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12"/>
  </p:notesMasterIdLst>
  <p:sldIdLst>
    <p:sldId id="256" r:id="rId3"/>
    <p:sldId id="257" r:id="rId4"/>
    <p:sldId id="268" r:id="rId5"/>
    <p:sldId id="269" r:id="rId6"/>
    <p:sldId id="270" r:id="rId7"/>
    <p:sldId id="275" r:id="rId8"/>
    <p:sldId id="276" r:id="rId9"/>
    <p:sldId id="272" r:id="rId10"/>
    <p:sldId id="261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38" y="4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7FEA09-26BF-40B9-86A3-3408D666EEF7}" type="datetimeFigureOut">
              <a:rPr lang="en-GB" smtClean="0"/>
              <a:t>14/02/2019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4678BB-7839-4DFE-9381-6988DEE2AEF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8406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14/02/2019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23322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14/02/2019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68187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14/02/2019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63828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0332129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14/02/2019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36744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14/02/2019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464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14/02/2019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0904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14/02/2019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0599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14/02/2019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75836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14/02/2019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50313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14/02/2019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7254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14/02/2019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3321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14/02/2019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60867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14/02/2019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12918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14/02/2019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71369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14/02/2019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2856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3"/>
          <p:cNvSpPr>
            <a:spLocks noGrp="1"/>
          </p:cNvSpPr>
          <p:nvPr>
            <p:ph type="pic" idx="13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 lIns="91439" tIns="45719" rIns="91439" bIns="45719"/>
          <a:lstStyle/>
          <a:p>
            <a:endParaRPr/>
          </a:p>
        </p:txBody>
      </p:sp>
      <p:sp>
        <p:nvSpPr>
          <p:cNvPr id="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8000810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14/02/2019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0105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14/02/2019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4017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14/02/2019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8088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14/02/2019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7280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14/02/2019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00098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14/02/2019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88272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C7E-F918-455F-A174-06CC00B45116}" type="datetimeFigureOut">
              <a:rPr lang="en-GB" smtClean="0"/>
              <a:t>14/02/2019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9018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427C7E-F918-455F-A174-06CC00B45116}" type="datetimeFigureOut">
              <a:rPr lang="en-GB" smtClean="0"/>
              <a:t>14/02/2019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0" y="1588"/>
            <a:ext cx="628650" cy="6856412"/>
          </a:xfrm>
          <a:prstGeom prst="rect">
            <a:avLst/>
          </a:prstGeom>
          <a:solidFill>
            <a:srgbClr val="F7941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US" altLang="en-US" sz="1800" smtClean="0">
              <a:solidFill>
                <a:srgbClr val="000000"/>
              </a:solidFill>
              <a:latin typeface="Calibri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3512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427C7E-F918-455F-A174-06CC00B45116}" type="datetimeFigureOut">
              <a:rPr lang="en-GB" smtClean="0"/>
              <a:t>14/02/2019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097547-1C1D-4A48-B199-348A755F5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054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ugandarefugees.org/en/working-group/154?sv=0&amp;geo=220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825182"/>
            <a:ext cx="7772400" cy="34881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5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Shelter, Settlements + NFI</a:t>
            </a:r>
            <a:r>
              <a:rPr lang="en-US" sz="55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55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Sector Working Group</a:t>
            </a:r>
          </a:p>
          <a:p>
            <a:r>
              <a:rPr lang="en-US" sz="6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SSNFI WG</a:t>
            </a: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143000" y="4507346"/>
            <a:ext cx="6858000" cy="16987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4600" b="1" dirty="0" smtClean="0"/>
              <a:t>Meeting</a:t>
            </a:r>
          </a:p>
          <a:p>
            <a:pPr>
              <a:lnSpc>
                <a:spcPct val="100000"/>
              </a:lnSpc>
            </a:pPr>
            <a:r>
              <a:rPr lang="en-US" sz="4600" b="1" spc="40" dirty="0" smtClean="0"/>
              <a:t>13</a:t>
            </a:r>
            <a:r>
              <a:rPr lang="en-US" sz="4600" b="1" spc="40" baseline="30000" dirty="0" smtClean="0"/>
              <a:t>th</a:t>
            </a:r>
            <a:r>
              <a:rPr lang="en-US" sz="4600" b="1" spc="40" dirty="0" smtClean="0"/>
              <a:t> February 2019</a:t>
            </a:r>
            <a:endParaRPr lang="en-GB" sz="4700" b="1" spc="40" dirty="0"/>
          </a:p>
        </p:txBody>
      </p:sp>
    </p:spTree>
    <p:extLst>
      <p:ext uri="{BB962C8B-B14F-4D97-AF65-F5344CB8AC3E}">
        <p14:creationId xmlns:p14="http://schemas.microsoft.com/office/powerpoint/2010/main" val="2745020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Agenda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25563"/>
            <a:ext cx="8515350" cy="5765350"/>
          </a:xfrm>
        </p:spPr>
        <p:txBody>
          <a:bodyPr>
            <a:normAutofit/>
          </a:bodyPr>
          <a:lstStyle/>
          <a:p>
            <a:r>
              <a:rPr lang="en-GB" dirty="0" smtClean="0"/>
              <a:t>2019-2020 REVISED RRP</a:t>
            </a:r>
          </a:p>
          <a:p>
            <a:pPr marL="0" indent="0">
              <a:buNone/>
            </a:pPr>
            <a:r>
              <a:rPr lang="en-GB" dirty="0" smtClean="0"/>
              <a:t> </a:t>
            </a:r>
          </a:p>
          <a:p>
            <a:r>
              <a:rPr lang="en-GB" dirty="0" smtClean="0"/>
              <a:t>Activity INFO</a:t>
            </a:r>
          </a:p>
          <a:p>
            <a:endParaRPr lang="en-US" dirty="0"/>
          </a:p>
          <a:p>
            <a:r>
              <a:rPr lang="en-US" dirty="0" smtClean="0"/>
              <a:t>Set meeting schedule  </a:t>
            </a:r>
          </a:p>
          <a:p>
            <a:endParaRPr lang="en-US" sz="1300" dirty="0" smtClean="0"/>
          </a:p>
          <a:p>
            <a:endParaRPr lang="en-US" sz="1300" dirty="0"/>
          </a:p>
          <a:p>
            <a:r>
              <a:rPr lang="en-US" dirty="0" smtClean="0"/>
              <a:t>Shelter assessment needs?</a:t>
            </a:r>
          </a:p>
          <a:p>
            <a:pPr marL="0" lvl="0" indent="0">
              <a:buNone/>
            </a:pPr>
            <a:endParaRPr lang="en-US" sz="1300" dirty="0"/>
          </a:p>
          <a:p>
            <a:pPr marL="0" lvl="0" indent="0">
              <a:buNone/>
            </a:pPr>
            <a:endParaRPr lang="en-US" sz="1300" dirty="0" smtClean="0"/>
          </a:p>
          <a:p>
            <a:pPr marL="0" lvl="0" indent="0">
              <a:buNone/>
            </a:pPr>
            <a:endParaRPr lang="en-US" sz="1300" dirty="0"/>
          </a:p>
          <a:p>
            <a:pPr marL="0" lvl="0" indent="0">
              <a:buNone/>
            </a:pPr>
            <a:endParaRPr lang="en-US" sz="1300" dirty="0"/>
          </a:p>
          <a:p>
            <a:pPr marL="0" lvl="0" indent="0">
              <a:buNone/>
            </a:pPr>
            <a:r>
              <a:rPr lang="en-US" sz="2400" i="1" dirty="0" smtClean="0"/>
              <a:t>All documents will be shared after meeting + uploaded on </a:t>
            </a:r>
            <a:r>
              <a:rPr lang="en-US" sz="2400" i="1" dirty="0" smtClean="0">
                <a:hlinkClick r:id="rId2"/>
              </a:rPr>
              <a:t>portal</a:t>
            </a:r>
            <a:r>
              <a:rPr lang="en-US" sz="2400" i="1" dirty="0" smtClean="0"/>
              <a:t>. </a:t>
            </a:r>
            <a:endParaRPr lang="en-GB" sz="2400" i="1" dirty="0"/>
          </a:p>
        </p:txBody>
      </p:sp>
    </p:spTree>
    <p:extLst>
      <p:ext uri="{BB962C8B-B14F-4D97-AF65-F5344CB8AC3E}">
        <p14:creationId xmlns:p14="http://schemas.microsoft.com/office/powerpoint/2010/main" val="98484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25563"/>
            <a:ext cx="8515350" cy="5765350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500" dirty="0" smtClean="0"/>
              <a:t>INTER-AGENCY RESPONSIBILITIES: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3500" dirty="0" smtClean="0"/>
              <a:t>FEBRUARY 18</a:t>
            </a:r>
            <a:r>
              <a:rPr lang="en-US" sz="3500" baseline="30000" dirty="0" smtClean="0"/>
              <a:t>TH</a:t>
            </a:r>
            <a:r>
              <a:rPr lang="en-US" sz="3500" dirty="0" smtClean="0"/>
              <a:t> = Deadline for revised targets based on verified refugee population figures + projections of new arrivals.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en-US" sz="3500" dirty="0" smtClean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3600" dirty="0" smtClean="0"/>
              <a:t>March 7</a:t>
            </a:r>
            <a:r>
              <a:rPr lang="en-US" sz="3600" baseline="30000" dirty="0" smtClean="0"/>
              <a:t>th</a:t>
            </a:r>
            <a:r>
              <a:rPr lang="en-US" sz="3600" dirty="0" smtClean="0"/>
              <a:t> + 8</a:t>
            </a:r>
            <a:r>
              <a:rPr lang="en-US" sz="3600" baseline="30000" dirty="0" smtClean="0"/>
              <a:t>th</a:t>
            </a:r>
            <a:r>
              <a:rPr lang="en-US" sz="3600" dirty="0" smtClean="0"/>
              <a:t> = Vetting </a:t>
            </a:r>
            <a:r>
              <a:rPr lang="en-US" sz="3600" dirty="0"/>
              <a:t>partners’ budget and </a:t>
            </a:r>
            <a:r>
              <a:rPr lang="en-US" sz="3600" dirty="0" smtClean="0"/>
              <a:t>targets. </a:t>
            </a:r>
            <a:endParaRPr lang="en-US" sz="3500" dirty="0" smtClean="0"/>
          </a:p>
          <a:p>
            <a:endParaRPr lang="en-GB" sz="2400" i="1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28649" y="0"/>
            <a:ext cx="9110573" cy="8433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200" b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2019 – 2020 REFUGEE RESPONSE PLAN</a:t>
            </a:r>
            <a:endParaRPr lang="en-GB" sz="4200" b="1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0161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25563"/>
            <a:ext cx="8515350" cy="5765350"/>
          </a:xfrm>
        </p:spPr>
        <p:txBody>
          <a:bodyPr>
            <a:normAutofit lnSpcReduction="10000"/>
          </a:bodyPr>
          <a:lstStyle/>
          <a:p>
            <a:pPr lvl="0"/>
            <a:r>
              <a:rPr lang="en-GB" sz="3600" dirty="0"/>
              <a:t>Revise </a:t>
            </a:r>
            <a:r>
              <a:rPr lang="en-GB" sz="3600" b="1" dirty="0"/>
              <a:t>indicator targets</a:t>
            </a:r>
            <a:r>
              <a:rPr lang="en-GB" sz="3600" dirty="0"/>
              <a:t>, broken down by refugee situation (South Sudan, DRC and other refugees, Burundi) and population group (refugees and host community);</a:t>
            </a:r>
          </a:p>
          <a:p>
            <a:pPr lvl="0"/>
            <a:r>
              <a:rPr lang="en-GB" sz="3600" dirty="0"/>
              <a:t>Pick </a:t>
            </a:r>
            <a:r>
              <a:rPr lang="en-GB" sz="3600" b="1" dirty="0"/>
              <a:t>three indicators </a:t>
            </a:r>
            <a:r>
              <a:rPr lang="en-GB" sz="3600" dirty="0"/>
              <a:t>from the existing results framework and establish </a:t>
            </a:r>
            <a:r>
              <a:rPr lang="en-GB" sz="3600" b="1" dirty="0"/>
              <a:t>settlement-level targets </a:t>
            </a:r>
            <a:r>
              <a:rPr lang="en-GB" sz="3600" dirty="0"/>
              <a:t>for all the settlements, broken down by population group (refugees and host community);</a:t>
            </a:r>
          </a:p>
          <a:p>
            <a:pPr lvl="0"/>
            <a:r>
              <a:rPr lang="en-GB" sz="3600" dirty="0"/>
              <a:t>Update the </a:t>
            </a:r>
            <a:r>
              <a:rPr lang="en-GB" sz="3600" b="1" dirty="0"/>
              <a:t>needs analysis </a:t>
            </a:r>
            <a:r>
              <a:rPr lang="en-GB" sz="3600" dirty="0"/>
              <a:t>of </a:t>
            </a:r>
            <a:r>
              <a:rPr lang="en-GB" sz="3600" dirty="0" smtClean="0"/>
              <a:t>the sector.</a:t>
            </a:r>
            <a:endParaRPr lang="en-GB" sz="3600" dirty="0"/>
          </a:p>
          <a:p>
            <a:endParaRPr lang="en-GB" sz="2400" i="1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28649" y="0"/>
            <a:ext cx="9110573" cy="8433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200" b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2019 – 2020 REFUGEE RESPONSE PLAN</a:t>
            </a:r>
            <a:endParaRPr lang="en-GB" sz="4200" b="1" dirty="0"/>
          </a:p>
        </p:txBody>
      </p:sp>
    </p:spTree>
    <p:extLst>
      <p:ext uri="{BB962C8B-B14F-4D97-AF65-F5344CB8AC3E}">
        <p14:creationId xmlns:p14="http://schemas.microsoft.com/office/powerpoint/2010/main" val="203619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25563"/>
            <a:ext cx="8515350" cy="5765350"/>
          </a:xfrm>
        </p:spPr>
        <p:txBody>
          <a:bodyPr>
            <a:normAutofit lnSpcReduction="10000"/>
          </a:bodyPr>
          <a:lstStyle/>
          <a:p>
            <a:pPr lvl="0"/>
            <a:r>
              <a:rPr lang="en-GB" sz="3600" dirty="0"/>
              <a:t>Revise </a:t>
            </a:r>
            <a:r>
              <a:rPr lang="en-GB" sz="3600" b="1" dirty="0"/>
              <a:t>indicator targets</a:t>
            </a:r>
            <a:r>
              <a:rPr lang="en-GB" sz="3600" dirty="0"/>
              <a:t>, broken down by refugee situation (South Sudan, DRC and other refugees, Burundi) and population group (refugees and host community);</a:t>
            </a:r>
          </a:p>
          <a:p>
            <a:pPr lvl="0"/>
            <a:r>
              <a:rPr lang="en-GB" sz="3600" dirty="0"/>
              <a:t>Pick </a:t>
            </a:r>
            <a:r>
              <a:rPr lang="en-GB" sz="3600" b="1" dirty="0"/>
              <a:t>three indicators </a:t>
            </a:r>
            <a:r>
              <a:rPr lang="en-GB" sz="3600" dirty="0"/>
              <a:t>from the existing results framework and establish </a:t>
            </a:r>
            <a:r>
              <a:rPr lang="en-GB" sz="3600" b="1" dirty="0"/>
              <a:t>settlement-level targets </a:t>
            </a:r>
            <a:r>
              <a:rPr lang="en-GB" sz="3600" dirty="0"/>
              <a:t>for all the settlements, broken down by population group (refugees and host community);</a:t>
            </a:r>
          </a:p>
          <a:p>
            <a:pPr lvl="0"/>
            <a:r>
              <a:rPr lang="en-GB" sz="3600" dirty="0"/>
              <a:t>Update the </a:t>
            </a:r>
            <a:r>
              <a:rPr lang="en-GB" sz="3600" b="1" dirty="0"/>
              <a:t>needs analysis </a:t>
            </a:r>
            <a:r>
              <a:rPr lang="en-GB" sz="3600" dirty="0"/>
              <a:t>of </a:t>
            </a:r>
            <a:r>
              <a:rPr lang="en-GB" sz="3600" dirty="0" smtClean="0"/>
              <a:t>the sector.</a:t>
            </a:r>
            <a:endParaRPr lang="en-GB" sz="3600" dirty="0"/>
          </a:p>
          <a:p>
            <a:endParaRPr lang="en-GB" sz="2400" i="1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28649" y="0"/>
            <a:ext cx="9110573" cy="8433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200" b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2019 – 2020 REFUGEE RESPONSE PLAN</a:t>
            </a:r>
            <a:endParaRPr lang="en-GB" sz="4200" b="1" dirty="0"/>
          </a:p>
        </p:txBody>
      </p:sp>
    </p:spTree>
    <p:extLst>
      <p:ext uri="{BB962C8B-B14F-4D97-AF65-F5344CB8AC3E}">
        <p14:creationId xmlns:p14="http://schemas.microsoft.com/office/powerpoint/2010/main" val="3391427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49" y="0"/>
            <a:ext cx="9110573" cy="843379"/>
          </a:xfrm>
        </p:spPr>
        <p:txBody>
          <a:bodyPr>
            <a:normAutofit/>
          </a:bodyPr>
          <a:lstStyle/>
          <a:p>
            <a:r>
              <a:rPr lang="en-US" sz="4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2019 – 2020 REFUGEE RESPONSE PLAN</a:t>
            </a:r>
            <a:endParaRPr lang="en-GB" sz="4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843379"/>
            <a:ext cx="8515350" cy="601462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sz="3600" b="1" dirty="0" smtClean="0"/>
              <a:t>Proposed logic/rationale (</a:t>
            </a:r>
            <a:r>
              <a:rPr lang="en-GB" sz="3600" b="1" dirty="0"/>
              <a:t>settlement level):</a:t>
            </a:r>
          </a:p>
          <a:p>
            <a:pPr marL="0" indent="0">
              <a:buNone/>
            </a:pPr>
            <a:r>
              <a:rPr lang="en-US" sz="3200" dirty="0" smtClean="0"/>
              <a:t>Sustainable shelter construction training</a:t>
            </a:r>
          </a:p>
          <a:p>
            <a:r>
              <a:rPr lang="en-US" sz="3000" dirty="0" smtClean="0"/>
              <a:t>1 in 500 refugees (match VHT ratio)</a:t>
            </a:r>
          </a:p>
          <a:p>
            <a:r>
              <a:rPr lang="en-US" sz="3000" dirty="0" smtClean="0"/>
              <a:t>1 in 1000 host communities (50% less)</a:t>
            </a:r>
          </a:p>
          <a:p>
            <a:endParaRPr lang="en-US" sz="1000" dirty="0"/>
          </a:p>
          <a:p>
            <a:pPr marL="0" indent="0">
              <a:buNone/>
            </a:pPr>
            <a:r>
              <a:rPr lang="en-GB" sz="3200" dirty="0"/>
              <a:t># of </a:t>
            </a:r>
            <a:r>
              <a:rPr lang="en-GB" sz="3200" dirty="0" err="1"/>
              <a:t>kms</a:t>
            </a:r>
            <a:r>
              <a:rPr lang="en-GB" sz="3200" dirty="0"/>
              <a:t> of roads rehabilitated (including roadside vegetation) for all-year access to community services </a:t>
            </a:r>
            <a:endParaRPr lang="en-GB" sz="3200" dirty="0" smtClean="0"/>
          </a:p>
          <a:p>
            <a:r>
              <a:rPr lang="en-US" sz="3000" dirty="0" smtClean="0"/>
              <a:t>Take total km lengths of prioritized roads in need of rehabilitation/maintenance in settlements from UNHCR technical unit </a:t>
            </a:r>
            <a:r>
              <a:rPr lang="en-US" sz="3000" u="sng" dirty="0" smtClean="0"/>
              <a:t>OR</a:t>
            </a:r>
          </a:p>
          <a:p>
            <a:r>
              <a:rPr lang="en-US" sz="3000" dirty="0" smtClean="0"/>
              <a:t>Take total length of all roads in settlement and apply 50% for target.</a:t>
            </a:r>
          </a:p>
          <a:p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235525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49" y="0"/>
            <a:ext cx="9110573" cy="843379"/>
          </a:xfrm>
        </p:spPr>
        <p:txBody>
          <a:bodyPr>
            <a:normAutofit/>
          </a:bodyPr>
          <a:lstStyle/>
          <a:p>
            <a:r>
              <a:rPr lang="en-US" sz="4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2019 – 2020 REFUGEE RESPONSE PLAN</a:t>
            </a:r>
            <a:endParaRPr lang="en-GB" sz="4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843379"/>
            <a:ext cx="8515350" cy="60146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 smtClean="0"/>
              <a:t>SGBV MAINSTREAMING:</a:t>
            </a:r>
          </a:p>
          <a:p>
            <a:pPr marL="0" indent="0">
              <a:buNone/>
            </a:pPr>
            <a:r>
              <a:rPr lang="en-GB" sz="3200" dirty="0"/>
              <a:t>Priority action 1: </a:t>
            </a:r>
            <a:endParaRPr lang="en-GB" sz="3200" dirty="0" smtClean="0"/>
          </a:p>
          <a:p>
            <a:pPr marL="0" indent="0">
              <a:buNone/>
            </a:pPr>
            <a:r>
              <a:rPr lang="en-GB" sz="3200" dirty="0" smtClean="0"/>
              <a:t>Prepare </a:t>
            </a:r>
            <a:r>
              <a:rPr lang="en-GB" sz="3200" dirty="0"/>
              <a:t>desk review to identify participation of </a:t>
            </a:r>
            <a:r>
              <a:rPr lang="en-GB" sz="3200" dirty="0" smtClean="0"/>
              <a:t>at-risk </a:t>
            </a:r>
            <a:r>
              <a:rPr lang="en-GB" sz="3200" dirty="0"/>
              <a:t>groups in existing assessments. Review reports including AGD Participatory Assessment, PSN Assessment, PDM report annual reports on CRI distribution to identify risks, needs, challenges and recommendations. </a:t>
            </a:r>
            <a:endParaRPr lang="en-US" sz="3000" dirty="0" smtClean="0"/>
          </a:p>
          <a:p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3436637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SHELTER ASSESSMENT NEEDS?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25563"/>
            <a:ext cx="8515350" cy="576535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Are there gaps in knowledge about shelter needs in the refugee settlements?</a:t>
            </a:r>
          </a:p>
          <a:p>
            <a:endParaRPr lang="en-US" sz="2400" dirty="0" smtClean="0"/>
          </a:p>
          <a:p>
            <a:endParaRPr lang="en-US" sz="2400" dirty="0"/>
          </a:p>
          <a:p>
            <a:pPr marL="0" indent="0">
              <a:buNone/>
            </a:pPr>
            <a:endParaRPr lang="en-US" sz="2400" dirty="0" smtClean="0"/>
          </a:p>
          <a:p>
            <a:r>
              <a:rPr lang="en-US" sz="2400" dirty="0" smtClean="0"/>
              <a:t>If so, how should we address these gaps in 2019?</a:t>
            </a:r>
          </a:p>
        </p:txBody>
      </p:sp>
    </p:spTree>
    <p:extLst>
      <p:ext uri="{BB962C8B-B14F-4D97-AF65-F5344CB8AC3E}">
        <p14:creationId xmlns:p14="http://schemas.microsoft.com/office/powerpoint/2010/main" val="167738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0" y="2105892"/>
            <a:ext cx="9144000" cy="45357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AOB?</a:t>
            </a:r>
          </a:p>
          <a:p>
            <a:endParaRPr lang="en-US" sz="66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sz="4600" b="1" dirty="0" smtClean="0">
              <a:latin typeface="+mn-lt"/>
            </a:endParaRPr>
          </a:p>
          <a:p>
            <a:endParaRPr lang="en-US" sz="4600" b="1" dirty="0" smtClean="0">
              <a:latin typeface="+mn-lt"/>
            </a:endParaRPr>
          </a:p>
          <a:p>
            <a:endParaRPr lang="en-US" sz="66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10620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1003</TotalTime>
  <Words>305</Words>
  <Application>Microsoft Office PowerPoint</Application>
  <PresentationFormat>On-screen Show (4:3)</PresentationFormat>
  <Paragraphs>53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ＭＳ Ｐゴシック</vt:lpstr>
      <vt:lpstr>Arial</vt:lpstr>
      <vt:lpstr>Calibri</vt:lpstr>
      <vt:lpstr>Calibri Light</vt:lpstr>
      <vt:lpstr>Office Theme</vt:lpstr>
      <vt:lpstr>1_Office Theme</vt:lpstr>
      <vt:lpstr>PowerPoint Presentation</vt:lpstr>
      <vt:lpstr>Agenda</vt:lpstr>
      <vt:lpstr>PowerPoint Presentation</vt:lpstr>
      <vt:lpstr>PowerPoint Presentation</vt:lpstr>
      <vt:lpstr>PowerPoint Presentation</vt:lpstr>
      <vt:lpstr>2019 – 2020 REFUGEE RESPONSE PLAN</vt:lpstr>
      <vt:lpstr>2019 – 2020 REFUGEE RESPONSE PLAN</vt:lpstr>
      <vt:lpstr>SHELTER ASSESSMENT NEEDS?</vt:lpstr>
      <vt:lpstr>PowerPoint Presentation</vt:lpstr>
    </vt:vector>
  </TitlesOfParts>
  <Company>UNHCR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Phoebe Goodwin</dc:creator>
  <cp:lastModifiedBy>Phoebe Goodwin</cp:lastModifiedBy>
  <cp:revision>55</cp:revision>
  <dcterms:created xsi:type="dcterms:W3CDTF">2018-05-28T14:17:25Z</dcterms:created>
  <dcterms:modified xsi:type="dcterms:W3CDTF">2019-02-14T16:24:32Z</dcterms:modified>
</cp:coreProperties>
</file>