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2"/>
  </p:notesMasterIdLst>
  <p:handoutMasterIdLst>
    <p:handoutMasterId r:id="rId13"/>
  </p:handoutMasterIdLst>
  <p:sldIdLst>
    <p:sldId id="277" r:id="rId5"/>
    <p:sldId id="352" r:id="rId6"/>
    <p:sldId id="347" r:id="rId7"/>
    <p:sldId id="346" r:id="rId8"/>
    <p:sldId id="325" r:id="rId9"/>
    <p:sldId id="350" r:id="rId10"/>
    <p:sldId id="304" r:id="rId11"/>
  </p:sldIdLst>
  <p:sldSz cx="9144000" cy="5143500" type="screen16x9"/>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ita" initials="W" lastIdx="1" clrIdx="0">
    <p:extLst>
      <p:ext uri="{19B8F6BF-5375-455C-9EA6-DF929625EA0E}">
        <p15:presenceInfo xmlns:p15="http://schemas.microsoft.com/office/powerpoint/2012/main" userId="Wait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2BC"/>
    <a:srgbClr val="F7FBFF"/>
    <a:srgbClr val="FBFDFF"/>
    <a:srgbClr val="D5EEFF"/>
    <a:srgbClr val="FDEDEF"/>
    <a:srgbClr val="FEF4F5"/>
    <a:srgbClr val="EEEEEE"/>
    <a:srgbClr val="57071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522" autoAdjust="0"/>
  </p:normalViewPr>
  <p:slideViewPr>
    <p:cSldViewPr snapToGrid="0" snapToObjects="1">
      <p:cViewPr varScale="1">
        <p:scale>
          <a:sx n="92" d="100"/>
          <a:sy n="92" d="100"/>
        </p:scale>
        <p:origin x="1214" y="77"/>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66" d="100"/>
          <a:sy n="66" d="100"/>
        </p:scale>
        <p:origin x="3101"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 Bardakgi" userId="3fbffb68-bc65-4b23-aea1-312936e3a2cd" providerId="ADAL" clId="{DE84B337-8EF8-47EE-9933-2D96B9E2AFA2}"/>
    <pc:docChg chg="delSld modSld">
      <pc:chgData name="Lea Bardakgi" userId="3fbffb68-bc65-4b23-aea1-312936e3a2cd" providerId="ADAL" clId="{DE84B337-8EF8-47EE-9933-2D96B9E2AFA2}" dt="2019-11-15T07:51:31.239" v="34" actId="113"/>
      <pc:docMkLst>
        <pc:docMk/>
      </pc:docMkLst>
      <pc:sldChg chg="del">
        <pc:chgData name="Lea Bardakgi" userId="3fbffb68-bc65-4b23-aea1-312936e3a2cd" providerId="ADAL" clId="{DE84B337-8EF8-47EE-9933-2D96B9E2AFA2}" dt="2019-11-15T07:50:38.092" v="33" actId="2696"/>
        <pc:sldMkLst>
          <pc:docMk/>
          <pc:sldMk cId="2932632808" sldId="319"/>
        </pc:sldMkLst>
      </pc:sldChg>
      <pc:sldChg chg="del">
        <pc:chgData name="Lea Bardakgi" userId="3fbffb68-bc65-4b23-aea1-312936e3a2cd" providerId="ADAL" clId="{DE84B337-8EF8-47EE-9933-2D96B9E2AFA2}" dt="2019-11-15T07:48:41.966" v="31" actId="2696"/>
        <pc:sldMkLst>
          <pc:docMk/>
          <pc:sldMk cId="2425130913" sldId="342"/>
        </pc:sldMkLst>
      </pc:sldChg>
      <pc:sldChg chg="modSp">
        <pc:chgData name="Lea Bardakgi" userId="3fbffb68-bc65-4b23-aea1-312936e3a2cd" providerId="ADAL" clId="{DE84B337-8EF8-47EE-9933-2D96B9E2AFA2}" dt="2019-11-15T07:51:31.239" v="34" actId="113"/>
        <pc:sldMkLst>
          <pc:docMk/>
          <pc:sldMk cId="1586891656" sldId="346"/>
        </pc:sldMkLst>
        <pc:spChg chg="mod">
          <ac:chgData name="Lea Bardakgi" userId="3fbffb68-bc65-4b23-aea1-312936e3a2cd" providerId="ADAL" clId="{DE84B337-8EF8-47EE-9933-2D96B9E2AFA2}" dt="2019-11-15T07:51:31.239" v="34" actId="113"/>
          <ac:spMkLst>
            <pc:docMk/>
            <pc:sldMk cId="1586891656" sldId="346"/>
            <ac:spMk id="6" creationId="{00000000-0000-0000-0000-000000000000}"/>
          </ac:spMkLst>
        </pc:spChg>
      </pc:sldChg>
      <pc:sldChg chg="modSp">
        <pc:chgData name="Lea Bardakgi" userId="3fbffb68-bc65-4b23-aea1-312936e3a2cd" providerId="ADAL" clId="{DE84B337-8EF8-47EE-9933-2D96B9E2AFA2}" dt="2019-11-15T07:47:38.654" v="30" actId="20577"/>
        <pc:sldMkLst>
          <pc:docMk/>
          <pc:sldMk cId="1449830875" sldId="352"/>
        </pc:sldMkLst>
        <pc:spChg chg="mod">
          <ac:chgData name="Lea Bardakgi" userId="3fbffb68-bc65-4b23-aea1-312936e3a2cd" providerId="ADAL" clId="{DE84B337-8EF8-47EE-9933-2D96B9E2AFA2}" dt="2019-11-15T07:47:38.654" v="30" actId="20577"/>
          <ac:spMkLst>
            <pc:docMk/>
            <pc:sldMk cId="1449830875" sldId="352"/>
            <ac:spMk id="3" creationId="{00000000-0000-0000-0000-000000000000}"/>
          </ac:spMkLst>
        </pc:spChg>
      </pc:sldChg>
      <pc:sldChg chg="del">
        <pc:chgData name="Lea Bardakgi" userId="3fbffb68-bc65-4b23-aea1-312936e3a2cd" providerId="ADAL" clId="{DE84B337-8EF8-47EE-9933-2D96B9E2AFA2}" dt="2019-11-15T07:48:51.622" v="32" actId="2696"/>
        <pc:sldMkLst>
          <pc:docMk/>
          <pc:sldMk cId="3572398294" sldId="35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43649" cy="466379"/>
          </a:xfrm>
          <a:prstGeom prst="rect">
            <a:avLst/>
          </a:prstGeom>
        </p:spPr>
        <p:txBody>
          <a:bodyPr vert="horz" lIns="88264" tIns="44132" rIns="88264" bIns="44132" rtlCol="0"/>
          <a:lstStyle>
            <a:lvl1pPr algn="l">
              <a:defRPr sz="1200"/>
            </a:lvl1pPr>
          </a:lstStyle>
          <a:p>
            <a:endParaRPr lang="en-US"/>
          </a:p>
        </p:txBody>
      </p:sp>
      <p:sp>
        <p:nvSpPr>
          <p:cNvPr id="3" name="Date Placeholder 2"/>
          <p:cNvSpPr>
            <a:spLocks noGrp="1"/>
          </p:cNvSpPr>
          <p:nvPr>
            <p:ph type="dt" sz="quarter" idx="1"/>
          </p:nvPr>
        </p:nvSpPr>
        <p:spPr>
          <a:xfrm>
            <a:off x="3977929" y="2"/>
            <a:ext cx="3043649" cy="466379"/>
          </a:xfrm>
          <a:prstGeom prst="rect">
            <a:avLst/>
          </a:prstGeom>
        </p:spPr>
        <p:txBody>
          <a:bodyPr vert="horz" lIns="88264" tIns="44132" rIns="88264" bIns="44132" rtlCol="0"/>
          <a:lstStyle>
            <a:lvl1pPr algn="r">
              <a:defRPr sz="1200"/>
            </a:lvl1pPr>
          </a:lstStyle>
          <a:p>
            <a:fld id="{44FA51C1-51A5-485C-8801-1C7F06D386BE}" type="datetimeFigureOut">
              <a:rPr lang="en-US" smtClean="0"/>
              <a:t>11/15/2019</a:t>
            </a:fld>
            <a:endParaRPr lang="en-US"/>
          </a:p>
        </p:txBody>
      </p:sp>
      <p:sp>
        <p:nvSpPr>
          <p:cNvPr id="4" name="Footer Placeholder 3"/>
          <p:cNvSpPr>
            <a:spLocks noGrp="1"/>
          </p:cNvSpPr>
          <p:nvPr>
            <p:ph type="ftr" sz="quarter" idx="2"/>
          </p:nvPr>
        </p:nvSpPr>
        <p:spPr>
          <a:xfrm>
            <a:off x="2" y="8842722"/>
            <a:ext cx="3043649" cy="466378"/>
          </a:xfrm>
          <a:prstGeom prst="rect">
            <a:avLst/>
          </a:prstGeom>
        </p:spPr>
        <p:txBody>
          <a:bodyPr vert="horz" lIns="88264" tIns="44132" rIns="88264" bIns="44132" rtlCol="0" anchor="b"/>
          <a:lstStyle>
            <a:lvl1pPr algn="l">
              <a:defRPr sz="1200"/>
            </a:lvl1pPr>
          </a:lstStyle>
          <a:p>
            <a:endParaRPr lang="en-US"/>
          </a:p>
        </p:txBody>
      </p:sp>
      <p:sp>
        <p:nvSpPr>
          <p:cNvPr id="5" name="Slide Number Placeholder 4"/>
          <p:cNvSpPr>
            <a:spLocks noGrp="1"/>
          </p:cNvSpPr>
          <p:nvPr>
            <p:ph type="sldNum" sz="quarter" idx="3"/>
          </p:nvPr>
        </p:nvSpPr>
        <p:spPr>
          <a:xfrm>
            <a:off x="3977929" y="8842722"/>
            <a:ext cx="3043649" cy="466378"/>
          </a:xfrm>
          <a:prstGeom prst="rect">
            <a:avLst/>
          </a:prstGeom>
        </p:spPr>
        <p:txBody>
          <a:bodyPr vert="horz" lIns="88264" tIns="44132" rIns="88264" bIns="44132" rtlCol="0" anchor="b"/>
          <a:lstStyle>
            <a:lvl1pPr algn="r">
              <a:defRPr sz="1200"/>
            </a:lvl1pPr>
          </a:lstStyle>
          <a:p>
            <a:fld id="{C51FBF96-2220-42B2-9FBE-7383E75AFC48}" type="slidenum">
              <a:rPr lang="en-US" smtClean="0"/>
              <a:t>‹#›</a:t>
            </a:fld>
            <a:endParaRPr lang="en-US"/>
          </a:p>
        </p:txBody>
      </p:sp>
    </p:spTree>
    <p:extLst>
      <p:ext uri="{BB962C8B-B14F-4D97-AF65-F5344CB8AC3E}">
        <p14:creationId xmlns:p14="http://schemas.microsoft.com/office/powerpoint/2010/main" val="4090158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343" cy="467072"/>
          </a:xfrm>
          <a:prstGeom prst="rect">
            <a:avLst/>
          </a:prstGeom>
        </p:spPr>
        <p:txBody>
          <a:bodyPr vert="horz" lIns="88264" tIns="44132" rIns="88264" bIns="44132" rtlCol="0"/>
          <a:lstStyle>
            <a:lvl1pPr algn="l">
              <a:defRPr sz="1200"/>
            </a:lvl1pPr>
          </a:lstStyle>
          <a:p>
            <a:endParaRPr lang="en-GB"/>
          </a:p>
        </p:txBody>
      </p:sp>
      <p:sp>
        <p:nvSpPr>
          <p:cNvPr id="3" name="Date Placeholder 2"/>
          <p:cNvSpPr>
            <a:spLocks noGrp="1"/>
          </p:cNvSpPr>
          <p:nvPr>
            <p:ph type="dt" idx="1"/>
          </p:nvPr>
        </p:nvSpPr>
        <p:spPr>
          <a:xfrm>
            <a:off x="3978131" y="0"/>
            <a:ext cx="3043343" cy="467072"/>
          </a:xfrm>
          <a:prstGeom prst="rect">
            <a:avLst/>
          </a:prstGeom>
        </p:spPr>
        <p:txBody>
          <a:bodyPr vert="horz" lIns="88264" tIns="44132" rIns="88264" bIns="44132" rtlCol="0"/>
          <a:lstStyle>
            <a:lvl1pPr algn="r">
              <a:defRPr sz="1200"/>
            </a:lvl1pPr>
          </a:lstStyle>
          <a:p>
            <a:fld id="{DA2BB4F8-5F13-4616-99EE-E6DF6B99025C}" type="datetimeFigureOut">
              <a:rPr lang="en-GB" smtClean="0"/>
              <a:t>15/11/2019</a:t>
            </a:fld>
            <a:endParaRPr lang="en-GB"/>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88264" tIns="44132" rIns="88264" bIns="44132" rtlCol="0" anchor="ctr"/>
          <a:lstStyle/>
          <a:p>
            <a:endParaRPr lang="en-GB"/>
          </a:p>
        </p:txBody>
      </p:sp>
      <p:sp>
        <p:nvSpPr>
          <p:cNvPr id="5" name="Notes Placeholder 4"/>
          <p:cNvSpPr>
            <a:spLocks noGrp="1"/>
          </p:cNvSpPr>
          <p:nvPr>
            <p:ph type="body" sz="quarter" idx="3"/>
          </p:nvPr>
        </p:nvSpPr>
        <p:spPr>
          <a:xfrm>
            <a:off x="702310" y="4480006"/>
            <a:ext cx="5618480" cy="3665458"/>
          </a:xfrm>
          <a:prstGeom prst="rect">
            <a:avLst/>
          </a:prstGeom>
        </p:spPr>
        <p:txBody>
          <a:bodyPr vert="horz" lIns="88264" tIns="44132" rIns="88264" bIns="441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8842031"/>
            <a:ext cx="3043343" cy="467071"/>
          </a:xfrm>
          <a:prstGeom prst="rect">
            <a:avLst/>
          </a:prstGeom>
        </p:spPr>
        <p:txBody>
          <a:bodyPr vert="horz" lIns="88264" tIns="44132" rIns="88264" bIns="44132" rtlCol="0" anchor="b"/>
          <a:lstStyle>
            <a:lvl1pPr algn="l">
              <a:defRPr sz="1200"/>
            </a:lvl1pPr>
          </a:lstStyle>
          <a:p>
            <a:endParaRPr lang="en-GB"/>
          </a:p>
        </p:txBody>
      </p:sp>
      <p:sp>
        <p:nvSpPr>
          <p:cNvPr id="7" name="Slide Number Placeholder 6"/>
          <p:cNvSpPr>
            <a:spLocks noGrp="1"/>
          </p:cNvSpPr>
          <p:nvPr>
            <p:ph type="sldNum" sz="quarter" idx="5"/>
          </p:nvPr>
        </p:nvSpPr>
        <p:spPr>
          <a:xfrm>
            <a:off x="3978131" y="8842031"/>
            <a:ext cx="3043343" cy="467071"/>
          </a:xfrm>
          <a:prstGeom prst="rect">
            <a:avLst/>
          </a:prstGeom>
        </p:spPr>
        <p:txBody>
          <a:bodyPr vert="horz" lIns="88264" tIns="44132" rIns="88264" bIns="44132" rtlCol="0" anchor="b"/>
          <a:lstStyle>
            <a:lvl1pPr algn="r">
              <a:defRPr sz="1200"/>
            </a:lvl1pPr>
          </a:lstStyle>
          <a:p>
            <a:fld id="{0CD0CFA5-D170-434E-BC48-91B297FAB1F5}" type="slidenum">
              <a:rPr lang="en-GB" smtClean="0"/>
              <a:t>‹#›</a:t>
            </a:fld>
            <a:endParaRPr lang="en-GB"/>
          </a:p>
        </p:txBody>
      </p:sp>
    </p:spTree>
    <p:extLst>
      <p:ext uri="{BB962C8B-B14F-4D97-AF65-F5344CB8AC3E}">
        <p14:creationId xmlns:p14="http://schemas.microsoft.com/office/powerpoint/2010/main" val="3097030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D0CFA5-D170-434E-BC48-91B297FAB1F5}" type="slidenum">
              <a:rPr lang="en-GB" smtClean="0"/>
              <a:t>1</a:t>
            </a:fld>
            <a:endParaRPr lang="en-GB" dirty="0"/>
          </a:p>
        </p:txBody>
      </p:sp>
    </p:spTree>
    <p:extLst>
      <p:ext uri="{BB962C8B-B14F-4D97-AF65-F5344CB8AC3E}">
        <p14:creationId xmlns:p14="http://schemas.microsoft.com/office/powerpoint/2010/main" val="3149735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Others</a:t>
            </a:r>
          </a:p>
          <a:p>
            <a:r>
              <a:rPr lang="en-GB" sz="1200" b="0" i="0" kern="1200" dirty="0">
                <a:solidFill>
                  <a:schemeClr val="tx1"/>
                </a:solidFill>
                <a:effectLst/>
                <a:latin typeface="+mn-lt"/>
                <a:ea typeface="+mn-ea"/>
                <a:cs typeface="+mn-cs"/>
              </a:rPr>
              <a:t>- The General Data Protection Regulation 2016/679 is a regulation in EU law on data protection and privacy for all individual citizens of the European Union and the European Economic Area.</a:t>
            </a:r>
            <a:endParaRPr lang="en-US" dirty="0"/>
          </a:p>
        </p:txBody>
      </p:sp>
      <p:sp>
        <p:nvSpPr>
          <p:cNvPr id="4" name="Slide Number Placeholder 3"/>
          <p:cNvSpPr>
            <a:spLocks noGrp="1"/>
          </p:cNvSpPr>
          <p:nvPr>
            <p:ph type="sldNum" sz="quarter" idx="10"/>
          </p:nvPr>
        </p:nvSpPr>
        <p:spPr/>
        <p:txBody>
          <a:bodyPr/>
          <a:lstStyle/>
          <a:p>
            <a:fld id="{0CD0CFA5-D170-434E-BC48-91B297FAB1F5}" type="slidenum">
              <a:rPr lang="en-GB" smtClean="0"/>
              <a:t>3</a:t>
            </a:fld>
            <a:endParaRPr lang="en-GB"/>
          </a:p>
        </p:txBody>
      </p:sp>
    </p:spTree>
    <p:extLst>
      <p:ext uri="{BB962C8B-B14F-4D97-AF65-F5344CB8AC3E}">
        <p14:creationId xmlns:p14="http://schemas.microsoft.com/office/powerpoint/2010/main" val="355122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err="1"/>
              <a:t>PPA</a:t>
            </a:r>
            <a:r>
              <a:rPr lang="en-US" b="0" dirty="0"/>
              <a:t> – Appendix</a:t>
            </a:r>
            <a:r>
              <a:rPr lang="en-US" b="0" baseline="0" dirty="0"/>
              <a:t> 2, </a:t>
            </a:r>
            <a:r>
              <a:rPr lang="en-GB" sz="1200" b="0" i="0" u="none" strike="noStrike" kern="1200" baseline="0" dirty="0">
                <a:solidFill>
                  <a:schemeClr val="tx1"/>
                </a:solidFill>
                <a:latin typeface="+mn-lt"/>
                <a:ea typeface="+mn-ea"/>
                <a:cs typeface="+mn-cs"/>
              </a:rPr>
              <a:t>Article 12 – on Personal Data Protection</a:t>
            </a:r>
          </a:p>
          <a:p>
            <a:r>
              <a:rPr lang="en-US" sz="1200" b="0" i="0" u="none" strike="noStrike" kern="1200" baseline="0" dirty="0">
                <a:solidFill>
                  <a:schemeClr val="tx1"/>
                </a:solidFill>
                <a:latin typeface="+mn-lt"/>
                <a:ea typeface="+mn-ea"/>
                <a:cs typeface="+mn-cs"/>
              </a:rPr>
              <a:t>Annex F</a:t>
            </a:r>
          </a:p>
          <a:p>
            <a:r>
              <a:rPr lang="en-US" sz="1200" b="0" i="0" u="none" strike="noStrike" kern="1200" baseline="0" dirty="0">
                <a:solidFill>
                  <a:schemeClr val="tx1"/>
                </a:solidFill>
                <a:latin typeface="+mn-lt"/>
                <a:ea typeface="+mn-ea"/>
                <a:cs typeface="+mn-cs"/>
              </a:rPr>
              <a:t>- Why – to be compliant with UNHCR </a:t>
            </a:r>
            <a:r>
              <a:rPr lang="en-US" sz="1200" b="0" i="0" u="none" strike="noStrike" kern="1200" baseline="0" dirty="0" err="1">
                <a:solidFill>
                  <a:schemeClr val="tx1"/>
                </a:solidFill>
                <a:latin typeface="+mn-lt"/>
                <a:ea typeface="+mn-ea"/>
                <a:cs typeface="+mn-cs"/>
              </a:rPr>
              <a:t>DPP</a:t>
            </a:r>
            <a:r>
              <a:rPr lang="en-US" sz="1200" b="0" i="0" u="none" strike="noStrike" kern="1200" baseline="0" dirty="0">
                <a:solidFill>
                  <a:schemeClr val="tx1"/>
                </a:solidFill>
                <a:latin typeface="+mn-lt"/>
                <a:ea typeface="+mn-ea"/>
                <a:cs typeface="+mn-cs"/>
              </a:rPr>
              <a:t> at the element level. Complements Article 12 allowing operations to respond to all DP principles</a:t>
            </a:r>
          </a:p>
          <a:p>
            <a:r>
              <a:rPr lang="en-US" sz="1200" b="0" i="0" u="none" strike="noStrike" kern="1200" baseline="0" dirty="0">
                <a:solidFill>
                  <a:schemeClr val="tx1"/>
                </a:solidFill>
                <a:latin typeface="+mn-lt"/>
                <a:ea typeface="+mn-ea"/>
                <a:cs typeface="+mn-cs"/>
              </a:rPr>
              <a:t>- Structure - Nature of processing, data elements to be shared, Legitimates basis for sharing (Consent &amp; how it will collected), UNHCR access to personal data collected by the partner (what, when and how), Access control, Storage of personal data, rights of data subjects, data breach, sharing with 3</a:t>
            </a:r>
            <a:r>
              <a:rPr lang="en-US" sz="1200" b="0" i="0" u="none" strike="noStrike" kern="1200" baseline="30000" dirty="0">
                <a:solidFill>
                  <a:schemeClr val="tx1"/>
                </a:solidFill>
                <a:latin typeface="+mn-lt"/>
                <a:ea typeface="+mn-ea"/>
                <a:cs typeface="+mn-cs"/>
              </a:rPr>
              <a:t>rd</a:t>
            </a:r>
            <a:r>
              <a:rPr lang="en-US" sz="1200" b="0" i="0" u="none" strike="noStrike" kern="1200" baseline="0" dirty="0">
                <a:solidFill>
                  <a:schemeClr val="tx1"/>
                </a:solidFill>
                <a:latin typeface="+mn-lt"/>
                <a:ea typeface="+mn-ea"/>
                <a:cs typeface="+mn-cs"/>
              </a:rPr>
              <a:t> parties, Termination and </a:t>
            </a:r>
            <a:r>
              <a:rPr lang="en-US" sz="1200" b="0" i="0" u="none" strike="noStrike" kern="1200" baseline="0">
                <a:solidFill>
                  <a:schemeClr val="tx1"/>
                </a:solidFill>
                <a:latin typeface="+mn-lt"/>
                <a:ea typeface="+mn-ea"/>
                <a:cs typeface="+mn-cs"/>
              </a:rPr>
              <a:t>retention.</a:t>
            </a: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CD0CFA5-D170-434E-BC48-91B297FAB1F5}" type="slidenum">
              <a:rPr lang="en-GB" smtClean="0"/>
              <a:t>4</a:t>
            </a:fld>
            <a:endParaRPr lang="en-GB"/>
          </a:p>
        </p:txBody>
      </p:sp>
    </p:spTree>
    <p:extLst>
      <p:ext uri="{BB962C8B-B14F-4D97-AF65-F5344CB8AC3E}">
        <p14:creationId xmlns:p14="http://schemas.microsoft.com/office/powerpoint/2010/main" val="1871177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CD0CFA5-D170-434E-BC48-91B297FAB1F5}" type="slidenum">
              <a:rPr lang="en-GB" smtClean="0"/>
              <a:t>5</a:t>
            </a:fld>
            <a:endParaRPr lang="en-GB"/>
          </a:p>
        </p:txBody>
      </p:sp>
    </p:spTree>
    <p:extLst>
      <p:ext uri="{BB962C8B-B14F-4D97-AF65-F5344CB8AC3E}">
        <p14:creationId xmlns:p14="http://schemas.microsoft.com/office/powerpoint/2010/main" val="3736229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D0CFA5-D170-434E-BC48-91B297FAB1F5}" type="slidenum">
              <a:rPr lang="en-GB" smtClean="0"/>
              <a:t>7</a:t>
            </a:fld>
            <a:endParaRPr lang="en-GB"/>
          </a:p>
        </p:txBody>
      </p:sp>
    </p:spTree>
    <p:extLst>
      <p:ext uri="{BB962C8B-B14F-4D97-AF65-F5344CB8AC3E}">
        <p14:creationId xmlns:p14="http://schemas.microsoft.com/office/powerpoint/2010/main" val="11698520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2479" y="270039"/>
            <a:ext cx="8810063" cy="2277042"/>
          </a:xfrm>
        </p:spPr>
        <p:txBody>
          <a:bodyPr tIns="0" bIns="0" anchor="b" anchorCtr="0">
            <a:noAutofit/>
          </a:bodyPr>
          <a:lstStyle>
            <a:lvl1pPr algn="ctr">
              <a:defRPr sz="4400" b="1">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479" y="2659180"/>
            <a:ext cx="8810063" cy="1445895"/>
          </a:xfrm>
        </p:spPr>
        <p:txBody>
          <a:bodyPr tIns="0" bIns="0">
            <a:normAutofit/>
          </a:bodyPr>
          <a:lstStyle>
            <a:lvl1pPr marL="0" indent="0" algn="ctr">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CDB3CC-F982-40F9-8DD6-BCC9AFBF44BD}" type="datetime1">
              <a:rPr lang="en-US" smtClean="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pic>
        <p:nvPicPr>
          <p:cNvPr id="9" name="Picture 8" descr="bluestrip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510087"/>
            <a:ext cx="9144000" cy="633413"/>
          </a:xfrm>
          <a:prstGeom prst="rect">
            <a:avLst/>
          </a:prstGeom>
        </p:spPr>
      </p:pic>
    </p:spTree>
    <p:extLst>
      <p:ext uri="{BB962C8B-B14F-4D97-AF65-F5344CB8AC3E}">
        <p14:creationId xmlns:p14="http://schemas.microsoft.com/office/powerpoint/2010/main" val="1728351486"/>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389" y="204787"/>
            <a:ext cx="3180413" cy="871538"/>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204788"/>
            <a:ext cx="5373698" cy="4166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6389" y="1299600"/>
            <a:ext cx="3180413" cy="30721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9144000" cy="451037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68C2560D-EC28-3B41-86E8-18F1CE0113B4}"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
        <p:nvSpPr>
          <p:cNvPr id="9" name="Text Placeholder 3"/>
          <p:cNvSpPr>
            <a:spLocks noGrp="1"/>
          </p:cNvSpPr>
          <p:nvPr>
            <p:ph type="body" sz="half" idx="2"/>
          </p:nvPr>
        </p:nvSpPr>
        <p:spPr>
          <a:xfrm>
            <a:off x="0" y="3087195"/>
            <a:ext cx="9144000" cy="1423176"/>
          </a:xfrm>
          <a:gradFill flip="none" rotWithShape="1">
            <a:gsLst>
              <a:gs pos="21000">
                <a:schemeClr val="accent2">
                  <a:alpha val="75000"/>
                </a:schemeClr>
              </a:gs>
              <a:gs pos="100000">
                <a:schemeClr val="accent2">
                  <a:alpha val="0"/>
                </a:schemeClr>
              </a:gs>
            </a:gsLst>
            <a:lin ang="16200000" scaled="0"/>
            <a:tileRect/>
          </a:gradFill>
        </p:spPr>
        <p:txBody>
          <a:bodyPr lIns="180000" tIns="0" rIns="180000" bIns="180000" anchor="b" anchorCtr="0"/>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615983108"/>
      </p:ext>
    </p:extLst>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transition spd="slow">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4870" y="205979"/>
            <a:ext cx="2057400" cy="41730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9034" y="205979"/>
            <a:ext cx="6523436" cy="417302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169080" y="4776881"/>
            <a:ext cx="652270" cy="155916"/>
          </a:xfrm>
        </p:spPr>
        <p:txBody>
          <a:bodyPr/>
          <a:lstStyle/>
          <a:p>
            <a:fld id="{68C2560D-EC28-3B41-86E8-18F1CE0113B4}" type="datetimeFigureOut">
              <a:rPr lang="en-US" smtClean="0"/>
              <a:t>11/15/2019</a:t>
            </a:fld>
            <a:endParaRPr lang="en-US" dirty="0"/>
          </a:p>
        </p:txBody>
      </p:sp>
      <p:sp>
        <p:nvSpPr>
          <p:cNvPr id="5" name="Footer Placeholder 4"/>
          <p:cNvSpPr>
            <a:spLocks noGrp="1"/>
          </p:cNvSpPr>
          <p:nvPr>
            <p:ph type="ftr" sz="quarter" idx="11"/>
          </p:nvPr>
        </p:nvSpPr>
        <p:spPr>
          <a:xfrm>
            <a:off x="4493058" y="4670676"/>
            <a:ext cx="1242065" cy="392423"/>
          </a:xfrm>
        </p:spPr>
        <p:txBody>
          <a:bodyPr/>
          <a:lstStyle/>
          <a:p>
            <a:endParaRPr lang="en-US" dirty="0"/>
          </a:p>
        </p:txBody>
      </p:sp>
      <p:sp>
        <p:nvSpPr>
          <p:cNvPr id="6" name="Slide Number Placeholder 5"/>
          <p:cNvSpPr>
            <a:spLocks noGrp="1"/>
          </p:cNvSpPr>
          <p:nvPr>
            <p:ph type="sldNum" sz="quarter" idx="12"/>
          </p:nvPr>
        </p:nvSpPr>
        <p:spPr>
          <a:xfrm>
            <a:off x="6169080" y="4950558"/>
            <a:ext cx="455188" cy="155916"/>
          </a:xfrm>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ith Image">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0"/>
            <a:ext cx="9144000" cy="4510087"/>
          </a:xfrm>
          <a:solidFill>
            <a:schemeClr val="bg1">
              <a:lumMod val="50000"/>
            </a:schemeClr>
          </a:solidFill>
        </p:spPr>
        <p:txBody>
          <a:bodyPr>
            <a:normAutofit/>
          </a:bodyPr>
          <a:lstStyle>
            <a:lvl1pPr marL="0" indent="0" algn="ctr">
              <a:buFontTx/>
              <a:buNone/>
              <a:defRPr sz="2000" baseline="0">
                <a:solidFill>
                  <a:schemeClr val="tx2"/>
                </a:solidFill>
              </a:defRPr>
            </a:lvl1pPr>
          </a:lstStyle>
          <a:p>
            <a:r>
              <a:rPr lang="en-US" dirty="0"/>
              <a:t>Drag background image here</a:t>
            </a:r>
          </a:p>
        </p:txBody>
      </p:sp>
      <p:sp>
        <p:nvSpPr>
          <p:cNvPr id="2" name="Title 1"/>
          <p:cNvSpPr>
            <a:spLocks noGrp="1"/>
          </p:cNvSpPr>
          <p:nvPr>
            <p:ph type="ctrTitle"/>
          </p:nvPr>
        </p:nvSpPr>
        <p:spPr>
          <a:xfrm>
            <a:off x="182479" y="488987"/>
            <a:ext cx="8810063" cy="2058093"/>
          </a:xfrm>
        </p:spPr>
        <p:txBody>
          <a:bodyPr tIns="0" bIns="0" anchor="b" anchorCtr="0">
            <a:noAutofit/>
          </a:bodyPr>
          <a:lstStyle>
            <a:lvl1pPr algn="ctr">
              <a:defRPr sz="4400" b="1">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82479" y="2659180"/>
            <a:ext cx="8810063" cy="1445895"/>
          </a:xfrm>
        </p:spPr>
        <p:txBody>
          <a:bodyPr tIns="0" bIns="0">
            <a:normAutofit/>
          </a:bodyPr>
          <a:lstStyle>
            <a:lvl1pPr marL="0" indent="0" algn="ctr">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194296149"/>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9034" y="2130362"/>
            <a:ext cx="8695919" cy="1021556"/>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209034" y="924940"/>
            <a:ext cx="8695919" cy="1125140"/>
          </a:xfrm>
        </p:spPr>
        <p:txBody>
          <a:bodyPr lIns="0" tIns="0" rIns="0" bIns="0" anchor="b">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9034" y="1299600"/>
            <a:ext cx="4286766" cy="308719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99600"/>
            <a:ext cx="4315146" cy="308719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C2560D-EC28-3B41-86E8-18F1CE0113B4}"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Right Image">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4598458" y="7299"/>
            <a:ext cx="4545541" cy="4503738"/>
          </a:xfrm>
          <a:solidFill>
            <a:schemeClr val="bg1">
              <a:lumMod val="85000"/>
            </a:schemeClr>
          </a:solidFill>
        </p:spPr>
        <p:txBody>
          <a:bodyPr anchor="ctr" anchorCtr="0">
            <a:normAutofit/>
          </a:bodyPr>
          <a:lstStyle>
            <a:lvl1pPr marL="0" indent="0" algn="ctr">
              <a:buFontTx/>
              <a:buNone/>
              <a:defRPr sz="2000"/>
            </a:lvl1pPr>
          </a:lstStyle>
          <a:p>
            <a:r>
              <a:rPr lang="en-US" dirty="0"/>
              <a:t>Click icon to add Image</a:t>
            </a:r>
          </a:p>
        </p:txBody>
      </p:sp>
      <p:sp>
        <p:nvSpPr>
          <p:cNvPr id="2" name="Title 1"/>
          <p:cNvSpPr>
            <a:spLocks noGrp="1"/>
          </p:cNvSpPr>
          <p:nvPr>
            <p:ph type="title"/>
          </p:nvPr>
        </p:nvSpPr>
        <p:spPr>
          <a:xfrm>
            <a:off x="209034" y="204348"/>
            <a:ext cx="4221550" cy="968351"/>
          </a:xfr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209034" y="1299600"/>
            <a:ext cx="4221550" cy="302880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2560D-EC28-3B41-86E8-18F1CE0113B4}"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Dark Background Image">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0" y="7299"/>
            <a:ext cx="9143999" cy="4503738"/>
          </a:xfrm>
          <a:solidFill>
            <a:schemeClr val="accent2"/>
          </a:solidFill>
        </p:spPr>
        <p:txBody>
          <a:bodyPr anchor="ctr" anchorCtr="0">
            <a:normAutofit/>
          </a:bodyPr>
          <a:lstStyle>
            <a:lvl1pPr marL="0" indent="0" algn="r">
              <a:buFontTx/>
              <a:buNone/>
              <a:defRPr sz="2000" baseline="0">
                <a:solidFill>
                  <a:schemeClr val="bg1"/>
                </a:solidFill>
              </a:defRPr>
            </a:lvl1pPr>
          </a:lstStyle>
          <a:p>
            <a:r>
              <a:rPr lang="en-US" dirty="0"/>
              <a:t>Drag picture to placeholder </a:t>
            </a:r>
            <a:br>
              <a:rPr lang="en-US" dirty="0"/>
            </a:br>
            <a:r>
              <a:rPr lang="en-US" dirty="0"/>
              <a:t>or click icon to add</a:t>
            </a:r>
          </a:p>
        </p:txBody>
      </p:sp>
      <p:sp>
        <p:nvSpPr>
          <p:cNvPr id="2" name="Title 1"/>
          <p:cNvSpPr>
            <a:spLocks noGrp="1"/>
          </p:cNvSpPr>
          <p:nvPr>
            <p:ph type="title"/>
          </p:nvPr>
        </p:nvSpPr>
        <p:spPr>
          <a:xfrm>
            <a:off x="209033" y="204348"/>
            <a:ext cx="5206929" cy="968351"/>
          </a:xfrm>
        </p:spPr>
        <p:txBody>
          <a:bodyPr/>
          <a:lstStyle>
            <a:lvl1pPr>
              <a:defRPr>
                <a:solidFill>
                  <a:schemeClr val="tx2"/>
                </a:solidFill>
              </a:defRPr>
            </a:lvl1pPr>
          </a:lstStyle>
          <a:p>
            <a:r>
              <a:rPr lang="en-US"/>
              <a:t>Click to edit Master title style</a:t>
            </a:r>
            <a:endParaRPr lang="en-US" dirty="0"/>
          </a:p>
        </p:txBody>
      </p:sp>
      <p:sp>
        <p:nvSpPr>
          <p:cNvPr id="4" name="Content Placeholder 3"/>
          <p:cNvSpPr>
            <a:spLocks noGrp="1"/>
          </p:cNvSpPr>
          <p:nvPr>
            <p:ph sz="half" idx="2"/>
          </p:nvPr>
        </p:nvSpPr>
        <p:spPr>
          <a:xfrm>
            <a:off x="209034" y="1299600"/>
            <a:ext cx="4112058" cy="3028808"/>
          </a:xfrm>
        </p:spPr>
        <p:txBody>
          <a:bodyPr/>
          <a:lstStyle>
            <a:lvl1pPr>
              <a:buClr>
                <a:schemeClr val="accent3"/>
              </a:buClr>
              <a:defRPr sz="2400">
                <a:solidFill>
                  <a:schemeClr val="tx2"/>
                </a:solidFill>
              </a:defRPr>
            </a:lvl1pPr>
            <a:lvl2pPr>
              <a:buClr>
                <a:schemeClr val="accent3"/>
              </a:buClr>
              <a:defRPr sz="2000">
                <a:solidFill>
                  <a:schemeClr val="tx2"/>
                </a:solidFill>
              </a:defRPr>
            </a:lvl2pPr>
            <a:lvl3pPr>
              <a:buClr>
                <a:schemeClr val="accent3"/>
              </a:buClr>
              <a:defRPr sz="1800">
                <a:solidFill>
                  <a:schemeClr val="tx2"/>
                </a:solidFill>
              </a:defRPr>
            </a:lvl3pPr>
            <a:lvl4pPr>
              <a:buClr>
                <a:schemeClr val="accent3"/>
              </a:buClr>
              <a:defRPr sz="1600">
                <a:solidFill>
                  <a:schemeClr val="tx2"/>
                </a:solidFill>
              </a:defRPr>
            </a:lvl4pPr>
            <a:lvl5pPr>
              <a:buClr>
                <a:schemeClr val="accent3"/>
              </a:buClr>
              <a:defRPr sz="1600">
                <a:solidFill>
                  <a:schemeClr val="tx2"/>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C2560D-EC28-3B41-86E8-18F1CE0113B4}"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665388047"/>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Light Background Image">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0" y="7299"/>
            <a:ext cx="9143999" cy="4503738"/>
          </a:xfrm>
          <a:solidFill>
            <a:schemeClr val="bg1">
              <a:lumMod val="85000"/>
            </a:schemeClr>
          </a:solidFill>
        </p:spPr>
        <p:txBody>
          <a:bodyPr anchor="ctr" anchorCtr="0">
            <a:normAutofit/>
          </a:bodyPr>
          <a:lstStyle>
            <a:lvl1pPr marL="0" indent="0" algn="r">
              <a:buFontTx/>
              <a:buNone/>
              <a:defRPr sz="2000" baseline="0"/>
            </a:lvl1pPr>
          </a:lstStyle>
          <a:p>
            <a:r>
              <a:rPr lang="en-US" dirty="0"/>
              <a:t>Drag picture to placeholder </a:t>
            </a:r>
            <a:br>
              <a:rPr lang="en-US" dirty="0"/>
            </a:br>
            <a:r>
              <a:rPr lang="en-US" dirty="0"/>
              <a:t>or click icon to add</a:t>
            </a:r>
          </a:p>
        </p:txBody>
      </p:sp>
      <p:sp>
        <p:nvSpPr>
          <p:cNvPr id="10" name="Rectangle 9"/>
          <p:cNvSpPr/>
          <p:nvPr userDrawn="1"/>
        </p:nvSpPr>
        <p:spPr>
          <a:xfrm>
            <a:off x="0" y="-1"/>
            <a:ext cx="4379485" cy="4511038"/>
          </a:xfrm>
          <a:prstGeom prst="rect">
            <a:avLst/>
          </a:prstGeom>
          <a:gradFill flip="none" rotWithShape="1">
            <a:gsLst>
              <a:gs pos="0">
                <a:schemeClr val="bg1">
                  <a:alpha val="70000"/>
                </a:schemeClr>
              </a:gs>
              <a:gs pos="100000">
                <a:schemeClr val="bg1">
                  <a:alpha val="0"/>
                </a:scheme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9033" y="204348"/>
            <a:ext cx="5206929" cy="968351"/>
          </a:xfr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209034" y="1299600"/>
            <a:ext cx="4155853" cy="302880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C2560D-EC28-3B41-86E8-18F1CE0113B4}"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371572127"/>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2560D-EC28-3B41-86E8-18F1CE0113B4}"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9034" y="204348"/>
            <a:ext cx="8754312" cy="968351"/>
          </a:xfrm>
          <a:prstGeom prst="rect">
            <a:avLst/>
          </a:prstGeom>
        </p:spPr>
        <p:txBody>
          <a:bodyPr vert="horz" lIns="0" tIns="0" rIns="0" bIns="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209034" y="1299104"/>
            <a:ext cx="8754312" cy="3021510"/>
          </a:xfrm>
          <a:prstGeom prst="rect">
            <a:avLst/>
          </a:prstGeom>
        </p:spPr>
        <p:txBody>
          <a:bodyPr vert="horz" lIns="91440" tIns="45720" rIns="9144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9034" y="4854839"/>
            <a:ext cx="652270" cy="155916"/>
          </a:xfrm>
          <a:prstGeom prst="rect">
            <a:avLst/>
          </a:prstGeom>
        </p:spPr>
        <p:txBody>
          <a:bodyPr vert="horz" lIns="0" tIns="0" rIns="0" bIns="0" rtlCol="0" anchor="t" anchorCtr="0"/>
          <a:lstStyle>
            <a:lvl1pPr algn="l">
              <a:defRPr sz="900">
                <a:solidFill>
                  <a:schemeClr val="bg1">
                    <a:lumMod val="50000"/>
                  </a:schemeClr>
                </a:solidFill>
              </a:defRPr>
            </a:lvl1pPr>
          </a:lstStyle>
          <a:p>
            <a:fld id="{68C2560D-EC28-3B41-86E8-18F1CE0113B4}" type="datetimeFigureOut">
              <a:rPr lang="en-US" smtClean="0"/>
              <a:pPr/>
              <a:t>11/15/2019</a:t>
            </a:fld>
            <a:endParaRPr lang="en-US" dirty="0"/>
          </a:p>
        </p:txBody>
      </p:sp>
      <p:sp>
        <p:nvSpPr>
          <p:cNvPr id="5" name="Footer Placeholder 4"/>
          <p:cNvSpPr>
            <a:spLocks noGrp="1"/>
          </p:cNvSpPr>
          <p:nvPr>
            <p:ph type="ftr" sz="quarter" idx="3"/>
          </p:nvPr>
        </p:nvSpPr>
        <p:spPr>
          <a:xfrm>
            <a:off x="209034" y="4594235"/>
            <a:ext cx="4221550" cy="227697"/>
          </a:xfrm>
          <a:prstGeom prst="rect">
            <a:avLst/>
          </a:prstGeom>
        </p:spPr>
        <p:txBody>
          <a:bodyPr vert="horz" lIns="0" tIns="0" rIns="0" bIns="0" rtlCol="0" anchor="b" anchorCtr="0">
            <a:noAutofit/>
          </a:bodyPr>
          <a:lstStyle>
            <a:lvl1pPr algn="l">
              <a:defRPr sz="1000">
                <a:solidFill>
                  <a:schemeClr val="bg1">
                    <a:lumMod val="50000"/>
                  </a:schemeClr>
                </a:solidFill>
              </a:defRPr>
            </a:lvl1pPr>
          </a:lstStyle>
          <a:p>
            <a:endParaRPr lang="en-US" dirty="0"/>
          </a:p>
        </p:txBody>
      </p:sp>
      <p:sp>
        <p:nvSpPr>
          <p:cNvPr id="6" name="Slide Number Placeholder 5"/>
          <p:cNvSpPr>
            <a:spLocks noGrp="1"/>
          </p:cNvSpPr>
          <p:nvPr>
            <p:ph type="sldNum" sz="quarter" idx="4"/>
          </p:nvPr>
        </p:nvSpPr>
        <p:spPr>
          <a:xfrm>
            <a:off x="861304" y="4854839"/>
            <a:ext cx="455188" cy="155916"/>
          </a:xfrm>
          <a:prstGeom prst="rect">
            <a:avLst/>
          </a:prstGeom>
        </p:spPr>
        <p:txBody>
          <a:bodyPr vert="horz" lIns="0" tIns="0" rIns="91440" bIns="0" rtlCol="0" anchor="t" anchorCtr="0"/>
          <a:lstStyle>
            <a:lvl1pPr algn="l">
              <a:defRPr sz="900">
                <a:solidFill>
                  <a:schemeClr val="bg1">
                    <a:lumMod val="50000"/>
                  </a:schemeClr>
                </a:solidFill>
              </a:defRPr>
            </a:lvl1pPr>
          </a:lstStyle>
          <a:p>
            <a:fld id="{2066355A-084C-D24E-9AD2-7E4FC41EA627}" type="slidenum">
              <a:rPr lang="en-US" smtClean="0"/>
              <a:pPr/>
              <a:t>‹#›</a:t>
            </a:fld>
            <a:endParaRPr lang="en-US"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67" r:id="rId3"/>
    <p:sldLayoutId id="2147493458" r:id="rId4"/>
    <p:sldLayoutId id="2147493459" r:id="rId5"/>
    <p:sldLayoutId id="2147493460" r:id="rId6"/>
    <p:sldLayoutId id="2147493468" r:id="rId7"/>
    <p:sldLayoutId id="2147493469" r:id="rId8"/>
    <p:sldLayoutId id="2147493461" r:id="rId9"/>
    <p:sldLayoutId id="2147493462" r:id="rId10"/>
    <p:sldLayoutId id="2147493463" r:id="rId11"/>
    <p:sldLayoutId id="2147493464" r:id="rId12"/>
    <p:sldLayoutId id="2147493465" r:id="rId13"/>
    <p:sldLayoutId id="2147493466" r:id="rId14"/>
  </p:sldLayoutIdLst>
  <p:transition spd="slow">
    <p:push/>
  </p:transition>
  <p:txStyles>
    <p:titleStyle>
      <a:lvl1pPr algn="l" defTabSz="457200" rtl="0" eaLnBrk="1" latinLnBrk="0" hangingPunct="1">
        <a:lnSpc>
          <a:spcPct val="90000"/>
        </a:lnSpc>
        <a:spcBef>
          <a:spcPct val="0"/>
        </a:spcBef>
        <a:buNone/>
        <a:defRPr sz="3600" b="1" kern="1200">
          <a:solidFill>
            <a:schemeClr val="accent1"/>
          </a:solidFill>
          <a:latin typeface="+mj-lt"/>
          <a:ea typeface="+mj-ea"/>
          <a:cs typeface="+mj-cs"/>
        </a:defRPr>
      </a:lvl1pPr>
    </p:titleStyle>
    <p:bodyStyle>
      <a:lvl1pPr marL="342900" indent="-342900" algn="l" defTabSz="457200" rtl="0" eaLnBrk="1" latinLnBrk="0" hangingPunct="1">
        <a:spcBef>
          <a:spcPct val="20000"/>
        </a:spcBef>
        <a:buClr>
          <a:schemeClr val="accent1"/>
        </a:buClr>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Clr>
          <a:schemeClr val="accent1"/>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0" y="3072385"/>
            <a:ext cx="9144000" cy="502920"/>
          </a:xfrm>
        </p:spPr>
        <p:txBody>
          <a:bodyPr>
            <a:normAutofit/>
          </a:bodyPr>
          <a:lstStyle/>
          <a:p>
            <a:r>
              <a:rPr lang="en-US" sz="2800" b="1" dirty="0"/>
              <a:t>November 2019</a:t>
            </a:r>
          </a:p>
        </p:txBody>
      </p:sp>
      <p:sp>
        <p:nvSpPr>
          <p:cNvPr id="9" name="Title 8"/>
          <p:cNvSpPr>
            <a:spLocks noGrp="1"/>
          </p:cNvSpPr>
          <p:nvPr>
            <p:ph type="ctrTitle"/>
          </p:nvPr>
        </p:nvSpPr>
        <p:spPr>
          <a:xfrm>
            <a:off x="95416" y="418169"/>
            <a:ext cx="9048584" cy="1836750"/>
          </a:xfrm>
        </p:spPr>
        <p:txBody>
          <a:bodyPr/>
          <a:lstStyle/>
          <a:p>
            <a:r>
              <a:rPr lang="en-US" sz="4000" dirty="0"/>
              <a:t>Data Sharing &amp; Data Protection</a:t>
            </a:r>
          </a:p>
        </p:txBody>
      </p:sp>
      <p:cxnSp>
        <p:nvCxnSpPr>
          <p:cNvPr id="5" name="Straight Connector 4"/>
          <p:cNvCxnSpPr/>
          <p:nvPr/>
        </p:nvCxnSpPr>
        <p:spPr>
          <a:xfrm>
            <a:off x="2226365" y="2775005"/>
            <a:ext cx="4858247" cy="39757"/>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769592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37374"/>
            <a:ext cx="8754312" cy="757760"/>
          </a:xfrm>
        </p:spPr>
        <p:txBody>
          <a:bodyPr/>
          <a:lstStyle/>
          <a:p>
            <a:r>
              <a:rPr lang="en-US" dirty="0"/>
              <a:t>Background </a:t>
            </a:r>
            <a:r>
              <a:rPr lang="en-US" b="0" dirty="0"/>
              <a:t>| Registration Milestones</a:t>
            </a:r>
            <a:endParaRPr lang="en-GB" b="0" dirty="0"/>
          </a:p>
        </p:txBody>
      </p:sp>
      <p:sp>
        <p:nvSpPr>
          <p:cNvPr id="3" name="Content Placeholder 2"/>
          <p:cNvSpPr>
            <a:spLocks noGrp="1"/>
          </p:cNvSpPr>
          <p:nvPr>
            <p:ph idx="1"/>
          </p:nvPr>
        </p:nvSpPr>
        <p:spPr>
          <a:xfrm>
            <a:off x="437322" y="1016772"/>
            <a:ext cx="8526024" cy="3559140"/>
          </a:xfrm>
        </p:spPr>
        <p:txBody>
          <a:bodyPr>
            <a:noAutofit/>
          </a:bodyPr>
          <a:lstStyle/>
          <a:p>
            <a:pPr>
              <a:lnSpc>
                <a:spcPct val="200000"/>
              </a:lnSpc>
            </a:pPr>
            <a:r>
              <a:rPr lang="en-US" sz="1350" dirty="0" err="1"/>
              <a:t>proGres</a:t>
            </a:r>
            <a:r>
              <a:rPr lang="en-US" sz="1350" dirty="0"/>
              <a:t> v4 rollout for registration by OPM (2018)</a:t>
            </a:r>
          </a:p>
          <a:p>
            <a:pPr>
              <a:lnSpc>
                <a:spcPct val="200000"/>
              </a:lnSpc>
            </a:pPr>
            <a:r>
              <a:rPr lang="en-US" sz="1350" dirty="0"/>
              <a:t>SOPs on food assistance (Sep 2018)</a:t>
            </a:r>
          </a:p>
          <a:p>
            <a:pPr>
              <a:lnSpc>
                <a:spcPct val="200000"/>
              </a:lnSpc>
            </a:pPr>
            <a:r>
              <a:rPr lang="en-US" sz="1350" dirty="0"/>
              <a:t>SOPs on registration in Uganda (December 2018)</a:t>
            </a:r>
          </a:p>
          <a:p>
            <a:pPr>
              <a:lnSpc>
                <a:spcPct val="200000"/>
              </a:lnSpc>
            </a:pPr>
            <a:r>
              <a:rPr lang="en-US" sz="1350" dirty="0"/>
              <a:t>MOU on registration and data management (April 2019)</a:t>
            </a:r>
          </a:p>
          <a:p>
            <a:pPr>
              <a:lnSpc>
                <a:spcPct val="200000"/>
              </a:lnSpc>
            </a:pPr>
            <a:r>
              <a:rPr lang="en-US" sz="1350" dirty="0"/>
              <a:t>MOU on access and use to information in the national register (Aug 19)</a:t>
            </a:r>
          </a:p>
          <a:p>
            <a:pPr>
              <a:lnSpc>
                <a:spcPct val="200000"/>
              </a:lnSpc>
            </a:pPr>
            <a:r>
              <a:rPr lang="en-US" sz="1350" dirty="0"/>
              <a:t>MOU with UCC under development</a:t>
            </a:r>
          </a:p>
          <a:p>
            <a:pPr>
              <a:lnSpc>
                <a:spcPct val="200000"/>
              </a:lnSpc>
            </a:pPr>
            <a:r>
              <a:rPr lang="en-US" sz="1350" dirty="0"/>
              <a:t>Data Management Strategy</a:t>
            </a:r>
            <a:endParaRPr lang="en-GB" sz="1350" dirty="0"/>
          </a:p>
        </p:txBody>
      </p:sp>
    </p:spTree>
    <p:extLst>
      <p:ext uri="{BB962C8B-B14F-4D97-AF65-F5344CB8AC3E}">
        <p14:creationId xmlns:p14="http://schemas.microsoft.com/office/powerpoint/2010/main" val="1449830875"/>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568858"/>
          </a:xfrm>
        </p:spPr>
        <p:txBody>
          <a:bodyPr>
            <a:normAutofit/>
          </a:bodyPr>
          <a:lstStyle/>
          <a:p>
            <a:r>
              <a:rPr lang="en-US" dirty="0"/>
              <a:t>Data sharing </a:t>
            </a:r>
            <a:r>
              <a:rPr lang="en-US" b="0" dirty="0"/>
              <a:t>| Protection</a:t>
            </a:r>
            <a:endParaRPr lang="en-GB" b="0" dirty="0"/>
          </a:p>
        </p:txBody>
      </p:sp>
      <p:sp>
        <p:nvSpPr>
          <p:cNvPr id="6" name="Content Placeholder 5"/>
          <p:cNvSpPr>
            <a:spLocks noGrp="1"/>
          </p:cNvSpPr>
          <p:nvPr>
            <p:ph idx="1"/>
          </p:nvPr>
        </p:nvSpPr>
        <p:spPr>
          <a:xfrm>
            <a:off x="209035" y="834887"/>
            <a:ext cx="8754311" cy="3617843"/>
          </a:xfrm>
        </p:spPr>
        <p:txBody>
          <a:bodyPr>
            <a:noAutofit/>
          </a:bodyPr>
          <a:lstStyle/>
          <a:p>
            <a:pPr>
              <a:lnSpc>
                <a:spcPct val="200000"/>
              </a:lnSpc>
            </a:pPr>
            <a:r>
              <a:rPr lang="en-US" sz="1600" b="1" dirty="0"/>
              <a:t>UNHCR Data Protection Policy May, 2015 </a:t>
            </a:r>
            <a:r>
              <a:rPr lang="en-US" sz="1600" dirty="0"/>
              <a:t>- For Individualized data, rights of data subjects and transfer to 3rd parties, s</a:t>
            </a:r>
            <a:r>
              <a:rPr lang="en-GB" sz="1600" dirty="0" err="1"/>
              <a:t>ame</a:t>
            </a:r>
            <a:r>
              <a:rPr lang="en-GB" sz="1600" dirty="0"/>
              <a:t> standard for UNHCR and partners</a:t>
            </a:r>
          </a:p>
          <a:p>
            <a:pPr>
              <a:lnSpc>
                <a:spcPct val="200000"/>
              </a:lnSpc>
            </a:pPr>
            <a:r>
              <a:rPr lang="en-US" sz="1600" b="1" dirty="0"/>
              <a:t>Partner Data Protection Policies</a:t>
            </a:r>
          </a:p>
          <a:p>
            <a:pPr>
              <a:lnSpc>
                <a:spcPct val="200000"/>
              </a:lnSpc>
            </a:pPr>
            <a:r>
              <a:rPr lang="en-US" sz="1600" b="1" dirty="0"/>
              <a:t>Data Protection and Privacy Act March, 2019</a:t>
            </a:r>
          </a:p>
          <a:p>
            <a:pPr marL="0" indent="0">
              <a:lnSpc>
                <a:spcPct val="200000"/>
              </a:lnSpc>
              <a:buNone/>
            </a:pPr>
            <a:endParaRPr lang="en-GB" sz="1600" dirty="0"/>
          </a:p>
          <a:p>
            <a:pPr marL="0" indent="0">
              <a:lnSpc>
                <a:spcPct val="200000"/>
              </a:lnSpc>
              <a:buNone/>
            </a:pPr>
            <a:endParaRPr lang="en-GB" sz="1600" dirty="0"/>
          </a:p>
          <a:p>
            <a:pPr marL="0" indent="0">
              <a:lnSpc>
                <a:spcPct val="200000"/>
              </a:lnSpc>
              <a:buNone/>
            </a:pPr>
            <a:endParaRPr lang="en-GB" sz="1600" dirty="0"/>
          </a:p>
        </p:txBody>
      </p:sp>
    </p:spTree>
    <p:extLst>
      <p:ext uri="{BB962C8B-B14F-4D97-AF65-F5344CB8AC3E}">
        <p14:creationId xmlns:p14="http://schemas.microsoft.com/office/powerpoint/2010/main" val="1228062987"/>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568858"/>
          </a:xfrm>
        </p:spPr>
        <p:txBody>
          <a:bodyPr>
            <a:normAutofit/>
          </a:bodyPr>
          <a:lstStyle/>
          <a:p>
            <a:r>
              <a:rPr lang="en-US" dirty="0"/>
              <a:t>Data sharing </a:t>
            </a:r>
            <a:r>
              <a:rPr lang="en-US" b="0" dirty="0"/>
              <a:t>| Framework</a:t>
            </a:r>
            <a:endParaRPr lang="en-GB" b="0" dirty="0"/>
          </a:p>
        </p:txBody>
      </p:sp>
      <p:sp>
        <p:nvSpPr>
          <p:cNvPr id="6" name="Content Placeholder 5"/>
          <p:cNvSpPr>
            <a:spLocks noGrp="1"/>
          </p:cNvSpPr>
          <p:nvPr>
            <p:ph idx="1"/>
          </p:nvPr>
        </p:nvSpPr>
        <p:spPr>
          <a:xfrm>
            <a:off x="209034" y="834887"/>
            <a:ext cx="8754312" cy="3617843"/>
          </a:xfrm>
        </p:spPr>
        <p:txBody>
          <a:bodyPr>
            <a:noAutofit/>
          </a:bodyPr>
          <a:lstStyle/>
          <a:p>
            <a:pPr>
              <a:lnSpc>
                <a:spcPct val="150000"/>
              </a:lnSpc>
            </a:pPr>
            <a:r>
              <a:rPr lang="en-GB" sz="1700" dirty="0"/>
              <a:t>MOU on registration and data management with </a:t>
            </a:r>
            <a:r>
              <a:rPr lang="en-GB" sz="1700" b="1" dirty="0"/>
              <a:t>OPM</a:t>
            </a:r>
            <a:r>
              <a:rPr lang="en-GB" sz="1700" dirty="0"/>
              <a:t> (April 2019)</a:t>
            </a:r>
          </a:p>
          <a:p>
            <a:pPr>
              <a:lnSpc>
                <a:spcPct val="150000"/>
              </a:lnSpc>
            </a:pPr>
            <a:r>
              <a:rPr lang="en-US" sz="1700" dirty="0"/>
              <a:t>OPM directive on use of proGres by all Partners</a:t>
            </a:r>
          </a:p>
          <a:p>
            <a:pPr>
              <a:lnSpc>
                <a:spcPct val="150000"/>
              </a:lnSpc>
            </a:pPr>
            <a:r>
              <a:rPr lang="en-US" sz="1700" dirty="0"/>
              <a:t>Partners </a:t>
            </a:r>
          </a:p>
          <a:p>
            <a:pPr lvl="1">
              <a:lnSpc>
                <a:spcPct val="150000"/>
              </a:lnSpc>
              <a:buFontTx/>
              <a:buChar char="-"/>
            </a:pPr>
            <a:r>
              <a:rPr lang="en-US" sz="1600" b="1" dirty="0" err="1"/>
              <a:t>PPA</a:t>
            </a:r>
            <a:r>
              <a:rPr lang="en-US" sz="1600" b="1" dirty="0"/>
              <a:t> </a:t>
            </a:r>
            <a:r>
              <a:rPr lang="en-US" sz="1600" dirty="0"/>
              <a:t>(Appendix 2, Protection of Personal data)</a:t>
            </a:r>
          </a:p>
          <a:p>
            <a:pPr lvl="1">
              <a:lnSpc>
                <a:spcPct val="150000"/>
              </a:lnSpc>
              <a:buFontTx/>
              <a:buChar char="-"/>
            </a:pPr>
            <a:r>
              <a:rPr lang="en-US" sz="1600" b="1" dirty="0"/>
              <a:t>Annex F</a:t>
            </a:r>
            <a:r>
              <a:rPr lang="en-US" sz="1600" dirty="0"/>
              <a:t> (</a:t>
            </a:r>
            <a:r>
              <a:rPr lang="en-GB" sz="1600" dirty="0"/>
              <a:t>Processing and Protection of Personal Data of </a:t>
            </a:r>
            <a:r>
              <a:rPr lang="en-GB" sz="1600" dirty="0" err="1"/>
              <a:t>POCs</a:t>
            </a:r>
            <a:r>
              <a:rPr lang="en-GB" sz="1600" dirty="0"/>
              <a:t>) </a:t>
            </a:r>
            <a:r>
              <a:rPr lang="en-US" sz="1600" dirty="0"/>
              <a:t>– 2020, FAQ</a:t>
            </a:r>
          </a:p>
          <a:p>
            <a:pPr lvl="1">
              <a:lnSpc>
                <a:spcPct val="150000"/>
              </a:lnSpc>
              <a:buFontTx/>
              <a:buChar char="-"/>
            </a:pPr>
            <a:r>
              <a:rPr lang="en-US" sz="1600" dirty="0"/>
              <a:t>Data sharing agreement (</a:t>
            </a:r>
            <a:r>
              <a:rPr lang="en-US" sz="1600" dirty="0" err="1"/>
              <a:t>DSA</a:t>
            </a:r>
            <a:r>
              <a:rPr lang="en-US" sz="1600" dirty="0"/>
              <a:t>) for </a:t>
            </a:r>
            <a:r>
              <a:rPr lang="en-US" sz="1600" dirty="0" err="1"/>
              <a:t>OPs</a:t>
            </a:r>
            <a:endParaRPr lang="en-GB" sz="1600" dirty="0"/>
          </a:p>
        </p:txBody>
      </p:sp>
    </p:spTree>
    <p:extLst>
      <p:ext uri="{BB962C8B-B14F-4D97-AF65-F5344CB8AC3E}">
        <p14:creationId xmlns:p14="http://schemas.microsoft.com/office/powerpoint/2010/main" val="1586891656"/>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568858"/>
          </a:xfrm>
        </p:spPr>
        <p:txBody>
          <a:bodyPr>
            <a:normAutofit/>
          </a:bodyPr>
          <a:lstStyle/>
          <a:p>
            <a:r>
              <a:rPr lang="en-US" dirty="0"/>
              <a:t>proGres</a:t>
            </a:r>
            <a:r>
              <a:rPr lang="en-US" b="0" dirty="0"/>
              <a:t>| Rollout strategy</a:t>
            </a:r>
            <a:endParaRPr lang="en-GB" sz="1600" b="0" dirty="0"/>
          </a:p>
        </p:txBody>
      </p:sp>
      <p:sp>
        <p:nvSpPr>
          <p:cNvPr id="51" name="Rectangle 50">
            <a:extLst>
              <a:ext uri="{FF2B5EF4-FFF2-40B4-BE49-F238E27FC236}">
                <a16:creationId xmlns:a16="http://schemas.microsoft.com/office/drawing/2014/main" id="{5E9F43AA-C4ED-4B36-A10B-C0C54BC0AAB9}"/>
              </a:ext>
            </a:extLst>
          </p:cNvPr>
          <p:cNvSpPr/>
          <p:nvPr/>
        </p:nvSpPr>
        <p:spPr>
          <a:xfrm>
            <a:off x="1495362" y="2663060"/>
            <a:ext cx="1297110" cy="246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algn="r">
              <a:spcBef>
                <a:spcPts val="0"/>
              </a:spcBef>
              <a:spcAft>
                <a:spcPts val="0"/>
              </a:spcAft>
            </a:pPr>
            <a:r>
              <a:rPr lang="en-US" sz="900" dirty="0">
                <a:solidFill>
                  <a:srgbClr val="FFFFFF"/>
                </a:solidFill>
                <a:effectLst/>
                <a:latin typeface="Arial" panose="020B0604020202020204" pitchFamily="34" charset="0"/>
                <a:ea typeface="Times New Roman" panose="02020603050405020304" pitchFamily="18" charset="0"/>
              </a:rPr>
              <a:t>29,333 verified </a:t>
            </a:r>
            <a:r>
              <a:rPr lang="en-US" sz="900" dirty="0">
                <a:solidFill>
                  <a:srgbClr val="FFFFFF"/>
                </a:solidFill>
                <a:effectLst/>
                <a:ea typeface="Times New Roman" panose="02020603050405020304" pitchFamily="18" charset="0"/>
                <a:cs typeface="Times New Roman" panose="02020603050405020304" pitchFamily="18" charset="0"/>
              </a:rPr>
              <a:t>  </a:t>
            </a:r>
            <a:r>
              <a:rPr lang="en-US" sz="900" b="1" dirty="0">
                <a:solidFill>
                  <a:srgbClr val="FFFFFF"/>
                </a:solidFill>
                <a:effectLst/>
                <a:latin typeface="Segoe UI Symbol" panose="020B0502040204020203" pitchFamily="34" charset="0"/>
                <a:ea typeface="Times New Roman" panose="02020603050405020304" pitchFamily="18" charset="0"/>
                <a:cs typeface="Segoe UI Symbol" panose="020B0502040204020203" pitchFamily="34" charset="0"/>
              </a:rPr>
              <a:t>✅</a:t>
            </a:r>
            <a:endParaRPr lang="en-US" sz="1200" dirty="0">
              <a:effectLst/>
              <a:latin typeface="Times New Roman" panose="02020603050405020304" pitchFamily="18" charset="0"/>
              <a:ea typeface="Times New Roman" panose="02020603050405020304" pitchFamily="18" charset="0"/>
            </a:endParaRPr>
          </a:p>
        </p:txBody>
      </p:sp>
      <p:sp>
        <p:nvSpPr>
          <p:cNvPr id="27" name="Rectangle 26">
            <a:extLst>
              <a:ext uri="{FF2B5EF4-FFF2-40B4-BE49-F238E27FC236}">
                <a16:creationId xmlns:a16="http://schemas.microsoft.com/office/drawing/2014/main" id="{5082F4C7-798E-4627-AE77-CADB33659B89}"/>
              </a:ext>
            </a:extLst>
          </p:cNvPr>
          <p:cNvSpPr/>
          <p:nvPr/>
        </p:nvSpPr>
        <p:spPr>
          <a:xfrm>
            <a:off x="3074111" y="4077719"/>
            <a:ext cx="1076291" cy="2179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algn="r">
              <a:spcBef>
                <a:spcPts val="0"/>
              </a:spcBef>
              <a:spcAft>
                <a:spcPts val="0"/>
              </a:spcAft>
            </a:pPr>
            <a:r>
              <a:rPr lang="en-US" sz="900" dirty="0">
                <a:solidFill>
                  <a:srgbClr val="FFFFFF"/>
                </a:solidFill>
                <a:effectLst/>
                <a:latin typeface="Arial" panose="020B0604020202020204" pitchFamily="34" charset="0"/>
                <a:ea typeface="Times New Roman" panose="02020603050405020304" pitchFamily="18" charset="0"/>
              </a:rPr>
              <a:t>54,300 verified </a:t>
            </a:r>
            <a:r>
              <a:rPr lang="en-US" sz="900" dirty="0">
                <a:solidFill>
                  <a:srgbClr val="FFFFFF"/>
                </a:solidFill>
                <a:effectLst/>
                <a:ea typeface="Times New Roman" panose="02020603050405020304" pitchFamily="18" charset="0"/>
                <a:cs typeface="Times New Roman" panose="02020603050405020304" pitchFamily="18" charset="0"/>
              </a:rPr>
              <a:t>  </a:t>
            </a:r>
            <a:r>
              <a:rPr lang="en-US" sz="900" b="1" dirty="0">
                <a:solidFill>
                  <a:srgbClr val="FFFFFF"/>
                </a:solidFill>
                <a:effectLst/>
                <a:latin typeface="Segoe UI Symbol" panose="020B0502040204020203" pitchFamily="34" charset="0"/>
                <a:ea typeface="Times New Roman" panose="02020603050405020304" pitchFamily="18" charset="0"/>
                <a:cs typeface="Segoe UI Symbol" panose="020B0502040204020203" pitchFamily="34" charset="0"/>
              </a:rPr>
              <a:t>✅</a:t>
            </a:r>
            <a:endParaRPr lang="en-US" sz="1200" dirty="0">
              <a:effectLst/>
              <a:latin typeface="Times New Roman" panose="02020603050405020304" pitchFamily="18" charset="0"/>
              <a:ea typeface="Times New Roman" panose="02020603050405020304" pitchFamily="18" charset="0"/>
            </a:endParaRPr>
          </a:p>
        </p:txBody>
      </p:sp>
      <p:sp>
        <p:nvSpPr>
          <p:cNvPr id="28" name="Rectangle 27">
            <a:extLst>
              <a:ext uri="{FF2B5EF4-FFF2-40B4-BE49-F238E27FC236}">
                <a16:creationId xmlns:a16="http://schemas.microsoft.com/office/drawing/2014/main" id="{5082F4C7-798E-4627-AE77-CADB33659B89}"/>
              </a:ext>
            </a:extLst>
          </p:cNvPr>
          <p:cNvSpPr/>
          <p:nvPr/>
        </p:nvSpPr>
        <p:spPr>
          <a:xfrm>
            <a:off x="2087362" y="1794794"/>
            <a:ext cx="1135577" cy="2439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algn="r">
              <a:spcBef>
                <a:spcPts val="0"/>
              </a:spcBef>
              <a:spcAft>
                <a:spcPts val="0"/>
              </a:spcAft>
            </a:pPr>
            <a:r>
              <a:rPr lang="en-US" sz="900" dirty="0">
                <a:solidFill>
                  <a:srgbClr val="FFFFFF"/>
                </a:solidFill>
                <a:effectLst/>
                <a:latin typeface="Arial" panose="020B0604020202020204" pitchFamily="34" charset="0"/>
                <a:ea typeface="Times New Roman" panose="02020603050405020304" pitchFamily="18" charset="0"/>
              </a:rPr>
              <a:t>63,486 verified </a:t>
            </a:r>
            <a:r>
              <a:rPr lang="en-US" sz="900" dirty="0">
                <a:solidFill>
                  <a:srgbClr val="FFFFFF"/>
                </a:solidFill>
                <a:effectLst/>
                <a:ea typeface="Times New Roman" panose="02020603050405020304" pitchFamily="18" charset="0"/>
                <a:cs typeface="Times New Roman" panose="02020603050405020304" pitchFamily="18" charset="0"/>
              </a:rPr>
              <a:t>  </a:t>
            </a:r>
            <a:r>
              <a:rPr lang="en-US" sz="900" b="1" dirty="0">
                <a:solidFill>
                  <a:srgbClr val="FFFFFF"/>
                </a:solidFill>
                <a:effectLst/>
                <a:latin typeface="Segoe UI Symbol" panose="020B0502040204020203" pitchFamily="34" charset="0"/>
                <a:ea typeface="Times New Roman" panose="02020603050405020304" pitchFamily="18" charset="0"/>
                <a:cs typeface="Segoe UI Symbol" panose="020B0502040204020203" pitchFamily="34" charset="0"/>
              </a:rPr>
              <a:t>✅</a:t>
            </a:r>
            <a:endParaRPr lang="en-US" sz="1200" dirty="0">
              <a:effectLst/>
              <a:latin typeface="Times New Roman" panose="02020603050405020304" pitchFamily="18" charset="0"/>
              <a:ea typeface="Times New Roman" panose="02020603050405020304" pitchFamily="18" charset="0"/>
            </a:endParaRPr>
          </a:p>
        </p:txBody>
      </p:sp>
      <p:sp>
        <p:nvSpPr>
          <p:cNvPr id="29" name="Rectangle 28">
            <a:extLst>
              <a:ext uri="{FF2B5EF4-FFF2-40B4-BE49-F238E27FC236}">
                <a16:creationId xmlns:a16="http://schemas.microsoft.com/office/drawing/2014/main" id="{5E9F43AA-C4ED-4B36-A10B-C0C54BC0AAB9}"/>
              </a:ext>
            </a:extLst>
          </p:cNvPr>
          <p:cNvSpPr/>
          <p:nvPr/>
        </p:nvSpPr>
        <p:spPr>
          <a:xfrm>
            <a:off x="2097268" y="2827885"/>
            <a:ext cx="1135577" cy="249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algn="r">
              <a:spcBef>
                <a:spcPts val="0"/>
              </a:spcBef>
              <a:spcAft>
                <a:spcPts val="0"/>
              </a:spcAft>
            </a:pPr>
            <a:r>
              <a:rPr lang="en-US" sz="900" dirty="0">
                <a:solidFill>
                  <a:srgbClr val="FFFFFF"/>
                </a:solidFill>
                <a:effectLst/>
                <a:latin typeface="Arial" panose="020B0604020202020204" pitchFamily="34" charset="0"/>
                <a:ea typeface="Times New Roman" panose="02020603050405020304" pitchFamily="18" charset="0"/>
              </a:rPr>
              <a:t>29,333 verified </a:t>
            </a:r>
            <a:r>
              <a:rPr lang="en-US" sz="900" dirty="0">
                <a:solidFill>
                  <a:srgbClr val="FFFFFF"/>
                </a:solidFill>
                <a:effectLst/>
                <a:ea typeface="Times New Roman" panose="02020603050405020304" pitchFamily="18" charset="0"/>
                <a:cs typeface="Times New Roman" panose="02020603050405020304" pitchFamily="18" charset="0"/>
              </a:rPr>
              <a:t>  </a:t>
            </a:r>
            <a:r>
              <a:rPr lang="en-US" sz="900" b="1" dirty="0">
                <a:solidFill>
                  <a:srgbClr val="FFFFFF"/>
                </a:solidFill>
                <a:effectLst/>
                <a:latin typeface="Segoe UI Symbol" panose="020B0502040204020203" pitchFamily="34" charset="0"/>
                <a:ea typeface="Times New Roman" panose="02020603050405020304" pitchFamily="18" charset="0"/>
                <a:cs typeface="Segoe UI Symbol" panose="020B0502040204020203" pitchFamily="34" charset="0"/>
              </a:rPr>
              <a:t>✅</a:t>
            </a:r>
            <a:endParaRPr lang="en-US" sz="1200" dirty="0">
              <a:effectLst/>
              <a:latin typeface="Times New Roman" panose="02020603050405020304" pitchFamily="18" charset="0"/>
              <a:ea typeface="Times New Roman" panose="02020603050405020304" pitchFamily="18" charset="0"/>
            </a:endParaRPr>
          </a:p>
        </p:txBody>
      </p:sp>
      <p:sp>
        <p:nvSpPr>
          <p:cNvPr id="4" name="Content Placeholder 3"/>
          <p:cNvSpPr>
            <a:spLocks noGrp="1"/>
          </p:cNvSpPr>
          <p:nvPr>
            <p:ph idx="1"/>
          </p:nvPr>
        </p:nvSpPr>
        <p:spPr>
          <a:xfrm>
            <a:off x="209034" y="906088"/>
            <a:ext cx="7612004" cy="2960310"/>
          </a:xfrm>
        </p:spPr>
        <p:txBody>
          <a:bodyPr>
            <a:normAutofit/>
          </a:bodyPr>
          <a:lstStyle/>
          <a:p>
            <a:pPr>
              <a:lnSpc>
                <a:spcPct val="150000"/>
              </a:lnSpc>
            </a:pPr>
            <a:r>
              <a:rPr lang="en-US" sz="2000" dirty="0"/>
              <a:t>TOT approach - PRIMES focal points</a:t>
            </a:r>
          </a:p>
          <a:p>
            <a:pPr>
              <a:lnSpc>
                <a:spcPct val="150000"/>
              </a:lnSpc>
            </a:pPr>
            <a:r>
              <a:rPr lang="en-US" sz="2000" dirty="0"/>
              <a:t>Government, UNHCR, Partners – IPs, </a:t>
            </a:r>
            <a:r>
              <a:rPr lang="en-US" sz="2000" dirty="0" err="1"/>
              <a:t>OPs</a:t>
            </a:r>
            <a:endParaRPr lang="en-US" sz="2000" dirty="0"/>
          </a:p>
          <a:p>
            <a:pPr>
              <a:lnSpc>
                <a:spcPct val="150000"/>
              </a:lnSpc>
            </a:pPr>
            <a:r>
              <a:rPr lang="en-US" sz="2000" dirty="0"/>
              <a:t>Modular approach – </a:t>
            </a:r>
            <a:r>
              <a:rPr lang="en-US" sz="2000" dirty="0" err="1"/>
              <a:t>REG</a:t>
            </a:r>
            <a:r>
              <a:rPr lang="en-US" sz="2000" dirty="0"/>
              <a:t>, AST, RSD, RST, CP/</a:t>
            </a:r>
            <a:r>
              <a:rPr lang="en-US" sz="2000" dirty="0" err="1"/>
              <a:t>SGBV</a:t>
            </a:r>
            <a:r>
              <a:rPr lang="en-US" sz="2000" dirty="0"/>
              <a:t>, </a:t>
            </a:r>
            <a:r>
              <a:rPr lang="en-US" sz="2000" dirty="0" err="1"/>
              <a:t>LPN</a:t>
            </a:r>
            <a:endParaRPr lang="en-US" sz="2000" dirty="0"/>
          </a:p>
          <a:p>
            <a:pPr>
              <a:lnSpc>
                <a:spcPct val="150000"/>
              </a:lnSpc>
            </a:pPr>
            <a:r>
              <a:rPr lang="en-US" sz="2000" dirty="0"/>
              <a:t>Sector/ Sub-sector lead</a:t>
            </a:r>
          </a:p>
          <a:p>
            <a:pPr>
              <a:lnSpc>
                <a:spcPct val="150000"/>
              </a:lnSpc>
            </a:pPr>
            <a:r>
              <a:rPr lang="en-US" sz="2000" dirty="0"/>
              <a:t>Data migration for mapped data</a:t>
            </a:r>
          </a:p>
        </p:txBody>
      </p:sp>
      <p:pic>
        <p:nvPicPr>
          <p:cNvPr id="3" name="Picture 2"/>
          <p:cNvPicPr>
            <a:picLocks noChangeAspect="1"/>
          </p:cNvPicPr>
          <p:nvPr/>
        </p:nvPicPr>
        <p:blipFill>
          <a:blip r:embed="rId3"/>
          <a:stretch>
            <a:fillRect/>
          </a:stretch>
        </p:blipFill>
        <p:spPr>
          <a:xfrm>
            <a:off x="558466" y="3919881"/>
            <a:ext cx="7088459" cy="570869"/>
          </a:xfrm>
          <a:prstGeom prst="rect">
            <a:avLst/>
          </a:prstGeom>
        </p:spPr>
      </p:pic>
    </p:spTree>
    <p:extLst>
      <p:ext uri="{BB962C8B-B14F-4D97-AF65-F5344CB8AC3E}">
        <p14:creationId xmlns:p14="http://schemas.microsoft.com/office/powerpoint/2010/main" val="3228636880"/>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606290"/>
          </a:xfrm>
        </p:spPr>
        <p:txBody>
          <a:bodyPr>
            <a:noAutofit/>
          </a:bodyPr>
          <a:lstStyle/>
          <a:p>
            <a:r>
              <a:rPr lang="en-US" sz="3200" dirty="0"/>
              <a:t>proGres &amp; AI </a:t>
            </a:r>
            <a:r>
              <a:rPr lang="en-US" sz="3200" b="0" dirty="0"/>
              <a:t>| Way forward</a:t>
            </a:r>
            <a:endParaRPr lang="en-GB" sz="3200" b="0" dirty="0"/>
          </a:p>
        </p:txBody>
      </p:sp>
      <p:sp>
        <p:nvSpPr>
          <p:cNvPr id="3" name="Content Placeholder 2"/>
          <p:cNvSpPr>
            <a:spLocks noGrp="1"/>
          </p:cNvSpPr>
          <p:nvPr>
            <p:ph idx="1"/>
          </p:nvPr>
        </p:nvSpPr>
        <p:spPr>
          <a:xfrm>
            <a:off x="163638" y="994304"/>
            <a:ext cx="8754312" cy="3331206"/>
          </a:xfrm>
        </p:spPr>
        <p:txBody>
          <a:bodyPr>
            <a:normAutofit fontScale="92500" lnSpcReduction="20000"/>
          </a:bodyPr>
          <a:lstStyle/>
          <a:p>
            <a:pPr>
              <a:lnSpc>
                <a:spcPct val="200000"/>
              </a:lnSpc>
            </a:pPr>
            <a:r>
              <a:rPr lang="en-US" sz="1700" dirty="0"/>
              <a:t>Full rollout of proGres for partners</a:t>
            </a:r>
            <a:endParaRPr lang="en-GB" sz="1700" dirty="0"/>
          </a:p>
          <a:p>
            <a:pPr>
              <a:lnSpc>
                <a:spcPct val="200000"/>
              </a:lnSpc>
            </a:pPr>
            <a:r>
              <a:rPr lang="en-GB" sz="1700" dirty="0"/>
              <a:t>proGres - will continue to store </a:t>
            </a:r>
            <a:r>
              <a:rPr lang="en-GB" sz="1700" dirty="0" err="1"/>
              <a:t>HH</a:t>
            </a:r>
            <a:r>
              <a:rPr lang="en-GB" sz="1700" dirty="0"/>
              <a:t> / individual data from assessments, case management and assistance.</a:t>
            </a:r>
          </a:p>
          <a:p>
            <a:pPr>
              <a:lnSpc>
                <a:spcPct val="200000"/>
              </a:lnSpc>
            </a:pPr>
            <a:r>
              <a:rPr lang="en-US" sz="1700" dirty="0"/>
              <a:t>Aggregate data for AI - will be sourced from proGres after full rollout</a:t>
            </a:r>
          </a:p>
          <a:p>
            <a:pPr>
              <a:lnSpc>
                <a:spcPct val="200000"/>
              </a:lnSpc>
            </a:pPr>
            <a:r>
              <a:rPr lang="en-GB" sz="1700" dirty="0"/>
              <a:t>Indicator linkage - linkage between </a:t>
            </a:r>
            <a:r>
              <a:rPr lang="en-GB" sz="1700" dirty="0" err="1"/>
              <a:t>RRP</a:t>
            </a:r>
            <a:r>
              <a:rPr lang="en-GB" sz="1700" dirty="0"/>
              <a:t> indicators  and </a:t>
            </a:r>
            <a:r>
              <a:rPr lang="en-GB" sz="1700" dirty="0" err="1"/>
              <a:t>CRRF</a:t>
            </a:r>
            <a:r>
              <a:rPr lang="en-GB" sz="1700" dirty="0"/>
              <a:t> results framework (see resilience)</a:t>
            </a:r>
          </a:p>
          <a:p>
            <a:pPr>
              <a:lnSpc>
                <a:spcPct val="200000"/>
              </a:lnSpc>
            </a:pPr>
            <a:r>
              <a:rPr lang="en-US" sz="1700" dirty="0"/>
              <a:t>Avoiding reporting overlaps between AI and recently launched OPM </a:t>
            </a:r>
            <a:r>
              <a:rPr lang="en-US" sz="1700" dirty="0" err="1"/>
              <a:t>M&amp;E</a:t>
            </a:r>
            <a:r>
              <a:rPr lang="en-US" sz="1700" dirty="0"/>
              <a:t> system</a:t>
            </a:r>
          </a:p>
          <a:p>
            <a:pPr>
              <a:buFontTx/>
              <a:buChar char="-"/>
            </a:pPr>
            <a:endParaRPr lang="en-GB" dirty="0"/>
          </a:p>
          <a:p>
            <a:endParaRPr lang="en-GB" dirty="0"/>
          </a:p>
        </p:txBody>
      </p:sp>
    </p:spTree>
    <p:extLst>
      <p:ext uri="{BB962C8B-B14F-4D97-AF65-F5344CB8AC3E}">
        <p14:creationId xmlns:p14="http://schemas.microsoft.com/office/powerpoint/2010/main" val="2056506536"/>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questions">
            <a:extLst>
              <a:ext uri="{FF2B5EF4-FFF2-40B4-BE49-F238E27FC236}">
                <a16:creationId xmlns:a16="http://schemas.microsoft.com/office/drawing/2014/main" id="{BE688BFE-224D-4BC2-9863-6093090279F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4272" y="548776"/>
            <a:ext cx="3528392" cy="3528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65185"/>
      </p:ext>
    </p:extLst>
  </p:cSld>
  <p:clrMapOvr>
    <a:masterClrMapping/>
  </p:clrMapOvr>
  <p:transition spd="slow">
    <p:push/>
  </p:transition>
</p:sld>
</file>

<file path=ppt/theme/theme1.xml><?xml version="1.0" encoding="utf-8"?>
<a:theme xmlns:a="http://schemas.openxmlformats.org/drawingml/2006/main" name="UNHCR2016">
  <a:themeElements>
    <a:clrScheme name="UNHCR2016">
      <a:dk1>
        <a:sysClr val="windowText" lastClr="000000"/>
      </a:dk1>
      <a:lt1>
        <a:sysClr val="window" lastClr="FFFFFF"/>
      </a:lt1>
      <a:dk2>
        <a:srgbClr val="FFFFFF"/>
      </a:dk2>
      <a:lt2>
        <a:srgbClr val="0072BC"/>
      </a:lt2>
      <a:accent1>
        <a:srgbClr val="0072BC"/>
      </a:accent1>
      <a:accent2>
        <a:srgbClr val="000000"/>
      </a:accent2>
      <a:accent3>
        <a:srgbClr val="FAEB00"/>
      </a:accent3>
      <a:accent4>
        <a:srgbClr val="17375F"/>
      </a:accent4>
      <a:accent5>
        <a:srgbClr val="08B499"/>
      </a:accent5>
      <a:accent6>
        <a:srgbClr val="EF4960"/>
      </a:accent6>
      <a:hlink>
        <a:srgbClr val="0072BC"/>
      </a:hlink>
      <a:folHlink>
        <a:srgbClr val="0072BC"/>
      </a:folHlink>
    </a:clrScheme>
    <a:fontScheme name="UNHCR2016">
      <a:majorFont>
        <a:latin typeface="Arial"/>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 external COP 2017" id="{93927E8D-DB99-44D4-8BEF-CF9E71416DCD}" vid="{8A435B59-AAA7-41D2-86DD-4A6C6EEDF5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B7D25836F67646A98C66F1CDD61673" ma:contentTypeVersion="8" ma:contentTypeDescription="Create a new document." ma:contentTypeScope="" ma:versionID="92f6f47c9373ccb1a45594a82e05c81b">
  <xsd:schema xmlns:xsd="http://www.w3.org/2001/XMLSchema" xmlns:xs="http://www.w3.org/2001/XMLSchema" xmlns:p="http://schemas.microsoft.com/office/2006/metadata/properties" xmlns:ns3="6df68d03-0d94-44b1-a9a2-765e7690f201" targetNamespace="http://schemas.microsoft.com/office/2006/metadata/properties" ma:root="true" ma:fieldsID="4d752d005762ffddaef3e25ee7453f08" ns3:_="">
    <xsd:import namespace="6df68d03-0d94-44b1-a9a2-765e7690f20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f68d03-0d94-44b1-a9a2-765e7690f2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979618-E68A-4F71-B036-845662A706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f68d03-0d94-44b1-a9a2-765e7690f2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9815CA-6D8C-44AB-942A-5B3EE8C977A6}">
  <ds:schemaRefs>
    <ds:schemaRef ds:uri="http://schemas.microsoft.com/sharepoint/v3/contenttype/forms"/>
  </ds:schemaRefs>
</ds:datastoreItem>
</file>

<file path=customXml/itemProps3.xml><?xml version="1.0" encoding="utf-8"?>
<ds:datastoreItem xmlns:ds="http://schemas.openxmlformats.org/officeDocument/2006/customXml" ds:itemID="{0D1783A3-011E-448E-B2BF-BDC23601ABD1}">
  <ds:schemaRefs>
    <ds:schemaRef ds:uri="http://purl.org/dc/elements/1.1/"/>
    <ds:schemaRef ds:uri="http://schemas.microsoft.com/office/2006/metadata/properties"/>
    <ds:schemaRef ds:uri="6df68d03-0d94-44b1-a9a2-765e7690f20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Presentation external COP 2017</Template>
  <TotalTime>19837</TotalTime>
  <Words>446</Words>
  <Application>Microsoft Office PowerPoint</Application>
  <PresentationFormat>On-screen Show (16:9)</PresentationFormat>
  <Paragraphs>49</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Segoe UI Symbol</vt:lpstr>
      <vt:lpstr>Times New Roman</vt:lpstr>
      <vt:lpstr>UNHCR2016</vt:lpstr>
      <vt:lpstr>Data Sharing &amp; Data Protection</vt:lpstr>
      <vt:lpstr>Background | Registration Milestones</vt:lpstr>
      <vt:lpstr>Data sharing | Protection</vt:lpstr>
      <vt:lpstr>Data sharing | Framework</vt:lpstr>
      <vt:lpstr>proGres| Rollout strategy</vt:lpstr>
      <vt:lpstr>proGres &amp; AI | Way forward</vt:lpstr>
      <vt:lpstr>PowerPoint Presentation</vt:lpstr>
    </vt:vector>
  </TitlesOfParts>
  <Company>UNHCR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Country Operations Plan Ethiopia</dc:title>
  <dc:creator>UNHCRuser</dc:creator>
  <cp:lastModifiedBy>Lea Bardakgi</cp:lastModifiedBy>
  <cp:revision>398</cp:revision>
  <cp:lastPrinted>2019-11-02T14:42:54Z</cp:lastPrinted>
  <dcterms:created xsi:type="dcterms:W3CDTF">2016-03-18T03:01:15Z</dcterms:created>
  <dcterms:modified xsi:type="dcterms:W3CDTF">2019-11-15T07:51:34Z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0x010100C6B7D25836F67646A98C66F1CDD61673</vt:lpwstr>
  </property>
</Properties>
</file>