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74" r:id="rId3"/>
    <p:sldMasterId id="2147483699" r:id="rId4"/>
    <p:sldMasterId id="2147483712" r:id="rId5"/>
  </p:sldMasterIdLst>
  <p:notesMasterIdLst>
    <p:notesMasterId r:id="rId33"/>
  </p:notesMasterIdLst>
  <p:sldIdLst>
    <p:sldId id="256" r:id="rId6"/>
    <p:sldId id="298" r:id="rId7"/>
    <p:sldId id="257" r:id="rId8"/>
    <p:sldId id="258" r:id="rId9"/>
    <p:sldId id="289" r:id="rId10"/>
    <p:sldId id="296" r:id="rId11"/>
    <p:sldId id="261" r:id="rId12"/>
    <p:sldId id="282" r:id="rId13"/>
    <p:sldId id="283" r:id="rId14"/>
    <p:sldId id="291" r:id="rId15"/>
    <p:sldId id="265" r:id="rId16"/>
    <p:sldId id="297" r:id="rId17"/>
    <p:sldId id="267" r:id="rId18"/>
    <p:sldId id="268" r:id="rId19"/>
    <p:sldId id="269" r:id="rId20"/>
    <p:sldId id="271" r:id="rId21"/>
    <p:sldId id="272" r:id="rId22"/>
    <p:sldId id="273" r:id="rId23"/>
    <p:sldId id="274" r:id="rId24"/>
    <p:sldId id="299" r:id="rId25"/>
    <p:sldId id="270" r:id="rId26"/>
    <p:sldId id="275" r:id="rId27"/>
    <p:sldId id="292" r:id="rId28"/>
    <p:sldId id="284" r:id="rId29"/>
    <p:sldId id="285" r:id="rId30"/>
    <p:sldId id="286" r:id="rId31"/>
    <p:sldId id="300" r:id="rId32"/>
  </p:sldIdLst>
  <p:sldSz cx="12192000" cy="6858000"/>
  <p:notesSz cx="6858000" cy="9144000"/>
  <p:embeddedFontLst>
    <p:embeddedFont>
      <p:font typeface="Calibri Light" panose="020F0302020204030204" pitchFamily="34" charset="0"/>
      <p:regular r:id="rId34"/>
      <p:italic r:id="rId35"/>
    </p:embeddedFont>
    <p:embeddedFont>
      <p:font typeface="Lato" panose="020B0604020202020204" charset="0"/>
      <p:regular r:id="rId36"/>
      <p:bold r:id="rId37"/>
      <p:italic r:id="rId38"/>
      <p:boldItalic r:id="rId39"/>
    </p:embeddedFont>
    <p:embeddedFont>
      <p:font typeface="Georgia" panose="02040502050405020303" pitchFamily="18" charset="0"/>
      <p:regular r:id="rId40"/>
      <p:bold r:id="rId41"/>
      <p:italic r:id="rId42"/>
      <p:boldItalic r:id="rId43"/>
    </p:embeddedFont>
    <p:embeddedFont>
      <p:font typeface="Roboto" panose="020B0604020202020204" charset="0"/>
      <p:regular r:id="rId44"/>
      <p:bold r:id="rId45"/>
      <p:italic r:id="rId46"/>
      <p:boldItalic r:id="rId47"/>
    </p:embeddedFont>
    <p:embeddedFont>
      <p:font typeface="Cambria" panose="02040503050406030204" pitchFamily="18" charset="0"/>
      <p:regular r:id="rId48"/>
      <p:bold r:id="rId49"/>
      <p:italic r:id="rId50"/>
      <p:boldItalic r:id="rId51"/>
    </p:embeddedFont>
    <p:embeddedFont>
      <p:font typeface="Calibri" panose="020F0502020204030204" pitchFamily="34" charset="0"/>
      <p:regular r:id="rId52"/>
      <p:bold r:id="rId53"/>
      <p:italic r:id="rId54"/>
      <p:boldItalic r:id="rId55"/>
    </p:embeddedFont>
    <p:embeddedFont>
      <p:font typeface="Gill Sans MT" panose="020B0502020104020203" pitchFamily="34" charset="0"/>
      <p:regular r:id="rId56"/>
      <p:bold r:id="rId57"/>
      <p:italic r:id="rId58"/>
      <p:boldItalic r:id="rId59"/>
    </p:embeddedFont>
    <p:embeddedFont>
      <p:font typeface="Raleway" panose="020B0604020202020204" charset="0"/>
      <p:regular r:id="rId60"/>
      <p:bold r:id="rId61"/>
      <p:italic r:id="rId62"/>
      <p:boldItalic r:id="rId63"/>
    </p:embeddedFont>
    <p:embeddedFont>
      <p:font typeface="Gill Sans" panose="020B0604020202020204" charset="0"/>
      <p:regular r:id="rId64"/>
      <p:bold r:id="rId65"/>
    </p:embeddedFont>
    <p:embeddedFont>
      <p:font typeface="Tahoma" panose="020B0604030504040204" pitchFamily="34" charset="0"/>
      <p:regular r:id="rId66"/>
      <p:bold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68" roundtripDataSignature="AMtx7mjtsMHELZeMSTrNe3Yf06dJ87/lj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Chin" initials="" lastIdx="34" clrIdx="0"/>
  <p:cmAuthor id="1" name="Samah Goussous" initials="SG" lastIdx="4" clrIdx="1">
    <p:extLst>
      <p:ext uri="{19B8F6BF-5375-455C-9EA6-DF929625EA0E}">
        <p15:presenceInfo xmlns:p15="http://schemas.microsoft.com/office/powerpoint/2012/main" userId="Samah Gousso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2CE13EF-89A8-45FA-BC9D-4FE1898C8640}">
  <a:tblStyle styleId="{F2CE13EF-89A8-45FA-BC9D-4FE1898C864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EBAC9EA-0042-417B-95A0-CF9C5DACBFA5}"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2875" autoAdjust="0"/>
  </p:normalViewPr>
  <p:slideViewPr>
    <p:cSldViewPr snapToGrid="0">
      <p:cViewPr varScale="1">
        <p:scale>
          <a:sx n="81" d="100"/>
          <a:sy n="81" d="100"/>
        </p:scale>
        <p:origin x="734"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font" Target="fonts/font9.fntdata"/><Relationship Id="rId47" Type="http://schemas.openxmlformats.org/officeDocument/2006/relationships/font" Target="fonts/font14.fntdata"/><Relationship Id="rId63" Type="http://schemas.openxmlformats.org/officeDocument/2006/relationships/font" Target="fonts/font30.fntdata"/><Relationship Id="rId68"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font" Target="fonts/font25.fntdata"/><Relationship Id="rId66" Type="http://schemas.openxmlformats.org/officeDocument/2006/relationships/font" Target="fonts/font33.fntdata"/><Relationship Id="rId5" Type="http://schemas.openxmlformats.org/officeDocument/2006/relationships/slideMaster" Target="slideMasters/slideMaster5.xml"/><Relationship Id="rId61" Type="http://schemas.openxmlformats.org/officeDocument/2006/relationships/font" Target="fonts/font28.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font" Target="fonts/font23.fntdata"/><Relationship Id="rId64" Type="http://schemas.openxmlformats.org/officeDocument/2006/relationships/font" Target="fonts/font31.fntdata"/><Relationship Id="rId69"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font" Target="fonts/font18.fntdata"/><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font" Target="fonts/font26.fntdata"/><Relationship Id="rId67" Type="http://schemas.openxmlformats.org/officeDocument/2006/relationships/font" Target="fonts/font34.fntdata"/><Relationship Id="rId20" Type="http://schemas.openxmlformats.org/officeDocument/2006/relationships/slide" Target="slides/slide15.xml"/><Relationship Id="rId41" Type="http://schemas.openxmlformats.org/officeDocument/2006/relationships/font" Target="fonts/font8.fntdata"/><Relationship Id="rId54" Type="http://schemas.openxmlformats.org/officeDocument/2006/relationships/font" Target="fonts/font21.fntdata"/><Relationship Id="rId62" Type="http://schemas.openxmlformats.org/officeDocument/2006/relationships/font" Target="fonts/font29.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font" Target="fonts/font24.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11.fntdata"/><Relationship Id="rId52" Type="http://schemas.openxmlformats.org/officeDocument/2006/relationships/font" Target="fonts/font19.fntdata"/><Relationship Id="rId60" Type="http://schemas.openxmlformats.org/officeDocument/2006/relationships/font" Target="fonts/font27.fntdata"/><Relationship Id="rId65" Type="http://schemas.openxmlformats.org/officeDocument/2006/relationships/font" Target="fonts/font32.fntdata"/><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font" Target="fonts/font6.fntdata"/><Relationship Id="rId34" Type="http://schemas.openxmlformats.org/officeDocument/2006/relationships/font" Target="fonts/font1.fntdata"/><Relationship Id="rId50" Type="http://schemas.openxmlformats.org/officeDocument/2006/relationships/font" Target="fonts/font17.fntdata"/><Relationship Id="rId55" Type="http://schemas.openxmlformats.org/officeDocument/2006/relationships/font" Target="fonts/font22.fntdata"/><Relationship Id="rId7" Type="http://schemas.openxmlformats.org/officeDocument/2006/relationships/slide" Target="slides/slide2.xml"/><Relationship Id="rId71"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CC6CE2-85A6-47A8-8B9F-D1396DEC66F4}"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US"/>
        </a:p>
      </dgm:t>
    </dgm:pt>
    <dgm:pt modelId="{E07F8A0B-99CA-4A2A-9C0D-737EBEAFAA76}">
      <dgm:prSet phldrT="[Text]" custT="1"/>
      <dgm:spPr>
        <a:xfrm>
          <a:off x="171280" y="222020"/>
          <a:ext cx="4386624" cy="4155670"/>
        </a:xfrm>
        <a:prstGeom prst="ellipse">
          <a:avLst/>
        </a:prstGeom>
        <a:solidFill>
          <a:srgbClr val="C0504D">
            <a:lumMod val="75000"/>
          </a:srgbClr>
        </a:solidFill>
        <a:ln w="25400" cap="flat" cmpd="sng" algn="ctr">
          <a:solidFill>
            <a:sysClr val="window" lastClr="FFFFFF">
              <a:hueOff val="0"/>
              <a:satOff val="0"/>
              <a:lumOff val="0"/>
              <a:alphaOff val="0"/>
            </a:sysClr>
          </a:solidFill>
          <a:prstDash val="solid"/>
        </a:ln>
        <a:effectLst/>
      </dgm:spPr>
      <dgm:t>
        <a:bodyPr/>
        <a:lstStyle/>
        <a:p>
          <a:r>
            <a:rPr lang="en-US" sz="2000" b="1" dirty="0">
              <a:solidFill>
                <a:sysClr val="window" lastClr="FFFFFF"/>
              </a:solidFill>
              <a:latin typeface="Calibri" panose="020F0502020204030204" pitchFamily="34" charset="0"/>
              <a:ea typeface="+mn-ea"/>
              <a:cs typeface="Calibri" panose="020F0502020204030204" pitchFamily="34" charset="0"/>
              <a:sym typeface="Gill Sans"/>
            </a:rPr>
            <a:t>All students have access to quality ECA in school </a:t>
          </a:r>
          <a:r>
            <a:rPr lang="en-US" sz="2000" b="1" dirty="0" smtClean="0">
              <a:solidFill>
                <a:sysClr val="window" lastClr="FFFFFF"/>
              </a:solidFill>
              <a:latin typeface="Calibri" panose="020F0502020204030204" pitchFamily="34" charset="0"/>
              <a:ea typeface="+mn-ea"/>
              <a:cs typeface="Calibri" panose="020F0502020204030204" pitchFamily="34" charset="0"/>
              <a:sym typeface="Gill Sans"/>
            </a:rPr>
            <a:t>, </a:t>
          </a:r>
          <a:r>
            <a:rPr lang="en-US" sz="2000" b="1" dirty="0">
              <a:solidFill>
                <a:sysClr val="window" lastClr="FFFFFF"/>
              </a:solidFill>
              <a:latin typeface="Calibri" panose="020F0502020204030204" pitchFamily="34" charset="0"/>
              <a:ea typeface="+mn-ea"/>
              <a:cs typeface="Calibri" panose="020F0502020204030204" pitchFamily="34" charset="0"/>
              <a:sym typeface="Gill Sans"/>
            </a:rPr>
            <a:t>after school and holidays through appropriately grade-leveled, </a:t>
          </a:r>
          <a:r>
            <a:rPr lang="en-US" sz="2000" b="1" dirty="0" smtClean="0">
              <a:solidFill>
                <a:sysClr val="window" lastClr="FFFFFF"/>
              </a:solidFill>
              <a:latin typeface="Calibri" panose="020F0502020204030204" pitchFamily="34" charset="0"/>
              <a:ea typeface="+mn-ea"/>
              <a:cs typeface="Calibri" panose="020F0502020204030204" pitchFamily="34" charset="0"/>
              <a:sym typeface="Gill Sans"/>
            </a:rPr>
            <a:t>they will have socio-emotional, creative, and build practical  21st century skills needed to participate in a knowledge economy</a:t>
          </a:r>
          <a:endParaRPr lang="en-US" sz="2000" b="1" dirty="0">
            <a:solidFill>
              <a:sysClr val="window" lastClr="FFFFFF"/>
            </a:solidFill>
            <a:latin typeface="Cambria"/>
            <a:ea typeface="+mn-ea"/>
            <a:cs typeface="+mn-cs"/>
          </a:endParaRPr>
        </a:p>
      </dgm:t>
    </dgm:pt>
    <dgm:pt modelId="{B899DE0A-1C5C-482D-8424-553C60D8DE0F}" type="parTrans" cxnId="{72B4FAE5-BBD9-480B-8D72-26A394AA08AC}">
      <dgm:prSet/>
      <dgm:spPr/>
      <dgm:t>
        <a:bodyPr/>
        <a:lstStyle/>
        <a:p>
          <a:pPr algn="ctr"/>
          <a:endParaRPr lang="en-US"/>
        </a:p>
      </dgm:t>
    </dgm:pt>
    <dgm:pt modelId="{68485316-3061-448E-8F17-D1B58A3714C8}" type="sibTrans" cxnId="{72B4FAE5-BBD9-480B-8D72-26A394AA08AC}">
      <dgm:prSet/>
      <dgm:spPr/>
      <dgm:t>
        <a:bodyPr/>
        <a:lstStyle/>
        <a:p>
          <a:pPr algn="ctr"/>
          <a:endParaRPr lang="en-US"/>
        </a:p>
      </dgm:t>
    </dgm:pt>
    <dgm:pt modelId="{D99955A5-9F4F-4AD9-B871-0FC6E642F038}">
      <dgm:prSet phldrT="[Text]" custT="1"/>
      <dgm:spPr>
        <a:xfrm>
          <a:off x="4535553" y="32062"/>
          <a:ext cx="4048287" cy="531775"/>
        </a:xfrm>
        <a:prstGeom prst="rect">
          <a:avLst/>
        </a:prstGeom>
        <a:noFill/>
        <a:ln>
          <a:noFill/>
        </a:ln>
        <a:effectLst/>
      </dgm:spPr>
      <dgm:t>
        <a:bodyPr/>
        <a:lstStyle/>
        <a:p>
          <a:pPr algn="ctr">
            <a:buClr>
              <a:srgbClr val="000000"/>
            </a:buClr>
            <a:buSzPts val="1100"/>
            <a:buFont typeface="Arial"/>
            <a:buNone/>
          </a:pPr>
          <a:endParaRPr lang="en-US" sz="1400" b="1" dirty="0" smtClean="0">
            <a:latin typeface="Calibri" panose="020F0502020204030204" pitchFamily="34" charset="0"/>
            <a:ea typeface="Roboto"/>
            <a:cs typeface="Calibri" panose="020F0502020204030204" pitchFamily="34" charset="0"/>
            <a:sym typeface="Roboto"/>
          </a:endParaRPr>
        </a:p>
        <a:p>
          <a:pPr algn="ctr">
            <a:buClr>
              <a:srgbClr val="000000"/>
            </a:buClr>
            <a:buSzPts val="1100"/>
            <a:buFont typeface="Arial"/>
            <a:buNone/>
          </a:pPr>
          <a:endParaRPr lang="en-US" sz="1400" b="1" dirty="0" smtClean="0">
            <a:latin typeface="Calibri" panose="020F0502020204030204" pitchFamily="34" charset="0"/>
            <a:ea typeface="Roboto"/>
            <a:cs typeface="Calibri" panose="020F0502020204030204" pitchFamily="34" charset="0"/>
            <a:sym typeface="Roboto"/>
          </a:endParaRPr>
        </a:p>
        <a:p>
          <a:pPr algn="ctr">
            <a:buClr>
              <a:srgbClr val="000000"/>
            </a:buClr>
            <a:buSzPts val="1100"/>
            <a:buFont typeface="Arial"/>
            <a:buNone/>
          </a:pPr>
          <a:r>
            <a:rPr lang="en-US" sz="1400" b="1" dirty="0" smtClean="0">
              <a:latin typeface="Calibri" panose="020F0502020204030204" pitchFamily="34" charset="0"/>
              <a:ea typeface="Roboto"/>
              <a:cs typeface="Calibri" panose="020F0502020204030204" pitchFamily="34" charset="0"/>
              <a:sym typeface="Roboto"/>
            </a:rPr>
            <a:t>Strengthen Systems </a:t>
          </a:r>
          <a:r>
            <a:rPr lang="en-US" sz="1400" dirty="0" smtClean="0">
              <a:latin typeface="Calibri" panose="020F0502020204030204" pitchFamily="34" charset="0"/>
              <a:ea typeface="Roboto"/>
              <a:cs typeface="Calibri" panose="020F0502020204030204" pitchFamily="34" charset="0"/>
              <a:sym typeface="Roboto"/>
            </a:rPr>
            <a:t>Strengthen the capacity of the MOE to standardize ECA framework, develop quality assurance frameworks, financing mechanism, and continued support to the ESP and Human Resources Development Strategy </a:t>
          </a:r>
        </a:p>
        <a:p>
          <a:pPr algn="ctr">
            <a:buClr>
              <a:srgbClr val="000000"/>
            </a:buClr>
            <a:buSzPts val="1100"/>
            <a:buFont typeface="Arial"/>
            <a:buNone/>
          </a:pPr>
          <a:r>
            <a:rPr lang="en-US" sz="1400" dirty="0" smtClean="0">
              <a:solidFill>
                <a:sysClr val="windowText" lastClr="000000">
                  <a:hueOff val="0"/>
                  <a:satOff val="0"/>
                  <a:lumOff val="0"/>
                  <a:alphaOff val="0"/>
                </a:sysClr>
              </a:solidFill>
              <a:latin typeface="Cambria"/>
              <a:ea typeface="Roboto"/>
              <a:cs typeface="+mn-cs"/>
              <a:sym typeface="Roboto"/>
            </a:rPr>
            <a:t>, </a:t>
          </a:r>
          <a:endParaRPr lang="en-US" sz="1400" dirty="0">
            <a:solidFill>
              <a:sysClr val="windowText" lastClr="000000">
                <a:hueOff val="0"/>
                <a:satOff val="0"/>
                <a:lumOff val="0"/>
                <a:alphaOff val="0"/>
              </a:sysClr>
            </a:solidFill>
            <a:latin typeface="Cambria"/>
            <a:ea typeface="+mn-ea"/>
            <a:cs typeface="+mn-cs"/>
          </a:endParaRPr>
        </a:p>
      </dgm:t>
    </dgm:pt>
    <dgm:pt modelId="{6D625FA9-089D-49D0-9ABD-E46D2B16D7B6}" type="parTrans" cxnId="{7749346E-D126-4AC0-B1C6-D4BE39F123AF}">
      <dgm:prSet/>
      <dgm:spPr/>
      <dgm:t>
        <a:bodyPr/>
        <a:lstStyle/>
        <a:p>
          <a:pPr algn="ctr"/>
          <a:endParaRPr lang="en-US"/>
        </a:p>
      </dgm:t>
    </dgm:pt>
    <dgm:pt modelId="{75C025A8-16EF-4E9B-A455-54F9EA2AECB5}" type="sibTrans" cxnId="{7749346E-D126-4AC0-B1C6-D4BE39F123AF}">
      <dgm:prSet/>
      <dgm:spPr/>
      <dgm:t>
        <a:bodyPr/>
        <a:lstStyle/>
        <a:p>
          <a:pPr algn="ctr"/>
          <a:endParaRPr lang="en-US"/>
        </a:p>
      </dgm:t>
    </dgm:pt>
    <dgm:pt modelId="{C4FC56A4-4321-4BE4-ADF0-D198E88F9BFE}">
      <dgm:prSet phldrT="[Text]" custT="1"/>
      <dgm:spPr>
        <a:xfrm>
          <a:off x="3874479" y="3871687"/>
          <a:ext cx="4738787" cy="368647"/>
        </a:xfrm>
        <a:prstGeom prst="rect">
          <a:avLst/>
        </a:prstGeom>
        <a:noFill/>
        <a:ln>
          <a:noFill/>
        </a:ln>
        <a:effectLst/>
      </dgm:spPr>
      <dgm:t>
        <a:bodyPr/>
        <a:lstStyle/>
        <a:p>
          <a:pPr algn="ctr"/>
          <a:r>
            <a:rPr lang="en-US" sz="1400" b="1"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        Utilize Local solutions and Partner with </a:t>
          </a:r>
          <a:r>
            <a:rPr lang="en-US" sz="1400" b="1" dirty="0" smtClean="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local T</a:t>
          </a:r>
          <a:r>
            <a:rPr lang="en-US" sz="1400" dirty="0" smtClean="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sym typeface="Arial"/>
            </a:rPr>
            <a:t>hrough </a:t>
          </a:r>
          <a:r>
            <a:rPr lang="en-US" sz="14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sym typeface="Arial"/>
            </a:rPr>
            <a:t>increased competition, transparency, and access to partnering with the Ministry of Education, public, private, and non-governmental entities will be able to support the MOE implement and ensure quality of </a:t>
          </a:r>
          <a:r>
            <a:rPr lang="en-US" sz="1400" dirty="0" smtClean="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sym typeface="Arial"/>
            </a:rPr>
            <a:t>ECA</a:t>
          </a:r>
          <a:endParaRPr lang="en-US" sz="14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dgm:t>
    </dgm:pt>
    <dgm:pt modelId="{47233523-6A1D-417E-B1CF-2E9D7949BB93}" type="parTrans" cxnId="{84A55A35-D326-4C8C-979C-1A7120890633}">
      <dgm:prSet/>
      <dgm:spPr/>
      <dgm:t>
        <a:bodyPr/>
        <a:lstStyle/>
        <a:p>
          <a:pPr algn="ctr"/>
          <a:endParaRPr lang="en-US"/>
        </a:p>
      </dgm:t>
    </dgm:pt>
    <dgm:pt modelId="{8636DFDA-29CE-4AD6-9425-E2D7D5AFAB3B}" type="sibTrans" cxnId="{84A55A35-D326-4C8C-979C-1A7120890633}">
      <dgm:prSet/>
      <dgm:spPr/>
      <dgm:t>
        <a:bodyPr/>
        <a:lstStyle/>
        <a:p>
          <a:pPr algn="ctr"/>
          <a:endParaRPr lang="en-US"/>
        </a:p>
      </dgm:t>
    </dgm:pt>
    <dgm:pt modelId="{1D8D3FAC-D51E-407E-B5FA-464735899685}">
      <dgm:prSet phldrT="[Text]" custT="1"/>
      <dgm:spPr>
        <a:xfrm>
          <a:off x="5079739" y="1934310"/>
          <a:ext cx="3798362" cy="1603019"/>
        </a:xfrm>
        <a:prstGeom prst="rect">
          <a:avLst/>
        </a:prstGeom>
        <a:noFill/>
        <a:ln>
          <a:noFill/>
        </a:ln>
        <a:effectLst/>
      </dgm:spPr>
      <dgm:t>
        <a:bodyPr/>
        <a:lstStyle/>
        <a:p>
          <a:pPr algn="ctr"/>
          <a:r>
            <a:rPr lang="en-US" sz="1400" b="1" dirty="0">
              <a:solidFill>
                <a:sysClr val="windowText" lastClr="000000">
                  <a:hueOff val="0"/>
                  <a:satOff val="0"/>
                  <a:lumOff val="0"/>
                  <a:alphaOff val="0"/>
                </a:sysClr>
              </a:solidFill>
              <a:latin typeface="Cambria"/>
              <a:ea typeface="+mn-ea"/>
              <a:cs typeface="+mn-cs"/>
              <a:sym typeface="Arial"/>
            </a:rPr>
            <a:t>    </a:t>
          </a:r>
          <a:r>
            <a:rPr lang="en-US" sz="1400" b="1" dirty="0" smtClean="0">
              <a:latin typeface="Calibri" panose="020F0502020204030204" pitchFamily="34" charset="0"/>
              <a:ea typeface="Roboto"/>
              <a:cs typeface="Calibri" panose="020F0502020204030204" pitchFamily="34" charset="0"/>
              <a:sym typeface="Roboto"/>
            </a:rPr>
            <a:t>Foster horizontal and vertical collaboration  </a:t>
          </a:r>
          <a:r>
            <a:rPr lang="en-US" sz="1400" dirty="0" smtClean="0">
              <a:latin typeface="Calibri" panose="020F0502020204030204" pitchFamily="34" charset="0"/>
              <a:ea typeface="Roboto"/>
              <a:cs typeface="Calibri" panose="020F0502020204030204" pitchFamily="34" charset="0"/>
              <a:sym typeface="Roboto"/>
            </a:rPr>
            <a:t>Strengthen communication between the MOE, Education, Construction, and Youth Donor Working Groups, and the Education Sector Working Group to foster horizontal and vertical communication and collaboration</a:t>
          </a:r>
          <a:endParaRPr lang="en-US" sz="1400" dirty="0">
            <a:solidFill>
              <a:sysClr val="windowText" lastClr="000000">
                <a:hueOff val="0"/>
                <a:satOff val="0"/>
                <a:lumOff val="0"/>
                <a:alphaOff val="0"/>
              </a:sysClr>
            </a:solidFill>
            <a:latin typeface="Calibri" panose="020F0502020204030204" pitchFamily="34" charset="0"/>
            <a:ea typeface="Roboto"/>
            <a:cs typeface="Calibri" panose="020F0502020204030204" pitchFamily="34" charset="0"/>
            <a:sym typeface="Roboto"/>
          </a:endParaRPr>
        </a:p>
      </dgm:t>
    </dgm:pt>
    <dgm:pt modelId="{DFB11EB9-4ED3-4522-B75B-D792CA3DD6D8}" type="parTrans" cxnId="{A82BDC00-5B69-441A-906C-248A410C2D24}">
      <dgm:prSet/>
      <dgm:spPr/>
      <dgm:t>
        <a:bodyPr/>
        <a:lstStyle/>
        <a:p>
          <a:pPr algn="ctr"/>
          <a:endParaRPr lang="en-US"/>
        </a:p>
      </dgm:t>
    </dgm:pt>
    <dgm:pt modelId="{EB999E7F-72F3-4D43-A506-499918E434A6}" type="sibTrans" cxnId="{A82BDC00-5B69-441A-906C-248A410C2D24}">
      <dgm:prSet/>
      <dgm:spPr/>
      <dgm:t>
        <a:bodyPr/>
        <a:lstStyle/>
        <a:p>
          <a:pPr algn="ctr"/>
          <a:endParaRPr lang="en-US"/>
        </a:p>
      </dgm:t>
    </dgm:pt>
    <dgm:pt modelId="{25468586-9630-4439-9A18-EAC7A7709263}">
      <dgm:prSet/>
      <dgm:spPr/>
      <dgm:t>
        <a:bodyPr/>
        <a:lstStyle/>
        <a:p>
          <a:pPr algn="ctr"/>
          <a:endParaRPr lang="en-US" dirty="0"/>
        </a:p>
      </dgm:t>
    </dgm:pt>
    <dgm:pt modelId="{CF8486DE-1995-4C8D-A166-C9D38A931883}" type="parTrans" cxnId="{61C3594B-9129-4174-BD81-E6ECB4B0ABE3}">
      <dgm:prSet/>
      <dgm:spPr/>
      <dgm:t>
        <a:bodyPr/>
        <a:lstStyle/>
        <a:p>
          <a:pPr algn="ctr"/>
          <a:endParaRPr lang="en-US"/>
        </a:p>
      </dgm:t>
    </dgm:pt>
    <dgm:pt modelId="{3F4A77B7-E7C8-45FB-BF66-D8EA459F2AD9}" type="sibTrans" cxnId="{61C3594B-9129-4174-BD81-E6ECB4B0ABE3}">
      <dgm:prSet/>
      <dgm:spPr/>
      <dgm:t>
        <a:bodyPr/>
        <a:lstStyle/>
        <a:p>
          <a:pPr algn="ctr"/>
          <a:endParaRPr lang="en-US"/>
        </a:p>
      </dgm:t>
    </dgm:pt>
    <dgm:pt modelId="{AB4E6988-A255-4328-9F95-EAB9F22A531D}">
      <dgm:prSet phldrT="[Text]" custT="1"/>
      <dgm:spPr>
        <a:xfrm>
          <a:off x="4848736" y="939471"/>
          <a:ext cx="3797178" cy="703326"/>
        </a:xfrm>
        <a:prstGeom prst="rect">
          <a:avLst/>
        </a:prstGeom>
        <a:noFill/>
        <a:ln>
          <a:noFill/>
        </a:ln>
        <a:effectLst/>
      </dgm:spPr>
      <dgm:t>
        <a:bodyPr/>
        <a:lstStyle/>
        <a:p>
          <a:pPr algn="ctr">
            <a:buClr>
              <a:srgbClr val="000000"/>
            </a:buClr>
            <a:buSzPts val="1100"/>
            <a:buFont typeface="Arial"/>
            <a:buNone/>
          </a:pPr>
          <a:r>
            <a:rPr lang="en-US" sz="1400" b="1" dirty="0">
              <a:latin typeface="Calibri" panose="020F0502020204030204" pitchFamily="34" charset="0"/>
              <a:ea typeface="Roboto"/>
              <a:cs typeface="Calibri" panose="020F0502020204030204" pitchFamily="34" charset="0"/>
              <a:sym typeface="Roboto"/>
            </a:rPr>
            <a:t>    Empower Schools </a:t>
          </a:r>
          <a:r>
            <a:rPr kumimoji="0" lang="en-US" sz="1400" b="0" i="0" u="none" strike="noStrike" cap="none" spc="0" normalizeH="0" baseline="0" noProof="0" dirty="0" smtClean="0">
              <a:ln>
                <a:noFill/>
              </a:ln>
              <a:solidFill>
                <a:prstClr val="black"/>
              </a:solidFill>
              <a:effectLst/>
              <a:uLnTx/>
              <a:uFillTx/>
              <a:latin typeface="Calibri"/>
              <a:ea typeface="+mn-ea"/>
              <a:cs typeface="+mn-cs"/>
            </a:rPr>
            <a:t>Extra curricular form part of the school offering to cultivate a culture of motivation, physical safety for student wellbeing and inclusion</a:t>
          </a:r>
          <a:r>
            <a:rPr lang="en-US" sz="1400" b="0" dirty="0" smtClean="0">
              <a:latin typeface="Calibri" panose="020F0502020204030204" pitchFamily="34" charset="0"/>
              <a:ea typeface="Roboto"/>
              <a:cs typeface="Calibri" panose="020F0502020204030204" pitchFamily="34" charset="0"/>
              <a:sym typeface="Roboto"/>
            </a:rPr>
            <a:t> </a:t>
          </a:r>
          <a:r>
            <a:rPr lang="en-US" sz="1400" b="0" dirty="0">
              <a:latin typeface="Calibri" panose="020F0502020204030204" pitchFamily="34" charset="0"/>
              <a:ea typeface="Roboto"/>
              <a:cs typeface="Calibri" panose="020F0502020204030204" pitchFamily="34" charset="0"/>
              <a:sym typeface="Roboto"/>
            </a:rPr>
            <a:t>and empower non-core subject teachers with the resources and skills they need to have increased motivation to instruct ECA </a:t>
          </a:r>
          <a:endParaRPr lang="en-US" sz="1400" b="0" dirty="0">
            <a:latin typeface="Calibri" panose="020F0502020204030204" pitchFamily="34" charset="0"/>
            <a:ea typeface="Roboto"/>
            <a:cs typeface="Calibri" panose="020F0502020204030204" pitchFamily="34" charset="0"/>
          </a:endParaRPr>
        </a:p>
      </dgm:t>
    </dgm:pt>
    <dgm:pt modelId="{318F6687-460C-4E21-86C0-84BC68100681}" type="sibTrans" cxnId="{D4F305FB-0470-4B3C-80B1-3ED6D34C6F14}">
      <dgm:prSet/>
      <dgm:spPr/>
      <dgm:t>
        <a:bodyPr/>
        <a:lstStyle/>
        <a:p>
          <a:pPr algn="ctr"/>
          <a:endParaRPr lang="en-US"/>
        </a:p>
      </dgm:t>
    </dgm:pt>
    <dgm:pt modelId="{2946A2B4-5758-44B5-8801-52225C784893}" type="parTrans" cxnId="{D4F305FB-0470-4B3C-80B1-3ED6D34C6F14}">
      <dgm:prSet/>
      <dgm:spPr/>
      <dgm:t>
        <a:bodyPr/>
        <a:lstStyle/>
        <a:p>
          <a:pPr algn="ctr"/>
          <a:endParaRPr lang="en-US"/>
        </a:p>
      </dgm:t>
    </dgm:pt>
    <dgm:pt modelId="{6DF5C4D7-7A7A-4302-88DB-A15B77B25FBA}" type="pres">
      <dgm:prSet presAssocID="{50CC6CE2-85A6-47A8-8B9F-D1396DEC66F4}" presName="Name0" presStyleCnt="0">
        <dgm:presLayoutVars>
          <dgm:chMax val="1"/>
          <dgm:chPref val="1"/>
          <dgm:dir/>
          <dgm:resizeHandles/>
        </dgm:presLayoutVars>
      </dgm:prSet>
      <dgm:spPr/>
      <dgm:t>
        <a:bodyPr/>
        <a:lstStyle/>
        <a:p>
          <a:endParaRPr lang="en-US"/>
        </a:p>
      </dgm:t>
    </dgm:pt>
    <dgm:pt modelId="{9227040D-C151-4809-A81D-2E7D8E90B187}" type="pres">
      <dgm:prSet presAssocID="{E07F8A0B-99CA-4A2A-9C0D-737EBEAFAA76}" presName="Parent" presStyleLbl="node1" presStyleIdx="0" presStyleCnt="2" custScaleX="215238" custScaleY="203924" custLinFactNeighborX="-32389" custLinFactNeighborY="-1925">
        <dgm:presLayoutVars>
          <dgm:chMax val="4"/>
          <dgm:chPref val="3"/>
        </dgm:presLayoutVars>
      </dgm:prSet>
      <dgm:spPr/>
      <dgm:t>
        <a:bodyPr/>
        <a:lstStyle/>
        <a:p>
          <a:endParaRPr lang="en-US"/>
        </a:p>
      </dgm:t>
    </dgm:pt>
    <dgm:pt modelId="{B5AE1439-0A11-48FF-A680-9C14E2F019F9}" type="pres">
      <dgm:prSet presAssocID="{D99955A5-9F4F-4AD9-B871-0FC6E642F038}" presName="Accent" presStyleLbl="node1" presStyleIdx="1" presStyleCnt="2" custLinFactNeighborX="-12716" custLinFactNeighborY="796"/>
      <dgm:spPr>
        <a:xfrm>
          <a:off x="601838" y="167319"/>
          <a:ext cx="4107782" cy="4281957"/>
        </a:xfrm>
        <a:prstGeom prst="blockArc">
          <a:avLst>
            <a:gd name="adj1" fmla="val 16509444"/>
            <a:gd name="adj2" fmla="val 5088054"/>
            <a:gd name="adj3" fmla="val 5240"/>
          </a:avLst>
        </a:prstGeom>
        <a:blipFill rotWithShape="0">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gm:spPr>
      <dgm:t>
        <a:bodyPr/>
        <a:lstStyle/>
        <a:p>
          <a:endParaRPr lang="en-US"/>
        </a:p>
      </dgm:t>
    </dgm:pt>
    <dgm:pt modelId="{9DC1FFFC-A8C3-47E0-848A-4DE8DBA87E9A}" type="pres">
      <dgm:prSet presAssocID="{D99955A5-9F4F-4AD9-B871-0FC6E642F038}" presName="Image1" presStyleLbl="fgImgPlace1" presStyleIdx="0" presStyleCnt="4" custScaleY="7087" custLinFactNeighborX="-58489" custLinFactNeighborY="-35483"/>
      <dgm:spPr>
        <a:xfrm>
          <a:off x="3144949" y="0"/>
          <a:ext cx="1092017" cy="77375"/>
        </a:xfrm>
        <a:prstGeom prst="ellipse">
          <a:avLst/>
        </a:prstGeom>
        <a:solidFill>
          <a:srgbClr val="C0504D">
            <a:lumMod val="7500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E5A769D9-1465-42C9-A412-C82AD99D5361}" type="pres">
      <dgm:prSet presAssocID="{D99955A5-9F4F-4AD9-B871-0FC6E642F038}" presName="Child1" presStyleLbl="revTx" presStyleIdx="0" presStyleCnt="4" custScaleX="347758" custScaleY="50316" custLinFactNeighborX="79053" custLinFactNeighborY="-24914">
        <dgm:presLayoutVars>
          <dgm:chMax val="0"/>
          <dgm:chPref val="0"/>
          <dgm:bulletEnabled val="1"/>
        </dgm:presLayoutVars>
      </dgm:prSet>
      <dgm:spPr/>
      <dgm:t>
        <a:bodyPr/>
        <a:lstStyle/>
        <a:p>
          <a:endParaRPr lang="en-US"/>
        </a:p>
      </dgm:t>
    </dgm:pt>
    <dgm:pt modelId="{0CB0B061-039D-4B14-AE04-D1535BD42C05}" type="pres">
      <dgm:prSet presAssocID="{AB4E6988-A255-4328-9F95-EAB9F22A531D}" presName="Image2" presStyleCnt="0"/>
      <dgm:spPr/>
    </dgm:pt>
    <dgm:pt modelId="{5ECC6A16-AA29-44D2-AA56-F7B3508DBFD3}" type="pres">
      <dgm:prSet presAssocID="{AB4E6988-A255-4328-9F95-EAB9F22A531D}" presName="Image" presStyleLbl="fgImgPlace1" presStyleIdx="1" presStyleCnt="4" custAng="0" custFlipVert="1" custScaleY="5390" custLinFactNeighborX="-41254" custLinFactNeighborY="-66741"/>
      <dgm:spPr>
        <a:xfrm flipV="1">
          <a:off x="3971105" y="728239"/>
          <a:ext cx="1092017" cy="58847"/>
        </a:xfrm>
        <a:prstGeom prst="ellipse">
          <a:avLst/>
        </a:prstGeom>
        <a:solidFill>
          <a:srgbClr val="C0504D">
            <a:lumMod val="7500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B3852388-19A3-4E0B-9C49-7B87B43E4AAA}" type="pres">
      <dgm:prSet presAssocID="{AB4E6988-A255-4328-9F95-EAB9F22A531D}" presName="Child2" presStyleLbl="revTx" presStyleIdx="1" presStyleCnt="4" custScaleX="308029" custScaleY="66548" custLinFactNeighborX="36915" custLinFactNeighborY="-27636">
        <dgm:presLayoutVars>
          <dgm:chMax val="0"/>
          <dgm:chPref val="0"/>
          <dgm:bulletEnabled val="1"/>
        </dgm:presLayoutVars>
      </dgm:prSet>
      <dgm:spPr/>
      <dgm:t>
        <a:bodyPr/>
        <a:lstStyle/>
        <a:p>
          <a:endParaRPr lang="en-US"/>
        </a:p>
      </dgm:t>
    </dgm:pt>
    <dgm:pt modelId="{C172A2F5-A7AF-4F8F-B5C6-5C003980916A}" type="pres">
      <dgm:prSet presAssocID="{1D8D3FAC-D51E-407E-B5FA-464735899685}" presName="Image3" presStyleCnt="0"/>
      <dgm:spPr/>
    </dgm:pt>
    <dgm:pt modelId="{FBB586A4-C453-4F06-B25F-5B39FB1E2E1E}" type="pres">
      <dgm:prSet presAssocID="{1D8D3FAC-D51E-407E-B5FA-464735899685}" presName="Image" presStyleLbl="fgImgPlace1" presStyleIdx="2" presStyleCnt="4" custFlipVert="1" custScaleX="83211" custScaleY="7612" custLinFactY="-5121" custLinFactNeighborX="-348" custLinFactNeighborY="-100000"/>
      <dgm:spPr>
        <a:xfrm flipV="1">
          <a:off x="4412115" y="2718578"/>
          <a:ext cx="908679" cy="83107"/>
        </a:xfrm>
        <a:prstGeom prst="ellipse">
          <a:avLst/>
        </a:prstGeom>
        <a:solidFill>
          <a:srgbClr val="C0504D">
            <a:lumMod val="7500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22AC8BDE-C3F5-4F25-B775-DC6778F5FA0C}" type="pres">
      <dgm:prSet presAssocID="{1D8D3FAC-D51E-407E-B5FA-464735899685}" presName="Child3" presStyleLbl="revTx" presStyleIdx="2" presStyleCnt="4" custScaleX="303539" custScaleY="83418" custLinFactNeighborX="53352" custLinFactNeighborY="-57030">
        <dgm:presLayoutVars>
          <dgm:chMax val="0"/>
          <dgm:chPref val="0"/>
          <dgm:bulletEnabled val="1"/>
        </dgm:presLayoutVars>
      </dgm:prSet>
      <dgm:spPr/>
      <dgm:t>
        <a:bodyPr/>
        <a:lstStyle/>
        <a:p>
          <a:endParaRPr lang="en-US"/>
        </a:p>
      </dgm:t>
    </dgm:pt>
    <dgm:pt modelId="{58214D71-0608-4C2F-8D44-5595F49E8343}" type="pres">
      <dgm:prSet presAssocID="{C4FC56A4-4321-4BE4-ADF0-D198E88F9BFE}" presName="Image4" presStyleCnt="0"/>
      <dgm:spPr/>
    </dgm:pt>
    <dgm:pt modelId="{00F36B64-7FBA-4609-8CE0-67247629BADD}" type="pres">
      <dgm:prSet presAssocID="{C4FC56A4-4321-4BE4-ADF0-D198E88F9BFE}" presName="Image" presStyleLbl="fgImgPlace1" presStyleIdx="3" presStyleCnt="4" custScaleX="93132" custScaleY="5508" custLinFactNeighborX="62679" custLinFactNeighborY="-81873"/>
      <dgm:spPr>
        <a:xfrm>
          <a:off x="3868979" y="3500390"/>
          <a:ext cx="1017018" cy="60135"/>
        </a:xfrm>
        <a:prstGeom prst="ellipse">
          <a:avLst/>
        </a:prstGeom>
        <a:solidFill>
          <a:srgbClr val="C0504D">
            <a:lumMod val="7500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862D2B25-E27F-4A90-A026-560F2E4CA029}" type="pres">
      <dgm:prSet presAssocID="{C4FC56A4-4321-4BE4-ADF0-D198E88F9BFE}" presName="Child4" presStyleLbl="revTx" presStyleIdx="3" presStyleCnt="4" custScaleX="324173" custScaleY="34881" custLinFactNeighborX="79680" custLinFactNeighborY="-30070">
        <dgm:presLayoutVars>
          <dgm:chMax val="0"/>
          <dgm:chPref val="0"/>
          <dgm:bulletEnabled val="1"/>
        </dgm:presLayoutVars>
      </dgm:prSet>
      <dgm:spPr/>
      <dgm:t>
        <a:bodyPr/>
        <a:lstStyle/>
        <a:p>
          <a:endParaRPr lang="en-US"/>
        </a:p>
      </dgm:t>
    </dgm:pt>
  </dgm:ptLst>
  <dgm:cxnLst>
    <dgm:cxn modelId="{0BAE5F67-8ACF-4A7D-A1F4-45F4E9CA66CA}" type="presOf" srcId="{50CC6CE2-85A6-47A8-8B9F-D1396DEC66F4}" destId="{6DF5C4D7-7A7A-4302-88DB-A15B77B25FBA}" srcOrd="0" destOrd="0" presId="urn:microsoft.com/office/officeart/2011/layout/RadialPictureList"/>
    <dgm:cxn modelId="{34A122E8-A61A-46DC-9539-877F40AA16BE}" type="presOf" srcId="{D99955A5-9F4F-4AD9-B871-0FC6E642F038}" destId="{E5A769D9-1465-42C9-A412-C82AD99D5361}" srcOrd="0" destOrd="0" presId="urn:microsoft.com/office/officeart/2011/layout/RadialPictureList"/>
    <dgm:cxn modelId="{72B4FAE5-BBD9-480B-8D72-26A394AA08AC}" srcId="{50CC6CE2-85A6-47A8-8B9F-D1396DEC66F4}" destId="{E07F8A0B-99CA-4A2A-9C0D-737EBEAFAA76}" srcOrd="0" destOrd="0" parTransId="{B899DE0A-1C5C-482D-8424-553C60D8DE0F}" sibTransId="{68485316-3061-448E-8F17-D1B58A3714C8}"/>
    <dgm:cxn modelId="{20124321-615F-48DB-9A1F-5D1D8FEE1F91}" type="presOf" srcId="{C4FC56A4-4321-4BE4-ADF0-D198E88F9BFE}" destId="{862D2B25-E27F-4A90-A026-560F2E4CA029}" srcOrd="0" destOrd="0" presId="urn:microsoft.com/office/officeart/2011/layout/RadialPictureList"/>
    <dgm:cxn modelId="{36460C3F-3925-4CBA-B9D6-3ADB5F0F5657}" type="presOf" srcId="{1D8D3FAC-D51E-407E-B5FA-464735899685}" destId="{22AC8BDE-C3F5-4F25-B775-DC6778F5FA0C}" srcOrd="0" destOrd="0" presId="urn:microsoft.com/office/officeart/2011/layout/RadialPictureList"/>
    <dgm:cxn modelId="{A82BDC00-5B69-441A-906C-248A410C2D24}" srcId="{E07F8A0B-99CA-4A2A-9C0D-737EBEAFAA76}" destId="{1D8D3FAC-D51E-407E-B5FA-464735899685}" srcOrd="2" destOrd="0" parTransId="{DFB11EB9-4ED3-4522-B75B-D792CA3DD6D8}" sibTransId="{EB999E7F-72F3-4D43-A506-499918E434A6}"/>
    <dgm:cxn modelId="{073C26AD-7744-415A-89B8-53144150348F}" type="presOf" srcId="{AB4E6988-A255-4328-9F95-EAB9F22A531D}" destId="{B3852388-19A3-4E0B-9C49-7B87B43E4AAA}" srcOrd="0" destOrd="0" presId="urn:microsoft.com/office/officeart/2011/layout/RadialPictureList"/>
    <dgm:cxn modelId="{61C3594B-9129-4174-BD81-E6ECB4B0ABE3}" srcId="{50CC6CE2-85A6-47A8-8B9F-D1396DEC66F4}" destId="{25468586-9630-4439-9A18-EAC7A7709263}" srcOrd="1" destOrd="0" parTransId="{CF8486DE-1995-4C8D-A166-C9D38A931883}" sibTransId="{3F4A77B7-E7C8-45FB-BF66-D8EA459F2AD9}"/>
    <dgm:cxn modelId="{3B60E30F-A7E0-46B3-BD60-2DDC423A5119}" type="presOf" srcId="{E07F8A0B-99CA-4A2A-9C0D-737EBEAFAA76}" destId="{9227040D-C151-4809-A81D-2E7D8E90B187}" srcOrd="0" destOrd="0" presId="urn:microsoft.com/office/officeart/2011/layout/RadialPictureList"/>
    <dgm:cxn modelId="{D4F305FB-0470-4B3C-80B1-3ED6D34C6F14}" srcId="{E07F8A0B-99CA-4A2A-9C0D-737EBEAFAA76}" destId="{AB4E6988-A255-4328-9F95-EAB9F22A531D}" srcOrd="1" destOrd="0" parTransId="{2946A2B4-5758-44B5-8801-52225C784893}" sibTransId="{318F6687-460C-4E21-86C0-84BC68100681}"/>
    <dgm:cxn modelId="{7749346E-D126-4AC0-B1C6-D4BE39F123AF}" srcId="{E07F8A0B-99CA-4A2A-9C0D-737EBEAFAA76}" destId="{D99955A5-9F4F-4AD9-B871-0FC6E642F038}" srcOrd="0" destOrd="0" parTransId="{6D625FA9-089D-49D0-9ABD-E46D2B16D7B6}" sibTransId="{75C025A8-16EF-4E9B-A455-54F9EA2AECB5}"/>
    <dgm:cxn modelId="{84A55A35-D326-4C8C-979C-1A7120890633}" srcId="{E07F8A0B-99CA-4A2A-9C0D-737EBEAFAA76}" destId="{C4FC56A4-4321-4BE4-ADF0-D198E88F9BFE}" srcOrd="3" destOrd="0" parTransId="{47233523-6A1D-417E-B1CF-2E9D7949BB93}" sibTransId="{8636DFDA-29CE-4AD6-9425-E2D7D5AFAB3B}"/>
    <dgm:cxn modelId="{812A5C82-F83D-4ED6-B834-02000FA700BF}" type="presParOf" srcId="{6DF5C4D7-7A7A-4302-88DB-A15B77B25FBA}" destId="{9227040D-C151-4809-A81D-2E7D8E90B187}" srcOrd="0" destOrd="0" presId="urn:microsoft.com/office/officeart/2011/layout/RadialPictureList"/>
    <dgm:cxn modelId="{16F47B4C-6F86-41F8-9EFB-CA1F673E4ABA}" type="presParOf" srcId="{6DF5C4D7-7A7A-4302-88DB-A15B77B25FBA}" destId="{B5AE1439-0A11-48FF-A680-9C14E2F019F9}" srcOrd="1" destOrd="0" presId="urn:microsoft.com/office/officeart/2011/layout/RadialPictureList"/>
    <dgm:cxn modelId="{7FE77C1B-6AEC-48C0-A91F-1ABC647884FB}" type="presParOf" srcId="{6DF5C4D7-7A7A-4302-88DB-A15B77B25FBA}" destId="{9DC1FFFC-A8C3-47E0-848A-4DE8DBA87E9A}" srcOrd="2" destOrd="0" presId="urn:microsoft.com/office/officeart/2011/layout/RadialPictureList"/>
    <dgm:cxn modelId="{99B65368-D928-4F85-921A-8F54FFF25EA5}" type="presParOf" srcId="{6DF5C4D7-7A7A-4302-88DB-A15B77B25FBA}" destId="{E5A769D9-1465-42C9-A412-C82AD99D5361}" srcOrd="3" destOrd="0" presId="urn:microsoft.com/office/officeart/2011/layout/RadialPictureList"/>
    <dgm:cxn modelId="{5E6B18DF-1C03-4C93-90B6-39352332F4EE}" type="presParOf" srcId="{6DF5C4D7-7A7A-4302-88DB-A15B77B25FBA}" destId="{0CB0B061-039D-4B14-AE04-D1535BD42C05}" srcOrd="4" destOrd="0" presId="urn:microsoft.com/office/officeart/2011/layout/RadialPictureList"/>
    <dgm:cxn modelId="{06D7E197-086C-4CCC-A8AC-A69CE73405BE}" type="presParOf" srcId="{0CB0B061-039D-4B14-AE04-D1535BD42C05}" destId="{5ECC6A16-AA29-44D2-AA56-F7B3508DBFD3}" srcOrd="0" destOrd="0" presId="urn:microsoft.com/office/officeart/2011/layout/RadialPictureList"/>
    <dgm:cxn modelId="{F33D802F-55B6-4321-8949-C5A3593A48ED}" type="presParOf" srcId="{6DF5C4D7-7A7A-4302-88DB-A15B77B25FBA}" destId="{B3852388-19A3-4E0B-9C49-7B87B43E4AAA}" srcOrd="5" destOrd="0" presId="urn:microsoft.com/office/officeart/2011/layout/RadialPictureList"/>
    <dgm:cxn modelId="{9AE08FC9-D8D5-4C59-B223-0BCF38AE30EA}" type="presParOf" srcId="{6DF5C4D7-7A7A-4302-88DB-A15B77B25FBA}" destId="{C172A2F5-A7AF-4F8F-B5C6-5C003980916A}" srcOrd="6" destOrd="0" presId="urn:microsoft.com/office/officeart/2011/layout/RadialPictureList"/>
    <dgm:cxn modelId="{0050A031-2229-4970-A5A5-6F381F38902E}" type="presParOf" srcId="{C172A2F5-A7AF-4F8F-B5C6-5C003980916A}" destId="{FBB586A4-C453-4F06-B25F-5B39FB1E2E1E}" srcOrd="0" destOrd="0" presId="urn:microsoft.com/office/officeart/2011/layout/RadialPictureList"/>
    <dgm:cxn modelId="{D36D5EA4-EADC-466D-8462-AF8D285A0692}" type="presParOf" srcId="{6DF5C4D7-7A7A-4302-88DB-A15B77B25FBA}" destId="{22AC8BDE-C3F5-4F25-B775-DC6778F5FA0C}" srcOrd="7" destOrd="0" presId="urn:microsoft.com/office/officeart/2011/layout/RadialPictureList"/>
    <dgm:cxn modelId="{CDF2239D-356D-4C4E-97FB-9FF24BFAE35A}" type="presParOf" srcId="{6DF5C4D7-7A7A-4302-88DB-A15B77B25FBA}" destId="{58214D71-0608-4C2F-8D44-5595F49E8343}" srcOrd="8" destOrd="0" presId="urn:microsoft.com/office/officeart/2011/layout/RadialPictureList"/>
    <dgm:cxn modelId="{D98D7ABC-4D23-4E20-8091-59D1FF4F8DBB}" type="presParOf" srcId="{58214D71-0608-4C2F-8D44-5595F49E8343}" destId="{00F36B64-7FBA-4609-8CE0-67247629BADD}" srcOrd="0" destOrd="0" presId="urn:microsoft.com/office/officeart/2011/layout/RadialPictureList"/>
    <dgm:cxn modelId="{181A30D5-083B-4DEF-9990-CA204540A77A}" type="presParOf" srcId="{6DF5C4D7-7A7A-4302-88DB-A15B77B25FBA}" destId="{862D2B25-E27F-4A90-A026-560F2E4CA029}" srcOrd="9"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C9CF23-EE17-416E-9648-2BD7384106C4}"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GB"/>
        </a:p>
      </dgm:t>
    </dgm:pt>
    <dgm:pt modelId="{218B6FD7-093F-4A99-B697-71507042699B}">
      <dgm:prSet phldrT="[Text]"/>
      <dgm:spPr>
        <a:solidFill>
          <a:srgbClr val="E4D5AA"/>
        </a:solidFill>
      </dgm:spPr>
      <dgm:t>
        <a:bodyPr/>
        <a:lstStyle/>
        <a:p>
          <a:r>
            <a:rPr lang="en-US" dirty="0" smtClean="0">
              <a:solidFill>
                <a:schemeClr val="tx1"/>
              </a:solidFill>
              <a:latin typeface="Lato"/>
              <a:ea typeface="Lato"/>
              <a:cs typeface="Lato"/>
              <a:sym typeface="Lato"/>
            </a:rPr>
            <a:t>A study was conducted by “Daley and Leahy “ in 2003 which discussed the </a:t>
          </a:r>
          <a:r>
            <a:rPr lang="en-US" b="0" u="none" dirty="0" smtClean="0">
              <a:solidFill>
                <a:schemeClr val="tx1"/>
              </a:solidFill>
              <a:latin typeface="Lato"/>
              <a:ea typeface="Lato"/>
              <a:cs typeface="Lato"/>
              <a:sym typeface="Lato"/>
            </a:rPr>
            <a:t>improvement in self-concept </a:t>
          </a:r>
          <a:r>
            <a:rPr lang="en-US" dirty="0" smtClean="0">
              <a:solidFill>
                <a:schemeClr val="tx1"/>
              </a:solidFill>
              <a:latin typeface="Lato"/>
              <a:ea typeface="Lato"/>
              <a:cs typeface="Lato"/>
              <a:sym typeface="Lato"/>
            </a:rPr>
            <a:t>caused by involvement in physical exercises. Participation in physical extracurricular activities </a:t>
          </a:r>
          <a:r>
            <a:rPr lang="en-US" b="1" u="sng" dirty="0" smtClean="0">
              <a:solidFill>
                <a:schemeClr val="tx1"/>
              </a:solidFill>
              <a:latin typeface="Lato"/>
              <a:ea typeface="Lato"/>
              <a:cs typeface="Lato"/>
              <a:sym typeface="Lato"/>
            </a:rPr>
            <a:t>reduce the stress</a:t>
          </a:r>
          <a:r>
            <a:rPr lang="en-US" b="1" dirty="0" smtClean="0">
              <a:solidFill>
                <a:schemeClr val="tx1"/>
              </a:solidFill>
              <a:latin typeface="Lato"/>
              <a:ea typeface="Lato"/>
              <a:cs typeface="Lato"/>
              <a:sym typeface="Lato"/>
            </a:rPr>
            <a:t> </a:t>
          </a:r>
          <a:r>
            <a:rPr lang="en-US" dirty="0" smtClean="0">
              <a:solidFill>
                <a:schemeClr val="tx1"/>
              </a:solidFill>
              <a:latin typeface="Lato"/>
              <a:ea typeface="Lato"/>
              <a:cs typeface="Lato"/>
              <a:sym typeface="Lato"/>
            </a:rPr>
            <a:t>caused by excessive studies. </a:t>
          </a:r>
          <a:r>
            <a:rPr lang="en-US" b="1" u="sng" dirty="0" smtClean="0">
              <a:solidFill>
                <a:schemeClr val="tx1"/>
              </a:solidFill>
              <a:latin typeface="Lato"/>
              <a:ea typeface="Lato"/>
              <a:cs typeface="Lato"/>
              <a:sym typeface="Lato"/>
            </a:rPr>
            <a:t>Students remain physically and mentally fit</a:t>
          </a:r>
          <a:r>
            <a:rPr lang="en-US" dirty="0" smtClean="0">
              <a:solidFill>
                <a:schemeClr val="tx1"/>
              </a:solidFill>
              <a:latin typeface="Lato"/>
              <a:ea typeface="Lato"/>
              <a:cs typeface="Lato"/>
              <a:sym typeface="Lato"/>
            </a:rPr>
            <a:t>. Also, their body is in good shape which </a:t>
          </a:r>
          <a:r>
            <a:rPr lang="en-US" b="1" i="0" u="sng" dirty="0" smtClean="0">
              <a:solidFill>
                <a:schemeClr val="tx1"/>
              </a:solidFill>
              <a:latin typeface="Lato"/>
              <a:ea typeface="Lato"/>
              <a:cs typeface="Lato"/>
              <a:sym typeface="Lato"/>
            </a:rPr>
            <a:t>gives them</a:t>
          </a:r>
          <a:r>
            <a:rPr lang="en-US" b="1" dirty="0" smtClean="0">
              <a:solidFill>
                <a:schemeClr val="tx1"/>
              </a:solidFill>
              <a:latin typeface="Lato"/>
              <a:ea typeface="Lato"/>
              <a:cs typeface="Lato"/>
              <a:sym typeface="Lato"/>
            </a:rPr>
            <a:t> </a:t>
          </a:r>
          <a:r>
            <a:rPr lang="en-US" b="1" u="sng" dirty="0" smtClean="0">
              <a:solidFill>
                <a:schemeClr val="tx1"/>
              </a:solidFill>
              <a:latin typeface="Lato"/>
              <a:ea typeface="Lato"/>
              <a:cs typeface="Lato"/>
              <a:sym typeface="Lato"/>
            </a:rPr>
            <a:t>self-confidence</a:t>
          </a:r>
          <a:r>
            <a:rPr lang="en-US" b="1" dirty="0" smtClean="0">
              <a:solidFill>
                <a:schemeClr val="tx1"/>
              </a:solidFill>
              <a:latin typeface="Lato"/>
              <a:ea typeface="Lato"/>
              <a:cs typeface="Lato"/>
              <a:sym typeface="Lato"/>
            </a:rPr>
            <a:t> a</a:t>
          </a:r>
          <a:r>
            <a:rPr lang="en-US" dirty="0" smtClean="0">
              <a:solidFill>
                <a:schemeClr val="tx1"/>
              </a:solidFill>
              <a:latin typeface="Lato"/>
              <a:ea typeface="Lato"/>
              <a:cs typeface="Lato"/>
              <a:sym typeface="Lato"/>
            </a:rPr>
            <a:t>nd a better view of their appearance. </a:t>
          </a:r>
          <a:endParaRPr lang="en-GB" b="1" dirty="0">
            <a:solidFill>
              <a:schemeClr val="tx1"/>
            </a:solidFill>
          </a:endParaRPr>
        </a:p>
      </dgm:t>
    </dgm:pt>
    <dgm:pt modelId="{F4153AD4-2ACA-4639-BA5A-08DB6639C40C}" type="parTrans" cxnId="{DA7CDE91-CF93-4398-8896-ECF937349969}">
      <dgm:prSet/>
      <dgm:spPr/>
      <dgm:t>
        <a:bodyPr/>
        <a:lstStyle/>
        <a:p>
          <a:endParaRPr lang="en-GB" b="1"/>
        </a:p>
      </dgm:t>
    </dgm:pt>
    <dgm:pt modelId="{320DED2E-4485-47F4-A102-9EA7BECC57DB}" type="sibTrans" cxnId="{DA7CDE91-CF93-4398-8896-ECF937349969}">
      <dgm:prSet/>
      <dgm:spPr/>
      <dgm:t>
        <a:bodyPr/>
        <a:lstStyle/>
        <a:p>
          <a:endParaRPr lang="en-GB" b="1"/>
        </a:p>
      </dgm:t>
    </dgm:pt>
    <dgm:pt modelId="{3038A198-87FA-47FB-84ED-2F18F1BA47DD}" type="pres">
      <dgm:prSet presAssocID="{D0C9CF23-EE17-416E-9648-2BD7384106C4}" presName="linear" presStyleCnt="0">
        <dgm:presLayoutVars>
          <dgm:animLvl val="lvl"/>
          <dgm:resizeHandles val="exact"/>
        </dgm:presLayoutVars>
      </dgm:prSet>
      <dgm:spPr/>
      <dgm:t>
        <a:bodyPr/>
        <a:lstStyle/>
        <a:p>
          <a:endParaRPr lang="en-GB"/>
        </a:p>
      </dgm:t>
    </dgm:pt>
    <dgm:pt modelId="{980F0AD6-5A45-4FD0-A59B-104738EFF78C}" type="pres">
      <dgm:prSet presAssocID="{218B6FD7-093F-4A99-B697-71507042699B}" presName="parentText" presStyleLbl="node1" presStyleIdx="0" presStyleCnt="1" custScaleY="49435" custLinFactNeighborX="628" custLinFactNeighborY="-4263">
        <dgm:presLayoutVars>
          <dgm:chMax val="0"/>
          <dgm:bulletEnabled val="1"/>
        </dgm:presLayoutVars>
      </dgm:prSet>
      <dgm:spPr/>
      <dgm:t>
        <a:bodyPr/>
        <a:lstStyle/>
        <a:p>
          <a:endParaRPr lang="en-GB"/>
        </a:p>
      </dgm:t>
    </dgm:pt>
  </dgm:ptLst>
  <dgm:cxnLst>
    <dgm:cxn modelId="{93C02029-D668-409B-B1B1-04B8BE1161D1}" type="presOf" srcId="{218B6FD7-093F-4A99-B697-71507042699B}" destId="{980F0AD6-5A45-4FD0-A59B-104738EFF78C}" srcOrd="0" destOrd="0" presId="urn:microsoft.com/office/officeart/2005/8/layout/vList2"/>
    <dgm:cxn modelId="{DA7CDE91-CF93-4398-8896-ECF937349969}" srcId="{D0C9CF23-EE17-416E-9648-2BD7384106C4}" destId="{218B6FD7-093F-4A99-B697-71507042699B}" srcOrd="0" destOrd="0" parTransId="{F4153AD4-2ACA-4639-BA5A-08DB6639C40C}" sibTransId="{320DED2E-4485-47F4-A102-9EA7BECC57DB}"/>
    <dgm:cxn modelId="{8FFF72FD-BE76-4ADD-8AC2-4D730BAA0C33}" type="presOf" srcId="{D0C9CF23-EE17-416E-9648-2BD7384106C4}" destId="{3038A198-87FA-47FB-84ED-2F18F1BA47DD}" srcOrd="0" destOrd="0" presId="urn:microsoft.com/office/officeart/2005/8/layout/vList2"/>
    <dgm:cxn modelId="{678ABF69-634B-46CF-905D-F5679FA33C22}" type="presParOf" srcId="{3038A198-87FA-47FB-84ED-2F18F1BA47DD}" destId="{980F0AD6-5A45-4FD0-A59B-104738EFF78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C9CF23-EE17-416E-9648-2BD7384106C4}"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GB"/>
        </a:p>
      </dgm:t>
    </dgm:pt>
    <dgm:pt modelId="{95211733-7F1B-43EB-BF31-B244EB7D12CA}">
      <dgm:prSet custT="1"/>
      <dgm:spPr>
        <a:solidFill>
          <a:schemeClr val="accent2">
            <a:lumMod val="75000"/>
          </a:schemeClr>
        </a:solidFill>
      </dgm:spPr>
      <dgm:t>
        <a:bodyPr/>
        <a:lstStyle/>
        <a:p>
          <a:r>
            <a:rPr lang="en-US" sz="2200" dirty="0" smtClean="0">
              <a:solidFill>
                <a:schemeClr val="bg1"/>
              </a:solidFill>
              <a:cs typeface="Calibri"/>
              <a:sym typeface="Calibri"/>
            </a:rPr>
            <a:t>There is consensus on the evidence from several different types of studies are  implementing initiatives-based programs throughout the kingdom ,suggesting that  </a:t>
          </a:r>
          <a:r>
            <a:rPr lang="en-US" sz="2200" b="1" u="sng" dirty="0" smtClean="0">
              <a:solidFill>
                <a:schemeClr val="bg1"/>
              </a:solidFill>
              <a:cs typeface="Calibri"/>
              <a:sym typeface="Calibri"/>
            </a:rPr>
            <a:t>involvement in non academic activities in school and out </a:t>
          </a:r>
          <a:r>
            <a:rPr lang="en-US" sz="2200" b="1" u="sng" dirty="0" smtClean="0">
              <a:solidFill>
                <a:schemeClr val="bg1"/>
              </a:solidFill>
              <a:cs typeface="Calibri"/>
              <a:sym typeface="Calibri"/>
            </a:rPr>
            <a:t>school</a:t>
          </a:r>
          <a:r>
            <a:rPr lang="ar-JO" sz="2200" b="1" u="sng" dirty="0" smtClean="0">
              <a:solidFill>
                <a:schemeClr val="bg1"/>
              </a:solidFill>
              <a:cs typeface="Calibri"/>
              <a:sym typeface="Calibri"/>
            </a:rPr>
            <a:t> </a:t>
          </a:r>
          <a:r>
            <a:rPr lang="en-US" sz="2200" b="1" i="0" u="sng" dirty="0" smtClean="0">
              <a:solidFill>
                <a:schemeClr val="bg1"/>
              </a:solidFill>
              <a:cs typeface="Calibri"/>
              <a:sym typeface="Calibri"/>
            </a:rPr>
            <a:t>facilitates </a:t>
          </a:r>
          <a:r>
            <a:rPr lang="en-US" sz="2200" b="1" i="0" u="sng" dirty="0" smtClean="0">
              <a:solidFill>
                <a:schemeClr val="bg1"/>
              </a:solidFill>
              <a:cs typeface="Calibri"/>
              <a:sym typeface="Calibri"/>
            </a:rPr>
            <a:t>continued school - student engagement </a:t>
          </a:r>
          <a:r>
            <a:rPr lang="en-US" sz="2200" b="0" i="0" u="none" dirty="0" smtClean="0">
              <a:solidFill>
                <a:schemeClr val="bg1"/>
              </a:solidFill>
              <a:cs typeface="Calibri"/>
              <a:sym typeface="Calibri"/>
            </a:rPr>
            <a:t>and</a:t>
          </a:r>
          <a:r>
            <a:rPr lang="en-US" sz="2200" b="1" i="0" u="sng" dirty="0" smtClean="0">
              <a:solidFill>
                <a:schemeClr val="bg1"/>
              </a:solidFill>
              <a:cs typeface="Calibri"/>
              <a:sym typeface="Calibri"/>
            </a:rPr>
            <a:t> </a:t>
          </a:r>
          <a:r>
            <a:rPr lang="en-US" sz="2200" b="0" i="0" u="none" dirty="0" smtClean="0">
              <a:solidFill>
                <a:schemeClr val="bg1"/>
              </a:solidFill>
              <a:cs typeface="Calibri"/>
              <a:sym typeface="Calibri"/>
            </a:rPr>
            <a:t>academic achievement</a:t>
          </a:r>
          <a:r>
            <a:rPr lang="en-US" sz="2200" i="0" u="sng" dirty="0" smtClean="0">
              <a:solidFill>
                <a:schemeClr val="bg1"/>
              </a:solidFill>
              <a:cs typeface="Calibri"/>
              <a:sym typeface="Calibri"/>
            </a:rPr>
            <a:t>.</a:t>
          </a:r>
          <a:r>
            <a:rPr lang="en-US" sz="2200" dirty="0" smtClean="0">
              <a:solidFill>
                <a:schemeClr val="bg1"/>
              </a:solidFill>
              <a:cs typeface="Calibri"/>
              <a:sym typeface="Calibri"/>
            </a:rPr>
            <a:t> Extra curricula offer an opportunity to </a:t>
          </a:r>
          <a:r>
            <a:rPr lang="en-US" sz="2200" b="0" u="none" dirty="0" smtClean="0">
              <a:solidFill>
                <a:schemeClr val="bg1"/>
              </a:solidFill>
              <a:cs typeface="Calibri"/>
              <a:sym typeface="Calibri"/>
            </a:rPr>
            <a:t>build self confidence, reduce stress, </a:t>
          </a:r>
          <a:r>
            <a:rPr lang="en-US" sz="2200" b="1" u="sng" dirty="0" smtClean="0">
              <a:solidFill>
                <a:schemeClr val="bg1"/>
              </a:solidFill>
              <a:cs typeface="Calibri"/>
              <a:sym typeface="Calibri"/>
            </a:rPr>
            <a:t>and build school citizenship. </a:t>
          </a:r>
        </a:p>
        <a:p>
          <a:pPr algn="l"/>
          <a:endParaRPr lang="en-GB" sz="2400" b="1" dirty="0">
            <a:solidFill>
              <a:schemeClr val="bg1"/>
            </a:solidFill>
          </a:endParaRPr>
        </a:p>
      </dgm:t>
    </dgm:pt>
    <dgm:pt modelId="{69ED87F3-E560-4343-B948-8437EAAB71FD}" type="parTrans" cxnId="{EAB2F138-8195-4D24-A14D-590E72DAC35B}">
      <dgm:prSet/>
      <dgm:spPr/>
      <dgm:t>
        <a:bodyPr/>
        <a:lstStyle/>
        <a:p>
          <a:endParaRPr lang="en-GB" b="1"/>
        </a:p>
      </dgm:t>
    </dgm:pt>
    <dgm:pt modelId="{E4D152E7-97A8-43AD-AB03-707601755C3D}" type="sibTrans" cxnId="{EAB2F138-8195-4D24-A14D-590E72DAC35B}">
      <dgm:prSet/>
      <dgm:spPr/>
      <dgm:t>
        <a:bodyPr/>
        <a:lstStyle/>
        <a:p>
          <a:endParaRPr lang="en-GB" b="1"/>
        </a:p>
      </dgm:t>
    </dgm:pt>
    <dgm:pt modelId="{3038A198-87FA-47FB-84ED-2F18F1BA47DD}" type="pres">
      <dgm:prSet presAssocID="{D0C9CF23-EE17-416E-9648-2BD7384106C4}" presName="linear" presStyleCnt="0">
        <dgm:presLayoutVars>
          <dgm:animLvl val="lvl"/>
          <dgm:resizeHandles val="exact"/>
        </dgm:presLayoutVars>
      </dgm:prSet>
      <dgm:spPr/>
      <dgm:t>
        <a:bodyPr/>
        <a:lstStyle/>
        <a:p>
          <a:endParaRPr lang="en-GB"/>
        </a:p>
      </dgm:t>
    </dgm:pt>
    <dgm:pt modelId="{37377759-BDD7-4355-8AF8-53C7EB33FBEA}" type="pres">
      <dgm:prSet presAssocID="{95211733-7F1B-43EB-BF31-B244EB7D12CA}" presName="parentText" presStyleLbl="node1" presStyleIdx="0" presStyleCnt="1" custScaleX="101767" custScaleY="921405" custLinFactNeighborX="-2552" custLinFactNeighborY="-36559">
        <dgm:presLayoutVars>
          <dgm:chMax val="0"/>
          <dgm:bulletEnabled val="1"/>
        </dgm:presLayoutVars>
      </dgm:prSet>
      <dgm:spPr/>
      <dgm:t>
        <a:bodyPr/>
        <a:lstStyle/>
        <a:p>
          <a:endParaRPr lang="en-GB"/>
        </a:p>
      </dgm:t>
    </dgm:pt>
  </dgm:ptLst>
  <dgm:cxnLst>
    <dgm:cxn modelId="{EAB2F138-8195-4D24-A14D-590E72DAC35B}" srcId="{D0C9CF23-EE17-416E-9648-2BD7384106C4}" destId="{95211733-7F1B-43EB-BF31-B244EB7D12CA}" srcOrd="0" destOrd="0" parTransId="{69ED87F3-E560-4343-B948-8437EAAB71FD}" sibTransId="{E4D152E7-97A8-43AD-AB03-707601755C3D}"/>
    <dgm:cxn modelId="{DA96D080-4427-4FB8-89EC-39CECB6F821F}" type="presOf" srcId="{D0C9CF23-EE17-416E-9648-2BD7384106C4}" destId="{3038A198-87FA-47FB-84ED-2F18F1BA47DD}" srcOrd="0" destOrd="0" presId="urn:microsoft.com/office/officeart/2005/8/layout/vList2"/>
    <dgm:cxn modelId="{4D984DB5-0987-4971-B95C-A89A711027E0}" type="presOf" srcId="{95211733-7F1B-43EB-BF31-B244EB7D12CA}" destId="{37377759-BDD7-4355-8AF8-53C7EB33FBEA}" srcOrd="0" destOrd="0" presId="urn:microsoft.com/office/officeart/2005/8/layout/vList2"/>
    <dgm:cxn modelId="{1906212E-0919-40CF-AEB6-50CED518D5D1}" type="presParOf" srcId="{3038A198-87FA-47FB-84ED-2F18F1BA47DD}" destId="{37377759-BDD7-4355-8AF8-53C7EB33FBE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C9CF23-EE17-416E-9648-2BD7384106C4}"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GB"/>
        </a:p>
      </dgm:t>
    </dgm:pt>
    <dgm:pt modelId="{218B6FD7-093F-4A99-B697-71507042699B}">
      <dgm:prSet phldrT="[Text]"/>
      <dgm:spPr>
        <a:solidFill>
          <a:srgbClr val="E4D5AA"/>
        </a:solidFill>
      </dgm:spPr>
      <dgm:t>
        <a:bodyPr/>
        <a:lstStyle/>
        <a:p>
          <a:r>
            <a:rPr lang="en-US" dirty="0" smtClean="0">
              <a:solidFill>
                <a:schemeClr val="tx1"/>
              </a:solidFill>
              <a:cs typeface="Calibri"/>
              <a:sym typeface="Calibri"/>
            </a:rPr>
            <a:t>The 2012 WHO and Center for Disease Control and Prevention, Jordan Global School-Based student Health survey, highlighted the prevalence of VAC. It reported that 66% of children aged 2-14 are subjected to at least one form of physical punishment during the month preceding the survey ,and 41.6% of students stated they were bullied on one or more days.</a:t>
          </a:r>
        </a:p>
        <a:p>
          <a:r>
            <a:rPr lang="en-US" dirty="0" smtClean="0">
              <a:solidFill>
                <a:schemeClr val="tx1"/>
              </a:solidFill>
              <a:cs typeface="Calibri"/>
              <a:sym typeface="Calibri"/>
            </a:rPr>
            <a:t>A 2007 UNICEF report illustrates that violence in Jordan is multidimensional, with verbal and physical peer violence, student-teacher and administrator violence, and children-parent violence.</a:t>
          </a:r>
        </a:p>
        <a:p>
          <a:endParaRPr lang="en-US" dirty="0" smtClean="0">
            <a:solidFill>
              <a:schemeClr val="tx1"/>
            </a:solidFill>
            <a:cs typeface="Calibri"/>
            <a:sym typeface="Calibri"/>
          </a:endParaRPr>
        </a:p>
        <a:p>
          <a:endParaRPr lang="en-GB" b="1" dirty="0">
            <a:solidFill>
              <a:schemeClr val="tx1"/>
            </a:solidFill>
          </a:endParaRPr>
        </a:p>
      </dgm:t>
    </dgm:pt>
    <dgm:pt modelId="{F4153AD4-2ACA-4639-BA5A-08DB6639C40C}" type="parTrans" cxnId="{DA7CDE91-CF93-4398-8896-ECF937349969}">
      <dgm:prSet/>
      <dgm:spPr/>
      <dgm:t>
        <a:bodyPr/>
        <a:lstStyle/>
        <a:p>
          <a:endParaRPr lang="en-GB" b="1"/>
        </a:p>
      </dgm:t>
    </dgm:pt>
    <dgm:pt modelId="{320DED2E-4485-47F4-A102-9EA7BECC57DB}" type="sibTrans" cxnId="{DA7CDE91-CF93-4398-8896-ECF937349969}">
      <dgm:prSet/>
      <dgm:spPr/>
      <dgm:t>
        <a:bodyPr/>
        <a:lstStyle/>
        <a:p>
          <a:endParaRPr lang="en-GB" b="1"/>
        </a:p>
      </dgm:t>
    </dgm:pt>
    <dgm:pt modelId="{3038A198-87FA-47FB-84ED-2F18F1BA47DD}" type="pres">
      <dgm:prSet presAssocID="{D0C9CF23-EE17-416E-9648-2BD7384106C4}" presName="linear" presStyleCnt="0">
        <dgm:presLayoutVars>
          <dgm:animLvl val="lvl"/>
          <dgm:resizeHandles val="exact"/>
        </dgm:presLayoutVars>
      </dgm:prSet>
      <dgm:spPr/>
      <dgm:t>
        <a:bodyPr/>
        <a:lstStyle/>
        <a:p>
          <a:endParaRPr lang="en-GB"/>
        </a:p>
      </dgm:t>
    </dgm:pt>
    <dgm:pt modelId="{980F0AD6-5A45-4FD0-A59B-104738EFF78C}" type="pres">
      <dgm:prSet presAssocID="{218B6FD7-093F-4A99-B697-71507042699B}" presName="parentText" presStyleLbl="node1" presStyleIdx="0" presStyleCnt="1" custScaleY="49435" custLinFactNeighborX="3154" custLinFactNeighborY="-257">
        <dgm:presLayoutVars>
          <dgm:chMax val="0"/>
          <dgm:bulletEnabled val="1"/>
        </dgm:presLayoutVars>
      </dgm:prSet>
      <dgm:spPr/>
      <dgm:t>
        <a:bodyPr/>
        <a:lstStyle/>
        <a:p>
          <a:endParaRPr lang="en-GB"/>
        </a:p>
      </dgm:t>
    </dgm:pt>
  </dgm:ptLst>
  <dgm:cxnLst>
    <dgm:cxn modelId="{93C02029-D668-409B-B1B1-04B8BE1161D1}" type="presOf" srcId="{218B6FD7-093F-4A99-B697-71507042699B}" destId="{980F0AD6-5A45-4FD0-A59B-104738EFF78C}" srcOrd="0" destOrd="0" presId="urn:microsoft.com/office/officeart/2005/8/layout/vList2"/>
    <dgm:cxn modelId="{DA7CDE91-CF93-4398-8896-ECF937349969}" srcId="{D0C9CF23-EE17-416E-9648-2BD7384106C4}" destId="{218B6FD7-093F-4A99-B697-71507042699B}" srcOrd="0" destOrd="0" parTransId="{F4153AD4-2ACA-4639-BA5A-08DB6639C40C}" sibTransId="{320DED2E-4485-47F4-A102-9EA7BECC57DB}"/>
    <dgm:cxn modelId="{8FFF72FD-BE76-4ADD-8AC2-4D730BAA0C33}" type="presOf" srcId="{D0C9CF23-EE17-416E-9648-2BD7384106C4}" destId="{3038A198-87FA-47FB-84ED-2F18F1BA47DD}" srcOrd="0" destOrd="0" presId="urn:microsoft.com/office/officeart/2005/8/layout/vList2"/>
    <dgm:cxn modelId="{678ABF69-634B-46CF-905D-F5679FA33C22}" type="presParOf" srcId="{3038A198-87FA-47FB-84ED-2F18F1BA47DD}" destId="{980F0AD6-5A45-4FD0-A59B-104738EFF78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C9CF23-EE17-416E-9648-2BD7384106C4}"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GB"/>
        </a:p>
      </dgm:t>
    </dgm:pt>
    <dgm:pt modelId="{5A7CDA7C-F243-475C-8D1A-354599E52F78}">
      <dgm:prSet/>
      <dgm:spPr>
        <a:solidFill>
          <a:schemeClr val="accent2">
            <a:lumMod val="75000"/>
          </a:schemeClr>
        </a:solidFill>
      </dgm:spPr>
      <dgm:t>
        <a:bodyPr/>
        <a:lstStyle/>
        <a:p>
          <a:r>
            <a:rPr lang="en-US" dirty="0" smtClean="0"/>
            <a:t>UNICEF </a:t>
          </a:r>
          <a:r>
            <a:rPr lang="en-US" dirty="0" err="1" smtClean="0"/>
            <a:t>Maan</a:t>
          </a:r>
          <a:r>
            <a:rPr lang="en-US" dirty="0" smtClean="0"/>
            <a:t> Campaign , Physical violence across all grades has </a:t>
          </a:r>
          <a:r>
            <a:rPr lang="en-US" dirty="0"/>
            <a:t>reduced significantly, it continues to be a reality albeit at lower levels. The incidence is very low in junior grades (4-6). In boys’ schools, it is on the higher end for senior grades (6-10) and marginally low for junior grades (4-5). In Girls schools, it is significantly lower for all grades and nearly non-existent in 4-5 grades.</a:t>
          </a:r>
        </a:p>
      </dgm:t>
    </dgm:pt>
    <dgm:pt modelId="{B51651EB-5DD1-4592-976B-1E51DD7BB336}" type="parTrans" cxnId="{853D92C0-49C7-48AB-919B-E6D314CEFECD}">
      <dgm:prSet/>
      <dgm:spPr/>
      <dgm:t>
        <a:bodyPr/>
        <a:lstStyle/>
        <a:p>
          <a:endParaRPr lang="en-US"/>
        </a:p>
      </dgm:t>
    </dgm:pt>
    <dgm:pt modelId="{610B659A-C1D3-4CE1-B57C-4A975849FCAD}" type="sibTrans" cxnId="{853D92C0-49C7-48AB-919B-E6D314CEFECD}">
      <dgm:prSet/>
      <dgm:spPr/>
      <dgm:t>
        <a:bodyPr/>
        <a:lstStyle/>
        <a:p>
          <a:endParaRPr lang="en-US"/>
        </a:p>
      </dgm:t>
    </dgm:pt>
    <dgm:pt modelId="{3038A198-87FA-47FB-84ED-2F18F1BA47DD}" type="pres">
      <dgm:prSet presAssocID="{D0C9CF23-EE17-416E-9648-2BD7384106C4}" presName="linear" presStyleCnt="0">
        <dgm:presLayoutVars>
          <dgm:animLvl val="lvl"/>
          <dgm:resizeHandles val="exact"/>
        </dgm:presLayoutVars>
      </dgm:prSet>
      <dgm:spPr/>
      <dgm:t>
        <a:bodyPr/>
        <a:lstStyle/>
        <a:p>
          <a:endParaRPr lang="en-GB"/>
        </a:p>
      </dgm:t>
    </dgm:pt>
    <dgm:pt modelId="{EEAB0748-9529-4253-8817-0F913A502A14}" type="pres">
      <dgm:prSet presAssocID="{5A7CDA7C-F243-475C-8D1A-354599E52F78}" presName="parentText" presStyleLbl="node1" presStyleIdx="0" presStyleCnt="1" custScaleY="35305" custLinFactNeighborX="-1080" custLinFactNeighborY="3974">
        <dgm:presLayoutVars>
          <dgm:chMax val="0"/>
          <dgm:bulletEnabled val="1"/>
        </dgm:presLayoutVars>
      </dgm:prSet>
      <dgm:spPr/>
      <dgm:t>
        <a:bodyPr/>
        <a:lstStyle/>
        <a:p>
          <a:endParaRPr lang="en-US"/>
        </a:p>
      </dgm:t>
    </dgm:pt>
  </dgm:ptLst>
  <dgm:cxnLst>
    <dgm:cxn modelId="{DA96D080-4427-4FB8-89EC-39CECB6F821F}" type="presOf" srcId="{D0C9CF23-EE17-416E-9648-2BD7384106C4}" destId="{3038A198-87FA-47FB-84ED-2F18F1BA47DD}" srcOrd="0" destOrd="0" presId="urn:microsoft.com/office/officeart/2005/8/layout/vList2"/>
    <dgm:cxn modelId="{853D92C0-49C7-48AB-919B-E6D314CEFECD}" srcId="{D0C9CF23-EE17-416E-9648-2BD7384106C4}" destId="{5A7CDA7C-F243-475C-8D1A-354599E52F78}" srcOrd="0" destOrd="0" parTransId="{B51651EB-5DD1-4592-976B-1E51DD7BB336}" sibTransId="{610B659A-C1D3-4CE1-B57C-4A975849FCAD}"/>
    <dgm:cxn modelId="{CF28F04A-BB5C-4148-9D91-BD6C06DE577A}" type="presOf" srcId="{5A7CDA7C-F243-475C-8D1A-354599E52F78}" destId="{EEAB0748-9529-4253-8817-0F913A502A14}" srcOrd="0" destOrd="0" presId="urn:microsoft.com/office/officeart/2005/8/layout/vList2"/>
    <dgm:cxn modelId="{4EEEA732-B5EC-4193-A5DB-8E6920D43B3A}" type="presParOf" srcId="{3038A198-87FA-47FB-84ED-2F18F1BA47DD}" destId="{EEAB0748-9529-4253-8817-0F913A502A14}"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7040D-C151-4809-A81D-2E7D8E90B187}">
      <dsp:nvSpPr>
        <dsp:cNvPr id="0" name=""/>
        <dsp:cNvSpPr/>
      </dsp:nvSpPr>
      <dsp:spPr>
        <a:xfrm>
          <a:off x="846708" y="236203"/>
          <a:ext cx="4666852" cy="4421143"/>
        </a:xfrm>
        <a:prstGeom prst="ellipse">
          <a:avLst/>
        </a:prstGeom>
        <a:solidFill>
          <a:srgbClr val="C0504D">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solidFill>
                <a:sysClr val="window" lastClr="FFFFFF"/>
              </a:solidFill>
              <a:latin typeface="Calibri" panose="020F0502020204030204" pitchFamily="34" charset="0"/>
              <a:ea typeface="+mn-ea"/>
              <a:cs typeface="Calibri" panose="020F0502020204030204" pitchFamily="34" charset="0"/>
              <a:sym typeface="Gill Sans"/>
            </a:rPr>
            <a:t>All students have access to quality ECA in school </a:t>
          </a:r>
          <a:r>
            <a:rPr lang="en-US" sz="2000" b="1" kern="1200" dirty="0" smtClean="0">
              <a:solidFill>
                <a:sysClr val="window" lastClr="FFFFFF"/>
              </a:solidFill>
              <a:latin typeface="Calibri" panose="020F0502020204030204" pitchFamily="34" charset="0"/>
              <a:ea typeface="+mn-ea"/>
              <a:cs typeface="Calibri" panose="020F0502020204030204" pitchFamily="34" charset="0"/>
              <a:sym typeface="Gill Sans"/>
            </a:rPr>
            <a:t>, </a:t>
          </a:r>
          <a:r>
            <a:rPr lang="en-US" sz="2000" b="1" kern="1200" dirty="0">
              <a:solidFill>
                <a:sysClr val="window" lastClr="FFFFFF"/>
              </a:solidFill>
              <a:latin typeface="Calibri" panose="020F0502020204030204" pitchFamily="34" charset="0"/>
              <a:ea typeface="+mn-ea"/>
              <a:cs typeface="Calibri" panose="020F0502020204030204" pitchFamily="34" charset="0"/>
              <a:sym typeface="Gill Sans"/>
            </a:rPr>
            <a:t>after school and holidays through appropriately grade-leveled, </a:t>
          </a:r>
          <a:r>
            <a:rPr lang="en-US" sz="2000" b="1" kern="1200" dirty="0" smtClean="0">
              <a:solidFill>
                <a:sysClr val="window" lastClr="FFFFFF"/>
              </a:solidFill>
              <a:latin typeface="Calibri" panose="020F0502020204030204" pitchFamily="34" charset="0"/>
              <a:ea typeface="+mn-ea"/>
              <a:cs typeface="Calibri" panose="020F0502020204030204" pitchFamily="34" charset="0"/>
              <a:sym typeface="Gill Sans"/>
            </a:rPr>
            <a:t>they will have socio-emotional, creative, and build practical  21st century skills needed to participate in a knowledge economy</a:t>
          </a:r>
          <a:endParaRPr lang="en-US" sz="2000" b="1" kern="1200" dirty="0">
            <a:solidFill>
              <a:sysClr val="window" lastClr="FFFFFF"/>
            </a:solidFill>
            <a:latin typeface="Cambria"/>
            <a:ea typeface="+mn-ea"/>
            <a:cs typeface="+mn-cs"/>
          </a:endParaRPr>
        </a:p>
      </dsp:txBody>
      <dsp:txXfrm>
        <a:off x="1530153" y="883664"/>
        <a:ext cx="3299962" cy="3126221"/>
      </dsp:txXfrm>
    </dsp:sp>
    <dsp:sp modelId="{B5AE1439-0A11-48FF-A680-9C14E2F019F9}">
      <dsp:nvSpPr>
        <dsp:cNvPr id="0" name=""/>
        <dsp:cNvSpPr/>
      </dsp:nvSpPr>
      <dsp:spPr>
        <a:xfrm>
          <a:off x="1124719" y="235134"/>
          <a:ext cx="4370196" cy="4555498"/>
        </a:xfrm>
        <a:prstGeom prst="blockArc">
          <a:avLst>
            <a:gd name="adj1" fmla="val 16509444"/>
            <a:gd name="adj2" fmla="val 5088054"/>
            <a:gd name="adj3" fmla="val 5240"/>
          </a:avLst>
        </a:prstGeom>
        <a:blipFill rotWithShape="0">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9DC1FFFC-A8C3-47E0-848A-4DE8DBA87E9A}">
      <dsp:nvSpPr>
        <dsp:cNvPr id="0" name=""/>
        <dsp:cNvSpPr/>
      </dsp:nvSpPr>
      <dsp:spPr>
        <a:xfrm>
          <a:off x="3706432" y="147521"/>
          <a:ext cx="1161778" cy="82318"/>
        </a:xfrm>
        <a:prstGeom prst="ellipse">
          <a:avLst/>
        </a:prstGeom>
        <a:solidFill>
          <a:srgbClr val="C0504D">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E5A769D9-1465-42C9-A412-C82AD99D5361}">
      <dsp:nvSpPr>
        <dsp:cNvPr id="0" name=""/>
        <dsp:cNvSpPr/>
      </dsp:nvSpPr>
      <dsp:spPr>
        <a:xfrm>
          <a:off x="4939079" y="34110"/>
          <a:ext cx="5408303" cy="565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10000"/>
            </a:spcAft>
            <a:buClr>
              <a:srgbClr val="000000"/>
            </a:buClr>
            <a:buSzPts val="1100"/>
            <a:buFont typeface="Arial"/>
            <a:buNone/>
          </a:pPr>
          <a:endParaRPr lang="en-US" sz="1400" b="1" kern="1200" dirty="0" smtClean="0">
            <a:latin typeface="Calibri" panose="020F0502020204030204" pitchFamily="34" charset="0"/>
            <a:ea typeface="Roboto"/>
            <a:cs typeface="Calibri" panose="020F0502020204030204" pitchFamily="34" charset="0"/>
            <a:sym typeface="Roboto"/>
          </a:endParaRPr>
        </a:p>
        <a:p>
          <a:pPr lvl="0" algn="ctr" defTabSz="622300">
            <a:lnSpc>
              <a:spcPct val="90000"/>
            </a:lnSpc>
            <a:spcBef>
              <a:spcPct val="0"/>
            </a:spcBef>
            <a:spcAft>
              <a:spcPct val="10000"/>
            </a:spcAft>
            <a:buClr>
              <a:srgbClr val="000000"/>
            </a:buClr>
            <a:buSzPts val="1100"/>
            <a:buFont typeface="Arial"/>
            <a:buNone/>
          </a:pPr>
          <a:endParaRPr lang="en-US" sz="1400" b="1" kern="1200" dirty="0" smtClean="0">
            <a:latin typeface="Calibri" panose="020F0502020204030204" pitchFamily="34" charset="0"/>
            <a:ea typeface="Roboto"/>
            <a:cs typeface="Calibri" panose="020F0502020204030204" pitchFamily="34" charset="0"/>
            <a:sym typeface="Roboto"/>
          </a:endParaRPr>
        </a:p>
        <a:p>
          <a:pPr lvl="0" algn="ctr" defTabSz="622300">
            <a:lnSpc>
              <a:spcPct val="90000"/>
            </a:lnSpc>
            <a:spcBef>
              <a:spcPct val="0"/>
            </a:spcBef>
            <a:spcAft>
              <a:spcPct val="10000"/>
            </a:spcAft>
            <a:buClr>
              <a:srgbClr val="000000"/>
            </a:buClr>
            <a:buSzPts val="1100"/>
            <a:buFont typeface="Arial"/>
            <a:buNone/>
          </a:pPr>
          <a:r>
            <a:rPr lang="en-US" sz="1400" b="1" kern="1200" dirty="0" smtClean="0">
              <a:latin typeface="Calibri" panose="020F0502020204030204" pitchFamily="34" charset="0"/>
              <a:ea typeface="Roboto"/>
              <a:cs typeface="Calibri" panose="020F0502020204030204" pitchFamily="34" charset="0"/>
              <a:sym typeface="Roboto"/>
            </a:rPr>
            <a:t>Strengthen Systems </a:t>
          </a:r>
          <a:r>
            <a:rPr lang="en-US" sz="1400" kern="1200" dirty="0" smtClean="0">
              <a:latin typeface="Calibri" panose="020F0502020204030204" pitchFamily="34" charset="0"/>
              <a:ea typeface="Roboto"/>
              <a:cs typeface="Calibri" panose="020F0502020204030204" pitchFamily="34" charset="0"/>
              <a:sym typeface="Roboto"/>
            </a:rPr>
            <a:t>Strengthen the capacity of the MOE to standardize ECA framework, develop quality assurance frameworks, financing mechanism, and continued support to the ESP and Human Resources Development Strategy </a:t>
          </a:r>
        </a:p>
        <a:p>
          <a:pPr lvl="0" algn="ctr" defTabSz="622300">
            <a:lnSpc>
              <a:spcPct val="90000"/>
            </a:lnSpc>
            <a:spcBef>
              <a:spcPct val="0"/>
            </a:spcBef>
            <a:spcAft>
              <a:spcPct val="10000"/>
            </a:spcAft>
            <a:buClr>
              <a:srgbClr val="000000"/>
            </a:buClr>
            <a:buSzPts val="1100"/>
            <a:buFont typeface="Arial"/>
            <a:buNone/>
          </a:pPr>
          <a:r>
            <a:rPr lang="en-US" sz="1400" kern="1200" dirty="0" smtClean="0">
              <a:solidFill>
                <a:sysClr val="windowText" lastClr="000000">
                  <a:hueOff val="0"/>
                  <a:satOff val="0"/>
                  <a:lumOff val="0"/>
                  <a:alphaOff val="0"/>
                </a:sysClr>
              </a:solidFill>
              <a:latin typeface="Cambria"/>
              <a:ea typeface="Roboto"/>
              <a:cs typeface="+mn-cs"/>
              <a:sym typeface="Roboto"/>
            </a:rPr>
            <a:t>, </a:t>
          </a:r>
          <a:endParaRPr lang="en-US" sz="1400" kern="1200" dirty="0">
            <a:solidFill>
              <a:sysClr val="windowText" lastClr="000000">
                <a:hueOff val="0"/>
                <a:satOff val="0"/>
                <a:lumOff val="0"/>
                <a:alphaOff val="0"/>
              </a:sysClr>
            </a:solidFill>
            <a:latin typeface="Cambria"/>
            <a:ea typeface="+mn-ea"/>
            <a:cs typeface="+mn-cs"/>
          </a:endParaRPr>
        </a:p>
      </dsp:txBody>
      <dsp:txXfrm>
        <a:off x="4939079" y="34110"/>
        <a:ext cx="5408303" cy="565746"/>
      </dsp:txXfrm>
    </dsp:sp>
    <dsp:sp modelId="{5ECC6A16-AA29-44D2-AA56-F7B3508DBFD3}">
      <dsp:nvSpPr>
        <dsp:cNvPr id="0" name=""/>
        <dsp:cNvSpPr/>
      </dsp:nvSpPr>
      <dsp:spPr>
        <a:xfrm flipV="1">
          <a:off x="4764789" y="876093"/>
          <a:ext cx="1161778" cy="62606"/>
        </a:xfrm>
        <a:prstGeom prst="ellipse">
          <a:avLst/>
        </a:prstGeom>
        <a:solidFill>
          <a:srgbClr val="C0504D">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B3852388-19A3-4E0B-9C49-7B87B43E4AAA}">
      <dsp:nvSpPr>
        <dsp:cNvPr id="0" name=""/>
        <dsp:cNvSpPr/>
      </dsp:nvSpPr>
      <dsp:spPr>
        <a:xfrm>
          <a:off x="5447625" y="999486"/>
          <a:ext cx="4790441" cy="74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10000"/>
            </a:spcAft>
            <a:buClr>
              <a:srgbClr val="000000"/>
            </a:buClr>
            <a:buSzPts val="1100"/>
            <a:buFont typeface="Arial"/>
            <a:buNone/>
          </a:pPr>
          <a:r>
            <a:rPr lang="en-US" sz="1400" b="1" kern="1200" dirty="0">
              <a:latin typeface="Calibri" panose="020F0502020204030204" pitchFamily="34" charset="0"/>
              <a:ea typeface="Roboto"/>
              <a:cs typeface="Calibri" panose="020F0502020204030204" pitchFamily="34" charset="0"/>
              <a:sym typeface="Roboto"/>
            </a:rPr>
            <a:t>    Empower Schools </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Extra curricular form part of the school offering to cultivate a culture of motivation, physical safety for student wellbeing and inclusion</a:t>
          </a:r>
          <a:r>
            <a:rPr lang="en-US" sz="1400" b="0" kern="1200" dirty="0" smtClean="0">
              <a:latin typeface="Calibri" panose="020F0502020204030204" pitchFamily="34" charset="0"/>
              <a:ea typeface="Roboto"/>
              <a:cs typeface="Calibri" panose="020F0502020204030204" pitchFamily="34" charset="0"/>
              <a:sym typeface="Roboto"/>
            </a:rPr>
            <a:t> </a:t>
          </a:r>
          <a:r>
            <a:rPr lang="en-US" sz="1400" b="0" kern="1200" dirty="0">
              <a:latin typeface="Calibri" panose="020F0502020204030204" pitchFamily="34" charset="0"/>
              <a:ea typeface="Roboto"/>
              <a:cs typeface="Calibri" panose="020F0502020204030204" pitchFamily="34" charset="0"/>
              <a:sym typeface="Roboto"/>
            </a:rPr>
            <a:t>and empower non-core subject teachers with the resources and skills they need to have increased motivation to instruct ECA </a:t>
          </a:r>
          <a:endParaRPr lang="en-US" sz="1400" b="0" kern="1200" dirty="0">
            <a:latin typeface="Calibri" panose="020F0502020204030204" pitchFamily="34" charset="0"/>
            <a:ea typeface="Roboto"/>
            <a:cs typeface="Calibri" panose="020F0502020204030204" pitchFamily="34" charset="0"/>
          </a:endParaRPr>
        </a:p>
      </dsp:txBody>
      <dsp:txXfrm>
        <a:off x="5447625" y="999486"/>
        <a:ext cx="4790441" cy="748256"/>
      </dsp:txXfrm>
    </dsp:sp>
    <dsp:sp modelId="{FBB586A4-C453-4F06-B25F-5B39FB1E2E1E}">
      <dsp:nvSpPr>
        <dsp:cNvPr id="0" name=""/>
        <dsp:cNvSpPr/>
      </dsp:nvSpPr>
      <dsp:spPr>
        <a:xfrm flipV="1">
          <a:off x="5333096" y="2007877"/>
          <a:ext cx="966727" cy="88416"/>
        </a:xfrm>
        <a:prstGeom prst="ellipse">
          <a:avLst/>
        </a:prstGeom>
        <a:solidFill>
          <a:srgbClr val="C0504D">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22AC8BDE-C3F5-4F25-B775-DC6778F5FA0C}">
      <dsp:nvSpPr>
        <dsp:cNvPr id="0" name=""/>
        <dsp:cNvSpPr/>
      </dsp:nvSpPr>
      <dsp:spPr>
        <a:xfrm>
          <a:off x="5738166" y="2163143"/>
          <a:ext cx="4720613" cy="937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10000"/>
            </a:spcAft>
          </a:pPr>
          <a:r>
            <a:rPr lang="en-US" sz="1400" b="1" kern="1200" dirty="0">
              <a:solidFill>
                <a:sysClr val="windowText" lastClr="000000">
                  <a:hueOff val="0"/>
                  <a:satOff val="0"/>
                  <a:lumOff val="0"/>
                  <a:alphaOff val="0"/>
                </a:sysClr>
              </a:solidFill>
              <a:latin typeface="Cambria"/>
              <a:ea typeface="+mn-ea"/>
              <a:cs typeface="+mn-cs"/>
              <a:sym typeface="Arial"/>
            </a:rPr>
            <a:t>    </a:t>
          </a:r>
          <a:r>
            <a:rPr lang="en-US" sz="1400" b="1" kern="1200" dirty="0" smtClean="0">
              <a:latin typeface="Calibri" panose="020F0502020204030204" pitchFamily="34" charset="0"/>
              <a:ea typeface="Roboto"/>
              <a:cs typeface="Calibri" panose="020F0502020204030204" pitchFamily="34" charset="0"/>
              <a:sym typeface="Roboto"/>
            </a:rPr>
            <a:t>Foster horizontal and vertical collaboration  </a:t>
          </a:r>
          <a:r>
            <a:rPr lang="en-US" sz="1400" kern="1200" dirty="0" smtClean="0">
              <a:latin typeface="Calibri" panose="020F0502020204030204" pitchFamily="34" charset="0"/>
              <a:ea typeface="Roboto"/>
              <a:cs typeface="Calibri" panose="020F0502020204030204" pitchFamily="34" charset="0"/>
              <a:sym typeface="Roboto"/>
            </a:rPr>
            <a:t>Strengthen communication between the MOE, Education, Construction, and Youth Donor Working Groups, and the Education Sector Working Group to foster horizontal and vertical communication and collaboration</a:t>
          </a:r>
          <a:endParaRPr lang="en-US" sz="1400" kern="1200" dirty="0">
            <a:solidFill>
              <a:sysClr val="windowText" lastClr="000000">
                <a:hueOff val="0"/>
                <a:satOff val="0"/>
                <a:lumOff val="0"/>
                <a:alphaOff val="0"/>
              </a:sysClr>
            </a:solidFill>
            <a:latin typeface="Calibri" panose="020F0502020204030204" pitchFamily="34" charset="0"/>
            <a:ea typeface="Roboto"/>
            <a:cs typeface="Calibri" panose="020F0502020204030204" pitchFamily="34" charset="0"/>
            <a:sym typeface="Roboto"/>
          </a:endParaRPr>
        </a:p>
      </dsp:txBody>
      <dsp:txXfrm>
        <a:off x="5738166" y="2163143"/>
        <a:ext cx="4720613" cy="937940"/>
      </dsp:txXfrm>
    </dsp:sp>
    <dsp:sp modelId="{00F36B64-7FBA-4609-8CE0-67247629BADD}">
      <dsp:nvSpPr>
        <dsp:cNvPr id="0" name=""/>
        <dsp:cNvSpPr/>
      </dsp:nvSpPr>
      <dsp:spPr>
        <a:xfrm>
          <a:off x="5154032" y="3409563"/>
          <a:ext cx="1081987" cy="63977"/>
        </a:xfrm>
        <a:prstGeom prst="ellipse">
          <a:avLst/>
        </a:prstGeom>
        <a:solidFill>
          <a:srgbClr val="C0504D">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862D2B25-E27F-4A90-A026-560F2E4CA029}">
      <dsp:nvSpPr>
        <dsp:cNvPr id="0" name=""/>
        <dsp:cNvSpPr/>
      </dsp:nvSpPr>
      <dsp:spPr>
        <a:xfrm>
          <a:off x="5132226" y="3863536"/>
          <a:ext cx="5041511" cy="392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10000"/>
            </a:spcAft>
          </a:pPr>
          <a:r>
            <a:rPr lang="en-US" sz="1400" b="1"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        Utilize Local solutions and Partner with </a:t>
          </a:r>
          <a:r>
            <a:rPr lang="en-US" sz="1400" b="1" kern="1200" dirty="0" smtClean="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local T</a:t>
          </a:r>
          <a:r>
            <a:rPr lang="en-US" sz="1400" kern="1200" dirty="0" smtClean="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sym typeface="Arial"/>
            </a:rPr>
            <a:t>hrough </a:t>
          </a:r>
          <a:r>
            <a:rPr lang="en-US" sz="14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sym typeface="Arial"/>
            </a:rPr>
            <a:t>increased competition, transparency, and access to partnering with the Ministry of Education, public, private, and non-governmental entities will be able to support the MOE implement and ensure quality of </a:t>
          </a:r>
          <a:r>
            <a:rPr lang="en-US" sz="1400" kern="1200" dirty="0" smtClean="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sym typeface="Arial"/>
            </a:rPr>
            <a:t>ECA</a:t>
          </a:r>
          <a:endParaRPr lang="en-US" sz="14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dsp:txBody>
      <dsp:txXfrm>
        <a:off x="5132226" y="3863536"/>
        <a:ext cx="5041511" cy="3921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F0AD6-5A45-4FD0-A59B-104738EFF78C}">
      <dsp:nvSpPr>
        <dsp:cNvPr id="0" name=""/>
        <dsp:cNvSpPr/>
      </dsp:nvSpPr>
      <dsp:spPr>
        <a:xfrm>
          <a:off x="0" y="0"/>
          <a:ext cx="5554845" cy="4275455"/>
        </a:xfrm>
        <a:prstGeom prst="roundRect">
          <a:avLst/>
        </a:prstGeom>
        <a:solidFill>
          <a:srgbClr val="E4D5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solidFill>
                <a:schemeClr val="tx1"/>
              </a:solidFill>
              <a:latin typeface="Lato"/>
              <a:ea typeface="Lato"/>
              <a:cs typeface="Lato"/>
              <a:sym typeface="Lato"/>
            </a:rPr>
            <a:t>A study was conducted by “Daley and Leahy “ in 2003 which discussed the </a:t>
          </a:r>
          <a:r>
            <a:rPr lang="en-US" sz="2300" b="0" u="none" kern="1200" dirty="0" smtClean="0">
              <a:solidFill>
                <a:schemeClr val="tx1"/>
              </a:solidFill>
              <a:latin typeface="Lato"/>
              <a:ea typeface="Lato"/>
              <a:cs typeface="Lato"/>
              <a:sym typeface="Lato"/>
            </a:rPr>
            <a:t>improvement in self-concept </a:t>
          </a:r>
          <a:r>
            <a:rPr lang="en-US" sz="2300" kern="1200" dirty="0" smtClean="0">
              <a:solidFill>
                <a:schemeClr val="tx1"/>
              </a:solidFill>
              <a:latin typeface="Lato"/>
              <a:ea typeface="Lato"/>
              <a:cs typeface="Lato"/>
              <a:sym typeface="Lato"/>
            </a:rPr>
            <a:t>caused by involvement in physical exercises. Participation in physical extracurricular activities </a:t>
          </a:r>
          <a:r>
            <a:rPr lang="en-US" sz="2300" b="1" u="sng" kern="1200" dirty="0" smtClean="0">
              <a:solidFill>
                <a:schemeClr val="tx1"/>
              </a:solidFill>
              <a:latin typeface="Lato"/>
              <a:ea typeface="Lato"/>
              <a:cs typeface="Lato"/>
              <a:sym typeface="Lato"/>
            </a:rPr>
            <a:t>reduce the stress</a:t>
          </a:r>
          <a:r>
            <a:rPr lang="en-US" sz="2300" b="1" kern="1200" dirty="0" smtClean="0">
              <a:solidFill>
                <a:schemeClr val="tx1"/>
              </a:solidFill>
              <a:latin typeface="Lato"/>
              <a:ea typeface="Lato"/>
              <a:cs typeface="Lato"/>
              <a:sym typeface="Lato"/>
            </a:rPr>
            <a:t> </a:t>
          </a:r>
          <a:r>
            <a:rPr lang="en-US" sz="2300" kern="1200" dirty="0" smtClean="0">
              <a:solidFill>
                <a:schemeClr val="tx1"/>
              </a:solidFill>
              <a:latin typeface="Lato"/>
              <a:ea typeface="Lato"/>
              <a:cs typeface="Lato"/>
              <a:sym typeface="Lato"/>
            </a:rPr>
            <a:t>caused by excessive studies. </a:t>
          </a:r>
          <a:r>
            <a:rPr lang="en-US" sz="2300" b="1" u="sng" kern="1200" dirty="0" smtClean="0">
              <a:solidFill>
                <a:schemeClr val="tx1"/>
              </a:solidFill>
              <a:latin typeface="Lato"/>
              <a:ea typeface="Lato"/>
              <a:cs typeface="Lato"/>
              <a:sym typeface="Lato"/>
            </a:rPr>
            <a:t>Students remain physically and mentally fit</a:t>
          </a:r>
          <a:r>
            <a:rPr lang="en-US" sz="2300" kern="1200" dirty="0" smtClean="0">
              <a:solidFill>
                <a:schemeClr val="tx1"/>
              </a:solidFill>
              <a:latin typeface="Lato"/>
              <a:ea typeface="Lato"/>
              <a:cs typeface="Lato"/>
              <a:sym typeface="Lato"/>
            </a:rPr>
            <a:t>. Also, their body is in good shape which </a:t>
          </a:r>
          <a:r>
            <a:rPr lang="en-US" sz="2300" b="1" i="0" u="sng" kern="1200" dirty="0" smtClean="0">
              <a:solidFill>
                <a:schemeClr val="tx1"/>
              </a:solidFill>
              <a:latin typeface="Lato"/>
              <a:ea typeface="Lato"/>
              <a:cs typeface="Lato"/>
              <a:sym typeface="Lato"/>
            </a:rPr>
            <a:t>gives them</a:t>
          </a:r>
          <a:r>
            <a:rPr lang="en-US" sz="2300" b="1" kern="1200" dirty="0" smtClean="0">
              <a:solidFill>
                <a:schemeClr val="tx1"/>
              </a:solidFill>
              <a:latin typeface="Lato"/>
              <a:ea typeface="Lato"/>
              <a:cs typeface="Lato"/>
              <a:sym typeface="Lato"/>
            </a:rPr>
            <a:t> </a:t>
          </a:r>
          <a:r>
            <a:rPr lang="en-US" sz="2300" b="1" u="sng" kern="1200" dirty="0" smtClean="0">
              <a:solidFill>
                <a:schemeClr val="tx1"/>
              </a:solidFill>
              <a:latin typeface="Lato"/>
              <a:ea typeface="Lato"/>
              <a:cs typeface="Lato"/>
              <a:sym typeface="Lato"/>
            </a:rPr>
            <a:t>self-confidence</a:t>
          </a:r>
          <a:r>
            <a:rPr lang="en-US" sz="2300" b="1" kern="1200" dirty="0" smtClean="0">
              <a:solidFill>
                <a:schemeClr val="tx1"/>
              </a:solidFill>
              <a:latin typeface="Lato"/>
              <a:ea typeface="Lato"/>
              <a:cs typeface="Lato"/>
              <a:sym typeface="Lato"/>
            </a:rPr>
            <a:t> a</a:t>
          </a:r>
          <a:r>
            <a:rPr lang="en-US" sz="2300" kern="1200" dirty="0" smtClean="0">
              <a:solidFill>
                <a:schemeClr val="tx1"/>
              </a:solidFill>
              <a:latin typeface="Lato"/>
              <a:ea typeface="Lato"/>
              <a:cs typeface="Lato"/>
              <a:sym typeface="Lato"/>
            </a:rPr>
            <a:t>nd a better view of their appearance. </a:t>
          </a:r>
          <a:endParaRPr lang="en-GB" sz="2300" b="1" kern="1200" dirty="0">
            <a:solidFill>
              <a:schemeClr val="tx1"/>
            </a:solidFill>
          </a:endParaRPr>
        </a:p>
      </dsp:txBody>
      <dsp:txXfrm>
        <a:off x="208711" y="208711"/>
        <a:ext cx="5137423" cy="38580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377759-BDD7-4355-8AF8-53C7EB33FBEA}">
      <dsp:nvSpPr>
        <dsp:cNvPr id="0" name=""/>
        <dsp:cNvSpPr/>
      </dsp:nvSpPr>
      <dsp:spPr>
        <a:xfrm>
          <a:off x="0" y="0"/>
          <a:ext cx="5404173" cy="4568624"/>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defTabSz="977900">
            <a:lnSpc>
              <a:spcPct val="90000"/>
            </a:lnSpc>
            <a:spcBef>
              <a:spcPct val="0"/>
            </a:spcBef>
            <a:spcAft>
              <a:spcPct val="35000"/>
            </a:spcAft>
          </a:pPr>
          <a:r>
            <a:rPr lang="en-US" sz="2200" kern="1200" dirty="0" smtClean="0">
              <a:solidFill>
                <a:schemeClr val="bg1"/>
              </a:solidFill>
              <a:cs typeface="Calibri"/>
              <a:sym typeface="Calibri"/>
            </a:rPr>
            <a:t>There is consensus on the evidence from several different types of studies are  implementing initiatives-based programs throughout the kingdom ,suggesting that  </a:t>
          </a:r>
          <a:r>
            <a:rPr lang="en-US" sz="2200" b="1" u="sng" kern="1200" dirty="0" smtClean="0">
              <a:solidFill>
                <a:schemeClr val="bg1"/>
              </a:solidFill>
              <a:cs typeface="Calibri"/>
              <a:sym typeface="Calibri"/>
            </a:rPr>
            <a:t>involvement in non academic activities in school and out </a:t>
          </a:r>
          <a:r>
            <a:rPr lang="en-US" sz="2200" b="1" u="sng" kern="1200" dirty="0" smtClean="0">
              <a:solidFill>
                <a:schemeClr val="bg1"/>
              </a:solidFill>
              <a:cs typeface="Calibri"/>
              <a:sym typeface="Calibri"/>
            </a:rPr>
            <a:t>school</a:t>
          </a:r>
          <a:r>
            <a:rPr lang="ar-JO" sz="2200" b="1" u="sng" kern="1200" dirty="0" smtClean="0">
              <a:solidFill>
                <a:schemeClr val="bg1"/>
              </a:solidFill>
              <a:cs typeface="Calibri"/>
              <a:sym typeface="Calibri"/>
            </a:rPr>
            <a:t> </a:t>
          </a:r>
          <a:r>
            <a:rPr lang="en-US" sz="2200" b="1" i="0" u="sng" kern="1200" dirty="0" smtClean="0">
              <a:solidFill>
                <a:schemeClr val="bg1"/>
              </a:solidFill>
              <a:cs typeface="Calibri"/>
              <a:sym typeface="Calibri"/>
            </a:rPr>
            <a:t>facilitates </a:t>
          </a:r>
          <a:r>
            <a:rPr lang="en-US" sz="2200" b="1" i="0" u="sng" kern="1200" dirty="0" smtClean="0">
              <a:solidFill>
                <a:schemeClr val="bg1"/>
              </a:solidFill>
              <a:cs typeface="Calibri"/>
              <a:sym typeface="Calibri"/>
            </a:rPr>
            <a:t>continued school - student engagement </a:t>
          </a:r>
          <a:r>
            <a:rPr lang="en-US" sz="2200" b="0" i="0" u="none" kern="1200" dirty="0" smtClean="0">
              <a:solidFill>
                <a:schemeClr val="bg1"/>
              </a:solidFill>
              <a:cs typeface="Calibri"/>
              <a:sym typeface="Calibri"/>
            </a:rPr>
            <a:t>and</a:t>
          </a:r>
          <a:r>
            <a:rPr lang="en-US" sz="2200" b="1" i="0" u="sng" kern="1200" dirty="0" smtClean="0">
              <a:solidFill>
                <a:schemeClr val="bg1"/>
              </a:solidFill>
              <a:cs typeface="Calibri"/>
              <a:sym typeface="Calibri"/>
            </a:rPr>
            <a:t> </a:t>
          </a:r>
          <a:r>
            <a:rPr lang="en-US" sz="2200" b="0" i="0" u="none" kern="1200" dirty="0" smtClean="0">
              <a:solidFill>
                <a:schemeClr val="bg1"/>
              </a:solidFill>
              <a:cs typeface="Calibri"/>
              <a:sym typeface="Calibri"/>
            </a:rPr>
            <a:t>academic achievement</a:t>
          </a:r>
          <a:r>
            <a:rPr lang="en-US" sz="2200" i="0" u="sng" kern="1200" dirty="0" smtClean="0">
              <a:solidFill>
                <a:schemeClr val="bg1"/>
              </a:solidFill>
              <a:cs typeface="Calibri"/>
              <a:sym typeface="Calibri"/>
            </a:rPr>
            <a:t>.</a:t>
          </a:r>
          <a:r>
            <a:rPr lang="en-US" sz="2200" kern="1200" dirty="0" smtClean="0">
              <a:solidFill>
                <a:schemeClr val="bg1"/>
              </a:solidFill>
              <a:cs typeface="Calibri"/>
              <a:sym typeface="Calibri"/>
            </a:rPr>
            <a:t> Extra curricula offer an opportunity to </a:t>
          </a:r>
          <a:r>
            <a:rPr lang="en-US" sz="2200" b="0" u="none" kern="1200" dirty="0" smtClean="0">
              <a:solidFill>
                <a:schemeClr val="bg1"/>
              </a:solidFill>
              <a:cs typeface="Calibri"/>
              <a:sym typeface="Calibri"/>
            </a:rPr>
            <a:t>build self confidence, reduce stress, </a:t>
          </a:r>
          <a:r>
            <a:rPr lang="en-US" sz="2200" b="1" u="sng" kern="1200" dirty="0" smtClean="0">
              <a:solidFill>
                <a:schemeClr val="bg1"/>
              </a:solidFill>
              <a:cs typeface="Calibri"/>
              <a:sym typeface="Calibri"/>
            </a:rPr>
            <a:t>and build school citizenship. </a:t>
          </a:r>
        </a:p>
        <a:p>
          <a:pPr lvl="0" algn="l" defTabSz="977900">
            <a:lnSpc>
              <a:spcPct val="90000"/>
            </a:lnSpc>
            <a:spcBef>
              <a:spcPct val="0"/>
            </a:spcBef>
            <a:spcAft>
              <a:spcPct val="35000"/>
            </a:spcAft>
          </a:pPr>
          <a:endParaRPr lang="en-GB" sz="2400" b="1" kern="1200" dirty="0">
            <a:solidFill>
              <a:schemeClr val="bg1"/>
            </a:solidFill>
          </a:endParaRPr>
        </a:p>
      </dsp:txBody>
      <dsp:txXfrm>
        <a:off x="223022" y="223022"/>
        <a:ext cx="4958129" cy="41225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F0AD6-5A45-4FD0-A59B-104738EFF78C}">
      <dsp:nvSpPr>
        <dsp:cNvPr id="0" name=""/>
        <dsp:cNvSpPr/>
      </dsp:nvSpPr>
      <dsp:spPr>
        <a:xfrm>
          <a:off x="0" y="72103"/>
          <a:ext cx="5301649" cy="4330980"/>
        </a:xfrm>
        <a:prstGeom prst="roundRect">
          <a:avLst/>
        </a:prstGeom>
        <a:solidFill>
          <a:srgbClr val="E4D5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cs typeface="Calibri"/>
              <a:sym typeface="Calibri"/>
            </a:rPr>
            <a:t>The 2012 WHO and Center for Disease Control and Prevention, Jordan Global School-Based student Health survey, highlighted the prevalence of VAC. It reported that 66% of children aged 2-14 are subjected to at least one form of physical punishment during the month preceding the survey ,and 41.6% of students stated they were bullied on one or more days.</a:t>
          </a:r>
        </a:p>
        <a:p>
          <a:pPr lvl="0" algn="l" defTabSz="755650">
            <a:lnSpc>
              <a:spcPct val="90000"/>
            </a:lnSpc>
            <a:spcBef>
              <a:spcPct val="0"/>
            </a:spcBef>
            <a:spcAft>
              <a:spcPct val="35000"/>
            </a:spcAft>
          </a:pPr>
          <a:r>
            <a:rPr lang="en-US" sz="1700" kern="1200" dirty="0" smtClean="0">
              <a:solidFill>
                <a:schemeClr val="tx1"/>
              </a:solidFill>
              <a:cs typeface="Calibri"/>
              <a:sym typeface="Calibri"/>
            </a:rPr>
            <a:t>A 2007 UNICEF report illustrates that violence in Jordan is multidimensional, with verbal and physical peer violence, student-teacher and administrator violence, and children-parent violence.</a:t>
          </a:r>
        </a:p>
        <a:p>
          <a:pPr lvl="0" algn="l" defTabSz="755650">
            <a:lnSpc>
              <a:spcPct val="90000"/>
            </a:lnSpc>
            <a:spcBef>
              <a:spcPct val="0"/>
            </a:spcBef>
            <a:spcAft>
              <a:spcPct val="35000"/>
            </a:spcAft>
          </a:pPr>
          <a:endParaRPr lang="en-US" sz="1700" kern="1200" dirty="0" smtClean="0">
            <a:solidFill>
              <a:schemeClr val="tx1"/>
            </a:solidFill>
            <a:cs typeface="Calibri"/>
            <a:sym typeface="Calibri"/>
          </a:endParaRPr>
        </a:p>
        <a:p>
          <a:pPr lvl="0" algn="l" defTabSz="755650">
            <a:lnSpc>
              <a:spcPct val="90000"/>
            </a:lnSpc>
            <a:spcBef>
              <a:spcPct val="0"/>
            </a:spcBef>
            <a:spcAft>
              <a:spcPct val="35000"/>
            </a:spcAft>
          </a:pPr>
          <a:endParaRPr lang="en-GB" sz="1700" b="1" kern="1200" dirty="0">
            <a:solidFill>
              <a:schemeClr val="tx1"/>
            </a:solidFill>
          </a:endParaRPr>
        </a:p>
      </dsp:txBody>
      <dsp:txXfrm>
        <a:off x="211421" y="283524"/>
        <a:ext cx="4878807" cy="39081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B0748-9529-4253-8817-0F913A502A14}">
      <dsp:nvSpPr>
        <dsp:cNvPr id="0" name=""/>
        <dsp:cNvSpPr/>
      </dsp:nvSpPr>
      <dsp:spPr>
        <a:xfrm>
          <a:off x="0" y="387837"/>
          <a:ext cx="5499934" cy="3238457"/>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UNICEF </a:t>
          </a:r>
          <a:r>
            <a:rPr lang="en-US" sz="2100" kern="1200" dirty="0" err="1" smtClean="0"/>
            <a:t>Maan</a:t>
          </a:r>
          <a:r>
            <a:rPr lang="en-US" sz="2100" kern="1200" dirty="0" smtClean="0"/>
            <a:t> Campaign , Physical violence across all grades has </a:t>
          </a:r>
          <a:r>
            <a:rPr lang="en-US" sz="2100" kern="1200" dirty="0"/>
            <a:t>reduced significantly, it continues to be a reality albeit at lower levels. The incidence is very low in junior grades (4-6). In boys’ schools, it is on the higher end for senior grades (6-10) and marginally low for junior grades (4-5). In Girls schools, it is significantly lower for all grades and nearly non-existent in 4-5 grades.</a:t>
          </a:r>
        </a:p>
      </dsp:txBody>
      <dsp:txXfrm>
        <a:off x="158088" y="545925"/>
        <a:ext cx="5183758" cy="2922281"/>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dirty="0" smtClean="0"/>
              <a:t>There</a:t>
            </a:r>
            <a:r>
              <a:rPr lang="en-US" baseline="0" dirty="0" smtClean="0"/>
              <a:t> are </a:t>
            </a:r>
            <a:r>
              <a:rPr lang="en-US" dirty="0" smtClean="0"/>
              <a:t>other </a:t>
            </a:r>
            <a:r>
              <a:rPr lang="en-US" dirty="0" smtClean="0"/>
              <a:t>examples from successful private schools in Jordan as </a:t>
            </a:r>
            <a:r>
              <a:rPr lang="en-US" dirty="0" smtClean="0"/>
              <a:t>well, </a:t>
            </a:r>
            <a:r>
              <a:rPr lang="en-US" dirty="0" smtClean="0"/>
              <a:t>using the IB curriculum </a:t>
            </a:r>
            <a:r>
              <a:rPr lang="en-US" dirty="0" smtClean="0"/>
              <a:t>…</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916490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a:t>The ESP is a key resource to guide the MoE’s strategic and policy engagement with Development Partners</a:t>
            </a:r>
            <a:endParaRPr/>
          </a:p>
        </p:txBody>
      </p:sp>
      <p:sp>
        <p:nvSpPr>
          <p:cNvPr id="379" name="Google Shape;37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28" name="Google Shape;42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93" name="Google Shape;493;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dirty="0" smtClean="0"/>
              <a:t>based on the ESP structure</a:t>
            </a:r>
            <a:r>
              <a:rPr lang="en-US" baseline="0" dirty="0" smtClean="0"/>
              <a:t> a</a:t>
            </a:r>
            <a:r>
              <a:rPr lang="en-US" dirty="0" smtClean="0"/>
              <a:t>nd</a:t>
            </a:r>
            <a:r>
              <a:rPr lang="en-US" baseline="0" dirty="0" smtClean="0"/>
              <a:t>  link towards the PPC</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64CBD-A5AC-43FB-9E90-36566511B2A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1621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Financial Resources - School Block Grant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64CBD-A5AC-43FB-9E90-36566511B2A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61317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ECA Values, Life Skills and Attitudes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64CBD-A5AC-43FB-9E90-36566511B2A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5232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71bc758e06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71bc758e06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lnSpc>
                <a:spcPct val="100000"/>
              </a:lnSpc>
              <a:spcBef>
                <a:spcPts val="0"/>
              </a:spcBef>
              <a:spcAft>
                <a:spcPts val="0"/>
              </a:spcAft>
              <a:buSzPts val="1300"/>
              <a:buChar char="●"/>
            </a:pPr>
            <a:r>
              <a:rPr lang="en-US" dirty="0" smtClean="0"/>
              <a:t>Develop Funding mechanism and ECA framework for donors to channel money into and for results/impact to be measured against </a:t>
            </a:r>
          </a:p>
          <a:p>
            <a:pPr marL="914400" lvl="1" indent="-298450" algn="l" rtl="0">
              <a:lnSpc>
                <a:spcPct val="100000"/>
              </a:lnSpc>
              <a:spcBef>
                <a:spcPts val="0"/>
              </a:spcBef>
              <a:spcAft>
                <a:spcPts val="0"/>
              </a:spcAft>
              <a:buSzPts val="1100"/>
              <a:buChar char="○"/>
            </a:pPr>
            <a:r>
              <a:rPr lang="en-US" dirty="0" smtClean="0"/>
              <a:t>Great potential to develop framework and funding structure that will allow the MOE to harmonize ECA standards and implementation, decentralize ECA to the school level, and ensure sustainability of ECA through joint-donor financing and leveraging existing donor and MOE investments </a:t>
            </a:r>
          </a:p>
          <a:p>
            <a:pPr marL="914400" lvl="1" indent="-298450" algn="l" rtl="0">
              <a:lnSpc>
                <a:spcPct val="100000"/>
              </a:lnSpc>
              <a:spcBef>
                <a:spcPts val="0"/>
              </a:spcBef>
              <a:spcAft>
                <a:spcPts val="0"/>
              </a:spcAft>
              <a:buSzPts val="1100"/>
              <a:buChar char="○"/>
            </a:pPr>
            <a:r>
              <a:rPr lang="en-US" dirty="0" smtClean="0"/>
              <a:t>Donors continue to fund extracurricular activities and demonstrate increasing interest to invest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72509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l"/>
            <a:endParaRPr sz="1400"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9" name="Google Shape;289;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30082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90000"/>
              </a:lnSpc>
              <a:spcBef>
                <a:spcPts val="1000"/>
              </a:spcBef>
              <a:spcAft>
                <a:spcPts val="0"/>
              </a:spcAft>
              <a:buClrTx/>
              <a:buSzTx/>
              <a:buFont typeface="+mj-lt"/>
              <a:buNone/>
              <a:tabLst/>
              <a:defRPr/>
            </a:pPr>
            <a:r>
              <a:rPr lang="en-US" sz="1200" b="1" i="0" u="none" strike="noStrike" cap="none" dirty="0" smtClean="0">
                <a:solidFill>
                  <a:schemeClr val="dk1"/>
                </a:solidFill>
                <a:effectLst/>
                <a:latin typeface="Calibri"/>
                <a:ea typeface="Calibri"/>
                <a:cs typeface="Calibri"/>
                <a:sym typeface="Calibri"/>
              </a:rPr>
              <a:t>Since 2003, the Education Reform for the Knowledge economy (</a:t>
            </a:r>
            <a:r>
              <a:rPr lang="en-US" sz="1200" b="1" i="0" u="none" strike="noStrike" cap="none" dirty="0" err="1" smtClean="0">
                <a:solidFill>
                  <a:schemeClr val="dk1"/>
                </a:solidFill>
                <a:effectLst/>
                <a:latin typeface="Calibri"/>
                <a:ea typeface="Calibri"/>
                <a:cs typeface="Calibri"/>
                <a:sym typeface="Calibri"/>
              </a:rPr>
              <a:t>ERfKE</a:t>
            </a:r>
            <a:r>
              <a:rPr lang="en-US" sz="1200" b="1" i="0" u="none" strike="noStrike" cap="none" dirty="0" smtClean="0">
                <a:solidFill>
                  <a:schemeClr val="dk1"/>
                </a:solidFill>
                <a:effectLst/>
                <a:latin typeface="Calibri"/>
                <a:ea typeface="Calibri"/>
                <a:cs typeface="Calibri"/>
                <a:sym typeface="Calibri"/>
              </a:rPr>
              <a:t>) program has been working to re-orient education policy, restructure educational programs, prepare students for the labor market. </a:t>
            </a:r>
            <a:endParaRPr kumimoji="0" lang="en-US" sz="12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smtClean="0">
              <a:ln>
                <a:noFill/>
              </a:ln>
              <a:solidFill>
                <a:prstClr val="black"/>
              </a:solidFill>
              <a:effectLst/>
              <a:uLnTx/>
              <a:uFillTx/>
              <a:latin typeface="Calibri"/>
              <a:ea typeface="+mn-ea"/>
              <a:cs typeface="+mn-cs"/>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72490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Times New Roman" panose="02020603050405020304" pitchFamily="18" charset="0"/>
                <a:ea typeface="Times New Roman" panose="02020603050405020304" pitchFamily="18" charset="0"/>
              </a:rPr>
              <a:t>RAMP </a:t>
            </a:r>
            <a:r>
              <a:rPr lang="en-US" sz="1200" b="0" i="0" u="none" strike="noStrike" cap="none" dirty="0" smtClean="0">
                <a:solidFill>
                  <a:schemeClr val="dk1"/>
                </a:solidFill>
                <a:effectLst/>
                <a:latin typeface="Calibri"/>
                <a:ea typeface="Calibri"/>
                <a:cs typeface="Calibri"/>
                <a:sym typeface="Calibri"/>
              </a:rPr>
              <a:t>CISLE</a:t>
            </a:r>
            <a:r>
              <a:rPr lang="en-US" sz="1200" baseline="0" dirty="0" smtClean="0">
                <a:effectLst/>
                <a:latin typeface="Times New Roman" panose="02020603050405020304" pitchFamily="18" charset="0"/>
                <a:ea typeface="Times New Roman" panose="02020603050405020304" pitchFamily="18" charset="0"/>
              </a:rPr>
              <a:t> </a:t>
            </a:r>
            <a:r>
              <a:rPr lang="en-US" sz="1200" dirty="0" smtClean="0">
                <a:effectLst/>
                <a:latin typeface="Times New Roman" panose="02020603050405020304" pitchFamily="18" charset="0"/>
                <a:ea typeface="Times New Roman" panose="02020603050405020304" pitchFamily="18" charset="0"/>
              </a:rPr>
              <a:t>Generations for Peace ,</a:t>
            </a:r>
            <a:r>
              <a:rPr lang="en-US" sz="1200" dirty="0" err="1" smtClean="0">
                <a:effectLst/>
                <a:latin typeface="Times New Roman" panose="02020603050405020304" pitchFamily="18" charset="0"/>
                <a:ea typeface="Times New Roman" panose="02020603050405020304" pitchFamily="18" charset="0"/>
              </a:rPr>
              <a:t>Madrasati</a:t>
            </a:r>
            <a:r>
              <a:rPr lang="en-US" sz="1200" dirty="0" smtClean="0">
                <a:effectLst/>
                <a:latin typeface="Times New Roman" panose="02020603050405020304" pitchFamily="18" charset="0"/>
                <a:ea typeface="Times New Roman" panose="02020603050405020304" pitchFamily="18" charset="0"/>
              </a:rPr>
              <a:t>, World Vision, Right To Play, Reclaim Childhood, Jordan Olympic Committee </a:t>
            </a:r>
          </a:p>
          <a:p>
            <a:r>
              <a:rPr lang="en-US" sz="1200" dirty="0" smtClean="0">
                <a:effectLst/>
                <a:latin typeface="Times New Roman" panose="02020603050405020304" pitchFamily="18" charset="0"/>
                <a:ea typeface="Times New Roman" panose="02020603050405020304" pitchFamily="18" charset="0"/>
              </a:rPr>
              <a:t>additional players and lessons learned. Generations for Peace (GFP), a Jordanian NGO, aims to improve </a:t>
            </a:r>
            <a:r>
              <a:rPr lang="en-US" sz="1200" b="1" dirty="0" smtClean="0">
                <a:effectLst/>
                <a:latin typeface="Times New Roman" panose="02020603050405020304" pitchFamily="18" charset="0"/>
                <a:ea typeface="Times New Roman" panose="02020603050405020304" pitchFamily="18" charset="0"/>
              </a:rPr>
              <a:t>peace-building skills among youth through activities centered on advocacy, sport, art, dialogue, and empowerment.</a:t>
            </a:r>
            <a:endParaRPr lang="en-US" b="1"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6246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smtClean="0">
                <a:solidFill>
                  <a:srgbClr val="000000"/>
                </a:solidFill>
                <a:latin typeface="Arial" panose="020B0604020202020204" pitchFamily="34" charset="0"/>
              </a:rPr>
              <a:t>USAID </a:t>
            </a:r>
            <a:r>
              <a:rPr lang="en-US" sz="1200" b="0" i="0" u="none" strike="noStrike" baseline="0" dirty="0" smtClean="0">
                <a:solidFill>
                  <a:srgbClr val="000000"/>
                </a:solidFill>
                <a:latin typeface="Arial" panose="020B0604020202020204" pitchFamily="34" charset="0"/>
              </a:rPr>
              <a:t>CISLE project, WB psychosocial project, and 2019 student with EU on Quality of Education and their findings on violence.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8906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Financial Resources - School Block Grant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64CBD-A5AC-43FB-9E90-36566511B2A2}" type="slidenum">
              <a:rPr kumimoji="0" lang="en-GB"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295310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4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2" name="Google Shape;72;p4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5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5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5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4"/>
        <p:cNvGrpSpPr/>
        <p:nvPr/>
      </p:nvGrpSpPr>
      <p:grpSpPr>
        <a:xfrm>
          <a:off x="0" y="0"/>
          <a:ext cx="0" cy="0"/>
          <a:chOff x="0" y="0"/>
          <a:chExt cx="0" cy="0"/>
        </a:xfrm>
      </p:grpSpPr>
      <p:sp>
        <p:nvSpPr>
          <p:cNvPr id="95" name="Google Shape;95;p2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29"/>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7" name="Google Shape;97;p2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0"/>
        <p:cNvGrpSpPr/>
        <p:nvPr/>
      </p:nvGrpSpPr>
      <p:grpSpPr>
        <a:xfrm>
          <a:off x="0" y="0"/>
          <a:ext cx="0" cy="0"/>
          <a:chOff x="0" y="0"/>
          <a:chExt cx="0" cy="0"/>
        </a:xfrm>
      </p:grpSpPr>
      <p:sp>
        <p:nvSpPr>
          <p:cNvPr id="101" name="Google Shape;101;p52"/>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5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03" name="Google Shape;103;p5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5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5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53"/>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53"/>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9" name="Google Shape;109;p5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5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5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5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54"/>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5" name="Google Shape;115;p54"/>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6" name="Google Shape;116;p5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5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5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5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55"/>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2" name="Google Shape;122;p55"/>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3" name="Google Shape;123;p55"/>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4" name="Google Shape;124;p55"/>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5" name="Google Shape;125;p5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5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5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5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5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5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5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3"/>
        <p:cNvGrpSpPr/>
        <p:nvPr/>
      </p:nvGrpSpPr>
      <p:grpSpPr>
        <a:xfrm>
          <a:off x="0" y="0"/>
          <a:ext cx="0" cy="0"/>
          <a:chOff x="0" y="0"/>
          <a:chExt cx="0" cy="0"/>
        </a:xfrm>
      </p:grpSpPr>
      <p:sp>
        <p:nvSpPr>
          <p:cNvPr id="134" name="Google Shape;134;p5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5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5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7"/>
        <p:cNvGrpSpPr/>
        <p:nvPr/>
      </p:nvGrpSpPr>
      <p:grpSpPr>
        <a:xfrm>
          <a:off x="0" y="0"/>
          <a:ext cx="0" cy="0"/>
          <a:chOff x="0" y="0"/>
          <a:chExt cx="0" cy="0"/>
        </a:xfrm>
      </p:grpSpPr>
      <p:sp>
        <p:nvSpPr>
          <p:cNvPr id="138" name="Google Shape;138;p58"/>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58"/>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40" name="Google Shape;140;p58"/>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1" name="Google Shape;141;p5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5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5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4"/>
        <p:cNvGrpSpPr/>
        <p:nvPr/>
      </p:nvGrpSpPr>
      <p:grpSpPr>
        <a:xfrm>
          <a:off x="0" y="0"/>
          <a:ext cx="0" cy="0"/>
          <a:chOff x="0" y="0"/>
          <a:chExt cx="0" cy="0"/>
        </a:xfrm>
      </p:grpSpPr>
      <p:sp>
        <p:nvSpPr>
          <p:cNvPr id="145" name="Google Shape;145;p59"/>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59"/>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7" name="Google Shape;147;p59"/>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8" name="Google Shape;148;p5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5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5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1"/>
        <p:cNvGrpSpPr/>
        <p:nvPr/>
      </p:nvGrpSpPr>
      <p:grpSpPr>
        <a:xfrm>
          <a:off x="0" y="0"/>
          <a:ext cx="0" cy="0"/>
          <a:chOff x="0" y="0"/>
          <a:chExt cx="0" cy="0"/>
        </a:xfrm>
      </p:grpSpPr>
      <p:sp>
        <p:nvSpPr>
          <p:cNvPr id="152" name="Google Shape;152;p6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60"/>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4" name="Google Shape;154;p6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6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6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7"/>
        <p:cNvGrpSpPr/>
        <p:nvPr/>
      </p:nvGrpSpPr>
      <p:grpSpPr>
        <a:xfrm>
          <a:off x="0" y="0"/>
          <a:ext cx="0" cy="0"/>
          <a:chOff x="0" y="0"/>
          <a:chExt cx="0" cy="0"/>
        </a:xfrm>
      </p:grpSpPr>
      <p:sp>
        <p:nvSpPr>
          <p:cNvPr id="158" name="Google Shape;158;p61"/>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p61"/>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0" name="Google Shape;160;p6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6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6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3"/>
        <p:cNvGrpSpPr/>
        <p:nvPr/>
      </p:nvGrpSpPr>
      <p:grpSpPr>
        <a:xfrm>
          <a:off x="0" y="0"/>
          <a:ext cx="0" cy="0"/>
          <a:chOff x="0" y="0"/>
          <a:chExt cx="0" cy="0"/>
        </a:xfrm>
      </p:grpSpPr>
      <p:sp>
        <p:nvSpPr>
          <p:cNvPr id="164" name="Google Shape;164;p62"/>
          <p:cNvSpPr/>
          <p:nvPr/>
        </p:nvSpPr>
        <p:spPr>
          <a:xfrm>
            <a:off x="0" y="0"/>
            <a:ext cx="12192000" cy="650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nvGrpSpPr>
          <p:cNvPr id="165" name="Google Shape;165;p62"/>
          <p:cNvGrpSpPr/>
          <p:nvPr/>
        </p:nvGrpSpPr>
        <p:grpSpPr>
          <a:xfrm>
            <a:off x="1107190" y="1588342"/>
            <a:ext cx="994351" cy="61101"/>
            <a:chOff x="4580561" y="2589004"/>
            <a:chExt cx="1064464" cy="25200"/>
          </a:xfrm>
        </p:grpSpPr>
        <p:sp>
          <p:nvSpPr>
            <p:cNvPr id="166" name="Google Shape;166;p6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7" name="Google Shape;167;p6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168" name="Google Shape;168;p62"/>
          <p:cNvSpPr txBox="1">
            <a:spLocks noGrp="1"/>
          </p:cNvSpPr>
          <p:nvPr>
            <p:ph type="title"/>
          </p:nvPr>
        </p:nvSpPr>
        <p:spPr>
          <a:xfrm>
            <a:off x="972600" y="1758200"/>
            <a:ext cx="10251600" cy="713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2"/>
              </a:buClr>
              <a:buSzPts val="2600"/>
              <a:buFont typeface="Calibri"/>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169" name="Google Shape;169;p62"/>
          <p:cNvSpPr txBox="1">
            <a:spLocks noGrp="1"/>
          </p:cNvSpPr>
          <p:nvPr>
            <p:ph type="body" idx="1"/>
          </p:nvPr>
        </p:nvSpPr>
        <p:spPr>
          <a:xfrm>
            <a:off x="972600" y="2771833"/>
            <a:ext cx="10251600" cy="3014800"/>
          </a:xfrm>
          <a:prstGeom prst="rect">
            <a:avLst/>
          </a:prstGeom>
          <a:noFill/>
          <a:ln>
            <a:noFill/>
          </a:ln>
        </p:spPr>
        <p:txBody>
          <a:bodyPr spcFirstLastPara="1" wrap="square" lIns="91425" tIns="91425" rIns="91425" bIns="91425" anchor="t" anchorCtr="0">
            <a:noAutofit/>
          </a:bodyPr>
          <a:lstStyle>
            <a:lvl1pPr marL="457200" lvl="0" indent="-311150" algn="l">
              <a:spcBef>
                <a:spcPts val="0"/>
              </a:spcBef>
              <a:spcAft>
                <a:spcPts val="0"/>
              </a:spcAft>
              <a:buClr>
                <a:schemeClr val="dk1"/>
              </a:buClr>
              <a:buSzPts val="1300"/>
              <a:buChar char="●"/>
              <a:defRPr/>
            </a:lvl1pPr>
            <a:lvl2pPr marL="914400" lvl="1" indent="-298450" algn="l">
              <a:spcBef>
                <a:spcPts val="1600"/>
              </a:spcBef>
              <a:spcAft>
                <a:spcPts val="0"/>
              </a:spcAft>
              <a:buClr>
                <a:schemeClr val="dk1"/>
              </a:buClr>
              <a:buSzPts val="1100"/>
              <a:buChar char="○"/>
              <a:defRPr/>
            </a:lvl2pPr>
            <a:lvl3pPr marL="1371600" lvl="2" indent="-298450" algn="l">
              <a:spcBef>
                <a:spcPts val="1600"/>
              </a:spcBef>
              <a:spcAft>
                <a:spcPts val="0"/>
              </a:spcAft>
              <a:buClr>
                <a:schemeClr val="dk1"/>
              </a:buClr>
              <a:buSzPts val="1100"/>
              <a:buChar char="■"/>
              <a:defRPr/>
            </a:lvl3pPr>
            <a:lvl4pPr marL="1828800" lvl="3" indent="-298450" algn="l">
              <a:spcBef>
                <a:spcPts val="1600"/>
              </a:spcBef>
              <a:spcAft>
                <a:spcPts val="0"/>
              </a:spcAft>
              <a:buClr>
                <a:schemeClr val="dk1"/>
              </a:buClr>
              <a:buSzPts val="1100"/>
              <a:buChar char="●"/>
              <a:defRPr/>
            </a:lvl4pPr>
            <a:lvl5pPr marL="2286000" lvl="4" indent="-298450" algn="l">
              <a:spcBef>
                <a:spcPts val="1600"/>
              </a:spcBef>
              <a:spcAft>
                <a:spcPts val="0"/>
              </a:spcAft>
              <a:buClr>
                <a:schemeClr val="dk1"/>
              </a:buClr>
              <a:buSzPts val="1100"/>
              <a:buChar char="○"/>
              <a:defRPr/>
            </a:lvl5pPr>
            <a:lvl6pPr marL="2743200" lvl="5" indent="-298450" algn="l">
              <a:spcBef>
                <a:spcPts val="1600"/>
              </a:spcBef>
              <a:spcAft>
                <a:spcPts val="0"/>
              </a:spcAft>
              <a:buClr>
                <a:schemeClr val="dk1"/>
              </a:buClr>
              <a:buSzPts val="1100"/>
              <a:buChar char="■"/>
              <a:defRPr/>
            </a:lvl6pPr>
            <a:lvl7pPr marL="3200400" lvl="6" indent="-298450" algn="l">
              <a:spcBef>
                <a:spcPts val="1600"/>
              </a:spcBef>
              <a:spcAft>
                <a:spcPts val="0"/>
              </a:spcAft>
              <a:buClr>
                <a:schemeClr val="dk1"/>
              </a:buClr>
              <a:buSzPts val="1100"/>
              <a:buChar char="●"/>
              <a:defRPr/>
            </a:lvl7pPr>
            <a:lvl8pPr marL="3657600" lvl="7" indent="-298450" algn="l">
              <a:spcBef>
                <a:spcPts val="1600"/>
              </a:spcBef>
              <a:spcAft>
                <a:spcPts val="0"/>
              </a:spcAft>
              <a:buClr>
                <a:schemeClr val="dk1"/>
              </a:buClr>
              <a:buSzPts val="1100"/>
              <a:buChar char="○"/>
              <a:defRPr/>
            </a:lvl8pPr>
            <a:lvl9pPr marL="4114800" lvl="8" indent="-298450" algn="l">
              <a:spcBef>
                <a:spcPts val="1600"/>
              </a:spcBef>
              <a:spcAft>
                <a:spcPts val="1600"/>
              </a:spcAft>
              <a:buClr>
                <a:schemeClr val="dk1"/>
              </a:buClr>
              <a:buSzPts val="1100"/>
              <a:buChar char="■"/>
              <a:defRPr/>
            </a:lvl9pPr>
          </a:lstStyle>
          <a:p>
            <a:endParaRPr/>
          </a:p>
        </p:txBody>
      </p:sp>
      <p:sp>
        <p:nvSpPr>
          <p:cNvPr id="170" name="Google Shape;170;p62"/>
          <p:cNvSpPr txBox="1">
            <a:spLocks noGrp="1"/>
          </p:cNvSpPr>
          <p:nvPr>
            <p:ph type="sldNum" idx="12"/>
          </p:nvPr>
        </p:nvSpPr>
        <p:spPr>
          <a:xfrm>
            <a:off x="11381736" y="6333135"/>
            <a:ext cx="731600" cy="524800"/>
          </a:xfrm>
          <a:prstGeom prst="rect">
            <a:avLst/>
          </a:prstGeom>
          <a:noFill/>
          <a:ln>
            <a:noFill/>
          </a:ln>
        </p:spPr>
        <p:txBody>
          <a:bodyPr spcFirstLastPara="1" wrap="square" lIns="91425" tIns="91425" rIns="91425" bIns="91425" anchor="ctr" anchorCtr="0">
            <a:noAutofit/>
          </a:bodyPr>
          <a:lstStyle>
            <a:lvl1pPr marL="0" lvl="0" indent="0" algn="r">
              <a:buClr>
                <a:srgbClr val="888888"/>
              </a:buClr>
              <a:buSzPts val="1200"/>
              <a:buFont typeface="Calibri"/>
              <a:buNone/>
              <a:defRPr sz="1200">
                <a:solidFill>
                  <a:srgbClr val="888888"/>
                </a:solidFill>
                <a:latin typeface="Calibri"/>
                <a:ea typeface="Calibri"/>
                <a:cs typeface="Calibri"/>
                <a:sym typeface="Calibri"/>
              </a:defRPr>
            </a:lvl1pPr>
            <a:lvl2pPr marL="0" lvl="1" indent="0" algn="r">
              <a:buClr>
                <a:srgbClr val="888888"/>
              </a:buClr>
              <a:buSzPts val="1200"/>
              <a:buFont typeface="Calibri"/>
              <a:buNone/>
              <a:defRPr sz="1200">
                <a:solidFill>
                  <a:srgbClr val="888888"/>
                </a:solidFill>
                <a:latin typeface="Calibri"/>
                <a:ea typeface="Calibri"/>
                <a:cs typeface="Calibri"/>
                <a:sym typeface="Calibri"/>
              </a:defRPr>
            </a:lvl2pPr>
            <a:lvl3pPr marL="0" lvl="2" indent="0" algn="r">
              <a:buClr>
                <a:srgbClr val="888888"/>
              </a:buClr>
              <a:buSzPts val="1200"/>
              <a:buFont typeface="Calibri"/>
              <a:buNone/>
              <a:defRPr sz="1200">
                <a:solidFill>
                  <a:srgbClr val="888888"/>
                </a:solidFill>
                <a:latin typeface="Calibri"/>
                <a:ea typeface="Calibri"/>
                <a:cs typeface="Calibri"/>
                <a:sym typeface="Calibri"/>
              </a:defRPr>
            </a:lvl3pPr>
            <a:lvl4pPr marL="0" lvl="3" indent="0" algn="r">
              <a:buClr>
                <a:srgbClr val="888888"/>
              </a:buClr>
              <a:buSzPts val="1200"/>
              <a:buFont typeface="Calibri"/>
              <a:buNone/>
              <a:defRPr sz="1200">
                <a:solidFill>
                  <a:srgbClr val="888888"/>
                </a:solidFill>
                <a:latin typeface="Calibri"/>
                <a:ea typeface="Calibri"/>
                <a:cs typeface="Calibri"/>
                <a:sym typeface="Calibri"/>
              </a:defRPr>
            </a:lvl4pPr>
            <a:lvl5pPr marL="0" lvl="4" indent="0" algn="r">
              <a:buClr>
                <a:srgbClr val="888888"/>
              </a:buClr>
              <a:buSzPts val="1200"/>
              <a:buFont typeface="Calibri"/>
              <a:buNone/>
              <a:defRPr sz="1200">
                <a:solidFill>
                  <a:srgbClr val="888888"/>
                </a:solidFill>
                <a:latin typeface="Calibri"/>
                <a:ea typeface="Calibri"/>
                <a:cs typeface="Calibri"/>
                <a:sym typeface="Calibri"/>
              </a:defRPr>
            </a:lvl5pPr>
            <a:lvl6pPr marL="0" lvl="5" indent="0" algn="r">
              <a:buClr>
                <a:srgbClr val="888888"/>
              </a:buClr>
              <a:buSzPts val="1200"/>
              <a:buFont typeface="Calibri"/>
              <a:buNone/>
              <a:defRPr sz="1200">
                <a:solidFill>
                  <a:srgbClr val="888888"/>
                </a:solidFill>
                <a:latin typeface="Calibri"/>
                <a:ea typeface="Calibri"/>
                <a:cs typeface="Calibri"/>
                <a:sym typeface="Calibri"/>
              </a:defRPr>
            </a:lvl6pPr>
            <a:lvl7pPr marL="0" lvl="6" indent="0" algn="r">
              <a:buClr>
                <a:srgbClr val="888888"/>
              </a:buClr>
              <a:buSzPts val="1200"/>
              <a:buFont typeface="Calibri"/>
              <a:buNone/>
              <a:defRPr sz="1200">
                <a:solidFill>
                  <a:srgbClr val="888888"/>
                </a:solidFill>
                <a:latin typeface="Calibri"/>
                <a:ea typeface="Calibri"/>
                <a:cs typeface="Calibri"/>
                <a:sym typeface="Calibri"/>
              </a:defRPr>
            </a:lvl7pPr>
            <a:lvl8pPr marL="0" lvl="7" indent="0" algn="r">
              <a:buClr>
                <a:srgbClr val="888888"/>
              </a:buClr>
              <a:buSzPts val="1200"/>
              <a:buFont typeface="Calibri"/>
              <a:buNone/>
              <a:defRPr sz="1200">
                <a:solidFill>
                  <a:srgbClr val="888888"/>
                </a:solidFill>
                <a:latin typeface="Calibri"/>
                <a:ea typeface="Calibri"/>
                <a:cs typeface="Calibri"/>
                <a:sym typeface="Calibri"/>
              </a:defRPr>
            </a:lvl8pPr>
            <a:lvl9pPr marL="0" lvl="8" indent="0" algn="r">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7"/>
        <p:cNvGrpSpPr/>
        <p:nvPr/>
      </p:nvGrpSpPr>
      <p:grpSpPr>
        <a:xfrm>
          <a:off x="0" y="0"/>
          <a:ext cx="0" cy="0"/>
          <a:chOff x="0" y="0"/>
          <a:chExt cx="0" cy="0"/>
        </a:xfrm>
      </p:grpSpPr>
      <p:sp>
        <p:nvSpPr>
          <p:cNvPr id="178" name="Google Shape;178;p32"/>
          <p:cNvSpPr txBox="1">
            <a:spLocks noGrp="1"/>
          </p:cNvSpPr>
          <p:nvPr>
            <p:ph type="dt" idx="10"/>
          </p:nvPr>
        </p:nvSpPr>
        <p:spPr>
          <a:xfrm>
            <a:off x="610812" y="6245225"/>
            <a:ext cx="2842381" cy="476250"/>
          </a:xfrm>
          <a:prstGeom prst="rect">
            <a:avLst/>
          </a:prstGeom>
          <a:noFill/>
          <a:ln>
            <a:noFill/>
          </a:ln>
        </p:spPr>
        <p:txBody>
          <a:bodyPr spcFirstLastPara="1" wrap="square" lIns="97250" tIns="48625" rIns="97250" bIns="48625" anchor="b" anchorCtr="0">
            <a:noAutofit/>
          </a:bodyPr>
          <a:lstStyle>
            <a:lvl1pPr lvl="0" algn="l">
              <a:spcBef>
                <a:spcPts val="0"/>
              </a:spcBef>
              <a:spcAft>
                <a:spcPts val="0"/>
              </a:spcAft>
              <a:buClr>
                <a:schemeClr val="lt1"/>
              </a:buClr>
              <a:buSzPts val="1400"/>
              <a:buFont typeface="Arial"/>
              <a:buNone/>
              <a:defRPr/>
            </a:lvl1pPr>
            <a:lvl2pPr lvl="1" algn="l">
              <a:spcBef>
                <a:spcPts val="0"/>
              </a:spcBef>
              <a:spcAft>
                <a:spcPts val="0"/>
              </a:spcAft>
              <a:buClr>
                <a:schemeClr val="lt1"/>
              </a:buClr>
              <a:buSzPts val="1400"/>
              <a:buFont typeface="Tahoma"/>
              <a:buNone/>
              <a:defRPr/>
            </a:lvl2pPr>
            <a:lvl3pPr lvl="2" algn="l">
              <a:spcBef>
                <a:spcPts val="0"/>
              </a:spcBef>
              <a:spcAft>
                <a:spcPts val="0"/>
              </a:spcAft>
              <a:buClr>
                <a:schemeClr val="lt1"/>
              </a:buClr>
              <a:buSzPts val="1400"/>
              <a:buFont typeface="Tahoma"/>
              <a:buNone/>
              <a:defRPr/>
            </a:lvl3pPr>
            <a:lvl4pPr lvl="3" algn="l">
              <a:spcBef>
                <a:spcPts val="0"/>
              </a:spcBef>
              <a:spcAft>
                <a:spcPts val="0"/>
              </a:spcAft>
              <a:buClr>
                <a:schemeClr val="lt1"/>
              </a:buClr>
              <a:buSzPts val="1400"/>
              <a:buFont typeface="Tahoma"/>
              <a:buNone/>
              <a:defRPr/>
            </a:lvl4pPr>
            <a:lvl5pPr lvl="4" algn="l">
              <a:spcBef>
                <a:spcPts val="0"/>
              </a:spcBef>
              <a:spcAft>
                <a:spcPts val="0"/>
              </a:spcAft>
              <a:buClr>
                <a:schemeClr val="lt1"/>
              </a:buClr>
              <a:buSzPts val="1400"/>
              <a:buFont typeface="Tahoma"/>
              <a:buNone/>
              <a:defRPr/>
            </a:lvl5pPr>
            <a:lvl6pPr lvl="5" algn="l">
              <a:spcBef>
                <a:spcPts val="0"/>
              </a:spcBef>
              <a:spcAft>
                <a:spcPts val="0"/>
              </a:spcAft>
              <a:buClr>
                <a:schemeClr val="lt1"/>
              </a:buClr>
              <a:buSzPts val="1400"/>
              <a:buFont typeface="Tahoma"/>
              <a:buNone/>
              <a:defRPr/>
            </a:lvl6pPr>
            <a:lvl7pPr lvl="6" algn="l">
              <a:spcBef>
                <a:spcPts val="0"/>
              </a:spcBef>
              <a:spcAft>
                <a:spcPts val="0"/>
              </a:spcAft>
              <a:buClr>
                <a:schemeClr val="lt1"/>
              </a:buClr>
              <a:buSzPts val="1400"/>
              <a:buFont typeface="Tahoma"/>
              <a:buNone/>
              <a:defRPr/>
            </a:lvl7pPr>
            <a:lvl8pPr lvl="7" algn="l">
              <a:spcBef>
                <a:spcPts val="0"/>
              </a:spcBef>
              <a:spcAft>
                <a:spcPts val="0"/>
              </a:spcAft>
              <a:buClr>
                <a:schemeClr val="lt1"/>
              </a:buClr>
              <a:buSzPts val="1400"/>
              <a:buFont typeface="Tahoma"/>
              <a:buNone/>
              <a:defRPr/>
            </a:lvl8pPr>
            <a:lvl9pPr lvl="8" algn="l">
              <a:spcBef>
                <a:spcPts val="0"/>
              </a:spcBef>
              <a:spcAft>
                <a:spcPts val="0"/>
              </a:spcAft>
              <a:buClr>
                <a:schemeClr val="lt1"/>
              </a:buClr>
              <a:buSzPts val="1400"/>
              <a:buFont typeface="Tahoma"/>
              <a:buNone/>
              <a:defRPr/>
            </a:lvl9pPr>
          </a:lstStyle>
          <a:p>
            <a:endParaRPr/>
          </a:p>
        </p:txBody>
      </p:sp>
      <p:sp>
        <p:nvSpPr>
          <p:cNvPr id="179" name="Google Shape;179;p32"/>
          <p:cNvSpPr txBox="1">
            <a:spLocks noGrp="1"/>
          </p:cNvSpPr>
          <p:nvPr>
            <p:ph type="ftr" idx="11"/>
          </p:nvPr>
        </p:nvSpPr>
        <p:spPr>
          <a:xfrm>
            <a:off x="4166812" y="6245225"/>
            <a:ext cx="3858381" cy="476250"/>
          </a:xfrm>
          <a:prstGeom prst="rect">
            <a:avLst/>
          </a:prstGeom>
          <a:noFill/>
          <a:ln>
            <a:noFill/>
          </a:ln>
        </p:spPr>
        <p:txBody>
          <a:bodyPr spcFirstLastPara="1" wrap="square" lIns="97250" tIns="48625" rIns="97250" bIns="48625" anchor="b" anchorCtr="0">
            <a:noAutofit/>
          </a:bodyPr>
          <a:lstStyle>
            <a:lvl1pPr lvl="0" algn="ctr">
              <a:spcBef>
                <a:spcPts val="0"/>
              </a:spcBef>
              <a:spcAft>
                <a:spcPts val="0"/>
              </a:spcAft>
              <a:buClr>
                <a:schemeClr val="lt1"/>
              </a:buClr>
              <a:buSzPts val="1400"/>
              <a:buFont typeface="Arial"/>
              <a:buNone/>
              <a:defRPr/>
            </a:lvl1pPr>
            <a:lvl2pPr lvl="1" algn="l">
              <a:spcBef>
                <a:spcPts val="0"/>
              </a:spcBef>
              <a:spcAft>
                <a:spcPts val="0"/>
              </a:spcAft>
              <a:buClr>
                <a:schemeClr val="lt1"/>
              </a:buClr>
              <a:buSzPts val="1400"/>
              <a:buFont typeface="Tahoma"/>
              <a:buNone/>
              <a:defRPr/>
            </a:lvl2pPr>
            <a:lvl3pPr lvl="2" algn="l">
              <a:spcBef>
                <a:spcPts val="0"/>
              </a:spcBef>
              <a:spcAft>
                <a:spcPts val="0"/>
              </a:spcAft>
              <a:buClr>
                <a:schemeClr val="lt1"/>
              </a:buClr>
              <a:buSzPts val="1400"/>
              <a:buFont typeface="Tahoma"/>
              <a:buNone/>
              <a:defRPr/>
            </a:lvl3pPr>
            <a:lvl4pPr lvl="3" algn="l">
              <a:spcBef>
                <a:spcPts val="0"/>
              </a:spcBef>
              <a:spcAft>
                <a:spcPts val="0"/>
              </a:spcAft>
              <a:buClr>
                <a:schemeClr val="lt1"/>
              </a:buClr>
              <a:buSzPts val="1400"/>
              <a:buFont typeface="Tahoma"/>
              <a:buNone/>
              <a:defRPr/>
            </a:lvl4pPr>
            <a:lvl5pPr lvl="4" algn="l">
              <a:spcBef>
                <a:spcPts val="0"/>
              </a:spcBef>
              <a:spcAft>
                <a:spcPts val="0"/>
              </a:spcAft>
              <a:buClr>
                <a:schemeClr val="lt1"/>
              </a:buClr>
              <a:buSzPts val="1400"/>
              <a:buFont typeface="Tahoma"/>
              <a:buNone/>
              <a:defRPr/>
            </a:lvl5pPr>
            <a:lvl6pPr lvl="5" algn="l">
              <a:spcBef>
                <a:spcPts val="0"/>
              </a:spcBef>
              <a:spcAft>
                <a:spcPts val="0"/>
              </a:spcAft>
              <a:buClr>
                <a:schemeClr val="lt1"/>
              </a:buClr>
              <a:buSzPts val="1400"/>
              <a:buFont typeface="Tahoma"/>
              <a:buNone/>
              <a:defRPr/>
            </a:lvl6pPr>
            <a:lvl7pPr lvl="6" algn="l">
              <a:spcBef>
                <a:spcPts val="0"/>
              </a:spcBef>
              <a:spcAft>
                <a:spcPts val="0"/>
              </a:spcAft>
              <a:buClr>
                <a:schemeClr val="lt1"/>
              </a:buClr>
              <a:buSzPts val="1400"/>
              <a:buFont typeface="Tahoma"/>
              <a:buNone/>
              <a:defRPr/>
            </a:lvl7pPr>
            <a:lvl8pPr lvl="7" algn="l">
              <a:spcBef>
                <a:spcPts val="0"/>
              </a:spcBef>
              <a:spcAft>
                <a:spcPts val="0"/>
              </a:spcAft>
              <a:buClr>
                <a:schemeClr val="lt1"/>
              </a:buClr>
              <a:buSzPts val="1400"/>
              <a:buFont typeface="Tahoma"/>
              <a:buNone/>
              <a:defRPr/>
            </a:lvl8pPr>
            <a:lvl9pPr lvl="8" algn="l">
              <a:spcBef>
                <a:spcPts val="0"/>
              </a:spcBef>
              <a:spcAft>
                <a:spcPts val="0"/>
              </a:spcAft>
              <a:buClr>
                <a:schemeClr val="lt1"/>
              </a:buClr>
              <a:buSzPts val="1400"/>
              <a:buFont typeface="Tahoma"/>
              <a:buNone/>
              <a:defRPr/>
            </a:lvl9pPr>
          </a:lstStyle>
          <a:p>
            <a:endParaRPr/>
          </a:p>
        </p:txBody>
      </p:sp>
      <p:sp>
        <p:nvSpPr>
          <p:cNvPr id="180" name="Google Shape;180;p32"/>
          <p:cNvSpPr txBox="1">
            <a:spLocks noGrp="1"/>
          </p:cNvSpPr>
          <p:nvPr>
            <p:ph type="sldNum" idx="12"/>
          </p:nvPr>
        </p:nvSpPr>
        <p:spPr>
          <a:xfrm>
            <a:off x="8738812" y="6245225"/>
            <a:ext cx="2842381" cy="476250"/>
          </a:xfrm>
          <a:prstGeom prst="rect">
            <a:avLst/>
          </a:prstGeom>
          <a:noFill/>
          <a:ln>
            <a:noFill/>
          </a:ln>
        </p:spPr>
        <p:txBody>
          <a:bodyPr spcFirstLastPara="1" wrap="square" lIns="97250" tIns="48625" rIns="97250" bIns="48625" anchor="b" anchorCtr="0">
            <a:noAutofit/>
          </a:bodyPr>
          <a:lstStyle>
            <a:lvl1pPr marL="0" marR="0" lvl="0"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1pPr>
            <a:lvl2pPr marL="0" marR="0" lvl="1"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2pPr>
            <a:lvl3pPr marL="0" marR="0" lvl="2"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3pPr>
            <a:lvl4pPr marL="0" marR="0" lvl="3"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4pPr>
            <a:lvl5pPr marL="0" marR="0" lvl="4"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5pPr>
            <a:lvl6pPr marL="0" marR="0" lvl="5"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6pPr>
            <a:lvl7pPr marL="0" marR="0" lvl="6"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7pPr>
            <a:lvl8pPr marL="0" marR="0" lvl="7"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8pPr>
            <a:lvl9pPr marL="0" marR="0" lvl="8"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1"/>
        <p:cNvGrpSpPr/>
        <p:nvPr/>
      </p:nvGrpSpPr>
      <p:grpSpPr>
        <a:xfrm>
          <a:off x="0" y="0"/>
          <a:ext cx="0" cy="0"/>
          <a:chOff x="0" y="0"/>
          <a:chExt cx="0" cy="0"/>
        </a:xfrm>
      </p:grpSpPr>
      <p:sp>
        <p:nvSpPr>
          <p:cNvPr id="182" name="Google Shape;182;p34"/>
          <p:cNvSpPr txBox="1">
            <a:spLocks noGrp="1"/>
          </p:cNvSpPr>
          <p:nvPr>
            <p:ph type="title"/>
          </p:nvPr>
        </p:nvSpPr>
        <p:spPr>
          <a:xfrm>
            <a:off x="610812" y="381000"/>
            <a:ext cx="10970381" cy="1371600"/>
          </a:xfrm>
          <a:prstGeom prst="rect">
            <a:avLst/>
          </a:prstGeom>
          <a:noFill/>
          <a:ln>
            <a:noFill/>
          </a:ln>
        </p:spPr>
        <p:txBody>
          <a:bodyPr spcFirstLastPara="1" wrap="square" lIns="97250" tIns="48625" rIns="97250" bIns="48625" anchor="ctr" anchorCtr="0">
            <a:noAutofit/>
          </a:bodyPr>
          <a:lstStyle>
            <a:lvl1pPr lvl="0" algn="ctr" rtl="1">
              <a:lnSpc>
                <a:spcPct val="100000"/>
              </a:lnSpc>
              <a:spcBef>
                <a:spcPts val="0"/>
              </a:spcBef>
              <a:spcAft>
                <a:spcPts val="0"/>
              </a:spcAft>
              <a:buSzPts val="1400"/>
              <a:buNone/>
              <a:defRPr/>
            </a:lvl1pPr>
            <a:lvl2pPr lvl="1" algn="ctr" rtl="1">
              <a:lnSpc>
                <a:spcPct val="100000"/>
              </a:lnSpc>
              <a:spcBef>
                <a:spcPts val="0"/>
              </a:spcBef>
              <a:spcAft>
                <a:spcPts val="0"/>
              </a:spcAft>
              <a:buSzPts val="1400"/>
              <a:buNone/>
              <a:defRPr/>
            </a:lvl2pPr>
            <a:lvl3pPr lvl="2" algn="ctr" rtl="1">
              <a:lnSpc>
                <a:spcPct val="100000"/>
              </a:lnSpc>
              <a:spcBef>
                <a:spcPts val="0"/>
              </a:spcBef>
              <a:spcAft>
                <a:spcPts val="0"/>
              </a:spcAft>
              <a:buSzPts val="1400"/>
              <a:buNone/>
              <a:defRPr/>
            </a:lvl3pPr>
            <a:lvl4pPr lvl="3" algn="ctr" rtl="1">
              <a:lnSpc>
                <a:spcPct val="100000"/>
              </a:lnSpc>
              <a:spcBef>
                <a:spcPts val="0"/>
              </a:spcBef>
              <a:spcAft>
                <a:spcPts val="0"/>
              </a:spcAft>
              <a:buSzPts val="1400"/>
              <a:buNone/>
              <a:defRPr/>
            </a:lvl4pPr>
            <a:lvl5pPr lvl="4" algn="ctr" rtl="1">
              <a:lnSpc>
                <a:spcPct val="100000"/>
              </a:lnSpc>
              <a:spcBef>
                <a:spcPts val="0"/>
              </a:spcBef>
              <a:spcAft>
                <a:spcPts val="0"/>
              </a:spcAft>
              <a:buSzPts val="1400"/>
              <a:buNone/>
              <a:defRPr/>
            </a:lvl5pPr>
            <a:lvl6pPr lvl="5" algn="ctr" rtl="1">
              <a:lnSpc>
                <a:spcPct val="100000"/>
              </a:lnSpc>
              <a:spcBef>
                <a:spcPts val="0"/>
              </a:spcBef>
              <a:spcAft>
                <a:spcPts val="0"/>
              </a:spcAft>
              <a:buSzPts val="1400"/>
              <a:buNone/>
              <a:defRPr/>
            </a:lvl6pPr>
            <a:lvl7pPr lvl="6" algn="ctr" rtl="1">
              <a:lnSpc>
                <a:spcPct val="100000"/>
              </a:lnSpc>
              <a:spcBef>
                <a:spcPts val="0"/>
              </a:spcBef>
              <a:spcAft>
                <a:spcPts val="0"/>
              </a:spcAft>
              <a:buSzPts val="1400"/>
              <a:buNone/>
              <a:defRPr/>
            </a:lvl7pPr>
            <a:lvl8pPr lvl="7" algn="ctr" rtl="1">
              <a:lnSpc>
                <a:spcPct val="100000"/>
              </a:lnSpc>
              <a:spcBef>
                <a:spcPts val="0"/>
              </a:spcBef>
              <a:spcAft>
                <a:spcPts val="0"/>
              </a:spcAft>
              <a:buSzPts val="1400"/>
              <a:buNone/>
              <a:defRPr/>
            </a:lvl8pPr>
            <a:lvl9pPr lvl="8" algn="ctr" rtl="1">
              <a:lnSpc>
                <a:spcPct val="100000"/>
              </a:lnSpc>
              <a:spcBef>
                <a:spcPts val="0"/>
              </a:spcBef>
              <a:spcAft>
                <a:spcPts val="0"/>
              </a:spcAft>
              <a:buSzPts val="1400"/>
              <a:buNone/>
              <a:defRPr/>
            </a:lvl9pPr>
          </a:lstStyle>
          <a:p>
            <a:endParaRPr/>
          </a:p>
        </p:txBody>
      </p:sp>
      <p:sp>
        <p:nvSpPr>
          <p:cNvPr id="183" name="Google Shape;183;p34"/>
          <p:cNvSpPr txBox="1">
            <a:spLocks noGrp="1"/>
          </p:cNvSpPr>
          <p:nvPr>
            <p:ph type="body" idx="1"/>
          </p:nvPr>
        </p:nvSpPr>
        <p:spPr>
          <a:xfrm>
            <a:off x="610812" y="1981200"/>
            <a:ext cx="10970381" cy="4114800"/>
          </a:xfrm>
          <a:prstGeom prst="rect">
            <a:avLst/>
          </a:prstGeom>
          <a:noFill/>
          <a:ln>
            <a:noFill/>
          </a:ln>
        </p:spPr>
        <p:txBody>
          <a:bodyPr spcFirstLastPara="1" wrap="square" lIns="97250" tIns="48625" rIns="97250" bIns="48625" anchor="t" anchorCtr="0">
            <a:noAutofit/>
          </a:bodyPr>
          <a:lstStyle>
            <a:lvl1pPr marL="457200" lvl="0" indent="-302895" algn="r" rtl="1">
              <a:lnSpc>
                <a:spcPct val="100000"/>
              </a:lnSpc>
              <a:spcBef>
                <a:spcPts val="270"/>
              </a:spcBef>
              <a:spcAft>
                <a:spcPts val="0"/>
              </a:spcAft>
              <a:buSzPts val="1170"/>
              <a:buChar char="■"/>
              <a:defRPr/>
            </a:lvl1pPr>
            <a:lvl2pPr marL="914400" lvl="1" indent="-302894" algn="r" rtl="1">
              <a:lnSpc>
                <a:spcPct val="100000"/>
              </a:lnSpc>
              <a:spcBef>
                <a:spcPts val="270"/>
              </a:spcBef>
              <a:spcAft>
                <a:spcPts val="0"/>
              </a:spcAft>
              <a:buSzPts val="1170"/>
              <a:buChar char="■"/>
              <a:defRPr/>
            </a:lvl2pPr>
            <a:lvl3pPr marL="1371600" lvl="2" indent="-302894" algn="r" rtl="1">
              <a:lnSpc>
                <a:spcPct val="100000"/>
              </a:lnSpc>
              <a:spcBef>
                <a:spcPts val="270"/>
              </a:spcBef>
              <a:spcAft>
                <a:spcPts val="0"/>
              </a:spcAft>
              <a:buSzPts val="1170"/>
              <a:buChar char="■"/>
              <a:defRPr/>
            </a:lvl3pPr>
            <a:lvl4pPr marL="1828800" lvl="3" indent="-302894" algn="r" rtl="1">
              <a:lnSpc>
                <a:spcPct val="100000"/>
              </a:lnSpc>
              <a:spcBef>
                <a:spcPts val="270"/>
              </a:spcBef>
              <a:spcAft>
                <a:spcPts val="0"/>
              </a:spcAft>
              <a:buSzPts val="1170"/>
              <a:buChar char="■"/>
              <a:defRPr/>
            </a:lvl4pPr>
            <a:lvl5pPr marL="2286000" lvl="4" indent="-302895" algn="r" rtl="1">
              <a:lnSpc>
                <a:spcPct val="100000"/>
              </a:lnSpc>
              <a:spcBef>
                <a:spcPts val="270"/>
              </a:spcBef>
              <a:spcAft>
                <a:spcPts val="0"/>
              </a:spcAft>
              <a:buSzPts val="1170"/>
              <a:buChar char="■"/>
              <a:defRPr/>
            </a:lvl5pPr>
            <a:lvl6pPr marL="2743200" lvl="5" indent="-302895" algn="r" rtl="1">
              <a:lnSpc>
                <a:spcPct val="100000"/>
              </a:lnSpc>
              <a:spcBef>
                <a:spcPts val="270"/>
              </a:spcBef>
              <a:spcAft>
                <a:spcPts val="0"/>
              </a:spcAft>
              <a:buSzPts val="1170"/>
              <a:buChar char="■"/>
              <a:defRPr/>
            </a:lvl6pPr>
            <a:lvl7pPr marL="3200400" lvl="6" indent="-302895" algn="r" rtl="1">
              <a:lnSpc>
                <a:spcPct val="100000"/>
              </a:lnSpc>
              <a:spcBef>
                <a:spcPts val="270"/>
              </a:spcBef>
              <a:spcAft>
                <a:spcPts val="0"/>
              </a:spcAft>
              <a:buSzPts val="1170"/>
              <a:buChar char="■"/>
              <a:defRPr/>
            </a:lvl7pPr>
            <a:lvl8pPr marL="3657600" lvl="7" indent="-302895" algn="r" rtl="1">
              <a:lnSpc>
                <a:spcPct val="100000"/>
              </a:lnSpc>
              <a:spcBef>
                <a:spcPts val="270"/>
              </a:spcBef>
              <a:spcAft>
                <a:spcPts val="0"/>
              </a:spcAft>
              <a:buSzPts val="1170"/>
              <a:buChar char="■"/>
              <a:defRPr/>
            </a:lvl8pPr>
            <a:lvl9pPr marL="4114800" lvl="8" indent="-302895" algn="r" rtl="1">
              <a:lnSpc>
                <a:spcPct val="100000"/>
              </a:lnSpc>
              <a:spcBef>
                <a:spcPts val="270"/>
              </a:spcBef>
              <a:spcAft>
                <a:spcPts val="0"/>
              </a:spcAft>
              <a:buSzPts val="1170"/>
              <a:buChar char="■"/>
              <a:defRPr/>
            </a:lvl9pPr>
          </a:lstStyle>
          <a:p>
            <a:endParaRPr/>
          </a:p>
        </p:txBody>
      </p:sp>
      <p:sp>
        <p:nvSpPr>
          <p:cNvPr id="184" name="Google Shape;184;p34"/>
          <p:cNvSpPr txBox="1">
            <a:spLocks noGrp="1"/>
          </p:cNvSpPr>
          <p:nvPr>
            <p:ph type="dt" idx="10"/>
          </p:nvPr>
        </p:nvSpPr>
        <p:spPr>
          <a:xfrm>
            <a:off x="610812" y="6245225"/>
            <a:ext cx="2842381" cy="476250"/>
          </a:xfrm>
          <a:prstGeom prst="rect">
            <a:avLst/>
          </a:prstGeom>
          <a:noFill/>
          <a:ln>
            <a:noFill/>
          </a:ln>
        </p:spPr>
        <p:txBody>
          <a:bodyPr spcFirstLastPara="1" wrap="square" lIns="97250" tIns="48625" rIns="97250" bIns="48625" anchor="b" anchorCtr="0">
            <a:noAutofit/>
          </a:bodyPr>
          <a:lstStyle>
            <a:lvl1pPr lvl="0" algn="l">
              <a:spcBef>
                <a:spcPts val="0"/>
              </a:spcBef>
              <a:spcAft>
                <a:spcPts val="0"/>
              </a:spcAft>
              <a:buClr>
                <a:schemeClr val="lt1"/>
              </a:buClr>
              <a:buSzPts val="1400"/>
              <a:buFont typeface="Arial"/>
              <a:buNone/>
              <a:defRPr/>
            </a:lvl1pPr>
            <a:lvl2pPr lvl="1" algn="l">
              <a:spcBef>
                <a:spcPts val="0"/>
              </a:spcBef>
              <a:spcAft>
                <a:spcPts val="0"/>
              </a:spcAft>
              <a:buClr>
                <a:schemeClr val="lt1"/>
              </a:buClr>
              <a:buSzPts val="1400"/>
              <a:buFont typeface="Tahoma"/>
              <a:buNone/>
              <a:defRPr/>
            </a:lvl2pPr>
            <a:lvl3pPr lvl="2" algn="l">
              <a:spcBef>
                <a:spcPts val="0"/>
              </a:spcBef>
              <a:spcAft>
                <a:spcPts val="0"/>
              </a:spcAft>
              <a:buClr>
                <a:schemeClr val="lt1"/>
              </a:buClr>
              <a:buSzPts val="1400"/>
              <a:buFont typeface="Tahoma"/>
              <a:buNone/>
              <a:defRPr/>
            </a:lvl3pPr>
            <a:lvl4pPr lvl="3" algn="l">
              <a:spcBef>
                <a:spcPts val="0"/>
              </a:spcBef>
              <a:spcAft>
                <a:spcPts val="0"/>
              </a:spcAft>
              <a:buClr>
                <a:schemeClr val="lt1"/>
              </a:buClr>
              <a:buSzPts val="1400"/>
              <a:buFont typeface="Tahoma"/>
              <a:buNone/>
              <a:defRPr/>
            </a:lvl4pPr>
            <a:lvl5pPr lvl="4" algn="l">
              <a:spcBef>
                <a:spcPts val="0"/>
              </a:spcBef>
              <a:spcAft>
                <a:spcPts val="0"/>
              </a:spcAft>
              <a:buClr>
                <a:schemeClr val="lt1"/>
              </a:buClr>
              <a:buSzPts val="1400"/>
              <a:buFont typeface="Tahoma"/>
              <a:buNone/>
              <a:defRPr/>
            </a:lvl5pPr>
            <a:lvl6pPr lvl="5" algn="l">
              <a:spcBef>
                <a:spcPts val="0"/>
              </a:spcBef>
              <a:spcAft>
                <a:spcPts val="0"/>
              </a:spcAft>
              <a:buClr>
                <a:schemeClr val="lt1"/>
              </a:buClr>
              <a:buSzPts val="1400"/>
              <a:buFont typeface="Tahoma"/>
              <a:buNone/>
              <a:defRPr/>
            </a:lvl6pPr>
            <a:lvl7pPr lvl="6" algn="l">
              <a:spcBef>
                <a:spcPts val="0"/>
              </a:spcBef>
              <a:spcAft>
                <a:spcPts val="0"/>
              </a:spcAft>
              <a:buClr>
                <a:schemeClr val="lt1"/>
              </a:buClr>
              <a:buSzPts val="1400"/>
              <a:buFont typeface="Tahoma"/>
              <a:buNone/>
              <a:defRPr/>
            </a:lvl7pPr>
            <a:lvl8pPr lvl="7" algn="l">
              <a:spcBef>
                <a:spcPts val="0"/>
              </a:spcBef>
              <a:spcAft>
                <a:spcPts val="0"/>
              </a:spcAft>
              <a:buClr>
                <a:schemeClr val="lt1"/>
              </a:buClr>
              <a:buSzPts val="1400"/>
              <a:buFont typeface="Tahoma"/>
              <a:buNone/>
              <a:defRPr/>
            </a:lvl8pPr>
            <a:lvl9pPr lvl="8" algn="l">
              <a:spcBef>
                <a:spcPts val="0"/>
              </a:spcBef>
              <a:spcAft>
                <a:spcPts val="0"/>
              </a:spcAft>
              <a:buClr>
                <a:schemeClr val="lt1"/>
              </a:buClr>
              <a:buSzPts val="1400"/>
              <a:buFont typeface="Tahoma"/>
              <a:buNone/>
              <a:defRPr/>
            </a:lvl9pPr>
          </a:lstStyle>
          <a:p>
            <a:endParaRPr/>
          </a:p>
        </p:txBody>
      </p:sp>
      <p:sp>
        <p:nvSpPr>
          <p:cNvPr id="185" name="Google Shape;185;p34"/>
          <p:cNvSpPr txBox="1">
            <a:spLocks noGrp="1"/>
          </p:cNvSpPr>
          <p:nvPr>
            <p:ph type="ftr" idx="11"/>
          </p:nvPr>
        </p:nvSpPr>
        <p:spPr>
          <a:xfrm>
            <a:off x="4166812" y="6245225"/>
            <a:ext cx="3858381" cy="476250"/>
          </a:xfrm>
          <a:prstGeom prst="rect">
            <a:avLst/>
          </a:prstGeom>
          <a:noFill/>
          <a:ln>
            <a:noFill/>
          </a:ln>
        </p:spPr>
        <p:txBody>
          <a:bodyPr spcFirstLastPara="1" wrap="square" lIns="97250" tIns="48625" rIns="97250" bIns="48625" anchor="b" anchorCtr="0">
            <a:noAutofit/>
          </a:bodyPr>
          <a:lstStyle>
            <a:lvl1pPr lvl="0" algn="ctr">
              <a:spcBef>
                <a:spcPts val="0"/>
              </a:spcBef>
              <a:spcAft>
                <a:spcPts val="0"/>
              </a:spcAft>
              <a:buClr>
                <a:schemeClr val="lt1"/>
              </a:buClr>
              <a:buSzPts val="1400"/>
              <a:buFont typeface="Arial"/>
              <a:buNone/>
              <a:defRPr/>
            </a:lvl1pPr>
            <a:lvl2pPr lvl="1" algn="l">
              <a:spcBef>
                <a:spcPts val="0"/>
              </a:spcBef>
              <a:spcAft>
                <a:spcPts val="0"/>
              </a:spcAft>
              <a:buClr>
                <a:schemeClr val="lt1"/>
              </a:buClr>
              <a:buSzPts val="1400"/>
              <a:buFont typeface="Tahoma"/>
              <a:buNone/>
              <a:defRPr/>
            </a:lvl2pPr>
            <a:lvl3pPr lvl="2" algn="l">
              <a:spcBef>
                <a:spcPts val="0"/>
              </a:spcBef>
              <a:spcAft>
                <a:spcPts val="0"/>
              </a:spcAft>
              <a:buClr>
                <a:schemeClr val="lt1"/>
              </a:buClr>
              <a:buSzPts val="1400"/>
              <a:buFont typeface="Tahoma"/>
              <a:buNone/>
              <a:defRPr/>
            </a:lvl3pPr>
            <a:lvl4pPr lvl="3" algn="l">
              <a:spcBef>
                <a:spcPts val="0"/>
              </a:spcBef>
              <a:spcAft>
                <a:spcPts val="0"/>
              </a:spcAft>
              <a:buClr>
                <a:schemeClr val="lt1"/>
              </a:buClr>
              <a:buSzPts val="1400"/>
              <a:buFont typeface="Tahoma"/>
              <a:buNone/>
              <a:defRPr/>
            </a:lvl4pPr>
            <a:lvl5pPr lvl="4" algn="l">
              <a:spcBef>
                <a:spcPts val="0"/>
              </a:spcBef>
              <a:spcAft>
                <a:spcPts val="0"/>
              </a:spcAft>
              <a:buClr>
                <a:schemeClr val="lt1"/>
              </a:buClr>
              <a:buSzPts val="1400"/>
              <a:buFont typeface="Tahoma"/>
              <a:buNone/>
              <a:defRPr/>
            </a:lvl5pPr>
            <a:lvl6pPr lvl="5" algn="l">
              <a:spcBef>
                <a:spcPts val="0"/>
              </a:spcBef>
              <a:spcAft>
                <a:spcPts val="0"/>
              </a:spcAft>
              <a:buClr>
                <a:schemeClr val="lt1"/>
              </a:buClr>
              <a:buSzPts val="1400"/>
              <a:buFont typeface="Tahoma"/>
              <a:buNone/>
              <a:defRPr/>
            </a:lvl6pPr>
            <a:lvl7pPr lvl="6" algn="l">
              <a:spcBef>
                <a:spcPts val="0"/>
              </a:spcBef>
              <a:spcAft>
                <a:spcPts val="0"/>
              </a:spcAft>
              <a:buClr>
                <a:schemeClr val="lt1"/>
              </a:buClr>
              <a:buSzPts val="1400"/>
              <a:buFont typeface="Tahoma"/>
              <a:buNone/>
              <a:defRPr/>
            </a:lvl7pPr>
            <a:lvl8pPr lvl="7" algn="l">
              <a:spcBef>
                <a:spcPts val="0"/>
              </a:spcBef>
              <a:spcAft>
                <a:spcPts val="0"/>
              </a:spcAft>
              <a:buClr>
                <a:schemeClr val="lt1"/>
              </a:buClr>
              <a:buSzPts val="1400"/>
              <a:buFont typeface="Tahoma"/>
              <a:buNone/>
              <a:defRPr/>
            </a:lvl8pPr>
            <a:lvl9pPr lvl="8" algn="l">
              <a:spcBef>
                <a:spcPts val="0"/>
              </a:spcBef>
              <a:spcAft>
                <a:spcPts val="0"/>
              </a:spcAft>
              <a:buClr>
                <a:schemeClr val="lt1"/>
              </a:buClr>
              <a:buSzPts val="1400"/>
              <a:buFont typeface="Tahoma"/>
              <a:buNone/>
              <a:defRPr/>
            </a:lvl9pPr>
          </a:lstStyle>
          <a:p>
            <a:endParaRPr/>
          </a:p>
        </p:txBody>
      </p:sp>
      <p:sp>
        <p:nvSpPr>
          <p:cNvPr id="186" name="Google Shape;186;p34"/>
          <p:cNvSpPr txBox="1">
            <a:spLocks noGrp="1"/>
          </p:cNvSpPr>
          <p:nvPr>
            <p:ph type="sldNum" idx="12"/>
          </p:nvPr>
        </p:nvSpPr>
        <p:spPr>
          <a:xfrm>
            <a:off x="8738812" y="6245225"/>
            <a:ext cx="2842381" cy="476250"/>
          </a:xfrm>
          <a:prstGeom prst="rect">
            <a:avLst/>
          </a:prstGeom>
          <a:noFill/>
          <a:ln>
            <a:noFill/>
          </a:ln>
        </p:spPr>
        <p:txBody>
          <a:bodyPr spcFirstLastPara="1" wrap="square" lIns="97250" tIns="48625" rIns="97250" bIns="48625" anchor="b" anchorCtr="0">
            <a:noAutofit/>
          </a:bodyPr>
          <a:lstStyle>
            <a:lvl1pPr marL="0" marR="0" lvl="0"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1pPr>
            <a:lvl2pPr marL="0" marR="0" lvl="1"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2pPr>
            <a:lvl3pPr marL="0" marR="0" lvl="2"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3pPr>
            <a:lvl4pPr marL="0" marR="0" lvl="3"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4pPr>
            <a:lvl5pPr marL="0" marR="0" lvl="4"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5pPr>
            <a:lvl6pPr marL="0" marR="0" lvl="5"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6pPr>
            <a:lvl7pPr marL="0" marR="0" lvl="6"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7pPr>
            <a:lvl8pPr marL="0" marR="0" lvl="7"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8pPr>
            <a:lvl9pPr marL="0" marR="0" lvl="8"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7"/>
        <p:cNvGrpSpPr/>
        <p:nvPr/>
      </p:nvGrpSpPr>
      <p:grpSpPr>
        <a:xfrm>
          <a:off x="0" y="0"/>
          <a:ext cx="0" cy="0"/>
          <a:chOff x="0" y="0"/>
          <a:chExt cx="0" cy="0"/>
        </a:xfrm>
      </p:grpSpPr>
      <p:sp>
        <p:nvSpPr>
          <p:cNvPr id="188" name="Google Shape;188;p35"/>
          <p:cNvSpPr txBox="1">
            <a:spLocks noGrp="1"/>
          </p:cNvSpPr>
          <p:nvPr>
            <p:ph type="title"/>
          </p:nvPr>
        </p:nvSpPr>
        <p:spPr>
          <a:xfrm>
            <a:off x="963587" y="4406903"/>
            <a:ext cx="10363604" cy="1362075"/>
          </a:xfrm>
          <a:prstGeom prst="rect">
            <a:avLst/>
          </a:prstGeom>
          <a:noFill/>
          <a:ln>
            <a:noFill/>
          </a:ln>
        </p:spPr>
        <p:txBody>
          <a:bodyPr spcFirstLastPara="1" wrap="square" lIns="97250" tIns="48625" rIns="97250" bIns="48625" anchor="t" anchorCtr="0">
            <a:noAutofit/>
          </a:bodyPr>
          <a:lstStyle>
            <a:lvl1pPr lvl="0" algn="l" rtl="1">
              <a:lnSpc>
                <a:spcPct val="100000"/>
              </a:lnSpc>
              <a:spcBef>
                <a:spcPts val="0"/>
              </a:spcBef>
              <a:spcAft>
                <a:spcPts val="0"/>
              </a:spcAft>
              <a:buSzPts val="1400"/>
              <a:buNone/>
              <a:defRPr sz="3000" b="1" cap="none"/>
            </a:lvl1pPr>
            <a:lvl2pPr lvl="1" algn="ctr" rtl="1">
              <a:lnSpc>
                <a:spcPct val="100000"/>
              </a:lnSpc>
              <a:spcBef>
                <a:spcPts val="0"/>
              </a:spcBef>
              <a:spcAft>
                <a:spcPts val="0"/>
              </a:spcAft>
              <a:buSzPts val="1400"/>
              <a:buNone/>
              <a:defRPr/>
            </a:lvl2pPr>
            <a:lvl3pPr lvl="2" algn="ctr" rtl="1">
              <a:lnSpc>
                <a:spcPct val="100000"/>
              </a:lnSpc>
              <a:spcBef>
                <a:spcPts val="0"/>
              </a:spcBef>
              <a:spcAft>
                <a:spcPts val="0"/>
              </a:spcAft>
              <a:buSzPts val="1400"/>
              <a:buNone/>
              <a:defRPr/>
            </a:lvl3pPr>
            <a:lvl4pPr lvl="3" algn="ctr" rtl="1">
              <a:lnSpc>
                <a:spcPct val="100000"/>
              </a:lnSpc>
              <a:spcBef>
                <a:spcPts val="0"/>
              </a:spcBef>
              <a:spcAft>
                <a:spcPts val="0"/>
              </a:spcAft>
              <a:buSzPts val="1400"/>
              <a:buNone/>
              <a:defRPr/>
            </a:lvl4pPr>
            <a:lvl5pPr lvl="4" algn="ctr" rtl="1">
              <a:lnSpc>
                <a:spcPct val="100000"/>
              </a:lnSpc>
              <a:spcBef>
                <a:spcPts val="0"/>
              </a:spcBef>
              <a:spcAft>
                <a:spcPts val="0"/>
              </a:spcAft>
              <a:buSzPts val="1400"/>
              <a:buNone/>
              <a:defRPr/>
            </a:lvl5pPr>
            <a:lvl6pPr lvl="5" algn="ctr" rtl="1">
              <a:lnSpc>
                <a:spcPct val="100000"/>
              </a:lnSpc>
              <a:spcBef>
                <a:spcPts val="0"/>
              </a:spcBef>
              <a:spcAft>
                <a:spcPts val="0"/>
              </a:spcAft>
              <a:buSzPts val="1400"/>
              <a:buNone/>
              <a:defRPr/>
            </a:lvl6pPr>
            <a:lvl7pPr lvl="6" algn="ctr" rtl="1">
              <a:lnSpc>
                <a:spcPct val="100000"/>
              </a:lnSpc>
              <a:spcBef>
                <a:spcPts val="0"/>
              </a:spcBef>
              <a:spcAft>
                <a:spcPts val="0"/>
              </a:spcAft>
              <a:buSzPts val="1400"/>
              <a:buNone/>
              <a:defRPr/>
            </a:lvl7pPr>
            <a:lvl8pPr lvl="7" algn="ctr" rtl="1">
              <a:lnSpc>
                <a:spcPct val="100000"/>
              </a:lnSpc>
              <a:spcBef>
                <a:spcPts val="0"/>
              </a:spcBef>
              <a:spcAft>
                <a:spcPts val="0"/>
              </a:spcAft>
              <a:buSzPts val="1400"/>
              <a:buNone/>
              <a:defRPr/>
            </a:lvl8pPr>
            <a:lvl9pPr lvl="8" algn="ctr" rtl="1">
              <a:lnSpc>
                <a:spcPct val="100000"/>
              </a:lnSpc>
              <a:spcBef>
                <a:spcPts val="0"/>
              </a:spcBef>
              <a:spcAft>
                <a:spcPts val="0"/>
              </a:spcAft>
              <a:buSzPts val="1400"/>
              <a:buNone/>
              <a:defRPr/>
            </a:lvl9pPr>
          </a:lstStyle>
          <a:p>
            <a:endParaRPr/>
          </a:p>
        </p:txBody>
      </p:sp>
      <p:sp>
        <p:nvSpPr>
          <p:cNvPr id="189" name="Google Shape;189;p35"/>
          <p:cNvSpPr txBox="1">
            <a:spLocks noGrp="1"/>
          </p:cNvSpPr>
          <p:nvPr>
            <p:ph type="body" idx="1"/>
          </p:nvPr>
        </p:nvSpPr>
        <p:spPr>
          <a:xfrm>
            <a:off x="963587" y="2906713"/>
            <a:ext cx="10363604" cy="1500187"/>
          </a:xfrm>
          <a:prstGeom prst="rect">
            <a:avLst/>
          </a:prstGeom>
          <a:noFill/>
          <a:ln>
            <a:noFill/>
          </a:ln>
        </p:spPr>
        <p:txBody>
          <a:bodyPr spcFirstLastPara="1" wrap="square" lIns="97250" tIns="48625" rIns="97250" bIns="48625" anchor="b" anchorCtr="0">
            <a:noAutofit/>
          </a:bodyPr>
          <a:lstStyle>
            <a:lvl1pPr marL="457200" lvl="0" indent="-228600" algn="r" rtl="1">
              <a:lnSpc>
                <a:spcPct val="100000"/>
              </a:lnSpc>
              <a:spcBef>
                <a:spcPts val="300"/>
              </a:spcBef>
              <a:spcAft>
                <a:spcPts val="0"/>
              </a:spcAft>
              <a:buSzPts val="1300"/>
              <a:buNone/>
              <a:defRPr sz="1500"/>
            </a:lvl1pPr>
            <a:lvl2pPr marL="914400" lvl="1" indent="-228600" algn="r" rtl="1">
              <a:lnSpc>
                <a:spcPct val="100000"/>
              </a:lnSpc>
              <a:spcBef>
                <a:spcPts val="270"/>
              </a:spcBef>
              <a:spcAft>
                <a:spcPts val="0"/>
              </a:spcAft>
              <a:buSzPts val="1170"/>
              <a:buNone/>
              <a:defRPr sz="1350"/>
            </a:lvl2pPr>
            <a:lvl3pPr marL="1371600" lvl="2" indent="-228600" algn="r" rtl="1">
              <a:lnSpc>
                <a:spcPct val="100000"/>
              </a:lnSpc>
              <a:spcBef>
                <a:spcPts val="240"/>
              </a:spcBef>
              <a:spcAft>
                <a:spcPts val="0"/>
              </a:spcAft>
              <a:buSzPts val="1040"/>
              <a:buNone/>
              <a:defRPr sz="1200"/>
            </a:lvl3pPr>
            <a:lvl4pPr marL="1828800" lvl="3" indent="-228600" algn="r" rtl="1">
              <a:lnSpc>
                <a:spcPct val="100000"/>
              </a:lnSpc>
              <a:spcBef>
                <a:spcPts val="210"/>
              </a:spcBef>
              <a:spcAft>
                <a:spcPts val="0"/>
              </a:spcAft>
              <a:buSzPts val="910"/>
              <a:buNone/>
              <a:defRPr sz="1050"/>
            </a:lvl4pPr>
            <a:lvl5pPr marL="2286000" lvl="4" indent="-228600" algn="r" rtl="1">
              <a:lnSpc>
                <a:spcPct val="100000"/>
              </a:lnSpc>
              <a:spcBef>
                <a:spcPts val="210"/>
              </a:spcBef>
              <a:spcAft>
                <a:spcPts val="0"/>
              </a:spcAft>
              <a:buSzPts val="910"/>
              <a:buNone/>
              <a:defRPr sz="1050"/>
            </a:lvl5pPr>
            <a:lvl6pPr marL="2743200" lvl="5" indent="-228600" algn="r" rtl="1">
              <a:lnSpc>
                <a:spcPct val="100000"/>
              </a:lnSpc>
              <a:spcBef>
                <a:spcPts val="210"/>
              </a:spcBef>
              <a:spcAft>
                <a:spcPts val="0"/>
              </a:spcAft>
              <a:buSzPts val="910"/>
              <a:buNone/>
              <a:defRPr sz="1050"/>
            </a:lvl6pPr>
            <a:lvl7pPr marL="3200400" lvl="6" indent="-228600" algn="r" rtl="1">
              <a:lnSpc>
                <a:spcPct val="100000"/>
              </a:lnSpc>
              <a:spcBef>
                <a:spcPts val="210"/>
              </a:spcBef>
              <a:spcAft>
                <a:spcPts val="0"/>
              </a:spcAft>
              <a:buSzPts val="910"/>
              <a:buNone/>
              <a:defRPr sz="1050"/>
            </a:lvl7pPr>
            <a:lvl8pPr marL="3657600" lvl="7" indent="-228600" algn="r" rtl="1">
              <a:lnSpc>
                <a:spcPct val="100000"/>
              </a:lnSpc>
              <a:spcBef>
                <a:spcPts val="210"/>
              </a:spcBef>
              <a:spcAft>
                <a:spcPts val="0"/>
              </a:spcAft>
              <a:buSzPts val="910"/>
              <a:buNone/>
              <a:defRPr sz="1050"/>
            </a:lvl8pPr>
            <a:lvl9pPr marL="4114800" lvl="8" indent="-228600" algn="r" rtl="1">
              <a:lnSpc>
                <a:spcPct val="100000"/>
              </a:lnSpc>
              <a:spcBef>
                <a:spcPts val="210"/>
              </a:spcBef>
              <a:spcAft>
                <a:spcPts val="0"/>
              </a:spcAft>
              <a:buSzPts val="910"/>
              <a:buNone/>
              <a:defRPr sz="1050"/>
            </a:lvl9pPr>
          </a:lstStyle>
          <a:p>
            <a:endParaRPr/>
          </a:p>
        </p:txBody>
      </p:sp>
      <p:sp>
        <p:nvSpPr>
          <p:cNvPr id="190" name="Google Shape;190;p35"/>
          <p:cNvSpPr txBox="1">
            <a:spLocks noGrp="1"/>
          </p:cNvSpPr>
          <p:nvPr>
            <p:ph type="dt" idx="10"/>
          </p:nvPr>
        </p:nvSpPr>
        <p:spPr>
          <a:xfrm>
            <a:off x="610812" y="6245225"/>
            <a:ext cx="2842381" cy="476250"/>
          </a:xfrm>
          <a:prstGeom prst="rect">
            <a:avLst/>
          </a:prstGeom>
          <a:noFill/>
          <a:ln>
            <a:noFill/>
          </a:ln>
        </p:spPr>
        <p:txBody>
          <a:bodyPr spcFirstLastPara="1" wrap="square" lIns="97250" tIns="48625" rIns="97250" bIns="48625" anchor="b" anchorCtr="0">
            <a:noAutofit/>
          </a:bodyPr>
          <a:lstStyle>
            <a:lvl1pPr lvl="0" algn="l">
              <a:spcBef>
                <a:spcPts val="0"/>
              </a:spcBef>
              <a:spcAft>
                <a:spcPts val="0"/>
              </a:spcAft>
              <a:buClr>
                <a:schemeClr val="lt1"/>
              </a:buClr>
              <a:buSzPts val="1400"/>
              <a:buFont typeface="Arial"/>
              <a:buNone/>
              <a:defRPr/>
            </a:lvl1pPr>
            <a:lvl2pPr lvl="1" algn="l">
              <a:spcBef>
                <a:spcPts val="0"/>
              </a:spcBef>
              <a:spcAft>
                <a:spcPts val="0"/>
              </a:spcAft>
              <a:buClr>
                <a:schemeClr val="lt1"/>
              </a:buClr>
              <a:buSzPts val="1400"/>
              <a:buFont typeface="Tahoma"/>
              <a:buNone/>
              <a:defRPr/>
            </a:lvl2pPr>
            <a:lvl3pPr lvl="2" algn="l">
              <a:spcBef>
                <a:spcPts val="0"/>
              </a:spcBef>
              <a:spcAft>
                <a:spcPts val="0"/>
              </a:spcAft>
              <a:buClr>
                <a:schemeClr val="lt1"/>
              </a:buClr>
              <a:buSzPts val="1400"/>
              <a:buFont typeface="Tahoma"/>
              <a:buNone/>
              <a:defRPr/>
            </a:lvl3pPr>
            <a:lvl4pPr lvl="3" algn="l">
              <a:spcBef>
                <a:spcPts val="0"/>
              </a:spcBef>
              <a:spcAft>
                <a:spcPts val="0"/>
              </a:spcAft>
              <a:buClr>
                <a:schemeClr val="lt1"/>
              </a:buClr>
              <a:buSzPts val="1400"/>
              <a:buFont typeface="Tahoma"/>
              <a:buNone/>
              <a:defRPr/>
            </a:lvl4pPr>
            <a:lvl5pPr lvl="4" algn="l">
              <a:spcBef>
                <a:spcPts val="0"/>
              </a:spcBef>
              <a:spcAft>
                <a:spcPts val="0"/>
              </a:spcAft>
              <a:buClr>
                <a:schemeClr val="lt1"/>
              </a:buClr>
              <a:buSzPts val="1400"/>
              <a:buFont typeface="Tahoma"/>
              <a:buNone/>
              <a:defRPr/>
            </a:lvl5pPr>
            <a:lvl6pPr lvl="5" algn="l">
              <a:spcBef>
                <a:spcPts val="0"/>
              </a:spcBef>
              <a:spcAft>
                <a:spcPts val="0"/>
              </a:spcAft>
              <a:buClr>
                <a:schemeClr val="lt1"/>
              </a:buClr>
              <a:buSzPts val="1400"/>
              <a:buFont typeface="Tahoma"/>
              <a:buNone/>
              <a:defRPr/>
            </a:lvl6pPr>
            <a:lvl7pPr lvl="6" algn="l">
              <a:spcBef>
                <a:spcPts val="0"/>
              </a:spcBef>
              <a:spcAft>
                <a:spcPts val="0"/>
              </a:spcAft>
              <a:buClr>
                <a:schemeClr val="lt1"/>
              </a:buClr>
              <a:buSzPts val="1400"/>
              <a:buFont typeface="Tahoma"/>
              <a:buNone/>
              <a:defRPr/>
            </a:lvl7pPr>
            <a:lvl8pPr lvl="7" algn="l">
              <a:spcBef>
                <a:spcPts val="0"/>
              </a:spcBef>
              <a:spcAft>
                <a:spcPts val="0"/>
              </a:spcAft>
              <a:buClr>
                <a:schemeClr val="lt1"/>
              </a:buClr>
              <a:buSzPts val="1400"/>
              <a:buFont typeface="Tahoma"/>
              <a:buNone/>
              <a:defRPr/>
            </a:lvl8pPr>
            <a:lvl9pPr lvl="8" algn="l">
              <a:spcBef>
                <a:spcPts val="0"/>
              </a:spcBef>
              <a:spcAft>
                <a:spcPts val="0"/>
              </a:spcAft>
              <a:buClr>
                <a:schemeClr val="lt1"/>
              </a:buClr>
              <a:buSzPts val="1400"/>
              <a:buFont typeface="Tahoma"/>
              <a:buNone/>
              <a:defRPr/>
            </a:lvl9pPr>
          </a:lstStyle>
          <a:p>
            <a:endParaRPr/>
          </a:p>
        </p:txBody>
      </p:sp>
      <p:sp>
        <p:nvSpPr>
          <p:cNvPr id="191" name="Google Shape;191;p35"/>
          <p:cNvSpPr txBox="1">
            <a:spLocks noGrp="1"/>
          </p:cNvSpPr>
          <p:nvPr>
            <p:ph type="ftr" idx="11"/>
          </p:nvPr>
        </p:nvSpPr>
        <p:spPr>
          <a:xfrm>
            <a:off x="4166812" y="6245225"/>
            <a:ext cx="3858381" cy="476250"/>
          </a:xfrm>
          <a:prstGeom prst="rect">
            <a:avLst/>
          </a:prstGeom>
          <a:noFill/>
          <a:ln>
            <a:noFill/>
          </a:ln>
        </p:spPr>
        <p:txBody>
          <a:bodyPr spcFirstLastPara="1" wrap="square" lIns="97250" tIns="48625" rIns="97250" bIns="48625" anchor="b" anchorCtr="0">
            <a:noAutofit/>
          </a:bodyPr>
          <a:lstStyle>
            <a:lvl1pPr lvl="0" algn="ctr">
              <a:spcBef>
                <a:spcPts val="0"/>
              </a:spcBef>
              <a:spcAft>
                <a:spcPts val="0"/>
              </a:spcAft>
              <a:buClr>
                <a:schemeClr val="lt1"/>
              </a:buClr>
              <a:buSzPts val="1400"/>
              <a:buFont typeface="Arial"/>
              <a:buNone/>
              <a:defRPr/>
            </a:lvl1pPr>
            <a:lvl2pPr lvl="1" algn="l">
              <a:spcBef>
                <a:spcPts val="0"/>
              </a:spcBef>
              <a:spcAft>
                <a:spcPts val="0"/>
              </a:spcAft>
              <a:buClr>
                <a:schemeClr val="lt1"/>
              </a:buClr>
              <a:buSzPts val="1400"/>
              <a:buFont typeface="Tahoma"/>
              <a:buNone/>
              <a:defRPr/>
            </a:lvl2pPr>
            <a:lvl3pPr lvl="2" algn="l">
              <a:spcBef>
                <a:spcPts val="0"/>
              </a:spcBef>
              <a:spcAft>
                <a:spcPts val="0"/>
              </a:spcAft>
              <a:buClr>
                <a:schemeClr val="lt1"/>
              </a:buClr>
              <a:buSzPts val="1400"/>
              <a:buFont typeface="Tahoma"/>
              <a:buNone/>
              <a:defRPr/>
            </a:lvl3pPr>
            <a:lvl4pPr lvl="3" algn="l">
              <a:spcBef>
                <a:spcPts val="0"/>
              </a:spcBef>
              <a:spcAft>
                <a:spcPts val="0"/>
              </a:spcAft>
              <a:buClr>
                <a:schemeClr val="lt1"/>
              </a:buClr>
              <a:buSzPts val="1400"/>
              <a:buFont typeface="Tahoma"/>
              <a:buNone/>
              <a:defRPr/>
            </a:lvl4pPr>
            <a:lvl5pPr lvl="4" algn="l">
              <a:spcBef>
                <a:spcPts val="0"/>
              </a:spcBef>
              <a:spcAft>
                <a:spcPts val="0"/>
              </a:spcAft>
              <a:buClr>
                <a:schemeClr val="lt1"/>
              </a:buClr>
              <a:buSzPts val="1400"/>
              <a:buFont typeface="Tahoma"/>
              <a:buNone/>
              <a:defRPr/>
            </a:lvl5pPr>
            <a:lvl6pPr lvl="5" algn="l">
              <a:spcBef>
                <a:spcPts val="0"/>
              </a:spcBef>
              <a:spcAft>
                <a:spcPts val="0"/>
              </a:spcAft>
              <a:buClr>
                <a:schemeClr val="lt1"/>
              </a:buClr>
              <a:buSzPts val="1400"/>
              <a:buFont typeface="Tahoma"/>
              <a:buNone/>
              <a:defRPr/>
            </a:lvl6pPr>
            <a:lvl7pPr lvl="6" algn="l">
              <a:spcBef>
                <a:spcPts val="0"/>
              </a:spcBef>
              <a:spcAft>
                <a:spcPts val="0"/>
              </a:spcAft>
              <a:buClr>
                <a:schemeClr val="lt1"/>
              </a:buClr>
              <a:buSzPts val="1400"/>
              <a:buFont typeface="Tahoma"/>
              <a:buNone/>
              <a:defRPr/>
            </a:lvl7pPr>
            <a:lvl8pPr lvl="7" algn="l">
              <a:spcBef>
                <a:spcPts val="0"/>
              </a:spcBef>
              <a:spcAft>
                <a:spcPts val="0"/>
              </a:spcAft>
              <a:buClr>
                <a:schemeClr val="lt1"/>
              </a:buClr>
              <a:buSzPts val="1400"/>
              <a:buFont typeface="Tahoma"/>
              <a:buNone/>
              <a:defRPr/>
            </a:lvl8pPr>
            <a:lvl9pPr lvl="8" algn="l">
              <a:spcBef>
                <a:spcPts val="0"/>
              </a:spcBef>
              <a:spcAft>
                <a:spcPts val="0"/>
              </a:spcAft>
              <a:buClr>
                <a:schemeClr val="lt1"/>
              </a:buClr>
              <a:buSzPts val="1400"/>
              <a:buFont typeface="Tahoma"/>
              <a:buNone/>
              <a:defRPr/>
            </a:lvl9pPr>
          </a:lstStyle>
          <a:p>
            <a:endParaRPr/>
          </a:p>
        </p:txBody>
      </p:sp>
      <p:sp>
        <p:nvSpPr>
          <p:cNvPr id="192" name="Google Shape;192;p35"/>
          <p:cNvSpPr txBox="1">
            <a:spLocks noGrp="1"/>
          </p:cNvSpPr>
          <p:nvPr>
            <p:ph type="sldNum" idx="12"/>
          </p:nvPr>
        </p:nvSpPr>
        <p:spPr>
          <a:xfrm>
            <a:off x="8738812" y="6245225"/>
            <a:ext cx="2842381" cy="476250"/>
          </a:xfrm>
          <a:prstGeom prst="rect">
            <a:avLst/>
          </a:prstGeom>
          <a:noFill/>
          <a:ln>
            <a:noFill/>
          </a:ln>
        </p:spPr>
        <p:txBody>
          <a:bodyPr spcFirstLastPara="1" wrap="square" lIns="97250" tIns="48625" rIns="97250" bIns="48625" anchor="b" anchorCtr="0">
            <a:noAutofit/>
          </a:bodyPr>
          <a:lstStyle>
            <a:lvl1pPr marL="0" marR="0" lvl="0"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1pPr>
            <a:lvl2pPr marL="0" marR="0" lvl="1"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2pPr>
            <a:lvl3pPr marL="0" marR="0" lvl="2"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3pPr>
            <a:lvl4pPr marL="0" marR="0" lvl="3"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4pPr>
            <a:lvl5pPr marL="0" marR="0" lvl="4"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5pPr>
            <a:lvl6pPr marL="0" marR="0" lvl="5"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6pPr>
            <a:lvl7pPr marL="0" marR="0" lvl="6"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7pPr>
            <a:lvl8pPr marL="0" marR="0" lvl="7"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8pPr>
            <a:lvl9pPr marL="0" marR="0" lvl="8"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3"/>
        <p:cNvGrpSpPr/>
        <p:nvPr/>
      </p:nvGrpSpPr>
      <p:grpSpPr>
        <a:xfrm>
          <a:off x="0" y="0"/>
          <a:ext cx="0" cy="0"/>
          <a:chOff x="0" y="0"/>
          <a:chExt cx="0" cy="0"/>
        </a:xfrm>
      </p:grpSpPr>
      <p:sp>
        <p:nvSpPr>
          <p:cNvPr id="194" name="Google Shape;194;p36"/>
          <p:cNvSpPr txBox="1">
            <a:spLocks noGrp="1"/>
          </p:cNvSpPr>
          <p:nvPr>
            <p:ph type="title"/>
          </p:nvPr>
        </p:nvSpPr>
        <p:spPr>
          <a:xfrm>
            <a:off x="610812" y="381000"/>
            <a:ext cx="10970381" cy="1371600"/>
          </a:xfrm>
          <a:prstGeom prst="rect">
            <a:avLst/>
          </a:prstGeom>
          <a:noFill/>
          <a:ln>
            <a:noFill/>
          </a:ln>
        </p:spPr>
        <p:txBody>
          <a:bodyPr spcFirstLastPara="1" wrap="square" lIns="97250" tIns="48625" rIns="97250" bIns="48625" anchor="ctr" anchorCtr="0">
            <a:noAutofit/>
          </a:bodyPr>
          <a:lstStyle>
            <a:lvl1pPr lvl="0" algn="ctr" rtl="1">
              <a:lnSpc>
                <a:spcPct val="100000"/>
              </a:lnSpc>
              <a:spcBef>
                <a:spcPts val="0"/>
              </a:spcBef>
              <a:spcAft>
                <a:spcPts val="0"/>
              </a:spcAft>
              <a:buSzPts val="1400"/>
              <a:buNone/>
              <a:defRPr/>
            </a:lvl1pPr>
            <a:lvl2pPr lvl="1" algn="ctr" rtl="1">
              <a:lnSpc>
                <a:spcPct val="100000"/>
              </a:lnSpc>
              <a:spcBef>
                <a:spcPts val="0"/>
              </a:spcBef>
              <a:spcAft>
                <a:spcPts val="0"/>
              </a:spcAft>
              <a:buSzPts val="1400"/>
              <a:buNone/>
              <a:defRPr/>
            </a:lvl2pPr>
            <a:lvl3pPr lvl="2" algn="ctr" rtl="1">
              <a:lnSpc>
                <a:spcPct val="100000"/>
              </a:lnSpc>
              <a:spcBef>
                <a:spcPts val="0"/>
              </a:spcBef>
              <a:spcAft>
                <a:spcPts val="0"/>
              </a:spcAft>
              <a:buSzPts val="1400"/>
              <a:buNone/>
              <a:defRPr/>
            </a:lvl3pPr>
            <a:lvl4pPr lvl="3" algn="ctr" rtl="1">
              <a:lnSpc>
                <a:spcPct val="100000"/>
              </a:lnSpc>
              <a:spcBef>
                <a:spcPts val="0"/>
              </a:spcBef>
              <a:spcAft>
                <a:spcPts val="0"/>
              </a:spcAft>
              <a:buSzPts val="1400"/>
              <a:buNone/>
              <a:defRPr/>
            </a:lvl4pPr>
            <a:lvl5pPr lvl="4" algn="ctr" rtl="1">
              <a:lnSpc>
                <a:spcPct val="100000"/>
              </a:lnSpc>
              <a:spcBef>
                <a:spcPts val="0"/>
              </a:spcBef>
              <a:spcAft>
                <a:spcPts val="0"/>
              </a:spcAft>
              <a:buSzPts val="1400"/>
              <a:buNone/>
              <a:defRPr/>
            </a:lvl5pPr>
            <a:lvl6pPr lvl="5" algn="ctr" rtl="1">
              <a:lnSpc>
                <a:spcPct val="100000"/>
              </a:lnSpc>
              <a:spcBef>
                <a:spcPts val="0"/>
              </a:spcBef>
              <a:spcAft>
                <a:spcPts val="0"/>
              </a:spcAft>
              <a:buSzPts val="1400"/>
              <a:buNone/>
              <a:defRPr/>
            </a:lvl6pPr>
            <a:lvl7pPr lvl="6" algn="ctr" rtl="1">
              <a:lnSpc>
                <a:spcPct val="100000"/>
              </a:lnSpc>
              <a:spcBef>
                <a:spcPts val="0"/>
              </a:spcBef>
              <a:spcAft>
                <a:spcPts val="0"/>
              </a:spcAft>
              <a:buSzPts val="1400"/>
              <a:buNone/>
              <a:defRPr/>
            </a:lvl7pPr>
            <a:lvl8pPr lvl="7" algn="ctr" rtl="1">
              <a:lnSpc>
                <a:spcPct val="100000"/>
              </a:lnSpc>
              <a:spcBef>
                <a:spcPts val="0"/>
              </a:spcBef>
              <a:spcAft>
                <a:spcPts val="0"/>
              </a:spcAft>
              <a:buSzPts val="1400"/>
              <a:buNone/>
              <a:defRPr/>
            </a:lvl8pPr>
            <a:lvl9pPr lvl="8" algn="ctr" rtl="1">
              <a:lnSpc>
                <a:spcPct val="100000"/>
              </a:lnSpc>
              <a:spcBef>
                <a:spcPts val="0"/>
              </a:spcBef>
              <a:spcAft>
                <a:spcPts val="0"/>
              </a:spcAft>
              <a:buSzPts val="1400"/>
              <a:buNone/>
              <a:defRPr/>
            </a:lvl9pPr>
          </a:lstStyle>
          <a:p>
            <a:endParaRPr/>
          </a:p>
        </p:txBody>
      </p:sp>
      <p:sp>
        <p:nvSpPr>
          <p:cNvPr id="195" name="Google Shape;195;p36"/>
          <p:cNvSpPr txBox="1">
            <a:spLocks noGrp="1"/>
          </p:cNvSpPr>
          <p:nvPr>
            <p:ph type="body" idx="1"/>
          </p:nvPr>
        </p:nvSpPr>
        <p:spPr>
          <a:xfrm>
            <a:off x="610811" y="1981200"/>
            <a:ext cx="5388428" cy="4114800"/>
          </a:xfrm>
          <a:prstGeom prst="rect">
            <a:avLst/>
          </a:prstGeom>
          <a:noFill/>
          <a:ln>
            <a:noFill/>
          </a:ln>
        </p:spPr>
        <p:txBody>
          <a:bodyPr spcFirstLastPara="1" wrap="square" lIns="97250" tIns="48625" rIns="97250" bIns="48625" anchor="t" anchorCtr="0">
            <a:noAutofit/>
          </a:bodyPr>
          <a:lstStyle>
            <a:lvl1pPr marL="457200" lvl="0" indent="-344170" algn="r" rtl="1">
              <a:lnSpc>
                <a:spcPct val="100000"/>
              </a:lnSpc>
              <a:spcBef>
                <a:spcPts val="420"/>
              </a:spcBef>
              <a:spcAft>
                <a:spcPts val="0"/>
              </a:spcAft>
              <a:buSzPts val="1820"/>
              <a:buChar char="■"/>
              <a:defRPr sz="2100"/>
            </a:lvl1pPr>
            <a:lvl2pPr marL="914400" lvl="1" indent="-327660" algn="r" rtl="1">
              <a:lnSpc>
                <a:spcPct val="100000"/>
              </a:lnSpc>
              <a:spcBef>
                <a:spcPts val="360"/>
              </a:spcBef>
              <a:spcAft>
                <a:spcPts val="0"/>
              </a:spcAft>
              <a:buSzPts val="1560"/>
              <a:buChar char="■"/>
              <a:defRPr sz="1800"/>
            </a:lvl2pPr>
            <a:lvl3pPr marL="1371600" lvl="2" indent="-311150" algn="r" rtl="1">
              <a:lnSpc>
                <a:spcPct val="100000"/>
              </a:lnSpc>
              <a:spcBef>
                <a:spcPts val="300"/>
              </a:spcBef>
              <a:spcAft>
                <a:spcPts val="0"/>
              </a:spcAft>
              <a:buSzPts val="1300"/>
              <a:buChar char="■"/>
              <a:defRPr sz="1500"/>
            </a:lvl3pPr>
            <a:lvl4pPr marL="1828800" lvl="3" indent="-302894" algn="r" rtl="1">
              <a:lnSpc>
                <a:spcPct val="100000"/>
              </a:lnSpc>
              <a:spcBef>
                <a:spcPts val="270"/>
              </a:spcBef>
              <a:spcAft>
                <a:spcPts val="0"/>
              </a:spcAft>
              <a:buSzPts val="1170"/>
              <a:buChar char="■"/>
              <a:defRPr sz="1350"/>
            </a:lvl4pPr>
            <a:lvl5pPr marL="2286000" lvl="4" indent="-302895" algn="r" rtl="1">
              <a:lnSpc>
                <a:spcPct val="100000"/>
              </a:lnSpc>
              <a:spcBef>
                <a:spcPts val="270"/>
              </a:spcBef>
              <a:spcAft>
                <a:spcPts val="0"/>
              </a:spcAft>
              <a:buSzPts val="1170"/>
              <a:buChar char="■"/>
              <a:defRPr sz="1350"/>
            </a:lvl5pPr>
            <a:lvl6pPr marL="2743200" lvl="5" indent="-302895" algn="r" rtl="1">
              <a:lnSpc>
                <a:spcPct val="100000"/>
              </a:lnSpc>
              <a:spcBef>
                <a:spcPts val="270"/>
              </a:spcBef>
              <a:spcAft>
                <a:spcPts val="0"/>
              </a:spcAft>
              <a:buSzPts val="1170"/>
              <a:buChar char="■"/>
              <a:defRPr sz="1350"/>
            </a:lvl6pPr>
            <a:lvl7pPr marL="3200400" lvl="6" indent="-302895" algn="r" rtl="1">
              <a:lnSpc>
                <a:spcPct val="100000"/>
              </a:lnSpc>
              <a:spcBef>
                <a:spcPts val="270"/>
              </a:spcBef>
              <a:spcAft>
                <a:spcPts val="0"/>
              </a:spcAft>
              <a:buSzPts val="1170"/>
              <a:buChar char="■"/>
              <a:defRPr sz="1350"/>
            </a:lvl7pPr>
            <a:lvl8pPr marL="3657600" lvl="7" indent="-302895" algn="r" rtl="1">
              <a:lnSpc>
                <a:spcPct val="100000"/>
              </a:lnSpc>
              <a:spcBef>
                <a:spcPts val="270"/>
              </a:spcBef>
              <a:spcAft>
                <a:spcPts val="0"/>
              </a:spcAft>
              <a:buSzPts val="1170"/>
              <a:buChar char="■"/>
              <a:defRPr sz="1350"/>
            </a:lvl8pPr>
            <a:lvl9pPr marL="4114800" lvl="8" indent="-302895" algn="r" rtl="1">
              <a:lnSpc>
                <a:spcPct val="100000"/>
              </a:lnSpc>
              <a:spcBef>
                <a:spcPts val="270"/>
              </a:spcBef>
              <a:spcAft>
                <a:spcPts val="0"/>
              </a:spcAft>
              <a:buSzPts val="1170"/>
              <a:buChar char="■"/>
              <a:defRPr sz="1350"/>
            </a:lvl9pPr>
          </a:lstStyle>
          <a:p>
            <a:endParaRPr/>
          </a:p>
        </p:txBody>
      </p:sp>
      <p:sp>
        <p:nvSpPr>
          <p:cNvPr id="196" name="Google Shape;196;p36"/>
          <p:cNvSpPr txBox="1">
            <a:spLocks noGrp="1"/>
          </p:cNvSpPr>
          <p:nvPr>
            <p:ph type="body" idx="2"/>
          </p:nvPr>
        </p:nvSpPr>
        <p:spPr>
          <a:xfrm>
            <a:off x="6192763" y="1981200"/>
            <a:ext cx="5388429" cy="4114800"/>
          </a:xfrm>
          <a:prstGeom prst="rect">
            <a:avLst/>
          </a:prstGeom>
          <a:noFill/>
          <a:ln>
            <a:noFill/>
          </a:ln>
        </p:spPr>
        <p:txBody>
          <a:bodyPr spcFirstLastPara="1" wrap="square" lIns="97250" tIns="48625" rIns="97250" bIns="48625" anchor="t" anchorCtr="0">
            <a:noAutofit/>
          </a:bodyPr>
          <a:lstStyle>
            <a:lvl1pPr marL="457200" lvl="0" indent="-344170" algn="r" rtl="1">
              <a:lnSpc>
                <a:spcPct val="100000"/>
              </a:lnSpc>
              <a:spcBef>
                <a:spcPts val="420"/>
              </a:spcBef>
              <a:spcAft>
                <a:spcPts val="0"/>
              </a:spcAft>
              <a:buSzPts val="1820"/>
              <a:buChar char="■"/>
              <a:defRPr sz="2100"/>
            </a:lvl1pPr>
            <a:lvl2pPr marL="914400" lvl="1" indent="-327660" algn="r" rtl="1">
              <a:lnSpc>
                <a:spcPct val="100000"/>
              </a:lnSpc>
              <a:spcBef>
                <a:spcPts val="360"/>
              </a:spcBef>
              <a:spcAft>
                <a:spcPts val="0"/>
              </a:spcAft>
              <a:buSzPts val="1560"/>
              <a:buChar char="■"/>
              <a:defRPr sz="1800"/>
            </a:lvl2pPr>
            <a:lvl3pPr marL="1371600" lvl="2" indent="-311150" algn="r" rtl="1">
              <a:lnSpc>
                <a:spcPct val="100000"/>
              </a:lnSpc>
              <a:spcBef>
                <a:spcPts val="300"/>
              </a:spcBef>
              <a:spcAft>
                <a:spcPts val="0"/>
              </a:spcAft>
              <a:buSzPts val="1300"/>
              <a:buChar char="■"/>
              <a:defRPr sz="1500"/>
            </a:lvl3pPr>
            <a:lvl4pPr marL="1828800" lvl="3" indent="-302894" algn="r" rtl="1">
              <a:lnSpc>
                <a:spcPct val="100000"/>
              </a:lnSpc>
              <a:spcBef>
                <a:spcPts val="270"/>
              </a:spcBef>
              <a:spcAft>
                <a:spcPts val="0"/>
              </a:spcAft>
              <a:buSzPts val="1170"/>
              <a:buChar char="■"/>
              <a:defRPr sz="1350"/>
            </a:lvl4pPr>
            <a:lvl5pPr marL="2286000" lvl="4" indent="-302895" algn="r" rtl="1">
              <a:lnSpc>
                <a:spcPct val="100000"/>
              </a:lnSpc>
              <a:spcBef>
                <a:spcPts val="270"/>
              </a:spcBef>
              <a:spcAft>
                <a:spcPts val="0"/>
              </a:spcAft>
              <a:buSzPts val="1170"/>
              <a:buChar char="■"/>
              <a:defRPr sz="1350"/>
            </a:lvl5pPr>
            <a:lvl6pPr marL="2743200" lvl="5" indent="-302895" algn="r" rtl="1">
              <a:lnSpc>
                <a:spcPct val="100000"/>
              </a:lnSpc>
              <a:spcBef>
                <a:spcPts val="270"/>
              </a:spcBef>
              <a:spcAft>
                <a:spcPts val="0"/>
              </a:spcAft>
              <a:buSzPts val="1170"/>
              <a:buChar char="■"/>
              <a:defRPr sz="1350"/>
            </a:lvl6pPr>
            <a:lvl7pPr marL="3200400" lvl="6" indent="-302895" algn="r" rtl="1">
              <a:lnSpc>
                <a:spcPct val="100000"/>
              </a:lnSpc>
              <a:spcBef>
                <a:spcPts val="270"/>
              </a:spcBef>
              <a:spcAft>
                <a:spcPts val="0"/>
              </a:spcAft>
              <a:buSzPts val="1170"/>
              <a:buChar char="■"/>
              <a:defRPr sz="1350"/>
            </a:lvl7pPr>
            <a:lvl8pPr marL="3657600" lvl="7" indent="-302895" algn="r" rtl="1">
              <a:lnSpc>
                <a:spcPct val="100000"/>
              </a:lnSpc>
              <a:spcBef>
                <a:spcPts val="270"/>
              </a:spcBef>
              <a:spcAft>
                <a:spcPts val="0"/>
              </a:spcAft>
              <a:buSzPts val="1170"/>
              <a:buChar char="■"/>
              <a:defRPr sz="1350"/>
            </a:lvl8pPr>
            <a:lvl9pPr marL="4114800" lvl="8" indent="-302895" algn="r" rtl="1">
              <a:lnSpc>
                <a:spcPct val="100000"/>
              </a:lnSpc>
              <a:spcBef>
                <a:spcPts val="270"/>
              </a:spcBef>
              <a:spcAft>
                <a:spcPts val="0"/>
              </a:spcAft>
              <a:buSzPts val="1170"/>
              <a:buChar char="■"/>
              <a:defRPr sz="1350"/>
            </a:lvl9pPr>
          </a:lstStyle>
          <a:p>
            <a:endParaRPr/>
          </a:p>
        </p:txBody>
      </p:sp>
      <p:sp>
        <p:nvSpPr>
          <p:cNvPr id="197" name="Google Shape;197;p36"/>
          <p:cNvSpPr txBox="1">
            <a:spLocks noGrp="1"/>
          </p:cNvSpPr>
          <p:nvPr>
            <p:ph type="dt" idx="10"/>
          </p:nvPr>
        </p:nvSpPr>
        <p:spPr>
          <a:xfrm>
            <a:off x="610812" y="6245225"/>
            <a:ext cx="2842381" cy="476250"/>
          </a:xfrm>
          <a:prstGeom prst="rect">
            <a:avLst/>
          </a:prstGeom>
          <a:noFill/>
          <a:ln>
            <a:noFill/>
          </a:ln>
        </p:spPr>
        <p:txBody>
          <a:bodyPr spcFirstLastPara="1" wrap="square" lIns="97250" tIns="48625" rIns="97250" bIns="48625" anchor="b" anchorCtr="0">
            <a:noAutofit/>
          </a:bodyPr>
          <a:lstStyle>
            <a:lvl1pPr lvl="0" algn="l">
              <a:spcBef>
                <a:spcPts val="0"/>
              </a:spcBef>
              <a:spcAft>
                <a:spcPts val="0"/>
              </a:spcAft>
              <a:buClr>
                <a:schemeClr val="lt1"/>
              </a:buClr>
              <a:buSzPts val="1400"/>
              <a:buFont typeface="Arial"/>
              <a:buNone/>
              <a:defRPr/>
            </a:lvl1pPr>
            <a:lvl2pPr lvl="1" algn="l">
              <a:spcBef>
                <a:spcPts val="0"/>
              </a:spcBef>
              <a:spcAft>
                <a:spcPts val="0"/>
              </a:spcAft>
              <a:buClr>
                <a:schemeClr val="lt1"/>
              </a:buClr>
              <a:buSzPts val="1400"/>
              <a:buFont typeface="Tahoma"/>
              <a:buNone/>
              <a:defRPr/>
            </a:lvl2pPr>
            <a:lvl3pPr lvl="2" algn="l">
              <a:spcBef>
                <a:spcPts val="0"/>
              </a:spcBef>
              <a:spcAft>
                <a:spcPts val="0"/>
              </a:spcAft>
              <a:buClr>
                <a:schemeClr val="lt1"/>
              </a:buClr>
              <a:buSzPts val="1400"/>
              <a:buFont typeface="Tahoma"/>
              <a:buNone/>
              <a:defRPr/>
            </a:lvl3pPr>
            <a:lvl4pPr lvl="3" algn="l">
              <a:spcBef>
                <a:spcPts val="0"/>
              </a:spcBef>
              <a:spcAft>
                <a:spcPts val="0"/>
              </a:spcAft>
              <a:buClr>
                <a:schemeClr val="lt1"/>
              </a:buClr>
              <a:buSzPts val="1400"/>
              <a:buFont typeface="Tahoma"/>
              <a:buNone/>
              <a:defRPr/>
            </a:lvl4pPr>
            <a:lvl5pPr lvl="4" algn="l">
              <a:spcBef>
                <a:spcPts val="0"/>
              </a:spcBef>
              <a:spcAft>
                <a:spcPts val="0"/>
              </a:spcAft>
              <a:buClr>
                <a:schemeClr val="lt1"/>
              </a:buClr>
              <a:buSzPts val="1400"/>
              <a:buFont typeface="Tahoma"/>
              <a:buNone/>
              <a:defRPr/>
            </a:lvl5pPr>
            <a:lvl6pPr lvl="5" algn="l">
              <a:spcBef>
                <a:spcPts val="0"/>
              </a:spcBef>
              <a:spcAft>
                <a:spcPts val="0"/>
              </a:spcAft>
              <a:buClr>
                <a:schemeClr val="lt1"/>
              </a:buClr>
              <a:buSzPts val="1400"/>
              <a:buFont typeface="Tahoma"/>
              <a:buNone/>
              <a:defRPr/>
            </a:lvl6pPr>
            <a:lvl7pPr lvl="6" algn="l">
              <a:spcBef>
                <a:spcPts val="0"/>
              </a:spcBef>
              <a:spcAft>
                <a:spcPts val="0"/>
              </a:spcAft>
              <a:buClr>
                <a:schemeClr val="lt1"/>
              </a:buClr>
              <a:buSzPts val="1400"/>
              <a:buFont typeface="Tahoma"/>
              <a:buNone/>
              <a:defRPr/>
            </a:lvl7pPr>
            <a:lvl8pPr lvl="7" algn="l">
              <a:spcBef>
                <a:spcPts val="0"/>
              </a:spcBef>
              <a:spcAft>
                <a:spcPts val="0"/>
              </a:spcAft>
              <a:buClr>
                <a:schemeClr val="lt1"/>
              </a:buClr>
              <a:buSzPts val="1400"/>
              <a:buFont typeface="Tahoma"/>
              <a:buNone/>
              <a:defRPr/>
            </a:lvl8pPr>
            <a:lvl9pPr lvl="8" algn="l">
              <a:spcBef>
                <a:spcPts val="0"/>
              </a:spcBef>
              <a:spcAft>
                <a:spcPts val="0"/>
              </a:spcAft>
              <a:buClr>
                <a:schemeClr val="lt1"/>
              </a:buClr>
              <a:buSzPts val="1400"/>
              <a:buFont typeface="Tahoma"/>
              <a:buNone/>
              <a:defRPr/>
            </a:lvl9pPr>
          </a:lstStyle>
          <a:p>
            <a:endParaRPr/>
          </a:p>
        </p:txBody>
      </p:sp>
      <p:sp>
        <p:nvSpPr>
          <p:cNvPr id="198" name="Google Shape;198;p36"/>
          <p:cNvSpPr txBox="1">
            <a:spLocks noGrp="1"/>
          </p:cNvSpPr>
          <p:nvPr>
            <p:ph type="ftr" idx="11"/>
          </p:nvPr>
        </p:nvSpPr>
        <p:spPr>
          <a:xfrm>
            <a:off x="4166812" y="6245225"/>
            <a:ext cx="3858381" cy="476250"/>
          </a:xfrm>
          <a:prstGeom prst="rect">
            <a:avLst/>
          </a:prstGeom>
          <a:noFill/>
          <a:ln>
            <a:noFill/>
          </a:ln>
        </p:spPr>
        <p:txBody>
          <a:bodyPr spcFirstLastPara="1" wrap="square" lIns="97250" tIns="48625" rIns="97250" bIns="48625" anchor="b" anchorCtr="0">
            <a:noAutofit/>
          </a:bodyPr>
          <a:lstStyle>
            <a:lvl1pPr lvl="0" algn="ctr">
              <a:spcBef>
                <a:spcPts val="0"/>
              </a:spcBef>
              <a:spcAft>
                <a:spcPts val="0"/>
              </a:spcAft>
              <a:buClr>
                <a:schemeClr val="lt1"/>
              </a:buClr>
              <a:buSzPts val="1400"/>
              <a:buFont typeface="Arial"/>
              <a:buNone/>
              <a:defRPr/>
            </a:lvl1pPr>
            <a:lvl2pPr lvl="1" algn="l">
              <a:spcBef>
                <a:spcPts val="0"/>
              </a:spcBef>
              <a:spcAft>
                <a:spcPts val="0"/>
              </a:spcAft>
              <a:buClr>
                <a:schemeClr val="lt1"/>
              </a:buClr>
              <a:buSzPts val="1400"/>
              <a:buFont typeface="Tahoma"/>
              <a:buNone/>
              <a:defRPr/>
            </a:lvl2pPr>
            <a:lvl3pPr lvl="2" algn="l">
              <a:spcBef>
                <a:spcPts val="0"/>
              </a:spcBef>
              <a:spcAft>
                <a:spcPts val="0"/>
              </a:spcAft>
              <a:buClr>
                <a:schemeClr val="lt1"/>
              </a:buClr>
              <a:buSzPts val="1400"/>
              <a:buFont typeface="Tahoma"/>
              <a:buNone/>
              <a:defRPr/>
            </a:lvl3pPr>
            <a:lvl4pPr lvl="3" algn="l">
              <a:spcBef>
                <a:spcPts val="0"/>
              </a:spcBef>
              <a:spcAft>
                <a:spcPts val="0"/>
              </a:spcAft>
              <a:buClr>
                <a:schemeClr val="lt1"/>
              </a:buClr>
              <a:buSzPts val="1400"/>
              <a:buFont typeface="Tahoma"/>
              <a:buNone/>
              <a:defRPr/>
            </a:lvl4pPr>
            <a:lvl5pPr lvl="4" algn="l">
              <a:spcBef>
                <a:spcPts val="0"/>
              </a:spcBef>
              <a:spcAft>
                <a:spcPts val="0"/>
              </a:spcAft>
              <a:buClr>
                <a:schemeClr val="lt1"/>
              </a:buClr>
              <a:buSzPts val="1400"/>
              <a:buFont typeface="Tahoma"/>
              <a:buNone/>
              <a:defRPr/>
            </a:lvl5pPr>
            <a:lvl6pPr lvl="5" algn="l">
              <a:spcBef>
                <a:spcPts val="0"/>
              </a:spcBef>
              <a:spcAft>
                <a:spcPts val="0"/>
              </a:spcAft>
              <a:buClr>
                <a:schemeClr val="lt1"/>
              </a:buClr>
              <a:buSzPts val="1400"/>
              <a:buFont typeface="Tahoma"/>
              <a:buNone/>
              <a:defRPr/>
            </a:lvl6pPr>
            <a:lvl7pPr lvl="6" algn="l">
              <a:spcBef>
                <a:spcPts val="0"/>
              </a:spcBef>
              <a:spcAft>
                <a:spcPts val="0"/>
              </a:spcAft>
              <a:buClr>
                <a:schemeClr val="lt1"/>
              </a:buClr>
              <a:buSzPts val="1400"/>
              <a:buFont typeface="Tahoma"/>
              <a:buNone/>
              <a:defRPr/>
            </a:lvl7pPr>
            <a:lvl8pPr lvl="7" algn="l">
              <a:spcBef>
                <a:spcPts val="0"/>
              </a:spcBef>
              <a:spcAft>
                <a:spcPts val="0"/>
              </a:spcAft>
              <a:buClr>
                <a:schemeClr val="lt1"/>
              </a:buClr>
              <a:buSzPts val="1400"/>
              <a:buFont typeface="Tahoma"/>
              <a:buNone/>
              <a:defRPr/>
            </a:lvl8pPr>
            <a:lvl9pPr lvl="8" algn="l">
              <a:spcBef>
                <a:spcPts val="0"/>
              </a:spcBef>
              <a:spcAft>
                <a:spcPts val="0"/>
              </a:spcAft>
              <a:buClr>
                <a:schemeClr val="lt1"/>
              </a:buClr>
              <a:buSzPts val="1400"/>
              <a:buFont typeface="Tahoma"/>
              <a:buNone/>
              <a:defRPr/>
            </a:lvl9pPr>
          </a:lstStyle>
          <a:p>
            <a:endParaRPr/>
          </a:p>
        </p:txBody>
      </p:sp>
      <p:sp>
        <p:nvSpPr>
          <p:cNvPr id="199" name="Google Shape;199;p36"/>
          <p:cNvSpPr txBox="1">
            <a:spLocks noGrp="1"/>
          </p:cNvSpPr>
          <p:nvPr>
            <p:ph type="sldNum" idx="12"/>
          </p:nvPr>
        </p:nvSpPr>
        <p:spPr>
          <a:xfrm>
            <a:off x="8738812" y="6245225"/>
            <a:ext cx="2842381" cy="476250"/>
          </a:xfrm>
          <a:prstGeom prst="rect">
            <a:avLst/>
          </a:prstGeom>
          <a:noFill/>
          <a:ln>
            <a:noFill/>
          </a:ln>
        </p:spPr>
        <p:txBody>
          <a:bodyPr spcFirstLastPara="1" wrap="square" lIns="97250" tIns="48625" rIns="97250" bIns="48625" anchor="b" anchorCtr="0">
            <a:noAutofit/>
          </a:bodyPr>
          <a:lstStyle>
            <a:lvl1pPr marL="0" marR="0" lvl="0"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1pPr>
            <a:lvl2pPr marL="0" marR="0" lvl="1"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2pPr>
            <a:lvl3pPr marL="0" marR="0" lvl="2"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3pPr>
            <a:lvl4pPr marL="0" marR="0" lvl="3"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4pPr>
            <a:lvl5pPr marL="0" marR="0" lvl="4"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5pPr>
            <a:lvl6pPr marL="0" marR="0" lvl="5"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6pPr>
            <a:lvl7pPr marL="0" marR="0" lvl="6"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7pPr>
            <a:lvl8pPr marL="0" marR="0" lvl="7"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8pPr>
            <a:lvl9pPr marL="0" marR="0" lvl="8"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0"/>
        <p:cNvGrpSpPr/>
        <p:nvPr/>
      </p:nvGrpSpPr>
      <p:grpSpPr>
        <a:xfrm>
          <a:off x="0" y="0"/>
          <a:ext cx="0" cy="0"/>
          <a:chOff x="0" y="0"/>
          <a:chExt cx="0" cy="0"/>
        </a:xfrm>
      </p:grpSpPr>
      <p:sp>
        <p:nvSpPr>
          <p:cNvPr id="201" name="Google Shape;201;p37"/>
          <p:cNvSpPr txBox="1">
            <a:spLocks noGrp="1"/>
          </p:cNvSpPr>
          <p:nvPr>
            <p:ph type="title"/>
          </p:nvPr>
        </p:nvSpPr>
        <p:spPr>
          <a:xfrm>
            <a:off x="608795" y="274638"/>
            <a:ext cx="10974413" cy="1143000"/>
          </a:xfrm>
          <a:prstGeom prst="rect">
            <a:avLst/>
          </a:prstGeom>
          <a:noFill/>
          <a:ln>
            <a:noFill/>
          </a:ln>
        </p:spPr>
        <p:txBody>
          <a:bodyPr spcFirstLastPara="1" wrap="square" lIns="97250" tIns="48625" rIns="97250" bIns="48625" anchor="ctr" anchorCtr="0">
            <a:noAutofit/>
          </a:bodyPr>
          <a:lstStyle>
            <a:lvl1pPr lvl="0" algn="ctr" rtl="1">
              <a:lnSpc>
                <a:spcPct val="100000"/>
              </a:lnSpc>
              <a:spcBef>
                <a:spcPts val="0"/>
              </a:spcBef>
              <a:spcAft>
                <a:spcPts val="0"/>
              </a:spcAft>
              <a:buSzPts val="1400"/>
              <a:buNone/>
              <a:defRPr/>
            </a:lvl1pPr>
            <a:lvl2pPr lvl="1" algn="ctr" rtl="1">
              <a:lnSpc>
                <a:spcPct val="100000"/>
              </a:lnSpc>
              <a:spcBef>
                <a:spcPts val="0"/>
              </a:spcBef>
              <a:spcAft>
                <a:spcPts val="0"/>
              </a:spcAft>
              <a:buSzPts val="1400"/>
              <a:buNone/>
              <a:defRPr/>
            </a:lvl2pPr>
            <a:lvl3pPr lvl="2" algn="ctr" rtl="1">
              <a:lnSpc>
                <a:spcPct val="100000"/>
              </a:lnSpc>
              <a:spcBef>
                <a:spcPts val="0"/>
              </a:spcBef>
              <a:spcAft>
                <a:spcPts val="0"/>
              </a:spcAft>
              <a:buSzPts val="1400"/>
              <a:buNone/>
              <a:defRPr/>
            </a:lvl3pPr>
            <a:lvl4pPr lvl="3" algn="ctr" rtl="1">
              <a:lnSpc>
                <a:spcPct val="100000"/>
              </a:lnSpc>
              <a:spcBef>
                <a:spcPts val="0"/>
              </a:spcBef>
              <a:spcAft>
                <a:spcPts val="0"/>
              </a:spcAft>
              <a:buSzPts val="1400"/>
              <a:buNone/>
              <a:defRPr/>
            </a:lvl4pPr>
            <a:lvl5pPr lvl="4" algn="ctr" rtl="1">
              <a:lnSpc>
                <a:spcPct val="100000"/>
              </a:lnSpc>
              <a:spcBef>
                <a:spcPts val="0"/>
              </a:spcBef>
              <a:spcAft>
                <a:spcPts val="0"/>
              </a:spcAft>
              <a:buSzPts val="1400"/>
              <a:buNone/>
              <a:defRPr/>
            </a:lvl5pPr>
            <a:lvl6pPr lvl="5" algn="ctr" rtl="1">
              <a:lnSpc>
                <a:spcPct val="100000"/>
              </a:lnSpc>
              <a:spcBef>
                <a:spcPts val="0"/>
              </a:spcBef>
              <a:spcAft>
                <a:spcPts val="0"/>
              </a:spcAft>
              <a:buSzPts val="1400"/>
              <a:buNone/>
              <a:defRPr/>
            </a:lvl6pPr>
            <a:lvl7pPr lvl="6" algn="ctr" rtl="1">
              <a:lnSpc>
                <a:spcPct val="100000"/>
              </a:lnSpc>
              <a:spcBef>
                <a:spcPts val="0"/>
              </a:spcBef>
              <a:spcAft>
                <a:spcPts val="0"/>
              </a:spcAft>
              <a:buSzPts val="1400"/>
              <a:buNone/>
              <a:defRPr/>
            </a:lvl7pPr>
            <a:lvl8pPr lvl="7" algn="ctr" rtl="1">
              <a:lnSpc>
                <a:spcPct val="100000"/>
              </a:lnSpc>
              <a:spcBef>
                <a:spcPts val="0"/>
              </a:spcBef>
              <a:spcAft>
                <a:spcPts val="0"/>
              </a:spcAft>
              <a:buSzPts val="1400"/>
              <a:buNone/>
              <a:defRPr/>
            </a:lvl8pPr>
            <a:lvl9pPr lvl="8" algn="ctr" rtl="1">
              <a:lnSpc>
                <a:spcPct val="100000"/>
              </a:lnSpc>
              <a:spcBef>
                <a:spcPts val="0"/>
              </a:spcBef>
              <a:spcAft>
                <a:spcPts val="0"/>
              </a:spcAft>
              <a:buSzPts val="1400"/>
              <a:buNone/>
              <a:defRPr/>
            </a:lvl9pPr>
          </a:lstStyle>
          <a:p>
            <a:endParaRPr/>
          </a:p>
        </p:txBody>
      </p:sp>
      <p:sp>
        <p:nvSpPr>
          <p:cNvPr id="202" name="Google Shape;202;p37"/>
          <p:cNvSpPr txBox="1">
            <a:spLocks noGrp="1"/>
          </p:cNvSpPr>
          <p:nvPr>
            <p:ph type="body" idx="1"/>
          </p:nvPr>
        </p:nvSpPr>
        <p:spPr>
          <a:xfrm>
            <a:off x="608795" y="1535113"/>
            <a:ext cx="5388429" cy="639762"/>
          </a:xfrm>
          <a:prstGeom prst="rect">
            <a:avLst/>
          </a:prstGeom>
          <a:noFill/>
          <a:ln>
            <a:noFill/>
          </a:ln>
        </p:spPr>
        <p:txBody>
          <a:bodyPr spcFirstLastPara="1" wrap="square" lIns="97250" tIns="48625" rIns="97250" bIns="48625" anchor="b" anchorCtr="0">
            <a:noAutofit/>
          </a:bodyPr>
          <a:lstStyle>
            <a:lvl1pPr marL="457200" lvl="0" indent="-228600" algn="r" rtl="1">
              <a:lnSpc>
                <a:spcPct val="100000"/>
              </a:lnSpc>
              <a:spcBef>
                <a:spcPts val="360"/>
              </a:spcBef>
              <a:spcAft>
                <a:spcPts val="0"/>
              </a:spcAft>
              <a:buSzPts val="1560"/>
              <a:buNone/>
              <a:defRPr sz="1800" b="1"/>
            </a:lvl1pPr>
            <a:lvl2pPr marL="914400" lvl="1" indent="-228600" algn="r" rtl="1">
              <a:lnSpc>
                <a:spcPct val="100000"/>
              </a:lnSpc>
              <a:spcBef>
                <a:spcPts val="300"/>
              </a:spcBef>
              <a:spcAft>
                <a:spcPts val="0"/>
              </a:spcAft>
              <a:buSzPts val="1300"/>
              <a:buNone/>
              <a:defRPr sz="1500" b="1"/>
            </a:lvl2pPr>
            <a:lvl3pPr marL="1371600" lvl="2" indent="-228600" algn="r" rtl="1">
              <a:lnSpc>
                <a:spcPct val="100000"/>
              </a:lnSpc>
              <a:spcBef>
                <a:spcPts val="270"/>
              </a:spcBef>
              <a:spcAft>
                <a:spcPts val="0"/>
              </a:spcAft>
              <a:buSzPts val="1170"/>
              <a:buNone/>
              <a:defRPr sz="1350" b="1"/>
            </a:lvl3pPr>
            <a:lvl4pPr marL="1828800" lvl="3" indent="-228600" algn="r" rtl="1">
              <a:lnSpc>
                <a:spcPct val="100000"/>
              </a:lnSpc>
              <a:spcBef>
                <a:spcPts val="240"/>
              </a:spcBef>
              <a:spcAft>
                <a:spcPts val="0"/>
              </a:spcAft>
              <a:buSzPts val="1040"/>
              <a:buNone/>
              <a:defRPr sz="1200" b="1"/>
            </a:lvl4pPr>
            <a:lvl5pPr marL="2286000" lvl="4" indent="-228600" algn="r" rtl="1">
              <a:lnSpc>
                <a:spcPct val="100000"/>
              </a:lnSpc>
              <a:spcBef>
                <a:spcPts val="240"/>
              </a:spcBef>
              <a:spcAft>
                <a:spcPts val="0"/>
              </a:spcAft>
              <a:buSzPts val="1040"/>
              <a:buNone/>
              <a:defRPr sz="1200" b="1"/>
            </a:lvl5pPr>
            <a:lvl6pPr marL="2743200" lvl="5" indent="-228600" algn="r" rtl="1">
              <a:lnSpc>
                <a:spcPct val="100000"/>
              </a:lnSpc>
              <a:spcBef>
                <a:spcPts val="240"/>
              </a:spcBef>
              <a:spcAft>
                <a:spcPts val="0"/>
              </a:spcAft>
              <a:buSzPts val="1040"/>
              <a:buNone/>
              <a:defRPr sz="1200" b="1"/>
            </a:lvl6pPr>
            <a:lvl7pPr marL="3200400" lvl="6" indent="-228600" algn="r" rtl="1">
              <a:lnSpc>
                <a:spcPct val="100000"/>
              </a:lnSpc>
              <a:spcBef>
                <a:spcPts val="240"/>
              </a:spcBef>
              <a:spcAft>
                <a:spcPts val="0"/>
              </a:spcAft>
              <a:buSzPts val="1040"/>
              <a:buNone/>
              <a:defRPr sz="1200" b="1"/>
            </a:lvl7pPr>
            <a:lvl8pPr marL="3657600" lvl="7" indent="-228600" algn="r" rtl="1">
              <a:lnSpc>
                <a:spcPct val="100000"/>
              </a:lnSpc>
              <a:spcBef>
                <a:spcPts val="240"/>
              </a:spcBef>
              <a:spcAft>
                <a:spcPts val="0"/>
              </a:spcAft>
              <a:buSzPts val="1040"/>
              <a:buNone/>
              <a:defRPr sz="1200" b="1"/>
            </a:lvl8pPr>
            <a:lvl9pPr marL="4114800" lvl="8" indent="-228600" algn="r" rtl="1">
              <a:lnSpc>
                <a:spcPct val="100000"/>
              </a:lnSpc>
              <a:spcBef>
                <a:spcPts val="240"/>
              </a:spcBef>
              <a:spcAft>
                <a:spcPts val="0"/>
              </a:spcAft>
              <a:buSzPts val="1040"/>
              <a:buNone/>
              <a:defRPr sz="1200" b="1"/>
            </a:lvl9pPr>
          </a:lstStyle>
          <a:p>
            <a:endParaRPr/>
          </a:p>
        </p:txBody>
      </p:sp>
      <p:sp>
        <p:nvSpPr>
          <p:cNvPr id="203" name="Google Shape;203;p37"/>
          <p:cNvSpPr txBox="1">
            <a:spLocks noGrp="1"/>
          </p:cNvSpPr>
          <p:nvPr>
            <p:ph type="body" idx="2"/>
          </p:nvPr>
        </p:nvSpPr>
        <p:spPr>
          <a:xfrm>
            <a:off x="608795" y="2174875"/>
            <a:ext cx="5388429" cy="3951288"/>
          </a:xfrm>
          <a:prstGeom prst="rect">
            <a:avLst/>
          </a:prstGeom>
          <a:noFill/>
          <a:ln>
            <a:noFill/>
          </a:ln>
        </p:spPr>
        <p:txBody>
          <a:bodyPr spcFirstLastPara="1" wrap="square" lIns="97250" tIns="48625" rIns="97250" bIns="48625" anchor="t" anchorCtr="0">
            <a:noAutofit/>
          </a:bodyPr>
          <a:lstStyle>
            <a:lvl1pPr marL="457200" lvl="0" indent="-327660" algn="r" rtl="1">
              <a:lnSpc>
                <a:spcPct val="100000"/>
              </a:lnSpc>
              <a:spcBef>
                <a:spcPts val="360"/>
              </a:spcBef>
              <a:spcAft>
                <a:spcPts val="0"/>
              </a:spcAft>
              <a:buSzPts val="1560"/>
              <a:buChar char="■"/>
              <a:defRPr sz="1800"/>
            </a:lvl1pPr>
            <a:lvl2pPr marL="914400" lvl="1" indent="-311150" algn="r" rtl="1">
              <a:lnSpc>
                <a:spcPct val="100000"/>
              </a:lnSpc>
              <a:spcBef>
                <a:spcPts val="300"/>
              </a:spcBef>
              <a:spcAft>
                <a:spcPts val="0"/>
              </a:spcAft>
              <a:buSzPts val="1300"/>
              <a:buChar char="■"/>
              <a:defRPr sz="1500"/>
            </a:lvl2pPr>
            <a:lvl3pPr marL="1371600" lvl="2" indent="-302894" algn="r" rtl="1">
              <a:lnSpc>
                <a:spcPct val="100000"/>
              </a:lnSpc>
              <a:spcBef>
                <a:spcPts val="270"/>
              </a:spcBef>
              <a:spcAft>
                <a:spcPts val="0"/>
              </a:spcAft>
              <a:buSzPts val="1170"/>
              <a:buChar char="■"/>
              <a:defRPr sz="1350"/>
            </a:lvl3pPr>
            <a:lvl4pPr marL="1828800" lvl="3" indent="-294639" algn="r" rtl="1">
              <a:lnSpc>
                <a:spcPct val="100000"/>
              </a:lnSpc>
              <a:spcBef>
                <a:spcPts val="240"/>
              </a:spcBef>
              <a:spcAft>
                <a:spcPts val="0"/>
              </a:spcAft>
              <a:buSzPts val="1040"/>
              <a:buChar char="■"/>
              <a:defRPr sz="1200"/>
            </a:lvl4pPr>
            <a:lvl5pPr marL="2286000" lvl="4" indent="-294639" algn="r" rtl="1">
              <a:lnSpc>
                <a:spcPct val="100000"/>
              </a:lnSpc>
              <a:spcBef>
                <a:spcPts val="240"/>
              </a:spcBef>
              <a:spcAft>
                <a:spcPts val="0"/>
              </a:spcAft>
              <a:buSzPts val="1040"/>
              <a:buChar char="■"/>
              <a:defRPr sz="1200"/>
            </a:lvl5pPr>
            <a:lvl6pPr marL="2743200" lvl="5" indent="-294639" algn="r" rtl="1">
              <a:lnSpc>
                <a:spcPct val="100000"/>
              </a:lnSpc>
              <a:spcBef>
                <a:spcPts val="240"/>
              </a:spcBef>
              <a:spcAft>
                <a:spcPts val="0"/>
              </a:spcAft>
              <a:buSzPts val="1040"/>
              <a:buChar char="■"/>
              <a:defRPr sz="1200"/>
            </a:lvl6pPr>
            <a:lvl7pPr marL="3200400" lvl="6" indent="-294639" algn="r" rtl="1">
              <a:lnSpc>
                <a:spcPct val="100000"/>
              </a:lnSpc>
              <a:spcBef>
                <a:spcPts val="240"/>
              </a:spcBef>
              <a:spcAft>
                <a:spcPts val="0"/>
              </a:spcAft>
              <a:buSzPts val="1040"/>
              <a:buChar char="■"/>
              <a:defRPr sz="1200"/>
            </a:lvl7pPr>
            <a:lvl8pPr marL="3657600" lvl="7" indent="-294640" algn="r" rtl="1">
              <a:lnSpc>
                <a:spcPct val="100000"/>
              </a:lnSpc>
              <a:spcBef>
                <a:spcPts val="240"/>
              </a:spcBef>
              <a:spcAft>
                <a:spcPts val="0"/>
              </a:spcAft>
              <a:buSzPts val="1040"/>
              <a:buChar char="■"/>
              <a:defRPr sz="1200"/>
            </a:lvl8pPr>
            <a:lvl9pPr marL="4114800" lvl="8" indent="-294640" algn="r" rtl="1">
              <a:lnSpc>
                <a:spcPct val="100000"/>
              </a:lnSpc>
              <a:spcBef>
                <a:spcPts val="240"/>
              </a:spcBef>
              <a:spcAft>
                <a:spcPts val="0"/>
              </a:spcAft>
              <a:buSzPts val="1040"/>
              <a:buChar char="■"/>
              <a:defRPr sz="1200"/>
            </a:lvl9pPr>
          </a:lstStyle>
          <a:p>
            <a:endParaRPr/>
          </a:p>
        </p:txBody>
      </p:sp>
      <p:sp>
        <p:nvSpPr>
          <p:cNvPr id="204" name="Google Shape;204;p37"/>
          <p:cNvSpPr txBox="1">
            <a:spLocks noGrp="1"/>
          </p:cNvSpPr>
          <p:nvPr>
            <p:ph type="body" idx="3"/>
          </p:nvPr>
        </p:nvSpPr>
        <p:spPr>
          <a:xfrm>
            <a:off x="6192763" y="1535113"/>
            <a:ext cx="5390444" cy="639762"/>
          </a:xfrm>
          <a:prstGeom prst="rect">
            <a:avLst/>
          </a:prstGeom>
          <a:noFill/>
          <a:ln>
            <a:noFill/>
          </a:ln>
        </p:spPr>
        <p:txBody>
          <a:bodyPr spcFirstLastPara="1" wrap="square" lIns="97250" tIns="48625" rIns="97250" bIns="48625" anchor="b" anchorCtr="0">
            <a:noAutofit/>
          </a:bodyPr>
          <a:lstStyle>
            <a:lvl1pPr marL="457200" lvl="0" indent="-228600" algn="r" rtl="1">
              <a:lnSpc>
                <a:spcPct val="100000"/>
              </a:lnSpc>
              <a:spcBef>
                <a:spcPts val="360"/>
              </a:spcBef>
              <a:spcAft>
                <a:spcPts val="0"/>
              </a:spcAft>
              <a:buSzPts val="1560"/>
              <a:buNone/>
              <a:defRPr sz="1800" b="1"/>
            </a:lvl1pPr>
            <a:lvl2pPr marL="914400" lvl="1" indent="-228600" algn="r" rtl="1">
              <a:lnSpc>
                <a:spcPct val="100000"/>
              </a:lnSpc>
              <a:spcBef>
                <a:spcPts val="300"/>
              </a:spcBef>
              <a:spcAft>
                <a:spcPts val="0"/>
              </a:spcAft>
              <a:buSzPts val="1300"/>
              <a:buNone/>
              <a:defRPr sz="1500" b="1"/>
            </a:lvl2pPr>
            <a:lvl3pPr marL="1371600" lvl="2" indent="-228600" algn="r" rtl="1">
              <a:lnSpc>
                <a:spcPct val="100000"/>
              </a:lnSpc>
              <a:spcBef>
                <a:spcPts val="270"/>
              </a:spcBef>
              <a:spcAft>
                <a:spcPts val="0"/>
              </a:spcAft>
              <a:buSzPts val="1170"/>
              <a:buNone/>
              <a:defRPr sz="1350" b="1"/>
            </a:lvl3pPr>
            <a:lvl4pPr marL="1828800" lvl="3" indent="-228600" algn="r" rtl="1">
              <a:lnSpc>
                <a:spcPct val="100000"/>
              </a:lnSpc>
              <a:spcBef>
                <a:spcPts val="240"/>
              </a:spcBef>
              <a:spcAft>
                <a:spcPts val="0"/>
              </a:spcAft>
              <a:buSzPts val="1040"/>
              <a:buNone/>
              <a:defRPr sz="1200" b="1"/>
            </a:lvl4pPr>
            <a:lvl5pPr marL="2286000" lvl="4" indent="-228600" algn="r" rtl="1">
              <a:lnSpc>
                <a:spcPct val="100000"/>
              </a:lnSpc>
              <a:spcBef>
                <a:spcPts val="240"/>
              </a:spcBef>
              <a:spcAft>
                <a:spcPts val="0"/>
              </a:spcAft>
              <a:buSzPts val="1040"/>
              <a:buNone/>
              <a:defRPr sz="1200" b="1"/>
            </a:lvl5pPr>
            <a:lvl6pPr marL="2743200" lvl="5" indent="-228600" algn="r" rtl="1">
              <a:lnSpc>
                <a:spcPct val="100000"/>
              </a:lnSpc>
              <a:spcBef>
                <a:spcPts val="240"/>
              </a:spcBef>
              <a:spcAft>
                <a:spcPts val="0"/>
              </a:spcAft>
              <a:buSzPts val="1040"/>
              <a:buNone/>
              <a:defRPr sz="1200" b="1"/>
            </a:lvl6pPr>
            <a:lvl7pPr marL="3200400" lvl="6" indent="-228600" algn="r" rtl="1">
              <a:lnSpc>
                <a:spcPct val="100000"/>
              </a:lnSpc>
              <a:spcBef>
                <a:spcPts val="240"/>
              </a:spcBef>
              <a:spcAft>
                <a:spcPts val="0"/>
              </a:spcAft>
              <a:buSzPts val="1040"/>
              <a:buNone/>
              <a:defRPr sz="1200" b="1"/>
            </a:lvl7pPr>
            <a:lvl8pPr marL="3657600" lvl="7" indent="-228600" algn="r" rtl="1">
              <a:lnSpc>
                <a:spcPct val="100000"/>
              </a:lnSpc>
              <a:spcBef>
                <a:spcPts val="240"/>
              </a:spcBef>
              <a:spcAft>
                <a:spcPts val="0"/>
              </a:spcAft>
              <a:buSzPts val="1040"/>
              <a:buNone/>
              <a:defRPr sz="1200" b="1"/>
            </a:lvl8pPr>
            <a:lvl9pPr marL="4114800" lvl="8" indent="-228600" algn="r" rtl="1">
              <a:lnSpc>
                <a:spcPct val="100000"/>
              </a:lnSpc>
              <a:spcBef>
                <a:spcPts val="240"/>
              </a:spcBef>
              <a:spcAft>
                <a:spcPts val="0"/>
              </a:spcAft>
              <a:buSzPts val="1040"/>
              <a:buNone/>
              <a:defRPr sz="1200" b="1"/>
            </a:lvl9pPr>
          </a:lstStyle>
          <a:p>
            <a:endParaRPr/>
          </a:p>
        </p:txBody>
      </p:sp>
      <p:sp>
        <p:nvSpPr>
          <p:cNvPr id="205" name="Google Shape;205;p37"/>
          <p:cNvSpPr txBox="1">
            <a:spLocks noGrp="1"/>
          </p:cNvSpPr>
          <p:nvPr>
            <p:ph type="body" idx="4"/>
          </p:nvPr>
        </p:nvSpPr>
        <p:spPr>
          <a:xfrm>
            <a:off x="6192763" y="2174875"/>
            <a:ext cx="5390444" cy="3951288"/>
          </a:xfrm>
          <a:prstGeom prst="rect">
            <a:avLst/>
          </a:prstGeom>
          <a:noFill/>
          <a:ln>
            <a:noFill/>
          </a:ln>
        </p:spPr>
        <p:txBody>
          <a:bodyPr spcFirstLastPara="1" wrap="square" lIns="97250" tIns="48625" rIns="97250" bIns="48625" anchor="t" anchorCtr="0">
            <a:noAutofit/>
          </a:bodyPr>
          <a:lstStyle>
            <a:lvl1pPr marL="457200" lvl="0" indent="-327660" algn="r" rtl="1">
              <a:lnSpc>
                <a:spcPct val="100000"/>
              </a:lnSpc>
              <a:spcBef>
                <a:spcPts val="360"/>
              </a:spcBef>
              <a:spcAft>
                <a:spcPts val="0"/>
              </a:spcAft>
              <a:buSzPts val="1560"/>
              <a:buChar char="■"/>
              <a:defRPr sz="1800"/>
            </a:lvl1pPr>
            <a:lvl2pPr marL="914400" lvl="1" indent="-311150" algn="r" rtl="1">
              <a:lnSpc>
                <a:spcPct val="100000"/>
              </a:lnSpc>
              <a:spcBef>
                <a:spcPts val="300"/>
              </a:spcBef>
              <a:spcAft>
                <a:spcPts val="0"/>
              </a:spcAft>
              <a:buSzPts val="1300"/>
              <a:buChar char="■"/>
              <a:defRPr sz="1500"/>
            </a:lvl2pPr>
            <a:lvl3pPr marL="1371600" lvl="2" indent="-302894" algn="r" rtl="1">
              <a:lnSpc>
                <a:spcPct val="100000"/>
              </a:lnSpc>
              <a:spcBef>
                <a:spcPts val="270"/>
              </a:spcBef>
              <a:spcAft>
                <a:spcPts val="0"/>
              </a:spcAft>
              <a:buSzPts val="1170"/>
              <a:buChar char="■"/>
              <a:defRPr sz="1350"/>
            </a:lvl3pPr>
            <a:lvl4pPr marL="1828800" lvl="3" indent="-294639" algn="r" rtl="1">
              <a:lnSpc>
                <a:spcPct val="100000"/>
              </a:lnSpc>
              <a:spcBef>
                <a:spcPts val="240"/>
              </a:spcBef>
              <a:spcAft>
                <a:spcPts val="0"/>
              </a:spcAft>
              <a:buSzPts val="1040"/>
              <a:buChar char="■"/>
              <a:defRPr sz="1200"/>
            </a:lvl4pPr>
            <a:lvl5pPr marL="2286000" lvl="4" indent="-294639" algn="r" rtl="1">
              <a:lnSpc>
                <a:spcPct val="100000"/>
              </a:lnSpc>
              <a:spcBef>
                <a:spcPts val="240"/>
              </a:spcBef>
              <a:spcAft>
                <a:spcPts val="0"/>
              </a:spcAft>
              <a:buSzPts val="1040"/>
              <a:buChar char="■"/>
              <a:defRPr sz="1200"/>
            </a:lvl5pPr>
            <a:lvl6pPr marL="2743200" lvl="5" indent="-294639" algn="r" rtl="1">
              <a:lnSpc>
                <a:spcPct val="100000"/>
              </a:lnSpc>
              <a:spcBef>
                <a:spcPts val="240"/>
              </a:spcBef>
              <a:spcAft>
                <a:spcPts val="0"/>
              </a:spcAft>
              <a:buSzPts val="1040"/>
              <a:buChar char="■"/>
              <a:defRPr sz="1200"/>
            </a:lvl6pPr>
            <a:lvl7pPr marL="3200400" lvl="6" indent="-294639" algn="r" rtl="1">
              <a:lnSpc>
                <a:spcPct val="100000"/>
              </a:lnSpc>
              <a:spcBef>
                <a:spcPts val="240"/>
              </a:spcBef>
              <a:spcAft>
                <a:spcPts val="0"/>
              </a:spcAft>
              <a:buSzPts val="1040"/>
              <a:buChar char="■"/>
              <a:defRPr sz="1200"/>
            </a:lvl7pPr>
            <a:lvl8pPr marL="3657600" lvl="7" indent="-294640" algn="r" rtl="1">
              <a:lnSpc>
                <a:spcPct val="100000"/>
              </a:lnSpc>
              <a:spcBef>
                <a:spcPts val="240"/>
              </a:spcBef>
              <a:spcAft>
                <a:spcPts val="0"/>
              </a:spcAft>
              <a:buSzPts val="1040"/>
              <a:buChar char="■"/>
              <a:defRPr sz="1200"/>
            </a:lvl8pPr>
            <a:lvl9pPr marL="4114800" lvl="8" indent="-294640" algn="r" rtl="1">
              <a:lnSpc>
                <a:spcPct val="100000"/>
              </a:lnSpc>
              <a:spcBef>
                <a:spcPts val="240"/>
              </a:spcBef>
              <a:spcAft>
                <a:spcPts val="0"/>
              </a:spcAft>
              <a:buSzPts val="1040"/>
              <a:buChar char="■"/>
              <a:defRPr sz="1200"/>
            </a:lvl9pPr>
          </a:lstStyle>
          <a:p>
            <a:endParaRPr/>
          </a:p>
        </p:txBody>
      </p:sp>
      <p:sp>
        <p:nvSpPr>
          <p:cNvPr id="206" name="Google Shape;206;p37"/>
          <p:cNvSpPr txBox="1">
            <a:spLocks noGrp="1"/>
          </p:cNvSpPr>
          <p:nvPr>
            <p:ph type="dt" idx="10"/>
          </p:nvPr>
        </p:nvSpPr>
        <p:spPr>
          <a:xfrm>
            <a:off x="610812" y="6245225"/>
            <a:ext cx="2842381" cy="476250"/>
          </a:xfrm>
          <a:prstGeom prst="rect">
            <a:avLst/>
          </a:prstGeom>
          <a:noFill/>
          <a:ln>
            <a:noFill/>
          </a:ln>
        </p:spPr>
        <p:txBody>
          <a:bodyPr spcFirstLastPara="1" wrap="square" lIns="97250" tIns="48625" rIns="97250" bIns="48625" anchor="b" anchorCtr="0">
            <a:noAutofit/>
          </a:bodyPr>
          <a:lstStyle>
            <a:lvl1pPr lvl="0" algn="l">
              <a:spcBef>
                <a:spcPts val="0"/>
              </a:spcBef>
              <a:spcAft>
                <a:spcPts val="0"/>
              </a:spcAft>
              <a:buClr>
                <a:schemeClr val="lt1"/>
              </a:buClr>
              <a:buSzPts val="1400"/>
              <a:buFont typeface="Arial"/>
              <a:buNone/>
              <a:defRPr/>
            </a:lvl1pPr>
            <a:lvl2pPr lvl="1" algn="l">
              <a:spcBef>
                <a:spcPts val="0"/>
              </a:spcBef>
              <a:spcAft>
                <a:spcPts val="0"/>
              </a:spcAft>
              <a:buClr>
                <a:schemeClr val="lt1"/>
              </a:buClr>
              <a:buSzPts val="1400"/>
              <a:buFont typeface="Tahoma"/>
              <a:buNone/>
              <a:defRPr/>
            </a:lvl2pPr>
            <a:lvl3pPr lvl="2" algn="l">
              <a:spcBef>
                <a:spcPts val="0"/>
              </a:spcBef>
              <a:spcAft>
                <a:spcPts val="0"/>
              </a:spcAft>
              <a:buClr>
                <a:schemeClr val="lt1"/>
              </a:buClr>
              <a:buSzPts val="1400"/>
              <a:buFont typeface="Tahoma"/>
              <a:buNone/>
              <a:defRPr/>
            </a:lvl3pPr>
            <a:lvl4pPr lvl="3" algn="l">
              <a:spcBef>
                <a:spcPts val="0"/>
              </a:spcBef>
              <a:spcAft>
                <a:spcPts val="0"/>
              </a:spcAft>
              <a:buClr>
                <a:schemeClr val="lt1"/>
              </a:buClr>
              <a:buSzPts val="1400"/>
              <a:buFont typeface="Tahoma"/>
              <a:buNone/>
              <a:defRPr/>
            </a:lvl4pPr>
            <a:lvl5pPr lvl="4" algn="l">
              <a:spcBef>
                <a:spcPts val="0"/>
              </a:spcBef>
              <a:spcAft>
                <a:spcPts val="0"/>
              </a:spcAft>
              <a:buClr>
                <a:schemeClr val="lt1"/>
              </a:buClr>
              <a:buSzPts val="1400"/>
              <a:buFont typeface="Tahoma"/>
              <a:buNone/>
              <a:defRPr/>
            </a:lvl5pPr>
            <a:lvl6pPr lvl="5" algn="l">
              <a:spcBef>
                <a:spcPts val="0"/>
              </a:spcBef>
              <a:spcAft>
                <a:spcPts val="0"/>
              </a:spcAft>
              <a:buClr>
                <a:schemeClr val="lt1"/>
              </a:buClr>
              <a:buSzPts val="1400"/>
              <a:buFont typeface="Tahoma"/>
              <a:buNone/>
              <a:defRPr/>
            </a:lvl6pPr>
            <a:lvl7pPr lvl="6" algn="l">
              <a:spcBef>
                <a:spcPts val="0"/>
              </a:spcBef>
              <a:spcAft>
                <a:spcPts val="0"/>
              </a:spcAft>
              <a:buClr>
                <a:schemeClr val="lt1"/>
              </a:buClr>
              <a:buSzPts val="1400"/>
              <a:buFont typeface="Tahoma"/>
              <a:buNone/>
              <a:defRPr/>
            </a:lvl7pPr>
            <a:lvl8pPr lvl="7" algn="l">
              <a:spcBef>
                <a:spcPts val="0"/>
              </a:spcBef>
              <a:spcAft>
                <a:spcPts val="0"/>
              </a:spcAft>
              <a:buClr>
                <a:schemeClr val="lt1"/>
              </a:buClr>
              <a:buSzPts val="1400"/>
              <a:buFont typeface="Tahoma"/>
              <a:buNone/>
              <a:defRPr/>
            </a:lvl8pPr>
            <a:lvl9pPr lvl="8" algn="l">
              <a:spcBef>
                <a:spcPts val="0"/>
              </a:spcBef>
              <a:spcAft>
                <a:spcPts val="0"/>
              </a:spcAft>
              <a:buClr>
                <a:schemeClr val="lt1"/>
              </a:buClr>
              <a:buSzPts val="1400"/>
              <a:buFont typeface="Tahoma"/>
              <a:buNone/>
              <a:defRPr/>
            </a:lvl9pPr>
          </a:lstStyle>
          <a:p>
            <a:endParaRPr/>
          </a:p>
        </p:txBody>
      </p:sp>
      <p:sp>
        <p:nvSpPr>
          <p:cNvPr id="207" name="Google Shape;207;p37"/>
          <p:cNvSpPr txBox="1">
            <a:spLocks noGrp="1"/>
          </p:cNvSpPr>
          <p:nvPr>
            <p:ph type="ftr" idx="11"/>
          </p:nvPr>
        </p:nvSpPr>
        <p:spPr>
          <a:xfrm>
            <a:off x="4166812" y="6245225"/>
            <a:ext cx="3858381" cy="476250"/>
          </a:xfrm>
          <a:prstGeom prst="rect">
            <a:avLst/>
          </a:prstGeom>
          <a:noFill/>
          <a:ln>
            <a:noFill/>
          </a:ln>
        </p:spPr>
        <p:txBody>
          <a:bodyPr spcFirstLastPara="1" wrap="square" lIns="97250" tIns="48625" rIns="97250" bIns="48625" anchor="b" anchorCtr="0">
            <a:noAutofit/>
          </a:bodyPr>
          <a:lstStyle>
            <a:lvl1pPr lvl="0" algn="ctr">
              <a:spcBef>
                <a:spcPts val="0"/>
              </a:spcBef>
              <a:spcAft>
                <a:spcPts val="0"/>
              </a:spcAft>
              <a:buClr>
                <a:schemeClr val="lt1"/>
              </a:buClr>
              <a:buSzPts val="1400"/>
              <a:buFont typeface="Arial"/>
              <a:buNone/>
              <a:defRPr/>
            </a:lvl1pPr>
            <a:lvl2pPr lvl="1" algn="l">
              <a:spcBef>
                <a:spcPts val="0"/>
              </a:spcBef>
              <a:spcAft>
                <a:spcPts val="0"/>
              </a:spcAft>
              <a:buClr>
                <a:schemeClr val="lt1"/>
              </a:buClr>
              <a:buSzPts val="1400"/>
              <a:buFont typeface="Tahoma"/>
              <a:buNone/>
              <a:defRPr/>
            </a:lvl2pPr>
            <a:lvl3pPr lvl="2" algn="l">
              <a:spcBef>
                <a:spcPts val="0"/>
              </a:spcBef>
              <a:spcAft>
                <a:spcPts val="0"/>
              </a:spcAft>
              <a:buClr>
                <a:schemeClr val="lt1"/>
              </a:buClr>
              <a:buSzPts val="1400"/>
              <a:buFont typeface="Tahoma"/>
              <a:buNone/>
              <a:defRPr/>
            </a:lvl3pPr>
            <a:lvl4pPr lvl="3" algn="l">
              <a:spcBef>
                <a:spcPts val="0"/>
              </a:spcBef>
              <a:spcAft>
                <a:spcPts val="0"/>
              </a:spcAft>
              <a:buClr>
                <a:schemeClr val="lt1"/>
              </a:buClr>
              <a:buSzPts val="1400"/>
              <a:buFont typeface="Tahoma"/>
              <a:buNone/>
              <a:defRPr/>
            </a:lvl4pPr>
            <a:lvl5pPr lvl="4" algn="l">
              <a:spcBef>
                <a:spcPts val="0"/>
              </a:spcBef>
              <a:spcAft>
                <a:spcPts val="0"/>
              </a:spcAft>
              <a:buClr>
                <a:schemeClr val="lt1"/>
              </a:buClr>
              <a:buSzPts val="1400"/>
              <a:buFont typeface="Tahoma"/>
              <a:buNone/>
              <a:defRPr/>
            </a:lvl5pPr>
            <a:lvl6pPr lvl="5" algn="l">
              <a:spcBef>
                <a:spcPts val="0"/>
              </a:spcBef>
              <a:spcAft>
                <a:spcPts val="0"/>
              </a:spcAft>
              <a:buClr>
                <a:schemeClr val="lt1"/>
              </a:buClr>
              <a:buSzPts val="1400"/>
              <a:buFont typeface="Tahoma"/>
              <a:buNone/>
              <a:defRPr/>
            </a:lvl6pPr>
            <a:lvl7pPr lvl="6" algn="l">
              <a:spcBef>
                <a:spcPts val="0"/>
              </a:spcBef>
              <a:spcAft>
                <a:spcPts val="0"/>
              </a:spcAft>
              <a:buClr>
                <a:schemeClr val="lt1"/>
              </a:buClr>
              <a:buSzPts val="1400"/>
              <a:buFont typeface="Tahoma"/>
              <a:buNone/>
              <a:defRPr/>
            </a:lvl7pPr>
            <a:lvl8pPr lvl="7" algn="l">
              <a:spcBef>
                <a:spcPts val="0"/>
              </a:spcBef>
              <a:spcAft>
                <a:spcPts val="0"/>
              </a:spcAft>
              <a:buClr>
                <a:schemeClr val="lt1"/>
              </a:buClr>
              <a:buSzPts val="1400"/>
              <a:buFont typeface="Tahoma"/>
              <a:buNone/>
              <a:defRPr/>
            </a:lvl8pPr>
            <a:lvl9pPr lvl="8" algn="l">
              <a:spcBef>
                <a:spcPts val="0"/>
              </a:spcBef>
              <a:spcAft>
                <a:spcPts val="0"/>
              </a:spcAft>
              <a:buClr>
                <a:schemeClr val="lt1"/>
              </a:buClr>
              <a:buSzPts val="1400"/>
              <a:buFont typeface="Tahoma"/>
              <a:buNone/>
              <a:defRPr/>
            </a:lvl9pPr>
          </a:lstStyle>
          <a:p>
            <a:endParaRPr/>
          </a:p>
        </p:txBody>
      </p:sp>
      <p:sp>
        <p:nvSpPr>
          <p:cNvPr id="208" name="Google Shape;208;p37"/>
          <p:cNvSpPr txBox="1">
            <a:spLocks noGrp="1"/>
          </p:cNvSpPr>
          <p:nvPr>
            <p:ph type="sldNum" idx="12"/>
          </p:nvPr>
        </p:nvSpPr>
        <p:spPr>
          <a:xfrm>
            <a:off x="8738812" y="6245225"/>
            <a:ext cx="2842381" cy="476250"/>
          </a:xfrm>
          <a:prstGeom prst="rect">
            <a:avLst/>
          </a:prstGeom>
          <a:noFill/>
          <a:ln>
            <a:noFill/>
          </a:ln>
        </p:spPr>
        <p:txBody>
          <a:bodyPr spcFirstLastPara="1" wrap="square" lIns="97250" tIns="48625" rIns="97250" bIns="48625" anchor="b" anchorCtr="0">
            <a:noAutofit/>
          </a:bodyPr>
          <a:lstStyle>
            <a:lvl1pPr marL="0" marR="0" lvl="0"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1pPr>
            <a:lvl2pPr marL="0" marR="0" lvl="1"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2pPr>
            <a:lvl3pPr marL="0" marR="0" lvl="2"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3pPr>
            <a:lvl4pPr marL="0" marR="0" lvl="3"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4pPr>
            <a:lvl5pPr marL="0" marR="0" lvl="4"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5pPr>
            <a:lvl6pPr marL="0" marR="0" lvl="5"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6pPr>
            <a:lvl7pPr marL="0" marR="0" lvl="6"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7pPr>
            <a:lvl8pPr marL="0" marR="0" lvl="7"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8pPr>
            <a:lvl9pPr marL="0" marR="0" lvl="8"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9"/>
        <p:cNvGrpSpPr/>
        <p:nvPr/>
      </p:nvGrpSpPr>
      <p:grpSpPr>
        <a:xfrm>
          <a:off x="0" y="0"/>
          <a:ext cx="0" cy="0"/>
          <a:chOff x="0" y="0"/>
          <a:chExt cx="0" cy="0"/>
        </a:xfrm>
      </p:grpSpPr>
      <p:sp>
        <p:nvSpPr>
          <p:cNvPr id="210" name="Google Shape;210;p38"/>
          <p:cNvSpPr txBox="1">
            <a:spLocks noGrp="1"/>
          </p:cNvSpPr>
          <p:nvPr>
            <p:ph type="title"/>
          </p:nvPr>
        </p:nvSpPr>
        <p:spPr>
          <a:xfrm>
            <a:off x="610812" y="381000"/>
            <a:ext cx="10970381" cy="1371600"/>
          </a:xfrm>
          <a:prstGeom prst="rect">
            <a:avLst/>
          </a:prstGeom>
          <a:noFill/>
          <a:ln>
            <a:noFill/>
          </a:ln>
        </p:spPr>
        <p:txBody>
          <a:bodyPr spcFirstLastPara="1" wrap="square" lIns="97250" tIns="48625" rIns="97250" bIns="48625" anchor="ctr" anchorCtr="0">
            <a:noAutofit/>
          </a:bodyPr>
          <a:lstStyle>
            <a:lvl1pPr lvl="0" algn="ctr" rtl="1">
              <a:lnSpc>
                <a:spcPct val="100000"/>
              </a:lnSpc>
              <a:spcBef>
                <a:spcPts val="0"/>
              </a:spcBef>
              <a:spcAft>
                <a:spcPts val="0"/>
              </a:spcAft>
              <a:buSzPts val="1400"/>
              <a:buNone/>
              <a:defRPr/>
            </a:lvl1pPr>
            <a:lvl2pPr lvl="1" algn="ctr" rtl="1">
              <a:lnSpc>
                <a:spcPct val="100000"/>
              </a:lnSpc>
              <a:spcBef>
                <a:spcPts val="0"/>
              </a:spcBef>
              <a:spcAft>
                <a:spcPts val="0"/>
              </a:spcAft>
              <a:buSzPts val="1400"/>
              <a:buNone/>
              <a:defRPr/>
            </a:lvl2pPr>
            <a:lvl3pPr lvl="2" algn="ctr" rtl="1">
              <a:lnSpc>
                <a:spcPct val="100000"/>
              </a:lnSpc>
              <a:spcBef>
                <a:spcPts val="0"/>
              </a:spcBef>
              <a:spcAft>
                <a:spcPts val="0"/>
              </a:spcAft>
              <a:buSzPts val="1400"/>
              <a:buNone/>
              <a:defRPr/>
            </a:lvl3pPr>
            <a:lvl4pPr lvl="3" algn="ctr" rtl="1">
              <a:lnSpc>
                <a:spcPct val="100000"/>
              </a:lnSpc>
              <a:spcBef>
                <a:spcPts val="0"/>
              </a:spcBef>
              <a:spcAft>
                <a:spcPts val="0"/>
              </a:spcAft>
              <a:buSzPts val="1400"/>
              <a:buNone/>
              <a:defRPr/>
            </a:lvl4pPr>
            <a:lvl5pPr lvl="4" algn="ctr" rtl="1">
              <a:lnSpc>
                <a:spcPct val="100000"/>
              </a:lnSpc>
              <a:spcBef>
                <a:spcPts val="0"/>
              </a:spcBef>
              <a:spcAft>
                <a:spcPts val="0"/>
              </a:spcAft>
              <a:buSzPts val="1400"/>
              <a:buNone/>
              <a:defRPr/>
            </a:lvl5pPr>
            <a:lvl6pPr lvl="5" algn="ctr" rtl="1">
              <a:lnSpc>
                <a:spcPct val="100000"/>
              </a:lnSpc>
              <a:spcBef>
                <a:spcPts val="0"/>
              </a:spcBef>
              <a:spcAft>
                <a:spcPts val="0"/>
              </a:spcAft>
              <a:buSzPts val="1400"/>
              <a:buNone/>
              <a:defRPr/>
            </a:lvl6pPr>
            <a:lvl7pPr lvl="6" algn="ctr" rtl="1">
              <a:lnSpc>
                <a:spcPct val="100000"/>
              </a:lnSpc>
              <a:spcBef>
                <a:spcPts val="0"/>
              </a:spcBef>
              <a:spcAft>
                <a:spcPts val="0"/>
              </a:spcAft>
              <a:buSzPts val="1400"/>
              <a:buNone/>
              <a:defRPr/>
            </a:lvl7pPr>
            <a:lvl8pPr lvl="7" algn="ctr" rtl="1">
              <a:lnSpc>
                <a:spcPct val="100000"/>
              </a:lnSpc>
              <a:spcBef>
                <a:spcPts val="0"/>
              </a:spcBef>
              <a:spcAft>
                <a:spcPts val="0"/>
              </a:spcAft>
              <a:buSzPts val="1400"/>
              <a:buNone/>
              <a:defRPr/>
            </a:lvl8pPr>
            <a:lvl9pPr lvl="8" algn="ctr" rtl="1">
              <a:lnSpc>
                <a:spcPct val="100000"/>
              </a:lnSpc>
              <a:spcBef>
                <a:spcPts val="0"/>
              </a:spcBef>
              <a:spcAft>
                <a:spcPts val="0"/>
              </a:spcAft>
              <a:buSzPts val="1400"/>
              <a:buNone/>
              <a:defRPr/>
            </a:lvl9pPr>
          </a:lstStyle>
          <a:p>
            <a:endParaRPr/>
          </a:p>
        </p:txBody>
      </p:sp>
      <p:sp>
        <p:nvSpPr>
          <p:cNvPr id="211" name="Google Shape;211;p38"/>
          <p:cNvSpPr txBox="1">
            <a:spLocks noGrp="1"/>
          </p:cNvSpPr>
          <p:nvPr>
            <p:ph type="dt" idx="10"/>
          </p:nvPr>
        </p:nvSpPr>
        <p:spPr>
          <a:xfrm>
            <a:off x="610812" y="6245225"/>
            <a:ext cx="2842381" cy="476250"/>
          </a:xfrm>
          <a:prstGeom prst="rect">
            <a:avLst/>
          </a:prstGeom>
          <a:noFill/>
          <a:ln>
            <a:noFill/>
          </a:ln>
        </p:spPr>
        <p:txBody>
          <a:bodyPr spcFirstLastPara="1" wrap="square" lIns="97250" tIns="48625" rIns="97250" bIns="48625" anchor="b" anchorCtr="0">
            <a:noAutofit/>
          </a:bodyPr>
          <a:lstStyle>
            <a:lvl1pPr lvl="0" algn="l">
              <a:spcBef>
                <a:spcPts val="0"/>
              </a:spcBef>
              <a:spcAft>
                <a:spcPts val="0"/>
              </a:spcAft>
              <a:buClr>
                <a:schemeClr val="lt1"/>
              </a:buClr>
              <a:buSzPts val="1400"/>
              <a:buFont typeface="Arial"/>
              <a:buNone/>
              <a:defRPr/>
            </a:lvl1pPr>
            <a:lvl2pPr lvl="1" algn="l">
              <a:spcBef>
                <a:spcPts val="0"/>
              </a:spcBef>
              <a:spcAft>
                <a:spcPts val="0"/>
              </a:spcAft>
              <a:buClr>
                <a:schemeClr val="lt1"/>
              </a:buClr>
              <a:buSzPts val="1400"/>
              <a:buFont typeface="Tahoma"/>
              <a:buNone/>
              <a:defRPr/>
            </a:lvl2pPr>
            <a:lvl3pPr lvl="2" algn="l">
              <a:spcBef>
                <a:spcPts val="0"/>
              </a:spcBef>
              <a:spcAft>
                <a:spcPts val="0"/>
              </a:spcAft>
              <a:buClr>
                <a:schemeClr val="lt1"/>
              </a:buClr>
              <a:buSzPts val="1400"/>
              <a:buFont typeface="Tahoma"/>
              <a:buNone/>
              <a:defRPr/>
            </a:lvl3pPr>
            <a:lvl4pPr lvl="3" algn="l">
              <a:spcBef>
                <a:spcPts val="0"/>
              </a:spcBef>
              <a:spcAft>
                <a:spcPts val="0"/>
              </a:spcAft>
              <a:buClr>
                <a:schemeClr val="lt1"/>
              </a:buClr>
              <a:buSzPts val="1400"/>
              <a:buFont typeface="Tahoma"/>
              <a:buNone/>
              <a:defRPr/>
            </a:lvl4pPr>
            <a:lvl5pPr lvl="4" algn="l">
              <a:spcBef>
                <a:spcPts val="0"/>
              </a:spcBef>
              <a:spcAft>
                <a:spcPts val="0"/>
              </a:spcAft>
              <a:buClr>
                <a:schemeClr val="lt1"/>
              </a:buClr>
              <a:buSzPts val="1400"/>
              <a:buFont typeface="Tahoma"/>
              <a:buNone/>
              <a:defRPr/>
            </a:lvl5pPr>
            <a:lvl6pPr lvl="5" algn="l">
              <a:spcBef>
                <a:spcPts val="0"/>
              </a:spcBef>
              <a:spcAft>
                <a:spcPts val="0"/>
              </a:spcAft>
              <a:buClr>
                <a:schemeClr val="lt1"/>
              </a:buClr>
              <a:buSzPts val="1400"/>
              <a:buFont typeface="Tahoma"/>
              <a:buNone/>
              <a:defRPr/>
            </a:lvl6pPr>
            <a:lvl7pPr lvl="6" algn="l">
              <a:spcBef>
                <a:spcPts val="0"/>
              </a:spcBef>
              <a:spcAft>
                <a:spcPts val="0"/>
              </a:spcAft>
              <a:buClr>
                <a:schemeClr val="lt1"/>
              </a:buClr>
              <a:buSzPts val="1400"/>
              <a:buFont typeface="Tahoma"/>
              <a:buNone/>
              <a:defRPr/>
            </a:lvl7pPr>
            <a:lvl8pPr lvl="7" algn="l">
              <a:spcBef>
                <a:spcPts val="0"/>
              </a:spcBef>
              <a:spcAft>
                <a:spcPts val="0"/>
              </a:spcAft>
              <a:buClr>
                <a:schemeClr val="lt1"/>
              </a:buClr>
              <a:buSzPts val="1400"/>
              <a:buFont typeface="Tahoma"/>
              <a:buNone/>
              <a:defRPr/>
            </a:lvl8pPr>
            <a:lvl9pPr lvl="8" algn="l">
              <a:spcBef>
                <a:spcPts val="0"/>
              </a:spcBef>
              <a:spcAft>
                <a:spcPts val="0"/>
              </a:spcAft>
              <a:buClr>
                <a:schemeClr val="lt1"/>
              </a:buClr>
              <a:buSzPts val="1400"/>
              <a:buFont typeface="Tahoma"/>
              <a:buNone/>
              <a:defRPr/>
            </a:lvl9pPr>
          </a:lstStyle>
          <a:p>
            <a:endParaRPr/>
          </a:p>
        </p:txBody>
      </p:sp>
      <p:sp>
        <p:nvSpPr>
          <p:cNvPr id="212" name="Google Shape;212;p38"/>
          <p:cNvSpPr txBox="1">
            <a:spLocks noGrp="1"/>
          </p:cNvSpPr>
          <p:nvPr>
            <p:ph type="ftr" idx="11"/>
          </p:nvPr>
        </p:nvSpPr>
        <p:spPr>
          <a:xfrm>
            <a:off x="4166812" y="6245225"/>
            <a:ext cx="3858381" cy="476250"/>
          </a:xfrm>
          <a:prstGeom prst="rect">
            <a:avLst/>
          </a:prstGeom>
          <a:noFill/>
          <a:ln>
            <a:noFill/>
          </a:ln>
        </p:spPr>
        <p:txBody>
          <a:bodyPr spcFirstLastPara="1" wrap="square" lIns="97250" tIns="48625" rIns="97250" bIns="48625" anchor="b" anchorCtr="0">
            <a:noAutofit/>
          </a:bodyPr>
          <a:lstStyle>
            <a:lvl1pPr lvl="0" algn="ctr">
              <a:spcBef>
                <a:spcPts val="0"/>
              </a:spcBef>
              <a:spcAft>
                <a:spcPts val="0"/>
              </a:spcAft>
              <a:buClr>
                <a:schemeClr val="lt1"/>
              </a:buClr>
              <a:buSzPts val="1400"/>
              <a:buFont typeface="Arial"/>
              <a:buNone/>
              <a:defRPr/>
            </a:lvl1pPr>
            <a:lvl2pPr lvl="1" algn="l">
              <a:spcBef>
                <a:spcPts val="0"/>
              </a:spcBef>
              <a:spcAft>
                <a:spcPts val="0"/>
              </a:spcAft>
              <a:buClr>
                <a:schemeClr val="lt1"/>
              </a:buClr>
              <a:buSzPts val="1400"/>
              <a:buFont typeface="Tahoma"/>
              <a:buNone/>
              <a:defRPr/>
            </a:lvl2pPr>
            <a:lvl3pPr lvl="2" algn="l">
              <a:spcBef>
                <a:spcPts val="0"/>
              </a:spcBef>
              <a:spcAft>
                <a:spcPts val="0"/>
              </a:spcAft>
              <a:buClr>
                <a:schemeClr val="lt1"/>
              </a:buClr>
              <a:buSzPts val="1400"/>
              <a:buFont typeface="Tahoma"/>
              <a:buNone/>
              <a:defRPr/>
            </a:lvl3pPr>
            <a:lvl4pPr lvl="3" algn="l">
              <a:spcBef>
                <a:spcPts val="0"/>
              </a:spcBef>
              <a:spcAft>
                <a:spcPts val="0"/>
              </a:spcAft>
              <a:buClr>
                <a:schemeClr val="lt1"/>
              </a:buClr>
              <a:buSzPts val="1400"/>
              <a:buFont typeface="Tahoma"/>
              <a:buNone/>
              <a:defRPr/>
            </a:lvl4pPr>
            <a:lvl5pPr lvl="4" algn="l">
              <a:spcBef>
                <a:spcPts val="0"/>
              </a:spcBef>
              <a:spcAft>
                <a:spcPts val="0"/>
              </a:spcAft>
              <a:buClr>
                <a:schemeClr val="lt1"/>
              </a:buClr>
              <a:buSzPts val="1400"/>
              <a:buFont typeface="Tahoma"/>
              <a:buNone/>
              <a:defRPr/>
            </a:lvl5pPr>
            <a:lvl6pPr lvl="5" algn="l">
              <a:spcBef>
                <a:spcPts val="0"/>
              </a:spcBef>
              <a:spcAft>
                <a:spcPts val="0"/>
              </a:spcAft>
              <a:buClr>
                <a:schemeClr val="lt1"/>
              </a:buClr>
              <a:buSzPts val="1400"/>
              <a:buFont typeface="Tahoma"/>
              <a:buNone/>
              <a:defRPr/>
            </a:lvl6pPr>
            <a:lvl7pPr lvl="6" algn="l">
              <a:spcBef>
                <a:spcPts val="0"/>
              </a:spcBef>
              <a:spcAft>
                <a:spcPts val="0"/>
              </a:spcAft>
              <a:buClr>
                <a:schemeClr val="lt1"/>
              </a:buClr>
              <a:buSzPts val="1400"/>
              <a:buFont typeface="Tahoma"/>
              <a:buNone/>
              <a:defRPr/>
            </a:lvl7pPr>
            <a:lvl8pPr lvl="7" algn="l">
              <a:spcBef>
                <a:spcPts val="0"/>
              </a:spcBef>
              <a:spcAft>
                <a:spcPts val="0"/>
              </a:spcAft>
              <a:buClr>
                <a:schemeClr val="lt1"/>
              </a:buClr>
              <a:buSzPts val="1400"/>
              <a:buFont typeface="Tahoma"/>
              <a:buNone/>
              <a:defRPr/>
            </a:lvl8pPr>
            <a:lvl9pPr lvl="8" algn="l">
              <a:spcBef>
                <a:spcPts val="0"/>
              </a:spcBef>
              <a:spcAft>
                <a:spcPts val="0"/>
              </a:spcAft>
              <a:buClr>
                <a:schemeClr val="lt1"/>
              </a:buClr>
              <a:buSzPts val="1400"/>
              <a:buFont typeface="Tahoma"/>
              <a:buNone/>
              <a:defRPr/>
            </a:lvl9pPr>
          </a:lstStyle>
          <a:p>
            <a:endParaRPr/>
          </a:p>
        </p:txBody>
      </p:sp>
      <p:sp>
        <p:nvSpPr>
          <p:cNvPr id="213" name="Google Shape;213;p38"/>
          <p:cNvSpPr txBox="1">
            <a:spLocks noGrp="1"/>
          </p:cNvSpPr>
          <p:nvPr>
            <p:ph type="sldNum" idx="12"/>
          </p:nvPr>
        </p:nvSpPr>
        <p:spPr>
          <a:xfrm>
            <a:off x="8738812" y="6245225"/>
            <a:ext cx="2842381" cy="476250"/>
          </a:xfrm>
          <a:prstGeom prst="rect">
            <a:avLst/>
          </a:prstGeom>
          <a:noFill/>
          <a:ln>
            <a:noFill/>
          </a:ln>
        </p:spPr>
        <p:txBody>
          <a:bodyPr spcFirstLastPara="1" wrap="square" lIns="97250" tIns="48625" rIns="97250" bIns="48625" anchor="b" anchorCtr="0">
            <a:noAutofit/>
          </a:bodyPr>
          <a:lstStyle>
            <a:lvl1pPr marL="0" marR="0" lvl="0"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1pPr>
            <a:lvl2pPr marL="0" marR="0" lvl="1"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2pPr>
            <a:lvl3pPr marL="0" marR="0" lvl="2"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3pPr>
            <a:lvl4pPr marL="0" marR="0" lvl="3"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4pPr>
            <a:lvl5pPr marL="0" marR="0" lvl="4"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5pPr>
            <a:lvl6pPr marL="0" marR="0" lvl="5"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6pPr>
            <a:lvl7pPr marL="0" marR="0" lvl="6"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7pPr>
            <a:lvl8pPr marL="0" marR="0" lvl="7"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8pPr>
            <a:lvl9pPr marL="0" marR="0" lvl="8"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4"/>
        <p:cNvGrpSpPr/>
        <p:nvPr/>
      </p:nvGrpSpPr>
      <p:grpSpPr>
        <a:xfrm>
          <a:off x="0" y="0"/>
          <a:ext cx="0" cy="0"/>
          <a:chOff x="0" y="0"/>
          <a:chExt cx="0" cy="0"/>
        </a:xfrm>
      </p:grpSpPr>
      <p:sp>
        <p:nvSpPr>
          <p:cNvPr id="215" name="Google Shape;215;p39"/>
          <p:cNvSpPr txBox="1">
            <a:spLocks noGrp="1"/>
          </p:cNvSpPr>
          <p:nvPr>
            <p:ph type="title"/>
          </p:nvPr>
        </p:nvSpPr>
        <p:spPr>
          <a:xfrm>
            <a:off x="608795" y="273050"/>
            <a:ext cx="4011587" cy="1162050"/>
          </a:xfrm>
          <a:prstGeom prst="rect">
            <a:avLst/>
          </a:prstGeom>
          <a:noFill/>
          <a:ln>
            <a:noFill/>
          </a:ln>
        </p:spPr>
        <p:txBody>
          <a:bodyPr spcFirstLastPara="1" wrap="square" lIns="97250" tIns="48625" rIns="97250" bIns="48625" anchor="b" anchorCtr="0">
            <a:noAutofit/>
          </a:bodyPr>
          <a:lstStyle>
            <a:lvl1pPr lvl="0" algn="l" rtl="1">
              <a:lnSpc>
                <a:spcPct val="100000"/>
              </a:lnSpc>
              <a:spcBef>
                <a:spcPts val="0"/>
              </a:spcBef>
              <a:spcAft>
                <a:spcPts val="0"/>
              </a:spcAft>
              <a:buSzPts val="1400"/>
              <a:buNone/>
              <a:defRPr sz="1500" b="1"/>
            </a:lvl1pPr>
            <a:lvl2pPr lvl="1" algn="ctr" rtl="1">
              <a:lnSpc>
                <a:spcPct val="100000"/>
              </a:lnSpc>
              <a:spcBef>
                <a:spcPts val="0"/>
              </a:spcBef>
              <a:spcAft>
                <a:spcPts val="0"/>
              </a:spcAft>
              <a:buSzPts val="1400"/>
              <a:buNone/>
              <a:defRPr/>
            </a:lvl2pPr>
            <a:lvl3pPr lvl="2" algn="ctr" rtl="1">
              <a:lnSpc>
                <a:spcPct val="100000"/>
              </a:lnSpc>
              <a:spcBef>
                <a:spcPts val="0"/>
              </a:spcBef>
              <a:spcAft>
                <a:spcPts val="0"/>
              </a:spcAft>
              <a:buSzPts val="1400"/>
              <a:buNone/>
              <a:defRPr/>
            </a:lvl3pPr>
            <a:lvl4pPr lvl="3" algn="ctr" rtl="1">
              <a:lnSpc>
                <a:spcPct val="100000"/>
              </a:lnSpc>
              <a:spcBef>
                <a:spcPts val="0"/>
              </a:spcBef>
              <a:spcAft>
                <a:spcPts val="0"/>
              </a:spcAft>
              <a:buSzPts val="1400"/>
              <a:buNone/>
              <a:defRPr/>
            </a:lvl4pPr>
            <a:lvl5pPr lvl="4" algn="ctr" rtl="1">
              <a:lnSpc>
                <a:spcPct val="100000"/>
              </a:lnSpc>
              <a:spcBef>
                <a:spcPts val="0"/>
              </a:spcBef>
              <a:spcAft>
                <a:spcPts val="0"/>
              </a:spcAft>
              <a:buSzPts val="1400"/>
              <a:buNone/>
              <a:defRPr/>
            </a:lvl5pPr>
            <a:lvl6pPr lvl="5" algn="ctr" rtl="1">
              <a:lnSpc>
                <a:spcPct val="100000"/>
              </a:lnSpc>
              <a:spcBef>
                <a:spcPts val="0"/>
              </a:spcBef>
              <a:spcAft>
                <a:spcPts val="0"/>
              </a:spcAft>
              <a:buSzPts val="1400"/>
              <a:buNone/>
              <a:defRPr/>
            </a:lvl6pPr>
            <a:lvl7pPr lvl="6" algn="ctr" rtl="1">
              <a:lnSpc>
                <a:spcPct val="100000"/>
              </a:lnSpc>
              <a:spcBef>
                <a:spcPts val="0"/>
              </a:spcBef>
              <a:spcAft>
                <a:spcPts val="0"/>
              </a:spcAft>
              <a:buSzPts val="1400"/>
              <a:buNone/>
              <a:defRPr/>
            </a:lvl7pPr>
            <a:lvl8pPr lvl="7" algn="ctr" rtl="1">
              <a:lnSpc>
                <a:spcPct val="100000"/>
              </a:lnSpc>
              <a:spcBef>
                <a:spcPts val="0"/>
              </a:spcBef>
              <a:spcAft>
                <a:spcPts val="0"/>
              </a:spcAft>
              <a:buSzPts val="1400"/>
              <a:buNone/>
              <a:defRPr/>
            </a:lvl8pPr>
            <a:lvl9pPr lvl="8" algn="ctr" rtl="1">
              <a:lnSpc>
                <a:spcPct val="100000"/>
              </a:lnSpc>
              <a:spcBef>
                <a:spcPts val="0"/>
              </a:spcBef>
              <a:spcAft>
                <a:spcPts val="0"/>
              </a:spcAft>
              <a:buSzPts val="1400"/>
              <a:buNone/>
              <a:defRPr/>
            </a:lvl9pPr>
          </a:lstStyle>
          <a:p>
            <a:endParaRPr/>
          </a:p>
        </p:txBody>
      </p:sp>
      <p:sp>
        <p:nvSpPr>
          <p:cNvPr id="216" name="Google Shape;216;p39"/>
          <p:cNvSpPr txBox="1">
            <a:spLocks noGrp="1"/>
          </p:cNvSpPr>
          <p:nvPr>
            <p:ph type="body" idx="1"/>
          </p:nvPr>
        </p:nvSpPr>
        <p:spPr>
          <a:xfrm>
            <a:off x="4767541" y="273053"/>
            <a:ext cx="6815667" cy="5853113"/>
          </a:xfrm>
          <a:prstGeom prst="rect">
            <a:avLst/>
          </a:prstGeom>
          <a:noFill/>
          <a:ln>
            <a:noFill/>
          </a:ln>
        </p:spPr>
        <p:txBody>
          <a:bodyPr spcFirstLastPara="1" wrap="square" lIns="97250" tIns="48625" rIns="97250" bIns="48625" anchor="t" anchorCtr="0">
            <a:noAutofit/>
          </a:bodyPr>
          <a:lstStyle>
            <a:lvl1pPr marL="457200" lvl="0" indent="-360680" algn="r" rtl="1">
              <a:lnSpc>
                <a:spcPct val="100000"/>
              </a:lnSpc>
              <a:spcBef>
                <a:spcPts val="480"/>
              </a:spcBef>
              <a:spcAft>
                <a:spcPts val="0"/>
              </a:spcAft>
              <a:buSzPts val="2080"/>
              <a:buChar char="■"/>
              <a:defRPr sz="2400"/>
            </a:lvl1pPr>
            <a:lvl2pPr marL="914400" lvl="1" indent="-344169" algn="r" rtl="1">
              <a:lnSpc>
                <a:spcPct val="100000"/>
              </a:lnSpc>
              <a:spcBef>
                <a:spcPts val="420"/>
              </a:spcBef>
              <a:spcAft>
                <a:spcPts val="0"/>
              </a:spcAft>
              <a:buSzPts val="1820"/>
              <a:buChar char="■"/>
              <a:defRPr sz="2100"/>
            </a:lvl2pPr>
            <a:lvl3pPr marL="1371600" lvl="2" indent="-327660" algn="r" rtl="1">
              <a:lnSpc>
                <a:spcPct val="100000"/>
              </a:lnSpc>
              <a:spcBef>
                <a:spcPts val="360"/>
              </a:spcBef>
              <a:spcAft>
                <a:spcPts val="0"/>
              </a:spcAft>
              <a:buSzPts val="1560"/>
              <a:buChar char="■"/>
              <a:defRPr sz="1800"/>
            </a:lvl3pPr>
            <a:lvl4pPr marL="1828800" lvl="3" indent="-311150" algn="r" rtl="1">
              <a:lnSpc>
                <a:spcPct val="100000"/>
              </a:lnSpc>
              <a:spcBef>
                <a:spcPts val="300"/>
              </a:spcBef>
              <a:spcAft>
                <a:spcPts val="0"/>
              </a:spcAft>
              <a:buSzPts val="1300"/>
              <a:buChar char="■"/>
              <a:defRPr sz="1500"/>
            </a:lvl4pPr>
            <a:lvl5pPr marL="2286000" lvl="4" indent="-311150" algn="r" rtl="1">
              <a:lnSpc>
                <a:spcPct val="100000"/>
              </a:lnSpc>
              <a:spcBef>
                <a:spcPts val="300"/>
              </a:spcBef>
              <a:spcAft>
                <a:spcPts val="0"/>
              </a:spcAft>
              <a:buSzPts val="1300"/>
              <a:buChar char="■"/>
              <a:defRPr sz="1500"/>
            </a:lvl5pPr>
            <a:lvl6pPr marL="2743200" lvl="5" indent="-311150" algn="r" rtl="1">
              <a:lnSpc>
                <a:spcPct val="100000"/>
              </a:lnSpc>
              <a:spcBef>
                <a:spcPts val="300"/>
              </a:spcBef>
              <a:spcAft>
                <a:spcPts val="0"/>
              </a:spcAft>
              <a:buSzPts val="1300"/>
              <a:buChar char="■"/>
              <a:defRPr sz="1500"/>
            </a:lvl6pPr>
            <a:lvl7pPr marL="3200400" lvl="6" indent="-311150" algn="r" rtl="1">
              <a:lnSpc>
                <a:spcPct val="100000"/>
              </a:lnSpc>
              <a:spcBef>
                <a:spcPts val="300"/>
              </a:spcBef>
              <a:spcAft>
                <a:spcPts val="0"/>
              </a:spcAft>
              <a:buSzPts val="1300"/>
              <a:buChar char="■"/>
              <a:defRPr sz="1500"/>
            </a:lvl7pPr>
            <a:lvl8pPr marL="3657600" lvl="7" indent="-311150" algn="r" rtl="1">
              <a:lnSpc>
                <a:spcPct val="100000"/>
              </a:lnSpc>
              <a:spcBef>
                <a:spcPts val="300"/>
              </a:spcBef>
              <a:spcAft>
                <a:spcPts val="0"/>
              </a:spcAft>
              <a:buSzPts val="1300"/>
              <a:buChar char="■"/>
              <a:defRPr sz="1500"/>
            </a:lvl8pPr>
            <a:lvl9pPr marL="4114800" lvl="8" indent="-311150" algn="r" rtl="1">
              <a:lnSpc>
                <a:spcPct val="100000"/>
              </a:lnSpc>
              <a:spcBef>
                <a:spcPts val="300"/>
              </a:spcBef>
              <a:spcAft>
                <a:spcPts val="0"/>
              </a:spcAft>
              <a:buSzPts val="1300"/>
              <a:buChar char="■"/>
              <a:defRPr sz="1500"/>
            </a:lvl9pPr>
          </a:lstStyle>
          <a:p>
            <a:endParaRPr/>
          </a:p>
        </p:txBody>
      </p:sp>
      <p:sp>
        <p:nvSpPr>
          <p:cNvPr id="217" name="Google Shape;217;p39"/>
          <p:cNvSpPr txBox="1">
            <a:spLocks noGrp="1"/>
          </p:cNvSpPr>
          <p:nvPr>
            <p:ph type="body" idx="2"/>
          </p:nvPr>
        </p:nvSpPr>
        <p:spPr>
          <a:xfrm>
            <a:off x="608795" y="1435103"/>
            <a:ext cx="4011587" cy="4691063"/>
          </a:xfrm>
          <a:prstGeom prst="rect">
            <a:avLst/>
          </a:prstGeom>
          <a:noFill/>
          <a:ln>
            <a:noFill/>
          </a:ln>
        </p:spPr>
        <p:txBody>
          <a:bodyPr spcFirstLastPara="1" wrap="square" lIns="97250" tIns="48625" rIns="97250" bIns="48625" anchor="t" anchorCtr="0">
            <a:noAutofit/>
          </a:bodyPr>
          <a:lstStyle>
            <a:lvl1pPr marL="457200" lvl="0" indent="-228600" algn="r" rtl="1">
              <a:lnSpc>
                <a:spcPct val="100000"/>
              </a:lnSpc>
              <a:spcBef>
                <a:spcPts val="210"/>
              </a:spcBef>
              <a:spcAft>
                <a:spcPts val="0"/>
              </a:spcAft>
              <a:buSzPts val="910"/>
              <a:buNone/>
              <a:defRPr sz="1050"/>
            </a:lvl1pPr>
            <a:lvl2pPr marL="914400" lvl="1" indent="-228600" algn="r" rtl="1">
              <a:lnSpc>
                <a:spcPct val="100000"/>
              </a:lnSpc>
              <a:spcBef>
                <a:spcPts val="180"/>
              </a:spcBef>
              <a:spcAft>
                <a:spcPts val="0"/>
              </a:spcAft>
              <a:buSzPts val="780"/>
              <a:buNone/>
              <a:defRPr sz="900"/>
            </a:lvl2pPr>
            <a:lvl3pPr marL="1371600" lvl="2" indent="-228600" algn="r" rtl="1">
              <a:lnSpc>
                <a:spcPct val="100000"/>
              </a:lnSpc>
              <a:spcBef>
                <a:spcPts val="150"/>
              </a:spcBef>
              <a:spcAft>
                <a:spcPts val="0"/>
              </a:spcAft>
              <a:buSzPts val="650"/>
              <a:buNone/>
              <a:defRPr sz="750"/>
            </a:lvl3pPr>
            <a:lvl4pPr marL="1828800" lvl="3" indent="-228600" algn="r" rtl="1">
              <a:lnSpc>
                <a:spcPct val="100000"/>
              </a:lnSpc>
              <a:spcBef>
                <a:spcPts val="135"/>
              </a:spcBef>
              <a:spcAft>
                <a:spcPts val="0"/>
              </a:spcAft>
              <a:buSzPts val="585"/>
              <a:buNone/>
              <a:defRPr sz="675"/>
            </a:lvl4pPr>
            <a:lvl5pPr marL="2286000" lvl="4" indent="-228600" algn="r" rtl="1">
              <a:lnSpc>
                <a:spcPct val="100000"/>
              </a:lnSpc>
              <a:spcBef>
                <a:spcPts val="135"/>
              </a:spcBef>
              <a:spcAft>
                <a:spcPts val="0"/>
              </a:spcAft>
              <a:buSzPts val="585"/>
              <a:buNone/>
              <a:defRPr sz="675"/>
            </a:lvl5pPr>
            <a:lvl6pPr marL="2743200" lvl="5" indent="-228600" algn="r" rtl="1">
              <a:lnSpc>
                <a:spcPct val="100000"/>
              </a:lnSpc>
              <a:spcBef>
                <a:spcPts val="135"/>
              </a:spcBef>
              <a:spcAft>
                <a:spcPts val="0"/>
              </a:spcAft>
              <a:buSzPts val="585"/>
              <a:buNone/>
              <a:defRPr sz="675"/>
            </a:lvl6pPr>
            <a:lvl7pPr marL="3200400" lvl="6" indent="-228600" algn="r" rtl="1">
              <a:lnSpc>
                <a:spcPct val="100000"/>
              </a:lnSpc>
              <a:spcBef>
                <a:spcPts val="135"/>
              </a:spcBef>
              <a:spcAft>
                <a:spcPts val="0"/>
              </a:spcAft>
              <a:buSzPts val="585"/>
              <a:buNone/>
              <a:defRPr sz="675"/>
            </a:lvl7pPr>
            <a:lvl8pPr marL="3657600" lvl="7" indent="-228600" algn="r" rtl="1">
              <a:lnSpc>
                <a:spcPct val="100000"/>
              </a:lnSpc>
              <a:spcBef>
                <a:spcPts val="135"/>
              </a:spcBef>
              <a:spcAft>
                <a:spcPts val="0"/>
              </a:spcAft>
              <a:buSzPts val="585"/>
              <a:buNone/>
              <a:defRPr sz="675"/>
            </a:lvl8pPr>
            <a:lvl9pPr marL="4114800" lvl="8" indent="-228600" algn="r" rtl="1">
              <a:lnSpc>
                <a:spcPct val="100000"/>
              </a:lnSpc>
              <a:spcBef>
                <a:spcPts val="135"/>
              </a:spcBef>
              <a:spcAft>
                <a:spcPts val="0"/>
              </a:spcAft>
              <a:buSzPts val="585"/>
              <a:buNone/>
              <a:defRPr sz="675"/>
            </a:lvl9pPr>
          </a:lstStyle>
          <a:p>
            <a:endParaRPr/>
          </a:p>
        </p:txBody>
      </p:sp>
      <p:sp>
        <p:nvSpPr>
          <p:cNvPr id="218" name="Google Shape;218;p39"/>
          <p:cNvSpPr txBox="1">
            <a:spLocks noGrp="1"/>
          </p:cNvSpPr>
          <p:nvPr>
            <p:ph type="dt" idx="10"/>
          </p:nvPr>
        </p:nvSpPr>
        <p:spPr>
          <a:xfrm>
            <a:off x="610812" y="6245225"/>
            <a:ext cx="2842381" cy="476250"/>
          </a:xfrm>
          <a:prstGeom prst="rect">
            <a:avLst/>
          </a:prstGeom>
          <a:noFill/>
          <a:ln>
            <a:noFill/>
          </a:ln>
        </p:spPr>
        <p:txBody>
          <a:bodyPr spcFirstLastPara="1" wrap="square" lIns="97250" tIns="48625" rIns="97250" bIns="48625" anchor="b" anchorCtr="0">
            <a:noAutofit/>
          </a:bodyPr>
          <a:lstStyle>
            <a:lvl1pPr lvl="0" algn="l">
              <a:spcBef>
                <a:spcPts val="0"/>
              </a:spcBef>
              <a:spcAft>
                <a:spcPts val="0"/>
              </a:spcAft>
              <a:buClr>
                <a:schemeClr val="lt1"/>
              </a:buClr>
              <a:buSzPts val="1400"/>
              <a:buFont typeface="Arial"/>
              <a:buNone/>
              <a:defRPr/>
            </a:lvl1pPr>
            <a:lvl2pPr lvl="1" algn="l">
              <a:spcBef>
                <a:spcPts val="0"/>
              </a:spcBef>
              <a:spcAft>
                <a:spcPts val="0"/>
              </a:spcAft>
              <a:buClr>
                <a:schemeClr val="lt1"/>
              </a:buClr>
              <a:buSzPts val="1400"/>
              <a:buFont typeface="Tahoma"/>
              <a:buNone/>
              <a:defRPr/>
            </a:lvl2pPr>
            <a:lvl3pPr lvl="2" algn="l">
              <a:spcBef>
                <a:spcPts val="0"/>
              </a:spcBef>
              <a:spcAft>
                <a:spcPts val="0"/>
              </a:spcAft>
              <a:buClr>
                <a:schemeClr val="lt1"/>
              </a:buClr>
              <a:buSzPts val="1400"/>
              <a:buFont typeface="Tahoma"/>
              <a:buNone/>
              <a:defRPr/>
            </a:lvl3pPr>
            <a:lvl4pPr lvl="3" algn="l">
              <a:spcBef>
                <a:spcPts val="0"/>
              </a:spcBef>
              <a:spcAft>
                <a:spcPts val="0"/>
              </a:spcAft>
              <a:buClr>
                <a:schemeClr val="lt1"/>
              </a:buClr>
              <a:buSzPts val="1400"/>
              <a:buFont typeface="Tahoma"/>
              <a:buNone/>
              <a:defRPr/>
            </a:lvl4pPr>
            <a:lvl5pPr lvl="4" algn="l">
              <a:spcBef>
                <a:spcPts val="0"/>
              </a:spcBef>
              <a:spcAft>
                <a:spcPts val="0"/>
              </a:spcAft>
              <a:buClr>
                <a:schemeClr val="lt1"/>
              </a:buClr>
              <a:buSzPts val="1400"/>
              <a:buFont typeface="Tahoma"/>
              <a:buNone/>
              <a:defRPr/>
            </a:lvl5pPr>
            <a:lvl6pPr lvl="5" algn="l">
              <a:spcBef>
                <a:spcPts val="0"/>
              </a:spcBef>
              <a:spcAft>
                <a:spcPts val="0"/>
              </a:spcAft>
              <a:buClr>
                <a:schemeClr val="lt1"/>
              </a:buClr>
              <a:buSzPts val="1400"/>
              <a:buFont typeface="Tahoma"/>
              <a:buNone/>
              <a:defRPr/>
            </a:lvl6pPr>
            <a:lvl7pPr lvl="6" algn="l">
              <a:spcBef>
                <a:spcPts val="0"/>
              </a:spcBef>
              <a:spcAft>
                <a:spcPts val="0"/>
              </a:spcAft>
              <a:buClr>
                <a:schemeClr val="lt1"/>
              </a:buClr>
              <a:buSzPts val="1400"/>
              <a:buFont typeface="Tahoma"/>
              <a:buNone/>
              <a:defRPr/>
            </a:lvl7pPr>
            <a:lvl8pPr lvl="7" algn="l">
              <a:spcBef>
                <a:spcPts val="0"/>
              </a:spcBef>
              <a:spcAft>
                <a:spcPts val="0"/>
              </a:spcAft>
              <a:buClr>
                <a:schemeClr val="lt1"/>
              </a:buClr>
              <a:buSzPts val="1400"/>
              <a:buFont typeface="Tahoma"/>
              <a:buNone/>
              <a:defRPr/>
            </a:lvl8pPr>
            <a:lvl9pPr lvl="8" algn="l">
              <a:spcBef>
                <a:spcPts val="0"/>
              </a:spcBef>
              <a:spcAft>
                <a:spcPts val="0"/>
              </a:spcAft>
              <a:buClr>
                <a:schemeClr val="lt1"/>
              </a:buClr>
              <a:buSzPts val="1400"/>
              <a:buFont typeface="Tahoma"/>
              <a:buNone/>
              <a:defRPr/>
            </a:lvl9pPr>
          </a:lstStyle>
          <a:p>
            <a:endParaRPr/>
          </a:p>
        </p:txBody>
      </p:sp>
      <p:sp>
        <p:nvSpPr>
          <p:cNvPr id="219" name="Google Shape;219;p39"/>
          <p:cNvSpPr txBox="1">
            <a:spLocks noGrp="1"/>
          </p:cNvSpPr>
          <p:nvPr>
            <p:ph type="ftr" idx="11"/>
          </p:nvPr>
        </p:nvSpPr>
        <p:spPr>
          <a:xfrm>
            <a:off x="4166812" y="6245225"/>
            <a:ext cx="3858381" cy="476250"/>
          </a:xfrm>
          <a:prstGeom prst="rect">
            <a:avLst/>
          </a:prstGeom>
          <a:noFill/>
          <a:ln>
            <a:noFill/>
          </a:ln>
        </p:spPr>
        <p:txBody>
          <a:bodyPr spcFirstLastPara="1" wrap="square" lIns="97250" tIns="48625" rIns="97250" bIns="48625" anchor="b" anchorCtr="0">
            <a:noAutofit/>
          </a:bodyPr>
          <a:lstStyle>
            <a:lvl1pPr lvl="0" algn="ctr">
              <a:spcBef>
                <a:spcPts val="0"/>
              </a:spcBef>
              <a:spcAft>
                <a:spcPts val="0"/>
              </a:spcAft>
              <a:buClr>
                <a:schemeClr val="lt1"/>
              </a:buClr>
              <a:buSzPts val="1400"/>
              <a:buFont typeface="Arial"/>
              <a:buNone/>
              <a:defRPr/>
            </a:lvl1pPr>
            <a:lvl2pPr lvl="1" algn="l">
              <a:spcBef>
                <a:spcPts val="0"/>
              </a:spcBef>
              <a:spcAft>
                <a:spcPts val="0"/>
              </a:spcAft>
              <a:buClr>
                <a:schemeClr val="lt1"/>
              </a:buClr>
              <a:buSzPts val="1400"/>
              <a:buFont typeface="Tahoma"/>
              <a:buNone/>
              <a:defRPr/>
            </a:lvl2pPr>
            <a:lvl3pPr lvl="2" algn="l">
              <a:spcBef>
                <a:spcPts val="0"/>
              </a:spcBef>
              <a:spcAft>
                <a:spcPts val="0"/>
              </a:spcAft>
              <a:buClr>
                <a:schemeClr val="lt1"/>
              </a:buClr>
              <a:buSzPts val="1400"/>
              <a:buFont typeface="Tahoma"/>
              <a:buNone/>
              <a:defRPr/>
            </a:lvl3pPr>
            <a:lvl4pPr lvl="3" algn="l">
              <a:spcBef>
                <a:spcPts val="0"/>
              </a:spcBef>
              <a:spcAft>
                <a:spcPts val="0"/>
              </a:spcAft>
              <a:buClr>
                <a:schemeClr val="lt1"/>
              </a:buClr>
              <a:buSzPts val="1400"/>
              <a:buFont typeface="Tahoma"/>
              <a:buNone/>
              <a:defRPr/>
            </a:lvl4pPr>
            <a:lvl5pPr lvl="4" algn="l">
              <a:spcBef>
                <a:spcPts val="0"/>
              </a:spcBef>
              <a:spcAft>
                <a:spcPts val="0"/>
              </a:spcAft>
              <a:buClr>
                <a:schemeClr val="lt1"/>
              </a:buClr>
              <a:buSzPts val="1400"/>
              <a:buFont typeface="Tahoma"/>
              <a:buNone/>
              <a:defRPr/>
            </a:lvl5pPr>
            <a:lvl6pPr lvl="5" algn="l">
              <a:spcBef>
                <a:spcPts val="0"/>
              </a:spcBef>
              <a:spcAft>
                <a:spcPts val="0"/>
              </a:spcAft>
              <a:buClr>
                <a:schemeClr val="lt1"/>
              </a:buClr>
              <a:buSzPts val="1400"/>
              <a:buFont typeface="Tahoma"/>
              <a:buNone/>
              <a:defRPr/>
            </a:lvl6pPr>
            <a:lvl7pPr lvl="6" algn="l">
              <a:spcBef>
                <a:spcPts val="0"/>
              </a:spcBef>
              <a:spcAft>
                <a:spcPts val="0"/>
              </a:spcAft>
              <a:buClr>
                <a:schemeClr val="lt1"/>
              </a:buClr>
              <a:buSzPts val="1400"/>
              <a:buFont typeface="Tahoma"/>
              <a:buNone/>
              <a:defRPr/>
            </a:lvl7pPr>
            <a:lvl8pPr lvl="7" algn="l">
              <a:spcBef>
                <a:spcPts val="0"/>
              </a:spcBef>
              <a:spcAft>
                <a:spcPts val="0"/>
              </a:spcAft>
              <a:buClr>
                <a:schemeClr val="lt1"/>
              </a:buClr>
              <a:buSzPts val="1400"/>
              <a:buFont typeface="Tahoma"/>
              <a:buNone/>
              <a:defRPr/>
            </a:lvl8pPr>
            <a:lvl9pPr lvl="8" algn="l">
              <a:spcBef>
                <a:spcPts val="0"/>
              </a:spcBef>
              <a:spcAft>
                <a:spcPts val="0"/>
              </a:spcAft>
              <a:buClr>
                <a:schemeClr val="lt1"/>
              </a:buClr>
              <a:buSzPts val="1400"/>
              <a:buFont typeface="Tahoma"/>
              <a:buNone/>
              <a:defRPr/>
            </a:lvl9pPr>
          </a:lstStyle>
          <a:p>
            <a:endParaRPr/>
          </a:p>
        </p:txBody>
      </p:sp>
      <p:sp>
        <p:nvSpPr>
          <p:cNvPr id="220" name="Google Shape;220;p39"/>
          <p:cNvSpPr txBox="1">
            <a:spLocks noGrp="1"/>
          </p:cNvSpPr>
          <p:nvPr>
            <p:ph type="sldNum" idx="12"/>
          </p:nvPr>
        </p:nvSpPr>
        <p:spPr>
          <a:xfrm>
            <a:off x="8738812" y="6245225"/>
            <a:ext cx="2842381" cy="476250"/>
          </a:xfrm>
          <a:prstGeom prst="rect">
            <a:avLst/>
          </a:prstGeom>
          <a:noFill/>
          <a:ln>
            <a:noFill/>
          </a:ln>
        </p:spPr>
        <p:txBody>
          <a:bodyPr spcFirstLastPara="1" wrap="square" lIns="97250" tIns="48625" rIns="97250" bIns="48625" anchor="b" anchorCtr="0">
            <a:noAutofit/>
          </a:bodyPr>
          <a:lstStyle>
            <a:lvl1pPr marL="0" marR="0" lvl="0"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1pPr>
            <a:lvl2pPr marL="0" marR="0" lvl="1"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2pPr>
            <a:lvl3pPr marL="0" marR="0" lvl="2"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3pPr>
            <a:lvl4pPr marL="0" marR="0" lvl="3"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4pPr>
            <a:lvl5pPr marL="0" marR="0" lvl="4"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5pPr>
            <a:lvl6pPr marL="0" marR="0" lvl="5"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6pPr>
            <a:lvl7pPr marL="0" marR="0" lvl="6"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7pPr>
            <a:lvl8pPr marL="0" marR="0" lvl="7"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8pPr>
            <a:lvl9pPr marL="0" marR="0" lvl="8"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1"/>
        <p:cNvGrpSpPr/>
        <p:nvPr/>
      </p:nvGrpSpPr>
      <p:grpSpPr>
        <a:xfrm>
          <a:off x="0" y="0"/>
          <a:ext cx="0" cy="0"/>
          <a:chOff x="0" y="0"/>
          <a:chExt cx="0" cy="0"/>
        </a:xfrm>
      </p:grpSpPr>
      <p:sp>
        <p:nvSpPr>
          <p:cNvPr id="222" name="Google Shape;222;p40"/>
          <p:cNvSpPr txBox="1">
            <a:spLocks noGrp="1"/>
          </p:cNvSpPr>
          <p:nvPr>
            <p:ph type="title"/>
          </p:nvPr>
        </p:nvSpPr>
        <p:spPr>
          <a:xfrm>
            <a:off x="2388812" y="4800600"/>
            <a:ext cx="7315603" cy="566738"/>
          </a:xfrm>
          <a:prstGeom prst="rect">
            <a:avLst/>
          </a:prstGeom>
          <a:noFill/>
          <a:ln>
            <a:noFill/>
          </a:ln>
        </p:spPr>
        <p:txBody>
          <a:bodyPr spcFirstLastPara="1" wrap="square" lIns="97250" tIns="48625" rIns="97250" bIns="48625" anchor="b" anchorCtr="0">
            <a:noAutofit/>
          </a:bodyPr>
          <a:lstStyle>
            <a:lvl1pPr lvl="0" algn="l" rtl="1">
              <a:lnSpc>
                <a:spcPct val="100000"/>
              </a:lnSpc>
              <a:spcBef>
                <a:spcPts val="0"/>
              </a:spcBef>
              <a:spcAft>
                <a:spcPts val="0"/>
              </a:spcAft>
              <a:buSzPts val="1400"/>
              <a:buNone/>
              <a:defRPr sz="1500" b="1"/>
            </a:lvl1pPr>
            <a:lvl2pPr lvl="1" algn="ctr" rtl="1">
              <a:lnSpc>
                <a:spcPct val="100000"/>
              </a:lnSpc>
              <a:spcBef>
                <a:spcPts val="0"/>
              </a:spcBef>
              <a:spcAft>
                <a:spcPts val="0"/>
              </a:spcAft>
              <a:buSzPts val="1400"/>
              <a:buNone/>
              <a:defRPr/>
            </a:lvl2pPr>
            <a:lvl3pPr lvl="2" algn="ctr" rtl="1">
              <a:lnSpc>
                <a:spcPct val="100000"/>
              </a:lnSpc>
              <a:spcBef>
                <a:spcPts val="0"/>
              </a:spcBef>
              <a:spcAft>
                <a:spcPts val="0"/>
              </a:spcAft>
              <a:buSzPts val="1400"/>
              <a:buNone/>
              <a:defRPr/>
            </a:lvl3pPr>
            <a:lvl4pPr lvl="3" algn="ctr" rtl="1">
              <a:lnSpc>
                <a:spcPct val="100000"/>
              </a:lnSpc>
              <a:spcBef>
                <a:spcPts val="0"/>
              </a:spcBef>
              <a:spcAft>
                <a:spcPts val="0"/>
              </a:spcAft>
              <a:buSzPts val="1400"/>
              <a:buNone/>
              <a:defRPr/>
            </a:lvl4pPr>
            <a:lvl5pPr lvl="4" algn="ctr" rtl="1">
              <a:lnSpc>
                <a:spcPct val="100000"/>
              </a:lnSpc>
              <a:spcBef>
                <a:spcPts val="0"/>
              </a:spcBef>
              <a:spcAft>
                <a:spcPts val="0"/>
              </a:spcAft>
              <a:buSzPts val="1400"/>
              <a:buNone/>
              <a:defRPr/>
            </a:lvl5pPr>
            <a:lvl6pPr lvl="5" algn="ctr" rtl="1">
              <a:lnSpc>
                <a:spcPct val="100000"/>
              </a:lnSpc>
              <a:spcBef>
                <a:spcPts val="0"/>
              </a:spcBef>
              <a:spcAft>
                <a:spcPts val="0"/>
              </a:spcAft>
              <a:buSzPts val="1400"/>
              <a:buNone/>
              <a:defRPr/>
            </a:lvl6pPr>
            <a:lvl7pPr lvl="6" algn="ctr" rtl="1">
              <a:lnSpc>
                <a:spcPct val="100000"/>
              </a:lnSpc>
              <a:spcBef>
                <a:spcPts val="0"/>
              </a:spcBef>
              <a:spcAft>
                <a:spcPts val="0"/>
              </a:spcAft>
              <a:buSzPts val="1400"/>
              <a:buNone/>
              <a:defRPr/>
            </a:lvl7pPr>
            <a:lvl8pPr lvl="7" algn="ctr" rtl="1">
              <a:lnSpc>
                <a:spcPct val="100000"/>
              </a:lnSpc>
              <a:spcBef>
                <a:spcPts val="0"/>
              </a:spcBef>
              <a:spcAft>
                <a:spcPts val="0"/>
              </a:spcAft>
              <a:buSzPts val="1400"/>
              <a:buNone/>
              <a:defRPr/>
            </a:lvl8pPr>
            <a:lvl9pPr lvl="8" algn="ctr" rtl="1">
              <a:lnSpc>
                <a:spcPct val="100000"/>
              </a:lnSpc>
              <a:spcBef>
                <a:spcPts val="0"/>
              </a:spcBef>
              <a:spcAft>
                <a:spcPts val="0"/>
              </a:spcAft>
              <a:buSzPts val="1400"/>
              <a:buNone/>
              <a:defRPr/>
            </a:lvl9pPr>
          </a:lstStyle>
          <a:p>
            <a:endParaRPr/>
          </a:p>
        </p:txBody>
      </p:sp>
      <p:sp>
        <p:nvSpPr>
          <p:cNvPr id="223" name="Google Shape;223;p40"/>
          <p:cNvSpPr>
            <a:spLocks noGrp="1"/>
          </p:cNvSpPr>
          <p:nvPr>
            <p:ph type="pic" idx="2"/>
          </p:nvPr>
        </p:nvSpPr>
        <p:spPr>
          <a:xfrm>
            <a:off x="2388812" y="612775"/>
            <a:ext cx="7315603" cy="4114800"/>
          </a:xfrm>
          <a:prstGeom prst="rect">
            <a:avLst/>
          </a:prstGeom>
          <a:noFill/>
          <a:ln>
            <a:noFill/>
          </a:ln>
        </p:spPr>
        <p:txBody>
          <a:bodyPr spcFirstLastPara="1" wrap="square" lIns="97250" tIns="48625" rIns="97250" bIns="48625" anchor="t" anchorCtr="0">
            <a:noAutofit/>
          </a:bodyPr>
          <a:lstStyle>
            <a:lvl1pPr marR="0" lvl="0" algn="r" rtl="1">
              <a:lnSpc>
                <a:spcPct val="100000"/>
              </a:lnSpc>
              <a:spcBef>
                <a:spcPts val="480"/>
              </a:spcBef>
              <a:spcAft>
                <a:spcPts val="0"/>
              </a:spcAft>
              <a:buClr>
                <a:schemeClr val="hlink"/>
              </a:buClr>
              <a:buSzPts val="2080"/>
              <a:buFont typeface="Noto Sans Symbols"/>
              <a:buNone/>
              <a:defRPr sz="2400" b="0" i="0" u="none" strike="noStrike" cap="none">
                <a:solidFill>
                  <a:schemeClr val="lt1"/>
                </a:solidFill>
                <a:latin typeface="Tahoma"/>
                <a:ea typeface="Tahoma"/>
                <a:cs typeface="Tahoma"/>
                <a:sym typeface="Tahoma"/>
              </a:defRPr>
            </a:lvl1pPr>
            <a:lvl2pPr marR="0" lvl="1" algn="r" rtl="1">
              <a:lnSpc>
                <a:spcPct val="100000"/>
              </a:lnSpc>
              <a:spcBef>
                <a:spcPts val="420"/>
              </a:spcBef>
              <a:spcAft>
                <a:spcPts val="0"/>
              </a:spcAft>
              <a:buClr>
                <a:schemeClr val="folHlink"/>
              </a:buClr>
              <a:buSzPts val="1820"/>
              <a:buFont typeface="Noto Sans Symbols"/>
              <a:buNone/>
              <a:defRPr sz="2100" b="0" i="0" u="none" strike="noStrike" cap="none">
                <a:solidFill>
                  <a:schemeClr val="lt1"/>
                </a:solidFill>
                <a:latin typeface="Tahoma"/>
                <a:ea typeface="Tahoma"/>
                <a:cs typeface="Tahoma"/>
                <a:sym typeface="Tahoma"/>
              </a:defRPr>
            </a:lvl2pPr>
            <a:lvl3pPr marR="0" lvl="2" algn="r" rtl="1">
              <a:lnSpc>
                <a:spcPct val="100000"/>
              </a:lnSpc>
              <a:spcBef>
                <a:spcPts val="360"/>
              </a:spcBef>
              <a:spcAft>
                <a:spcPts val="0"/>
              </a:spcAft>
              <a:buClr>
                <a:schemeClr val="hlink"/>
              </a:buClr>
              <a:buSzPts val="1560"/>
              <a:buFont typeface="Noto Sans Symbols"/>
              <a:buNone/>
              <a:defRPr sz="1800" b="0" i="0" u="none" strike="noStrike" cap="none">
                <a:solidFill>
                  <a:schemeClr val="lt1"/>
                </a:solidFill>
                <a:latin typeface="Tahoma"/>
                <a:ea typeface="Tahoma"/>
                <a:cs typeface="Tahoma"/>
                <a:sym typeface="Tahoma"/>
              </a:defRPr>
            </a:lvl3pPr>
            <a:lvl4pPr marR="0" lvl="3" algn="r" rtl="1">
              <a:lnSpc>
                <a:spcPct val="100000"/>
              </a:lnSpc>
              <a:spcBef>
                <a:spcPts val="300"/>
              </a:spcBef>
              <a:spcAft>
                <a:spcPts val="0"/>
              </a:spcAft>
              <a:buClr>
                <a:schemeClr val="folHlink"/>
              </a:buClr>
              <a:buSzPts val="1300"/>
              <a:buFont typeface="Noto Sans Symbols"/>
              <a:buNone/>
              <a:defRPr sz="1500" b="0" i="0" u="none" strike="noStrike" cap="none">
                <a:solidFill>
                  <a:schemeClr val="lt1"/>
                </a:solidFill>
                <a:latin typeface="Tahoma"/>
                <a:ea typeface="Tahoma"/>
                <a:cs typeface="Tahoma"/>
                <a:sym typeface="Tahoma"/>
              </a:defRPr>
            </a:lvl4pPr>
            <a:lvl5pPr marR="0" lvl="4" algn="r" rtl="1">
              <a:lnSpc>
                <a:spcPct val="100000"/>
              </a:lnSpc>
              <a:spcBef>
                <a:spcPts val="300"/>
              </a:spcBef>
              <a:spcAft>
                <a:spcPts val="0"/>
              </a:spcAft>
              <a:buClr>
                <a:schemeClr val="hlink"/>
              </a:buClr>
              <a:buSzPts val="1300"/>
              <a:buFont typeface="Noto Sans Symbols"/>
              <a:buNone/>
              <a:defRPr sz="1500" b="0" i="0" u="none" strike="noStrike" cap="none">
                <a:solidFill>
                  <a:schemeClr val="lt1"/>
                </a:solidFill>
                <a:latin typeface="Tahoma"/>
                <a:ea typeface="Tahoma"/>
                <a:cs typeface="Tahoma"/>
                <a:sym typeface="Tahoma"/>
              </a:defRPr>
            </a:lvl5pPr>
            <a:lvl6pPr marR="0" lvl="5" algn="r" rtl="1">
              <a:lnSpc>
                <a:spcPct val="100000"/>
              </a:lnSpc>
              <a:spcBef>
                <a:spcPts val="300"/>
              </a:spcBef>
              <a:spcAft>
                <a:spcPts val="0"/>
              </a:spcAft>
              <a:buClr>
                <a:schemeClr val="hlink"/>
              </a:buClr>
              <a:buSzPts val="1300"/>
              <a:buFont typeface="Noto Sans Symbols"/>
              <a:buNone/>
              <a:defRPr sz="1500" b="0" i="0" u="none" strike="noStrike" cap="none">
                <a:solidFill>
                  <a:schemeClr val="lt1"/>
                </a:solidFill>
                <a:latin typeface="Tahoma"/>
                <a:ea typeface="Tahoma"/>
                <a:cs typeface="Tahoma"/>
                <a:sym typeface="Tahoma"/>
              </a:defRPr>
            </a:lvl6pPr>
            <a:lvl7pPr marR="0" lvl="6" algn="r" rtl="1">
              <a:lnSpc>
                <a:spcPct val="100000"/>
              </a:lnSpc>
              <a:spcBef>
                <a:spcPts val="300"/>
              </a:spcBef>
              <a:spcAft>
                <a:spcPts val="0"/>
              </a:spcAft>
              <a:buClr>
                <a:schemeClr val="hlink"/>
              </a:buClr>
              <a:buSzPts val="1300"/>
              <a:buFont typeface="Noto Sans Symbols"/>
              <a:buNone/>
              <a:defRPr sz="1500" b="0" i="0" u="none" strike="noStrike" cap="none">
                <a:solidFill>
                  <a:schemeClr val="lt1"/>
                </a:solidFill>
                <a:latin typeface="Tahoma"/>
                <a:ea typeface="Tahoma"/>
                <a:cs typeface="Tahoma"/>
                <a:sym typeface="Tahoma"/>
              </a:defRPr>
            </a:lvl7pPr>
            <a:lvl8pPr marR="0" lvl="7" algn="r" rtl="1">
              <a:lnSpc>
                <a:spcPct val="100000"/>
              </a:lnSpc>
              <a:spcBef>
                <a:spcPts val="300"/>
              </a:spcBef>
              <a:spcAft>
                <a:spcPts val="0"/>
              </a:spcAft>
              <a:buClr>
                <a:schemeClr val="hlink"/>
              </a:buClr>
              <a:buSzPts val="1300"/>
              <a:buFont typeface="Noto Sans Symbols"/>
              <a:buNone/>
              <a:defRPr sz="1500" b="0" i="0" u="none" strike="noStrike" cap="none">
                <a:solidFill>
                  <a:schemeClr val="lt1"/>
                </a:solidFill>
                <a:latin typeface="Tahoma"/>
                <a:ea typeface="Tahoma"/>
                <a:cs typeface="Tahoma"/>
                <a:sym typeface="Tahoma"/>
              </a:defRPr>
            </a:lvl8pPr>
            <a:lvl9pPr marR="0" lvl="8" algn="r" rtl="1">
              <a:lnSpc>
                <a:spcPct val="100000"/>
              </a:lnSpc>
              <a:spcBef>
                <a:spcPts val="300"/>
              </a:spcBef>
              <a:spcAft>
                <a:spcPts val="0"/>
              </a:spcAft>
              <a:buClr>
                <a:schemeClr val="hlink"/>
              </a:buClr>
              <a:buSzPts val="1300"/>
              <a:buFont typeface="Noto Sans Symbols"/>
              <a:buNone/>
              <a:defRPr sz="1500" b="0" i="0" u="none" strike="noStrike" cap="none">
                <a:solidFill>
                  <a:schemeClr val="lt1"/>
                </a:solidFill>
                <a:latin typeface="Tahoma"/>
                <a:ea typeface="Tahoma"/>
                <a:cs typeface="Tahoma"/>
                <a:sym typeface="Tahoma"/>
              </a:defRPr>
            </a:lvl9pPr>
          </a:lstStyle>
          <a:p>
            <a:endParaRPr/>
          </a:p>
        </p:txBody>
      </p:sp>
      <p:sp>
        <p:nvSpPr>
          <p:cNvPr id="224" name="Google Shape;224;p40"/>
          <p:cNvSpPr txBox="1">
            <a:spLocks noGrp="1"/>
          </p:cNvSpPr>
          <p:nvPr>
            <p:ph type="body" idx="1"/>
          </p:nvPr>
        </p:nvSpPr>
        <p:spPr>
          <a:xfrm>
            <a:off x="2388812" y="5367338"/>
            <a:ext cx="7315603" cy="804862"/>
          </a:xfrm>
          <a:prstGeom prst="rect">
            <a:avLst/>
          </a:prstGeom>
          <a:noFill/>
          <a:ln>
            <a:noFill/>
          </a:ln>
        </p:spPr>
        <p:txBody>
          <a:bodyPr spcFirstLastPara="1" wrap="square" lIns="97250" tIns="48625" rIns="97250" bIns="48625" anchor="t" anchorCtr="0">
            <a:noAutofit/>
          </a:bodyPr>
          <a:lstStyle>
            <a:lvl1pPr marL="457200" lvl="0" indent="-228600" algn="r" rtl="1">
              <a:lnSpc>
                <a:spcPct val="100000"/>
              </a:lnSpc>
              <a:spcBef>
                <a:spcPts val="210"/>
              </a:spcBef>
              <a:spcAft>
                <a:spcPts val="0"/>
              </a:spcAft>
              <a:buSzPts val="910"/>
              <a:buNone/>
              <a:defRPr sz="1050"/>
            </a:lvl1pPr>
            <a:lvl2pPr marL="914400" lvl="1" indent="-228600" algn="r" rtl="1">
              <a:lnSpc>
                <a:spcPct val="100000"/>
              </a:lnSpc>
              <a:spcBef>
                <a:spcPts val="180"/>
              </a:spcBef>
              <a:spcAft>
                <a:spcPts val="0"/>
              </a:spcAft>
              <a:buSzPts val="780"/>
              <a:buNone/>
              <a:defRPr sz="900"/>
            </a:lvl2pPr>
            <a:lvl3pPr marL="1371600" lvl="2" indent="-228600" algn="r" rtl="1">
              <a:lnSpc>
                <a:spcPct val="100000"/>
              </a:lnSpc>
              <a:spcBef>
                <a:spcPts val="150"/>
              </a:spcBef>
              <a:spcAft>
                <a:spcPts val="0"/>
              </a:spcAft>
              <a:buSzPts val="650"/>
              <a:buNone/>
              <a:defRPr sz="750"/>
            </a:lvl3pPr>
            <a:lvl4pPr marL="1828800" lvl="3" indent="-228600" algn="r" rtl="1">
              <a:lnSpc>
                <a:spcPct val="100000"/>
              </a:lnSpc>
              <a:spcBef>
                <a:spcPts val="135"/>
              </a:spcBef>
              <a:spcAft>
                <a:spcPts val="0"/>
              </a:spcAft>
              <a:buSzPts val="585"/>
              <a:buNone/>
              <a:defRPr sz="675"/>
            </a:lvl4pPr>
            <a:lvl5pPr marL="2286000" lvl="4" indent="-228600" algn="r" rtl="1">
              <a:lnSpc>
                <a:spcPct val="100000"/>
              </a:lnSpc>
              <a:spcBef>
                <a:spcPts val="135"/>
              </a:spcBef>
              <a:spcAft>
                <a:spcPts val="0"/>
              </a:spcAft>
              <a:buSzPts val="585"/>
              <a:buNone/>
              <a:defRPr sz="675"/>
            </a:lvl5pPr>
            <a:lvl6pPr marL="2743200" lvl="5" indent="-228600" algn="r" rtl="1">
              <a:lnSpc>
                <a:spcPct val="100000"/>
              </a:lnSpc>
              <a:spcBef>
                <a:spcPts val="135"/>
              </a:spcBef>
              <a:spcAft>
                <a:spcPts val="0"/>
              </a:spcAft>
              <a:buSzPts val="585"/>
              <a:buNone/>
              <a:defRPr sz="675"/>
            </a:lvl6pPr>
            <a:lvl7pPr marL="3200400" lvl="6" indent="-228600" algn="r" rtl="1">
              <a:lnSpc>
                <a:spcPct val="100000"/>
              </a:lnSpc>
              <a:spcBef>
                <a:spcPts val="135"/>
              </a:spcBef>
              <a:spcAft>
                <a:spcPts val="0"/>
              </a:spcAft>
              <a:buSzPts val="585"/>
              <a:buNone/>
              <a:defRPr sz="675"/>
            </a:lvl7pPr>
            <a:lvl8pPr marL="3657600" lvl="7" indent="-228600" algn="r" rtl="1">
              <a:lnSpc>
                <a:spcPct val="100000"/>
              </a:lnSpc>
              <a:spcBef>
                <a:spcPts val="135"/>
              </a:spcBef>
              <a:spcAft>
                <a:spcPts val="0"/>
              </a:spcAft>
              <a:buSzPts val="585"/>
              <a:buNone/>
              <a:defRPr sz="675"/>
            </a:lvl8pPr>
            <a:lvl9pPr marL="4114800" lvl="8" indent="-228600" algn="r" rtl="1">
              <a:lnSpc>
                <a:spcPct val="100000"/>
              </a:lnSpc>
              <a:spcBef>
                <a:spcPts val="135"/>
              </a:spcBef>
              <a:spcAft>
                <a:spcPts val="0"/>
              </a:spcAft>
              <a:buSzPts val="585"/>
              <a:buNone/>
              <a:defRPr sz="675"/>
            </a:lvl9pPr>
          </a:lstStyle>
          <a:p>
            <a:endParaRPr/>
          </a:p>
        </p:txBody>
      </p:sp>
      <p:sp>
        <p:nvSpPr>
          <p:cNvPr id="225" name="Google Shape;225;p40"/>
          <p:cNvSpPr txBox="1">
            <a:spLocks noGrp="1"/>
          </p:cNvSpPr>
          <p:nvPr>
            <p:ph type="dt" idx="10"/>
          </p:nvPr>
        </p:nvSpPr>
        <p:spPr>
          <a:xfrm>
            <a:off x="610812" y="6245225"/>
            <a:ext cx="2842381" cy="476250"/>
          </a:xfrm>
          <a:prstGeom prst="rect">
            <a:avLst/>
          </a:prstGeom>
          <a:noFill/>
          <a:ln>
            <a:noFill/>
          </a:ln>
        </p:spPr>
        <p:txBody>
          <a:bodyPr spcFirstLastPara="1" wrap="square" lIns="97250" tIns="48625" rIns="97250" bIns="48625" anchor="b" anchorCtr="0">
            <a:noAutofit/>
          </a:bodyPr>
          <a:lstStyle>
            <a:lvl1pPr lvl="0" algn="l">
              <a:spcBef>
                <a:spcPts val="0"/>
              </a:spcBef>
              <a:spcAft>
                <a:spcPts val="0"/>
              </a:spcAft>
              <a:buClr>
                <a:schemeClr val="lt1"/>
              </a:buClr>
              <a:buSzPts val="1400"/>
              <a:buFont typeface="Arial"/>
              <a:buNone/>
              <a:defRPr/>
            </a:lvl1pPr>
            <a:lvl2pPr lvl="1" algn="l">
              <a:spcBef>
                <a:spcPts val="0"/>
              </a:spcBef>
              <a:spcAft>
                <a:spcPts val="0"/>
              </a:spcAft>
              <a:buClr>
                <a:schemeClr val="lt1"/>
              </a:buClr>
              <a:buSzPts val="1400"/>
              <a:buFont typeface="Tahoma"/>
              <a:buNone/>
              <a:defRPr/>
            </a:lvl2pPr>
            <a:lvl3pPr lvl="2" algn="l">
              <a:spcBef>
                <a:spcPts val="0"/>
              </a:spcBef>
              <a:spcAft>
                <a:spcPts val="0"/>
              </a:spcAft>
              <a:buClr>
                <a:schemeClr val="lt1"/>
              </a:buClr>
              <a:buSzPts val="1400"/>
              <a:buFont typeface="Tahoma"/>
              <a:buNone/>
              <a:defRPr/>
            </a:lvl3pPr>
            <a:lvl4pPr lvl="3" algn="l">
              <a:spcBef>
                <a:spcPts val="0"/>
              </a:spcBef>
              <a:spcAft>
                <a:spcPts val="0"/>
              </a:spcAft>
              <a:buClr>
                <a:schemeClr val="lt1"/>
              </a:buClr>
              <a:buSzPts val="1400"/>
              <a:buFont typeface="Tahoma"/>
              <a:buNone/>
              <a:defRPr/>
            </a:lvl4pPr>
            <a:lvl5pPr lvl="4" algn="l">
              <a:spcBef>
                <a:spcPts val="0"/>
              </a:spcBef>
              <a:spcAft>
                <a:spcPts val="0"/>
              </a:spcAft>
              <a:buClr>
                <a:schemeClr val="lt1"/>
              </a:buClr>
              <a:buSzPts val="1400"/>
              <a:buFont typeface="Tahoma"/>
              <a:buNone/>
              <a:defRPr/>
            </a:lvl5pPr>
            <a:lvl6pPr lvl="5" algn="l">
              <a:spcBef>
                <a:spcPts val="0"/>
              </a:spcBef>
              <a:spcAft>
                <a:spcPts val="0"/>
              </a:spcAft>
              <a:buClr>
                <a:schemeClr val="lt1"/>
              </a:buClr>
              <a:buSzPts val="1400"/>
              <a:buFont typeface="Tahoma"/>
              <a:buNone/>
              <a:defRPr/>
            </a:lvl6pPr>
            <a:lvl7pPr lvl="6" algn="l">
              <a:spcBef>
                <a:spcPts val="0"/>
              </a:spcBef>
              <a:spcAft>
                <a:spcPts val="0"/>
              </a:spcAft>
              <a:buClr>
                <a:schemeClr val="lt1"/>
              </a:buClr>
              <a:buSzPts val="1400"/>
              <a:buFont typeface="Tahoma"/>
              <a:buNone/>
              <a:defRPr/>
            </a:lvl7pPr>
            <a:lvl8pPr lvl="7" algn="l">
              <a:spcBef>
                <a:spcPts val="0"/>
              </a:spcBef>
              <a:spcAft>
                <a:spcPts val="0"/>
              </a:spcAft>
              <a:buClr>
                <a:schemeClr val="lt1"/>
              </a:buClr>
              <a:buSzPts val="1400"/>
              <a:buFont typeface="Tahoma"/>
              <a:buNone/>
              <a:defRPr/>
            </a:lvl8pPr>
            <a:lvl9pPr lvl="8" algn="l">
              <a:spcBef>
                <a:spcPts val="0"/>
              </a:spcBef>
              <a:spcAft>
                <a:spcPts val="0"/>
              </a:spcAft>
              <a:buClr>
                <a:schemeClr val="lt1"/>
              </a:buClr>
              <a:buSzPts val="1400"/>
              <a:buFont typeface="Tahoma"/>
              <a:buNone/>
              <a:defRPr/>
            </a:lvl9pPr>
          </a:lstStyle>
          <a:p>
            <a:endParaRPr/>
          </a:p>
        </p:txBody>
      </p:sp>
      <p:sp>
        <p:nvSpPr>
          <p:cNvPr id="226" name="Google Shape;226;p40"/>
          <p:cNvSpPr txBox="1">
            <a:spLocks noGrp="1"/>
          </p:cNvSpPr>
          <p:nvPr>
            <p:ph type="ftr" idx="11"/>
          </p:nvPr>
        </p:nvSpPr>
        <p:spPr>
          <a:xfrm>
            <a:off x="4166812" y="6245225"/>
            <a:ext cx="3858381" cy="476250"/>
          </a:xfrm>
          <a:prstGeom prst="rect">
            <a:avLst/>
          </a:prstGeom>
          <a:noFill/>
          <a:ln>
            <a:noFill/>
          </a:ln>
        </p:spPr>
        <p:txBody>
          <a:bodyPr spcFirstLastPara="1" wrap="square" lIns="97250" tIns="48625" rIns="97250" bIns="48625" anchor="b" anchorCtr="0">
            <a:noAutofit/>
          </a:bodyPr>
          <a:lstStyle>
            <a:lvl1pPr lvl="0" algn="ctr">
              <a:spcBef>
                <a:spcPts val="0"/>
              </a:spcBef>
              <a:spcAft>
                <a:spcPts val="0"/>
              </a:spcAft>
              <a:buClr>
                <a:schemeClr val="lt1"/>
              </a:buClr>
              <a:buSzPts val="1400"/>
              <a:buFont typeface="Arial"/>
              <a:buNone/>
              <a:defRPr/>
            </a:lvl1pPr>
            <a:lvl2pPr lvl="1" algn="l">
              <a:spcBef>
                <a:spcPts val="0"/>
              </a:spcBef>
              <a:spcAft>
                <a:spcPts val="0"/>
              </a:spcAft>
              <a:buClr>
                <a:schemeClr val="lt1"/>
              </a:buClr>
              <a:buSzPts val="1400"/>
              <a:buFont typeface="Tahoma"/>
              <a:buNone/>
              <a:defRPr/>
            </a:lvl2pPr>
            <a:lvl3pPr lvl="2" algn="l">
              <a:spcBef>
                <a:spcPts val="0"/>
              </a:spcBef>
              <a:spcAft>
                <a:spcPts val="0"/>
              </a:spcAft>
              <a:buClr>
                <a:schemeClr val="lt1"/>
              </a:buClr>
              <a:buSzPts val="1400"/>
              <a:buFont typeface="Tahoma"/>
              <a:buNone/>
              <a:defRPr/>
            </a:lvl3pPr>
            <a:lvl4pPr lvl="3" algn="l">
              <a:spcBef>
                <a:spcPts val="0"/>
              </a:spcBef>
              <a:spcAft>
                <a:spcPts val="0"/>
              </a:spcAft>
              <a:buClr>
                <a:schemeClr val="lt1"/>
              </a:buClr>
              <a:buSzPts val="1400"/>
              <a:buFont typeface="Tahoma"/>
              <a:buNone/>
              <a:defRPr/>
            </a:lvl4pPr>
            <a:lvl5pPr lvl="4" algn="l">
              <a:spcBef>
                <a:spcPts val="0"/>
              </a:spcBef>
              <a:spcAft>
                <a:spcPts val="0"/>
              </a:spcAft>
              <a:buClr>
                <a:schemeClr val="lt1"/>
              </a:buClr>
              <a:buSzPts val="1400"/>
              <a:buFont typeface="Tahoma"/>
              <a:buNone/>
              <a:defRPr/>
            </a:lvl5pPr>
            <a:lvl6pPr lvl="5" algn="l">
              <a:spcBef>
                <a:spcPts val="0"/>
              </a:spcBef>
              <a:spcAft>
                <a:spcPts val="0"/>
              </a:spcAft>
              <a:buClr>
                <a:schemeClr val="lt1"/>
              </a:buClr>
              <a:buSzPts val="1400"/>
              <a:buFont typeface="Tahoma"/>
              <a:buNone/>
              <a:defRPr/>
            </a:lvl6pPr>
            <a:lvl7pPr lvl="6" algn="l">
              <a:spcBef>
                <a:spcPts val="0"/>
              </a:spcBef>
              <a:spcAft>
                <a:spcPts val="0"/>
              </a:spcAft>
              <a:buClr>
                <a:schemeClr val="lt1"/>
              </a:buClr>
              <a:buSzPts val="1400"/>
              <a:buFont typeface="Tahoma"/>
              <a:buNone/>
              <a:defRPr/>
            </a:lvl7pPr>
            <a:lvl8pPr lvl="7" algn="l">
              <a:spcBef>
                <a:spcPts val="0"/>
              </a:spcBef>
              <a:spcAft>
                <a:spcPts val="0"/>
              </a:spcAft>
              <a:buClr>
                <a:schemeClr val="lt1"/>
              </a:buClr>
              <a:buSzPts val="1400"/>
              <a:buFont typeface="Tahoma"/>
              <a:buNone/>
              <a:defRPr/>
            </a:lvl8pPr>
            <a:lvl9pPr lvl="8" algn="l">
              <a:spcBef>
                <a:spcPts val="0"/>
              </a:spcBef>
              <a:spcAft>
                <a:spcPts val="0"/>
              </a:spcAft>
              <a:buClr>
                <a:schemeClr val="lt1"/>
              </a:buClr>
              <a:buSzPts val="1400"/>
              <a:buFont typeface="Tahoma"/>
              <a:buNone/>
              <a:defRPr/>
            </a:lvl9pPr>
          </a:lstStyle>
          <a:p>
            <a:endParaRPr/>
          </a:p>
        </p:txBody>
      </p:sp>
      <p:sp>
        <p:nvSpPr>
          <p:cNvPr id="227" name="Google Shape;227;p40"/>
          <p:cNvSpPr txBox="1">
            <a:spLocks noGrp="1"/>
          </p:cNvSpPr>
          <p:nvPr>
            <p:ph type="sldNum" idx="12"/>
          </p:nvPr>
        </p:nvSpPr>
        <p:spPr>
          <a:xfrm>
            <a:off x="8738812" y="6245225"/>
            <a:ext cx="2842381" cy="476250"/>
          </a:xfrm>
          <a:prstGeom prst="rect">
            <a:avLst/>
          </a:prstGeom>
          <a:noFill/>
          <a:ln>
            <a:noFill/>
          </a:ln>
        </p:spPr>
        <p:txBody>
          <a:bodyPr spcFirstLastPara="1" wrap="square" lIns="97250" tIns="48625" rIns="97250" bIns="48625" anchor="b" anchorCtr="0">
            <a:noAutofit/>
          </a:bodyPr>
          <a:lstStyle>
            <a:lvl1pPr marL="0" marR="0" lvl="0"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1pPr>
            <a:lvl2pPr marL="0" marR="0" lvl="1"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2pPr>
            <a:lvl3pPr marL="0" marR="0" lvl="2"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3pPr>
            <a:lvl4pPr marL="0" marR="0" lvl="3"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4pPr>
            <a:lvl5pPr marL="0" marR="0" lvl="4"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5pPr>
            <a:lvl6pPr marL="0" marR="0" lvl="5"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6pPr>
            <a:lvl7pPr marL="0" marR="0" lvl="6"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7pPr>
            <a:lvl8pPr marL="0" marR="0" lvl="7"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8pPr>
            <a:lvl9pPr marL="0" marR="0" lvl="8"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8"/>
        <p:cNvGrpSpPr/>
        <p:nvPr/>
      </p:nvGrpSpPr>
      <p:grpSpPr>
        <a:xfrm>
          <a:off x="0" y="0"/>
          <a:ext cx="0" cy="0"/>
          <a:chOff x="0" y="0"/>
          <a:chExt cx="0" cy="0"/>
        </a:xfrm>
      </p:grpSpPr>
      <p:sp>
        <p:nvSpPr>
          <p:cNvPr id="229" name="Google Shape;229;p41"/>
          <p:cNvSpPr txBox="1">
            <a:spLocks noGrp="1"/>
          </p:cNvSpPr>
          <p:nvPr>
            <p:ph type="title"/>
          </p:nvPr>
        </p:nvSpPr>
        <p:spPr>
          <a:xfrm>
            <a:off x="610812" y="381000"/>
            <a:ext cx="10970381" cy="1371600"/>
          </a:xfrm>
          <a:prstGeom prst="rect">
            <a:avLst/>
          </a:prstGeom>
          <a:noFill/>
          <a:ln>
            <a:noFill/>
          </a:ln>
        </p:spPr>
        <p:txBody>
          <a:bodyPr spcFirstLastPara="1" wrap="square" lIns="97250" tIns="48625" rIns="97250" bIns="48625" anchor="ctr" anchorCtr="0">
            <a:noAutofit/>
          </a:bodyPr>
          <a:lstStyle>
            <a:lvl1pPr lvl="0" algn="ctr" rtl="1">
              <a:lnSpc>
                <a:spcPct val="100000"/>
              </a:lnSpc>
              <a:spcBef>
                <a:spcPts val="0"/>
              </a:spcBef>
              <a:spcAft>
                <a:spcPts val="0"/>
              </a:spcAft>
              <a:buSzPts val="1400"/>
              <a:buNone/>
              <a:defRPr/>
            </a:lvl1pPr>
            <a:lvl2pPr lvl="1" algn="ctr" rtl="1">
              <a:lnSpc>
                <a:spcPct val="100000"/>
              </a:lnSpc>
              <a:spcBef>
                <a:spcPts val="0"/>
              </a:spcBef>
              <a:spcAft>
                <a:spcPts val="0"/>
              </a:spcAft>
              <a:buSzPts val="1400"/>
              <a:buNone/>
              <a:defRPr/>
            </a:lvl2pPr>
            <a:lvl3pPr lvl="2" algn="ctr" rtl="1">
              <a:lnSpc>
                <a:spcPct val="100000"/>
              </a:lnSpc>
              <a:spcBef>
                <a:spcPts val="0"/>
              </a:spcBef>
              <a:spcAft>
                <a:spcPts val="0"/>
              </a:spcAft>
              <a:buSzPts val="1400"/>
              <a:buNone/>
              <a:defRPr/>
            </a:lvl3pPr>
            <a:lvl4pPr lvl="3" algn="ctr" rtl="1">
              <a:lnSpc>
                <a:spcPct val="100000"/>
              </a:lnSpc>
              <a:spcBef>
                <a:spcPts val="0"/>
              </a:spcBef>
              <a:spcAft>
                <a:spcPts val="0"/>
              </a:spcAft>
              <a:buSzPts val="1400"/>
              <a:buNone/>
              <a:defRPr/>
            </a:lvl4pPr>
            <a:lvl5pPr lvl="4" algn="ctr" rtl="1">
              <a:lnSpc>
                <a:spcPct val="100000"/>
              </a:lnSpc>
              <a:spcBef>
                <a:spcPts val="0"/>
              </a:spcBef>
              <a:spcAft>
                <a:spcPts val="0"/>
              </a:spcAft>
              <a:buSzPts val="1400"/>
              <a:buNone/>
              <a:defRPr/>
            </a:lvl5pPr>
            <a:lvl6pPr lvl="5" algn="ctr" rtl="1">
              <a:lnSpc>
                <a:spcPct val="100000"/>
              </a:lnSpc>
              <a:spcBef>
                <a:spcPts val="0"/>
              </a:spcBef>
              <a:spcAft>
                <a:spcPts val="0"/>
              </a:spcAft>
              <a:buSzPts val="1400"/>
              <a:buNone/>
              <a:defRPr/>
            </a:lvl6pPr>
            <a:lvl7pPr lvl="6" algn="ctr" rtl="1">
              <a:lnSpc>
                <a:spcPct val="100000"/>
              </a:lnSpc>
              <a:spcBef>
                <a:spcPts val="0"/>
              </a:spcBef>
              <a:spcAft>
                <a:spcPts val="0"/>
              </a:spcAft>
              <a:buSzPts val="1400"/>
              <a:buNone/>
              <a:defRPr/>
            </a:lvl7pPr>
            <a:lvl8pPr lvl="7" algn="ctr" rtl="1">
              <a:lnSpc>
                <a:spcPct val="100000"/>
              </a:lnSpc>
              <a:spcBef>
                <a:spcPts val="0"/>
              </a:spcBef>
              <a:spcAft>
                <a:spcPts val="0"/>
              </a:spcAft>
              <a:buSzPts val="1400"/>
              <a:buNone/>
              <a:defRPr/>
            </a:lvl8pPr>
            <a:lvl9pPr lvl="8" algn="ctr" rtl="1">
              <a:lnSpc>
                <a:spcPct val="100000"/>
              </a:lnSpc>
              <a:spcBef>
                <a:spcPts val="0"/>
              </a:spcBef>
              <a:spcAft>
                <a:spcPts val="0"/>
              </a:spcAft>
              <a:buSzPts val="1400"/>
              <a:buNone/>
              <a:defRPr/>
            </a:lvl9pPr>
          </a:lstStyle>
          <a:p>
            <a:endParaRPr/>
          </a:p>
        </p:txBody>
      </p:sp>
      <p:sp>
        <p:nvSpPr>
          <p:cNvPr id="230" name="Google Shape;230;p41"/>
          <p:cNvSpPr txBox="1">
            <a:spLocks noGrp="1"/>
          </p:cNvSpPr>
          <p:nvPr>
            <p:ph type="body" idx="1"/>
          </p:nvPr>
        </p:nvSpPr>
        <p:spPr>
          <a:xfrm rot="5400000">
            <a:off x="4038603" y="-1446590"/>
            <a:ext cx="4114800" cy="10970381"/>
          </a:xfrm>
          <a:prstGeom prst="rect">
            <a:avLst/>
          </a:prstGeom>
          <a:noFill/>
          <a:ln>
            <a:noFill/>
          </a:ln>
        </p:spPr>
        <p:txBody>
          <a:bodyPr spcFirstLastPara="1" wrap="square" lIns="97250" tIns="48625" rIns="97250" bIns="48625" anchor="t" anchorCtr="0">
            <a:noAutofit/>
          </a:bodyPr>
          <a:lstStyle>
            <a:lvl1pPr marL="457200" lvl="0" indent="-302895" algn="r" rtl="1">
              <a:lnSpc>
                <a:spcPct val="100000"/>
              </a:lnSpc>
              <a:spcBef>
                <a:spcPts val="270"/>
              </a:spcBef>
              <a:spcAft>
                <a:spcPts val="0"/>
              </a:spcAft>
              <a:buSzPts val="1170"/>
              <a:buChar char="■"/>
              <a:defRPr/>
            </a:lvl1pPr>
            <a:lvl2pPr marL="914400" lvl="1" indent="-302894" algn="r" rtl="1">
              <a:lnSpc>
                <a:spcPct val="100000"/>
              </a:lnSpc>
              <a:spcBef>
                <a:spcPts val="270"/>
              </a:spcBef>
              <a:spcAft>
                <a:spcPts val="0"/>
              </a:spcAft>
              <a:buSzPts val="1170"/>
              <a:buChar char="■"/>
              <a:defRPr/>
            </a:lvl2pPr>
            <a:lvl3pPr marL="1371600" lvl="2" indent="-302894" algn="r" rtl="1">
              <a:lnSpc>
                <a:spcPct val="100000"/>
              </a:lnSpc>
              <a:spcBef>
                <a:spcPts val="270"/>
              </a:spcBef>
              <a:spcAft>
                <a:spcPts val="0"/>
              </a:spcAft>
              <a:buSzPts val="1170"/>
              <a:buChar char="■"/>
              <a:defRPr/>
            </a:lvl3pPr>
            <a:lvl4pPr marL="1828800" lvl="3" indent="-302894" algn="r" rtl="1">
              <a:lnSpc>
                <a:spcPct val="100000"/>
              </a:lnSpc>
              <a:spcBef>
                <a:spcPts val="270"/>
              </a:spcBef>
              <a:spcAft>
                <a:spcPts val="0"/>
              </a:spcAft>
              <a:buSzPts val="1170"/>
              <a:buChar char="■"/>
              <a:defRPr/>
            </a:lvl4pPr>
            <a:lvl5pPr marL="2286000" lvl="4" indent="-302895" algn="r" rtl="1">
              <a:lnSpc>
                <a:spcPct val="100000"/>
              </a:lnSpc>
              <a:spcBef>
                <a:spcPts val="270"/>
              </a:spcBef>
              <a:spcAft>
                <a:spcPts val="0"/>
              </a:spcAft>
              <a:buSzPts val="1170"/>
              <a:buChar char="■"/>
              <a:defRPr/>
            </a:lvl5pPr>
            <a:lvl6pPr marL="2743200" lvl="5" indent="-302895" algn="r" rtl="1">
              <a:lnSpc>
                <a:spcPct val="100000"/>
              </a:lnSpc>
              <a:spcBef>
                <a:spcPts val="270"/>
              </a:spcBef>
              <a:spcAft>
                <a:spcPts val="0"/>
              </a:spcAft>
              <a:buSzPts val="1170"/>
              <a:buChar char="■"/>
              <a:defRPr/>
            </a:lvl6pPr>
            <a:lvl7pPr marL="3200400" lvl="6" indent="-302895" algn="r" rtl="1">
              <a:lnSpc>
                <a:spcPct val="100000"/>
              </a:lnSpc>
              <a:spcBef>
                <a:spcPts val="270"/>
              </a:spcBef>
              <a:spcAft>
                <a:spcPts val="0"/>
              </a:spcAft>
              <a:buSzPts val="1170"/>
              <a:buChar char="■"/>
              <a:defRPr/>
            </a:lvl7pPr>
            <a:lvl8pPr marL="3657600" lvl="7" indent="-302895" algn="r" rtl="1">
              <a:lnSpc>
                <a:spcPct val="100000"/>
              </a:lnSpc>
              <a:spcBef>
                <a:spcPts val="270"/>
              </a:spcBef>
              <a:spcAft>
                <a:spcPts val="0"/>
              </a:spcAft>
              <a:buSzPts val="1170"/>
              <a:buChar char="■"/>
              <a:defRPr/>
            </a:lvl8pPr>
            <a:lvl9pPr marL="4114800" lvl="8" indent="-302895" algn="r" rtl="1">
              <a:lnSpc>
                <a:spcPct val="100000"/>
              </a:lnSpc>
              <a:spcBef>
                <a:spcPts val="270"/>
              </a:spcBef>
              <a:spcAft>
                <a:spcPts val="0"/>
              </a:spcAft>
              <a:buSzPts val="1170"/>
              <a:buChar char="■"/>
              <a:defRPr/>
            </a:lvl9pPr>
          </a:lstStyle>
          <a:p>
            <a:endParaRPr/>
          </a:p>
        </p:txBody>
      </p:sp>
      <p:sp>
        <p:nvSpPr>
          <p:cNvPr id="231" name="Google Shape;231;p41"/>
          <p:cNvSpPr txBox="1">
            <a:spLocks noGrp="1"/>
          </p:cNvSpPr>
          <p:nvPr>
            <p:ph type="dt" idx="10"/>
          </p:nvPr>
        </p:nvSpPr>
        <p:spPr>
          <a:xfrm>
            <a:off x="610812" y="6245225"/>
            <a:ext cx="2842381" cy="476250"/>
          </a:xfrm>
          <a:prstGeom prst="rect">
            <a:avLst/>
          </a:prstGeom>
          <a:noFill/>
          <a:ln>
            <a:noFill/>
          </a:ln>
        </p:spPr>
        <p:txBody>
          <a:bodyPr spcFirstLastPara="1" wrap="square" lIns="97250" tIns="48625" rIns="97250" bIns="48625" anchor="b" anchorCtr="0">
            <a:noAutofit/>
          </a:bodyPr>
          <a:lstStyle>
            <a:lvl1pPr lvl="0" algn="l">
              <a:spcBef>
                <a:spcPts val="0"/>
              </a:spcBef>
              <a:spcAft>
                <a:spcPts val="0"/>
              </a:spcAft>
              <a:buClr>
                <a:schemeClr val="lt1"/>
              </a:buClr>
              <a:buSzPts val="1400"/>
              <a:buFont typeface="Arial"/>
              <a:buNone/>
              <a:defRPr/>
            </a:lvl1pPr>
            <a:lvl2pPr lvl="1" algn="l">
              <a:spcBef>
                <a:spcPts val="0"/>
              </a:spcBef>
              <a:spcAft>
                <a:spcPts val="0"/>
              </a:spcAft>
              <a:buClr>
                <a:schemeClr val="lt1"/>
              </a:buClr>
              <a:buSzPts val="1400"/>
              <a:buFont typeface="Tahoma"/>
              <a:buNone/>
              <a:defRPr/>
            </a:lvl2pPr>
            <a:lvl3pPr lvl="2" algn="l">
              <a:spcBef>
                <a:spcPts val="0"/>
              </a:spcBef>
              <a:spcAft>
                <a:spcPts val="0"/>
              </a:spcAft>
              <a:buClr>
                <a:schemeClr val="lt1"/>
              </a:buClr>
              <a:buSzPts val="1400"/>
              <a:buFont typeface="Tahoma"/>
              <a:buNone/>
              <a:defRPr/>
            </a:lvl3pPr>
            <a:lvl4pPr lvl="3" algn="l">
              <a:spcBef>
                <a:spcPts val="0"/>
              </a:spcBef>
              <a:spcAft>
                <a:spcPts val="0"/>
              </a:spcAft>
              <a:buClr>
                <a:schemeClr val="lt1"/>
              </a:buClr>
              <a:buSzPts val="1400"/>
              <a:buFont typeface="Tahoma"/>
              <a:buNone/>
              <a:defRPr/>
            </a:lvl4pPr>
            <a:lvl5pPr lvl="4" algn="l">
              <a:spcBef>
                <a:spcPts val="0"/>
              </a:spcBef>
              <a:spcAft>
                <a:spcPts val="0"/>
              </a:spcAft>
              <a:buClr>
                <a:schemeClr val="lt1"/>
              </a:buClr>
              <a:buSzPts val="1400"/>
              <a:buFont typeface="Tahoma"/>
              <a:buNone/>
              <a:defRPr/>
            </a:lvl5pPr>
            <a:lvl6pPr lvl="5" algn="l">
              <a:spcBef>
                <a:spcPts val="0"/>
              </a:spcBef>
              <a:spcAft>
                <a:spcPts val="0"/>
              </a:spcAft>
              <a:buClr>
                <a:schemeClr val="lt1"/>
              </a:buClr>
              <a:buSzPts val="1400"/>
              <a:buFont typeface="Tahoma"/>
              <a:buNone/>
              <a:defRPr/>
            </a:lvl6pPr>
            <a:lvl7pPr lvl="6" algn="l">
              <a:spcBef>
                <a:spcPts val="0"/>
              </a:spcBef>
              <a:spcAft>
                <a:spcPts val="0"/>
              </a:spcAft>
              <a:buClr>
                <a:schemeClr val="lt1"/>
              </a:buClr>
              <a:buSzPts val="1400"/>
              <a:buFont typeface="Tahoma"/>
              <a:buNone/>
              <a:defRPr/>
            </a:lvl7pPr>
            <a:lvl8pPr lvl="7" algn="l">
              <a:spcBef>
                <a:spcPts val="0"/>
              </a:spcBef>
              <a:spcAft>
                <a:spcPts val="0"/>
              </a:spcAft>
              <a:buClr>
                <a:schemeClr val="lt1"/>
              </a:buClr>
              <a:buSzPts val="1400"/>
              <a:buFont typeface="Tahoma"/>
              <a:buNone/>
              <a:defRPr/>
            </a:lvl8pPr>
            <a:lvl9pPr lvl="8" algn="l">
              <a:spcBef>
                <a:spcPts val="0"/>
              </a:spcBef>
              <a:spcAft>
                <a:spcPts val="0"/>
              </a:spcAft>
              <a:buClr>
                <a:schemeClr val="lt1"/>
              </a:buClr>
              <a:buSzPts val="1400"/>
              <a:buFont typeface="Tahoma"/>
              <a:buNone/>
              <a:defRPr/>
            </a:lvl9pPr>
          </a:lstStyle>
          <a:p>
            <a:endParaRPr/>
          </a:p>
        </p:txBody>
      </p:sp>
      <p:sp>
        <p:nvSpPr>
          <p:cNvPr id="232" name="Google Shape;232;p41"/>
          <p:cNvSpPr txBox="1">
            <a:spLocks noGrp="1"/>
          </p:cNvSpPr>
          <p:nvPr>
            <p:ph type="ftr" idx="11"/>
          </p:nvPr>
        </p:nvSpPr>
        <p:spPr>
          <a:xfrm>
            <a:off x="4166812" y="6245225"/>
            <a:ext cx="3858381" cy="476250"/>
          </a:xfrm>
          <a:prstGeom prst="rect">
            <a:avLst/>
          </a:prstGeom>
          <a:noFill/>
          <a:ln>
            <a:noFill/>
          </a:ln>
        </p:spPr>
        <p:txBody>
          <a:bodyPr spcFirstLastPara="1" wrap="square" lIns="97250" tIns="48625" rIns="97250" bIns="48625" anchor="b" anchorCtr="0">
            <a:noAutofit/>
          </a:bodyPr>
          <a:lstStyle>
            <a:lvl1pPr lvl="0" algn="ctr">
              <a:spcBef>
                <a:spcPts val="0"/>
              </a:spcBef>
              <a:spcAft>
                <a:spcPts val="0"/>
              </a:spcAft>
              <a:buClr>
                <a:schemeClr val="lt1"/>
              </a:buClr>
              <a:buSzPts val="1400"/>
              <a:buFont typeface="Arial"/>
              <a:buNone/>
              <a:defRPr/>
            </a:lvl1pPr>
            <a:lvl2pPr lvl="1" algn="l">
              <a:spcBef>
                <a:spcPts val="0"/>
              </a:spcBef>
              <a:spcAft>
                <a:spcPts val="0"/>
              </a:spcAft>
              <a:buClr>
                <a:schemeClr val="lt1"/>
              </a:buClr>
              <a:buSzPts val="1400"/>
              <a:buFont typeface="Tahoma"/>
              <a:buNone/>
              <a:defRPr/>
            </a:lvl2pPr>
            <a:lvl3pPr lvl="2" algn="l">
              <a:spcBef>
                <a:spcPts val="0"/>
              </a:spcBef>
              <a:spcAft>
                <a:spcPts val="0"/>
              </a:spcAft>
              <a:buClr>
                <a:schemeClr val="lt1"/>
              </a:buClr>
              <a:buSzPts val="1400"/>
              <a:buFont typeface="Tahoma"/>
              <a:buNone/>
              <a:defRPr/>
            </a:lvl3pPr>
            <a:lvl4pPr lvl="3" algn="l">
              <a:spcBef>
                <a:spcPts val="0"/>
              </a:spcBef>
              <a:spcAft>
                <a:spcPts val="0"/>
              </a:spcAft>
              <a:buClr>
                <a:schemeClr val="lt1"/>
              </a:buClr>
              <a:buSzPts val="1400"/>
              <a:buFont typeface="Tahoma"/>
              <a:buNone/>
              <a:defRPr/>
            </a:lvl4pPr>
            <a:lvl5pPr lvl="4" algn="l">
              <a:spcBef>
                <a:spcPts val="0"/>
              </a:spcBef>
              <a:spcAft>
                <a:spcPts val="0"/>
              </a:spcAft>
              <a:buClr>
                <a:schemeClr val="lt1"/>
              </a:buClr>
              <a:buSzPts val="1400"/>
              <a:buFont typeface="Tahoma"/>
              <a:buNone/>
              <a:defRPr/>
            </a:lvl5pPr>
            <a:lvl6pPr lvl="5" algn="l">
              <a:spcBef>
                <a:spcPts val="0"/>
              </a:spcBef>
              <a:spcAft>
                <a:spcPts val="0"/>
              </a:spcAft>
              <a:buClr>
                <a:schemeClr val="lt1"/>
              </a:buClr>
              <a:buSzPts val="1400"/>
              <a:buFont typeface="Tahoma"/>
              <a:buNone/>
              <a:defRPr/>
            </a:lvl6pPr>
            <a:lvl7pPr lvl="6" algn="l">
              <a:spcBef>
                <a:spcPts val="0"/>
              </a:spcBef>
              <a:spcAft>
                <a:spcPts val="0"/>
              </a:spcAft>
              <a:buClr>
                <a:schemeClr val="lt1"/>
              </a:buClr>
              <a:buSzPts val="1400"/>
              <a:buFont typeface="Tahoma"/>
              <a:buNone/>
              <a:defRPr/>
            </a:lvl7pPr>
            <a:lvl8pPr lvl="7" algn="l">
              <a:spcBef>
                <a:spcPts val="0"/>
              </a:spcBef>
              <a:spcAft>
                <a:spcPts val="0"/>
              </a:spcAft>
              <a:buClr>
                <a:schemeClr val="lt1"/>
              </a:buClr>
              <a:buSzPts val="1400"/>
              <a:buFont typeface="Tahoma"/>
              <a:buNone/>
              <a:defRPr/>
            </a:lvl8pPr>
            <a:lvl9pPr lvl="8" algn="l">
              <a:spcBef>
                <a:spcPts val="0"/>
              </a:spcBef>
              <a:spcAft>
                <a:spcPts val="0"/>
              </a:spcAft>
              <a:buClr>
                <a:schemeClr val="lt1"/>
              </a:buClr>
              <a:buSzPts val="1400"/>
              <a:buFont typeface="Tahoma"/>
              <a:buNone/>
              <a:defRPr/>
            </a:lvl9pPr>
          </a:lstStyle>
          <a:p>
            <a:endParaRPr/>
          </a:p>
        </p:txBody>
      </p:sp>
      <p:sp>
        <p:nvSpPr>
          <p:cNvPr id="233" name="Google Shape;233;p41"/>
          <p:cNvSpPr txBox="1">
            <a:spLocks noGrp="1"/>
          </p:cNvSpPr>
          <p:nvPr>
            <p:ph type="sldNum" idx="12"/>
          </p:nvPr>
        </p:nvSpPr>
        <p:spPr>
          <a:xfrm>
            <a:off x="8738812" y="6245225"/>
            <a:ext cx="2842381" cy="476250"/>
          </a:xfrm>
          <a:prstGeom prst="rect">
            <a:avLst/>
          </a:prstGeom>
          <a:noFill/>
          <a:ln>
            <a:noFill/>
          </a:ln>
        </p:spPr>
        <p:txBody>
          <a:bodyPr spcFirstLastPara="1" wrap="square" lIns="97250" tIns="48625" rIns="97250" bIns="48625" anchor="b" anchorCtr="0">
            <a:noAutofit/>
          </a:bodyPr>
          <a:lstStyle>
            <a:lvl1pPr marL="0" marR="0" lvl="0"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1pPr>
            <a:lvl2pPr marL="0" marR="0" lvl="1"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2pPr>
            <a:lvl3pPr marL="0" marR="0" lvl="2"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3pPr>
            <a:lvl4pPr marL="0" marR="0" lvl="3"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4pPr>
            <a:lvl5pPr marL="0" marR="0" lvl="4"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5pPr>
            <a:lvl6pPr marL="0" marR="0" lvl="5"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6pPr>
            <a:lvl7pPr marL="0" marR="0" lvl="6"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7pPr>
            <a:lvl8pPr marL="0" marR="0" lvl="7"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8pPr>
            <a:lvl9pPr marL="0" marR="0" lvl="8"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4"/>
        <p:cNvGrpSpPr/>
        <p:nvPr/>
      </p:nvGrpSpPr>
      <p:grpSpPr>
        <a:xfrm>
          <a:off x="0" y="0"/>
          <a:ext cx="0" cy="0"/>
          <a:chOff x="0" y="0"/>
          <a:chExt cx="0" cy="0"/>
        </a:xfrm>
      </p:grpSpPr>
      <p:sp>
        <p:nvSpPr>
          <p:cNvPr id="235" name="Google Shape;235;p42"/>
          <p:cNvSpPr txBox="1">
            <a:spLocks noGrp="1"/>
          </p:cNvSpPr>
          <p:nvPr>
            <p:ph type="title"/>
          </p:nvPr>
        </p:nvSpPr>
        <p:spPr>
          <a:xfrm rot="5400000">
            <a:off x="7352897" y="1867707"/>
            <a:ext cx="5715000" cy="2741587"/>
          </a:xfrm>
          <a:prstGeom prst="rect">
            <a:avLst/>
          </a:prstGeom>
          <a:noFill/>
          <a:ln>
            <a:noFill/>
          </a:ln>
        </p:spPr>
        <p:txBody>
          <a:bodyPr spcFirstLastPara="1" wrap="square" lIns="97250" tIns="48625" rIns="97250" bIns="48625" anchor="ctr" anchorCtr="0">
            <a:noAutofit/>
          </a:bodyPr>
          <a:lstStyle>
            <a:lvl1pPr lvl="0" algn="ctr" rtl="1">
              <a:lnSpc>
                <a:spcPct val="100000"/>
              </a:lnSpc>
              <a:spcBef>
                <a:spcPts val="0"/>
              </a:spcBef>
              <a:spcAft>
                <a:spcPts val="0"/>
              </a:spcAft>
              <a:buSzPts val="1400"/>
              <a:buNone/>
              <a:defRPr/>
            </a:lvl1pPr>
            <a:lvl2pPr lvl="1" algn="ctr" rtl="1">
              <a:lnSpc>
                <a:spcPct val="100000"/>
              </a:lnSpc>
              <a:spcBef>
                <a:spcPts val="0"/>
              </a:spcBef>
              <a:spcAft>
                <a:spcPts val="0"/>
              </a:spcAft>
              <a:buSzPts val="1400"/>
              <a:buNone/>
              <a:defRPr/>
            </a:lvl2pPr>
            <a:lvl3pPr lvl="2" algn="ctr" rtl="1">
              <a:lnSpc>
                <a:spcPct val="100000"/>
              </a:lnSpc>
              <a:spcBef>
                <a:spcPts val="0"/>
              </a:spcBef>
              <a:spcAft>
                <a:spcPts val="0"/>
              </a:spcAft>
              <a:buSzPts val="1400"/>
              <a:buNone/>
              <a:defRPr/>
            </a:lvl3pPr>
            <a:lvl4pPr lvl="3" algn="ctr" rtl="1">
              <a:lnSpc>
                <a:spcPct val="100000"/>
              </a:lnSpc>
              <a:spcBef>
                <a:spcPts val="0"/>
              </a:spcBef>
              <a:spcAft>
                <a:spcPts val="0"/>
              </a:spcAft>
              <a:buSzPts val="1400"/>
              <a:buNone/>
              <a:defRPr/>
            </a:lvl4pPr>
            <a:lvl5pPr lvl="4" algn="ctr" rtl="1">
              <a:lnSpc>
                <a:spcPct val="100000"/>
              </a:lnSpc>
              <a:spcBef>
                <a:spcPts val="0"/>
              </a:spcBef>
              <a:spcAft>
                <a:spcPts val="0"/>
              </a:spcAft>
              <a:buSzPts val="1400"/>
              <a:buNone/>
              <a:defRPr/>
            </a:lvl5pPr>
            <a:lvl6pPr lvl="5" algn="ctr" rtl="1">
              <a:lnSpc>
                <a:spcPct val="100000"/>
              </a:lnSpc>
              <a:spcBef>
                <a:spcPts val="0"/>
              </a:spcBef>
              <a:spcAft>
                <a:spcPts val="0"/>
              </a:spcAft>
              <a:buSzPts val="1400"/>
              <a:buNone/>
              <a:defRPr/>
            </a:lvl6pPr>
            <a:lvl7pPr lvl="6" algn="ctr" rtl="1">
              <a:lnSpc>
                <a:spcPct val="100000"/>
              </a:lnSpc>
              <a:spcBef>
                <a:spcPts val="0"/>
              </a:spcBef>
              <a:spcAft>
                <a:spcPts val="0"/>
              </a:spcAft>
              <a:buSzPts val="1400"/>
              <a:buNone/>
              <a:defRPr/>
            </a:lvl7pPr>
            <a:lvl8pPr lvl="7" algn="ctr" rtl="1">
              <a:lnSpc>
                <a:spcPct val="100000"/>
              </a:lnSpc>
              <a:spcBef>
                <a:spcPts val="0"/>
              </a:spcBef>
              <a:spcAft>
                <a:spcPts val="0"/>
              </a:spcAft>
              <a:buSzPts val="1400"/>
              <a:buNone/>
              <a:defRPr/>
            </a:lvl8pPr>
            <a:lvl9pPr lvl="8" algn="ctr" rtl="1">
              <a:lnSpc>
                <a:spcPct val="100000"/>
              </a:lnSpc>
              <a:spcBef>
                <a:spcPts val="0"/>
              </a:spcBef>
              <a:spcAft>
                <a:spcPts val="0"/>
              </a:spcAft>
              <a:buSzPts val="1400"/>
              <a:buNone/>
              <a:defRPr/>
            </a:lvl9pPr>
          </a:lstStyle>
          <a:p>
            <a:endParaRPr/>
          </a:p>
        </p:txBody>
      </p:sp>
      <p:sp>
        <p:nvSpPr>
          <p:cNvPr id="236" name="Google Shape;236;p42"/>
          <p:cNvSpPr txBox="1">
            <a:spLocks noGrp="1"/>
          </p:cNvSpPr>
          <p:nvPr>
            <p:ph type="body" idx="1"/>
          </p:nvPr>
        </p:nvSpPr>
        <p:spPr>
          <a:xfrm rot="5400000">
            <a:off x="1770947" y="-779135"/>
            <a:ext cx="5715000" cy="8035271"/>
          </a:xfrm>
          <a:prstGeom prst="rect">
            <a:avLst/>
          </a:prstGeom>
          <a:noFill/>
          <a:ln>
            <a:noFill/>
          </a:ln>
        </p:spPr>
        <p:txBody>
          <a:bodyPr spcFirstLastPara="1" wrap="square" lIns="97250" tIns="48625" rIns="97250" bIns="48625" anchor="t" anchorCtr="0">
            <a:noAutofit/>
          </a:bodyPr>
          <a:lstStyle>
            <a:lvl1pPr marL="457200" lvl="0" indent="-302895" algn="r" rtl="1">
              <a:lnSpc>
                <a:spcPct val="100000"/>
              </a:lnSpc>
              <a:spcBef>
                <a:spcPts val="270"/>
              </a:spcBef>
              <a:spcAft>
                <a:spcPts val="0"/>
              </a:spcAft>
              <a:buSzPts val="1170"/>
              <a:buChar char="■"/>
              <a:defRPr/>
            </a:lvl1pPr>
            <a:lvl2pPr marL="914400" lvl="1" indent="-302894" algn="r" rtl="1">
              <a:lnSpc>
                <a:spcPct val="100000"/>
              </a:lnSpc>
              <a:spcBef>
                <a:spcPts val="270"/>
              </a:spcBef>
              <a:spcAft>
                <a:spcPts val="0"/>
              </a:spcAft>
              <a:buSzPts val="1170"/>
              <a:buChar char="■"/>
              <a:defRPr/>
            </a:lvl2pPr>
            <a:lvl3pPr marL="1371600" lvl="2" indent="-302894" algn="r" rtl="1">
              <a:lnSpc>
                <a:spcPct val="100000"/>
              </a:lnSpc>
              <a:spcBef>
                <a:spcPts val="270"/>
              </a:spcBef>
              <a:spcAft>
                <a:spcPts val="0"/>
              </a:spcAft>
              <a:buSzPts val="1170"/>
              <a:buChar char="■"/>
              <a:defRPr/>
            </a:lvl3pPr>
            <a:lvl4pPr marL="1828800" lvl="3" indent="-302894" algn="r" rtl="1">
              <a:lnSpc>
                <a:spcPct val="100000"/>
              </a:lnSpc>
              <a:spcBef>
                <a:spcPts val="270"/>
              </a:spcBef>
              <a:spcAft>
                <a:spcPts val="0"/>
              </a:spcAft>
              <a:buSzPts val="1170"/>
              <a:buChar char="■"/>
              <a:defRPr/>
            </a:lvl4pPr>
            <a:lvl5pPr marL="2286000" lvl="4" indent="-302895" algn="r" rtl="1">
              <a:lnSpc>
                <a:spcPct val="100000"/>
              </a:lnSpc>
              <a:spcBef>
                <a:spcPts val="270"/>
              </a:spcBef>
              <a:spcAft>
                <a:spcPts val="0"/>
              </a:spcAft>
              <a:buSzPts val="1170"/>
              <a:buChar char="■"/>
              <a:defRPr/>
            </a:lvl5pPr>
            <a:lvl6pPr marL="2743200" lvl="5" indent="-302895" algn="r" rtl="1">
              <a:lnSpc>
                <a:spcPct val="100000"/>
              </a:lnSpc>
              <a:spcBef>
                <a:spcPts val="270"/>
              </a:spcBef>
              <a:spcAft>
                <a:spcPts val="0"/>
              </a:spcAft>
              <a:buSzPts val="1170"/>
              <a:buChar char="■"/>
              <a:defRPr/>
            </a:lvl6pPr>
            <a:lvl7pPr marL="3200400" lvl="6" indent="-302895" algn="r" rtl="1">
              <a:lnSpc>
                <a:spcPct val="100000"/>
              </a:lnSpc>
              <a:spcBef>
                <a:spcPts val="270"/>
              </a:spcBef>
              <a:spcAft>
                <a:spcPts val="0"/>
              </a:spcAft>
              <a:buSzPts val="1170"/>
              <a:buChar char="■"/>
              <a:defRPr/>
            </a:lvl7pPr>
            <a:lvl8pPr marL="3657600" lvl="7" indent="-302895" algn="r" rtl="1">
              <a:lnSpc>
                <a:spcPct val="100000"/>
              </a:lnSpc>
              <a:spcBef>
                <a:spcPts val="270"/>
              </a:spcBef>
              <a:spcAft>
                <a:spcPts val="0"/>
              </a:spcAft>
              <a:buSzPts val="1170"/>
              <a:buChar char="■"/>
              <a:defRPr/>
            </a:lvl8pPr>
            <a:lvl9pPr marL="4114800" lvl="8" indent="-302895" algn="r" rtl="1">
              <a:lnSpc>
                <a:spcPct val="100000"/>
              </a:lnSpc>
              <a:spcBef>
                <a:spcPts val="270"/>
              </a:spcBef>
              <a:spcAft>
                <a:spcPts val="0"/>
              </a:spcAft>
              <a:buSzPts val="1170"/>
              <a:buChar char="■"/>
              <a:defRPr/>
            </a:lvl9pPr>
          </a:lstStyle>
          <a:p>
            <a:endParaRPr/>
          </a:p>
        </p:txBody>
      </p:sp>
      <p:sp>
        <p:nvSpPr>
          <p:cNvPr id="237" name="Google Shape;237;p42"/>
          <p:cNvSpPr txBox="1">
            <a:spLocks noGrp="1"/>
          </p:cNvSpPr>
          <p:nvPr>
            <p:ph type="dt" idx="10"/>
          </p:nvPr>
        </p:nvSpPr>
        <p:spPr>
          <a:xfrm>
            <a:off x="610812" y="6245225"/>
            <a:ext cx="2842381" cy="476250"/>
          </a:xfrm>
          <a:prstGeom prst="rect">
            <a:avLst/>
          </a:prstGeom>
          <a:noFill/>
          <a:ln>
            <a:noFill/>
          </a:ln>
        </p:spPr>
        <p:txBody>
          <a:bodyPr spcFirstLastPara="1" wrap="square" lIns="97250" tIns="48625" rIns="97250" bIns="48625" anchor="b" anchorCtr="0">
            <a:noAutofit/>
          </a:bodyPr>
          <a:lstStyle>
            <a:lvl1pPr lvl="0" algn="l">
              <a:spcBef>
                <a:spcPts val="0"/>
              </a:spcBef>
              <a:spcAft>
                <a:spcPts val="0"/>
              </a:spcAft>
              <a:buClr>
                <a:schemeClr val="lt1"/>
              </a:buClr>
              <a:buSzPts val="1400"/>
              <a:buFont typeface="Arial"/>
              <a:buNone/>
              <a:defRPr/>
            </a:lvl1pPr>
            <a:lvl2pPr lvl="1" algn="l">
              <a:spcBef>
                <a:spcPts val="0"/>
              </a:spcBef>
              <a:spcAft>
                <a:spcPts val="0"/>
              </a:spcAft>
              <a:buClr>
                <a:schemeClr val="lt1"/>
              </a:buClr>
              <a:buSzPts val="1400"/>
              <a:buFont typeface="Tahoma"/>
              <a:buNone/>
              <a:defRPr/>
            </a:lvl2pPr>
            <a:lvl3pPr lvl="2" algn="l">
              <a:spcBef>
                <a:spcPts val="0"/>
              </a:spcBef>
              <a:spcAft>
                <a:spcPts val="0"/>
              </a:spcAft>
              <a:buClr>
                <a:schemeClr val="lt1"/>
              </a:buClr>
              <a:buSzPts val="1400"/>
              <a:buFont typeface="Tahoma"/>
              <a:buNone/>
              <a:defRPr/>
            </a:lvl3pPr>
            <a:lvl4pPr lvl="3" algn="l">
              <a:spcBef>
                <a:spcPts val="0"/>
              </a:spcBef>
              <a:spcAft>
                <a:spcPts val="0"/>
              </a:spcAft>
              <a:buClr>
                <a:schemeClr val="lt1"/>
              </a:buClr>
              <a:buSzPts val="1400"/>
              <a:buFont typeface="Tahoma"/>
              <a:buNone/>
              <a:defRPr/>
            </a:lvl4pPr>
            <a:lvl5pPr lvl="4" algn="l">
              <a:spcBef>
                <a:spcPts val="0"/>
              </a:spcBef>
              <a:spcAft>
                <a:spcPts val="0"/>
              </a:spcAft>
              <a:buClr>
                <a:schemeClr val="lt1"/>
              </a:buClr>
              <a:buSzPts val="1400"/>
              <a:buFont typeface="Tahoma"/>
              <a:buNone/>
              <a:defRPr/>
            </a:lvl5pPr>
            <a:lvl6pPr lvl="5" algn="l">
              <a:spcBef>
                <a:spcPts val="0"/>
              </a:spcBef>
              <a:spcAft>
                <a:spcPts val="0"/>
              </a:spcAft>
              <a:buClr>
                <a:schemeClr val="lt1"/>
              </a:buClr>
              <a:buSzPts val="1400"/>
              <a:buFont typeface="Tahoma"/>
              <a:buNone/>
              <a:defRPr/>
            </a:lvl6pPr>
            <a:lvl7pPr lvl="6" algn="l">
              <a:spcBef>
                <a:spcPts val="0"/>
              </a:spcBef>
              <a:spcAft>
                <a:spcPts val="0"/>
              </a:spcAft>
              <a:buClr>
                <a:schemeClr val="lt1"/>
              </a:buClr>
              <a:buSzPts val="1400"/>
              <a:buFont typeface="Tahoma"/>
              <a:buNone/>
              <a:defRPr/>
            </a:lvl7pPr>
            <a:lvl8pPr lvl="7" algn="l">
              <a:spcBef>
                <a:spcPts val="0"/>
              </a:spcBef>
              <a:spcAft>
                <a:spcPts val="0"/>
              </a:spcAft>
              <a:buClr>
                <a:schemeClr val="lt1"/>
              </a:buClr>
              <a:buSzPts val="1400"/>
              <a:buFont typeface="Tahoma"/>
              <a:buNone/>
              <a:defRPr/>
            </a:lvl8pPr>
            <a:lvl9pPr lvl="8" algn="l">
              <a:spcBef>
                <a:spcPts val="0"/>
              </a:spcBef>
              <a:spcAft>
                <a:spcPts val="0"/>
              </a:spcAft>
              <a:buClr>
                <a:schemeClr val="lt1"/>
              </a:buClr>
              <a:buSzPts val="1400"/>
              <a:buFont typeface="Tahoma"/>
              <a:buNone/>
              <a:defRPr/>
            </a:lvl9pPr>
          </a:lstStyle>
          <a:p>
            <a:endParaRPr/>
          </a:p>
        </p:txBody>
      </p:sp>
      <p:sp>
        <p:nvSpPr>
          <p:cNvPr id="238" name="Google Shape;238;p42"/>
          <p:cNvSpPr txBox="1">
            <a:spLocks noGrp="1"/>
          </p:cNvSpPr>
          <p:nvPr>
            <p:ph type="ftr" idx="11"/>
          </p:nvPr>
        </p:nvSpPr>
        <p:spPr>
          <a:xfrm>
            <a:off x="4166812" y="6245225"/>
            <a:ext cx="3858381" cy="476250"/>
          </a:xfrm>
          <a:prstGeom prst="rect">
            <a:avLst/>
          </a:prstGeom>
          <a:noFill/>
          <a:ln>
            <a:noFill/>
          </a:ln>
        </p:spPr>
        <p:txBody>
          <a:bodyPr spcFirstLastPara="1" wrap="square" lIns="97250" tIns="48625" rIns="97250" bIns="48625" anchor="b" anchorCtr="0">
            <a:noAutofit/>
          </a:bodyPr>
          <a:lstStyle>
            <a:lvl1pPr lvl="0" algn="ctr">
              <a:spcBef>
                <a:spcPts val="0"/>
              </a:spcBef>
              <a:spcAft>
                <a:spcPts val="0"/>
              </a:spcAft>
              <a:buClr>
                <a:schemeClr val="lt1"/>
              </a:buClr>
              <a:buSzPts val="1400"/>
              <a:buFont typeface="Arial"/>
              <a:buNone/>
              <a:defRPr/>
            </a:lvl1pPr>
            <a:lvl2pPr lvl="1" algn="l">
              <a:spcBef>
                <a:spcPts val="0"/>
              </a:spcBef>
              <a:spcAft>
                <a:spcPts val="0"/>
              </a:spcAft>
              <a:buClr>
                <a:schemeClr val="lt1"/>
              </a:buClr>
              <a:buSzPts val="1400"/>
              <a:buFont typeface="Tahoma"/>
              <a:buNone/>
              <a:defRPr/>
            </a:lvl2pPr>
            <a:lvl3pPr lvl="2" algn="l">
              <a:spcBef>
                <a:spcPts val="0"/>
              </a:spcBef>
              <a:spcAft>
                <a:spcPts val="0"/>
              </a:spcAft>
              <a:buClr>
                <a:schemeClr val="lt1"/>
              </a:buClr>
              <a:buSzPts val="1400"/>
              <a:buFont typeface="Tahoma"/>
              <a:buNone/>
              <a:defRPr/>
            </a:lvl3pPr>
            <a:lvl4pPr lvl="3" algn="l">
              <a:spcBef>
                <a:spcPts val="0"/>
              </a:spcBef>
              <a:spcAft>
                <a:spcPts val="0"/>
              </a:spcAft>
              <a:buClr>
                <a:schemeClr val="lt1"/>
              </a:buClr>
              <a:buSzPts val="1400"/>
              <a:buFont typeface="Tahoma"/>
              <a:buNone/>
              <a:defRPr/>
            </a:lvl4pPr>
            <a:lvl5pPr lvl="4" algn="l">
              <a:spcBef>
                <a:spcPts val="0"/>
              </a:spcBef>
              <a:spcAft>
                <a:spcPts val="0"/>
              </a:spcAft>
              <a:buClr>
                <a:schemeClr val="lt1"/>
              </a:buClr>
              <a:buSzPts val="1400"/>
              <a:buFont typeface="Tahoma"/>
              <a:buNone/>
              <a:defRPr/>
            </a:lvl5pPr>
            <a:lvl6pPr lvl="5" algn="l">
              <a:spcBef>
                <a:spcPts val="0"/>
              </a:spcBef>
              <a:spcAft>
                <a:spcPts val="0"/>
              </a:spcAft>
              <a:buClr>
                <a:schemeClr val="lt1"/>
              </a:buClr>
              <a:buSzPts val="1400"/>
              <a:buFont typeface="Tahoma"/>
              <a:buNone/>
              <a:defRPr/>
            </a:lvl6pPr>
            <a:lvl7pPr lvl="6" algn="l">
              <a:spcBef>
                <a:spcPts val="0"/>
              </a:spcBef>
              <a:spcAft>
                <a:spcPts val="0"/>
              </a:spcAft>
              <a:buClr>
                <a:schemeClr val="lt1"/>
              </a:buClr>
              <a:buSzPts val="1400"/>
              <a:buFont typeface="Tahoma"/>
              <a:buNone/>
              <a:defRPr/>
            </a:lvl7pPr>
            <a:lvl8pPr lvl="7" algn="l">
              <a:spcBef>
                <a:spcPts val="0"/>
              </a:spcBef>
              <a:spcAft>
                <a:spcPts val="0"/>
              </a:spcAft>
              <a:buClr>
                <a:schemeClr val="lt1"/>
              </a:buClr>
              <a:buSzPts val="1400"/>
              <a:buFont typeface="Tahoma"/>
              <a:buNone/>
              <a:defRPr/>
            </a:lvl8pPr>
            <a:lvl9pPr lvl="8" algn="l">
              <a:spcBef>
                <a:spcPts val="0"/>
              </a:spcBef>
              <a:spcAft>
                <a:spcPts val="0"/>
              </a:spcAft>
              <a:buClr>
                <a:schemeClr val="lt1"/>
              </a:buClr>
              <a:buSzPts val="1400"/>
              <a:buFont typeface="Tahoma"/>
              <a:buNone/>
              <a:defRPr/>
            </a:lvl9pPr>
          </a:lstStyle>
          <a:p>
            <a:endParaRPr/>
          </a:p>
        </p:txBody>
      </p:sp>
      <p:sp>
        <p:nvSpPr>
          <p:cNvPr id="239" name="Google Shape;239;p42"/>
          <p:cNvSpPr txBox="1">
            <a:spLocks noGrp="1"/>
          </p:cNvSpPr>
          <p:nvPr>
            <p:ph type="sldNum" idx="12"/>
          </p:nvPr>
        </p:nvSpPr>
        <p:spPr>
          <a:xfrm>
            <a:off x="8738812" y="6245225"/>
            <a:ext cx="2842381" cy="476250"/>
          </a:xfrm>
          <a:prstGeom prst="rect">
            <a:avLst/>
          </a:prstGeom>
          <a:noFill/>
          <a:ln>
            <a:noFill/>
          </a:ln>
        </p:spPr>
        <p:txBody>
          <a:bodyPr spcFirstLastPara="1" wrap="square" lIns="97250" tIns="48625" rIns="97250" bIns="48625" anchor="b" anchorCtr="0">
            <a:noAutofit/>
          </a:bodyPr>
          <a:lstStyle>
            <a:lvl1pPr marL="0" marR="0" lvl="0"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1pPr>
            <a:lvl2pPr marL="0" marR="0" lvl="1"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2pPr>
            <a:lvl3pPr marL="0" marR="0" lvl="2"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3pPr>
            <a:lvl4pPr marL="0" marR="0" lvl="3"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4pPr>
            <a:lvl5pPr marL="0" marR="0" lvl="4"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5pPr>
            <a:lvl6pPr marL="0" marR="0" lvl="5"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6pPr>
            <a:lvl7pPr marL="0" marR="0" lvl="6"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7pPr>
            <a:lvl8pPr marL="0" marR="0" lvl="7"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8pPr>
            <a:lvl9pPr marL="0" marR="0" lvl="8"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0"/>
        <p:cNvGrpSpPr/>
        <p:nvPr/>
      </p:nvGrpSpPr>
      <p:grpSpPr>
        <a:xfrm>
          <a:off x="0" y="0"/>
          <a:ext cx="0" cy="0"/>
          <a:chOff x="0" y="0"/>
          <a:chExt cx="0" cy="0"/>
        </a:xfrm>
      </p:grpSpPr>
      <p:sp>
        <p:nvSpPr>
          <p:cNvPr id="241" name="Google Shape;241;p4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ctr" rtl="1">
              <a:lnSpc>
                <a:spcPct val="100000"/>
              </a:lnSpc>
              <a:spcBef>
                <a:spcPts val="0"/>
              </a:spcBef>
              <a:spcAft>
                <a:spcPts val="0"/>
              </a:spcAft>
              <a:buSzPts val="2800"/>
              <a:buNone/>
              <a:defRPr/>
            </a:lvl1pPr>
            <a:lvl2pPr lvl="1" algn="ctr" rtl="1">
              <a:lnSpc>
                <a:spcPct val="100000"/>
              </a:lnSpc>
              <a:spcBef>
                <a:spcPts val="0"/>
              </a:spcBef>
              <a:spcAft>
                <a:spcPts val="0"/>
              </a:spcAft>
              <a:buSzPts val="2800"/>
              <a:buNone/>
              <a:defRPr/>
            </a:lvl2pPr>
            <a:lvl3pPr lvl="2" algn="ctr" rtl="1">
              <a:lnSpc>
                <a:spcPct val="100000"/>
              </a:lnSpc>
              <a:spcBef>
                <a:spcPts val="0"/>
              </a:spcBef>
              <a:spcAft>
                <a:spcPts val="0"/>
              </a:spcAft>
              <a:buSzPts val="2800"/>
              <a:buNone/>
              <a:defRPr/>
            </a:lvl3pPr>
            <a:lvl4pPr lvl="3" algn="ctr" rtl="1">
              <a:lnSpc>
                <a:spcPct val="100000"/>
              </a:lnSpc>
              <a:spcBef>
                <a:spcPts val="0"/>
              </a:spcBef>
              <a:spcAft>
                <a:spcPts val="0"/>
              </a:spcAft>
              <a:buSzPts val="2800"/>
              <a:buNone/>
              <a:defRPr/>
            </a:lvl4pPr>
            <a:lvl5pPr lvl="4" algn="ctr" rtl="1">
              <a:lnSpc>
                <a:spcPct val="100000"/>
              </a:lnSpc>
              <a:spcBef>
                <a:spcPts val="0"/>
              </a:spcBef>
              <a:spcAft>
                <a:spcPts val="0"/>
              </a:spcAft>
              <a:buSzPts val="2800"/>
              <a:buNone/>
              <a:defRPr/>
            </a:lvl5pPr>
            <a:lvl6pPr lvl="5" algn="ctr" rtl="1">
              <a:lnSpc>
                <a:spcPct val="100000"/>
              </a:lnSpc>
              <a:spcBef>
                <a:spcPts val="0"/>
              </a:spcBef>
              <a:spcAft>
                <a:spcPts val="0"/>
              </a:spcAft>
              <a:buSzPts val="2800"/>
              <a:buNone/>
              <a:defRPr/>
            </a:lvl6pPr>
            <a:lvl7pPr lvl="6" algn="ctr" rtl="1">
              <a:lnSpc>
                <a:spcPct val="100000"/>
              </a:lnSpc>
              <a:spcBef>
                <a:spcPts val="0"/>
              </a:spcBef>
              <a:spcAft>
                <a:spcPts val="0"/>
              </a:spcAft>
              <a:buSzPts val="2800"/>
              <a:buNone/>
              <a:defRPr/>
            </a:lvl7pPr>
            <a:lvl8pPr lvl="7" algn="ctr" rtl="1">
              <a:lnSpc>
                <a:spcPct val="100000"/>
              </a:lnSpc>
              <a:spcBef>
                <a:spcPts val="0"/>
              </a:spcBef>
              <a:spcAft>
                <a:spcPts val="0"/>
              </a:spcAft>
              <a:buSzPts val="2800"/>
              <a:buNone/>
              <a:defRPr/>
            </a:lvl8pPr>
            <a:lvl9pPr lvl="8" algn="ctr" rtl="1">
              <a:lnSpc>
                <a:spcPct val="100000"/>
              </a:lnSpc>
              <a:spcBef>
                <a:spcPts val="0"/>
              </a:spcBef>
              <a:spcAft>
                <a:spcPts val="0"/>
              </a:spcAft>
              <a:buSzPts val="2800"/>
              <a:buNone/>
              <a:defRPr/>
            </a:lvl9pPr>
          </a:lstStyle>
          <a:p>
            <a:endParaRPr/>
          </a:p>
        </p:txBody>
      </p:sp>
      <p:sp>
        <p:nvSpPr>
          <p:cNvPr id="242" name="Google Shape;242;p4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r" rtl="1">
              <a:lnSpc>
                <a:spcPct val="100000"/>
              </a:lnSpc>
              <a:spcBef>
                <a:spcPts val="0"/>
              </a:spcBef>
              <a:spcAft>
                <a:spcPts val="0"/>
              </a:spcAft>
              <a:buSzPts val="1800"/>
              <a:buChar char="●"/>
              <a:defRPr/>
            </a:lvl1pPr>
            <a:lvl2pPr marL="914400" lvl="1" indent="-317500" algn="r" rtl="1">
              <a:lnSpc>
                <a:spcPct val="100000"/>
              </a:lnSpc>
              <a:spcBef>
                <a:spcPts val="1600"/>
              </a:spcBef>
              <a:spcAft>
                <a:spcPts val="0"/>
              </a:spcAft>
              <a:buSzPts val="1400"/>
              <a:buChar char="○"/>
              <a:defRPr/>
            </a:lvl2pPr>
            <a:lvl3pPr marL="1371600" lvl="2" indent="-317500" algn="r" rtl="1">
              <a:lnSpc>
                <a:spcPct val="100000"/>
              </a:lnSpc>
              <a:spcBef>
                <a:spcPts val="1600"/>
              </a:spcBef>
              <a:spcAft>
                <a:spcPts val="0"/>
              </a:spcAft>
              <a:buSzPts val="1400"/>
              <a:buChar char="■"/>
              <a:defRPr/>
            </a:lvl3pPr>
            <a:lvl4pPr marL="1828800" lvl="3" indent="-317500" algn="r" rtl="1">
              <a:lnSpc>
                <a:spcPct val="100000"/>
              </a:lnSpc>
              <a:spcBef>
                <a:spcPts val="1600"/>
              </a:spcBef>
              <a:spcAft>
                <a:spcPts val="0"/>
              </a:spcAft>
              <a:buSzPts val="1400"/>
              <a:buChar char="●"/>
              <a:defRPr/>
            </a:lvl4pPr>
            <a:lvl5pPr marL="2286000" lvl="4" indent="-317500" algn="r" rtl="1">
              <a:lnSpc>
                <a:spcPct val="100000"/>
              </a:lnSpc>
              <a:spcBef>
                <a:spcPts val="1600"/>
              </a:spcBef>
              <a:spcAft>
                <a:spcPts val="0"/>
              </a:spcAft>
              <a:buSzPts val="1400"/>
              <a:buChar char="○"/>
              <a:defRPr/>
            </a:lvl5pPr>
            <a:lvl6pPr marL="2743200" lvl="5" indent="-317500" algn="r" rtl="1">
              <a:lnSpc>
                <a:spcPct val="100000"/>
              </a:lnSpc>
              <a:spcBef>
                <a:spcPts val="1600"/>
              </a:spcBef>
              <a:spcAft>
                <a:spcPts val="0"/>
              </a:spcAft>
              <a:buSzPts val="1400"/>
              <a:buChar char="■"/>
              <a:defRPr/>
            </a:lvl6pPr>
            <a:lvl7pPr marL="3200400" lvl="6" indent="-317500" algn="r" rtl="1">
              <a:lnSpc>
                <a:spcPct val="100000"/>
              </a:lnSpc>
              <a:spcBef>
                <a:spcPts val="1600"/>
              </a:spcBef>
              <a:spcAft>
                <a:spcPts val="0"/>
              </a:spcAft>
              <a:buSzPts val="1400"/>
              <a:buChar char="●"/>
              <a:defRPr/>
            </a:lvl7pPr>
            <a:lvl8pPr marL="3657600" lvl="7" indent="-317500" algn="r" rtl="1">
              <a:lnSpc>
                <a:spcPct val="100000"/>
              </a:lnSpc>
              <a:spcBef>
                <a:spcPts val="1600"/>
              </a:spcBef>
              <a:spcAft>
                <a:spcPts val="0"/>
              </a:spcAft>
              <a:buSzPts val="1400"/>
              <a:buChar char="○"/>
              <a:defRPr/>
            </a:lvl8pPr>
            <a:lvl9pPr marL="4114800" lvl="8" indent="-317500" algn="r" rtl="1">
              <a:lnSpc>
                <a:spcPct val="100000"/>
              </a:lnSpc>
              <a:spcBef>
                <a:spcPts val="1600"/>
              </a:spcBef>
              <a:spcAft>
                <a:spcPts val="1600"/>
              </a:spcAft>
              <a:buSzPts val="1400"/>
              <a:buChar char="■"/>
              <a:defRPr/>
            </a:lvl9pPr>
          </a:lstStyle>
          <a:p>
            <a:endParaRPr/>
          </a:p>
        </p:txBody>
      </p:sp>
      <p:sp>
        <p:nvSpPr>
          <p:cNvPr id="243" name="Google Shape;243;p4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1pPr>
            <a:lvl2pPr marL="0" lvl="1"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2pPr>
            <a:lvl3pPr marL="0" lvl="2"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3pPr>
            <a:lvl4pPr marL="0" lvl="3"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4pPr>
            <a:lvl5pPr marL="0" lvl="4"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5pPr>
            <a:lvl6pPr marL="0" lvl="5"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6pPr>
            <a:lvl7pPr marL="0" lvl="6"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7pPr>
            <a:lvl8pPr marL="0" lvl="7"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8pPr>
            <a:lvl9pPr marL="0" lvl="8" indent="0" algn="r">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6E923BD-338F-4E26-91B1-1CD03A67998B}" type="datetimeFigureOut">
              <a:rPr lang="en-GB" smtClean="0"/>
              <a:pPr/>
              <a:t>14/05/2020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5E1A25-6C6D-490F-A8BB-7E074EFF32ED}" type="slidenum">
              <a:rPr lang="en-GB" smtClean="0"/>
              <a:pPr/>
              <a:t>‹#›</a:t>
            </a:fld>
            <a:endParaRPr lang="en-GB"/>
          </a:p>
        </p:txBody>
      </p:sp>
    </p:spTree>
    <p:extLst>
      <p:ext uri="{BB962C8B-B14F-4D97-AF65-F5344CB8AC3E}">
        <p14:creationId xmlns:p14="http://schemas.microsoft.com/office/powerpoint/2010/main" val="507087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E923BD-338F-4E26-91B1-1CD03A67998B}" type="datetimeFigureOut">
              <a:rPr lang="en-GB" smtClean="0"/>
              <a:pPr/>
              <a:t>14/05/2020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5E1A25-6C6D-490F-A8BB-7E074EFF32ED}" type="slidenum">
              <a:rPr lang="en-GB" smtClean="0"/>
              <a:pPr/>
              <a:t>‹#›</a:t>
            </a:fld>
            <a:endParaRPr lang="en-GB"/>
          </a:p>
        </p:txBody>
      </p:sp>
    </p:spTree>
    <p:extLst>
      <p:ext uri="{BB962C8B-B14F-4D97-AF65-F5344CB8AC3E}">
        <p14:creationId xmlns:p14="http://schemas.microsoft.com/office/powerpoint/2010/main" val="9366425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E923BD-338F-4E26-91B1-1CD03A67998B}" type="datetimeFigureOut">
              <a:rPr lang="en-GB" smtClean="0"/>
              <a:pPr/>
              <a:t>14/05/2020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5E1A25-6C6D-490F-A8BB-7E074EFF32ED}" type="slidenum">
              <a:rPr lang="en-GB" smtClean="0"/>
              <a:pPr/>
              <a:t>‹#›</a:t>
            </a:fld>
            <a:endParaRPr lang="en-GB"/>
          </a:p>
        </p:txBody>
      </p:sp>
    </p:spTree>
    <p:extLst>
      <p:ext uri="{BB962C8B-B14F-4D97-AF65-F5344CB8AC3E}">
        <p14:creationId xmlns:p14="http://schemas.microsoft.com/office/powerpoint/2010/main" val="7303705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6E923BD-338F-4E26-91B1-1CD03A67998B}" type="datetimeFigureOut">
              <a:rPr lang="en-GB" smtClean="0"/>
              <a:pPr/>
              <a:t>14/05/2020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5E1A25-6C6D-490F-A8BB-7E074EFF32ED}" type="slidenum">
              <a:rPr lang="en-GB" smtClean="0"/>
              <a:pPr/>
              <a:t>‹#›</a:t>
            </a:fld>
            <a:endParaRPr lang="en-GB"/>
          </a:p>
        </p:txBody>
      </p:sp>
    </p:spTree>
    <p:extLst>
      <p:ext uri="{BB962C8B-B14F-4D97-AF65-F5344CB8AC3E}">
        <p14:creationId xmlns:p14="http://schemas.microsoft.com/office/powerpoint/2010/main" val="4132290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3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3" name="Google Shape;33;p3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1600"/>
              </a:spcBef>
              <a:spcAft>
                <a:spcPts val="0"/>
              </a:spcAft>
              <a:buClr>
                <a:schemeClr val="dk1"/>
              </a:buClr>
              <a:buSzPts val="1400"/>
              <a:buChar char="○"/>
              <a:defRPr/>
            </a:lvl2pPr>
            <a:lvl3pPr marL="1371600" lvl="2" indent="-317500" algn="l">
              <a:lnSpc>
                <a:spcPct val="90000"/>
              </a:lnSpc>
              <a:spcBef>
                <a:spcPts val="1600"/>
              </a:spcBef>
              <a:spcAft>
                <a:spcPts val="0"/>
              </a:spcAft>
              <a:buClr>
                <a:schemeClr val="dk1"/>
              </a:buClr>
              <a:buSzPts val="1400"/>
              <a:buChar char="■"/>
              <a:defRPr/>
            </a:lvl3pPr>
            <a:lvl4pPr marL="1828800" lvl="3" indent="-317500" algn="l">
              <a:lnSpc>
                <a:spcPct val="90000"/>
              </a:lnSpc>
              <a:spcBef>
                <a:spcPts val="1600"/>
              </a:spcBef>
              <a:spcAft>
                <a:spcPts val="0"/>
              </a:spcAft>
              <a:buClr>
                <a:schemeClr val="dk1"/>
              </a:buClr>
              <a:buSzPts val="1400"/>
              <a:buChar char="●"/>
              <a:defRPr/>
            </a:lvl4pPr>
            <a:lvl5pPr marL="2286000" lvl="4" indent="-317500" algn="l">
              <a:lnSpc>
                <a:spcPct val="90000"/>
              </a:lnSpc>
              <a:spcBef>
                <a:spcPts val="1600"/>
              </a:spcBef>
              <a:spcAft>
                <a:spcPts val="0"/>
              </a:spcAft>
              <a:buClr>
                <a:schemeClr val="dk1"/>
              </a:buClr>
              <a:buSzPts val="1400"/>
              <a:buChar char="○"/>
              <a:defRPr/>
            </a:lvl5pPr>
            <a:lvl6pPr marL="2743200" lvl="5" indent="-317500" algn="l">
              <a:lnSpc>
                <a:spcPct val="90000"/>
              </a:lnSpc>
              <a:spcBef>
                <a:spcPts val="1600"/>
              </a:spcBef>
              <a:spcAft>
                <a:spcPts val="0"/>
              </a:spcAft>
              <a:buClr>
                <a:schemeClr val="dk1"/>
              </a:buClr>
              <a:buSzPts val="1400"/>
              <a:buChar char="■"/>
              <a:defRPr/>
            </a:lvl6pPr>
            <a:lvl7pPr marL="3200400" lvl="6" indent="-317500" algn="l">
              <a:lnSpc>
                <a:spcPct val="90000"/>
              </a:lnSpc>
              <a:spcBef>
                <a:spcPts val="1600"/>
              </a:spcBef>
              <a:spcAft>
                <a:spcPts val="0"/>
              </a:spcAft>
              <a:buClr>
                <a:schemeClr val="dk1"/>
              </a:buClr>
              <a:buSzPts val="1400"/>
              <a:buChar char="●"/>
              <a:defRPr/>
            </a:lvl7pPr>
            <a:lvl8pPr marL="3657600" lvl="7" indent="-317500" algn="l">
              <a:lnSpc>
                <a:spcPct val="90000"/>
              </a:lnSpc>
              <a:spcBef>
                <a:spcPts val="1600"/>
              </a:spcBef>
              <a:spcAft>
                <a:spcPts val="0"/>
              </a:spcAft>
              <a:buClr>
                <a:schemeClr val="dk1"/>
              </a:buClr>
              <a:buSzPts val="1400"/>
              <a:buChar char="○"/>
              <a:defRPr/>
            </a:lvl8pPr>
            <a:lvl9pPr marL="4114800" lvl="8" indent="-317500" algn="l">
              <a:lnSpc>
                <a:spcPct val="90000"/>
              </a:lnSpc>
              <a:spcBef>
                <a:spcPts val="1600"/>
              </a:spcBef>
              <a:spcAft>
                <a:spcPts val="1600"/>
              </a:spcAft>
              <a:buClr>
                <a:schemeClr val="dk1"/>
              </a:buClr>
              <a:buSzPts val="1400"/>
              <a:buChar char="■"/>
              <a:defRPr/>
            </a:lvl9pPr>
          </a:lstStyle>
          <a:p>
            <a:endParaRPr/>
          </a:p>
        </p:txBody>
      </p:sp>
      <p:sp>
        <p:nvSpPr>
          <p:cNvPr id="34" name="Google Shape;34;p3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r">
              <a:buClr>
                <a:srgbClr val="888888"/>
              </a:buClr>
              <a:buSzPts val="1200"/>
              <a:buFont typeface="Calibri"/>
              <a:buNone/>
              <a:defRPr sz="1200">
                <a:solidFill>
                  <a:srgbClr val="888888"/>
                </a:solidFill>
                <a:latin typeface="Calibri"/>
                <a:ea typeface="Calibri"/>
                <a:cs typeface="Calibri"/>
                <a:sym typeface="Calibri"/>
              </a:defRPr>
            </a:lvl1pPr>
            <a:lvl2pPr marL="0" lvl="1" indent="0" algn="r">
              <a:buClr>
                <a:srgbClr val="888888"/>
              </a:buClr>
              <a:buSzPts val="1200"/>
              <a:buFont typeface="Calibri"/>
              <a:buNone/>
              <a:defRPr sz="1200">
                <a:solidFill>
                  <a:srgbClr val="888888"/>
                </a:solidFill>
                <a:latin typeface="Calibri"/>
                <a:ea typeface="Calibri"/>
                <a:cs typeface="Calibri"/>
                <a:sym typeface="Calibri"/>
              </a:defRPr>
            </a:lvl2pPr>
            <a:lvl3pPr marL="0" lvl="2" indent="0" algn="r">
              <a:buClr>
                <a:srgbClr val="888888"/>
              </a:buClr>
              <a:buSzPts val="1200"/>
              <a:buFont typeface="Calibri"/>
              <a:buNone/>
              <a:defRPr sz="1200">
                <a:solidFill>
                  <a:srgbClr val="888888"/>
                </a:solidFill>
                <a:latin typeface="Calibri"/>
                <a:ea typeface="Calibri"/>
                <a:cs typeface="Calibri"/>
                <a:sym typeface="Calibri"/>
              </a:defRPr>
            </a:lvl3pPr>
            <a:lvl4pPr marL="0" lvl="3" indent="0" algn="r">
              <a:buClr>
                <a:srgbClr val="888888"/>
              </a:buClr>
              <a:buSzPts val="1200"/>
              <a:buFont typeface="Calibri"/>
              <a:buNone/>
              <a:defRPr sz="1200">
                <a:solidFill>
                  <a:srgbClr val="888888"/>
                </a:solidFill>
                <a:latin typeface="Calibri"/>
                <a:ea typeface="Calibri"/>
                <a:cs typeface="Calibri"/>
                <a:sym typeface="Calibri"/>
              </a:defRPr>
            </a:lvl4pPr>
            <a:lvl5pPr marL="0" lvl="4" indent="0" algn="r">
              <a:buClr>
                <a:srgbClr val="888888"/>
              </a:buClr>
              <a:buSzPts val="1200"/>
              <a:buFont typeface="Calibri"/>
              <a:buNone/>
              <a:defRPr sz="1200">
                <a:solidFill>
                  <a:srgbClr val="888888"/>
                </a:solidFill>
                <a:latin typeface="Calibri"/>
                <a:ea typeface="Calibri"/>
                <a:cs typeface="Calibri"/>
                <a:sym typeface="Calibri"/>
              </a:defRPr>
            </a:lvl5pPr>
            <a:lvl6pPr marL="0" lvl="5" indent="0" algn="r">
              <a:buClr>
                <a:srgbClr val="888888"/>
              </a:buClr>
              <a:buSzPts val="1200"/>
              <a:buFont typeface="Calibri"/>
              <a:buNone/>
              <a:defRPr sz="1200">
                <a:solidFill>
                  <a:srgbClr val="888888"/>
                </a:solidFill>
                <a:latin typeface="Calibri"/>
                <a:ea typeface="Calibri"/>
                <a:cs typeface="Calibri"/>
                <a:sym typeface="Calibri"/>
              </a:defRPr>
            </a:lvl6pPr>
            <a:lvl7pPr marL="0" lvl="6" indent="0" algn="r">
              <a:buClr>
                <a:srgbClr val="888888"/>
              </a:buClr>
              <a:buSzPts val="1200"/>
              <a:buFont typeface="Calibri"/>
              <a:buNone/>
              <a:defRPr sz="1200">
                <a:solidFill>
                  <a:srgbClr val="888888"/>
                </a:solidFill>
                <a:latin typeface="Calibri"/>
                <a:ea typeface="Calibri"/>
                <a:cs typeface="Calibri"/>
                <a:sym typeface="Calibri"/>
              </a:defRPr>
            </a:lvl7pPr>
            <a:lvl8pPr marL="0" lvl="7" indent="0" algn="r">
              <a:buClr>
                <a:srgbClr val="888888"/>
              </a:buClr>
              <a:buSzPts val="1200"/>
              <a:buFont typeface="Calibri"/>
              <a:buNone/>
              <a:defRPr sz="1200">
                <a:solidFill>
                  <a:srgbClr val="888888"/>
                </a:solidFill>
                <a:latin typeface="Calibri"/>
                <a:ea typeface="Calibri"/>
                <a:cs typeface="Calibri"/>
                <a:sym typeface="Calibri"/>
              </a:defRPr>
            </a:lvl8pPr>
            <a:lvl9pPr marL="0" lvl="8" indent="0" algn="r">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6E923BD-338F-4E26-91B1-1CD03A67998B}" type="datetimeFigureOut">
              <a:rPr lang="en-GB" smtClean="0"/>
              <a:pPr/>
              <a:t>14/05/2020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5E1A25-6C6D-490F-A8BB-7E074EFF32ED}" type="slidenum">
              <a:rPr lang="en-GB" smtClean="0"/>
              <a:pPr/>
              <a:t>‹#›</a:t>
            </a:fld>
            <a:endParaRPr lang="en-GB"/>
          </a:p>
        </p:txBody>
      </p:sp>
    </p:spTree>
    <p:extLst>
      <p:ext uri="{BB962C8B-B14F-4D97-AF65-F5344CB8AC3E}">
        <p14:creationId xmlns:p14="http://schemas.microsoft.com/office/powerpoint/2010/main" val="25643858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6E923BD-338F-4E26-91B1-1CD03A67998B}" type="datetimeFigureOut">
              <a:rPr lang="en-GB" smtClean="0"/>
              <a:pPr/>
              <a:t>14/05/2020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5E1A25-6C6D-490F-A8BB-7E074EFF32ED}" type="slidenum">
              <a:rPr lang="en-GB" smtClean="0"/>
              <a:pPr/>
              <a:t>‹#›</a:t>
            </a:fld>
            <a:endParaRPr lang="en-GB"/>
          </a:p>
        </p:txBody>
      </p:sp>
    </p:spTree>
    <p:extLst>
      <p:ext uri="{BB962C8B-B14F-4D97-AF65-F5344CB8AC3E}">
        <p14:creationId xmlns:p14="http://schemas.microsoft.com/office/powerpoint/2010/main" val="34201065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23BD-338F-4E26-91B1-1CD03A67998B}" type="datetimeFigureOut">
              <a:rPr lang="en-GB" smtClean="0"/>
              <a:pPr/>
              <a:t>14/05/2020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E5E1A25-6C6D-490F-A8BB-7E074EFF32ED}" type="slidenum">
              <a:rPr lang="en-GB" smtClean="0"/>
              <a:pPr/>
              <a:t>‹#›</a:t>
            </a:fld>
            <a:endParaRPr lang="en-GB"/>
          </a:p>
        </p:txBody>
      </p:sp>
    </p:spTree>
    <p:extLst>
      <p:ext uri="{BB962C8B-B14F-4D97-AF65-F5344CB8AC3E}">
        <p14:creationId xmlns:p14="http://schemas.microsoft.com/office/powerpoint/2010/main" val="18552992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E923BD-338F-4E26-91B1-1CD03A67998B}" type="datetimeFigureOut">
              <a:rPr lang="en-GB" smtClean="0"/>
              <a:pPr/>
              <a:t>14/05/2020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5E1A25-6C6D-490F-A8BB-7E074EFF32ED}" type="slidenum">
              <a:rPr lang="en-GB" smtClean="0"/>
              <a:pPr/>
              <a:t>‹#›</a:t>
            </a:fld>
            <a:endParaRPr lang="en-GB"/>
          </a:p>
        </p:txBody>
      </p:sp>
    </p:spTree>
    <p:extLst>
      <p:ext uri="{BB962C8B-B14F-4D97-AF65-F5344CB8AC3E}">
        <p14:creationId xmlns:p14="http://schemas.microsoft.com/office/powerpoint/2010/main" val="37270371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E923BD-338F-4E26-91B1-1CD03A67998B}" type="datetimeFigureOut">
              <a:rPr lang="en-GB" smtClean="0"/>
              <a:pPr/>
              <a:t>14/05/2020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5E1A25-6C6D-490F-A8BB-7E074EFF32ED}" type="slidenum">
              <a:rPr lang="en-GB" smtClean="0"/>
              <a:pPr/>
              <a:t>‹#›</a:t>
            </a:fld>
            <a:endParaRPr lang="en-GB"/>
          </a:p>
        </p:txBody>
      </p:sp>
    </p:spTree>
    <p:extLst>
      <p:ext uri="{BB962C8B-B14F-4D97-AF65-F5344CB8AC3E}">
        <p14:creationId xmlns:p14="http://schemas.microsoft.com/office/powerpoint/2010/main" val="8643329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E923BD-338F-4E26-91B1-1CD03A67998B}" type="datetimeFigureOut">
              <a:rPr lang="en-GB" smtClean="0"/>
              <a:pPr/>
              <a:t>14/05/2020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5E1A25-6C6D-490F-A8BB-7E074EFF32ED}" type="slidenum">
              <a:rPr lang="en-GB" smtClean="0"/>
              <a:pPr/>
              <a:t>‹#›</a:t>
            </a:fld>
            <a:endParaRPr lang="en-GB"/>
          </a:p>
        </p:txBody>
      </p:sp>
    </p:spTree>
    <p:extLst>
      <p:ext uri="{BB962C8B-B14F-4D97-AF65-F5344CB8AC3E}">
        <p14:creationId xmlns:p14="http://schemas.microsoft.com/office/powerpoint/2010/main" val="11504822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E923BD-338F-4E26-91B1-1CD03A67998B}" type="datetimeFigureOut">
              <a:rPr lang="en-GB" smtClean="0"/>
              <a:pPr/>
              <a:t>14/05/2020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5E1A25-6C6D-490F-A8BB-7E074EFF32ED}" type="slidenum">
              <a:rPr lang="en-GB" smtClean="0"/>
              <a:pPr/>
              <a:t>‹#›</a:t>
            </a:fld>
            <a:endParaRPr lang="en-GB"/>
          </a:p>
        </p:txBody>
      </p:sp>
    </p:spTree>
    <p:extLst>
      <p:ext uri="{BB962C8B-B14F-4D97-AF65-F5344CB8AC3E}">
        <p14:creationId xmlns:p14="http://schemas.microsoft.com/office/powerpoint/2010/main" val="13905577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Google Shape;24;p4"/>
          <p:cNvSpPr/>
          <p:nvPr/>
        </p:nvSpPr>
        <p:spPr>
          <a:xfrm>
            <a:off x="0" y="0"/>
            <a:ext cx="12192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 name="Google Shape;25;p4"/>
          <p:cNvGrpSpPr/>
          <p:nvPr/>
        </p:nvGrpSpPr>
        <p:grpSpPr>
          <a:xfrm>
            <a:off x="1107190" y="1588343"/>
            <a:ext cx="994351" cy="61101"/>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8" name="Google Shape;28;p4"/>
          <p:cNvSpPr txBox="1">
            <a:spLocks noGrp="1"/>
          </p:cNvSpPr>
          <p:nvPr>
            <p:ph type="title"/>
          </p:nvPr>
        </p:nvSpPr>
        <p:spPr>
          <a:xfrm>
            <a:off x="972600" y="1758200"/>
            <a:ext cx="10251600" cy="71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972600" y="2771833"/>
            <a:ext cx="10251600" cy="30148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347595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76049E6-903D-4200-83E3-DED690BD25BB}" type="datetimeFigureOut">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CB5FC-8806-49E4-8FA2-290DBEEE0494}" type="slidenum">
              <a:rPr lang="en-US" smtClean="0"/>
              <a:pPr/>
              <a:t>‹#›</a:t>
            </a:fld>
            <a:endParaRPr lang="en-US"/>
          </a:p>
        </p:txBody>
      </p:sp>
    </p:spTree>
    <p:extLst>
      <p:ext uri="{BB962C8B-B14F-4D97-AF65-F5344CB8AC3E}">
        <p14:creationId xmlns:p14="http://schemas.microsoft.com/office/powerpoint/2010/main" val="41196574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6049E6-903D-4200-83E3-DED690BD25BB}" type="datetimeFigureOut">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CB5FC-8806-49E4-8FA2-290DBEEE0494}" type="slidenum">
              <a:rPr lang="en-US" smtClean="0"/>
              <a:pPr/>
              <a:t>‹#›</a:t>
            </a:fld>
            <a:endParaRPr lang="en-US"/>
          </a:p>
        </p:txBody>
      </p:sp>
    </p:spTree>
    <p:extLst>
      <p:ext uri="{BB962C8B-B14F-4D97-AF65-F5344CB8AC3E}">
        <p14:creationId xmlns:p14="http://schemas.microsoft.com/office/powerpoint/2010/main" val="1384278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4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4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8" name="Google Shape;38;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76049E6-903D-4200-83E3-DED690BD25BB}" type="datetimeFigureOut">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CB5FC-8806-49E4-8FA2-290DBEEE0494}" type="slidenum">
              <a:rPr lang="en-US" smtClean="0"/>
              <a:pPr/>
              <a:t>‹#›</a:t>
            </a:fld>
            <a:endParaRPr lang="en-US"/>
          </a:p>
        </p:txBody>
      </p:sp>
    </p:spTree>
    <p:extLst>
      <p:ext uri="{BB962C8B-B14F-4D97-AF65-F5344CB8AC3E}">
        <p14:creationId xmlns:p14="http://schemas.microsoft.com/office/powerpoint/2010/main" val="41514535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6049E6-903D-4200-83E3-DED690BD25BB}" type="datetimeFigureOut">
              <a:rPr lang="en-US" smtClean="0"/>
              <a:pPr/>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CB5FC-8806-49E4-8FA2-290DBEEE0494}" type="slidenum">
              <a:rPr lang="en-US" smtClean="0"/>
              <a:pPr/>
              <a:t>‹#›</a:t>
            </a:fld>
            <a:endParaRPr lang="en-US"/>
          </a:p>
        </p:txBody>
      </p:sp>
    </p:spTree>
    <p:extLst>
      <p:ext uri="{BB962C8B-B14F-4D97-AF65-F5344CB8AC3E}">
        <p14:creationId xmlns:p14="http://schemas.microsoft.com/office/powerpoint/2010/main" val="31293456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6049E6-903D-4200-83E3-DED690BD25BB}" type="datetimeFigureOut">
              <a:rPr lang="en-US" smtClean="0"/>
              <a:pPr/>
              <a:t>5/14/2020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3CB5FC-8806-49E4-8FA2-290DBEEE0494}" type="slidenum">
              <a:rPr lang="en-US" smtClean="0"/>
              <a:pPr/>
              <a:t>‹#›</a:t>
            </a:fld>
            <a:endParaRPr lang="en-US"/>
          </a:p>
        </p:txBody>
      </p:sp>
    </p:spTree>
    <p:extLst>
      <p:ext uri="{BB962C8B-B14F-4D97-AF65-F5344CB8AC3E}">
        <p14:creationId xmlns:p14="http://schemas.microsoft.com/office/powerpoint/2010/main" val="7778974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76049E6-903D-4200-83E3-DED690BD25BB}" type="datetimeFigureOut">
              <a:rPr lang="en-US" smtClean="0"/>
              <a:pPr/>
              <a:t>5/14/2020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3CB5FC-8806-49E4-8FA2-290DBEEE0494}" type="slidenum">
              <a:rPr lang="en-US" smtClean="0"/>
              <a:pPr/>
              <a:t>‹#›</a:t>
            </a:fld>
            <a:endParaRPr lang="en-US"/>
          </a:p>
        </p:txBody>
      </p:sp>
    </p:spTree>
    <p:extLst>
      <p:ext uri="{BB962C8B-B14F-4D97-AF65-F5344CB8AC3E}">
        <p14:creationId xmlns:p14="http://schemas.microsoft.com/office/powerpoint/2010/main" val="42164521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049E6-903D-4200-83E3-DED690BD25BB}" type="datetimeFigureOut">
              <a:rPr lang="en-US" smtClean="0"/>
              <a:pPr/>
              <a:t>5/14/2020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3CB5FC-8806-49E4-8FA2-290DBEEE0494}" type="slidenum">
              <a:rPr lang="en-US" smtClean="0"/>
              <a:pPr/>
              <a:t>‹#›</a:t>
            </a:fld>
            <a:endParaRPr lang="en-US"/>
          </a:p>
        </p:txBody>
      </p:sp>
    </p:spTree>
    <p:extLst>
      <p:ext uri="{BB962C8B-B14F-4D97-AF65-F5344CB8AC3E}">
        <p14:creationId xmlns:p14="http://schemas.microsoft.com/office/powerpoint/2010/main" val="32165428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6049E6-903D-4200-83E3-DED690BD25BB}" type="datetimeFigureOut">
              <a:rPr lang="en-US" smtClean="0"/>
              <a:pPr/>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CB5FC-8806-49E4-8FA2-290DBEEE0494}" type="slidenum">
              <a:rPr lang="en-US" smtClean="0"/>
              <a:pPr/>
              <a:t>‹#›</a:t>
            </a:fld>
            <a:endParaRPr lang="en-US"/>
          </a:p>
        </p:txBody>
      </p:sp>
    </p:spTree>
    <p:extLst>
      <p:ext uri="{BB962C8B-B14F-4D97-AF65-F5344CB8AC3E}">
        <p14:creationId xmlns:p14="http://schemas.microsoft.com/office/powerpoint/2010/main" val="15694346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6049E6-903D-4200-83E3-DED690BD25BB}" type="datetimeFigureOut">
              <a:rPr lang="en-US" smtClean="0"/>
              <a:pPr/>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CB5FC-8806-49E4-8FA2-290DBEEE0494}" type="slidenum">
              <a:rPr lang="en-US" smtClean="0"/>
              <a:pPr/>
              <a:t>‹#›</a:t>
            </a:fld>
            <a:endParaRPr lang="en-US"/>
          </a:p>
        </p:txBody>
      </p:sp>
    </p:spTree>
    <p:extLst>
      <p:ext uri="{BB962C8B-B14F-4D97-AF65-F5344CB8AC3E}">
        <p14:creationId xmlns:p14="http://schemas.microsoft.com/office/powerpoint/2010/main" val="37721147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6049E6-903D-4200-83E3-DED690BD25BB}" type="datetimeFigureOut">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CB5FC-8806-49E4-8FA2-290DBEEE0494}" type="slidenum">
              <a:rPr lang="en-US" smtClean="0"/>
              <a:pPr/>
              <a:t>‹#›</a:t>
            </a:fld>
            <a:endParaRPr lang="en-US"/>
          </a:p>
        </p:txBody>
      </p:sp>
    </p:spTree>
    <p:extLst>
      <p:ext uri="{BB962C8B-B14F-4D97-AF65-F5344CB8AC3E}">
        <p14:creationId xmlns:p14="http://schemas.microsoft.com/office/powerpoint/2010/main" val="31648737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6049E6-903D-4200-83E3-DED690BD25BB}" type="datetimeFigureOut">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CB5FC-8806-49E4-8FA2-290DBEEE0494}" type="slidenum">
              <a:rPr lang="en-US" smtClean="0"/>
              <a:pPr/>
              <a:t>‹#›</a:t>
            </a:fld>
            <a:endParaRPr lang="en-US"/>
          </a:p>
        </p:txBody>
      </p:sp>
    </p:spTree>
    <p:extLst>
      <p:ext uri="{BB962C8B-B14F-4D97-AF65-F5344CB8AC3E}">
        <p14:creationId xmlns:p14="http://schemas.microsoft.com/office/powerpoint/2010/main" val="35377959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04958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4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4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4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4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4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4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4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2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Google Shape;90;p28"/>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1" name="Google Shape;91;p2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2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2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alpha val="42352"/>
          </a:schemeClr>
        </a:solidFill>
        <a:effectLst/>
      </p:bgPr>
    </p:bg>
    <p:spTree>
      <p:nvGrpSpPr>
        <p:cNvPr id="1" name="Shape 171"/>
        <p:cNvGrpSpPr/>
        <p:nvPr/>
      </p:nvGrpSpPr>
      <p:grpSpPr>
        <a:xfrm>
          <a:off x="0" y="0"/>
          <a:ext cx="0" cy="0"/>
          <a:chOff x="0" y="0"/>
          <a:chExt cx="0" cy="0"/>
        </a:xfrm>
      </p:grpSpPr>
      <p:sp>
        <p:nvSpPr>
          <p:cNvPr id="172" name="Google Shape;172;p31"/>
          <p:cNvSpPr txBox="1">
            <a:spLocks noGrp="1"/>
          </p:cNvSpPr>
          <p:nvPr>
            <p:ph type="title"/>
          </p:nvPr>
        </p:nvSpPr>
        <p:spPr>
          <a:xfrm>
            <a:off x="610812" y="381000"/>
            <a:ext cx="10970381" cy="1371600"/>
          </a:xfrm>
          <a:prstGeom prst="rect">
            <a:avLst/>
          </a:prstGeom>
          <a:noFill/>
          <a:ln>
            <a:noFill/>
          </a:ln>
        </p:spPr>
        <p:txBody>
          <a:bodyPr spcFirstLastPara="1" wrap="square" lIns="97250" tIns="48625" rIns="97250" bIns="48625" anchor="ctr" anchorCtr="0">
            <a:noAutofit/>
          </a:bodyPr>
          <a:lstStyle>
            <a:lvl1pPr marR="0" lvl="0" algn="ctr" rtl="1">
              <a:lnSpc>
                <a:spcPct val="100000"/>
              </a:lnSpc>
              <a:spcBef>
                <a:spcPts val="0"/>
              </a:spcBef>
              <a:spcAft>
                <a:spcPts val="0"/>
              </a:spcAft>
              <a:buClr>
                <a:srgbClr val="000000"/>
              </a:buClr>
              <a:buSzPts val="1400"/>
              <a:buFont typeface="Arial"/>
              <a:buNone/>
              <a:defRPr sz="4700" b="0" i="0" u="none" strike="noStrike" cap="none">
                <a:solidFill>
                  <a:schemeClr val="lt2"/>
                </a:solidFill>
                <a:latin typeface="Tahoma"/>
                <a:ea typeface="Tahoma"/>
                <a:cs typeface="Tahoma"/>
                <a:sym typeface="Tahoma"/>
              </a:defRPr>
            </a:lvl1pPr>
            <a:lvl2pPr marR="0" lvl="1" algn="ctr" rtl="1">
              <a:lnSpc>
                <a:spcPct val="100000"/>
              </a:lnSpc>
              <a:spcBef>
                <a:spcPts val="0"/>
              </a:spcBef>
              <a:spcAft>
                <a:spcPts val="0"/>
              </a:spcAft>
              <a:buClr>
                <a:srgbClr val="000000"/>
              </a:buClr>
              <a:buSzPts val="1400"/>
              <a:buFont typeface="Arial"/>
              <a:buNone/>
              <a:defRPr sz="4700" b="0" i="0" u="none" strike="noStrike" cap="none">
                <a:solidFill>
                  <a:schemeClr val="lt2"/>
                </a:solidFill>
                <a:latin typeface="Tahoma"/>
                <a:ea typeface="Tahoma"/>
                <a:cs typeface="Tahoma"/>
                <a:sym typeface="Tahoma"/>
              </a:defRPr>
            </a:lvl2pPr>
            <a:lvl3pPr marR="0" lvl="2" algn="ctr" rtl="1">
              <a:lnSpc>
                <a:spcPct val="100000"/>
              </a:lnSpc>
              <a:spcBef>
                <a:spcPts val="0"/>
              </a:spcBef>
              <a:spcAft>
                <a:spcPts val="0"/>
              </a:spcAft>
              <a:buClr>
                <a:srgbClr val="000000"/>
              </a:buClr>
              <a:buSzPts val="1400"/>
              <a:buFont typeface="Arial"/>
              <a:buNone/>
              <a:defRPr sz="4700" b="0" i="0" u="none" strike="noStrike" cap="none">
                <a:solidFill>
                  <a:schemeClr val="lt2"/>
                </a:solidFill>
                <a:latin typeface="Tahoma"/>
                <a:ea typeface="Tahoma"/>
                <a:cs typeface="Tahoma"/>
                <a:sym typeface="Tahoma"/>
              </a:defRPr>
            </a:lvl3pPr>
            <a:lvl4pPr marR="0" lvl="3" algn="ctr" rtl="1">
              <a:lnSpc>
                <a:spcPct val="100000"/>
              </a:lnSpc>
              <a:spcBef>
                <a:spcPts val="0"/>
              </a:spcBef>
              <a:spcAft>
                <a:spcPts val="0"/>
              </a:spcAft>
              <a:buClr>
                <a:srgbClr val="000000"/>
              </a:buClr>
              <a:buSzPts val="1400"/>
              <a:buFont typeface="Arial"/>
              <a:buNone/>
              <a:defRPr sz="4700" b="0" i="0" u="none" strike="noStrike" cap="none">
                <a:solidFill>
                  <a:schemeClr val="lt2"/>
                </a:solidFill>
                <a:latin typeface="Tahoma"/>
                <a:ea typeface="Tahoma"/>
                <a:cs typeface="Tahoma"/>
                <a:sym typeface="Tahoma"/>
              </a:defRPr>
            </a:lvl4pPr>
            <a:lvl5pPr marR="0" lvl="4" algn="ctr" rtl="1">
              <a:lnSpc>
                <a:spcPct val="100000"/>
              </a:lnSpc>
              <a:spcBef>
                <a:spcPts val="0"/>
              </a:spcBef>
              <a:spcAft>
                <a:spcPts val="0"/>
              </a:spcAft>
              <a:buClr>
                <a:srgbClr val="000000"/>
              </a:buClr>
              <a:buSzPts val="1400"/>
              <a:buFont typeface="Arial"/>
              <a:buNone/>
              <a:defRPr sz="4700" b="0" i="0" u="none" strike="noStrike" cap="none">
                <a:solidFill>
                  <a:schemeClr val="lt2"/>
                </a:solidFill>
                <a:latin typeface="Tahoma"/>
                <a:ea typeface="Tahoma"/>
                <a:cs typeface="Tahoma"/>
                <a:sym typeface="Tahoma"/>
              </a:defRPr>
            </a:lvl5pPr>
            <a:lvl6pPr marR="0" lvl="5" algn="ctr" rtl="1">
              <a:lnSpc>
                <a:spcPct val="100000"/>
              </a:lnSpc>
              <a:spcBef>
                <a:spcPts val="0"/>
              </a:spcBef>
              <a:spcAft>
                <a:spcPts val="0"/>
              </a:spcAft>
              <a:buClr>
                <a:srgbClr val="000000"/>
              </a:buClr>
              <a:buSzPts val="1400"/>
              <a:buFont typeface="Arial"/>
              <a:buNone/>
              <a:defRPr sz="4700" b="0" i="0" u="none" strike="noStrike" cap="none">
                <a:solidFill>
                  <a:schemeClr val="lt2"/>
                </a:solidFill>
                <a:latin typeface="Tahoma"/>
                <a:ea typeface="Tahoma"/>
                <a:cs typeface="Tahoma"/>
                <a:sym typeface="Tahoma"/>
              </a:defRPr>
            </a:lvl6pPr>
            <a:lvl7pPr marR="0" lvl="6" algn="ctr" rtl="1">
              <a:lnSpc>
                <a:spcPct val="100000"/>
              </a:lnSpc>
              <a:spcBef>
                <a:spcPts val="0"/>
              </a:spcBef>
              <a:spcAft>
                <a:spcPts val="0"/>
              </a:spcAft>
              <a:buClr>
                <a:srgbClr val="000000"/>
              </a:buClr>
              <a:buSzPts val="1400"/>
              <a:buFont typeface="Arial"/>
              <a:buNone/>
              <a:defRPr sz="4700" b="0" i="0" u="none" strike="noStrike" cap="none">
                <a:solidFill>
                  <a:schemeClr val="lt2"/>
                </a:solidFill>
                <a:latin typeface="Tahoma"/>
                <a:ea typeface="Tahoma"/>
                <a:cs typeface="Tahoma"/>
                <a:sym typeface="Tahoma"/>
              </a:defRPr>
            </a:lvl7pPr>
            <a:lvl8pPr marR="0" lvl="7" algn="ctr" rtl="1">
              <a:lnSpc>
                <a:spcPct val="100000"/>
              </a:lnSpc>
              <a:spcBef>
                <a:spcPts val="0"/>
              </a:spcBef>
              <a:spcAft>
                <a:spcPts val="0"/>
              </a:spcAft>
              <a:buClr>
                <a:srgbClr val="000000"/>
              </a:buClr>
              <a:buSzPts val="1400"/>
              <a:buFont typeface="Arial"/>
              <a:buNone/>
              <a:defRPr sz="4700" b="0" i="0" u="none" strike="noStrike" cap="none">
                <a:solidFill>
                  <a:schemeClr val="lt2"/>
                </a:solidFill>
                <a:latin typeface="Tahoma"/>
                <a:ea typeface="Tahoma"/>
                <a:cs typeface="Tahoma"/>
                <a:sym typeface="Tahoma"/>
              </a:defRPr>
            </a:lvl8pPr>
            <a:lvl9pPr marR="0" lvl="8" algn="ctr" rtl="1">
              <a:lnSpc>
                <a:spcPct val="100000"/>
              </a:lnSpc>
              <a:spcBef>
                <a:spcPts val="0"/>
              </a:spcBef>
              <a:spcAft>
                <a:spcPts val="0"/>
              </a:spcAft>
              <a:buClr>
                <a:srgbClr val="000000"/>
              </a:buClr>
              <a:buSzPts val="1400"/>
              <a:buFont typeface="Arial"/>
              <a:buNone/>
              <a:defRPr sz="4700" b="0" i="0" u="none" strike="noStrike" cap="none">
                <a:solidFill>
                  <a:schemeClr val="lt2"/>
                </a:solidFill>
                <a:latin typeface="Tahoma"/>
                <a:ea typeface="Tahoma"/>
                <a:cs typeface="Tahoma"/>
                <a:sym typeface="Tahoma"/>
              </a:defRPr>
            </a:lvl9pPr>
          </a:lstStyle>
          <a:p>
            <a:endParaRPr/>
          </a:p>
        </p:txBody>
      </p:sp>
      <p:sp>
        <p:nvSpPr>
          <p:cNvPr id="173" name="Google Shape;173;p31"/>
          <p:cNvSpPr txBox="1">
            <a:spLocks noGrp="1"/>
          </p:cNvSpPr>
          <p:nvPr>
            <p:ph type="body" idx="1"/>
          </p:nvPr>
        </p:nvSpPr>
        <p:spPr>
          <a:xfrm>
            <a:off x="610812" y="1981200"/>
            <a:ext cx="10970381" cy="4114800"/>
          </a:xfrm>
          <a:prstGeom prst="rect">
            <a:avLst/>
          </a:prstGeom>
          <a:noFill/>
          <a:ln>
            <a:noFill/>
          </a:ln>
        </p:spPr>
        <p:txBody>
          <a:bodyPr spcFirstLastPara="1" wrap="square" lIns="97250" tIns="48625" rIns="97250" bIns="48625" anchor="t" anchorCtr="0">
            <a:noAutofit/>
          </a:bodyPr>
          <a:lstStyle>
            <a:lvl1pPr marL="457200" marR="0" lvl="0" indent="-368935" algn="r" rtl="1">
              <a:lnSpc>
                <a:spcPct val="100000"/>
              </a:lnSpc>
              <a:spcBef>
                <a:spcPts val="680"/>
              </a:spcBef>
              <a:spcAft>
                <a:spcPts val="0"/>
              </a:spcAft>
              <a:buClr>
                <a:schemeClr val="hlink"/>
              </a:buClr>
              <a:buSzPts val="2210"/>
              <a:buFont typeface="Noto Sans Symbols"/>
              <a:buChar char="■"/>
              <a:defRPr sz="3400" b="0" i="0" u="none" strike="noStrike" cap="none">
                <a:solidFill>
                  <a:schemeClr val="lt1"/>
                </a:solidFill>
                <a:latin typeface="Tahoma"/>
                <a:ea typeface="Tahoma"/>
                <a:cs typeface="Tahoma"/>
                <a:sym typeface="Tahoma"/>
              </a:defRPr>
            </a:lvl1pPr>
            <a:lvl2pPr marL="914400" marR="0" lvl="1" indent="-352425" algn="r" rtl="1">
              <a:lnSpc>
                <a:spcPct val="100000"/>
              </a:lnSpc>
              <a:spcBef>
                <a:spcPts val="600"/>
              </a:spcBef>
              <a:spcAft>
                <a:spcPts val="0"/>
              </a:spcAft>
              <a:buClr>
                <a:schemeClr val="folHlink"/>
              </a:buClr>
              <a:buSzPts val="1950"/>
              <a:buFont typeface="Noto Sans Symbols"/>
              <a:buChar char="■"/>
              <a:defRPr sz="3000" b="0" i="0" u="none" strike="noStrike" cap="none">
                <a:solidFill>
                  <a:schemeClr val="lt1"/>
                </a:solidFill>
                <a:latin typeface="Tahoma"/>
                <a:ea typeface="Tahoma"/>
                <a:cs typeface="Tahoma"/>
                <a:sym typeface="Tahoma"/>
              </a:defRPr>
            </a:lvl2pPr>
            <a:lvl3pPr marL="1371600" marR="0" lvl="2" indent="-335914" algn="r" rtl="1">
              <a:lnSpc>
                <a:spcPct val="100000"/>
              </a:lnSpc>
              <a:spcBef>
                <a:spcPts val="520"/>
              </a:spcBef>
              <a:spcAft>
                <a:spcPts val="0"/>
              </a:spcAft>
              <a:buClr>
                <a:schemeClr val="hlink"/>
              </a:buClr>
              <a:buSzPts val="1690"/>
              <a:buFont typeface="Noto Sans Symbols"/>
              <a:buChar char="■"/>
              <a:defRPr sz="2600" b="0" i="0" u="none" strike="noStrike" cap="none">
                <a:solidFill>
                  <a:schemeClr val="lt1"/>
                </a:solidFill>
                <a:latin typeface="Tahoma"/>
                <a:ea typeface="Tahoma"/>
                <a:cs typeface="Tahoma"/>
                <a:sym typeface="Tahoma"/>
              </a:defRPr>
            </a:lvl3pPr>
            <a:lvl4pPr marL="1828800" marR="0" lvl="3" indent="-315277" algn="r" rtl="1">
              <a:lnSpc>
                <a:spcPct val="100000"/>
              </a:lnSpc>
              <a:spcBef>
                <a:spcPts val="420"/>
              </a:spcBef>
              <a:spcAft>
                <a:spcPts val="0"/>
              </a:spcAft>
              <a:buClr>
                <a:schemeClr val="folHlink"/>
              </a:buClr>
              <a:buSzPts val="1365"/>
              <a:buFont typeface="Noto Sans Symbols"/>
              <a:buChar char="■"/>
              <a:defRPr sz="2100" b="0" i="0" u="none" strike="noStrike" cap="none">
                <a:solidFill>
                  <a:schemeClr val="lt1"/>
                </a:solidFill>
                <a:latin typeface="Tahoma"/>
                <a:ea typeface="Tahoma"/>
                <a:cs typeface="Tahoma"/>
                <a:sym typeface="Tahoma"/>
              </a:defRPr>
            </a:lvl4pPr>
            <a:lvl5pPr marL="2286000" marR="0" lvl="4" indent="-315277" algn="r" rtl="1">
              <a:lnSpc>
                <a:spcPct val="100000"/>
              </a:lnSpc>
              <a:spcBef>
                <a:spcPts val="420"/>
              </a:spcBef>
              <a:spcAft>
                <a:spcPts val="0"/>
              </a:spcAft>
              <a:buClr>
                <a:schemeClr val="hlink"/>
              </a:buClr>
              <a:buSzPts val="1365"/>
              <a:buFont typeface="Noto Sans Symbols"/>
              <a:buChar char="■"/>
              <a:defRPr sz="2100" b="0" i="0" u="none" strike="noStrike" cap="none">
                <a:solidFill>
                  <a:schemeClr val="lt1"/>
                </a:solidFill>
                <a:latin typeface="Tahoma"/>
                <a:ea typeface="Tahoma"/>
                <a:cs typeface="Tahoma"/>
                <a:sym typeface="Tahoma"/>
              </a:defRPr>
            </a:lvl5pPr>
            <a:lvl6pPr marL="2743200" marR="0" lvl="5" indent="-315277" algn="r" rtl="1">
              <a:lnSpc>
                <a:spcPct val="100000"/>
              </a:lnSpc>
              <a:spcBef>
                <a:spcPts val="420"/>
              </a:spcBef>
              <a:spcAft>
                <a:spcPts val="0"/>
              </a:spcAft>
              <a:buClr>
                <a:schemeClr val="hlink"/>
              </a:buClr>
              <a:buSzPts val="1365"/>
              <a:buFont typeface="Noto Sans Symbols"/>
              <a:buChar char="■"/>
              <a:defRPr sz="2100" b="0" i="0" u="none" strike="noStrike" cap="none">
                <a:solidFill>
                  <a:schemeClr val="lt1"/>
                </a:solidFill>
                <a:latin typeface="Tahoma"/>
                <a:ea typeface="Tahoma"/>
                <a:cs typeface="Tahoma"/>
                <a:sym typeface="Tahoma"/>
              </a:defRPr>
            </a:lvl6pPr>
            <a:lvl7pPr marL="3200400" marR="0" lvl="6" indent="-315277" algn="r" rtl="1">
              <a:lnSpc>
                <a:spcPct val="100000"/>
              </a:lnSpc>
              <a:spcBef>
                <a:spcPts val="420"/>
              </a:spcBef>
              <a:spcAft>
                <a:spcPts val="0"/>
              </a:spcAft>
              <a:buClr>
                <a:schemeClr val="hlink"/>
              </a:buClr>
              <a:buSzPts val="1365"/>
              <a:buFont typeface="Noto Sans Symbols"/>
              <a:buChar char="■"/>
              <a:defRPr sz="2100" b="0" i="0" u="none" strike="noStrike" cap="none">
                <a:solidFill>
                  <a:schemeClr val="lt1"/>
                </a:solidFill>
                <a:latin typeface="Tahoma"/>
                <a:ea typeface="Tahoma"/>
                <a:cs typeface="Tahoma"/>
                <a:sym typeface="Tahoma"/>
              </a:defRPr>
            </a:lvl7pPr>
            <a:lvl8pPr marL="3657600" marR="0" lvl="7" indent="-315277" algn="r" rtl="1">
              <a:lnSpc>
                <a:spcPct val="100000"/>
              </a:lnSpc>
              <a:spcBef>
                <a:spcPts val="420"/>
              </a:spcBef>
              <a:spcAft>
                <a:spcPts val="0"/>
              </a:spcAft>
              <a:buClr>
                <a:schemeClr val="hlink"/>
              </a:buClr>
              <a:buSzPts val="1365"/>
              <a:buFont typeface="Noto Sans Symbols"/>
              <a:buChar char="■"/>
              <a:defRPr sz="2100" b="0" i="0" u="none" strike="noStrike" cap="none">
                <a:solidFill>
                  <a:schemeClr val="lt1"/>
                </a:solidFill>
                <a:latin typeface="Tahoma"/>
                <a:ea typeface="Tahoma"/>
                <a:cs typeface="Tahoma"/>
                <a:sym typeface="Tahoma"/>
              </a:defRPr>
            </a:lvl8pPr>
            <a:lvl9pPr marL="4114800" marR="0" lvl="8" indent="-315277" algn="r" rtl="1">
              <a:lnSpc>
                <a:spcPct val="100000"/>
              </a:lnSpc>
              <a:spcBef>
                <a:spcPts val="420"/>
              </a:spcBef>
              <a:spcAft>
                <a:spcPts val="0"/>
              </a:spcAft>
              <a:buClr>
                <a:schemeClr val="hlink"/>
              </a:buClr>
              <a:buSzPts val="1365"/>
              <a:buFont typeface="Noto Sans Symbols"/>
              <a:buChar char="■"/>
              <a:defRPr sz="2100" b="0" i="0" u="none" strike="noStrike" cap="none">
                <a:solidFill>
                  <a:schemeClr val="lt1"/>
                </a:solidFill>
                <a:latin typeface="Tahoma"/>
                <a:ea typeface="Tahoma"/>
                <a:cs typeface="Tahoma"/>
                <a:sym typeface="Tahoma"/>
              </a:defRPr>
            </a:lvl9pPr>
          </a:lstStyle>
          <a:p>
            <a:endParaRPr/>
          </a:p>
        </p:txBody>
      </p:sp>
      <p:sp>
        <p:nvSpPr>
          <p:cNvPr id="174" name="Google Shape;174;p31"/>
          <p:cNvSpPr txBox="1">
            <a:spLocks noGrp="1"/>
          </p:cNvSpPr>
          <p:nvPr>
            <p:ph type="dt" idx="10"/>
          </p:nvPr>
        </p:nvSpPr>
        <p:spPr>
          <a:xfrm>
            <a:off x="610812" y="6245225"/>
            <a:ext cx="2842381" cy="476250"/>
          </a:xfrm>
          <a:prstGeom prst="rect">
            <a:avLst/>
          </a:prstGeom>
          <a:noFill/>
          <a:ln>
            <a:noFill/>
          </a:ln>
        </p:spPr>
        <p:txBody>
          <a:bodyPr spcFirstLastPara="1" wrap="square" lIns="97250" tIns="48625" rIns="97250" bIns="48625" anchor="b" anchorCtr="0">
            <a:noAutofit/>
          </a:bodyPr>
          <a:lstStyle>
            <a:lvl1pPr marR="0" lvl="0" algn="l" rtl="0">
              <a:spcBef>
                <a:spcPts val="0"/>
              </a:spcBef>
              <a:spcAft>
                <a:spcPts val="0"/>
              </a:spcAft>
              <a:buClr>
                <a:schemeClr val="lt1"/>
              </a:buClr>
              <a:buSzPts val="1400"/>
              <a:buFont typeface="Arial"/>
              <a:buNone/>
              <a:defRPr sz="1125" b="0" i="0" u="none" strike="noStrike" cap="none">
                <a:solidFill>
                  <a:schemeClr val="lt1"/>
                </a:solidFill>
                <a:latin typeface="Arial"/>
                <a:ea typeface="Arial"/>
                <a:cs typeface="Arial"/>
                <a:sym typeface="Arial"/>
              </a:defRPr>
            </a:lvl1pPr>
            <a:lvl2pPr marR="0" lvl="1" algn="l" rtl="0">
              <a:spcBef>
                <a:spcPts val="0"/>
              </a:spcBef>
              <a:spcAft>
                <a:spcPts val="0"/>
              </a:spcAft>
              <a:buClr>
                <a:schemeClr val="lt1"/>
              </a:buClr>
              <a:buSzPts val="1400"/>
              <a:buFont typeface="Tahoma"/>
              <a:buNone/>
              <a:defRPr sz="1350" b="0" i="0" u="none" strike="noStrike" cap="none">
                <a:solidFill>
                  <a:schemeClr val="lt1"/>
                </a:solidFill>
                <a:latin typeface="Tahoma"/>
                <a:ea typeface="Tahoma"/>
                <a:cs typeface="Tahoma"/>
                <a:sym typeface="Tahoma"/>
              </a:defRPr>
            </a:lvl2pPr>
            <a:lvl3pPr marR="0" lvl="2" algn="l" rtl="0">
              <a:spcBef>
                <a:spcPts val="0"/>
              </a:spcBef>
              <a:spcAft>
                <a:spcPts val="0"/>
              </a:spcAft>
              <a:buClr>
                <a:schemeClr val="lt1"/>
              </a:buClr>
              <a:buSzPts val="1400"/>
              <a:buFont typeface="Tahoma"/>
              <a:buNone/>
              <a:defRPr sz="1350" b="0" i="0" u="none" strike="noStrike" cap="none">
                <a:solidFill>
                  <a:schemeClr val="lt1"/>
                </a:solidFill>
                <a:latin typeface="Tahoma"/>
                <a:ea typeface="Tahoma"/>
                <a:cs typeface="Tahoma"/>
                <a:sym typeface="Tahoma"/>
              </a:defRPr>
            </a:lvl3pPr>
            <a:lvl4pPr marR="0" lvl="3" algn="l" rtl="0">
              <a:spcBef>
                <a:spcPts val="0"/>
              </a:spcBef>
              <a:spcAft>
                <a:spcPts val="0"/>
              </a:spcAft>
              <a:buClr>
                <a:schemeClr val="lt1"/>
              </a:buClr>
              <a:buSzPts val="1400"/>
              <a:buFont typeface="Tahoma"/>
              <a:buNone/>
              <a:defRPr sz="1350" b="0" i="0" u="none" strike="noStrike" cap="none">
                <a:solidFill>
                  <a:schemeClr val="lt1"/>
                </a:solidFill>
                <a:latin typeface="Tahoma"/>
                <a:ea typeface="Tahoma"/>
                <a:cs typeface="Tahoma"/>
                <a:sym typeface="Tahoma"/>
              </a:defRPr>
            </a:lvl4pPr>
            <a:lvl5pPr marR="0" lvl="4" algn="l" rtl="0">
              <a:spcBef>
                <a:spcPts val="0"/>
              </a:spcBef>
              <a:spcAft>
                <a:spcPts val="0"/>
              </a:spcAft>
              <a:buClr>
                <a:schemeClr val="lt1"/>
              </a:buClr>
              <a:buSzPts val="1400"/>
              <a:buFont typeface="Tahoma"/>
              <a:buNone/>
              <a:defRPr sz="1350" b="0" i="0" u="none" strike="noStrike" cap="none">
                <a:solidFill>
                  <a:schemeClr val="lt1"/>
                </a:solidFill>
                <a:latin typeface="Tahoma"/>
                <a:ea typeface="Tahoma"/>
                <a:cs typeface="Tahoma"/>
                <a:sym typeface="Tahoma"/>
              </a:defRPr>
            </a:lvl5pPr>
            <a:lvl6pPr marR="0" lvl="5" algn="l" rtl="0">
              <a:spcBef>
                <a:spcPts val="0"/>
              </a:spcBef>
              <a:spcAft>
                <a:spcPts val="0"/>
              </a:spcAft>
              <a:buClr>
                <a:schemeClr val="lt1"/>
              </a:buClr>
              <a:buSzPts val="1400"/>
              <a:buFont typeface="Tahoma"/>
              <a:buNone/>
              <a:defRPr sz="1350" b="0" i="0" u="none" strike="noStrike" cap="none">
                <a:solidFill>
                  <a:schemeClr val="lt1"/>
                </a:solidFill>
                <a:latin typeface="Tahoma"/>
                <a:ea typeface="Tahoma"/>
                <a:cs typeface="Tahoma"/>
                <a:sym typeface="Tahoma"/>
              </a:defRPr>
            </a:lvl6pPr>
            <a:lvl7pPr marR="0" lvl="6" algn="l" rtl="0">
              <a:spcBef>
                <a:spcPts val="0"/>
              </a:spcBef>
              <a:spcAft>
                <a:spcPts val="0"/>
              </a:spcAft>
              <a:buClr>
                <a:schemeClr val="lt1"/>
              </a:buClr>
              <a:buSzPts val="1400"/>
              <a:buFont typeface="Tahoma"/>
              <a:buNone/>
              <a:defRPr sz="1350" b="0" i="0" u="none" strike="noStrike" cap="none">
                <a:solidFill>
                  <a:schemeClr val="lt1"/>
                </a:solidFill>
                <a:latin typeface="Tahoma"/>
                <a:ea typeface="Tahoma"/>
                <a:cs typeface="Tahoma"/>
                <a:sym typeface="Tahoma"/>
              </a:defRPr>
            </a:lvl7pPr>
            <a:lvl8pPr marR="0" lvl="7" algn="l" rtl="0">
              <a:spcBef>
                <a:spcPts val="0"/>
              </a:spcBef>
              <a:spcAft>
                <a:spcPts val="0"/>
              </a:spcAft>
              <a:buClr>
                <a:schemeClr val="lt1"/>
              </a:buClr>
              <a:buSzPts val="1400"/>
              <a:buFont typeface="Tahoma"/>
              <a:buNone/>
              <a:defRPr sz="1350" b="0" i="0" u="none" strike="noStrike" cap="none">
                <a:solidFill>
                  <a:schemeClr val="lt1"/>
                </a:solidFill>
                <a:latin typeface="Tahoma"/>
                <a:ea typeface="Tahoma"/>
                <a:cs typeface="Tahoma"/>
                <a:sym typeface="Tahoma"/>
              </a:defRPr>
            </a:lvl8pPr>
            <a:lvl9pPr marR="0" lvl="8" algn="l" rtl="0">
              <a:spcBef>
                <a:spcPts val="0"/>
              </a:spcBef>
              <a:spcAft>
                <a:spcPts val="0"/>
              </a:spcAft>
              <a:buClr>
                <a:schemeClr val="lt1"/>
              </a:buClr>
              <a:buSzPts val="1400"/>
              <a:buFont typeface="Tahoma"/>
              <a:buNone/>
              <a:defRPr sz="1350" b="0" i="0" u="none" strike="noStrike" cap="none">
                <a:solidFill>
                  <a:schemeClr val="lt1"/>
                </a:solidFill>
                <a:latin typeface="Tahoma"/>
                <a:ea typeface="Tahoma"/>
                <a:cs typeface="Tahoma"/>
                <a:sym typeface="Tahoma"/>
              </a:defRPr>
            </a:lvl9pPr>
          </a:lstStyle>
          <a:p>
            <a:endParaRPr/>
          </a:p>
        </p:txBody>
      </p:sp>
      <p:sp>
        <p:nvSpPr>
          <p:cNvPr id="175" name="Google Shape;175;p31"/>
          <p:cNvSpPr txBox="1">
            <a:spLocks noGrp="1"/>
          </p:cNvSpPr>
          <p:nvPr>
            <p:ph type="ftr" idx="11"/>
          </p:nvPr>
        </p:nvSpPr>
        <p:spPr>
          <a:xfrm>
            <a:off x="4166812" y="6245225"/>
            <a:ext cx="3858381" cy="476250"/>
          </a:xfrm>
          <a:prstGeom prst="rect">
            <a:avLst/>
          </a:prstGeom>
          <a:noFill/>
          <a:ln>
            <a:noFill/>
          </a:ln>
        </p:spPr>
        <p:txBody>
          <a:bodyPr spcFirstLastPara="1" wrap="square" lIns="97250" tIns="48625" rIns="97250" bIns="48625" anchor="b" anchorCtr="0">
            <a:noAutofit/>
          </a:bodyPr>
          <a:lstStyle>
            <a:lvl1pPr marR="0" lvl="0" algn="ctr" rtl="0">
              <a:spcBef>
                <a:spcPts val="0"/>
              </a:spcBef>
              <a:spcAft>
                <a:spcPts val="0"/>
              </a:spcAft>
              <a:buClr>
                <a:schemeClr val="lt1"/>
              </a:buClr>
              <a:buSzPts val="1400"/>
              <a:buFont typeface="Arial"/>
              <a:buNone/>
              <a:defRPr sz="1125" b="0" i="0" u="none" strike="noStrike" cap="none">
                <a:solidFill>
                  <a:schemeClr val="lt1"/>
                </a:solidFill>
                <a:latin typeface="Arial"/>
                <a:ea typeface="Arial"/>
                <a:cs typeface="Arial"/>
                <a:sym typeface="Arial"/>
              </a:defRPr>
            </a:lvl1pPr>
            <a:lvl2pPr marR="0" lvl="1" algn="l" rtl="0">
              <a:spcBef>
                <a:spcPts val="0"/>
              </a:spcBef>
              <a:spcAft>
                <a:spcPts val="0"/>
              </a:spcAft>
              <a:buClr>
                <a:schemeClr val="lt1"/>
              </a:buClr>
              <a:buSzPts val="1400"/>
              <a:buFont typeface="Tahoma"/>
              <a:buNone/>
              <a:defRPr sz="1350" b="0" i="0" u="none" strike="noStrike" cap="none">
                <a:solidFill>
                  <a:schemeClr val="lt1"/>
                </a:solidFill>
                <a:latin typeface="Tahoma"/>
                <a:ea typeface="Tahoma"/>
                <a:cs typeface="Tahoma"/>
                <a:sym typeface="Tahoma"/>
              </a:defRPr>
            </a:lvl2pPr>
            <a:lvl3pPr marR="0" lvl="2" algn="l" rtl="0">
              <a:spcBef>
                <a:spcPts val="0"/>
              </a:spcBef>
              <a:spcAft>
                <a:spcPts val="0"/>
              </a:spcAft>
              <a:buClr>
                <a:schemeClr val="lt1"/>
              </a:buClr>
              <a:buSzPts val="1400"/>
              <a:buFont typeface="Tahoma"/>
              <a:buNone/>
              <a:defRPr sz="1350" b="0" i="0" u="none" strike="noStrike" cap="none">
                <a:solidFill>
                  <a:schemeClr val="lt1"/>
                </a:solidFill>
                <a:latin typeface="Tahoma"/>
                <a:ea typeface="Tahoma"/>
                <a:cs typeface="Tahoma"/>
                <a:sym typeface="Tahoma"/>
              </a:defRPr>
            </a:lvl3pPr>
            <a:lvl4pPr marR="0" lvl="3" algn="l" rtl="0">
              <a:spcBef>
                <a:spcPts val="0"/>
              </a:spcBef>
              <a:spcAft>
                <a:spcPts val="0"/>
              </a:spcAft>
              <a:buClr>
                <a:schemeClr val="lt1"/>
              </a:buClr>
              <a:buSzPts val="1400"/>
              <a:buFont typeface="Tahoma"/>
              <a:buNone/>
              <a:defRPr sz="1350" b="0" i="0" u="none" strike="noStrike" cap="none">
                <a:solidFill>
                  <a:schemeClr val="lt1"/>
                </a:solidFill>
                <a:latin typeface="Tahoma"/>
                <a:ea typeface="Tahoma"/>
                <a:cs typeface="Tahoma"/>
                <a:sym typeface="Tahoma"/>
              </a:defRPr>
            </a:lvl4pPr>
            <a:lvl5pPr marR="0" lvl="4" algn="l" rtl="0">
              <a:spcBef>
                <a:spcPts val="0"/>
              </a:spcBef>
              <a:spcAft>
                <a:spcPts val="0"/>
              </a:spcAft>
              <a:buClr>
                <a:schemeClr val="lt1"/>
              </a:buClr>
              <a:buSzPts val="1400"/>
              <a:buFont typeface="Tahoma"/>
              <a:buNone/>
              <a:defRPr sz="1350" b="0" i="0" u="none" strike="noStrike" cap="none">
                <a:solidFill>
                  <a:schemeClr val="lt1"/>
                </a:solidFill>
                <a:latin typeface="Tahoma"/>
                <a:ea typeface="Tahoma"/>
                <a:cs typeface="Tahoma"/>
                <a:sym typeface="Tahoma"/>
              </a:defRPr>
            </a:lvl5pPr>
            <a:lvl6pPr marR="0" lvl="5" algn="l" rtl="0">
              <a:spcBef>
                <a:spcPts val="0"/>
              </a:spcBef>
              <a:spcAft>
                <a:spcPts val="0"/>
              </a:spcAft>
              <a:buClr>
                <a:schemeClr val="lt1"/>
              </a:buClr>
              <a:buSzPts val="1400"/>
              <a:buFont typeface="Tahoma"/>
              <a:buNone/>
              <a:defRPr sz="1350" b="0" i="0" u="none" strike="noStrike" cap="none">
                <a:solidFill>
                  <a:schemeClr val="lt1"/>
                </a:solidFill>
                <a:latin typeface="Tahoma"/>
                <a:ea typeface="Tahoma"/>
                <a:cs typeface="Tahoma"/>
                <a:sym typeface="Tahoma"/>
              </a:defRPr>
            </a:lvl6pPr>
            <a:lvl7pPr marR="0" lvl="6" algn="l" rtl="0">
              <a:spcBef>
                <a:spcPts val="0"/>
              </a:spcBef>
              <a:spcAft>
                <a:spcPts val="0"/>
              </a:spcAft>
              <a:buClr>
                <a:schemeClr val="lt1"/>
              </a:buClr>
              <a:buSzPts val="1400"/>
              <a:buFont typeface="Tahoma"/>
              <a:buNone/>
              <a:defRPr sz="1350" b="0" i="0" u="none" strike="noStrike" cap="none">
                <a:solidFill>
                  <a:schemeClr val="lt1"/>
                </a:solidFill>
                <a:latin typeface="Tahoma"/>
                <a:ea typeface="Tahoma"/>
                <a:cs typeface="Tahoma"/>
                <a:sym typeface="Tahoma"/>
              </a:defRPr>
            </a:lvl7pPr>
            <a:lvl8pPr marR="0" lvl="7" algn="l" rtl="0">
              <a:spcBef>
                <a:spcPts val="0"/>
              </a:spcBef>
              <a:spcAft>
                <a:spcPts val="0"/>
              </a:spcAft>
              <a:buClr>
                <a:schemeClr val="lt1"/>
              </a:buClr>
              <a:buSzPts val="1400"/>
              <a:buFont typeface="Tahoma"/>
              <a:buNone/>
              <a:defRPr sz="1350" b="0" i="0" u="none" strike="noStrike" cap="none">
                <a:solidFill>
                  <a:schemeClr val="lt1"/>
                </a:solidFill>
                <a:latin typeface="Tahoma"/>
                <a:ea typeface="Tahoma"/>
                <a:cs typeface="Tahoma"/>
                <a:sym typeface="Tahoma"/>
              </a:defRPr>
            </a:lvl8pPr>
            <a:lvl9pPr marR="0" lvl="8" algn="l" rtl="0">
              <a:spcBef>
                <a:spcPts val="0"/>
              </a:spcBef>
              <a:spcAft>
                <a:spcPts val="0"/>
              </a:spcAft>
              <a:buClr>
                <a:schemeClr val="lt1"/>
              </a:buClr>
              <a:buSzPts val="1400"/>
              <a:buFont typeface="Tahoma"/>
              <a:buNone/>
              <a:defRPr sz="1350" b="0" i="0" u="none" strike="noStrike" cap="none">
                <a:solidFill>
                  <a:schemeClr val="lt1"/>
                </a:solidFill>
                <a:latin typeface="Tahoma"/>
                <a:ea typeface="Tahoma"/>
                <a:cs typeface="Tahoma"/>
                <a:sym typeface="Tahoma"/>
              </a:defRPr>
            </a:lvl9pPr>
          </a:lstStyle>
          <a:p>
            <a:endParaRPr/>
          </a:p>
        </p:txBody>
      </p:sp>
      <p:sp>
        <p:nvSpPr>
          <p:cNvPr id="176" name="Google Shape;176;p31"/>
          <p:cNvSpPr txBox="1">
            <a:spLocks noGrp="1"/>
          </p:cNvSpPr>
          <p:nvPr>
            <p:ph type="sldNum" idx="12"/>
          </p:nvPr>
        </p:nvSpPr>
        <p:spPr>
          <a:xfrm>
            <a:off x="8738812" y="6245225"/>
            <a:ext cx="2842381" cy="476250"/>
          </a:xfrm>
          <a:prstGeom prst="rect">
            <a:avLst/>
          </a:prstGeom>
          <a:noFill/>
          <a:ln>
            <a:noFill/>
          </a:ln>
        </p:spPr>
        <p:txBody>
          <a:bodyPr spcFirstLastPara="1" wrap="square" lIns="97250" tIns="48625" rIns="97250" bIns="48625" anchor="b" anchorCtr="0">
            <a:noAutofit/>
          </a:bodyPr>
          <a:lstStyle>
            <a:lvl1pPr marL="0" marR="0" lvl="0" indent="0" algn="r" rtl="0">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1pPr>
            <a:lvl2pPr marL="0" marR="0" lvl="1" indent="0" algn="r" rtl="0">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2pPr>
            <a:lvl3pPr marL="0" marR="0" lvl="2" indent="0" algn="r" rtl="0">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3pPr>
            <a:lvl4pPr marL="0" marR="0" lvl="3" indent="0" algn="r" rtl="0">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4pPr>
            <a:lvl5pPr marL="0" marR="0" lvl="4" indent="0" algn="r" rtl="0">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5pPr>
            <a:lvl6pPr marL="0" marR="0" lvl="5" indent="0" algn="r" rtl="0">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6pPr>
            <a:lvl7pPr marL="0" marR="0" lvl="6" indent="0" algn="r" rtl="0">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7pPr>
            <a:lvl8pPr marL="0" marR="0" lvl="7" indent="0" algn="r" rtl="0">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8pPr>
            <a:lvl9pPr marL="0" marR="0" lvl="8" indent="0" algn="r" rtl="0">
              <a:spcBef>
                <a:spcPts val="0"/>
              </a:spcBef>
              <a:buClr>
                <a:schemeClr val="lt1"/>
              </a:buClr>
              <a:buSzPts val="1125"/>
              <a:buFont typeface="Arial"/>
              <a:buNone/>
              <a:defRPr sz="1125"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E923BD-338F-4E26-91B1-1CD03A67998B}" type="datetimeFigureOut">
              <a:rPr lang="en-GB" smtClean="0"/>
              <a:pPr/>
              <a:t>14/05/2020</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E1A25-6C6D-490F-A8BB-7E074EFF32ED}" type="slidenum">
              <a:rPr lang="en-GB" smtClean="0"/>
              <a:pPr/>
              <a:t>‹#›</a:t>
            </a:fld>
            <a:endParaRPr lang="en-GB"/>
          </a:p>
        </p:txBody>
      </p:sp>
    </p:spTree>
    <p:extLst>
      <p:ext uri="{BB962C8B-B14F-4D97-AF65-F5344CB8AC3E}">
        <p14:creationId xmlns:p14="http://schemas.microsoft.com/office/powerpoint/2010/main" val="85860900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00000-1234-1234-1234-123412341234}" type="slidenum">
              <a:rPr lang="en-US" smtClean="0"/>
              <a:pPr/>
              <a:t>‹#›</a:t>
            </a:fld>
            <a:endParaRPr lang="en-US"/>
          </a:p>
        </p:txBody>
      </p:sp>
    </p:spTree>
    <p:extLst>
      <p:ext uri="{BB962C8B-B14F-4D97-AF65-F5344CB8AC3E}">
        <p14:creationId xmlns:p14="http://schemas.microsoft.com/office/powerpoint/2010/main" val="14486948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
          <p:cNvSpPr txBox="1">
            <a:spLocks noGrp="1"/>
          </p:cNvSpPr>
          <p:nvPr>
            <p:ph type="ctrTitle"/>
          </p:nvPr>
        </p:nvSpPr>
        <p:spPr>
          <a:xfrm>
            <a:off x="1364673" y="1462900"/>
            <a:ext cx="9822908" cy="27368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rgbClr val="7B1719"/>
              </a:buClr>
              <a:buSzPts val="4000"/>
              <a:buFont typeface="Calibri"/>
              <a:buNone/>
            </a:pPr>
            <a:r>
              <a:rPr lang="en-US" sz="4000" b="1" dirty="0">
                <a:solidFill>
                  <a:srgbClr val="7B1719"/>
                </a:solidFill>
                <a:latin typeface="Calibri"/>
                <a:ea typeface="Calibri"/>
                <a:cs typeface="Calibri"/>
                <a:sym typeface="Calibri"/>
              </a:rPr>
              <a:t>Extracurricular Activities ECA strategic plan</a:t>
            </a:r>
            <a:br>
              <a:rPr lang="en-US" sz="4000" b="1" dirty="0">
                <a:solidFill>
                  <a:srgbClr val="7B1719"/>
                </a:solidFill>
                <a:latin typeface="Calibri"/>
                <a:ea typeface="Calibri"/>
                <a:cs typeface="Calibri"/>
                <a:sym typeface="Calibri"/>
              </a:rPr>
            </a:br>
            <a:r>
              <a:rPr lang="en-US" sz="4000" b="1" dirty="0">
                <a:solidFill>
                  <a:srgbClr val="7B1719"/>
                </a:solidFill>
                <a:latin typeface="Calibri"/>
                <a:ea typeface="Calibri"/>
                <a:cs typeface="Calibri"/>
                <a:sym typeface="Calibri"/>
              </a:rPr>
              <a:t/>
            </a:r>
            <a:br>
              <a:rPr lang="en-US" sz="4000" b="1" dirty="0">
                <a:solidFill>
                  <a:srgbClr val="7B1719"/>
                </a:solidFill>
                <a:latin typeface="Calibri"/>
                <a:ea typeface="Calibri"/>
                <a:cs typeface="Calibri"/>
                <a:sym typeface="Calibri"/>
              </a:rPr>
            </a:br>
            <a:r>
              <a:rPr lang="en-US" sz="4000" b="1" dirty="0">
                <a:solidFill>
                  <a:srgbClr val="7B1719"/>
                </a:solidFill>
                <a:latin typeface="Calibri"/>
                <a:ea typeface="Calibri"/>
                <a:cs typeface="Calibri"/>
                <a:sym typeface="Calibri"/>
              </a:rPr>
              <a:t> (Conceptual Framework)</a:t>
            </a:r>
            <a:endParaRPr sz="4000" b="1" dirty="0">
              <a:solidFill>
                <a:srgbClr val="7B1719"/>
              </a:solidFill>
              <a:latin typeface="Calibri"/>
              <a:ea typeface="Calibri"/>
              <a:cs typeface="Calibri"/>
              <a:sym typeface="Calibri"/>
            </a:endParaRPr>
          </a:p>
        </p:txBody>
      </p:sp>
      <p:sp>
        <p:nvSpPr>
          <p:cNvPr id="249" name="Google Shape;249;p1"/>
          <p:cNvSpPr/>
          <p:nvPr/>
        </p:nvSpPr>
        <p:spPr>
          <a:xfrm>
            <a:off x="2740856" y="4199700"/>
            <a:ext cx="6583679"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400"/>
              <a:buFont typeface="Gill Sans"/>
              <a:buNone/>
            </a:pPr>
            <a:r>
              <a:rPr lang="en-US" sz="2400" b="1" i="0" u="none" strike="noStrike" cap="none" dirty="0" smtClean="0">
                <a:solidFill>
                  <a:schemeClr val="dk1"/>
                </a:solidFill>
                <a:latin typeface="Gill Sans"/>
                <a:ea typeface="Gill Sans"/>
                <a:cs typeface="Gill Sans"/>
                <a:sym typeface="Gill Sans"/>
              </a:rPr>
              <a:t>May 14, </a:t>
            </a:r>
            <a:r>
              <a:rPr lang="en-US" sz="2400" b="1" i="0" u="none" strike="noStrike" cap="none" dirty="0">
                <a:solidFill>
                  <a:schemeClr val="dk1"/>
                </a:solidFill>
                <a:latin typeface="Gill Sans"/>
                <a:ea typeface="Gill Sans"/>
                <a:cs typeface="Gill Sans"/>
                <a:sym typeface="Gill Sans"/>
              </a:rPr>
              <a:t>2020</a:t>
            </a:r>
            <a:endParaRPr dirty="0"/>
          </a:p>
        </p:txBody>
      </p:sp>
      <p:sp>
        <p:nvSpPr>
          <p:cNvPr id="250" name="Google Shape;250;p1"/>
          <p:cNvSpPr/>
          <p:nvPr/>
        </p:nvSpPr>
        <p:spPr>
          <a:xfrm>
            <a:off x="272668" y="5749636"/>
            <a:ext cx="113538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1" u="none" strike="noStrike" cap="none" dirty="0">
                <a:solidFill>
                  <a:schemeClr val="dk1"/>
                </a:solidFill>
                <a:latin typeface="Calibri"/>
                <a:ea typeface="Calibri"/>
                <a:cs typeface="Calibri"/>
                <a:sym typeface="Calibri"/>
              </a:rPr>
              <a:t>DISCLAIMER: This publication was produced for review by the United States Agency for International Development. Samah Goussous prepared it, in cooperation with Jordan’s Ministry of Education.</a:t>
            </a:r>
            <a:r>
              <a:rPr lang="en-US" sz="1400" b="0" i="0" u="none" strike="noStrike" cap="none" dirty="0">
                <a:solidFill>
                  <a:schemeClr val="dk1"/>
                </a:solidFill>
                <a:latin typeface="Calibri"/>
                <a:ea typeface="Calibri"/>
                <a:cs typeface="Calibri"/>
                <a:sym typeface="Calibri"/>
              </a:rPr>
              <a:t> </a:t>
            </a:r>
            <a:endParaRPr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301726" y="172604"/>
            <a:ext cx="2439129" cy="72294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596" y="-228600"/>
            <a:ext cx="9048720" cy="1447800"/>
          </a:xfrm>
        </p:spPr>
        <p:txBody>
          <a:bodyPr>
            <a:normAutofit/>
          </a:bodyPr>
          <a:lstStyle/>
          <a:p>
            <a:r>
              <a:rPr lang="en-GB" sz="4000" b="1" dirty="0">
                <a:solidFill>
                  <a:srgbClr val="7B1719"/>
                </a:solidFill>
                <a:latin typeface="+mn-lt"/>
                <a:ea typeface="+mn-ea"/>
                <a:cs typeface="Times New Roman" pitchFamily="18" charset="0"/>
              </a:rPr>
              <a:t>Teacher Readiness and Motivation</a:t>
            </a:r>
          </a:p>
        </p:txBody>
      </p:sp>
      <p:sp>
        <p:nvSpPr>
          <p:cNvPr id="3" name="Content Placeholder 2"/>
          <p:cNvSpPr>
            <a:spLocks noGrp="1"/>
          </p:cNvSpPr>
          <p:nvPr>
            <p:ph idx="1"/>
          </p:nvPr>
        </p:nvSpPr>
        <p:spPr>
          <a:xfrm>
            <a:off x="619126" y="1438276"/>
            <a:ext cx="11092562" cy="4533900"/>
          </a:xfrm>
        </p:spPr>
        <p:txBody>
          <a:bodyPr>
            <a:normAutofit lnSpcReduction="10000"/>
          </a:bodyPr>
          <a:lstStyle/>
          <a:p>
            <a:pPr algn="just">
              <a:buNone/>
            </a:pPr>
            <a:endParaRPr lang="en-GB" i="1" dirty="0" smtClean="0">
              <a:latin typeface="Gill Sans MT" pitchFamily="34" charset="0"/>
            </a:endParaRPr>
          </a:p>
          <a:p>
            <a:pPr marL="457200" lvl="0" indent="-292100">
              <a:lnSpc>
                <a:spcPct val="100000"/>
              </a:lnSpc>
              <a:spcBef>
                <a:spcPts val="0"/>
              </a:spcBef>
              <a:buSzPts val="1000"/>
              <a:buChar char="●"/>
            </a:pPr>
            <a:r>
              <a:rPr lang="en-US" sz="2400" dirty="0" smtClean="0"/>
              <a:t>The </a:t>
            </a:r>
            <a:r>
              <a:rPr lang="en-US" sz="2400" dirty="0"/>
              <a:t>Queen Rania Foundation 2014 National Teacher Survey revealed that 28% of teachers never received training prior to becoming a teacher, and the majority of those who had received training stated that it for two or less months, compared to the OECD average of 10.6 months of pre-service training. </a:t>
            </a:r>
            <a:endParaRPr lang="en-US" sz="2400" dirty="0" smtClean="0"/>
          </a:p>
          <a:p>
            <a:pPr marL="457200" lvl="0" indent="-292100">
              <a:lnSpc>
                <a:spcPct val="100000"/>
              </a:lnSpc>
              <a:spcBef>
                <a:spcPts val="0"/>
              </a:spcBef>
              <a:buSzPts val="1000"/>
              <a:buChar char="●"/>
            </a:pPr>
            <a:endParaRPr lang="en-US" sz="2400" dirty="0"/>
          </a:p>
          <a:p>
            <a:pPr marL="457200" lvl="0" indent="-292100">
              <a:lnSpc>
                <a:spcPct val="100000"/>
              </a:lnSpc>
              <a:spcBef>
                <a:spcPts val="0"/>
              </a:spcBef>
              <a:buSzPts val="1000"/>
              <a:buChar char="●"/>
            </a:pPr>
            <a:r>
              <a:rPr lang="en-US" sz="2400" dirty="0"/>
              <a:t>QRTA’s National Teacher Survey revealed that “40% of teachers with less than 5 years of teaching experience cited a passion for teaching, compared to 48% of teachers with more than 20 years of experience.” </a:t>
            </a:r>
            <a:endParaRPr lang="en-US" sz="2400" dirty="0" smtClean="0"/>
          </a:p>
          <a:p>
            <a:pPr marL="165100" lvl="0" indent="0">
              <a:lnSpc>
                <a:spcPct val="100000"/>
              </a:lnSpc>
              <a:spcBef>
                <a:spcPts val="0"/>
              </a:spcBef>
              <a:buSzPts val="1000"/>
              <a:buNone/>
            </a:pPr>
            <a:endParaRPr lang="en-US" sz="2400" dirty="0"/>
          </a:p>
          <a:p>
            <a:pPr marL="457200" lvl="0" indent="-292100">
              <a:lnSpc>
                <a:spcPct val="100000"/>
              </a:lnSpc>
              <a:spcBef>
                <a:spcPts val="0"/>
              </a:spcBef>
              <a:buSzPts val="1000"/>
              <a:buChar char="●"/>
            </a:pPr>
            <a:r>
              <a:rPr lang="en-US" sz="2400" dirty="0"/>
              <a:t>Research demonstrates that the quality of teachers and teaching is the most important factor affecting student outcomes (OECD, 2010) particularly in emergency contexts where teachers may be the only resource available (World Bank, 2010)</a:t>
            </a:r>
          </a:p>
          <a:p>
            <a:pPr marL="0" indent="0" algn="just">
              <a:buNone/>
            </a:pPr>
            <a:endParaRPr lang="en-US" sz="2400" dirty="0" smtClean="0">
              <a:latin typeface="Gill Sans MT" pitchFamily="34" charset="0"/>
            </a:endParaRPr>
          </a:p>
          <a:p>
            <a:pPr marL="514350" indent="-514350" algn="just">
              <a:buFont typeface="Arial" pitchFamily="34" charset="0"/>
              <a:buAutoNum type="arabicPeriod"/>
            </a:pPr>
            <a:endParaRPr lang="en-US" dirty="0" smtClean="0">
              <a:latin typeface="Gill Sans MT" pitchFamily="34" charset="0"/>
            </a:endParaRPr>
          </a:p>
          <a:p>
            <a:pPr marL="514350" indent="-514350" algn="just">
              <a:buAutoNum type="arabicPeriod"/>
            </a:pPr>
            <a:endParaRPr lang="en-US" dirty="0" smtClean="0"/>
          </a:p>
          <a:p>
            <a:pPr algn="just">
              <a:buNone/>
            </a:pPr>
            <a:endParaRPr lang="en-GB" i="1" dirty="0" smtClean="0">
              <a:latin typeface="Gill Sans MT" pitchFamily="34" charset="0"/>
            </a:endParaRPr>
          </a:p>
          <a:p>
            <a:pPr algn="just">
              <a:buNone/>
            </a:pPr>
            <a:endParaRPr lang="en-GB" i="1" dirty="0" smtClean="0">
              <a:latin typeface="Gill Sans MT" pitchFamily="34" charset="0"/>
            </a:endParaRPr>
          </a:p>
          <a:p>
            <a:pPr algn="just">
              <a:buNone/>
            </a:pPr>
            <a:endParaRPr lang="en-GB" dirty="0">
              <a:latin typeface="Gill Sans MT" pitchFamily="34" charset="0"/>
            </a:endParaRPr>
          </a:p>
        </p:txBody>
      </p:sp>
      <p:cxnSp>
        <p:nvCxnSpPr>
          <p:cNvPr id="17" name="Straight Connector 16"/>
          <p:cNvCxnSpPr/>
          <p:nvPr/>
        </p:nvCxnSpPr>
        <p:spPr>
          <a:xfrm>
            <a:off x="1438596" y="942975"/>
            <a:ext cx="8820472" cy="0"/>
          </a:xfrm>
          <a:prstGeom prst="line">
            <a:avLst/>
          </a:prstGeom>
          <a:ln w="38100" cmpd="dbl">
            <a:solidFill>
              <a:srgbClr val="9A000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666844" y="6629400"/>
            <a:ext cx="8964488" cy="0"/>
          </a:xfrm>
          <a:prstGeom prst="line">
            <a:avLst/>
          </a:prstGeom>
          <a:ln w="38100" cmpd="dbl">
            <a:solidFill>
              <a:srgbClr val="9A00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733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0"/>
          <p:cNvSpPr txBox="1">
            <a:spLocks noGrp="1"/>
          </p:cNvSpPr>
          <p:nvPr>
            <p:ph type="subTitle" idx="1"/>
          </p:nvPr>
        </p:nvSpPr>
        <p:spPr>
          <a:xfrm>
            <a:off x="1953491" y="0"/>
            <a:ext cx="8831925" cy="1041654"/>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2400"/>
              <a:buNone/>
            </a:pPr>
            <a:r>
              <a:rPr lang="en-US" b="1" kern="1200" dirty="0">
                <a:solidFill>
                  <a:srgbClr val="7B1719"/>
                </a:solidFill>
                <a:latin typeface="+mn-lt"/>
                <a:ea typeface="+mn-ea"/>
                <a:cs typeface="Times New Roman" pitchFamily="18" charset="0"/>
              </a:rPr>
              <a:t>Brief summary of how ECA are being implemented in German schools By GIZ</a:t>
            </a:r>
            <a:endParaRPr b="1" kern="1200" dirty="0">
              <a:solidFill>
                <a:srgbClr val="7B1719"/>
              </a:solidFill>
              <a:latin typeface="+mn-lt"/>
              <a:ea typeface="+mn-ea"/>
              <a:cs typeface="Times New Roman" pitchFamily="18" charset="0"/>
            </a:endParaRPr>
          </a:p>
        </p:txBody>
      </p:sp>
      <p:pic>
        <p:nvPicPr>
          <p:cNvPr id="361" name="Google Shape;361;p10"/>
          <p:cNvPicPr preferRelativeResize="0"/>
          <p:nvPr/>
        </p:nvPicPr>
        <p:blipFill rotWithShape="1">
          <a:blip r:embed="rId3">
            <a:alphaModFix/>
          </a:blip>
          <a:srcRect/>
          <a:stretch/>
        </p:blipFill>
        <p:spPr>
          <a:xfrm>
            <a:off x="6553200" y="2794572"/>
            <a:ext cx="3039825" cy="3210688"/>
          </a:xfrm>
          <a:prstGeom prst="rect">
            <a:avLst/>
          </a:prstGeom>
          <a:noFill/>
          <a:ln w="76200" cap="flat" cmpd="sng">
            <a:solidFill>
              <a:schemeClr val="dk2"/>
            </a:solidFill>
            <a:prstDash val="solid"/>
            <a:round/>
            <a:headEnd type="none" w="sm" len="sm"/>
            <a:tailEnd type="none" w="sm" len="sm"/>
          </a:ln>
        </p:spPr>
      </p:pic>
      <p:pic>
        <p:nvPicPr>
          <p:cNvPr id="362" name="Google Shape;362;p10"/>
          <p:cNvPicPr preferRelativeResize="0"/>
          <p:nvPr/>
        </p:nvPicPr>
        <p:blipFill rotWithShape="1">
          <a:blip r:embed="rId4">
            <a:alphaModFix/>
          </a:blip>
          <a:srcRect l="32393" r="-1" b="-1"/>
          <a:stretch/>
        </p:blipFill>
        <p:spPr>
          <a:xfrm>
            <a:off x="1219200" y="1164871"/>
            <a:ext cx="3276600" cy="3235045"/>
          </a:xfrm>
          <a:prstGeom prst="rect">
            <a:avLst/>
          </a:prstGeom>
          <a:noFill/>
          <a:ln>
            <a:noFill/>
          </a:ln>
        </p:spPr>
      </p:pic>
      <p:sp>
        <p:nvSpPr>
          <p:cNvPr id="363" name="Google Shape;363;p10"/>
          <p:cNvSpPr/>
          <p:nvPr/>
        </p:nvSpPr>
        <p:spPr>
          <a:xfrm>
            <a:off x="1066800" y="4876801"/>
            <a:ext cx="6172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Active Learning and  Extracurricular Activities</a:t>
            </a: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11"/>
          <p:cNvSpPr txBox="1">
            <a:spLocks noGrp="1"/>
          </p:cNvSpPr>
          <p:nvPr>
            <p:ph type="ctrTitle"/>
          </p:nvPr>
        </p:nvSpPr>
        <p:spPr>
          <a:xfrm>
            <a:off x="304800" y="751707"/>
            <a:ext cx="5105400" cy="3480800"/>
          </a:xfrm>
          <a:prstGeom prst="rect">
            <a:avLst/>
          </a:prstGeom>
          <a:noFill/>
          <a:ln w="38100"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dk1"/>
              </a:buClr>
              <a:buSzPts val="1200"/>
              <a:buFont typeface="Calibri"/>
              <a:buNone/>
            </a:pPr>
            <a:endParaRPr sz="1200" b="1" dirty="0"/>
          </a:p>
          <a:p>
            <a:pPr marL="0" lvl="0" indent="0" algn="l" rtl="0">
              <a:lnSpc>
                <a:spcPct val="90000"/>
              </a:lnSpc>
              <a:spcBef>
                <a:spcPts val="0"/>
              </a:spcBef>
              <a:spcAft>
                <a:spcPts val="0"/>
              </a:spcAft>
              <a:buClr>
                <a:schemeClr val="dk1"/>
              </a:buClr>
              <a:buSzPts val="1600"/>
              <a:buFont typeface="Calibri"/>
              <a:buNone/>
            </a:pPr>
            <a:r>
              <a:rPr lang="en-US" sz="1600" b="1" dirty="0"/>
              <a:t>Active learning during lesson time</a:t>
            </a:r>
            <a:endParaRPr sz="1600" b="1" dirty="0"/>
          </a:p>
          <a:p>
            <a:pPr marL="0" lvl="0" indent="0" algn="l" rtl="0">
              <a:lnSpc>
                <a:spcPct val="90000"/>
              </a:lnSpc>
              <a:spcBef>
                <a:spcPts val="1000"/>
              </a:spcBef>
              <a:spcAft>
                <a:spcPts val="0"/>
              </a:spcAft>
              <a:buClr>
                <a:schemeClr val="dk1"/>
              </a:buClr>
              <a:buSzPts val="1100"/>
              <a:buFont typeface="Calibri"/>
              <a:buNone/>
            </a:pPr>
            <a:r>
              <a:rPr lang="en-US" sz="1600" b="1" u="sng" dirty="0">
                <a:latin typeface="Calibri"/>
                <a:ea typeface="Calibri"/>
                <a:cs typeface="Calibri"/>
                <a:sym typeface="Calibri"/>
              </a:rPr>
              <a:t>Definition</a:t>
            </a:r>
            <a:r>
              <a:rPr lang="en-US" sz="1600" dirty="0">
                <a:latin typeface="Calibri"/>
                <a:ea typeface="Calibri"/>
                <a:cs typeface="Calibri"/>
                <a:sym typeface="Calibri"/>
              </a:rPr>
              <a:t>: "Active learning" means that students engage with the material, participate in the class, and collaborate with each other.</a:t>
            </a:r>
            <a:endParaRPr sz="1600" dirty="0">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Calibri"/>
              <a:buNone/>
            </a:pPr>
            <a:r>
              <a:rPr lang="en-US" sz="1600" dirty="0">
                <a:latin typeface="Calibri"/>
                <a:ea typeface="Calibri"/>
                <a:cs typeface="Calibri"/>
                <a:sym typeface="Calibri"/>
              </a:rPr>
              <a:t>Different concepts and methods included on a daily basis: e.g. </a:t>
            </a:r>
            <a:r>
              <a:rPr lang="en-US" sz="1600" b="1" dirty="0">
                <a:latin typeface="Calibri"/>
                <a:ea typeface="Calibri"/>
                <a:cs typeface="Calibri"/>
                <a:sym typeface="Calibri"/>
              </a:rPr>
              <a:t>Cooperative Learning, Total Physical Response, Project-based Learning, Open Learning</a:t>
            </a:r>
            <a:endParaRPr sz="1600" b="1" dirty="0">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Calibri"/>
              <a:buNone/>
            </a:pPr>
            <a:r>
              <a:rPr lang="en-US" sz="1600" dirty="0">
                <a:latin typeface="Calibri"/>
                <a:ea typeface="Calibri"/>
                <a:cs typeface="Calibri"/>
                <a:sym typeface="Calibri"/>
              </a:rPr>
              <a:t>Extra-activities based on curriculum:</a:t>
            </a:r>
            <a:endParaRPr sz="1600" dirty="0">
              <a:latin typeface="Calibri"/>
              <a:ea typeface="Calibri"/>
              <a:cs typeface="Calibri"/>
              <a:sym typeface="Calibri"/>
            </a:endParaRPr>
          </a:p>
          <a:p>
            <a:pPr marL="457200" lvl="0" indent="-304800" algn="l" rtl="0">
              <a:lnSpc>
                <a:spcPct val="90000"/>
              </a:lnSpc>
              <a:spcBef>
                <a:spcPts val="500"/>
              </a:spcBef>
              <a:spcAft>
                <a:spcPts val="0"/>
              </a:spcAft>
              <a:buClr>
                <a:schemeClr val="dk1"/>
              </a:buClr>
              <a:buSzPts val="1200"/>
              <a:buFont typeface="Calibri"/>
              <a:buChar char="●"/>
            </a:pPr>
            <a:r>
              <a:rPr lang="en-US" sz="1600" b="1" dirty="0">
                <a:latin typeface="Calibri"/>
                <a:ea typeface="Calibri"/>
                <a:cs typeface="Calibri"/>
                <a:sym typeface="Calibri"/>
              </a:rPr>
              <a:t>Project week </a:t>
            </a:r>
            <a:r>
              <a:rPr lang="en-US" sz="1600" dirty="0">
                <a:latin typeface="Calibri"/>
                <a:ea typeface="Calibri"/>
                <a:cs typeface="Calibri"/>
                <a:sym typeface="Calibri"/>
              </a:rPr>
              <a:t>(e.g. Literature Week, Science Week)</a:t>
            </a:r>
            <a:endParaRPr sz="1600" dirty="0">
              <a:latin typeface="Calibri"/>
              <a:ea typeface="Calibri"/>
              <a:cs typeface="Calibri"/>
              <a:sym typeface="Calibri"/>
            </a:endParaRPr>
          </a:p>
          <a:p>
            <a:pPr marL="457200" lvl="0" indent="-304800" algn="l" rtl="0">
              <a:lnSpc>
                <a:spcPct val="90000"/>
              </a:lnSpc>
              <a:spcBef>
                <a:spcPts val="0"/>
              </a:spcBef>
              <a:spcAft>
                <a:spcPts val="0"/>
              </a:spcAft>
              <a:buClr>
                <a:schemeClr val="dk1"/>
              </a:buClr>
              <a:buSzPts val="1200"/>
              <a:buFont typeface="Calibri"/>
              <a:buChar char="●"/>
            </a:pPr>
            <a:r>
              <a:rPr lang="en-US" sz="1600" b="1" dirty="0">
                <a:latin typeface="Calibri"/>
                <a:ea typeface="Calibri"/>
                <a:cs typeface="Calibri"/>
                <a:sym typeface="Calibri"/>
              </a:rPr>
              <a:t>Project days </a:t>
            </a:r>
            <a:r>
              <a:rPr lang="en-US" sz="1600" dirty="0">
                <a:latin typeface="Calibri"/>
                <a:ea typeface="Calibri"/>
                <a:cs typeface="Calibri"/>
                <a:sym typeface="Calibri"/>
              </a:rPr>
              <a:t>(e.g. Sports Day, Heritage Day, Science Day)</a:t>
            </a:r>
            <a:endParaRPr sz="1600" dirty="0">
              <a:latin typeface="Calibri"/>
              <a:ea typeface="Calibri"/>
              <a:cs typeface="Calibri"/>
              <a:sym typeface="Calibri"/>
            </a:endParaRPr>
          </a:p>
          <a:p>
            <a:pPr marL="457200" lvl="0" indent="-304800" algn="l" rtl="0">
              <a:lnSpc>
                <a:spcPct val="90000"/>
              </a:lnSpc>
              <a:spcBef>
                <a:spcPts val="0"/>
              </a:spcBef>
              <a:spcAft>
                <a:spcPts val="0"/>
              </a:spcAft>
              <a:buClr>
                <a:schemeClr val="dk1"/>
              </a:buClr>
              <a:buSzPts val="1200"/>
              <a:buFont typeface="Calibri"/>
              <a:buChar char="●"/>
            </a:pPr>
            <a:r>
              <a:rPr lang="en-US" sz="1600" b="1" dirty="0">
                <a:latin typeface="Calibri"/>
                <a:ea typeface="Calibri"/>
                <a:cs typeface="Calibri"/>
                <a:sym typeface="Calibri"/>
              </a:rPr>
              <a:t>Excursions</a:t>
            </a:r>
            <a:r>
              <a:rPr lang="en-US" sz="1600" dirty="0">
                <a:latin typeface="Calibri"/>
                <a:ea typeface="Calibri"/>
                <a:cs typeface="Calibri"/>
                <a:sym typeface="Calibri"/>
              </a:rPr>
              <a:t> (based on curriculum)</a:t>
            </a:r>
            <a:endParaRPr sz="1600" dirty="0">
              <a:latin typeface="Calibri"/>
              <a:ea typeface="Calibri"/>
              <a:cs typeface="Calibri"/>
              <a:sym typeface="Calibri"/>
            </a:endParaRPr>
          </a:p>
          <a:p>
            <a:pPr marL="0" lvl="0" indent="0" algn="ctr" rtl="0">
              <a:lnSpc>
                <a:spcPct val="90000"/>
              </a:lnSpc>
              <a:spcBef>
                <a:spcPts val="0"/>
              </a:spcBef>
              <a:spcAft>
                <a:spcPts val="0"/>
              </a:spcAft>
              <a:buClr>
                <a:schemeClr val="dk1"/>
              </a:buClr>
              <a:buSzPts val="1200"/>
              <a:buFont typeface="Calibri"/>
              <a:buNone/>
            </a:pPr>
            <a:endParaRPr sz="1200" b="1" dirty="0"/>
          </a:p>
        </p:txBody>
      </p:sp>
      <p:sp>
        <p:nvSpPr>
          <p:cNvPr id="369" name="Google Shape;369;p11"/>
          <p:cNvSpPr txBox="1"/>
          <p:nvPr/>
        </p:nvSpPr>
        <p:spPr>
          <a:xfrm>
            <a:off x="5867400" y="726526"/>
            <a:ext cx="5486400" cy="34808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4"/>
                  </a:ext>
                </a:extLst>
              </a:rPr>
              <a:t>Extracurricular Activities /After-school activities</a:t>
            </a:r>
            <a:endParaRPr kumimoji="0" sz="16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0" lvl="0" indent="-304800" algn="l" defTabSz="914400" rtl="0" eaLnBrk="1" fontAlgn="auto" latinLnBrk="0" hangingPunct="1">
              <a:lnSpc>
                <a:spcPct val="90000"/>
              </a:lnSpc>
              <a:spcBef>
                <a:spcPts val="1000"/>
              </a:spcBef>
              <a:spcAft>
                <a:spcPts val="0"/>
              </a:spcAft>
              <a:buClr>
                <a:srgbClr val="000000"/>
              </a:buClr>
              <a:buSzPts val="1200"/>
              <a:buFont typeface="Calibri"/>
              <a:buChar char="●"/>
              <a:tabLst/>
              <a:defRPr/>
            </a:pP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Students register for different (one or more) after-school activities on a voluntary basis (not mandatory, but encouraged by parents and teachers)</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0" lvl="0" indent="-304800" algn="l" defTabSz="914400" rtl="0" eaLnBrk="1" fontAlgn="auto" latinLnBrk="0" hangingPunct="1">
              <a:lnSpc>
                <a:spcPct val="90000"/>
              </a:lnSpc>
              <a:spcBef>
                <a:spcPts val="0"/>
              </a:spcBef>
              <a:spcAft>
                <a:spcPts val="0"/>
              </a:spcAft>
              <a:buClr>
                <a:srgbClr val="000000"/>
              </a:buClr>
              <a:buSzPts val="1200"/>
              <a:buFont typeface="Calibri"/>
              <a:buChar char="●"/>
              <a:tabLst/>
              <a:defRPr/>
            </a:pP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Once registered they need to attend for half a year/ the whole school year</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0" lvl="0" indent="-304800" algn="l" defTabSz="914400" rtl="0" eaLnBrk="1" fontAlgn="auto" latinLnBrk="0" hangingPunct="1">
              <a:lnSpc>
                <a:spcPct val="90000"/>
              </a:lnSpc>
              <a:spcBef>
                <a:spcPts val="0"/>
              </a:spcBef>
              <a:spcAft>
                <a:spcPts val="0"/>
              </a:spcAft>
              <a:buClr>
                <a:srgbClr val="000000"/>
              </a:buClr>
              <a:buSzPts val="1200"/>
              <a:buFont typeface="Calibri"/>
              <a:buChar char="●"/>
              <a:tabLst/>
              <a:defRPr/>
            </a:pP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5"/>
                  </a:ext>
                </a:extLst>
              </a:rPr>
              <a:t>Duration: between 45 and 90 minutes</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0" lvl="0" indent="-304800" algn="l" defTabSz="914400" rtl="0" eaLnBrk="1" fontAlgn="auto" latinLnBrk="0" hangingPunct="1">
              <a:lnSpc>
                <a:spcPct val="90000"/>
              </a:lnSpc>
              <a:spcBef>
                <a:spcPts val="0"/>
              </a:spcBef>
              <a:spcAft>
                <a:spcPts val="0"/>
              </a:spcAft>
              <a:buClr>
                <a:srgbClr val="000000"/>
              </a:buClr>
              <a:buSzPts val="1200"/>
              <a:buFont typeface="Calibri"/>
              <a:buChar char="●"/>
              <a:tabLst/>
              <a:defRPr/>
            </a:pP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Provided by teachers (calculated from their teaching load)</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0" lvl="0" indent="-304800" algn="l" defTabSz="914400" rtl="0" eaLnBrk="1" fontAlgn="auto" latinLnBrk="0" hangingPunct="1">
              <a:lnSpc>
                <a:spcPct val="90000"/>
              </a:lnSpc>
              <a:spcBef>
                <a:spcPts val="0"/>
              </a:spcBef>
              <a:spcAft>
                <a:spcPts val="0"/>
              </a:spcAft>
              <a:buClr>
                <a:srgbClr val="000000"/>
              </a:buClr>
              <a:buSzPts val="1200"/>
              <a:buFont typeface="Calibri"/>
              <a:buChar char="●"/>
              <a:tabLst/>
              <a:defRPr/>
            </a:pP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In cooperation with extracurricular partners (e.g. sports coaches [usually remuneration from funds], university students or parents [usually on a voluntary basis</a:t>
            </a:r>
            <a:r>
              <a:rPr kumimoji="0" lang="en-US" sz="1600" b="0" i="0" u="none" strike="noStrike" kern="0" cap="none" spc="0" normalizeH="0" baseline="0" noProof="0" dirty="0" smtClean="0">
                <a:ln>
                  <a:noFill/>
                </a:ln>
                <a:solidFill>
                  <a:srgbClr val="000000"/>
                </a:solidFill>
                <a:effectLst/>
                <a:uLnTx/>
                <a:uFillTx/>
                <a:latin typeface="Calibri"/>
                <a:ea typeface="Calibri"/>
                <a:cs typeface="Calibri"/>
                <a:sym typeface="Calibri"/>
              </a:rPr>
              <a:t>])</a:t>
            </a:r>
          </a:p>
          <a:p>
            <a:pPr marL="152400" lvl="0">
              <a:lnSpc>
                <a:spcPct val="90000"/>
              </a:lnSpc>
              <a:buSzPts val="1200"/>
              <a:defRPr/>
            </a:pPr>
            <a:r>
              <a:rPr lang="en-US" sz="1600" dirty="0">
                <a:latin typeface="Calibri"/>
                <a:ea typeface="Calibri"/>
                <a:cs typeface="Calibri"/>
                <a:sym typeface="Calibri"/>
              </a:rPr>
              <a:t>ECA are offered every day, but one activity is on a fixed day and would repeat weekly.</a:t>
            </a:r>
          </a:p>
          <a:p>
            <a:pPr marL="152400" marR="0" lvl="0" algn="l" defTabSz="914400" rtl="0" eaLnBrk="1" fontAlgn="auto" latinLnBrk="0" hangingPunct="1">
              <a:lnSpc>
                <a:spcPct val="90000"/>
              </a:lnSpc>
              <a:spcBef>
                <a:spcPts val="0"/>
              </a:spcBef>
              <a:spcAft>
                <a:spcPts val="0"/>
              </a:spcAft>
              <a:buClr>
                <a:srgbClr val="000000"/>
              </a:buClr>
              <a:buSzPts val="1200"/>
              <a:tabLst/>
              <a:defRPr/>
            </a:pP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70" name="Google Shape;370;p11"/>
          <p:cNvSpPr txBox="1"/>
          <p:nvPr/>
        </p:nvSpPr>
        <p:spPr>
          <a:xfrm>
            <a:off x="1718000" y="4410633"/>
            <a:ext cx="8744400" cy="1961600"/>
          </a:xfrm>
          <a:prstGeom prst="rect">
            <a:avLst/>
          </a:prstGeom>
          <a:noFill/>
          <a:ln w="57150" cap="flat" cmpd="sng">
            <a:solidFill>
              <a:srgbClr val="20124D"/>
            </a:solidFill>
            <a:prstDash val="lgDash"/>
            <a:round/>
            <a:headEnd type="none" w="sm" len="sm"/>
            <a:tailEnd type="none" w="sm" len="sm"/>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6"/>
                  </a:ext>
                </a:extLst>
              </a:rPr>
              <a:t>Four categories of activities</a:t>
            </a: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7"/>
                  </a:ext>
                </a:extLst>
              </a:rPr>
              <a:t>: </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04800" algn="l" defTabSz="914400" rtl="0" eaLnBrk="1" fontAlgn="auto" latinLnBrk="0" hangingPunct="1">
              <a:lnSpc>
                <a:spcPct val="100000"/>
              </a:lnSpc>
              <a:spcBef>
                <a:spcPts val="0"/>
              </a:spcBef>
              <a:spcAft>
                <a:spcPts val="0"/>
              </a:spcAft>
              <a:buClr>
                <a:srgbClr val="000000"/>
              </a:buClr>
              <a:buSzPts val="1200"/>
              <a:buFont typeface="Calibri"/>
              <a:buChar char="●"/>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Teaching-related complementation </a:t>
            </a: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(e.g. vocational workshops, career/job discovery, computer/media literacy, ball-games, Spanish, English – revision and practice)</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04800" algn="l" defTabSz="914400" rtl="0" eaLnBrk="1" fontAlgn="auto" latinLnBrk="0" hangingPunct="1">
              <a:lnSpc>
                <a:spcPct val="90000"/>
              </a:lnSpc>
              <a:spcBef>
                <a:spcPts val="0"/>
              </a:spcBef>
              <a:spcAft>
                <a:spcPts val="0"/>
              </a:spcAft>
              <a:buClr>
                <a:srgbClr val="000000"/>
              </a:buClr>
              <a:buSzPts val="1200"/>
              <a:buFont typeface="Calibri"/>
              <a:buChar char="●"/>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Thematic projects</a:t>
            </a: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 (e.g. school magazine, puppet theatre, experiencing nature, cookie baking, school garden, school arbiters)</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04800" algn="l" defTabSz="914400" rtl="0" eaLnBrk="1" fontAlgn="auto" latinLnBrk="0" hangingPunct="1">
              <a:lnSpc>
                <a:spcPct val="90000"/>
              </a:lnSpc>
              <a:spcBef>
                <a:spcPts val="0"/>
              </a:spcBef>
              <a:spcAft>
                <a:spcPts val="0"/>
              </a:spcAft>
              <a:buClr>
                <a:srgbClr val="000000"/>
              </a:buClr>
              <a:buSzPts val="1200"/>
              <a:buFont typeface="Calibri"/>
              <a:buChar char="●"/>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Advancement, support and empowerment </a:t>
            </a: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(e.g. handwriting/ calligraphy, creative writing, From sheep to scarf, self-defense, debating)</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04800" algn="l" defTabSz="914400" rtl="0" eaLnBrk="1" fontAlgn="auto" latinLnBrk="0" hangingPunct="1">
              <a:lnSpc>
                <a:spcPct val="90000"/>
              </a:lnSpc>
              <a:spcBef>
                <a:spcPts val="0"/>
              </a:spcBef>
              <a:spcAft>
                <a:spcPts val="0"/>
              </a:spcAft>
              <a:buClr>
                <a:srgbClr val="000000"/>
              </a:buClr>
              <a:buSzPts val="1200"/>
              <a:buFont typeface="Calibri"/>
              <a:buChar char="●"/>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Recreational activities </a:t>
            </a: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(e.g. football, handball, athletics, dancing, choir, orchestra, arts and crafts)</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71" name="Google Shape;371;p11"/>
          <p:cNvSpPr txBox="1"/>
          <p:nvPr/>
        </p:nvSpPr>
        <p:spPr>
          <a:xfrm>
            <a:off x="1524000" y="0"/>
            <a:ext cx="8337000" cy="5484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8"/>
                  </a:ext>
                </a:extLst>
              </a:rPr>
              <a:t>ECA in German schools</a:t>
            </a:r>
            <a:endParaRPr kumimoji="0" sz="3200" b="0" i="0" u="none" strike="noStrike" kern="0" cap="none" spc="0" normalizeH="0" baseline="0" noProof="0">
              <a:ln>
                <a:noFill/>
              </a:ln>
              <a:solidFill>
                <a:srgbClr val="44546A"/>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58567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2"/>
          <p:cNvSpPr txBox="1">
            <a:spLocks noGrp="1"/>
          </p:cNvSpPr>
          <p:nvPr>
            <p:ph type="ctrTitle"/>
          </p:nvPr>
        </p:nvSpPr>
        <p:spPr>
          <a:xfrm>
            <a:off x="1200150" y="2647950"/>
            <a:ext cx="9670500" cy="2115600"/>
          </a:xfrm>
          <a:prstGeom prst="rect">
            <a:avLst/>
          </a:prstGeom>
          <a:noFill/>
          <a:ln>
            <a:noFill/>
          </a:ln>
          <a:effectLst>
            <a:outerShdw blurRad="57150" dist="19050" dir="5400000" algn="bl" rotWithShape="0">
              <a:srgbClr val="000000">
                <a:alpha val="49803"/>
              </a:srgbClr>
            </a:outerShdw>
            <a:reflection stA="61000" endPos="30000" dist="276225" dir="5400000" fadeDir="5400012" sy="-100000" algn="bl" rotWithShape="0"/>
          </a:effectLst>
        </p:spPr>
        <p:txBody>
          <a:bodyPr spcFirstLastPara="1" wrap="square" lIns="91425" tIns="91425" rIns="91425" bIns="91425" anchor="b" anchorCtr="0">
            <a:noAutofit/>
          </a:bodyPr>
          <a:lstStyle/>
          <a:p>
            <a:pPr marL="0" lvl="0" indent="0" algn="ctr" rtl="0">
              <a:lnSpc>
                <a:spcPct val="115000"/>
              </a:lnSpc>
              <a:spcBef>
                <a:spcPts val="0"/>
              </a:spcBef>
              <a:spcAft>
                <a:spcPts val="0"/>
              </a:spcAft>
              <a:buClr>
                <a:schemeClr val="dk1"/>
              </a:buClr>
              <a:buSzPts val="1100"/>
              <a:buFont typeface="Calibri"/>
              <a:buNone/>
            </a:pPr>
            <a:r>
              <a:rPr lang="en-US" sz="4400" b="1" dirty="0">
                <a:solidFill>
                  <a:srgbClr val="7B1719"/>
                </a:solidFill>
                <a:latin typeface="Calibri"/>
                <a:ea typeface="Calibri"/>
                <a:cs typeface="Calibri"/>
                <a:sym typeface="Calibri"/>
              </a:rPr>
              <a:t>ECA Organizational Structure ,Definition</a:t>
            </a:r>
            <a:br>
              <a:rPr lang="en-US" sz="4400" b="1" dirty="0">
                <a:solidFill>
                  <a:srgbClr val="7B1719"/>
                </a:solidFill>
                <a:latin typeface="Calibri"/>
                <a:ea typeface="Calibri"/>
                <a:cs typeface="Calibri"/>
                <a:sym typeface="Calibri"/>
              </a:rPr>
            </a:br>
            <a:r>
              <a:rPr lang="en-US" sz="4400" b="1" dirty="0">
                <a:solidFill>
                  <a:srgbClr val="7B1719"/>
                </a:solidFill>
                <a:latin typeface="Calibri"/>
                <a:ea typeface="Calibri"/>
                <a:cs typeface="Calibri"/>
                <a:sym typeface="Calibri"/>
              </a:rPr>
              <a:t>and Criteria</a:t>
            </a:r>
            <a:endParaRPr sz="4400" b="1" dirty="0">
              <a:solidFill>
                <a:srgbClr val="7B1719"/>
              </a:solidFill>
              <a:latin typeface="Calibri"/>
              <a:ea typeface="Calibri"/>
              <a:cs typeface="Calibri"/>
              <a:sym typeface="Calibri"/>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7818" y="990519"/>
            <a:ext cx="1960220" cy="1555634"/>
          </a:xfrm>
          <a:prstGeom prst="ellipse">
            <a:avLst/>
          </a:prstGeom>
          <a:ln w="57150">
            <a:solidFill>
              <a:srgbClr val="FFC000"/>
            </a:solid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cxnSp>
        <p:nvCxnSpPr>
          <p:cNvPr id="381" name="Google Shape;381;p13"/>
          <p:cNvCxnSpPr/>
          <p:nvPr/>
        </p:nvCxnSpPr>
        <p:spPr>
          <a:xfrm flipH="1">
            <a:off x="6061655" y="1719493"/>
            <a:ext cx="1728848" cy="3421479"/>
          </a:xfrm>
          <a:prstGeom prst="straightConnector1">
            <a:avLst/>
          </a:prstGeom>
          <a:solidFill>
            <a:schemeClr val="accent1"/>
          </a:solidFill>
          <a:ln w="38100" cap="flat" cmpd="sng">
            <a:solidFill>
              <a:srgbClr val="666666"/>
            </a:solidFill>
            <a:prstDash val="solid"/>
            <a:round/>
            <a:headEnd type="none" w="sm" len="sm"/>
            <a:tailEnd type="triangle" w="med" len="med"/>
          </a:ln>
        </p:spPr>
      </p:cxnSp>
      <p:cxnSp>
        <p:nvCxnSpPr>
          <p:cNvPr id="382" name="Google Shape;382;p13"/>
          <p:cNvCxnSpPr>
            <a:stCxn id="383" idx="3"/>
            <a:endCxn id="384" idx="0"/>
          </p:cNvCxnSpPr>
          <p:nvPr/>
        </p:nvCxnSpPr>
        <p:spPr>
          <a:xfrm>
            <a:off x="6752857" y="1223977"/>
            <a:ext cx="2946300" cy="81900"/>
          </a:xfrm>
          <a:prstGeom prst="bentConnector2">
            <a:avLst/>
          </a:prstGeom>
          <a:solidFill>
            <a:schemeClr val="accent1"/>
          </a:solidFill>
          <a:ln w="9525" cap="flat" cmpd="sng">
            <a:solidFill>
              <a:schemeClr val="dk1"/>
            </a:solidFill>
            <a:prstDash val="solid"/>
            <a:round/>
            <a:headEnd type="none" w="sm" len="sm"/>
            <a:tailEnd type="none" w="sm" len="sm"/>
          </a:ln>
        </p:spPr>
      </p:cxnSp>
      <p:sp>
        <p:nvSpPr>
          <p:cNvPr id="383" name="Google Shape;383;p13"/>
          <p:cNvSpPr/>
          <p:nvPr/>
        </p:nvSpPr>
        <p:spPr>
          <a:xfrm>
            <a:off x="5437821" y="1036619"/>
            <a:ext cx="1315036" cy="374716"/>
          </a:xfrm>
          <a:prstGeom prst="roundRect">
            <a:avLst>
              <a:gd name="adj" fmla="val 16667"/>
            </a:avLst>
          </a:prstGeom>
          <a:solidFill>
            <a:srgbClr val="203F60"/>
          </a:solidFill>
          <a:ln>
            <a:noFill/>
          </a:ln>
        </p:spPr>
        <p:txBody>
          <a:bodyPr spcFirstLastPara="1" wrap="square" lIns="68550" tIns="34275" rIns="68550" bIns="34275" anchor="ctr" anchorCtr="0">
            <a:noAutofit/>
          </a:bodyPr>
          <a:lstStyle/>
          <a:p>
            <a:pPr marL="0" marR="0" lvl="0" indent="0" algn="ctr" rtl="1">
              <a:spcBef>
                <a:spcPts val="0"/>
              </a:spcBef>
              <a:spcAft>
                <a:spcPts val="0"/>
              </a:spcAft>
              <a:buNone/>
            </a:pPr>
            <a:r>
              <a:rPr lang="en-US" sz="1425" b="1">
                <a:solidFill>
                  <a:schemeClr val="lt1"/>
                </a:solidFill>
                <a:latin typeface="Tahoma"/>
                <a:ea typeface="Tahoma"/>
                <a:cs typeface="Tahoma"/>
                <a:sym typeface="Tahoma"/>
              </a:rPr>
              <a:t>The Minister</a:t>
            </a:r>
            <a:endParaRPr sz="1350">
              <a:solidFill>
                <a:schemeClr val="dk1"/>
              </a:solidFill>
              <a:latin typeface="Calibri"/>
              <a:ea typeface="Calibri"/>
              <a:cs typeface="Calibri"/>
              <a:sym typeface="Calibri"/>
            </a:endParaRPr>
          </a:p>
        </p:txBody>
      </p:sp>
      <p:sp>
        <p:nvSpPr>
          <p:cNvPr id="385" name="Google Shape;385;p13"/>
          <p:cNvSpPr/>
          <p:nvPr/>
        </p:nvSpPr>
        <p:spPr>
          <a:xfrm>
            <a:off x="1754414" y="1305529"/>
            <a:ext cx="1474470" cy="374716"/>
          </a:xfrm>
          <a:prstGeom prst="roundRect">
            <a:avLst>
              <a:gd name="adj" fmla="val 16667"/>
            </a:avLst>
          </a:prstGeom>
          <a:solidFill>
            <a:schemeClr val="accent5"/>
          </a:solidFill>
          <a:ln>
            <a:noFill/>
          </a:ln>
        </p:spPr>
        <p:txBody>
          <a:bodyPr spcFirstLastPara="1" wrap="square" lIns="68550" tIns="34275" rIns="68550" bIns="34275" anchor="ctr" anchorCtr="0">
            <a:noAutofit/>
          </a:bodyPr>
          <a:lstStyle/>
          <a:p>
            <a:pPr marL="0" marR="0" lvl="0" indent="0" algn="ctr" rtl="1">
              <a:spcBef>
                <a:spcPts val="0"/>
              </a:spcBef>
              <a:spcAft>
                <a:spcPts val="0"/>
              </a:spcAft>
              <a:buNone/>
            </a:pPr>
            <a:r>
              <a:rPr lang="en-US" sz="900">
                <a:solidFill>
                  <a:schemeClr val="dk1"/>
                </a:solidFill>
                <a:latin typeface="Tahoma"/>
                <a:ea typeface="Tahoma"/>
                <a:cs typeface="Tahoma"/>
                <a:sym typeface="Tahoma"/>
              </a:rPr>
              <a:t>Education Quality and </a:t>
            </a:r>
            <a:endParaRPr sz="1350">
              <a:solidFill>
                <a:schemeClr val="dk1"/>
              </a:solidFill>
              <a:latin typeface="Calibri"/>
              <a:ea typeface="Calibri"/>
              <a:cs typeface="Calibri"/>
              <a:sym typeface="Calibri"/>
            </a:endParaRPr>
          </a:p>
          <a:p>
            <a:pPr marL="0" marR="0" lvl="0" indent="0" algn="ctr" rtl="1">
              <a:spcBef>
                <a:spcPts val="0"/>
              </a:spcBef>
              <a:spcAft>
                <a:spcPts val="0"/>
              </a:spcAft>
              <a:buNone/>
            </a:pPr>
            <a:r>
              <a:rPr lang="en-US" sz="900">
                <a:solidFill>
                  <a:schemeClr val="dk1"/>
                </a:solidFill>
                <a:latin typeface="Tahoma"/>
                <a:ea typeface="Tahoma"/>
                <a:cs typeface="Tahoma"/>
                <a:sym typeface="Tahoma"/>
              </a:rPr>
              <a:t>Accountability Unit </a:t>
            </a:r>
            <a:endParaRPr sz="1350">
              <a:solidFill>
                <a:schemeClr val="dk1"/>
              </a:solidFill>
              <a:latin typeface="Calibri"/>
              <a:ea typeface="Calibri"/>
              <a:cs typeface="Calibri"/>
              <a:sym typeface="Calibri"/>
            </a:endParaRPr>
          </a:p>
        </p:txBody>
      </p:sp>
      <p:sp>
        <p:nvSpPr>
          <p:cNvPr id="386" name="Google Shape;386;p13"/>
          <p:cNvSpPr/>
          <p:nvPr/>
        </p:nvSpPr>
        <p:spPr>
          <a:xfrm>
            <a:off x="7119863" y="1304292"/>
            <a:ext cx="1474470" cy="377190"/>
          </a:xfrm>
          <a:prstGeom prst="roundRect">
            <a:avLst>
              <a:gd name="adj" fmla="val 16667"/>
            </a:avLst>
          </a:prstGeom>
          <a:solidFill>
            <a:schemeClr val="accent5"/>
          </a:solidFill>
          <a:ln>
            <a:noFill/>
          </a:ln>
        </p:spPr>
        <p:txBody>
          <a:bodyPr spcFirstLastPara="1" wrap="square" lIns="68550" tIns="34275" rIns="68550" bIns="34275" anchor="ctr" anchorCtr="0">
            <a:noAutofit/>
          </a:bodyPr>
          <a:lstStyle/>
          <a:p>
            <a:pPr marL="0" marR="0" lvl="0" indent="0" algn="ctr" rtl="1">
              <a:lnSpc>
                <a:spcPct val="90000"/>
              </a:lnSpc>
              <a:spcBef>
                <a:spcPts val="0"/>
              </a:spcBef>
              <a:spcAft>
                <a:spcPts val="0"/>
              </a:spcAft>
              <a:buNone/>
            </a:pPr>
            <a:r>
              <a:rPr lang="en-US" sz="971">
                <a:solidFill>
                  <a:schemeClr val="dk1"/>
                </a:solidFill>
                <a:latin typeface="Tahoma"/>
                <a:ea typeface="Tahoma"/>
                <a:cs typeface="Tahoma"/>
                <a:sym typeface="Tahoma"/>
              </a:rPr>
              <a:t>Development Coordination Unit</a:t>
            </a:r>
            <a:endParaRPr sz="1350">
              <a:solidFill>
                <a:schemeClr val="dk1"/>
              </a:solidFill>
              <a:latin typeface="Calibri"/>
              <a:ea typeface="Calibri"/>
              <a:cs typeface="Calibri"/>
              <a:sym typeface="Calibri"/>
            </a:endParaRPr>
          </a:p>
        </p:txBody>
      </p:sp>
      <p:sp>
        <p:nvSpPr>
          <p:cNvPr id="384" name="Google Shape;384;p13"/>
          <p:cNvSpPr/>
          <p:nvPr/>
        </p:nvSpPr>
        <p:spPr>
          <a:xfrm>
            <a:off x="8961794" y="1305753"/>
            <a:ext cx="1474470" cy="377190"/>
          </a:xfrm>
          <a:prstGeom prst="roundRect">
            <a:avLst>
              <a:gd name="adj" fmla="val 16667"/>
            </a:avLst>
          </a:prstGeom>
          <a:solidFill>
            <a:schemeClr val="accent5"/>
          </a:solidFill>
          <a:ln>
            <a:noFill/>
          </a:ln>
        </p:spPr>
        <p:txBody>
          <a:bodyPr spcFirstLastPara="1" wrap="square" lIns="68550" tIns="34275" rIns="68550" bIns="34275" anchor="ctr" anchorCtr="0">
            <a:noAutofit/>
          </a:bodyPr>
          <a:lstStyle/>
          <a:p>
            <a:pPr marL="0" marR="0" lvl="0" indent="0" algn="ctr" rtl="1">
              <a:lnSpc>
                <a:spcPct val="90000"/>
              </a:lnSpc>
              <a:spcBef>
                <a:spcPts val="0"/>
              </a:spcBef>
              <a:spcAft>
                <a:spcPts val="0"/>
              </a:spcAft>
              <a:buNone/>
            </a:pPr>
            <a:r>
              <a:rPr lang="en-US" sz="893">
                <a:solidFill>
                  <a:schemeClr val="dk1"/>
                </a:solidFill>
                <a:latin typeface="Tahoma"/>
                <a:ea typeface="Tahoma"/>
                <a:cs typeface="Tahoma"/>
                <a:sym typeface="Tahoma"/>
              </a:rPr>
              <a:t>The Planning Committee and Board of Education</a:t>
            </a:r>
            <a:endParaRPr sz="1350">
              <a:solidFill>
                <a:schemeClr val="dk1"/>
              </a:solidFill>
              <a:latin typeface="Calibri"/>
              <a:ea typeface="Calibri"/>
              <a:cs typeface="Calibri"/>
              <a:sym typeface="Calibri"/>
            </a:endParaRPr>
          </a:p>
        </p:txBody>
      </p:sp>
      <p:sp>
        <p:nvSpPr>
          <p:cNvPr id="387" name="Google Shape;387;p13"/>
          <p:cNvSpPr/>
          <p:nvPr/>
        </p:nvSpPr>
        <p:spPr>
          <a:xfrm>
            <a:off x="3596117" y="1310369"/>
            <a:ext cx="1474470" cy="377190"/>
          </a:xfrm>
          <a:prstGeom prst="roundRect">
            <a:avLst>
              <a:gd name="adj" fmla="val 16667"/>
            </a:avLst>
          </a:prstGeom>
          <a:solidFill>
            <a:schemeClr val="accent5"/>
          </a:solidFill>
          <a:ln>
            <a:noFill/>
          </a:ln>
        </p:spPr>
        <p:txBody>
          <a:bodyPr spcFirstLastPara="1" wrap="square" lIns="68550" tIns="34275" rIns="68550" bIns="34275" anchor="ctr" anchorCtr="0">
            <a:noAutofit/>
          </a:bodyPr>
          <a:lstStyle/>
          <a:p>
            <a:pPr marL="0" marR="0" lvl="0" indent="0" algn="ctr" rtl="1">
              <a:lnSpc>
                <a:spcPct val="90000"/>
              </a:lnSpc>
              <a:spcBef>
                <a:spcPts val="0"/>
              </a:spcBef>
              <a:spcAft>
                <a:spcPts val="0"/>
              </a:spcAft>
              <a:buNone/>
            </a:pPr>
            <a:r>
              <a:rPr lang="en-US" sz="893">
                <a:solidFill>
                  <a:schemeClr val="dk1"/>
                </a:solidFill>
                <a:latin typeface="Tahoma"/>
                <a:ea typeface="Tahoma"/>
                <a:cs typeface="Tahoma"/>
                <a:sym typeface="Tahoma"/>
              </a:rPr>
              <a:t>The Planning Committee and Board of Education</a:t>
            </a:r>
            <a:endParaRPr sz="1350">
              <a:solidFill>
                <a:schemeClr val="dk1"/>
              </a:solidFill>
              <a:latin typeface="Calibri"/>
              <a:ea typeface="Calibri"/>
              <a:cs typeface="Calibri"/>
              <a:sym typeface="Calibri"/>
            </a:endParaRPr>
          </a:p>
        </p:txBody>
      </p:sp>
      <p:cxnSp>
        <p:nvCxnSpPr>
          <p:cNvPr id="388" name="Google Shape;388;p13"/>
          <p:cNvCxnSpPr>
            <a:stCxn id="383" idx="1"/>
            <a:endCxn id="387" idx="0"/>
          </p:cNvCxnSpPr>
          <p:nvPr/>
        </p:nvCxnSpPr>
        <p:spPr>
          <a:xfrm flipH="1">
            <a:off x="4333221" y="1223977"/>
            <a:ext cx="1104600" cy="86400"/>
          </a:xfrm>
          <a:prstGeom prst="bentConnector2">
            <a:avLst/>
          </a:prstGeom>
          <a:solidFill>
            <a:schemeClr val="accent1"/>
          </a:solidFill>
          <a:ln w="9525" cap="flat" cmpd="sng">
            <a:solidFill>
              <a:schemeClr val="dk1"/>
            </a:solidFill>
            <a:prstDash val="solid"/>
            <a:round/>
            <a:headEnd type="none" w="sm" len="sm"/>
            <a:tailEnd type="none" w="sm" len="sm"/>
          </a:ln>
        </p:spPr>
      </p:cxnSp>
      <p:cxnSp>
        <p:nvCxnSpPr>
          <p:cNvPr id="389" name="Google Shape;389;p13"/>
          <p:cNvCxnSpPr>
            <a:stCxn id="383" idx="3"/>
            <a:endCxn id="386" idx="0"/>
          </p:cNvCxnSpPr>
          <p:nvPr/>
        </p:nvCxnSpPr>
        <p:spPr>
          <a:xfrm>
            <a:off x="6752857" y="1223977"/>
            <a:ext cx="1104300" cy="80400"/>
          </a:xfrm>
          <a:prstGeom prst="bentConnector2">
            <a:avLst/>
          </a:prstGeom>
          <a:solidFill>
            <a:schemeClr val="accent1"/>
          </a:solidFill>
          <a:ln w="9525" cap="flat" cmpd="sng">
            <a:solidFill>
              <a:schemeClr val="dk1"/>
            </a:solidFill>
            <a:prstDash val="solid"/>
            <a:round/>
            <a:headEnd type="none" w="sm" len="sm"/>
            <a:tailEnd type="none" w="sm" len="sm"/>
          </a:ln>
        </p:spPr>
      </p:cxnSp>
      <p:cxnSp>
        <p:nvCxnSpPr>
          <p:cNvPr id="390" name="Google Shape;390;p13"/>
          <p:cNvCxnSpPr>
            <a:stCxn id="383" idx="2"/>
            <a:endCxn id="391" idx="0"/>
          </p:cNvCxnSpPr>
          <p:nvPr/>
        </p:nvCxnSpPr>
        <p:spPr>
          <a:xfrm rot="5400000">
            <a:off x="4250939" y="381735"/>
            <a:ext cx="814800" cy="2874000"/>
          </a:xfrm>
          <a:prstGeom prst="bentConnector3">
            <a:avLst>
              <a:gd name="adj1" fmla="val 50007"/>
            </a:avLst>
          </a:prstGeom>
          <a:solidFill>
            <a:schemeClr val="accent1"/>
          </a:solidFill>
          <a:ln w="9525" cap="flat" cmpd="sng">
            <a:solidFill>
              <a:schemeClr val="dk1"/>
            </a:solidFill>
            <a:prstDash val="solid"/>
            <a:round/>
            <a:headEnd type="none" w="sm" len="sm"/>
            <a:tailEnd type="none" w="sm" len="sm"/>
          </a:ln>
        </p:spPr>
      </p:cxnSp>
      <p:sp>
        <p:nvSpPr>
          <p:cNvPr id="391" name="Google Shape;391;p13"/>
          <p:cNvSpPr/>
          <p:nvPr/>
        </p:nvSpPr>
        <p:spPr>
          <a:xfrm>
            <a:off x="2089895" y="2226257"/>
            <a:ext cx="2263140" cy="377190"/>
          </a:xfrm>
          <a:prstGeom prst="roundRect">
            <a:avLst>
              <a:gd name="adj" fmla="val 16667"/>
            </a:avLst>
          </a:prstGeom>
          <a:solidFill>
            <a:schemeClr val="accent5"/>
          </a:solidFill>
          <a:ln>
            <a:noFill/>
          </a:ln>
        </p:spPr>
        <p:txBody>
          <a:bodyPr spcFirstLastPara="1" wrap="square" lIns="68550" tIns="34275" rIns="68550" bIns="34275" anchor="ctr" anchorCtr="0">
            <a:noAutofit/>
          </a:bodyPr>
          <a:lstStyle/>
          <a:p>
            <a:pPr marL="0" marR="0" lvl="0" indent="0" algn="ctr" rtl="1">
              <a:lnSpc>
                <a:spcPct val="90000"/>
              </a:lnSpc>
              <a:spcBef>
                <a:spcPts val="0"/>
              </a:spcBef>
              <a:spcAft>
                <a:spcPts val="0"/>
              </a:spcAft>
              <a:buNone/>
            </a:pPr>
            <a:r>
              <a:rPr lang="en-US" sz="900" b="1">
                <a:solidFill>
                  <a:schemeClr val="dk1"/>
                </a:solidFill>
                <a:latin typeface="Tahoma"/>
                <a:ea typeface="Tahoma"/>
                <a:cs typeface="Tahoma"/>
                <a:sym typeface="Tahoma"/>
              </a:rPr>
              <a:t>The Secretary General of Educational Affairs</a:t>
            </a:r>
            <a:endParaRPr sz="1350">
              <a:solidFill>
                <a:schemeClr val="dk1"/>
              </a:solidFill>
              <a:latin typeface="Calibri"/>
              <a:ea typeface="Calibri"/>
              <a:cs typeface="Calibri"/>
              <a:sym typeface="Calibri"/>
            </a:endParaRPr>
          </a:p>
        </p:txBody>
      </p:sp>
      <p:cxnSp>
        <p:nvCxnSpPr>
          <p:cNvPr id="392" name="Google Shape;392;p13"/>
          <p:cNvCxnSpPr/>
          <p:nvPr/>
        </p:nvCxnSpPr>
        <p:spPr>
          <a:xfrm>
            <a:off x="6095339" y="1410224"/>
            <a:ext cx="2855700" cy="822000"/>
          </a:xfrm>
          <a:prstGeom prst="bentConnector3">
            <a:avLst>
              <a:gd name="adj1" fmla="val 0"/>
            </a:avLst>
          </a:prstGeom>
          <a:solidFill>
            <a:schemeClr val="accent1"/>
          </a:solidFill>
          <a:ln w="9525" cap="flat" cmpd="sng">
            <a:solidFill>
              <a:schemeClr val="dk1"/>
            </a:solidFill>
            <a:prstDash val="solid"/>
            <a:round/>
            <a:headEnd type="none" w="sm" len="sm"/>
            <a:tailEnd type="none" w="sm" len="sm"/>
          </a:ln>
        </p:spPr>
      </p:cxnSp>
      <p:sp>
        <p:nvSpPr>
          <p:cNvPr id="393" name="Google Shape;393;p13"/>
          <p:cNvSpPr/>
          <p:nvPr/>
        </p:nvSpPr>
        <p:spPr>
          <a:xfrm>
            <a:off x="7819553" y="2233152"/>
            <a:ext cx="2263140" cy="377190"/>
          </a:xfrm>
          <a:prstGeom prst="roundRect">
            <a:avLst>
              <a:gd name="adj" fmla="val 16667"/>
            </a:avLst>
          </a:prstGeom>
          <a:solidFill>
            <a:schemeClr val="accent5"/>
          </a:solidFill>
          <a:ln>
            <a:noFill/>
          </a:ln>
        </p:spPr>
        <p:txBody>
          <a:bodyPr spcFirstLastPara="1" wrap="square" lIns="68550" tIns="34275" rIns="68550" bIns="34275" anchor="ctr" anchorCtr="0">
            <a:noAutofit/>
          </a:bodyPr>
          <a:lstStyle/>
          <a:p>
            <a:pPr marL="0" marR="0" lvl="0" indent="0" algn="ctr" rtl="1">
              <a:spcBef>
                <a:spcPts val="0"/>
              </a:spcBef>
              <a:spcAft>
                <a:spcPts val="0"/>
              </a:spcAft>
              <a:buNone/>
            </a:pPr>
            <a:r>
              <a:rPr lang="en-US" sz="900" b="1">
                <a:solidFill>
                  <a:schemeClr val="dk1"/>
                </a:solidFill>
                <a:latin typeface="Tahoma"/>
                <a:ea typeface="Tahoma"/>
                <a:cs typeface="Tahoma"/>
                <a:sym typeface="Tahoma"/>
              </a:rPr>
              <a:t>The Secretary General of Administrative and Financial Affairs</a:t>
            </a:r>
            <a:endParaRPr sz="1350">
              <a:solidFill>
                <a:schemeClr val="dk1"/>
              </a:solidFill>
              <a:latin typeface="Calibri"/>
              <a:ea typeface="Calibri"/>
              <a:cs typeface="Calibri"/>
              <a:sym typeface="Calibri"/>
            </a:endParaRPr>
          </a:p>
        </p:txBody>
      </p:sp>
      <p:sp>
        <p:nvSpPr>
          <p:cNvPr id="394" name="Google Shape;394;p13"/>
          <p:cNvSpPr/>
          <p:nvPr/>
        </p:nvSpPr>
        <p:spPr>
          <a:xfrm>
            <a:off x="2257143" y="2733776"/>
            <a:ext cx="1920240" cy="411480"/>
          </a:xfrm>
          <a:prstGeom prst="roundRect">
            <a:avLst>
              <a:gd name="adj" fmla="val 16667"/>
            </a:avLst>
          </a:prstGeom>
          <a:solidFill>
            <a:srgbClr val="99B9DD"/>
          </a:solidFill>
          <a:ln w="57150" cap="flat" cmpd="sng">
            <a:solidFill>
              <a:schemeClr val="dk1"/>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1">
              <a:spcBef>
                <a:spcPts val="0"/>
              </a:spcBef>
              <a:spcAft>
                <a:spcPts val="0"/>
              </a:spcAft>
              <a:buNone/>
            </a:pPr>
            <a:r>
              <a:rPr lang="en-US" sz="900">
                <a:solidFill>
                  <a:schemeClr val="dk1"/>
                </a:solidFill>
                <a:latin typeface="Tahoma"/>
                <a:ea typeface="Tahoma"/>
                <a:cs typeface="Tahoma"/>
                <a:sym typeface="Tahoma"/>
              </a:rPr>
              <a:t>Managing Directorate of Educational Activities </a:t>
            </a:r>
            <a:endParaRPr sz="1350">
              <a:solidFill>
                <a:schemeClr val="dk1"/>
              </a:solidFill>
              <a:latin typeface="Calibri"/>
              <a:ea typeface="Calibri"/>
              <a:cs typeface="Calibri"/>
              <a:sym typeface="Calibri"/>
            </a:endParaRPr>
          </a:p>
        </p:txBody>
      </p:sp>
      <p:cxnSp>
        <p:nvCxnSpPr>
          <p:cNvPr id="395" name="Google Shape;395;p13"/>
          <p:cNvCxnSpPr>
            <a:stCxn id="383" idx="1"/>
            <a:endCxn id="385" idx="0"/>
          </p:cNvCxnSpPr>
          <p:nvPr/>
        </p:nvCxnSpPr>
        <p:spPr>
          <a:xfrm flipH="1">
            <a:off x="2491521" y="1223977"/>
            <a:ext cx="2946300" cy="81600"/>
          </a:xfrm>
          <a:prstGeom prst="bentConnector2">
            <a:avLst/>
          </a:prstGeom>
          <a:solidFill>
            <a:schemeClr val="accent1"/>
          </a:solidFill>
          <a:ln w="9525" cap="flat" cmpd="sng">
            <a:solidFill>
              <a:schemeClr val="dk1"/>
            </a:solidFill>
            <a:prstDash val="solid"/>
            <a:round/>
            <a:headEnd type="none" w="sm" len="sm"/>
            <a:tailEnd type="none" w="sm" len="sm"/>
          </a:ln>
        </p:spPr>
      </p:cxnSp>
      <p:sp>
        <p:nvSpPr>
          <p:cNvPr id="396" name="Google Shape;396;p13"/>
          <p:cNvSpPr/>
          <p:nvPr/>
        </p:nvSpPr>
        <p:spPr>
          <a:xfrm>
            <a:off x="2364215" y="3259118"/>
            <a:ext cx="1714500" cy="411480"/>
          </a:xfrm>
          <a:prstGeom prst="roundRect">
            <a:avLst>
              <a:gd name="adj" fmla="val 16667"/>
            </a:avLst>
          </a:prstGeom>
          <a:solidFill>
            <a:schemeClr val="accent4"/>
          </a:solidFill>
          <a:ln>
            <a:noFill/>
          </a:ln>
        </p:spPr>
        <p:txBody>
          <a:bodyPr spcFirstLastPara="1" wrap="square" lIns="68550" tIns="34275" rIns="68550" bIns="34275" anchor="ctr" anchorCtr="0">
            <a:noAutofit/>
          </a:bodyPr>
          <a:lstStyle/>
          <a:p>
            <a:pPr marL="0" marR="0" lvl="0" indent="0" algn="ctr" rtl="1">
              <a:spcBef>
                <a:spcPts val="0"/>
              </a:spcBef>
              <a:spcAft>
                <a:spcPts val="0"/>
              </a:spcAft>
              <a:buNone/>
            </a:pPr>
            <a:r>
              <a:rPr lang="en-US" sz="825">
                <a:solidFill>
                  <a:schemeClr val="dk1"/>
                </a:solidFill>
                <a:latin typeface="Tahoma"/>
                <a:ea typeface="Tahoma"/>
                <a:cs typeface="Tahoma"/>
                <a:sym typeface="Tahoma"/>
              </a:rPr>
              <a:t>Managing Directorate of Education</a:t>
            </a:r>
            <a:endParaRPr sz="1350">
              <a:solidFill>
                <a:schemeClr val="dk1"/>
              </a:solidFill>
              <a:latin typeface="Calibri"/>
              <a:ea typeface="Calibri"/>
              <a:cs typeface="Calibri"/>
              <a:sym typeface="Calibri"/>
            </a:endParaRPr>
          </a:p>
        </p:txBody>
      </p:sp>
      <p:sp>
        <p:nvSpPr>
          <p:cNvPr id="397" name="Google Shape;397;p13"/>
          <p:cNvSpPr/>
          <p:nvPr/>
        </p:nvSpPr>
        <p:spPr>
          <a:xfrm>
            <a:off x="2364215" y="3749243"/>
            <a:ext cx="1714500" cy="411480"/>
          </a:xfrm>
          <a:prstGeom prst="roundRect">
            <a:avLst>
              <a:gd name="adj" fmla="val 16667"/>
            </a:avLst>
          </a:prstGeom>
          <a:solidFill>
            <a:schemeClr val="accent4"/>
          </a:solidFill>
          <a:ln>
            <a:noFill/>
          </a:ln>
        </p:spPr>
        <p:txBody>
          <a:bodyPr spcFirstLastPara="1" wrap="square" lIns="68550" tIns="34275" rIns="68550" bIns="34275" anchor="ctr" anchorCtr="0">
            <a:noAutofit/>
          </a:bodyPr>
          <a:lstStyle/>
          <a:p>
            <a:pPr marL="0" marR="0" lvl="0" indent="0" algn="ctr" rtl="1">
              <a:spcBef>
                <a:spcPts val="0"/>
              </a:spcBef>
              <a:spcAft>
                <a:spcPts val="0"/>
              </a:spcAft>
              <a:buNone/>
            </a:pPr>
            <a:r>
              <a:rPr lang="en-US" sz="825">
                <a:solidFill>
                  <a:schemeClr val="dk1"/>
                </a:solidFill>
                <a:latin typeface="Tahoma"/>
                <a:ea typeface="Tahoma"/>
                <a:cs typeface="Tahoma"/>
                <a:sym typeface="Tahoma"/>
              </a:rPr>
              <a:t>Managing Directorate of Special Education</a:t>
            </a:r>
            <a:endParaRPr sz="1350">
              <a:solidFill>
                <a:schemeClr val="dk1"/>
              </a:solidFill>
              <a:latin typeface="Calibri"/>
              <a:ea typeface="Calibri"/>
              <a:cs typeface="Calibri"/>
              <a:sym typeface="Calibri"/>
            </a:endParaRPr>
          </a:p>
        </p:txBody>
      </p:sp>
      <p:sp>
        <p:nvSpPr>
          <p:cNvPr id="398" name="Google Shape;398;p13"/>
          <p:cNvSpPr/>
          <p:nvPr/>
        </p:nvSpPr>
        <p:spPr>
          <a:xfrm>
            <a:off x="2364215" y="4239367"/>
            <a:ext cx="1714500" cy="411480"/>
          </a:xfrm>
          <a:prstGeom prst="roundRect">
            <a:avLst>
              <a:gd name="adj" fmla="val 16667"/>
            </a:avLst>
          </a:prstGeom>
          <a:solidFill>
            <a:schemeClr val="accent4"/>
          </a:solidFill>
          <a:ln>
            <a:noFill/>
          </a:ln>
        </p:spPr>
        <p:txBody>
          <a:bodyPr spcFirstLastPara="1" wrap="square" lIns="68550" tIns="34275" rIns="68550" bIns="34275" anchor="ctr" anchorCtr="0">
            <a:noAutofit/>
          </a:bodyPr>
          <a:lstStyle/>
          <a:p>
            <a:pPr marL="0" marR="0" lvl="0" indent="0" algn="ctr" rtl="1">
              <a:spcBef>
                <a:spcPts val="0"/>
              </a:spcBef>
              <a:spcAft>
                <a:spcPts val="0"/>
              </a:spcAft>
              <a:buNone/>
            </a:pPr>
            <a:r>
              <a:rPr lang="en-US" sz="825">
                <a:solidFill>
                  <a:schemeClr val="dk1"/>
                </a:solidFill>
                <a:latin typeface="Tahoma"/>
                <a:ea typeface="Tahoma"/>
                <a:cs typeface="Tahoma"/>
                <a:sym typeface="Tahoma"/>
              </a:rPr>
              <a:t>Managing Directorate of Educational Supervision</a:t>
            </a:r>
            <a:endParaRPr sz="1350">
              <a:solidFill>
                <a:schemeClr val="dk1"/>
              </a:solidFill>
              <a:latin typeface="Calibri"/>
              <a:ea typeface="Calibri"/>
              <a:cs typeface="Calibri"/>
              <a:sym typeface="Calibri"/>
            </a:endParaRPr>
          </a:p>
        </p:txBody>
      </p:sp>
      <p:sp>
        <p:nvSpPr>
          <p:cNvPr id="399" name="Google Shape;399;p13"/>
          <p:cNvSpPr/>
          <p:nvPr/>
        </p:nvSpPr>
        <p:spPr>
          <a:xfrm>
            <a:off x="2364215" y="4729491"/>
            <a:ext cx="1714500" cy="411480"/>
          </a:xfrm>
          <a:prstGeom prst="roundRect">
            <a:avLst>
              <a:gd name="adj" fmla="val 16667"/>
            </a:avLst>
          </a:prstGeom>
          <a:solidFill>
            <a:schemeClr val="accent4"/>
          </a:solidFill>
          <a:ln>
            <a:noFill/>
          </a:ln>
        </p:spPr>
        <p:txBody>
          <a:bodyPr spcFirstLastPara="1" wrap="square" lIns="68550" tIns="34275" rIns="68550" bIns="34275" anchor="ctr" anchorCtr="0">
            <a:noAutofit/>
          </a:bodyPr>
          <a:lstStyle/>
          <a:p>
            <a:pPr marL="0" marR="0" lvl="0" indent="0" algn="ctr" rtl="1">
              <a:spcBef>
                <a:spcPts val="0"/>
              </a:spcBef>
              <a:spcAft>
                <a:spcPts val="0"/>
              </a:spcAft>
              <a:buNone/>
            </a:pPr>
            <a:r>
              <a:rPr lang="en-US" sz="825">
                <a:solidFill>
                  <a:schemeClr val="dk1"/>
                </a:solidFill>
                <a:latin typeface="Tahoma"/>
                <a:ea typeface="Tahoma"/>
                <a:cs typeface="Tahoma"/>
                <a:sym typeface="Tahoma"/>
              </a:rPr>
              <a:t>Managing Directorate of Curricula and Textbooks</a:t>
            </a:r>
            <a:endParaRPr sz="1350">
              <a:solidFill>
                <a:schemeClr val="dk1"/>
              </a:solidFill>
              <a:latin typeface="Calibri"/>
              <a:ea typeface="Calibri"/>
              <a:cs typeface="Calibri"/>
              <a:sym typeface="Calibri"/>
            </a:endParaRPr>
          </a:p>
        </p:txBody>
      </p:sp>
      <p:sp>
        <p:nvSpPr>
          <p:cNvPr id="400" name="Google Shape;400;p13"/>
          <p:cNvSpPr/>
          <p:nvPr/>
        </p:nvSpPr>
        <p:spPr>
          <a:xfrm>
            <a:off x="2364215" y="5219615"/>
            <a:ext cx="1714500" cy="411480"/>
          </a:xfrm>
          <a:prstGeom prst="roundRect">
            <a:avLst>
              <a:gd name="adj" fmla="val 16667"/>
            </a:avLst>
          </a:prstGeom>
          <a:solidFill>
            <a:schemeClr val="accent4"/>
          </a:solidFill>
          <a:ln>
            <a:noFill/>
          </a:ln>
        </p:spPr>
        <p:txBody>
          <a:bodyPr spcFirstLastPara="1" wrap="square" lIns="68550" tIns="34275" rIns="68550" bIns="34275" anchor="ctr" anchorCtr="0">
            <a:noAutofit/>
          </a:bodyPr>
          <a:lstStyle/>
          <a:p>
            <a:pPr marL="0" marR="0" lvl="0" indent="0" algn="ctr" rtl="1">
              <a:spcBef>
                <a:spcPts val="0"/>
              </a:spcBef>
              <a:spcAft>
                <a:spcPts val="0"/>
              </a:spcAft>
              <a:buNone/>
            </a:pPr>
            <a:r>
              <a:rPr lang="en-US" sz="825">
                <a:solidFill>
                  <a:schemeClr val="dk1"/>
                </a:solidFill>
                <a:latin typeface="Tahoma"/>
                <a:ea typeface="Tahoma"/>
                <a:cs typeface="Tahoma"/>
                <a:sym typeface="Tahoma"/>
              </a:rPr>
              <a:t>Managing Directorate of Queen Rania for Educational and Information Technology</a:t>
            </a:r>
            <a:endParaRPr sz="1350">
              <a:solidFill>
                <a:schemeClr val="dk1"/>
              </a:solidFill>
              <a:latin typeface="Calibri"/>
              <a:ea typeface="Calibri"/>
              <a:cs typeface="Calibri"/>
              <a:sym typeface="Calibri"/>
            </a:endParaRPr>
          </a:p>
        </p:txBody>
      </p:sp>
      <p:sp>
        <p:nvSpPr>
          <p:cNvPr id="401" name="Google Shape;401;p13"/>
          <p:cNvSpPr/>
          <p:nvPr/>
        </p:nvSpPr>
        <p:spPr>
          <a:xfrm>
            <a:off x="8093873" y="2760782"/>
            <a:ext cx="1714500" cy="411480"/>
          </a:xfrm>
          <a:prstGeom prst="roundRect">
            <a:avLst>
              <a:gd name="adj" fmla="val 16667"/>
            </a:avLst>
          </a:prstGeom>
          <a:solidFill>
            <a:schemeClr val="accent4"/>
          </a:solidFill>
          <a:ln>
            <a:noFill/>
          </a:ln>
        </p:spPr>
        <p:txBody>
          <a:bodyPr spcFirstLastPara="1" wrap="square" lIns="68550" tIns="34275" rIns="68550" bIns="34275" anchor="ctr" anchorCtr="0">
            <a:noAutofit/>
          </a:bodyPr>
          <a:lstStyle/>
          <a:p>
            <a:pPr marL="0" marR="0" lvl="0" indent="0" algn="ctr" rtl="1">
              <a:spcBef>
                <a:spcPts val="0"/>
              </a:spcBef>
              <a:spcAft>
                <a:spcPts val="0"/>
              </a:spcAft>
              <a:buNone/>
            </a:pPr>
            <a:r>
              <a:rPr lang="en-US" sz="825">
                <a:solidFill>
                  <a:schemeClr val="dk1"/>
                </a:solidFill>
                <a:latin typeface="Tahoma"/>
                <a:ea typeface="Tahoma"/>
                <a:cs typeface="Tahoma"/>
                <a:sym typeface="Tahoma"/>
              </a:rPr>
              <a:t>Managing Directorate of Human Resources</a:t>
            </a:r>
            <a:endParaRPr sz="1350">
              <a:solidFill>
                <a:schemeClr val="dk1"/>
              </a:solidFill>
              <a:latin typeface="Calibri"/>
              <a:ea typeface="Calibri"/>
              <a:cs typeface="Calibri"/>
              <a:sym typeface="Calibri"/>
            </a:endParaRPr>
          </a:p>
        </p:txBody>
      </p:sp>
      <p:sp>
        <p:nvSpPr>
          <p:cNvPr id="402" name="Google Shape;402;p13"/>
          <p:cNvSpPr/>
          <p:nvPr/>
        </p:nvSpPr>
        <p:spPr>
          <a:xfrm>
            <a:off x="8093873" y="3250907"/>
            <a:ext cx="1714500" cy="411480"/>
          </a:xfrm>
          <a:prstGeom prst="roundRect">
            <a:avLst>
              <a:gd name="adj" fmla="val 16667"/>
            </a:avLst>
          </a:prstGeom>
          <a:solidFill>
            <a:schemeClr val="accent4"/>
          </a:solidFill>
          <a:ln>
            <a:noFill/>
          </a:ln>
        </p:spPr>
        <p:txBody>
          <a:bodyPr spcFirstLastPara="1" wrap="square" lIns="68550" tIns="34275" rIns="68550" bIns="34275" anchor="ctr" anchorCtr="0">
            <a:noAutofit/>
          </a:bodyPr>
          <a:lstStyle/>
          <a:p>
            <a:pPr marL="0" marR="0" lvl="0" indent="0" algn="ctr" rtl="1">
              <a:spcBef>
                <a:spcPts val="0"/>
              </a:spcBef>
              <a:spcAft>
                <a:spcPts val="0"/>
              </a:spcAft>
              <a:buNone/>
            </a:pPr>
            <a:r>
              <a:rPr lang="en-US" sz="825">
                <a:solidFill>
                  <a:schemeClr val="dk1"/>
                </a:solidFill>
                <a:latin typeface="Tahoma"/>
                <a:ea typeface="Tahoma"/>
                <a:cs typeface="Tahoma"/>
                <a:sym typeface="Tahoma"/>
              </a:rPr>
              <a:t>Managing Directorate of Procurement and Supplies</a:t>
            </a:r>
            <a:endParaRPr sz="1350">
              <a:solidFill>
                <a:schemeClr val="dk1"/>
              </a:solidFill>
              <a:latin typeface="Calibri"/>
              <a:ea typeface="Calibri"/>
              <a:cs typeface="Calibri"/>
              <a:sym typeface="Calibri"/>
            </a:endParaRPr>
          </a:p>
        </p:txBody>
      </p:sp>
      <p:sp>
        <p:nvSpPr>
          <p:cNvPr id="403" name="Google Shape;403;p13"/>
          <p:cNvSpPr/>
          <p:nvPr/>
        </p:nvSpPr>
        <p:spPr>
          <a:xfrm>
            <a:off x="8093873" y="3741031"/>
            <a:ext cx="1714500" cy="411480"/>
          </a:xfrm>
          <a:prstGeom prst="roundRect">
            <a:avLst>
              <a:gd name="adj" fmla="val 16667"/>
            </a:avLst>
          </a:prstGeom>
          <a:solidFill>
            <a:schemeClr val="accent4"/>
          </a:solidFill>
          <a:ln>
            <a:noFill/>
          </a:ln>
        </p:spPr>
        <p:txBody>
          <a:bodyPr spcFirstLastPara="1" wrap="square" lIns="68550" tIns="34275" rIns="68550" bIns="34275" anchor="ctr" anchorCtr="0">
            <a:noAutofit/>
          </a:bodyPr>
          <a:lstStyle/>
          <a:p>
            <a:pPr marL="0" marR="0" lvl="0" indent="0" algn="ctr" rtl="1">
              <a:spcBef>
                <a:spcPts val="0"/>
              </a:spcBef>
              <a:spcAft>
                <a:spcPts val="0"/>
              </a:spcAft>
              <a:buNone/>
            </a:pPr>
            <a:r>
              <a:rPr lang="en-US" sz="825">
                <a:solidFill>
                  <a:schemeClr val="dk1"/>
                </a:solidFill>
                <a:latin typeface="Tahoma"/>
                <a:ea typeface="Tahoma"/>
                <a:cs typeface="Tahoma"/>
                <a:sym typeface="Tahoma"/>
              </a:rPr>
              <a:t>Managing Directorate of Educational Planning and Research</a:t>
            </a:r>
            <a:endParaRPr sz="1350">
              <a:solidFill>
                <a:schemeClr val="dk1"/>
              </a:solidFill>
              <a:latin typeface="Calibri"/>
              <a:ea typeface="Calibri"/>
              <a:cs typeface="Calibri"/>
              <a:sym typeface="Calibri"/>
            </a:endParaRPr>
          </a:p>
        </p:txBody>
      </p:sp>
      <p:sp>
        <p:nvSpPr>
          <p:cNvPr id="404" name="Google Shape;404;p13"/>
          <p:cNvSpPr/>
          <p:nvPr/>
        </p:nvSpPr>
        <p:spPr>
          <a:xfrm>
            <a:off x="8093873" y="4231155"/>
            <a:ext cx="1714500" cy="411480"/>
          </a:xfrm>
          <a:prstGeom prst="roundRect">
            <a:avLst>
              <a:gd name="adj" fmla="val 16667"/>
            </a:avLst>
          </a:prstGeom>
          <a:solidFill>
            <a:schemeClr val="accent4"/>
          </a:solidFill>
          <a:ln>
            <a:noFill/>
          </a:ln>
        </p:spPr>
        <p:txBody>
          <a:bodyPr spcFirstLastPara="1" wrap="square" lIns="68550" tIns="34275" rIns="68550" bIns="34275" anchor="ctr" anchorCtr="0">
            <a:noAutofit/>
          </a:bodyPr>
          <a:lstStyle/>
          <a:p>
            <a:pPr marL="0" marR="0" lvl="0" indent="0" algn="ctr" rtl="1">
              <a:spcBef>
                <a:spcPts val="0"/>
              </a:spcBef>
              <a:spcAft>
                <a:spcPts val="0"/>
              </a:spcAft>
              <a:buNone/>
            </a:pPr>
            <a:r>
              <a:rPr lang="en-US" sz="825">
                <a:solidFill>
                  <a:schemeClr val="dk1"/>
                </a:solidFill>
                <a:latin typeface="Tahoma"/>
                <a:ea typeface="Tahoma"/>
                <a:cs typeface="Tahoma"/>
                <a:sym typeface="Tahoma"/>
              </a:rPr>
              <a:t>Managing Directorate of Financial Affairs</a:t>
            </a:r>
            <a:endParaRPr sz="1350">
              <a:solidFill>
                <a:schemeClr val="dk1"/>
              </a:solidFill>
              <a:latin typeface="Calibri"/>
              <a:ea typeface="Calibri"/>
              <a:cs typeface="Calibri"/>
              <a:sym typeface="Calibri"/>
            </a:endParaRPr>
          </a:p>
        </p:txBody>
      </p:sp>
      <p:sp>
        <p:nvSpPr>
          <p:cNvPr id="405" name="Google Shape;405;p13"/>
          <p:cNvSpPr/>
          <p:nvPr/>
        </p:nvSpPr>
        <p:spPr>
          <a:xfrm>
            <a:off x="8093873" y="4721279"/>
            <a:ext cx="1714500" cy="411480"/>
          </a:xfrm>
          <a:prstGeom prst="roundRect">
            <a:avLst>
              <a:gd name="adj" fmla="val 16667"/>
            </a:avLst>
          </a:prstGeom>
          <a:solidFill>
            <a:schemeClr val="accent4"/>
          </a:solidFill>
          <a:ln>
            <a:noFill/>
          </a:ln>
        </p:spPr>
        <p:txBody>
          <a:bodyPr spcFirstLastPara="1" wrap="square" lIns="68550" tIns="34275" rIns="68550" bIns="34275" anchor="ctr" anchorCtr="0">
            <a:noAutofit/>
          </a:bodyPr>
          <a:lstStyle/>
          <a:p>
            <a:pPr marL="0" marR="0" lvl="0" indent="0" algn="ctr" rtl="1">
              <a:spcBef>
                <a:spcPts val="0"/>
              </a:spcBef>
              <a:spcAft>
                <a:spcPts val="0"/>
              </a:spcAft>
              <a:buNone/>
            </a:pPr>
            <a:r>
              <a:rPr lang="en-US" sz="825">
                <a:solidFill>
                  <a:schemeClr val="dk1"/>
                </a:solidFill>
                <a:latin typeface="Tahoma"/>
                <a:ea typeface="Tahoma"/>
                <a:cs typeface="Tahoma"/>
                <a:sym typeface="Tahoma"/>
              </a:rPr>
              <a:t>Managing Directorate of Buildings and International Projects</a:t>
            </a:r>
            <a:endParaRPr sz="1350">
              <a:solidFill>
                <a:schemeClr val="dk1"/>
              </a:solidFill>
              <a:latin typeface="Calibri"/>
              <a:ea typeface="Calibri"/>
              <a:cs typeface="Calibri"/>
              <a:sym typeface="Calibri"/>
            </a:endParaRPr>
          </a:p>
        </p:txBody>
      </p:sp>
      <p:cxnSp>
        <p:nvCxnSpPr>
          <p:cNvPr id="406" name="Google Shape;406;p13"/>
          <p:cNvCxnSpPr/>
          <p:nvPr/>
        </p:nvCxnSpPr>
        <p:spPr>
          <a:xfrm rot="10800000">
            <a:off x="2172790" y="3333751"/>
            <a:ext cx="0" cy="2296970"/>
          </a:xfrm>
          <a:prstGeom prst="straightConnector1">
            <a:avLst/>
          </a:prstGeom>
          <a:solidFill>
            <a:schemeClr val="accent1"/>
          </a:solidFill>
          <a:ln w="47625" cap="flat" cmpd="sng">
            <a:solidFill>
              <a:schemeClr val="dk1"/>
            </a:solidFill>
            <a:prstDash val="dash"/>
            <a:round/>
            <a:headEnd type="none" w="sm" len="sm"/>
            <a:tailEnd type="triangle" w="med" len="med"/>
          </a:ln>
        </p:spPr>
      </p:cxnSp>
      <p:cxnSp>
        <p:nvCxnSpPr>
          <p:cNvPr id="407" name="Google Shape;407;p13"/>
          <p:cNvCxnSpPr/>
          <p:nvPr/>
        </p:nvCxnSpPr>
        <p:spPr>
          <a:xfrm>
            <a:off x="10009544" y="2787416"/>
            <a:ext cx="0" cy="2331720"/>
          </a:xfrm>
          <a:prstGeom prst="straightConnector1">
            <a:avLst/>
          </a:prstGeom>
          <a:solidFill>
            <a:schemeClr val="accent1"/>
          </a:solidFill>
          <a:ln w="47625" cap="flat" cmpd="sng">
            <a:solidFill>
              <a:schemeClr val="dk1"/>
            </a:solidFill>
            <a:prstDash val="solid"/>
            <a:round/>
            <a:headEnd type="none" w="sm" len="sm"/>
            <a:tailEnd type="triangle" w="med" len="med"/>
          </a:ln>
        </p:spPr>
      </p:cxnSp>
      <p:sp>
        <p:nvSpPr>
          <p:cNvPr id="408" name="Google Shape;408;p13"/>
          <p:cNvSpPr/>
          <p:nvPr/>
        </p:nvSpPr>
        <p:spPr>
          <a:xfrm>
            <a:off x="5238089" y="5237031"/>
            <a:ext cx="1714500" cy="480060"/>
          </a:xfrm>
          <a:prstGeom prst="roundRect">
            <a:avLst>
              <a:gd name="adj" fmla="val 16667"/>
            </a:avLst>
          </a:prstGeom>
          <a:solidFill>
            <a:srgbClr val="007272"/>
          </a:solidFill>
          <a:ln>
            <a:noFill/>
          </a:ln>
        </p:spPr>
        <p:txBody>
          <a:bodyPr spcFirstLastPara="1" wrap="square" lIns="68550" tIns="34275" rIns="68550" bIns="34275" anchor="ctr" anchorCtr="0">
            <a:noAutofit/>
          </a:bodyPr>
          <a:lstStyle/>
          <a:p>
            <a:pPr marL="0" marR="0" lvl="0" indent="0" algn="ctr" rtl="1">
              <a:spcBef>
                <a:spcPts val="0"/>
              </a:spcBef>
              <a:spcAft>
                <a:spcPts val="0"/>
              </a:spcAft>
              <a:buNone/>
            </a:pPr>
            <a:r>
              <a:rPr lang="en-US" sz="1050" b="1">
                <a:solidFill>
                  <a:schemeClr val="lt1"/>
                </a:solidFill>
                <a:latin typeface="Tahoma"/>
                <a:ea typeface="Tahoma"/>
                <a:cs typeface="Tahoma"/>
                <a:sym typeface="Tahoma"/>
              </a:rPr>
              <a:t>Activities Evaluation Committee</a:t>
            </a:r>
            <a:endParaRPr sz="1350">
              <a:solidFill>
                <a:schemeClr val="dk1"/>
              </a:solidFill>
              <a:latin typeface="Calibri"/>
              <a:ea typeface="Calibri"/>
              <a:cs typeface="Calibri"/>
              <a:sym typeface="Calibri"/>
            </a:endParaRPr>
          </a:p>
        </p:txBody>
      </p:sp>
      <p:cxnSp>
        <p:nvCxnSpPr>
          <p:cNvPr id="409" name="Google Shape;409;p13"/>
          <p:cNvCxnSpPr/>
          <p:nvPr/>
        </p:nvCxnSpPr>
        <p:spPr>
          <a:xfrm>
            <a:off x="4177384" y="2939475"/>
            <a:ext cx="3916575" cy="27000"/>
          </a:xfrm>
          <a:prstGeom prst="straightConnector1">
            <a:avLst/>
          </a:prstGeom>
          <a:solidFill>
            <a:schemeClr val="accent1"/>
          </a:solidFill>
          <a:ln w="9525" cap="flat" cmpd="sng">
            <a:solidFill>
              <a:schemeClr val="dk1"/>
            </a:solidFill>
            <a:prstDash val="solid"/>
            <a:round/>
            <a:headEnd type="none" w="sm" len="sm"/>
            <a:tailEnd type="triangle" w="med" len="med"/>
          </a:ln>
        </p:spPr>
      </p:cxnSp>
      <p:cxnSp>
        <p:nvCxnSpPr>
          <p:cNvPr id="410" name="Google Shape;410;p13"/>
          <p:cNvCxnSpPr>
            <a:stCxn id="394" idx="3"/>
            <a:endCxn id="403" idx="1"/>
          </p:cNvCxnSpPr>
          <p:nvPr/>
        </p:nvCxnSpPr>
        <p:spPr>
          <a:xfrm>
            <a:off x="4177383" y="2939516"/>
            <a:ext cx="3916500" cy="1007400"/>
          </a:xfrm>
          <a:prstGeom prst="straightConnector1">
            <a:avLst/>
          </a:prstGeom>
          <a:solidFill>
            <a:schemeClr val="accent1"/>
          </a:solidFill>
          <a:ln w="9525" cap="flat" cmpd="sng">
            <a:solidFill>
              <a:schemeClr val="dk1"/>
            </a:solidFill>
            <a:prstDash val="solid"/>
            <a:round/>
            <a:headEnd type="none" w="sm" len="sm"/>
            <a:tailEnd type="triangle" w="med" len="med"/>
          </a:ln>
        </p:spPr>
      </p:cxnSp>
      <p:cxnSp>
        <p:nvCxnSpPr>
          <p:cNvPr id="411" name="Google Shape;411;p13"/>
          <p:cNvCxnSpPr>
            <a:stCxn id="394" idx="3"/>
            <a:endCxn id="404" idx="1"/>
          </p:cNvCxnSpPr>
          <p:nvPr/>
        </p:nvCxnSpPr>
        <p:spPr>
          <a:xfrm>
            <a:off x="4177383" y="2939516"/>
            <a:ext cx="3916500" cy="1497300"/>
          </a:xfrm>
          <a:prstGeom prst="straightConnector1">
            <a:avLst/>
          </a:prstGeom>
          <a:solidFill>
            <a:schemeClr val="accent1"/>
          </a:solidFill>
          <a:ln w="9525" cap="flat" cmpd="sng">
            <a:solidFill>
              <a:schemeClr val="dk1"/>
            </a:solidFill>
            <a:prstDash val="solid"/>
            <a:round/>
            <a:headEnd type="none" w="sm" len="sm"/>
            <a:tailEnd type="triangle" w="med" len="med"/>
          </a:ln>
        </p:spPr>
      </p:cxnSp>
      <p:cxnSp>
        <p:nvCxnSpPr>
          <p:cNvPr id="412" name="Google Shape;412;p13"/>
          <p:cNvCxnSpPr/>
          <p:nvPr/>
        </p:nvCxnSpPr>
        <p:spPr>
          <a:xfrm>
            <a:off x="4177383" y="2939475"/>
            <a:ext cx="3916575" cy="1987425"/>
          </a:xfrm>
          <a:prstGeom prst="straightConnector1">
            <a:avLst/>
          </a:prstGeom>
          <a:solidFill>
            <a:schemeClr val="accent1"/>
          </a:solidFill>
          <a:ln w="9525" cap="flat" cmpd="sng">
            <a:solidFill>
              <a:schemeClr val="dk1"/>
            </a:solidFill>
            <a:prstDash val="solid"/>
            <a:round/>
            <a:headEnd type="none" w="sm" len="sm"/>
            <a:tailEnd type="triangle" w="med" len="med"/>
          </a:ln>
        </p:spPr>
      </p:cxnSp>
      <p:grpSp>
        <p:nvGrpSpPr>
          <p:cNvPr id="413" name="Google Shape;413;p13"/>
          <p:cNvGrpSpPr/>
          <p:nvPr/>
        </p:nvGrpSpPr>
        <p:grpSpPr>
          <a:xfrm rot="312907">
            <a:off x="4423633" y="1549802"/>
            <a:ext cx="2737555" cy="1038830"/>
            <a:chOff x="3258832" y="102280"/>
            <a:chExt cx="5445300" cy="2795100"/>
          </a:xfrm>
        </p:grpSpPr>
        <p:cxnSp>
          <p:nvCxnSpPr>
            <p:cNvPr id="414" name="Google Shape;414;p13"/>
            <p:cNvCxnSpPr>
              <a:stCxn id="386" idx="2"/>
              <a:endCxn id="394" idx="3"/>
            </p:cNvCxnSpPr>
            <p:nvPr/>
          </p:nvCxnSpPr>
          <p:spPr>
            <a:xfrm rot="10800000" flipH="1">
              <a:off x="3258832" y="102280"/>
              <a:ext cx="5445300" cy="2795100"/>
            </a:xfrm>
            <a:prstGeom prst="straightConnector1">
              <a:avLst/>
            </a:prstGeom>
            <a:solidFill>
              <a:schemeClr val="accent1"/>
            </a:solidFill>
            <a:ln w="38100" cap="flat" cmpd="sng">
              <a:solidFill>
                <a:srgbClr val="666666"/>
              </a:solidFill>
              <a:prstDash val="solid"/>
              <a:round/>
              <a:headEnd type="none" w="sm" len="sm"/>
              <a:tailEnd type="triangle" w="med" len="med"/>
            </a:ln>
          </p:spPr>
        </p:cxnSp>
        <p:sp>
          <p:nvSpPr>
            <p:cNvPr id="415" name="Google Shape;415;p13"/>
            <p:cNvSpPr/>
            <p:nvPr/>
          </p:nvSpPr>
          <p:spPr>
            <a:xfrm rot="20540732">
              <a:off x="4790347" y="997865"/>
              <a:ext cx="2205432" cy="620226"/>
            </a:xfrm>
            <a:prstGeom prst="roundRect">
              <a:avLst>
                <a:gd name="adj" fmla="val 16667"/>
              </a:avLst>
            </a:prstGeom>
            <a:solidFill>
              <a:srgbClr val="99B9DD"/>
            </a:solidFill>
            <a:ln w="9525" cap="flat" cmpd="sng">
              <a:solidFill>
                <a:srgbClr val="666666"/>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1">
                <a:spcBef>
                  <a:spcPts val="0"/>
                </a:spcBef>
                <a:spcAft>
                  <a:spcPts val="0"/>
                </a:spcAft>
                <a:buNone/>
              </a:pPr>
              <a:r>
                <a:rPr lang="en-US" sz="825" dirty="0">
                  <a:solidFill>
                    <a:schemeClr val="dk1"/>
                  </a:solidFill>
                  <a:latin typeface="Tahoma"/>
                  <a:ea typeface="Tahoma"/>
                  <a:cs typeface="Tahoma"/>
                  <a:sym typeface="Tahoma"/>
                </a:rPr>
                <a:t>New Initiative</a:t>
              </a:r>
              <a:endParaRPr sz="1350" dirty="0">
                <a:solidFill>
                  <a:schemeClr val="dk1"/>
                </a:solidFill>
                <a:latin typeface="Calibri"/>
                <a:ea typeface="Calibri"/>
                <a:cs typeface="Calibri"/>
                <a:sym typeface="Calibri"/>
              </a:endParaRPr>
            </a:p>
          </p:txBody>
        </p:sp>
      </p:grpSp>
      <p:cxnSp>
        <p:nvCxnSpPr>
          <p:cNvPr id="416" name="Google Shape;416;p13"/>
          <p:cNvCxnSpPr>
            <a:stCxn id="394" idx="3"/>
            <a:endCxn id="393" idx="1"/>
          </p:cNvCxnSpPr>
          <p:nvPr/>
        </p:nvCxnSpPr>
        <p:spPr>
          <a:xfrm rot="10800000" flipH="1">
            <a:off x="4177383" y="2421716"/>
            <a:ext cx="3642300" cy="517800"/>
          </a:xfrm>
          <a:prstGeom prst="straightConnector1">
            <a:avLst/>
          </a:prstGeom>
          <a:solidFill>
            <a:schemeClr val="accent1"/>
          </a:solidFill>
          <a:ln w="9525" cap="flat" cmpd="sng">
            <a:solidFill>
              <a:schemeClr val="dk1"/>
            </a:solidFill>
            <a:prstDash val="solid"/>
            <a:round/>
            <a:headEnd type="none" w="sm" len="sm"/>
            <a:tailEnd type="triangle" w="med" len="med"/>
          </a:ln>
        </p:spPr>
      </p:cxnSp>
      <p:cxnSp>
        <p:nvCxnSpPr>
          <p:cNvPr id="417" name="Google Shape;417;p13"/>
          <p:cNvCxnSpPr>
            <a:stCxn id="408" idx="0"/>
            <a:endCxn id="403" idx="1"/>
          </p:cNvCxnSpPr>
          <p:nvPr/>
        </p:nvCxnSpPr>
        <p:spPr>
          <a:xfrm rot="10800000" flipH="1">
            <a:off x="6095339" y="3946731"/>
            <a:ext cx="1998600" cy="1290300"/>
          </a:xfrm>
          <a:prstGeom prst="straightConnector1">
            <a:avLst/>
          </a:prstGeom>
          <a:solidFill>
            <a:schemeClr val="accent1"/>
          </a:solidFill>
          <a:ln w="19050" cap="flat" cmpd="sng">
            <a:solidFill>
              <a:srgbClr val="007978"/>
            </a:solidFill>
            <a:prstDash val="solid"/>
            <a:round/>
            <a:headEnd type="none" w="sm" len="sm"/>
            <a:tailEnd type="triangle" w="med" len="med"/>
          </a:ln>
        </p:spPr>
      </p:cxnSp>
      <p:cxnSp>
        <p:nvCxnSpPr>
          <p:cNvPr id="418" name="Google Shape;418;p13"/>
          <p:cNvCxnSpPr>
            <a:stCxn id="408" idx="0"/>
            <a:endCxn id="399" idx="3"/>
          </p:cNvCxnSpPr>
          <p:nvPr/>
        </p:nvCxnSpPr>
        <p:spPr>
          <a:xfrm rot="10800000">
            <a:off x="4078739" y="4935231"/>
            <a:ext cx="2016600" cy="301800"/>
          </a:xfrm>
          <a:prstGeom prst="straightConnector1">
            <a:avLst/>
          </a:prstGeom>
          <a:solidFill>
            <a:schemeClr val="accent1"/>
          </a:solidFill>
          <a:ln w="19050" cap="flat" cmpd="sng">
            <a:solidFill>
              <a:srgbClr val="007978"/>
            </a:solidFill>
            <a:prstDash val="solid"/>
            <a:round/>
            <a:headEnd type="none" w="sm" len="sm"/>
            <a:tailEnd type="triangle" w="med" len="med"/>
          </a:ln>
        </p:spPr>
      </p:cxnSp>
      <p:cxnSp>
        <p:nvCxnSpPr>
          <p:cNvPr id="419" name="Google Shape;419;p13"/>
          <p:cNvCxnSpPr>
            <a:stCxn id="408" idx="0"/>
            <a:endCxn id="398" idx="3"/>
          </p:cNvCxnSpPr>
          <p:nvPr/>
        </p:nvCxnSpPr>
        <p:spPr>
          <a:xfrm rot="10800000">
            <a:off x="4078739" y="4445031"/>
            <a:ext cx="2016600" cy="792000"/>
          </a:xfrm>
          <a:prstGeom prst="straightConnector1">
            <a:avLst/>
          </a:prstGeom>
          <a:solidFill>
            <a:schemeClr val="accent1"/>
          </a:solidFill>
          <a:ln w="19050" cap="flat" cmpd="sng">
            <a:solidFill>
              <a:srgbClr val="007978"/>
            </a:solidFill>
            <a:prstDash val="solid"/>
            <a:round/>
            <a:headEnd type="none" w="sm" len="sm"/>
            <a:tailEnd type="triangle" w="med" len="med"/>
          </a:ln>
        </p:spPr>
      </p:cxnSp>
      <p:cxnSp>
        <p:nvCxnSpPr>
          <p:cNvPr id="420" name="Google Shape;420;p13"/>
          <p:cNvCxnSpPr>
            <a:stCxn id="408" idx="0"/>
            <a:endCxn id="396" idx="3"/>
          </p:cNvCxnSpPr>
          <p:nvPr/>
        </p:nvCxnSpPr>
        <p:spPr>
          <a:xfrm rot="10800000">
            <a:off x="4078739" y="3464931"/>
            <a:ext cx="2016600" cy="1772100"/>
          </a:xfrm>
          <a:prstGeom prst="straightConnector1">
            <a:avLst/>
          </a:prstGeom>
          <a:solidFill>
            <a:schemeClr val="accent1"/>
          </a:solidFill>
          <a:ln w="19050" cap="flat" cmpd="sng">
            <a:solidFill>
              <a:srgbClr val="007978"/>
            </a:solidFill>
            <a:prstDash val="solid"/>
            <a:round/>
            <a:headEnd type="none" w="sm" len="sm"/>
            <a:tailEnd type="triangle" w="med" len="med"/>
          </a:ln>
        </p:spPr>
      </p:cxnSp>
      <p:cxnSp>
        <p:nvCxnSpPr>
          <p:cNvPr id="421" name="Google Shape;421;p13"/>
          <p:cNvCxnSpPr/>
          <p:nvPr/>
        </p:nvCxnSpPr>
        <p:spPr>
          <a:xfrm>
            <a:off x="1960919" y="2809251"/>
            <a:ext cx="0" cy="2811780"/>
          </a:xfrm>
          <a:prstGeom prst="straightConnector1">
            <a:avLst/>
          </a:prstGeom>
          <a:solidFill>
            <a:schemeClr val="accent1"/>
          </a:solidFill>
          <a:ln w="47625" cap="flat" cmpd="sng">
            <a:solidFill>
              <a:schemeClr val="dk1"/>
            </a:solidFill>
            <a:prstDash val="solid"/>
            <a:round/>
            <a:headEnd type="none" w="sm" len="sm"/>
            <a:tailEnd type="triangle" w="med" len="med"/>
          </a:ln>
        </p:spPr>
      </p:cxnSp>
      <p:cxnSp>
        <p:nvCxnSpPr>
          <p:cNvPr id="422" name="Google Shape;422;p13"/>
          <p:cNvCxnSpPr>
            <a:stCxn id="394" idx="3"/>
            <a:endCxn id="402" idx="1"/>
          </p:cNvCxnSpPr>
          <p:nvPr/>
        </p:nvCxnSpPr>
        <p:spPr>
          <a:xfrm>
            <a:off x="4177383" y="2939516"/>
            <a:ext cx="3916500" cy="517200"/>
          </a:xfrm>
          <a:prstGeom prst="straightConnector1">
            <a:avLst/>
          </a:prstGeom>
          <a:solidFill>
            <a:schemeClr val="accent1"/>
          </a:solidFill>
          <a:ln w="9525" cap="flat" cmpd="sng">
            <a:solidFill>
              <a:schemeClr val="dk1"/>
            </a:solidFill>
            <a:prstDash val="solid"/>
            <a:round/>
            <a:headEnd type="none" w="sm" len="sm"/>
            <a:tailEnd type="triangle" w="med" len="med"/>
          </a:ln>
        </p:spPr>
      </p:cxnSp>
      <p:cxnSp>
        <p:nvCxnSpPr>
          <p:cNvPr id="423" name="Google Shape;423;p13"/>
          <p:cNvCxnSpPr/>
          <p:nvPr/>
        </p:nvCxnSpPr>
        <p:spPr>
          <a:xfrm rot="10800000" flipH="1">
            <a:off x="6114757" y="1784253"/>
            <a:ext cx="1905872" cy="3484178"/>
          </a:xfrm>
          <a:prstGeom prst="straightConnector1">
            <a:avLst/>
          </a:prstGeom>
          <a:solidFill>
            <a:schemeClr val="accent1"/>
          </a:solidFill>
          <a:ln w="19050" cap="flat" cmpd="sng">
            <a:solidFill>
              <a:srgbClr val="007978"/>
            </a:solidFill>
            <a:prstDash val="solid"/>
            <a:round/>
            <a:headEnd type="none" w="sm" len="sm"/>
            <a:tailEnd type="triangle" w="med" len="med"/>
          </a:ln>
        </p:spPr>
      </p:cxnSp>
      <p:sp>
        <p:nvSpPr>
          <p:cNvPr id="424" name="Google Shape;424;p13"/>
          <p:cNvSpPr/>
          <p:nvPr/>
        </p:nvSpPr>
        <p:spPr>
          <a:xfrm>
            <a:off x="2257143" y="-44426"/>
            <a:ext cx="755123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7B1719"/>
                </a:solidFill>
                <a:latin typeface="Calibri"/>
                <a:ea typeface="Calibri"/>
                <a:cs typeface="Calibri"/>
                <a:sym typeface="Calibri"/>
              </a:rPr>
              <a:t>ECA Current Protocol chart</a:t>
            </a:r>
            <a:endParaRPr/>
          </a:p>
        </p:txBody>
      </p:sp>
      <p:sp>
        <p:nvSpPr>
          <p:cNvPr id="425" name="Google Shape;425;p13"/>
          <p:cNvSpPr/>
          <p:nvPr/>
        </p:nvSpPr>
        <p:spPr>
          <a:xfrm>
            <a:off x="420670" y="6128910"/>
            <a:ext cx="11430000" cy="646331"/>
          </a:xfrm>
          <a:prstGeom prst="rect">
            <a:avLst/>
          </a:prstGeom>
          <a:noFill/>
          <a:ln w="38100" cap="flat" cmpd="sng">
            <a:solidFill>
              <a:schemeClr val="dk1"/>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There is a procedure manual </a:t>
            </a:r>
            <a:r>
              <a:rPr lang="en-US" sz="1800" dirty="0" smtClean="0">
                <a:solidFill>
                  <a:schemeClr val="dk1"/>
                </a:solidFill>
                <a:latin typeface="Calibri"/>
                <a:ea typeface="Calibri"/>
                <a:cs typeface="Calibri"/>
                <a:sym typeface="Calibri"/>
              </a:rPr>
              <a:t>/ </a:t>
            </a:r>
            <a:r>
              <a:rPr lang="en-US" sz="1800" b="1" dirty="0">
                <a:solidFill>
                  <a:schemeClr val="dk1"/>
                </a:solidFill>
                <a:latin typeface="Calibri"/>
                <a:ea typeface="Calibri"/>
                <a:cs typeface="Calibri"/>
                <a:sym typeface="Calibri"/>
              </a:rPr>
              <a:t>written guidelines </a:t>
            </a:r>
            <a:r>
              <a:rPr lang="en-US" sz="1800" dirty="0">
                <a:solidFill>
                  <a:schemeClr val="dk1"/>
                </a:solidFill>
                <a:latin typeface="Calibri"/>
                <a:ea typeface="Calibri"/>
                <a:cs typeface="Calibri"/>
                <a:sym typeface="Calibri"/>
              </a:rPr>
              <a:t>on the MOE standards when working with external parties that control the implementation of the new initiatives</a:t>
            </a:r>
            <a:endParaRPr sz="1800" dirty="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14"/>
          <p:cNvSpPr/>
          <p:nvPr/>
        </p:nvSpPr>
        <p:spPr>
          <a:xfrm>
            <a:off x="169907" y="956752"/>
            <a:ext cx="1727151" cy="4910655"/>
          </a:xfrm>
          <a:prstGeom prst="homePlate">
            <a:avLst>
              <a:gd name="adj" fmla="val 50000"/>
            </a:avLst>
          </a:prstGeom>
          <a:solidFill>
            <a:schemeClr val="accent1"/>
          </a:solidFill>
          <a:ln w="25400" cap="flat" cmpd="sng">
            <a:solidFill>
              <a:srgbClr val="006F6F"/>
            </a:solidFill>
            <a:prstDash val="solid"/>
            <a:round/>
            <a:headEnd type="none" w="sm" len="sm"/>
            <a:tailEnd type="none" w="sm" len="sm"/>
          </a:ln>
        </p:spPr>
        <p:txBody>
          <a:bodyPr spcFirstLastPara="1" wrap="square" lIns="91425" tIns="45700" rIns="91425" bIns="45700" anchor="ctr" anchorCtr="0">
            <a:noAutofit/>
          </a:bodyPr>
          <a:lstStyle/>
          <a:p>
            <a:pPr lvl="0" algn="ctr"/>
            <a:r>
              <a:rPr lang="en-US" sz="1800" b="1" dirty="0">
                <a:solidFill>
                  <a:srgbClr val="FFFFFF"/>
                </a:solidFill>
                <a:latin typeface="Calibri" panose="020F0502020204030204" pitchFamily="34" charset="0"/>
                <a:cs typeface="Calibri" panose="020F0502020204030204" pitchFamily="34" charset="0"/>
              </a:rPr>
              <a:t>Organizational chart that reflects the roles and responsibilities of current stakeholders in the design and implementation of ECA within ESP</a:t>
            </a:r>
          </a:p>
        </p:txBody>
      </p:sp>
      <p:sp>
        <p:nvSpPr>
          <p:cNvPr id="431" name="Google Shape;431;p14"/>
          <p:cNvSpPr/>
          <p:nvPr/>
        </p:nvSpPr>
        <p:spPr>
          <a:xfrm>
            <a:off x="2055895" y="4900585"/>
            <a:ext cx="2820905" cy="649457"/>
          </a:xfrm>
          <a:prstGeom prst="ellipse">
            <a:avLst/>
          </a:prstGeom>
          <a:solidFill>
            <a:schemeClr val="lt1"/>
          </a:solidFill>
          <a:ln w="38100" cap="flat" cmpd="sng">
            <a:solidFill>
              <a:srgbClr val="477272"/>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rgbClr val="003366"/>
              </a:solidFill>
              <a:latin typeface="Arial"/>
              <a:ea typeface="Arial"/>
              <a:cs typeface="Arial"/>
              <a:sym typeface="Arial"/>
            </a:endParaRPr>
          </a:p>
        </p:txBody>
      </p:sp>
      <p:sp>
        <p:nvSpPr>
          <p:cNvPr id="432" name="Google Shape;432;p14"/>
          <p:cNvSpPr/>
          <p:nvPr/>
        </p:nvSpPr>
        <p:spPr>
          <a:xfrm>
            <a:off x="3429002" y="2332759"/>
            <a:ext cx="4730879" cy="1097644"/>
          </a:xfrm>
          <a:prstGeom prst="ellipse">
            <a:avLst/>
          </a:prstGeom>
          <a:solidFill>
            <a:schemeClr val="lt1"/>
          </a:solidFill>
          <a:ln w="38100" cap="flat" cmpd="sng">
            <a:solidFill>
              <a:srgbClr val="477272"/>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rgbClr val="003366"/>
              </a:solidFill>
              <a:latin typeface="Arial"/>
              <a:ea typeface="Arial"/>
              <a:cs typeface="Arial"/>
              <a:sym typeface="Arial"/>
            </a:endParaRPr>
          </a:p>
        </p:txBody>
      </p:sp>
      <p:grpSp>
        <p:nvGrpSpPr>
          <p:cNvPr id="433" name="Google Shape;433;p14"/>
          <p:cNvGrpSpPr/>
          <p:nvPr/>
        </p:nvGrpSpPr>
        <p:grpSpPr>
          <a:xfrm>
            <a:off x="2362200" y="734370"/>
            <a:ext cx="9231171" cy="5625084"/>
            <a:chOff x="2636946" y="152525"/>
            <a:chExt cx="8830086" cy="6324471"/>
          </a:xfrm>
        </p:grpSpPr>
        <p:grpSp>
          <p:nvGrpSpPr>
            <p:cNvPr id="434" name="Google Shape;434;p14"/>
            <p:cNvGrpSpPr/>
            <p:nvPr/>
          </p:nvGrpSpPr>
          <p:grpSpPr>
            <a:xfrm>
              <a:off x="2636946" y="152530"/>
              <a:ext cx="6297201" cy="6324467"/>
              <a:chOff x="2636946" y="152530"/>
              <a:chExt cx="6297201" cy="6324467"/>
            </a:xfrm>
          </p:grpSpPr>
          <p:sp>
            <p:nvSpPr>
              <p:cNvPr id="435" name="Google Shape;435;p14"/>
              <p:cNvSpPr/>
              <p:nvPr/>
            </p:nvSpPr>
            <p:spPr>
              <a:xfrm>
                <a:off x="2636946" y="4546597"/>
                <a:ext cx="1828800" cy="1930400"/>
              </a:xfrm>
              <a:prstGeom prst="rect">
                <a:avLst/>
              </a:prstGeom>
              <a:solidFill>
                <a:schemeClr val="accent4"/>
              </a:solidFill>
              <a:ln w="19050" cap="flat" cmpd="sng">
                <a:solidFill>
                  <a:srgbClr val="477272"/>
                </a:solidFill>
                <a:prstDash val="solid"/>
                <a:round/>
                <a:headEnd type="none" w="sm" len="sm"/>
                <a:tailEnd type="none" w="sm" len="sm"/>
              </a:ln>
            </p:spPr>
            <p:txBody>
              <a:bodyPr spcFirstLastPara="1" wrap="square" lIns="68550" tIns="34275" rIns="68550" bIns="34275" anchor="ctr" anchorCtr="0">
                <a:noAutofit/>
              </a:bodyPr>
              <a:lstStyle/>
              <a:p>
                <a:pPr marL="0" marR="0" lvl="0" indent="0" algn="r" rtl="1">
                  <a:spcBef>
                    <a:spcPts val="0"/>
                  </a:spcBef>
                  <a:spcAft>
                    <a:spcPts val="0"/>
                  </a:spcAft>
                  <a:buNone/>
                </a:pPr>
                <a:endParaRPr sz="1425">
                  <a:solidFill>
                    <a:srgbClr val="FFFFFF"/>
                  </a:solidFill>
                  <a:latin typeface="Tahoma"/>
                  <a:ea typeface="Tahoma"/>
                  <a:cs typeface="Tahoma"/>
                  <a:sym typeface="Tahoma"/>
                </a:endParaRPr>
              </a:p>
            </p:txBody>
          </p:sp>
          <p:sp>
            <p:nvSpPr>
              <p:cNvPr id="436" name="Google Shape;436;p14"/>
              <p:cNvSpPr/>
              <p:nvPr/>
            </p:nvSpPr>
            <p:spPr>
              <a:xfrm>
                <a:off x="2840988" y="152530"/>
                <a:ext cx="5889126" cy="499621"/>
              </a:xfrm>
              <a:prstGeom prst="roundRect">
                <a:avLst>
                  <a:gd name="adj" fmla="val 16667"/>
                </a:avLst>
              </a:prstGeom>
              <a:solidFill>
                <a:srgbClr val="203F60"/>
              </a:solidFill>
              <a:ln w="9525" cap="flat" cmpd="sng">
                <a:solidFill>
                  <a:srgbClr val="477272"/>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1">
                  <a:spcBef>
                    <a:spcPts val="0"/>
                  </a:spcBef>
                  <a:spcAft>
                    <a:spcPts val="0"/>
                  </a:spcAft>
                  <a:buNone/>
                </a:pPr>
                <a:r>
                  <a:rPr lang="en-US" sz="1425" b="1">
                    <a:solidFill>
                      <a:srgbClr val="FFFFFF"/>
                    </a:solidFill>
                    <a:latin typeface="Tahoma"/>
                    <a:ea typeface="Tahoma"/>
                    <a:cs typeface="Tahoma"/>
                    <a:sym typeface="Tahoma"/>
                  </a:rPr>
                  <a:t>2018-2022 Education Strategic Plan</a:t>
                </a:r>
                <a:endParaRPr sz="1050">
                  <a:solidFill>
                    <a:srgbClr val="000000"/>
                  </a:solidFill>
                  <a:latin typeface="Arial"/>
                  <a:ea typeface="Arial"/>
                  <a:cs typeface="Arial"/>
                  <a:sym typeface="Arial"/>
                </a:endParaRPr>
              </a:p>
            </p:txBody>
          </p:sp>
          <p:sp>
            <p:nvSpPr>
              <p:cNvPr id="437" name="Google Shape;437;p14"/>
              <p:cNvSpPr/>
              <p:nvPr/>
            </p:nvSpPr>
            <p:spPr>
              <a:xfrm>
                <a:off x="3795040" y="782221"/>
                <a:ext cx="3981022" cy="499621"/>
              </a:xfrm>
              <a:prstGeom prst="roundRect">
                <a:avLst>
                  <a:gd name="adj" fmla="val 16667"/>
                </a:avLst>
              </a:prstGeom>
              <a:noFill/>
              <a:ln w="9525" cap="flat" cmpd="sng">
                <a:solidFill>
                  <a:srgbClr val="477272"/>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1">
                  <a:spcBef>
                    <a:spcPts val="0"/>
                  </a:spcBef>
                  <a:spcAft>
                    <a:spcPts val="0"/>
                  </a:spcAft>
                  <a:buNone/>
                </a:pPr>
                <a:r>
                  <a:rPr lang="en-US" sz="1400" b="1">
                    <a:solidFill>
                      <a:srgbClr val="2B5481"/>
                    </a:solidFill>
                    <a:latin typeface="Calibri"/>
                    <a:ea typeface="Calibri"/>
                    <a:cs typeface="Calibri"/>
                    <a:sym typeface="Calibri"/>
                  </a:rPr>
                  <a:t>New initiative/activity</a:t>
                </a:r>
                <a:endParaRPr sz="1400">
                  <a:solidFill>
                    <a:srgbClr val="000000"/>
                  </a:solidFill>
                  <a:latin typeface="Calibri"/>
                  <a:ea typeface="Calibri"/>
                  <a:cs typeface="Calibri"/>
                  <a:sym typeface="Calibri"/>
                </a:endParaRPr>
              </a:p>
              <a:p>
                <a:pPr marL="0" marR="0" lvl="0" indent="0" algn="ctr" rtl="1">
                  <a:spcBef>
                    <a:spcPts val="0"/>
                  </a:spcBef>
                  <a:spcAft>
                    <a:spcPts val="0"/>
                  </a:spcAft>
                  <a:buNone/>
                </a:pPr>
                <a:r>
                  <a:rPr lang="en-US" sz="1400" b="1">
                    <a:solidFill>
                      <a:srgbClr val="2B5481"/>
                    </a:solidFill>
                    <a:latin typeface="Calibri"/>
                    <a:ea typeface="Calibri"/>
                    <a:cs typeface="Calibri"/>
                    <a:sym typeface="Calibri"/>
                  </a:rPr>
                  <a:t>SG for Educational &amp; Technical Affair</a:t>
                </a:r>
                <a:endParaRPr sz="1400" b="1">
                  <a:solidFill>
                    <a:srgbClr val="2B5481"/>
                  </a:solidFill>
                  <a:latin typeface="Calibri"/>
                  <a:ea typeface="Calibri"/>
                  <a:cs typeface="Calibri"/>
                  <a:sym typeface="Calibri"/>
                </a:endParaRPr>
              </a:p>
            </p:txBody>
          </p:sp>
          <p:sp>
            <p:nvSpPr>
              <p:cNvPr id="438" name="Google Shape;438;p14"/>
              <p:cNvSpPr/>
              <p:nvPr/>
            </p:nvSpPr>
            <p:spPr>
              <a:xfrm>
                <a:off x="4488996" y="1381354"/>
                <a:ext cx="2593106" cy="413579"/>
              </a:xfrm>
              <a:prstGeom prst="roundRect">
                <a:avLst>
                  <a:gd name="adj" fmla="val 16667"/>
                </a:avLst>
              </a:prstGeom>
              <a:solidFill>
                <a:srgbClr val="689DCF"/>
              </a:solidFill>
              <a:ln w="9525" cap="flat" cmpd="sng">
                <a:solidFill>
                  <a:srgbClr val="477272"/>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1">
                  <a:spcBef>
                    <a:spcPts val="0"/>
                  </a:spcBef>
                  <a:spcAft>
                    <a:spcPts val="0"/>
                  </a:spcAft>
                  <a:buNone/>
                </a:pPr>
                <a:r>
                  <a:rPr lang="en-US" sz="900" b="1">
                    <a:solidFill>
                      <a:srgbClr val="FFFFFF"/>
                    </a:solidFill>
                    <a:latin typeface="Tahoma"/>
                    <a:ea typeface="Tahoma"/>
                    <a:cs typeface="Tahoma"/>
                    <a:sym typeface="Tahoma"/>
                  </a:rPr>
                  <a:t>Development Coordination Unit</a:t>
                </a:r>
                <a:endParaRPr sz="1050">
                  <a:solidFill>
                    <a:srgbClr val="000000"/>
                  </a:solidFill>
                  <a:latin typeface="Arial"/>
                  <a:ea typeface="Arial"/>
                  <a:cs typeface="Arial"/>
                  <a:sym typeface="Arial"/>
                </a:endParaRPr>
              </a:p>
            </p:txBody>
          </p:sp>
          <p:cxnSp>
            <p:nvCxnSpPr>
              <p:cNvPr id="439" name="Google Shape;439;p14"/>
              <p:cNvCxnSpPr>
                <a:stCxn id="437" idx="0"/>
                <a:endCxn id="436" idx="2"/>
              </p:cNvCxnSpPr>
              <p:nvPr/>
            </p:nvCxnSpPr>
            <p:spPr>
              <a:xfrm rot="10800000">
                <a:off x="5785551" y="652021"/>
                <a:ext cx="0" cy="130200"/>
              </a:xfrm>
              <a:prstGeom prst="straightConnector1">
                <a:avLst/>
              </a:prstGeom>
              <a:solidFill>
                <a:schemeClr val="accent1"/>
              </a:solidFill>
              <a:ln w="22225" cap="flat" cmpd="sng">
                <a:solidFill>
                  <a:srgbClr val="477272"/>
                </a:solidFill>
                <a:prstDash val="solid"/>
                <a:round/>
                <a:headEnd type="none" w="sm" len="sm"/>
                <a:tailEnd type="none" w="sm" len="sm"/>
              </a:ln>
            </p:spPr>
          </p:cxnSp>
          <p:cxnSp>
            <p:nvCxnSpPr>
              <p:cNvPr id="440" name="Google Shape;440;p14"/>
              <p:cNvCxnSpPr>
                <a:stCxn id="438" idx="0"/>
                <a:endCxn id="437" idx="2"/>
              </p:cNvCxnSpPr>
              <p:nvPr/>
            </p:nvCxnSpPr>
            <p:spPr>
              <a:xfrm rot="10800000">
                <a:off x="5785549" y="1281754"/>
                <a:ext cx="0" cy="99600"/>
              </a:xfrm>
              <a:prstGeom prst="straightConnector1">
                <a:avLst/>
              </a:prstGeom>
              <a:solidFill>
                <a:schemeClr val="accent1"/>
              </a:solidFill>
              <a:ln w="22225" cap="flat" cmpd="sng">
                <a:solidFill>
                  <a:srgbClr val="477272"/>
                </a:solidFill>
                <a:prstDash val="solid"/>
                <a:round/>
                <a:headEnd type="none" w="sm" len="sm"/>
                <a:tailEnd type="none" w="sm" len="sm"/>
              </a:ln>
            </p:spPr>
          </p:cxnSp>
          <p:cxnSp>
            <p:nvCxnSpPr>
              <p:cNvPr id="441" name="Google Shape;441;p14"/>
              <p:cNvCxnSpPr>
                <a:stCxn id="442" idx="1"/>
                <a:endCxn id="438" idx="3"/>
              </p:cNvCxnSpPr>
              <p:nvPr/>
            </p:nvCxnSpPr>
            <p:spPr>
              <a:xfrm rot="10800000">
                <a:off x="7082238" y="1588144"/>
                <a:ext cx="151800" cy="0"/>
              </a:xfrm>
              <a:prstGeom prst="straightConnector1">
                <a:avLst/>
              </a:prstGeom>
              <a:solidFill>
                <a:schemeClr val="accent1"/>
              </a:solidFill>
              <a:ln w="22225" cap="flat" cmpd="sng">
                <a:solidFill>
                  <a:srgbClr val="477272"/>
                </a:solidFill>
                <a:prstDash val="solid"/>
                <a:round/>
                <a:headEnd type="none" w="sm" len="sm"/>
                <a:tailEnd type="none" w="sm" len="sm"/>
              </a:ln>
            </p:spPr>
          </p:cxnSp>
          <p:sp>
            <p:nvSpPr>
              <p:cNvPr id="442" name="Google Shape;442;p14"/>
              <p:cNvSpPr/>
              <p:nvPr/>
            </p:nvSpPr>
            <p:spPr>
              <a:xfrm>
                <a:off x="7234038" y="1381354"/>
                <a:ext cx="1297101" cy="413579"/>
              </a:xfrm>
              <a:prstGeom prst="roundRect">
                <a:avLst>
                  <a:gd name="adj" fmla="val 16667"/>
                </a:avLst>
              </a:prstGeom>
              <a:solidFill>
                <a:srgbClr val="689DCF"/>
              </a:solidFill>
              <a:ln w="38100" cap="flat" cmpd="sng">
                <a:solidFill>
                  <a:srgbClr val="477272"/>
                </a:solidFill>
                <a:prstDash val="dashDot"/>
                <a:round/>
                <a:headEnd type="none" w="sm" len="sm"/>
                <a:tailEnd type="none" w="sm" len="sm"/>
              </a:ln>
            </p:spPr>
            <p:txBody>
              <a:bodyPr spcFirstLastPara="1" wrap="square" lIns="68550" tIns="34275" rIns="68550" bIns="34275" anchor="ctr" anchorCtr="0">
                <a:noAutofit/>
              </a:bodyPr>
              <a:lstStyle/>
              <a:p>
                <a:pPr marL="0" marR="0" lvl="0" indent="0" algn="ctr" rtl="1">
                  <a:spcBef>
                    <a:spcPts val="0"/>
                  </a:spcBef>
                  <a:spcAft>
                    <a:spcPts val="0"/>
                  </a:spcAft>
                  <a:buNone/>
                </a:pPr>
                <a:r>
                  <a:rPr lang="en-US" sz="900">
                    <a:solidFill>
                      <a:srgbClr val="FFFFFF"/>
                    </a:solidFill>
                    <a:latin typeface="Tahoma"/>
                    <a:ea typeface="Tahoma"/>
                    <a:cs typeface="Tahoma"/>
                    <a:sym typeface="Tahoma"/>
                  </a:rPr>
                  <a:t>ECA Criteria</a:t>
                </a:r>
                <a:endParaRPr sz="1050">
                  <a:solidFill>
                    <a:srgbClr val="000000"/>
                  </a:solidFill>
                  <a:latin typeface="Arial"/>
                  <a:ea typeface="Arial"/>
                  <a:cs typeface="Arial"/>
                  <a:sym typeface="Arial"/>
                </a:endParaRPr>
              </a:p>
            </p:txBody>
          </p:sp>
          <p:cxnSp>
            <p:nvCxnSpPr>
              <p:cNvPr id="443" name="Google Shape;443;p14"/>
              <p:cNvCxnSpPr>
                <a:stCxn id="438" idx="2"/>
                <a:endCxn id="444" idx="0"/>
              </p:cNvCxnSpPr>
              <p:nvPr/>
            </p:nvCxnSpPr>
            <p:spPr>
              <a:xfrm rot="5400000">
                <a:off x="4274599" y="1071483"/>
                <a:ext cx="787500" cy="2234400"/>
              </a:xfrm>
              <a:prstGeom prst="bentConnector3">
                <a:avLst>
                  <a:gd name="adj1" fmla="val 50000"/>
                </a:avLst>
              </a:prstGeom>
              <a:solidFill>
                <a:schemeClr val="accent1"/>
              </a:solidFill>
              <a:ln w="12700" cap="flat" cmpd="sng">
                <a:solidFill>
                  <a:srgbClr val="477272"/>
                </a:solidFill>
                <a:prstDash val="solid"/>
                <a:round/>
                <a:headEnd type="none" w="sm" len="sm"/>
                <a:tailEnd type="triangle" w="med" len="med"/>
              </a:ln>
            </p:spPr>
          </p:cxnSp>
          <p:sp>
            <p:nvSpPr>
              <p:cNvPr id="445" name="Google Shape;445;p14"/>
              <p:cNvSpPr/>
              <p:nvPr/>
            </p:nvSpPr>
            <p:spPr>
              <a:xfrm>
                <a:off x="4733990" y="2582603"/>
                <a:ext cx="2103120" cy="317456"/>
              </a:xfrm>
              <a:prstGeom prst="roundRect">
                <a:avLst>
                  <a:gd name="adj" fmla="val 16667"/>
                </a:avLst>
              </a:prstGeom>
              <a:solidFill>
                <a:srgbClr val="477272"/>
              </a:solidFill>
              <a:ln w="9525" cap="flat" cmpd="sng">
                <a:solidFill>
                  <a:srgbClr val="477272"/>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1">
                  <a:spcBef>
                    <a:spcPts val="0"/>
                  </a:spcBef>
                  <a:spcAft>
                    <a:spcPts val="0"/>
                  </a:spcAft>
                  <a:buNone/>
                </a:pPr>
                <a:r>
                  <a:rPr lang="en-US" sz="900">
                    <a:solidFill>
                      <a:srgbClr val="FFFFFF"/>
                    </a:solidFill>
                    <a:latin typeface="Tahoma"/>
                    <a:ea typeface="Tahoma"/>
                    <a:cs typeface="Tahoma"/>
                    <a:sym typeface="Tahoma"/>
                  </a:rPr>
                  <a:t>Soft skills &amp; Physical aligned</a:t>
                </a:r>
                <a:endParaRPr sz="1050">
                  <a:solidFill>
                    <a:srgbClr val="000000"/>
                  </a:solidFill>
                  <a:latin typeface="Arial"/>
                  <a:ea typeface="Arial"/>
                  <a:cs typeface="Arial"/>
                  <a:sym typeface="Arial"/>
                </a:endParaRPr>
              </a:p>
            </p:txBody>
          </p:sp>
          <p:cxnSp>
            <p:nvCxnSpPr>
              <p:cNvPr id="446" name="Google Shape;446;p14"/>
              <p:cNvCxnSpPr>
                <a:stCxn id="438" idx="2"/>
                <a:endCxn id="445" idx="0"/>
              </p:cNvCxnSpPr>
              <p:nvPr/>
            </p:nvCxnSpPr>
            <p:spPr>
              <a:xfrm>
                <a:off x="5785549" y="1794933"/>
                <a:ext cx="0" cy="787500"/>
              </a:xfrm>
              <a:prstGeom prst="straightConnector1">
                <a:avLst/>
              </a:prstGeom>
              <a:solidFill>
                <a:schemeClr val="accent1"/>
              </a:solidFill>
              <a:ln w="12700" cap="flat" cmpd="sng">
                <a:solidFill>
                  <a:srgbClr val="477272"/>
                </a:solidFill>
                <a:prstDash val="solid"/>
                <a:round/>
                <a:headEnd type="none" w="sm" len="sm"/>
                <a:tailEnd type="triangle" w="med" len="med"/>
              </a:ln>
            </p:spPr>
          </p:cxnSp>
          <p:cxnSp>
            <p:nvCxnSpPr>
              <p:cNvPr id="447" name="Google Shape;447;p14"/>
              <p:cNvCxnSpPr>
                <a:stCxn id="442" idx="2"/>
                <a:endCxn id="444" idx="0"/>
              </p:cNvCxnSpPr>
              <p:nvPr/>
            </p:nvCxnSpPr>
            <p:spPr>
              <a:xfrm rot="5400000">
                <a:off x="5323289" y="23133"/>
                <a:ext cx="787500" cy="4331100"/>
              </a:xfrm>
              <a:prstGeom prst="bentConnector3">
                <a:avLst>
                  <a:gd name="adj1" fmla="val 50000"/>
                </a:avLst>
              </a:prstGeom>
              <a:solidFill>
                <a:schemeClr val="accent1"/>
              </a:solidFill>
              <a:ln w="12700" cap="flat" cmpd="sng">
                <a:solidFill>
                  <a:srgbClr val="477272"/>
                </a:solidFill>
                <a:prstDash val="solid"/>
                <a:round/>
                <a:headEnd type="none" w="sm" len="sm"/>
                <a:tailEnd type="triangle" w="med" len="med"/>
              </a:ln>
            </p:spPr>
          </p:cxnSp>
          <p:sp>
            <p:nvSpPr>
              <p:cNvPr id="448" name="Google Shape;448;p14"/>
              <p:cNvSpPr/>
              <p:nvPr/>
            </p:nvSpPr>
            <p:spPr>
              <a:xfrm>
                <a:off x="7105348" y="2582603"/>
                <a:ext cx="1554480" cy="317456"/>
              </a:xfrm>
              <a:prstGeom prst="roundRect">
                <a:avLst>
                  <a:gd name="adj" fmla="val 16667"/>
                </a:avLst>
              </a:prstGeom>
              <a:solidFill>
                <a:srgbClr val="477272"/>
              </a:solidFill>
              <a:ln w="9525" cap="flat" cmpd="sng">
                <a:solidFill>
                  <a:srgbClr val="477272"/>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1">
                  <a:spcBef>
                    <a:spcPts val="0"/>
                  </a:spcBef>
                  <a:spcAft>
                    <a:spcPts val="0"/>
                  </a:spcAft>
                  <a:buNone/>
                </a:pPr>
                <a:r>
                  <a:rPr lang="en-US" sz="900">
                    <a:solidFill>
                      <a:srgbClr val="FFFFFF"/>
                    </a:solidFill>
                    <a:latin typeface="Tahoma"/>
                    <a:ea typeface="Tahoma"/>
                    <a:cs typeface="Tahoma"/>
                    <a:sym typeface="Tahoma"/>
                  </a:rPr>
                  <a:t>All activities</a:t>
                </a:r>
                <a:endParaRPr sz="1050">
                  <a:solidFill>
                    <a:srgbClr val="000000"/>
                  </a:solidFill>
                  <a:latin typeface="Arial"/>
                  <a:ea typeface="Arial"/>
                  <a:cs typeface="Arial"/>
                  <a:sym typeface="Arial"/>
                </a:endParaRPr>
              </a:p>
            </p:txBody>
          </p:sp>
          <p:sp>
            <p:nvSpPr>
              <p:cNvPr id="449" name="Google Shape;449;p14"/>
              <p:cNvSpPr/>
              <p:nvPr/>
            </p:nvSpPr>
            <p:spPr>
              <a:xfrm>
                <a:off x="2868358" y="2996182"/>
                <a:ext cx="1371600" cy="317456"/>
              </a:xfrm>
              <a:prstGeom prst="roundRect">
                <a:avLst>
                  <a:gd name="adj" fmla="val 16667"/>
                </a:avLst>
              </a:prstGeom>
              <a:solidFill>
                <a:srgbClr val="CBDEDE"/>
              </a:solidFill>
              <a:ln w="9525" cap="flat" cmpd="sng">
                <a:solidFill>
                  <a:srgbClr val="477272"/>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1">
                  <a:spcBef>
                    <a:spcPts val="0"/>
                  </a:spcBef>
                  <a:spcAft>
                    <a:spcPts val="0"/>
                  </a:spcAft>
                  <a:buNone/>
                </a:pPr>
                <a:r>
                  <a:rPr lang="en-US" sz="788">
                    <a:solidFill>
                      <a:srgbClr val="003366"/>
                    </a:solidFill>
                    <a:latin typeface="Tahoma"/>
                    <a:ea typeface="Tahoma"/>
                    <a:cs typeface="Tahoma"/>
                    <a:sym typeface="Tahoma"/>
                  </a:rPr>
                  <a:t>90 minutes</a:t>
                </a:r>
                <a:endParaRPr sz="1050">
                  <a:solidFill>
                    <a:srgbClr val="000000"/>
                  </a:solidFill>
                  <a:latin typeface="Arial"/>
                  <a:ea typeface="Arial"/>
                  <a:cs typeface="Arial"/>
                  <a:sym typeface="Arial"/>
                </a:endParaRPr>
              </a:p>
            </p:txBody>
          </p:sp>
          <p:sp>
            <p:nvSpPr>
              <p:cNvPr id="444" name="Google Shape;444;p14"/>
              <p:cNvSpPr/>
              <p:nvPr/>
            </p:nvSpPr>
            <p:spPr>
              <a:xfrm>
                <a:off x="2636953" y="2582603"/>
                <a:ext cx="1828800" cy="317456"/>
              </a:xfrm>
              <a:prstGeom prst="roundRect">
                <a:avLst>
                  <a:gd name="adj" fmla="val 16667"/>
                </a:avLst>
              </a:prstGeom>
              <a:solidFill>
                <a:srgbClr val="477272"/>
              </a:solidFill>
              <a:ln w="9525" cap="flat" cmpd="sng">
                <a:solidFill>
                  <a:srgbClr val="477272"/>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1">
                  <a:spcBef>
                    <a:spcPts val="0"/>
                  </a:spcBef>
                  <a:spcAft>
                    <a:spcPts val="0"/>
                  </a:spcAft>
                  <a:buNone/>
                </a:pPr>
                <a:r>
                  <a:rPr lang="en-US" sz="900">
                    <a:solidFill>
                      <a:srgbClr val="FFFFFF"/>
                    </a:solidFill>
                    <a:latin typeface="Tahoma"/>
                    <a:ea typeface="Tahoma"/>
                    <a:cs typeface="Tahoma"/>
                    <a:sym typeface="Tahoma"/>
                  </a:rPr>
                  <a:t>Academically aligned</a:t>
                </a:r>
                <a:endParaRPr sz="1050">
                  <a:solidFill>
                    <a:srgbClr val="000000"/>
                  </a:solidFill>
                  <a:latin typeface="Arial"/>
                  <a:ea typeface="Arial"/>
                  <a:cs typeface="Arial"/>
                  <a:sym typeface="Arial"/>
                </a:endParaRPr>
              </a:p>
            </p:txBody>
          </p:sp>
          <p:cxnSp>
            <p:nvCxnSpPr>
              <p:cNvPr id="450" name="Google Shape;450;p14"/>
              <p:cNvCxnSpPr>
                <a:stCxn id="449" idx="0"/>
                <a:endCxn id="444" idx="2"/>
              </p:cNvCxnSpPr>
              <p:nvPr/>
            </p:nvCxnSpPr>
            <p:spPr>
              <a:xfrm rot="10800000">
                <a:off x="3551158" y="2900182"/>
                <a:ext cx="3000" cy="96000"/>
              </a:xfrm>
              <a:prstGeom prst="straightConnector1">
                <a:avLst/>
              </a:prstGeom>
              <a:solidFill>
                <a:schemeClr val="accent1"/>
              </a:solidFill>
              <a:ln w="22225" cap="flat" cmpd="sng">
                <a:solidFill>
                  <a:srgbClr val="477272"/>
                </a:solidFill>
                <a:prstDash val="solid"/>
                <a:round/>
                <a:headEnd type="none" w="sm" len="sm"/>
                <a:tailEnd type="none" w="sm" len="sm"/>
              </a:ln>
            </p:spPr>
          </p:cxnSp>
          <p:cxnSp>
            <p:nvCxnSpPr>
              <p:cNvPr id="451" name="Google Shape;451;p14"/>
              <p:cNvCxnSpPr>
                <a:stCxn id="452" idx="0"/>
                <a:endCxn id="445" idx="2"/>
              </p:cNvCxnSpPr>
              <p:nvPr/>
            </p:nvCxnSpPr>
            <p:spPr>
              <a:xfrm rot="10800000">
                <a:off x="5785549" y="2900182"/>
                <a:ext cx="0" cy="96000"/>
              </a:xfrm>
              <a:prstGeom prst="straightConnector1">
                <a:avLst/>
              </a:prstGeom>
              <a:solidFill>
                <a:schemeClr val="accent1"/>
              </a:solidFill>
              <a:ln w="22225" cap="flat" cmpd="sng">
                <a:solidFill>
                  <a:srgbClr val="477272"/>
                </a:solidFill>
                <a:prstDash val="solid"/>
                <a:round/>
                <a:headEnd type="none" w="sm" len="sm"/>
                <a:tailEnd type="none" w="sm" len="sm"/>
              </a:ln>
            </p:spPr>
          </p:cxnSp>
          <p:sp>
            <p:nvSpPr>
              <p:cNvPr id="452" name="Google Shape;452;p14"/>
              <p:cNvSpPr/>
              <p:nvPr/>
            </p:nvSpPr>
            <p:spPr>
              <a:xfrm>
                <a:off x="5099749" y="2996182"/>
                <a:ext cx="1371600" cy="317456"/>
              </a:xfrm>
              <a:prstGeom prst="roundRect">
                <a:avLst>
                  <a:gd name="adj" fmla="val 16667"/>
                </a:avLst>
              </a:prstGeom>
              <a:solidFill>
                <a:srgbClr val="CBDEDE"/>
              </a:solidFill>
              <a:ln w="9525" cap="flat" cmpd="sng">
                <a:solidFill>
                  <a:srgbClr val="477272"/>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1">
                  <a:spcBef>
                    <a:spcPts val="0"/>
                  </a:spcBef>
                  <a:spcAft>
                    <a:spcPts val="0"/>
                  </a:spcAft>
                  <a:buNone/>
                </a:pPr>
                <a:r>
                  <a:rPr lang="en-US" sz="750">
                    <a:solidFill>
                      <a:srgbClr val="003366"/>
                    </a:solidFill>
                    <a:latin typeface="Tahoma"/>
                    <a:ea typeface="Tahoma"/>
                    <a:cs typeface="Tahoma"/>
                    <a:sym typeface="Tahoma"/>
                  </a:rPr>
                  <a:t>After school</a:t>
                </a:r>
                <a:endParaRPr sz="1050">
                  <a:solidFill>
                    <a:srgbClr val="000000"/>
                  </a:solidFill>
                  <a:latin typeface="Arial"/>
                  <a:ea typeface="Arial"/>
                  <a:cs typeface="Arial"/>
                  <a:sym typeface="Arial"/>
                </a:endParaRPr>
              </a:p>
            </p:txBody>
          </p:sp>
          <p:sp>
            <p:nvSpPr>
              <p:cNvPr id="453" name="Google Shape;453;p14"/>
              <p:cNvSpPr/>
              <p:nvPr/>
            </p:nvSpPr>
            <p:spPr>
              <a:xfrm>
                <a:off x="7196788" y="2996182"/>
                <a:ext cx="1371600" cy="317456"/>
              </a:xfrm>
              <a:prstGeom prst="roundRect">
                <a:avLst>
                  <a:gd name="adj" fmla="val 16667"/>
                </a:avLst>
              </a:prstGeom>
              <a:solidFill>
                <a:srgbClr val="CBDEDE"/>
              </a:solidFill>
              <a:ln w="9525" cap="flat" cmpd="sng">
                <a:solidFill>
                  <a:srgbClr val="477272"/>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1">
                  <a:spcBef>
                    <a:spcPts val="0"/>
                  </a:spcBef>
                  <a:spcAft>
                    <a:spcPts val="0"/>
                  </a:spcAft>
                  <a:buNone/>
                </a:pPr>
                <a:r>
                  <a:rPr lang="en-US" sz="675">
                    <a:solidFill>
                      <a:srgbClr val="003366"/>
                    </a:solidFill>
                    <a:latin typeface="Tahoma"/>
                    <a:ea typeface="Tahoma"/>
                    <a:cs typeface="Tahoma"/>
                    <a:sym typeface="Tahoma"/>
                  </a:rPr>
                  <a:t>After school &amp; weekends</a:t>
                </a:r>
                <a:endParaRPr sz="1050">
                  <a:solidFill>
                    <a:srgbClr val="000000"/>
                  </a:solidFill>
                  <a:latin typeface="Arial"/>
                  <a:ea typeface="Arial"/>
                  <a:cs typeface="Arial"/>
                  <a:sym typeface="Arial"/>
                </a:endParaRPr>
              </a:p>
            </p:txBody>
          </p:sp>
          <p:cxnSp>
            <p:nvCxnSpPr>
              <p:cNvPr id="454" name="Google Shape;454;p14"/>
              <p:cNvCxnSpPr>
                <a:stCxn id="442" idx="2"/>
                <a:endCxn id="448" idx="0"/>
              </p:cNvCxnSpPr>
              <p:nvPr/>
            </p:nvCxnSpPr>
            <p:spPr>
              <a:xfrm>
                <a:off x="7882589" y="1794933"/>
                <a:ext cx="0" cy="787500"/>
              </a:xfrm>
              <a:prstGeom prst="straightConnector1">
                <a:avLst/>
              </a:prstGeom>
              <a:solidFill>
                <a:schemeClr val="accent1"/>
              </a:solidFill>
              <a:ln w="12700" cap="flat" cmpd="sng">
                <a:solidFill>
                  <a:srgbClr val="477272"/>
                </a:solidFill>
                <a:prstDash val="solid"/>
                <a:round/>
                <a:headEnd type="none" w="sm" len="sm"/>
                <a:tailEnd type="triangle" w="med" len="med"/>
              </a:ln>
            </p:spPr>
          </p:cxnSp>
          <p:cxnSp>
            <p:nvCxnSpPr>
              <p:cNvPr id="455" name="Google Shape;455;p14"/>
              <p:cNvCxnSpPr>
                <a:stCxn id="453" idx="0"/>
                <a:endCxn id="448" idx="2"/>
              </p:cNvCxnSpPr>
              <p:nvPr/>
            </p:nvCxnSpPr>
            <p:spPr>
              <a:xfrm rot="10800000">
                <a:off x="7882588" y="2900182"/>
                <a:ext cx="0" cy="96000"/>
              </a:xfrm>
              <a:prstGeom prst="straightConnector1">
                <a:avLst/>
              </a:prstGeom>
              <a:solidFill>
                <a:schemeClr val="accent1"/>
              </a:solidFill>
              <a:ln w="22225" cap="flat" cmpd="sng">
                <a:solidFill>
                  <a:srgbClr val="477272"/>
                </a:solidFill>
                <a:prstDash val="solid"/>
                <a:round/>
                <a:headEnd type="none" w="sm" len="sm"/>
                <a:tailEnd type="none" w="sm" len="sm"/>
              </a:ln>
            </p:spPr>
          </p:cxnSp>
          <p:sp>
            <p:nvSpPr>
              <p:cNvPr id="456" name="Google Shape;456;p14"/>
              <p:cNvSpPr/>
              <p:nvPr/>
            </p:nvSpPr>
            <p:spPr>
              <a:xfrm>
                <a:off x="4488996" y="3663352"/>
                <a:ext cx="2593105" cy="413579"/>
              </a:xfrm>
              <a:prstGeom prst="roundRect">
                <a:avLst>
                  <a:gd name="adj" fmla="val 16667"/>
                </a:avLst>
              </a:prstGeom>
              <a:solidFill>
                <a:srgbClr val="689DCF"/>
              </a:solidFill>
              <a:ln w="9525" cap="flat" cmpd="sng">
                <a:solidFill>
                  <a:srgbClr val="477272"/>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1">
                  <a:spcBef>
                    <a:spcPts val="0"/>
                  </a:spcBef>
                  <a:spcAft>
                    <a:spcPts val="0"/>
                  </a:spcAft>
                  <a:buNone/>
                </a:pPr>
                <a:r>
                  <a:rPr lang="en-US" sz="900" b="1" dirty="0">
                    <a:solidFill>
                      <a:srgbClr val="FFFFFF"/>
                    </a:solidFill>
                    <a:latin typeface="Tahoma"/>
                    <a:ea typeface="Tahoma"/>
                    <a:cs typeface="Tahoma"/>
                    <a:sym typeface="Tahoma"/>
                  </a:rPr>
                  <a:t>Activities Evaluation Committee</a:t>
                </a:r>
                <a:endParaRPr sz="1050" dirty="0">
                  <a:solidFill>
                    <a:srgbClr val="000000"/>
                  </a:solidFill>
                  <a:latin typeface="Arial"/>
                  <a:ea typeface="Arial"/>
                  <a:cs typeface="Arial"/>
                  <a:sym typeface="Arial"/>
                </a:endParaRPr>
              </a:p>
            </p:txBody>
          </p:sp>
          <p:cxnSp>
            <p:nvCxnSpPr>
              <p:cNvPr id="457" name="Google Shape;457;p14"/>
              <p:cNvCxnSpPr>
                <a:stCxn id="449" idx="2"/>
                <a:endCxn id="456" idx="0"/>
              </p:cNvCxnSpPr>
              <p:nvPr/>
            </p:nvCxnSpPr>
            <p:spPr>
              <a:xfrm rot="-5400000" flipH="1">
                <a:off x="4494958" y="2372838"/>
                <a:ext cx="349800" cy="2231400"/>
              </a:xfrm>
              <a:prstGeom prst="bentConnector3">
                <a:avLst>
                  <a:gd name="adj1" fmla="val 50000"/>
                </a:avLst>
              </a:prstGeom>
              <a:solidFill>
                <a:schemeClr val="accent1"/>
              </a:solidFill>
              <a:ln w="12700" cap="flat" cmpd="sng">
                <a:solidFill>
                  <a:srgbClr val="477272"/>
                </a:solidFill>
                <a:prstDash val="solid"/>
                <a:round/>
                <a:headEnd type="none" w="sm" len="sm"/>
                <a:tailEnd type="triangle" w="med" len="med"/>
              </a:ln>
            </p:spPr>
          </p:cxnSp>
          <p:cxnSp>
            <p:nvCxnSpPr>
              <p:cNvPr id="458" name="Google Shape;458;p14"/>
              <p:cNvCxnSpPr>
                <a:stCxn id="452" idx="2"/>
                <a:endCxn id="456" idx="0"/>
              </p:cNvCxnSpPr>
              <p:nvPr/>
            </p:nvCxnSpPr>
            <p:spPr>
              <a:xfrm>
                <a:off x="5785549" y="3313638"/>
                <a:ext cx="0" cy="349800"/>
              </a:xfrm>
              <a:prstGeom prst="straightConnector1">
                <a:avLst/>
              </a:prstGeom>
              <a:solidFill>
                <a:schemeClr val="accent1"/>
              </a:solidFill>
              <a:ln w="12700" cap="flat" cmpd="sng">
                <a:solidFill>
                  <a:srgbClr val="477272"/>
                </a:solidFill>
                <a:prstDash val="solid"/>
                <a:round/>
                <a:headEnd type="none" w="sm" len="sm"/>
                <a:tailEnd type="triangle" w="med" len="med"/>
              </a:ln>
            </p:spPr>
          </p:cxnSp>
          <p:cxnSp>
            <p:nvCxnSpPr>
              <p:cNvPr id="459" name="Google Shape;459;p14"/>
              <p:cNvCxnSpPr>
                <a:stCxn id="453" idx="2"/>
                <a:endCxn id="456" idx="0"/>
              </p:cNvCxnSpPr>
              <p:nvPr/>
            </p:nvCxnSpPr>
            <p:spPr>
              <a:xfrm rot="5400000">
                <a:off x="6659188" y="2440038"/>
                <a:ext cx="349800" cy="2097000"/>
              </a:xfrm>
              <a:prstGeom prst="bentConnector3">
                <a:avLst>
                  <a:gd name="adj1" fmla="val 50000"/>
                </a:avLst>
              </a:prstGeom>
              <a:solidFill>
                <a:schemeClr val="accent1"/>
              </a:solidFill>
              <a:ln w="12700" cap="flat" cmpd="sng">
                <a:solidFill>
                  <a:srgbClr val="477272"/>
                </a:solidFill>
                <a:prstDash val="solid"/>
                <a:round/>
                <a:headEnd type="none" w="sm" len="sm"/>
                <a:tailEnd type="triangle" w="med" len="med"/>
              </a:ln>
            </p:spPr>
          </p:cxnSp>
          <p:sp>
            <p:nvSpPr>
              <p:cNvPr id="460" name="Google Shape;460;p14"/>
              <p:cNvSpPr/>
              <p:nvPr/>
            </p:nvSpPr>
            <p:spPr>
              <a:xfrm>
                <a:off x="4871148" y="4354327"/>
                <a:ext cx="1828800" cy="548640"/>
              </a:xfrm>
              <a:prstGeom prst="roundRect">
                <a:avLst>
                  <a:gd name="adj" fmla="val 16667"/>
                </a:avLst>
              </a:prstGeom>
              <a:solidFill>
                <a:schemeClr val="accent2"/>
              </a:solidFill>
              <a:ln w="9525" cap="flat" cmpd="sng">
                <a:solidFill>
                  <a:srgbClr val="477272"/>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1">
                  <a:spcBef>
                    <a:spcPts val="0"/>
                  </a:spcBef>
                  <a:spcAft>
                    <a:spcPts val="0"/>
                  </a:spcAft>
                  <a:buNone/>
                </a:pPr>
                <a:r>
                  <a:rPr lang="en-US" sz="900">
                    <a:solidFill>
                      <a:srgbClr val="FFFFFF"/>
                    </a:solidFill>
                    <a:latin typeface="Tahoma"/>
                    <a:ea typeface="Tahoma"/>
                    <a:cs typeface="Tahoma"/>
                    <a:sym typeface="Tahoma"/>
                  </a:rPr>
                  <a:t>Managing Directorate of Education</a:t>
                </a:r>
                <a:endParaRPr sz="1050">
                  <a:solidFill>
                    <a:srgbClr val="000000"/>
                  </a:solidFill>
                  <a:latin typeface="Arial"/>
                  <a:ea typeface="Arial"/>
                  <a:cs typeface="Arial"/>
                  <a:sym typeface="Arial"/>
                </a:endParaRPr>
              </a:p>
            </p:txBody>
          </p:sp>
          <p:sp>
            <p:nvSpPr>
              <p:cNvPr id="461" name="Google Shape;461;p14"/>
              <p:cNvSpPr/>
              <p:nvPr/>
            </p:nvSpPr>
            <p:spPr>
              <a:xfrm>
                <a:off x="7105347" y="4354327"/>
                <a:ext cx="1828800" cy="548640"/>
              </a:xfrm>
              <a:prstGeom prst="roundRect">
                <a:avLst>
                  <a:gd name="adj" fmla="val 16667"/>
                </a:avLst>
              </a:prstGeom>
              <a:solidFill>
                <a:schemeClr val="accent2"/>
              </a:solidFill>
              <a:ln w="9525" cap="flat" cmpd="sng">
                <a:solidFill>
                  <a:srgbClr val="477272"/>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1">
                  <a:spcBef>
                    <a:spcPts val="0"/>
                  </a:spcBef>
                  <a:spcAft>
                    <a:spcPts val="0"/>
                  </a:spcAft>
                  <a:buNone/>
                </a:pPr>
                <a:r>
                  <a:rPr lang="en-US" sz="900">
                    <a:solidFill>
                      <a:srgbClr val="FFFFFF"/>
                    </a:solidFill>
                    <a:latin typeface="Tahoma"/>
                    <a:ea typeface="Tahoma"/>
                    <a:cs typeface="Tahoma"/>
                    <a:sym typeface="Tahoma"/>
                  </a:rPr>
                  <a:t>Queen Rania Center for ET and Information</a:t>
                </a:r>
                <a:endParaRPr sz="1050">
                  <a:solidFill>
                    <a:srgbClr val="000000"/>
                  </a:solidFill>
                  <a:latin typeface="Arial"/>
                  <a:ea typeface="Arial"/>
                  <a:cs typeface="Arial"/>
                  <a:sym typeface="Arial"/>
                </a:endParaRPr>
              </a:p>
            </p:txBody>
          </p:sp>
          <p:sp>
            <p:nvSpPr>
              <p:cNvPr id="462" name="Google Shape;462;p14"/>
              <p:cNvSpPr/>
              <p:nvPr/>
            </p:nvSpPr>
            <p:spPr>
              <a:xfrm>
                <a:off x="2636952" y="4354327"/>
                <a:ext cx="1828800" cy="548640"/>
              </a:xfrm>
              <a:prstGeom prst="roundRect">
                <a:avLst>
                  <a:gd name="adj" fmla="val 16667"/>
                </a:avLst>
              </a:prstGeom>
              <a:solidFill>
                <a:schemeClr val="accent2"/>
              </a:solidFill>
              <a:ln w="19050" cap="flat" cmpd="sng">
                <a:solidFill>
                  <a:srgbClr val="477272"/>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1">
                  <a:spcBef>
                    <a:spcPts val="0"/>
                  </a:spcBef>
                  <a:spcAft>
                    <a:spcPts val="0"/>
                  </a:spcAft>
                  <a:buNone/>
                </a:pPr>
                <a:r>
                  <a:rPr lang="en-US" sz="900" dirty="0" smtClean="0">
                    <a:solidFill>
                      <a:srgbClr val="FFFFFF"/>
                    </a:solidFill>
                    <a:latin typeface="Tahoma"/>
                    <a:ea typeface="Tahoma"/>
                    <a:cs typeface="Tahoma"/>
                    <a:sym typeface="Tahoma"/>
                  </a:rPr>
                  <a:t>MD for </a:t>
                </a:r>
                <a:r>
                  <a:rPr lang="en-US" sz="900" dirty="0">
                    <a:solidFill>
                      <a:srgbClr val="FFFFFF"/>
                    </a:solidFill>
                    <a:latin typeface="Tahoma"/>
                    <a:ea typeface="Tahoma"/>
                    <a:cs typeface="Tahoma"/>
                    <a:sym typeface="Tahoma"/>
                  </a:rPr>
                  <a:t>Activities Directorate</a:t>
                </a:r>
                <a:endParaRPr sz="1050" dirty="0">
                  <a:solidFill>
                    <a:srgbClr val="000000"/>
                  </a:solidFill>
                  <a:latin typeface="Arial"/>
                  <a:ea typeface="Arial"/>
                  <a:cs typeface="Arial"/>
                  <a:sym typeface="Arial"/>
                </a:endParaRPr>
              </a:p>
            </p:txBody>
          </p:sp>
          <p:cxnSp>
            <p:nvCxnSpPr>
              <p:cNvPr id="463" name="Google Shape;463;p14"/>
              <p:cNvCxnSpPr>
                <a:stCxn id="456" idx="2"/>
                <a:endCxn id="462" idx="0"/>
              </p:cNvCxnSpPr>
              <p:nvPr/>
            </p:nvCxnSpPr>
            <p:spPr>
              <a:xfrm rot="5400000">
                <a:off x="4529749" y="3098331"/>
                <a:ext cx="277200" cy="2234400"/>
              </a:xfrm>
              <a:prstGeom prst="bentConnector3">
                <a:avLst>
                  <a:gd name="adj1" fmla="val 50000"/>
                </a:avLst>
              </a:prstGeom>
              <a:solidFill>
                <a:schemeClr val="accent1"/>
              </a:solidFill>
              <a:ln w="12700" cap="flat" cmpd="sng">
                <a:solidFill>
                  <a:srgbClr val="477272"/>
                </a:solidFill>
                <a:prstDash val="solid"/>
                <a:round/>
                <a:headEnd type="none" w="sm" len="sm"/>
                <a:tailEnd type="triangle" w="med" len="med"/>
              </a:ln>
            </p:spPr>
          </p:cxnSp>
          <p:cxnSp>
            <p:nvCxnSpPr>
              <p:cNvPr id="464" name="Google Shape;464;p14"/>
              <p:cNvCxnSpPr>
                <a:stCxn id="456" idx="2"/>
                <a:endCxn id="461" idx="0"/>
              </p:cNvCxnSpPr>
              <p:nvPr/>
            </p:nvCxnSpPr>
            <p:spPr>
              <a:xfrm rot="-5400000" flipH="1">
                <a:off x="6764149" y="3098331"/>
                <a:ext cx="277200" cy="2234400"/>
              </a:xfrm>
              <a:prstGeom prst="bentConnector3">
                <a:avLst>
                  <a:gd name="adj1" fmla="val 50000"/>
                </a:avLst>
              </a:prstGeom>
              <a:solidFill>
                <a:schemeClr val="accent1"/>
              </a:solidFill>
              <a:ln w="12700" cap="flat" cmpd="sng">
                <a:solidFill>
                  <a:srgbClr val="477272"/>
                </a:solidFill>
                <a:prstDash val="solid"/>
                <a:round/>
                <a:headEnd type="none" w="sm" len="sm"/>
                <a:tailEnd type="triangle" w="med" len="med"/>
              </a:ln>
            </p:spPr>
          </p:cxnSp>
          <p:cxnSp>
            <p:nvCxnSpPr>
              <p:cNvPr id="465" name="Google Shape;465;p14"/>
              <p:cNvCxnSpPr/>
              <p:nvPr/>
            </p:nvCxnSpPr>
            <p:spPr>
              <a:xfrm rot="5400000">
                <a:off x="6659212" y="2439977"/>
                <a:ext cx="349714" cy="2097039"/>
              </a:xfrm>
              <a:prstGeom prst="bentConnector3">
                <a:avLst>
                  <a:gd name="adj1" fmla="val 50000"/>
                </a:avLst>
              </a:prstGeom>
              <a:solidFill>
                <a:schemeClr val="accent1"/>
              </a:solidFill>
              <a:ln w="12700" cap="flat" cmpd="sng">
                <a:solidFill>
                  <a:srgbClr val="477272"/>
                </a:solidFill>
                <a:prstDash val="solid"/>
                <a:round/>
                <a:headEnd type="none" w="sm" len="sm"/>
                <a:tailEnd type="triangle" w="med" len="med"/>
              </a:ln>
            </p:spPr>
          </p:cxnSp>
          <p:cxnSp>
            <p:nvCxnSpPr>
              <p:cNvPr id="466" name="Google Shape;466;p14"/>
              <p:cNvCxnSpPr/>
              <p:nvPr/>
            </p:nvCxnSpPr>
            <p:spPr>
              <a:xfrm rot="-5400000" flipH="1">
                <a:off x="4494997" y="2372800"/>
                <a:ext cx="349714" cy="2231391"/>
              </a:xfrm>
              <a:prstGeom prst="bentConnector3">
                <a:avLst>
                  <a:gd name="adj1" fmla="val 50000"/>
                </a:avLst>
              </a:prstGeom>
              <a:solidFill>
                <a:schemeClr val="accent1"/>
              </a:solidFill>
              <a:ln w="12700" cap="flat" cmpd="sng">
                <a:solidFill>
                  <a:srgbClr val="477272"/>
                </a:solidFill>
                <a:prstDash val="solid"/>
                <a:round/>
                <a:headEnd type="none" w="sm" len="sm"/>
                <a:tailEnd type="triangle" w="med" len="med"/>
              </a:ln>
            </p:spPr>
          </p:cxnSp>
          <p:cxnSp>
            <p:nvCxnSpPr>
              <p:cNvPr id="467" name="Google Shape;467;p14"/>
              <p:cNvCxnSpPr/>
              <p:nvPr/>
            </p:nvCxnSpPr>
            <p:spPr>
              <a:xfrm>
                <a:off x="5785550" y="3313639"/>
                <a:ext cx="0" cy="349714"/>
              </a:xfrm>
              <a:prstGeom prst="straightConnector1">
                <a:avLst/>
              </a:prstGeom>
              <a:solidFill>
                <a:schemeClr val="accent1"/>
              </a:solidFill>
              <a:ln w="12700" cap="flat" cmpd="sng">
                <a:solidFill>
                  <a:srgbClr val="477272"/>
                </a:solidFill>
                <a:prstDash val="solid"/>
                <a:round/>
                <a:headEnd type="none" w="sm" len="sm"/>
                <a:tailEnd type="triangle" w="med" len="med"/>
              </a:ln>
            </p:spPr>
          </p:cxnSp>
          <p:cxnSp>
            <p:nvCxnSpPr>
              <p:cNvPr id="468" name="Google Shape;468;p14"/>
              <p:cNvCxnSpPr/>
              <p:nvPr/>
            </p:nvCxnSpPr>
            <p:spPr>
              <a:xfrm rot="5400000">
                <a:off x="6659213" y="2439979"/>
                <a:ext cx="349714" cy="2097039"/>
              </a:xfrm>
              <a:prstGeom prst="bentConnector3">
                <a:avLst>
                  <a:gd name="adj1" fmla="val 50000"/>
                </a:avLst>
              </a:prstGeom>
              <a:solidFill>
                <a:schemeClr val="accent1"/>
              </a:solidFill>
              <a:ln w="12700" cap="flat" cmpd="sng">
                <a:solidFill>
                  <a:srgbClr val="477272"/>
                </a:solidFill>
                <a:prstDash val="solid"/>
                <a:round/>
                <a:headEnd type="none" w="sm" len="sm"/>
                <a:tailEnd type="triangle" w="med" len="med"/>
              </a:ln>
            </p:spPr>
          </p:cxnSp>
          <p:cxnSp>
            <p:nvCxnSpPr>
              <p:cNvPr id="469" name="Google Shape;469;p14"/>
              <p:cNvCxnSpPr>
                <a:stCxn id="456" idx="2"/>
                <a:endCxn id="460" idx="0"/>
              </p:cNvCxnSpPr>
              <p:nvPr/>
            </p:nvCxnSpPr>
            <p:spPr>
              <a:xfrm>
                <a:off x="5785549" y="4076931"/>
                <a:ext cx="0" cy="277200"/>
              </a:xfrm>
              <a:prstGeom prst="straightConnector1">
                <a:avLst/>
              </a:prstGeom>
              <a:solidFill>
                <a:schemeClr val="accent1"/>
              </a:solidFill>
              <a:ln w="12700" cap="flat" cmpd="sng">
                <a:solidFill>
                  <a:srgbClr val="477272"/>
                </a:solidFill>
                <a:prstDash val="solid"/>
                <a:round/>
                <a:headEnd type="none" w="sm" len="sm"/>
                <a:tailEnd type="triangle" w="med" len="med"/>
              </a:ln>
            </p:spPr>
          </p:cxnSp>
          <p:sp>
            <p:nvSpPr>
              <p:cNvPr id="470" name="Google Shape;470;p14"/>
              <p:cNvSpPr/>
              <p:nvPr/>
            </p:nvSpPr>
            <p:spPr>
              <a:xfrm>
                <a:off x="2650835" y="5086032"/>
                <a:ext cx="1797679" cy="548640"/>
              </a:xfrm>
              <a:prstGeom prst="roundRect">
                <a:avLst>
                  <a:gd name="adj" fmla="val 16667"/>
                </a:avLst>
              </a:prstGeom>
              <a:solidFill>
                <a:schemeClr val="accent4"/>
              </a:solidFill>
              <a:ln w="19050" cap="flat" cmpd="sng">
                <a:solidFill>
                  <a:srgbClr val="477272"/>
                </a:solidFill>
                <a:prstDash val="dash"/>
                <a:round/>
                <a:headEnd type="none" w="sm" len="sm"/>
                <a:tailEnd type="none" w="sm" len="sm"/>
              </a:ln>
            </p:spPr>
            <p:txBody>
              <a:bodyPr spcFirstLastPara="1" wrap="square" lIns="68550" tIns="34275" rIns="68550" bIns="34275" anchor="ctr" anchorCtr="0">
                <a:noAutofit/>
              </a:bodyPr>
              <a:lstStyle/>
              <a:p>
                <a:pPr marL="0" marR="0" lvl="0" indent="0" algn="ctr" rtl="1">
                  <a:spcBef>
                    <a:spcPts val="0"/>
                  </a:spcBef>
                  <a:spcAft>
                    <a:spcPts val="0"/>
                  </a:spcAft>
                  <a:buNone/>
                </a:pPr>
                <a:r>
                  <a:rPr lang="en-US" sz="900">
                    <a:solidFill>
                      <a:srgbClr val="003366"/>
                    </a:solidFill>
                    <a:latin typeface="Tahoma"/>
                    <a:ea typeface="Tahoma"/>
                    <a:cs typeface="Tahoma"/>
                    <a:sym typeface="Tahoma"/>
                  </a:rPr>
                  <a:t>MD Activities generate annual plan</a:t>
                </a:r>
                <a:endParaRPr sz="1050">
                  <a:solidFill>
                    <a:srgbClr val="000000"/>
                  </a:solidFill>
                  <a:latin typeface="Arial"/>
                  <a:ea typeface="Arial"/>
                  <a:cs typeface="Arial"/>
                  <a:sym typeface="Arial"/>
                </a:endParaRPr>
              </a:p>
            </p:txBody>
          </p:sp>
          <p:sp>
            <p:nvSpPr>
              <p:cNvPr id="471" name="Google Shape;471;p14"/>
              <p:cNvSpPr/>
              <p:nvPr/>
            </p:nvSpPr>
            <p:spPr>
              <a:xfrm>
                <a:off x="2636946" y="5817737"/>
                <a:ext cx="1810512" cy="548640"/>
              </a:xfrm>
              <a:prstGeom prst="roundRect">
                <a:avLst>
                  <a:gd name="adj" fmla="val 16667"/>
                </a:avLst>
              </a:prstGeom>
              <a:solidFill>
                <a:srgbClr val="A3A3A3"/>
              </a:solidFill>
              <a:ln w="9525" cap="flat" cmpd="sng">
                <a:solidFill>
                  <a:srgbClr val="477272"/>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1">
                  <a:spcBef>
                    <a:spcPts val="0"/>
                  </a:spcBef>
                  <a:spcAft>
                    <a:spcPts val="0"/>
                  </a:spcAft>
                  <a:buNone/>
                </a:pPr>
                <a:r>
                  <a:rPr lang="en-US" sz="900">
                    <a:solidFill>
                      <a:srgbClr val="003366"/>
                    </a:solidFill>
                    <a:latin typeface="Tahoma"/>
                    <a:ea typeface="Tahoma"/>
                    <a:cs typeface="Tahoma"/>
                    <a:sym typeface="Tahoma"/>
                  </a:rPr>
                  <a:t>3Activities Directorate’s annual plan</a:t>
                </a:r>
                <a:endParaRPr sz="1050">
                  <a:solidFill>
                    <a:srgbClr val="000000"/>
                  </a:solidFill>
                  <a:latin typeface="Arial"/>
                  <a:ea typeface="Arial"/>
                  <a:cs typeface="Arial"/>
                  <a:sym typeface="Arial"/>
                </a:endParaRPr>
              </a:p>
            </p:txBody>
          </p:sp>
          <p:cxnSp>
            <p:nvCxnSpPr>
              <p:cNvPr id="472" name="Google Shape;472;p14"/>
              <p:cNvCxnSpPr>
                <a:stCxn id="471" idx="1"/>
                <a:endCxn id="436" idx="1"/>
              </p:cNvCxnSpPr>
              <p:nvPr/>
            </p:nvCxnSpPr>
            <p:spPr>
              <a:xfrm rot="10800000" flipH="1">
                <a:off x="2636946" y="402557"/>
                <a:ext cx="204000" cy="5689500"/>
              </a:xfrm>
              <a:prstGeom prst="bentConnector3">
                <a:avLst>
                  <a:gd name="adj1" fmla="val -112036"/>
                </a:avLst>
              </a:prstGeom>
              <a:solidFill>
                <a:schemeClr val="accent1"/>
              </a:solidFill>
              <a:ln w="38100" cap="flat" cmpd="sng">
                <a:solidFill>
                  <a:srgbClr val="477272"/>
                </a:solidFill>
                <a:prstDash val="solid"/>
                <a:round/>
                <a:headEnd type="none" w="sm" len="sm"/>
                <a:tailEnd type="triangle" w="med" len="med"/>
              </a:ln>
            </p:spPr>
          </p:cxnSp>
        </p:grpSp>
        <p:sp>
          <p:nvSpPr>
            <p:cNvPr id="473" name="Google Shape;473;p14"/>
            <p:cNvSpPr/>
            <p:nvPr/>
          </p:nvSpPr>
          <p:spPr>
            <a:xfrm>
              <a:off x="10928419" y="152529"/>
              <a:ext cx="538613" cy="6324468"/>
            </a:xfrm>
            <a:prstGeom prst="roundRect">
              <a:avLst>
                <a:gd name="adj" fmla="val 16667"/>
              </a:avLst>
            </a:prstGeom>
            <a:solidFill>
              <a:schemeClr val="accent2"/>
            </a:solidFill>
            <a:ln w="9525" cap="flat" cmpd="sng">
              <a:solidFill>
                <a:srgbClr val="477272"/>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rgbClr val="000000"/>
                </a:solidFill>
                <a:latin typeface="Arial"/>
                <a:ea typeface="Arial"/>
                <a:cs typeface="Arial"/>
                <a:sym typeface="Arial"/>
              </a:endParaRPr>
            </a:p>
          </p:txBody>
        </p:sp>
        <p:sp>
          <p:nvSpPr>
            <p:cNvPr id="474" name="Google Shape;474;p14"/>
            <p:cNvSpPr txBox="1"/>
            <p:nvPr/>
          </p:nvSpPr>
          <p:spPr>
            <a:xfrm rot="5400000">
              <a:off x="8061766" y="3071745"/>
              <a:ext cx="6271882" cy="486027"/>
            </a:xfrm>
            <a:prstGeom prst="rect">
              <a:avLst/>
            </a:prstGeom>
            <a:noFill/>
            <a:ln w="9525" cap="flat" cmpd="sng">
              <a:solidFill>
                <a:srgbClr val="477272"/>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1">
                <a:spcBef>
                  <a:spcPts val="0"/>
                </a:spcBef>
                <a:spcAft>
                  <a:spcPts val="0"/>
                </a:spcAft>
                <a:buNone/>
              </a:pPr>
              <a:r>
                <a:rPr lang="en-US" sz="1350">
                  <a:solidFill>
                    <a:srgbClr val="FFFFFF"/>
                  </a:solidFill>
                  <a:latin typeface="Tahoma"/>
                  <a:ea typeface="Tahoma"/>
                  <a:cs typeface="Tahoma"/>
                  <a:sym typeface="Tahoma"/>
                </a:rPr>
                <a:t>Supportive Directorates</a:t>
              </a:r>
              <a:endParaRPr sz="1050">
                <a:solidFill>
                  <a:srgbClr val="000000"/>
                </a:solidFill>
                <a:latin typeface="Arial"/>
                <a:ea typeface="Arial"/>
                <a:cs typeface="Arial"/>
                <a:sym typeface="Arial"/>
              </a:endParaRPr>
            </a:p>
          </p:txBody>
        </p:sp>
        <p:sp>
          <p:nvSpPr>
            <p:cNvPr id="475" name="Google Shape;475;p14"/>
            <p:cNvSpPr/>
            <p:nvPr/>
          </p:nvSpPr>
          <p:spPr>
            <a:xfrm flipH="1">
              <a:off x="9157172" y="152529"/>
              <a:ext cx="1609516" cy="6324468"/>
            </a:xfrm>
            <a:prstGeom prst="homePlate">
              <a:avLst>
                <a:gd name="adj" fmla="val 50000"/>
              </a:avLst>
            </a:prstGeom>
            <a:solidFill>
              <a:schemeClr val="accent5"/>
            </a:solidFill>
            <a:ln w="9525" cap="flat" cmpd="sng">
              <a:solidFill>
                <a:srgbClr val="477272"/>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spcBef>
                  <a:spcPts val="0"/>
                </a:spcBef>
                <a:spcAft>
                  <a:spcPts val="0"/>
                </a:spcAft>
                <a:buNone/>
              </a:pPr>
              <a:endParaRPr sz="1050">
                <a:solidFill>
                  <a:srgbClr val="000000"/>
                </a:solidFill>
                <a:latin typeface="Arial"/>
                <a:ea typeface="Arial"/>
                <a:cs typeface="Arial"/>
                <a:sym typeface="Arial"/>
              </a:endParaRPr>
            </a:p>
          </p:txBody>
        </p:sp>
        <p:sp>
          <p:nvSpPr>
            <p:cNvPr id="476" name="Google Shape;476;p14"/>
            <p:cNvSpPr txBox="1"/>
            <p:nvPr/>
          </p:nvSpPr>
          <p:spPr>
            <a:xfrm rot="5400000" flipH="1">
              <a:off x="7000863" y="2711191"/>
              <a:ext cx="6324468" cy="1207137"/>
            </a:xfrm>
            <a:prstGeom prst="rect">
              <a:avLst/>
            </a:prstGeom>
            <a:noFill/>
            <a:ln w="9525" cap="flat" cmpd="sng">
              <a:solidFill>
                <a:srgbClr val="477272"/>
              </a:solidFill>
              <a:prstDash val="solid"/>
              <a:round/>
              <a:headEnd type="none" w="sm" len="sm"/>
              <a:tailEnd type="none" w="sm" len="sm"/>
            </a:ln>
          </p:spPr>
          <p:txBody>
            <a:bodyPr spcFirstLastPara="1" wrap="square" lIns="205725" tIns="68550" rIns="68550" bIns="68550" anchor="ctr" anchorCtr="0">
              <a:noAutofit/>
            </a:bodyPr>
            <a:lstStyle/>
            <a:p>
              <a:pPr marL="0" marR="0" lvl="0" indent="0" algn="ctr" rtl="1">
                <a:spcBef>
                  <a:spcPts val="0"/>
                </a:spcBef>
                <a:spcAft>
                  <a:spcPts val="0"/>
                </a:spcAft>
                <a:buNone/>
              </a:pPr>
              <a:r>
                <a:rPr lang="en-US" sz="1400">
                  <a:solidFill>
                    <a:srgbClr val="2B5481"/>
                  </a:solidFill>
                  <a:latin typeface="Tahoma"/>
                  <a:ea typeface="Tahoma"/>
                  <a:cs typeface="Tahoma"/>
                  <a:sym typeface="Tahoma"/>
                </a:rPr>
                <a:t>DCU,MD of Curricula and Textbooks, Finance, </a:t>
              </a:r>
              <a:r>
                <a:rPr lang="en-US" sz="1400" b="1">
                  <a:solidFill>
                    <a:srgbClr val="2B5481"/>
                  </a:solidFill>
                  <a:latin typeface="Tahoma"/>
                  <a:ea typeface="Tahoma"/>
                  <a:cs typeface="Tahoma"/>
                  <a:sym typeface="Tahoma"/>
                </a:rPr>
                <a:t>SDDP,</a:t>
              </a:r>
              <a:r>
                <a:rPr lang="en-US" sz="1400">
                  <a:solidFill>
                    <a:srgbClr val="2B5481"/>
                  </a:solidFill>
                  <a:latin typeface="Tahoma"/>
                  <a:ea typeface="Tahoma"/>
                  <a:cs typeface="Tahoma"/>
                  <a:sym typeface="Tahoma"/>
                </a:rPr>
                <a:t> MD Procurement, MD of Planning and Research, HR, NCCD,EQAU and Supervision and Educational Training MD</a:t>
              </a:r>
              <a:endParaRPr/>
            </a:p>
          </p:txBody>
        </p:sp>
      </p:grpSp>
      <p:sp>
        <p:nvSpPr>
          <p:cNvPr id="477" name="Google Shape;477;p14"/>
          <p:cNvSpPr/>
          <p:nvPr/>
        </p:nvSpPr>
        <p:spPr>
          <a:xfrm>
            <a:off x="4756279" y="2168260"/>
            <a:ext cx="1870520" cy="297906"/>
          </a:xfrm>
          <a:prstGeom prst="roundRect">
            <a:avLst>
              <a:gd name="adj" fmla="val 16667"/>
            </a:avLst>
          </a:prstGeom>
          <a:solidFill>
            <a:schemeClr val="accent4"/>
          </a:solidFill>
          <a:ln w="38100" cap="flat" cmpd="sng">
            <a:solidFill>
              <a:schemeClr val="accent2"/>
            </a:solidFill>
            <a:prstDash val="dashDot"/>
            <a:round/>
            <a:headEnd type="none" w="sm" len="sm"/>
            <a:tailEnd type="none" w="sm" len="sm"/>
          </a:ln>
        </p:spPr>
        <p:txBody>
          <a:bodyPr spcFirstLastPara="1" wrap="square" lIns="68550" tIns="34275" rIns="68550" bIns="34275" anchor="ctr" anchorCtr="0">
            <a:noAutofit/>
          </a:bodyPr>
          <a:lstStyle/>
          <a:p>
            <a:pPr marL="0" marR="0" lvl="0" indent="0" algn="ctr" rtl="1">
              <a:spcBef>
                <a:spcPts val="0"/>
              </a:spcBef>
              <a:spcAft>
                <a:spcPts val="0"/>
              </a:spcAft>
              <a:buNone/>
            </a:pPr>
            <a:r>
              <a:rPr lang="en-US" sz="900" dirty="0">
                <a:solidFill>
                  <a:srgbClr val="003366"/>
                </a:solidFill>
                <a:latin typeface="Tahoma"/>
                <a:ea typeface="Tahoma"/>
                <a:cs typeface="Tahoma"/>
                <a:sym typeface="Tahoma"/>
              </a:rPr>
              <a:t>ECA Strategic Plan </a:t>
            </a:r>
            <a:r>
              <a:rPr lang="en-US" sz="900" dirty="0" smtClean="0">
                <a:solidFill>
                  <a:srgbClr val="003366"/>
                </a:solidFill>
                <a:latin typeface="Tahoma"/>
                <a:ea typeface="Tahoma"/>
                <a:cs typeface="Tahoma"/>
                <a:sym typeface="Tahoma"/>
              </a:rPr>
              <a:t>/TWG</a:t>
            </a:r>
            <a:endParaRPr sz="1050" dirty="0">
              <a:solidFill>
                <a:srgbClr val="000000"/>
              </a:solidFill>
              <a:latin typeface="Arial"/>
              <a:ea typeface="Arial"/>
              <a:cs typeface="Arial"/>
              <a:sym typeface="Arial"/>
            </a:endParaRPr>
          </a:p>
        </p:txBody>
      </p:sp>
      <p:sp>
        <p:nvSpPr>
          <p:cNvPr id="478" name="Google Shape;478;p14"/>
          <p:cNvSpPr/>
          <p:nvPr/>
        </p:nvSpPr>
        <p:spPr>
          <a:xfrm>
            <a:off x="8012731" y="5586447"/>
            <a:ext cx="714013" cy="280960"/>
          </a:xfrm>
          <a:prstGeom prst="roundRect">
            <a:avLst>
              <a:gd name="adj" fmla="val 50000"/>
            </a:avLst>
          </a:prstGeom>
          <a:solidFill>
            <a:schemeClr val="accent4"/>
          </a:solidFill>
          <a:ln w="19050" cap="flat" cmpd="sng">
            <a:solidFill>
              <a:schemeClr val="accent2"/>
            </a:solidFill>
            <a:prstDash val="dash"/>
            <a:round/>
            <a:headEnd type="none" w="sm" len="sm"/>
            <a:tailEnd type="none" w="sm" len="sm"/>
          </a:ln>
        </p:spPr>
        <p:txBody>
          <a:bodyPr spcFirstLastPara="1" wrap="square" lIns="68550" tIns="34275" rIns="68550" bIns="34275" anchor="ctr" anchorCtr="0">
            <a:noAutofit/>
          </a:bodyPr>
          <a:lstStyle/>
          <a:p>
            <a:pPr marL="0" marR="0" lvl="0" indent="0" algn="ctr" rtl="1">
              <a:spcBef>
                <a:spcPts val="0"/>
              </a:spcBef>
              <a:spcAft>
                <a:spcPts val="0"/>
              </a:spcAft>
              <a:buNone/>
            </a:pPr>
            <a:r>
              <a:rPr lang="en-US" sz="600">
                <a:solidFill>
                  <a:srgbClr val="003366"/>
                </a:solidFill>
                <a:latin typeface="Tahoma"/>
                <a:ea typeface="Tahoma"/>
                <a:cs typeface="Tahoma"/>
                <a:sym typeface="Tahoma"/>
              </a:rPr>
              <a:t>Proposed Action </a:t>
            </a:r>
            <a:endParaRPr sz="600">
              <a:solidFill>
                <a:srgbClr val="000000"/>
              </a:solidFill>
              <a:latin typeface="Arial"/>
              <a:ea typeface="Arial"/>
              <a:cs typeface="Arial"/>
              <a:sym typeface="Arial"/>
            </a:endParaRPr>
          </a:p>
        </p:txBody>
      </p:sp>
      <p:sp>
        <p:nvSpPr>
          <p:cNvPr id="479" name="Google Shape;479;p14"/>
          <p:cNvSpPr/>
          <p:nvPr/>
        </p:nvSpPr>
        <p:spPr>
          <a:xfrm rot="2411835">
            <a:off x="7469617" y="4178042"/>
            <a:ext cx="3659479" cy="340053"/>
          </a:xfrm>
          <a:prstGeom prst="rect">
            <a:avLst/>
          </a:prstGeom>
          <a:noFill/>
          <a:ln>
            <a:noFill/>
          </a:ln>
        </p:spPr>
        <p:txBody>
          <a:bodyPr spcFirstLastPara="1" wrap="square" lIns="91425" tIns="45700" rIns="91425" bIns="45700" anchor="t" anchorCtr="0">
            <a:spAutoFit/>
          </a:bodyPr>
          <a:lstStyle/>
          <a:p>
            <a:pPr marR="253746" lvl="0">
              <a:lnSpc>
                <a:spcPct val="115000"/>
              </a:lnSpc>
            </a:pPr>
            <a:r>
              <a:rPr lang="en-US" b="1" dirty="0" smtClean="0">
                <a:solidFill>
                  <a:srgbClr val="9A0004"/>
                </a:solidFill>
                <a:latin typeface="Calibri"/>
                <a:ea typeface="Calibri"/>
                <a:cs typeface="Calibri"/>
                <a:sym typeface="Calibri"/>
              </a:rPr>
              <a:t>School operation plans  in </a:t>
            </a:r>
            <a:r>
              <a:rPr lang="en-US" b="1" dirty="0">
                <a:solidFill>
                  <a:srgbClr val="9A0004"/>
                </a:solidFill>
                <a:latin typeface="Calibri"/>
                <a:ea typeface="Calibri"/>
                <a:cs typeface="Calibri"/>
                <a:sym typeface="Calibri"/>
              </a:rPr>
              <a:t>alignment with </a:t>
            </a:r>
            <a:endParaRPr dirty="0"/>
          </a:p>
        </p:txBody>
      </p:sp>
      <p:cxnSp>
        <p:nvCxnSpPr>
          <p:cNvPr id="480" name="Google Shape;480;p14"/>
          <p:cNvCxnSpPr/>
          <p:nvPr/>
        </p:nvCxnSpPr>
        <p:spPr>
          <a:xfrm>
            <a:off x="6641335" y="2427422"/>
            <a:ext cx="3742035" cy="3001504"/>
          </a:xfrm>
          <a:prstGeom prst="straightConnector1">
            <a:avLst/>
          </a:prstGeom>
          <a:noFill/>
          <a:ln w="57150" cap="flat" cmpd="sng">
            <a:solidFill>
              <a:srgbClr val="FFFF00"/>
            </a:solidFill>
            <a:prstDash val="dash"/>
            <a:round/>
            <a:headEnd type="none" w="sm" len="sm"/>
            <a:tailEnd type="triangle" w="med" len="med"/>
          </a:ln>
        </p:spPr>
      </p:cxnSp>
      <p:sp>
        <p:nvSpPr>
          <p:cNvPr id="481" name="Google Shape;481;p14"/>
          <p:cNvSpPr/>
          <p:nvPr/>
        </p:nvSpPr>
        <p:spPr>
          <a:xfrm>
            <a:off x="5957174" y="5652147"/>
            <a:ext cx="1178528" cy="1846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
                <a:solidFill>
                  <a:srgbClr val="000000"/>
                </a:solidFill>
                <a:latin typeface="Gill Sans"/>
                <a:ea typeface="Gill Sans"/>
                <a:cs typeface="Gill Sans"/>
                <a:sym typeface="Gill Sans"/>
              </a:rPr>
              <a:t>Extracurricular Activities (ECA)</a:t>
            </a:r>
            <a:endParaRPr sz="600">
              <a:solidFill>
                <a:srgbClr val="000000"/>
              </a:solidFill>
              <a:latin typeface="Arial"/>
              <a:ea typeface="Arial"/>
              <a:cs typeface="Arial"/>
              <a:sym typeface="Arial"/>
            </a:endParaRPr>
          </a:p>
        </p:txBody>
      </p:sp>
      <p:sp>
        <p:nvSpPr>
          <p:cNvPr id="483" name="Google Shape;483;p14"/>
          <p:cNvSpPr/>
          <p:nvPr/>
        </p:nvSpPr>
        <p:spPr>
          <a:xfrm>
            <a:off x="1385224" y="45144"/>
            <a:ext cx="7486537"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7B1719"/>
                </a:solidFill>
                <a:latin typeface="Arial"/>
                <a:ea typeface="Arial"/>
                <a:cs typeface="Arial"/>
                <a:sym typeface="Arial"/>
              </a:rPr>
              <a:t>ECA proposed  </a:t>
            </a:r>
            <a:r>
              <a:rPr lang="en-US" sz="4000" b="1">
                <a:solidFill>
                  <a:srgbClr val="7B1719"/>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9"/>
                  </a:ext>
                </a:extLst>
              </a:rPr>
              <a:t>Protocol</a:t>
            </a:r>
            <a:r>
              <a:rPr lang="en-US" sz="4000" b="1">
                <a:solidFill>
                  <a:srgbClr val="7B1719"/>
                </a:solidFill>
                <a:latin typeface="Arial"/>
                <a:ea typeface="Arial"/>
                <a:cs typeface="Arial"/>
                <a:sym typeface="Arial"/>
              </a:rPr>
              <a:t> chart</a:t>
            </a:r>
            <a:endParaRPr/>
          </a:p>
        </p:txBody>
      </p:sp>
      <p:sp>
        <p:nvSpPr>
          <p:cNvPr id="2" name="Rectangle 1"/>
          <p:cNvSpPr/>
          <p:nvPr/>
        </p:nvSpPr>
        <p:spPr>
          <a:xfrm rot="2346147">
            <a:off x="7509023" y="4214415"/>
            <a:ext cx="2694969" cy="340093"/>
          </a:xfrm>
          <a:prstGeom prst="rect">
            <a:avLst/>
          </a:prstGeom>
        </p:spPr>
        <p:txBody>
          <a:bodyPr wrap="none">
            <a:spAutoFit/>
          </a:bodyPr>
          <a:lstStyle/>
          <a:p>
            <a:pPr lvl="0">
              <a:lnSpc>
                <a:spcPct val="115000"/>
              </a:lnSpc>
            </a:pPr>
            <a:r>
              <a:rPr lang="en-US" b="1" dirty="0">
                <a:solidFill>
                  <a:srgbClr val="9A0004"/>
                </a:solidFill>
                <a:latin typeface="Calibri"/>
                <a:ea typeface="Calibri"/>
                <a:cs typeface="Calibri"/>
                <a:sym typeface="Calibri"/>
              </a:rPr>
              <a:t>and mobilize School Block Grants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graphicFrame>
        <p:nvGraphicFramePr>
          <p:cNvPr id="495" name="Google Shape;495;p16"/>
          <p:cNvGraphicFramePr/>
          <p:nvPr/>
        </p:nvGraphicFramePr>
        <p:xfrm>
          <a:off x="-1" y="0"/>
          <a:ext cx="12192025" cy="7492320"/>
        </p:xfrm>
        <a:graphic>
          <a:graphicData uri="http://schemas.openxmlformats.org/drawingml/2006/table">
            <a:tbl>
              <a:tblPr>
                <a:noFill/>
                <a:tableStyleId>{F2CE13EF-89A8-45FA-BC9D-4FE1898C8640}</a:tableStyleId>
              </a:tblPr>
              <a:tblGrid>
                <a:gridCol w="2155575">
                  <a:extLst>
                    <a:ext uri="{9D8B030D-6E8A-4147-A177-3AD203B41FA5}">
                      <a16:colId xmlns:a16="http://schemas.microsoft.com/office/drawing/2014/main" val="20000"/>
                    </a:ext>
                  </a:extLst>
                </a:gridCol>
                <a:gridCol w="7247425">
                  <a:extLst>
                    <a:ext uri="{9D8B030D-6E8A-4147-A177-3AD203B41FA5}">
                      <a16:colId xmlns:a16="http://schemas.microsoft.com/office/drawing/2014/main" val="20001"/>
                    </a:ext>
                  </a:extLst>
                </a:gridCol>
                <a:gridCol w="2789025">
                  <a:extLst>
                    <a:ext uri="{9D8B030D-6E8A-4147-A177-3AD203B41FA5}">
                      <a16:colId xmlns:a16="http://schemas.microsoft.com/office/drawing/2014/main" val="20002"/>
                    </a:ext>
                  </a:extLst>
                </a:gridCol>
              </a:tblGrid>
              <a:tr h="914400">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ECA Criteria  </a:t>
                      </a:r>
                      <a:endParaRPr sz="1800" b="1" i="0" u="none" strike="noStrike" cap="none">
                        <a:solidFill>
                          <a:srgbClr val="000000"/>
                        </a:solidFill>
                        <a:latin typeface="Calibri"/>
                        <a:ea typeface="Calibri"/>
                        <a:cs typeface="Calibri"/>
                        <a:sym typeface="Calibri"/>
                      </a:endParaRPr>
                    </a:p>
                  </a:txBody>
                  <a:tcPr marL="4000" marR="4000" marT="400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A2C4C9"/>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Gill Sans"/>
                          <a:ea typeface="Gill Sans"/>
                          <a:cs typeface="Gill Sans"/>
                          <a:sym typeface="Gill Sans"/>
                        </a:rPr>
                        <a:t>Define the criteria</a:t>
                      </a:r>
                      <a:endParaRPr/>
                    </a:p>
                  </a:txBody>
                  <a:tcPr marL="4000" marR="4000" marT="400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A2C4C9"/>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Global Best Practice source</a:t>
                      </a:r>
                      <a:endParaRPr/>
                    </a:p>
                  </a:txBody>
                  <a:tcPr marL="4000" marR="4000" marT="400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A2C4C9"/>
                    </a:solidFill>
                  </a:tcPr>
                </a:tc>
                <a:extLst>
                  <a:ext uri="{0D108BD9-81ED-4DB2-BD59-A6C34878D82A}">
                    <a16:rowId xmlns:a16="http://schemas.microsoft.com/office/drawing/2014/main" val="10000"/>
                  </a:ext>
                </a:extLst>
              </a:tr>
              <a:tr h="342825">
                <a:tc>
                  <a:txBody>
                    <a:bodyPr/>
                    <a:lstStyle/>
                    <a:p>
                      <a:pPr marL="0" marR="0" lvl="0" indent="0" algn="l" rtl="0">
                        <a:spcBef>
                          <a:spcPts val="0"/>
                        </a:spcBef>
                        <a:spcAft>
                          <a:spcPts val="0"/>
                        </a:spcAft>
                        <a:buNone/>
                      </a:pPr>
                      <a:r>
                        <a:rPr lang="en-US" sz="1100" b="0" i="0" u="none" strike="noStrike" cap="none">
                          <a:solidFill>
                            <a:srgbClr val="000000"/>
                          </a:solidFill>
                          <a:latin typeface="Calibri"/>
                          <a:ea typeface="Calibri"/>
                          <a:cs typeface="Calibri"/>
                          <a:sym typeface="Calibri"/>
                        </a:rPr>
                        <a:t>Aligned with ESP Goals</a:t>
                      </a:r>
                      <a:endParaRPr/>
                    </a:p>
                  </a:txBody>
                  <a:tcPr marL="4000" marR="4000" marT="400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0E0E3"/>
                    </a:solidFill>
                  </a:tcPr>
                </a:tc>
                <a:tc>
                  <a:txBody>
                    <a:bodyPr/>
                    <a:lstStyle/>
                    <a:p>
                      <a:pPr marL="0" marR="0" lvl="0" indent="0" algn="l" rtl="0">
                        <a:spcBef>
                          <a:spcPts val="0"/>
                        </a:spcBef>
                        <a:spcAft>
                          <a:spcPts val="0"/>
                        </a:spcAft>
                        <a:buNone/>
                      </a:pPr>
                      <a:r>
                        <a:rPr lang="en-US" sz="1100" b="0" i="0" u="none" strike="noStrike" cap="none">
                          <a:solidFill>
                            <a:srgbClr val="000000"/>
                          </a:solidFill>
                          <a:latin typeface="Calibri"/>
                          <a:ea typeface="Calibri"/>
                          <a:cs typeface="Calibri"/>
                          <a:sym typeface="Calibri"/>
                        </a:rPr>
                        <a:t>Ensure that current and future generations develop the skills and capabilities they need to live happy and fulfilled lives, and collectively realize the ambition of a prosperous and resilient Jordan – </a:t>
                      </a:r>
                      <a:r>
                        <a:rPr lang="en-US" sz="1100" b="0" i="0" u="none" strike="noStrike" cap="none">
                          <a:solidFill>
                            <a:srgbClr val="FF0000"/>
                          </a:solidFill>
                          <a:latin typeface="Calibri"/>
                          <a:ea typeface="Calibri"/>
                          <a:cs typeface="Calibri"/>
                          <a:sym typeface="Calibri"/>
                        </a:rPr>
                        <a:t>MUST Be Linked TO an ESP GOAL</a:t>
                      </a:r>
                      <a:endParaRPr sz="1100" b="0" i="0" u="none" strike="noStrike" cap="none">
                        <a:solidFill>
                          <a:srgbClr val="FF0000"/>
                        </a:solidFill>
                        <a:latin typeface="Calibri"/>
                        <a:ea typeface="Calibri"/>
                        <a:cs typeface="Calibri"/>
                        <a:sym typeface="Calibri"/>
                      </a:endParaRPr>
                    </a:p>
                  </a:txBody>
                  <a:tcPr marL="4000" marR="4000" marT="400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0E0E3"/>
                    </a:solidFill>
                  </a:tcPr>
                </a:tc>
                <a:tc rowSpan="14">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HRD ,ESP 2018-2022 ,OECD, UNESCO, University of Toronto Press, Source: U.S. Department of Education. (2016). Using Evidence to Strengthen Education Investments,and American Psychological Association (APA)</a:t>
                      </a:r>
                      <a:endParaRPr sz="1800" b="0" i="0" u="none" strike="noStrike" cap="none">
                        <a:solidFill>
                          <a:srgbClr val="000000"/>
                        </a:solidFill>
                        <a:latin typeface="Calibri"/>
                        <a:ea typeface="Calibri"/>
                        <a:cs typeface="Calibri"/>
                        <a:sym typeface="Calibri"/>
                      </a:endParaRPr>
                    </a:p>
                  </a:txBody>
                  <a:tcPr marL="4000" marR="4000" marT="4000" marB="0" anchor="ctr">
                    <a:lnL w="9525" cap="flat" cmpd="sng">
                      <a:solidFill>
                        <a:srgbClr val="CCCCCC"/>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46150">
                <a:tc>
                  <a:txBody>
                    <a:bodyPr/>
                    <a:lstStyle/>
                    <a:p>
                      <a:pPr marL="0" marR="0" lvl="0" indent="0" algn="l" rtl="0">
                        <a:spcBef>
                          <a:spcPts val="0"/>
                        </a:spcBef>
                        <a:spcAft>
                          <a:spcPts val="0"/>
                        </a:spcAft>
                        <a:buNone/>
                      </a:pPr>
                      <a:r>
                        <a:rPr lang="en-US" sz="1100" b="0" i="0" u="none" strike="noStrike" cap="none">
                          <a:solidFill>
                            <a:srgbClr val="000000"/>
                          </a:solidFill>
                          <a:latin typeface="Calibri"/>
                          <a:ea typeface="Calibri"/>
                          <a:cs typeface="Calibri"/>
                          <a:sym typeface="Calibri"/>
                        </a:rPr>
                        <a:t>Aligned with SDDP Domains</a:t>
                      </a:r>
                      <a:endParaRPr/>
                    </a:p>
                  </a:txBody>
                  <a:tcPr marL="4000" marR="4000" marT="400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0E0E3"/>
                    </a:solidFill>
                  </a:tcPr>
                </a:tc>
                <a:tc>
                  <a:txBody>
                    <a:bodyPr/>
                    <a:lstStyle/>
                    <a:p>
                      <a:pPr marL="0" marR="0" lvl="0" indent="0" algn="l" rtl="0">
                        <a:spcBef>
                          <a:spcPts val="0"/>
                        </a:spcBef>
                        <a:spcAft>
                          <a:spcPts val="0"/>
                        </a:spcAft>
                        <a:buNone/>
                      </a:pPr>
                      <a:r>
                        <a:rPr lang="en-US" sz="1100" b="0" i="0" u="none" strike="noStrike" cap="none">
                          <a:solidFill>
                            <a:srgbClr val="000000"/>
                          </a:solidFill>
                          <a:latin typeface="Calibri"/>
                          <a:ea typeface="Calibri"/>
                          <a:cs typeface="Calibri"/>
                          <a:sym typeface="Calibri"/>
                        </a:rPr>
                        <a:t>Efforts have been made within the framework of the ERfKE II program to give the field directorates and schools broader</a:t>
                      </a:r>
                      <a:br>
                        <a:rPr lang="en-US" sz="1100" b="0" i="0" u="none" strike="noStrike" cap="none">
                          <a:solidFill>
                            <a:srgbClr val="000000"/>
                          </a:solidFill>
                          <a:latin typeface="Calibri"/>
                          <a:ea typeface="Calibri"/>
                          <a:cs typeface="Calibri"/>
                          <a:sym typeface="Calibri"/>
                        </a:rPr>
                      </a:br>
                      <a:r>
                        <a:rPr lang="en-US" sz="1100" b="0" i="0" u="none" strike="noStrike" cap="none">
                          <a:solidFill>
                            <a:srgbClr val="000000"/>
                          </a:solidFill>
                          <a:latin typeface="Calibri"/>
                          <a:ea typeface="Calibri"/>
                          <a:cs typeface="Calibri"/>
                          <a:sym typeface="Calibri"/>
                        </a:rPr>
                        <a:t>responsibilities within the School and Directorate Development Program (SDDP), particularly with  regard to the development and improvement of schools through active participation of the local community – </a:t>
                      </a:r>
                      <a:r>
                        <a:rPr lang="en-US" sz="1100" b="0" i="0" u="none" strike="noStrike" cap="none">
                          <a:solidFill>
                            <a:srgbClr val="FF0000"/>
                          </a:solidFill>
                          <a:latin typeface="Calibri"/>
                          <a:ea typeface="Calibri"/>
                          <a:cs typeface="Calibri"/>
                          <a:sym typeface="Calibri"/>
                        </a:rPr>
                        <a:t>MUST BE Linked to and report against  an ESP Domain at the outcome level</a:t>
                      </a:r>
                      <a:endParaRPr sz="1100" b="0" i="0" u="none" strike="noStrike" cap="none">
                        <a:solidFill>
                          <a:srgbClr val="FF0000"/>
                        </a:solidFill>
                        <a:latin typeface="Calibri"/>
                        <a:ea typeface="Calibri"/>
                        <a:cs typeface="Calibri"/>
                        <a:sym typeface="Calibri"/>
                      </a:endParaRPr>
                    </a:p>
                  </a:txBody>
                  <a:tcPr marL="4000" marR="4000" marT="400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0E0E3"/>
                    </a:solidFill>
                  </a:tcPr>
                </a:tc>
                <a:tc vMerge="1">
                  <a:txBody>
                    <a:bodyPr/>
                    <a:lstStyle/>
                    <a:p>
                      <a:endParaRPr lang="en-US"/>
                    </a:p>
                  </a:txBody>
                  <a:tcPr/>
                </a:tc>
                <a:extLst>
                  <a:ext uri="{0D108BD9-81ED-4DB2-BD59-A6C34878D82A}">
                    <a16:rowId xmlns:a16="http://schemas.microsoft.com/office/drawing/2014/main" val="10002"/>
                  </a:ext>
                </a:extLst>
              </a:tr>
              <a:tr h="342825">
                <a:tc>
                  <a:txBody>
                    <a:bodyPr/>
                    <a:lstStyle/>
                    <a:p>
                      <a:pPr marL="0" marR="0" lvl="0" indent="0" algn="l" rtl="0">
                        <a:spcBef>
                          <a:spcPts val="0"/>
                        </a:spcBef>
                        <a:spcAft>
                          <a:spcPts val="0"/>
                        </a:spcAft>
                        <a:buNone/>
                      </a:pPr>
                      <a:r>
                        <a:rPr lang="en-US" sz="1100" b="0" i="0" u="none" strike="noStrike" cap="none">
                          <a:solidFill>
                            <a:srgbClr val="000000"/>
                          </a:solidFill>
                          <a:latin typeface="Calibri"/>
                          <a:ea typeface="Calibri"/>
                          <a:cs typeface="Calibri"/>
                          <a:sym typeface="Calibri"/>
                        </a:rPr>
                        <a:t>Locally Solution led/co- created</a:t>
                      </a:r>
                      <a:endParaRPr/>
                    </a:p>
                  </a:txBody>
                  <a:tcPr marL="4000" marR="4000" marT="400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0E0E3"/>
                    </a:solidFill>
                  </a:tcPr>
                </a:tc>
                <a:tc>
                  <a:txBody>
                    <a:bodyPr/>
                    <a:lstStyle/>
                    <a:p>
                      <a:pPr marL="0" marR="0" lvl="0" indent="0" algn="l" rtl="0">
                        <a:spcBef>
                          <a:spcPts val="0"/>
                        </a:spcBef>
                        <a:spcAft>
                          <a:spcPts val="0"/>
                        </a:spcAft>
                        <a:buNone/>
                      </a:pPr>
                      <a:r>
                        <a:rPr lang="en-US" sz="1100" b="0" i="0" u="none" strike="noStrike" cap="none">
                          <a:solidFill>
                            <a:srgbClr val="000000"/>
                          </a:solidFill>
                          <a:latin typeface="Calibri"/>
                          <a:ea typeface="Calibri"/>
                          <a:cs typeface="Calibri"/>
                          <a:sym typeface="Calibri"/>
                        </a:rPr>
                        <a:t>The Ministry aims to make greater efforts in partnership with the local and international communities to face these challenges, particularly the provision of a safe educational environment for those students. </a:t>
                      </a:r>
                      <a:r>
                        <a:rPr lang="en-US" sz="1100" b="0" i="0" u="none" strike="noStrike" cap="none">
                          <a:solidFill>
                            <a:srgbClr val="FF0000"/>
                          </a:solidFill>
                          <a:latin typeface="Calibri"/>
                          <a:ea typeface="Calibri"/>
                          <a:cs typeface="Calibri"/>
                          <a:sym typeface="Calibri"/>
                        </a:rPr>
                        <a:t>MUST BE designed with the ministry and must designed for local sustainability from the start. </a:t>
                      </a:r>
                      <a:endParaRPr sz="1100" b="0" i="0" u="none" strike="noStrike" cap="none">
                        <a:solidFill>
                          <a:srgbClr val="FF0000"/>
                        </a:solidFill>
                        <a:latin typeface="Calibri"/>
                        <a:ea typeface="Calibri"/>
                        <a:cs typeface="Calibri"/>
                        <a:sym typeface="Calibri"/>
                      </a:endParaRPr>
                    </a:p>
                  </a:txBody>
                  <a:tcPr marL="4000" marR="4000" marT="400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0E0E3"/>
                    </a:solidFill>
                  </a:tcPr>
                </a:tc>
                <a:tc vMerge="1">
                  <a:txBody>
                    <a:bodyPr/>
                    <a:lstStyle/>
                    <a:p>
                      <a:endParaRPr lang="en-US"/>
                    </a:p>
                  </a:txBody>
                  <a:tcPr/>
                </a:tc>
                <a:extLst>
                  <a:ext uri="{0D108BD9-81ED-4DB2-BD59-A6C34878D82A}">
                    <a16:rowId xmlns:a16="http://schemas.microsoft.com/office/drawing/2014/main" val="10003"/>
                  </a:ext>
                </a:extLst>
              </a:tr>
              <a:tr h="342825">
                <a:tc>
                  <a:txBody>
                    <a:bodyPr/>
                    <a:lstStyle/>
                    <a:p>
                      <a:pPr marL="0" marR="0" lvl="0" indent="0" algn="l" rtl="0">
                        <a:spcBef>
                          <a:spcPts val="0"/>
                        </a:spcBef>
                        <a:spcAft>
                          <a:spcPts val="0"/>
                        </a:spcAft>
                        <a:buNone/>
                      </a:pPr>
                      <a:r>
                        <a:rPr lang="en-US" sz="1100" b="0" i="0" u="none" strike="noStrike" cap="none">
                          <a:solidFill>
                            <a:srgbClr val="000000"/>
                          </a:solidFill>
                          <a:latin typeface="Calibri"/>
                          <a:ea typeface="Calibri"/>
                          <a:cs typeface="Calibri"/>
                          <a:sym typeface="Calibri"/>
                        </a:rPr>
                        <a:t>Evidence based</a:t>
                      </a:r>
                      <a:endParaRPr/>
                    </a:p>
                  </a:txBody>
                  <a:tcPr marL="4000" marR="4000" marT="400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0E0E3"/>
                    </a:solidFill>
                  </a:tcPr>
                </a:tc>
                <a:tc>
                  <a:txBody>
                    <a:bodyPr/>
                    <a:lstStyle/>
                    <a:p>
                      <a:pPr marL="0" marR="0" lvl="0" indent="0" algn="l" rtl="0">
                        <a:spcBef>
                          <a:spcPts val="0"/>
                        </a:spcBef>
                        <a:spcAft>
                          <a:spcPts val="0"/>
                        </a:spcAft>
                        <a:buNone/>
                      </a:pPr>
                      <a:r>
                        <a:rPr lang="en-US" sz="1100" b="0" i="0" u="none" strike="noStrike" cap="none">
                          <a:solidFill>
                            <a:srgbClr val="000000"/>
                          </a:solidFill>
                          <a:latin typeface="Calibri"/>
                          <a:ea typeface="Calibri"/>
                          <a:cs typeface="Calibri"/>
                          <a:sym typeface="Calibri"/>
                        </a:rPr>
                        <a:t>Any practice that relies on scientific and mathematical evidence to form strong inductive or deductive arguments for guidance and decision-making </a:t>
                      </a:r>
                      <a:r>
                        <a:rPr lang="en-US" sz="1100" b="0" i="0" u="none" strike="noStrike" cap="none">
                          <a:solidFill>
                            <a:srgbClr val="FF0000"/>
                          </a:solidFill>
                          <a:latin typeface="Calibri"/>
                          <a:ea typeface="Calibri"/>
                          <a:cs typeface="Calibri"/>
                          <a:sym typeface="Calibri"/>
                        </a:rPr>
                        <a:t>Must include measures to prove that it is advancing one of the desired outcomes of ECA/SDDP/ESP; and must report against those outcomes to the MoE. Any scaling must be based on a rigorous externally evaluated evidence base.</a:t>
                      </a:r>
                      <a:endParaRPr sz="1100" b="0" i="0" u="none" strike="noStrike" cap="none">
                        <a:solidFill>
                          <a:srgbClr val="FF0000"/>
                        </a:solidFill>
                        <a:latin typeface="Calibri"/>
                        <a:ea typeface="Calibri"/>
                        <a:cs typeface="Calibri"/>
                        <a:sym typeface="Calibri"/>
                      </a:endParaRPr>
                    </a:p>
                  </a:txBody>
                  <a:tcPr marL="4000" marR="4000" marT="400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0E0E3"/>
                    </a:solidFill>
                  </a:tcPr>
                </a:tc>
                <a:tc vMerge="1">
                  <a:txBody>
                    <a:bodyPr/>
                    <a:lstStyle/>
                    <a:p>
                      <a:endParaRPr lang="en-US"/>
                    </a:p>
                  </a:txBody>
                  <a:tcPr/>
                </a:tc>
                <a:extLst>
                  <a:ext uri="{0D108BD9-81ED-4DB2-BD59-A6C34878D82A}">
                    <a16:rowId xmlns:a16="http://schemas.microsoft.com/office/drawing/2014/main" val="10004"/>
                  </a:ext>
                </a:extLst>
              </a:tr>
              <a:tr h="191525">
                <a:tc>
                  <a:txBody>
                    <a:bodyPr/>
                    <a:lstStyle/>
                    <a:p>
                      <a:pPr marL="0" marR="0" lvl="0" indent="0" algn="l" rtl="0">
                        <a:spcBef>
                          <a:spcPts val="0"/>
                        </a:spcBef>
                        <a:spcAft>
                          <a:spcPts val="0"/>
                        </a:spcAft>
                        <a:buNone/>
                      </a:pPr>
                      <a:r>
                        <a:rPr lang="en-US" sz="1100" b="0" i="0" u="none" strike="noStrike" cap="none">
                          <a:solidFill>
                            <a:srgbClr val="000000"/>
                          </a:solidFill>
                          <a:latin typeface="Calibri"/>
                          <a:ea typeface="Calibri"/>
                          <a:cs typeface="Calibri"/>
                          <a:sym typeface="Calibri"/>
                        </a:rPr>
                        <a:t>Curriculum Aligned</a:t>
                      </a:r>
                      <a:endParaRPr/>
                    </a:p>
                  </a:txBody>
                  <a:tcPr marL="4000" marR="4000" marT="400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0E0E3"/>
                    </a:solidFill>
                  </a:tcPr>
                </a:tc>
                <a:tc>
                  <a:txBody>
                    <a:bodyPr/>
                    <a:lstStyle/>
                    <a:p>
                      <a:pPr marL="0" marR="0" lvl="0" indent="0" algn="l" rtl="0">
                        <a:spcBef>
                          <a:spcPts val="0"/>
                        </a:spcBef>
                        <a:spcAft>
                          <a:spcPts val="0"/>
                        </a:spcAft>
                        <a:buNone/>
                      </a:pPr>
                      <a:r>
                        <a:rPr lang="en-US" sz="1100" b="0" i="0" u="none" strike="noStrike" cap="none">
                          <a:solidFill>
                            <a:srgbClr val="000000"/>
                          </a:solidFill>
                          <a:latin typeface="Calibri"/>
                          <a:ea typeface="Calibri"/>
                          <a:cs typeface="Calibri"/>
                          <a:sym typeface="Calibri"/>
                        </a:rPr>
                        <a:t> This curriculum must be based on developmentally appropriate standards and practices </a:t>
                      </a:r>
                      <a:r>
                        <a:rPr lang="en-US" sz="1100" b="0" i="0" u="none" strike="noStrike" cap="none">
                          <a:solidFill>
                            <a:srgbClr val="FF0000"/>
                          </a:solidFill>
                          <a:latin typeface="Calibri"/>
                          <a:ea typeface="Calibri"/>
                          <a:cs typeface="Calibri"/>
                          <a:sym typeface="Calibri"/>
                        </a:rPr>
                        <a:t>Must be aligned to the curriculum by appropriate grade and subject with approval by the MoE</a:t>
                      </a:r>
                      <a:endParaRPr sz="1100" b="0" i="0" u="none" strike="noStrike" cap="none">
                        <a:solidFill>
                          <a:srgbClr val="FF0000"/>
                        </a:solidFill>
                        <a:latin typeface="Calibri"/>
                        <a:ea typeface="Calibri"/>
                        <a:cs typeface="Calibri"/>
                        <a:sym typeface="Calibri"/>
                      </a:endParaRPr>
                    </a:p>
                  </a:txBody>
                  <a:tcPr marL="4000" marR="4000" marT="400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0E0E3"/>
                    </a:solidFill>
                  </a:tcPr>
                </a:tc>
                <a:tc vMerge="1">
                  <a:txBody>
                    <a:bodyPr/>
                    <a:lstStyle/>
                    <a:p>
                      <a:endParaRPr lang="en-US"/>
                    </a:p>
                  </a:txBody>
                  <a:tcPr/>
                </a:tc>
                <a:extLst>
                  <a:ext uri="{0D108BD9-81ED-4DB2-BD59-A6C34878D82A}">
                    <a16:rowId xmlns:a16="http://schemas.microsoft.com/office/drawing/2014/main" val="10005"/>
                  </a:ext>
                </a:extLst>
              </a:tr>
              <a:tr h="325950">
                <a:tc>
                  <a:txBody>
                    <a:bodyPr/>
                    <a:lstStyle/>
                    <a:p>
                      <a:pPr marL="0" marR="0" lvl="0" indent="0" algn="l" rtl="0">
                        <a:spcBef>
                          <a:spcPts val="0"/>
                        </a:spcBef>
                        <a:spcAft>
                          <a:spcPts val="0"/>
                        </a:spcAft>
                        <a:buNone/>
                      </a:pPr>
                      <a:r>
                        <a:rPr lang="en-US" sz="1100" b="0" i="0" u="none" strike="noStrike" cap="none">
                          <a:solidFill>
                            <a:srgbClr val="000000"/>
                          </a:solidFill>
                          <a:latin typeface="Calibri"/>
                          <a:ea typeface="Calibri"/>
                          <a:cs typeface="Calibri"/>
                          <a:sym typeface="Calibri"/>
                        </a:rPr>
                        <a:t>Socioeconomic status (SES)</a:t>
                      </a:r>
                      <a:endParaRPr/>
                    </a:p>
                  </a:txBody>
                  <a:tcPr marL="4000" marR="4000" marT="400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0E0E3"/>
                    </a:solidFill>
                  </a:tcPr>
                </a:tc>
                <a:tc>
                  <a:txBody>
                    <a:bodyPr/>
                    <a:lstStyle/>
                    <a:p>
                      <a:pPr marL="0" marR="0" lvl="0" indent="0" algn="l" rtl="0">
                        <a:spcBef>
                          <a:spcPts val="0"/>
                        </a:spcBef>
                        <a:spcAft>
                          <a:spcPts val="0"/>
                        </a:spcAft>
                        <a:buNone/>
                      </a:pPr>
                      <a:r>
                        <a:rPr lang="en-US" sz="1100" b="0" i="0" u="none" strike="noStrike" cap="none">
                          <a:solidFill>
                            <a:srgbClr val="000000"/>
                          </a:solidFill>
                          <a:latin typeface="Calibri"/>
                          <a:ea typeface="Calibri"/>
                          <a:cs typeface="Calibri"/>
                          <a:sym typeface="Calibri"/>
                        </a:rPr>
                        <a:t> SES Is relevant to all realms of behavioral and social science Including research, practice, education, and advocacy. </a:t>
                      </a:r>
                      <a:r>
                        <a:rPr lang="en-US" sz="1100" b="0" i="0" u="none" strike="noStrike" cap="none">
                          <a:solidFill>
                            <a:srgbClr val="FF0000"/>
                          </a:solidFill>
                          <a:latin typeface="Calibri"/>
                          <a:ea typeface="Calibri"/>
                          <a:cs typeface="Calibri"/>
                          <a:sym typeface="Calibri"/>
                        </a:rPr>
                        <a:t>Must reflect the socio-economic status and resources of the school  in which it is implemented</a:t>
                      </a:r>
                      <a:endParaRPr sz="1100" b="0" i="0" u="none" strike="noStrike" cap="none">
                        <a:solidFill>
                          <a:srgbClr val="FF0000"/>
                        </a:solidFill>
                        <a:latin typeface="Calibri"/>
                        <a:ea typeface="Calibri"/>
                        <a:cs typeface="Calibri"/>
                        <a:sym typeface="Calibri"/>
                      </a:endParaRPr>
                    </a:p>
                  </a:txBody>
                  <a:tcPr marL="4000" marR="4000" marT="400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0E0E3"/>
                    </a:solidFill>
                  </a:tcPr>
                </a:tc>
                <a:tc vMerge="1">
                  <a:txBody>
                    <a:bodyPr/>
                    <a:lstStyle/>
                    <a:p>
                      <a:endParaRPr lang="en-US"/>
                    </a:p>
                  </a:txBody>
                  <a:tcPr/>
                </a:tc>
                <a:extLst>
                  <a:ext uri="{0D108BD9-81ED-4DB2-BD59-A6C34878D82A}">
                    <a16:rowId xmlns:a16="http://schemas.microsoft.com/office/drawing/2014/main" val="10006"/>
                  </a:ext>
                </a:extLst>
              </a:tr>
              <a:tr h="342825">
                <a:tc>
                  <a:txBody>
                    <a:bodyPr/>
                    <a:lstStyle/>
                    <a:p>
                      <a:pPr marL="0" marR="0" lvl="0" indent="0" algn="l" rtl="0">
                        <a:spcBef>
                          <a:spcPts val="0"/>
                        </a:spcBef>
                        <a:spcAft>
                          <a:spcPts val="0"/>
                        </a:spcAft>
                        <a:buNone/>
                      </a:pPr>
                      <a:r>
                        <a:rPr lang="en-US" sz="1100" b="0" i="0" u="none" strike="noStrike" cap="none">
                          <a:solidFill>
                            <a:srgbClr val="000000"/>
                          </a:solidFill>
                          <a:latin typeface="Calibri"/>
                          <a:ea typeface="Calibri"/>
                          <a:cs typeface="Calibri"/>
                          <a:sym typeface="Calibri"/>
                        </a:rPr>
                        <a:t>Teacher ECA Guide and  Manual approved by MOE</a:t>
                      </a:r>
                      <a:endParaRPr/>
                    </a:p>
                  </a:txBody>
                  <a:tcPr marL="4000" marR="4000" marT="400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0E0E3"/>
                    </a:solidFill>
                  </a:tcPr>
                </a:tc>
                <a:tc>
                  <a:txBody>
                    <a:bodyPr/>
                    <a:lstStyle/>
                    <a:p>
                      <a:pPr marL="0" marR="0" lvl="0" indent="0" algn="l" rtl="0">
                        <a:spcBef>
                          <a:spcPts val="0"/>
                        </a:spcBef>
                        <a:spcAft>
                          <a:spcPts val="0"/>
                        </a:spcAft>
                        <a:buNone/>
                      </a:pPr>
                      <a:r>
                        <a:rPr lang="en-US" sz="1100" b="0" i="0" u="none" strike="noStrike" cap="none">
                          <a:solidFill>
                            <a:srgbClr val="000000"/>
                          </a:solidFill>
                          <a:latin typeface="Calibri"/>
                          <a:ea typeface="Calibri"/>
                          <a:cs typeface="Calibri"/>
                          <a:sym typeface="Calibri"/>
                        </a:rPr>
                        <a:t> Develop and approve manual of guidelines, Prepare and obtain approval for the ECA manual based on approved Criteria </a:t>
                      </a:r>
                      <a:r>
                        <a:rPr lang="en-US" sz="1100" b="0" i="0" u="none" strike="noStrike" cap="none">
                          <a:solidFill>
                            <a:srgbClr val="FF0000"/>
                          </a:solidFill>
                          <a:latin typeface="Calibri"/>
                          <a:ea typeface="Calibri"/>
                          <a:cs typeface="Calibri"/>
                          <a:sym typeface="Calibri"/>
                        </a:rPr>
                        <a:t>Must be accompanied by a teacher guide and manual approved by the MoE</a:t>
                      </a:r>
                      <a:endParaRPr sz="1100" b="0" i="0" u="none" strike="noStrike" cap="none">
                        <a:solidFill>
                          <a:srgbClr val="FF0000"/>
                        </a:solidFill>
                        <a:latin typeface="Calibri"/>
                        <a:ea typeface="Calibri"/>
                        <a:cs typeface="Calibri"/>
                        <a:sym typeface="Calibri"/>
                      </a:endParaRPr>
                    </a:p>
                  </a:txBody>
                  <a:tcPr marL="4000" marR="4000" marT="400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0E0E3"/>
                    </a:solidFill>
                  </a:tcPr>
                </a:tc>
                <a:tc vMerge="1">
                  <a:txBody>
                    <a:bodyPr/>
                    <a:lstStyle/>
                    <a:p>
                      <a:endParaRPr lang="en-US"/>
                    </a:p>
                  </a:txBody>
                  <a:tcPr/>
                </a:tc>
                <a:extLst>
                  <a:ext uri="{0D108BD9-81ED-4DB2-BD59-A6C34878D82A}">
                    <a16:rowId xmlns:a16="http://schemas.microsoft.com/office/drawing/2014/main" val="10007"/>
                  </a:ext>
                </a:extLst>
              </a:tr>
              <a:tr h="467900">
                <a:tc>
                  <a:txBody>
                    <a:bodyPr/>
                    <a:lstStyle/>
                    <a:p>
                      <a:pPr marL="0" marR="0" lvl="0" indent="0" algn="l" rtl="0">
                        <a:spcBef>
                          <a:spcPts val="0"/>
                        </a:spcBef>
                        <a:spcAft>
                          <a:spcPts val="0"/>
                        </a:spcAft>
                        <a:buNone/>
                      </a:pPr>
                      <a:r>
                        <a:rPr lang="en-US" sz="1100" b="0" i="0" u="none" strike="noStrike" cap="none">
                          <a:solidFill>
                            <a:srgbClr val="000000"/>
                          </a:solidFill>
                          <a:latin typeface="Calibri"/>
                          <a:ea typeface="Calibri"/>
                          <a:cs typeface="Calibri"/>
                          <a:sym typeface="Calibri"/>
                        </a:rPr>
                        <a:t>Gender is taken seriously into consideration when design ECA</a:t>
                      </a:r>
                      <a:endParaRPr/>
                    </a:p>
                  </a:txBody>
                  <a:tcPr marL="4000" marR="4000" marT="400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0E0E3"/>
                    </a:solidFill>
                  </a:tcPr>
                </a:tc>
                <a:tc>
                  <a:txBody>
                    <a:bodyPr/>
                    <a:lstStyle/>
                    <a:p>
                      <a:pPr marL="0" marR="0" lvl="0" indent="0" algn="l" rtl="0">
                        <a:spcBef>
                          <a:spcPts val="0"/>
                        </a:spcBef>
                        <a:spcAft>
                          <a:spcPts val="0"/>
                        </a:spcAft>
                        <a:buNone/>
                      </a:pPr>
                      <a:r>
                        <a:rPr lang="en-US" sz="1100" b="0" i="0" u="none" strike="noStrike" cap="none">
                          <a:solidFill>
                            <a:srgbClr val="000000"/>
                          </a:solidFill>
                          <a:latin typeface="Calibri"/>
                          <a:ea typeface="Calibri"/>
                          <a:cs typeface="Calibri"/>
                          <a:sym typeface="Calibri"/>
                        </a:rPr>
                        <a:t>The Strategy for Mainstreaming Gender Equality in Education aims to guide and support the MoE’s efforts to ensure that gender inequalities in education are identified and appropriate interventions to address them are implemented  </a:t>
                      </a:r>
                      <a:r>
                        <a:rPr lang="en-US" sz="1100" b="0" i="0" u="none" strike="noStrike" cap="none">
                          <a:solidFill>
                            <a:srgbClr val="FF0000"/>
                          </a:solidFill>
                          <a:latin typeface="Calibri"/>
                          <a:ea typeface="Calibri"/>
                          <a:cs typeface="Calibri"/>
                          <a:sym typeface="Calibri"/>
                        </a:rPr>
                        <a:t>Must assess and address gender inequalities  in delivery and in content.</a:t>
                      </a:r>
                      <a:endParaRPr sz="1100" b="0" i="0" u="none" strike="noStrike" cap="none">
                        <a:solidFill>
                          <a:srgbClr val="FF0000"/>
                        </a:solidFill>
                        <a:latin typeface="Calibri"/>
                        <a:ea typeface="Calibri"/>
                        <a:cs typeface="Calibri"/>
                        <a:sym typeface="Calibri"/>
                      </a:endParaRPr>
                    </a:p>
                  </a:txBody>
                  <a:tcPr marL="4000" marR="4000" marT="400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0E0E3"/>
                    </a:solidFill>
                  </a:tcPr>
                </a:tc>
                <a:tc vMerge="1">
                  <a:txBody>
                    <a:bodyPr/>
                    <a:lstStyle/>
                    <a:p>
                      <a:endParaRPr lang="en-US"/>
                    </a:p>
                  </a:txBody>
                  <a:tcPr/>
                </a:tc>
                <a:extLst>
                  <a:ext uri="{0D108BD9-81ED-4DB2-BD59-A6C34878D82A}">
                    <a16:rowId xmlns:a16="http://schemas.microsoft.com/office/drawing/2014/main" val="10008"/>
                  </a:ext>
                </a:extLst>
              </a:tr>
              <a:tr h="467900">
                <a:tc>
                  <a:txBody>
                    <a:bodyPr/>
                    <a:lstStyle/>
                    <a:p>
                      <a:pPr marL="0" marR="0" lvl="0" indent="0" algn="l" rtl="0">
                        <a:spcBef>
                          <a:spcPts val="0"/>
                        </a:spcBef>
                        <a:spcAft>
                          <a:spcPts val="0"/>
                        </a:spcAft>
                        <a:buNone/>
                      </a:pPr>
                      <a:r>
                        <a:rPr lang="en-US" sz="1100" b="0" i="0" u="none" strike="noStrike" cap="none">
                          <a:solidFill>
                            <a:srgbClr val="000000"/>
                          </a:solidFill>
                          <a:latin typeface="Calibri"/>
                          <a:ea typeface="Calibri"/>
                          <a:cs typeface="Calibri"/>
                          <a:sym typeface="Calibri"/>
                        </a:rPr>
                        <a:t>Disable students is taken seriously into consideration when design ECA</a:t>
                      </a:r>
                      <a:endParaRPr/>
                    </a:p>
                  </a:txBody>
                  <a:tcPr marL="4000" marR="4000" marT="400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0E0E3"/>
                    </a:solidFill>
                  </a:tcPr>
                </a:tc>
                <a:tc>
                  <a:txBody>
                    <a:bodyPr/>
                    <a:lstStyle/>
                    <a:p>
                      <a:pPr marL="0" marR="0" lvl="0" indent="0" algn="l" rtl="0">
                        <a:spcBef>
                          <a:spcPts val="0"/>
                        </a:spcBef>
                        <a:spcAft>
                          <a:spcPts val="0"/>
                        </a:spcAft>
                        <a:buNone/>
                      </a:pPr>
                      <a:r>
                        <a:rPr lang="en-US" sz="1100" b="0" i="0" u="none" strike="noStrike" cap="none">
                          <a:solidFill>
                            <a:srgbClr val="000000"/>
                          </a:solidFill>
                          <a:latin typeface="Calibri"/>
                          <a:ea typeface="Calibri"/>
                          <a:cs typeface="Calibri"/>
                          <a:sym typeface="Calibri"/>
                        </a:rPr>
                        <a:t>Particularly pronounced in rural or conflict-affected areas, among economically disadvantaged families, children with disabilities, members of ethnic or other minorities, or refugee children </a:t>
                      </a:r>
                      <a:r>
                        <a:rPr lang="en-US" sz="1100" b="0" i="0" u="none" strike="noStrike" cap="none">
                          <a:solidFill>
                            <a:srgbClr val="FF0000"/>
                          </a:solidFill>
                          <a:latin typeface="Calibri"/>
                          <a:ea typeface="Calibri"/>
                          <a:cs typeface="Calibri"/>
                          <a:sym typeface="Calibri"/>
                        </a:rPr>
                        <a:t>Must make provisions for inclusions of disability</a:t>
                      </a:r>
                      <a:endParaRPr sz="1100" b="0" i="0" u="none" strike="noStrike" cap="none">
                        <a:solidFill>
                          <a:srgbClr val="FF0000"/>
                        </a:solidFill>
                        <a:latin typeface="Calibri"/>
                        <a:ea typeface="Calibri"/>
                        <a:cs typeface="Calibri"/>
                        <a:sym typeface="Calibri"/>
                      </a:endParaRPr>
                    </a:p>
                  </a:txBody>
                  <a:tcPr marL="4000" marR="4000" marT="400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0E0E3"/>
                    </a:solidFill>
                  </a:tcPr>
                </a:tc>
                <a:tc vMerge="1">
                  <a:txBody>
                    <a:bodyPr/>
                    <a:lstStyle/>
                    <a:p>
                      <a:endParaRPr lang="en-US"/>
                    </a:p>
                  </a:txBody>
                  <a:tcPr/>
                </a:tc>
                <a:extLst>
                  <a:ext uri="{0D108BD9-81ED-4DB2-BD59-A6C34878D82A}">
                    <a16:rowId xmlns:a16="http://schemas.microsoft.com/office/drawing/2014/main" val="10009"/>
                  </a:ext>
                </a:extLst>
              </a:tr>
              <a:tr h="681600">
                <a:tc>
                  <a:txBody>
                    <a:bodyPr/>
                    <a:lstStyle/>
                    <a:p>
                      <a:pPr marL="0" marR="0" lvl="0" indent="0" algn="l" rtl="0">
                        <a:spcBef>
                          <a:spcPts val="0"/>
                        </a:spcBef>
                        <a:spcAft>
                          <a:spcPts val="0"/>
                        </a:spcAft>
                        <a:buNone/>
                      </a:pPr>
                      <a:r>
                        <a:rPr lang="en-US" sz="1100" b="0" i="0" u="none" strike="noStrike" cap="none">
                          <a:solidFill>
                            <a:srgbClr val="000000"/>
                          </a:solidFill>
                          <a:latin typeface="Calibri"/>
                          <a:ea typeface="Calibri"/>
                          <a:cs typeface="Calibri"/>
                          <a:sym typeface="Calibri"/>
                        </a:rPr>
                        <a:t>Grade Leveled</a:t>
                      </a:r>
                      <a:endParaRPr/>
                    </a:p>
                  </a:txBody>
                  <a:tcPr marL="4000" marR="4000" marT="400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0E0E3"/>
                    </a:solidFill>
                  </a:tcPr>
                </a:tc>
                <a:tc>
                  <a:txBody>
                    <a:bodyPr/>
                    <a:lstStyle/>
                    <a:p>
                      <a:pPr marL="0" marR="0" lvl="0" indent="0" algn="l" rtl="0">
                        <a:spcBef>
                          <a:spcPts val="0"/>
                        </a:spcBef>
                        <a:spcAft>
                          <a:spcPts val="0"/>
                        </a:spcAft>
                        <a:buNone/>
                      </a:pPr>
                      <a:r>
                        <a:rPr lang="en-US" sz="1100" b="0" i="0" u="none" strike="noStrike" cap="none">
                          <a:solidFill>
                            <a:srgbClr val="000000"/>
                          </a:solidFill>
                          <a:latin typeface="Calibri"/>
                          <a:ea typeface="Calibri"/>
                          <a:cs typeface="Calibri"/>
                          <a:sym typeface="Calibri"/>
                        </a:rPr>
                        <a:t>Efforts are ongoing to ensure access to and good quality education for all children residing in the country, including children of other nationalities and refugee children. Education is compulsory from the age of six to 16 (Grades 1-10) and free until the age of 18 (Grade 12).34 As of Grade 4, most public schools are single-sex, with only male or female students and teachers, respectively. </a:t>
                      </a:r>
                      <a:r>
                        <a:rPr lang="en-US" sz="1100" b="0" i="0" u="none" strike="noStrike" cap="none">
                          <a:solidFill>
                            <a:srgbClr val="FF0000"/>
                          </a:solidFill>
                          <a:latin typeface="Calibri"/>
                          <a:ea typeface="Calibri"/>
                          <a:cs typeface="Calibri"/>
                          <a:sym typeface="Calibri"/>
                        </a:rPr>
                        <a:t>Must be designed for the appropriate grade level</a:t>
                      </a:r>
                      <a:endParaRPr sz="1100" b="0" i="0" u="none" strike="noStrike" cap="none">
                        <a:solidFill>
                          <a:srgbClr val="FF0000"/>
                        </a:solidFill>
                        <a:latin typeface="Calibri"/>
                        <a:ea typeface="Calibri"/>
                        <a:cs typeface="Calibri"/>
                        <a:sym typeface="Calibri"/>
                      </a:endParaRPr>
                    </a:p>
                  </a:txBody>
                  <a:tcPr marL="4000" marR="4000" marT="400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0E0E3"/>
                    </a:solidFill>
                  </a:tcPr>
                </a:tc>
                <a:tc vMerge="1">
                  <a:txBody>
                    <a:bodyPr/>
                    <a:lstStyle/>
                    <a:p>
                      <a:endParaRPr lang="en-US"/>
                    </a:p>
                  </a:txBody>
                  <a:tcPr/>
                </a:tc>
                <a:extLst>
                  <a:ext uri="{0D108BD9-81ED-4DB2-BD59-A6C34878D82A}">
                    <a16:rowId xmlns:a16="http://schemas.microsoft.com/office/drawing/2014/main" val="10010"/>
                  </a:ext>
                </a:extLst>
              </a:tr>
              <a:tr h="313300">
                <a:tc>
                  <a:txBody>
                    <a:bodyPr/>
                    <a:lstStyle/>
                    <a:p>
                      <a:pPr marL="0" marR="0" lvl="0" indent="0" algn="l" rtl="0">
                        <a:spcBef>
                          <a:spcPts val="0"/>
                        </a:spcBef>
                        <a:spcAft>
                          <a:spcPts val="0"/>
                        </a:spcAft>
                        <a:buNone/>
                      </a:pPr>
                      <a:r>
                        <a:rPr lang="en-US" sz="1100" b="0" i="0" u="none" strike="noStrike" cap="none">
                          <a:solidFill>
                            <a:srgbClr val="000000"/>
                          </a:solidFill>
                          <a:latin typeface="Calibri"/>
                          <a:ea typeface="Calibri"/>
                          <a:cs typeface="Calibri"/>
                          <a:sym typeface="Calibri"/>
                        </a:rPr>
                        <a:t>Learning spaces and technologies</a:t>
                      </a:r>
                      <a:endParaRPr/>
                    </a:p>
                  </a:txBody>
                  <a:tcPr marL="4000" marR="4000" marT="400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0E0E3"/>
                    </a:solidFill>
                  </a:tcPr>
                </a:tc>
                <a:tc>
                  <a:txBody>
                    <a:bodyPr/>
                    <a:lstStyle/>
                    <a:p>
                      <a:pPr marL="0" marR="0" lvl="0" indent="0" algn="l" rtl="0">
                        <a:spcBef>
                          <a:spcPts val="0"/>
                        </a:spcBef>
                        <a:spcAft>
                          <a:spcPts val="0"/>
                        </a:spcAft>
                        <a:buNone/>
                      </a:pPr>
                      <a:r>
                        <a:rPr lang="en-US" sz="1100" b="0" i="0" u="none" strike="noStrike" cap="none">
                          <a:solidFill>
                            <a:srgbClr val="000000"/>
                          </a:solidFill>
                          <a:latin typeface="Calibri"/>
                          <a:ea typeface="Calibri"/>
                          <a:cs typeface="Calibri"/>
                          <a:sym typeface="Calibri"/>
                        </a:rPr>
                        <a:t>introducing information and communication technologies (ICTs) in schools, and encouraging community participation Must include approaches to facilitate ICT integrateion in the class room for the teacher and the student. </a:t>
                      </a:r>
                      <a:r>
                        <a:rPr lang="en-US" sz="1100" b="0" i="0" u="none" strike="noStrike" cap="none">
                          <a:solidFill>
                            <a:srgbClr val="FF0000"/>
                          </a:solidFill>
                          <a:latin typeface="Calibri"/>
                          <a:ea typeface="Calibri"/>
                          <a:cs typeface="Calibri"/>
                          <a:sym typeface="Calibri"/>
                        </a:rPr>
                        <a:t>Must accommodate resources available at the school level</a:t>
                      </a:r>
                      <a:endParaRPr sz="1100" b="0" i="0" u="none" strike="noStrike" cap="none">
                        <a:solidFill>
                          <a:srgbClr val="FF0000"/>
                        </a:solidFill>
                        <a:latin typeface="Calibri"/>
                        <a:ea typeface="Calibri"/>
                        <a:cs typeface="Calibri"/>
                        <a:sym typeface="Calibri"/>
                      </a:endParaRPr>
                    </a:p>
                  </a:txBody>
                  <a:tcPr marL="4000" marR="4000" marT="400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0E0E3"/>
                    </a:solidFill>
                  </a:tcPr>
                </a:tc>
                <a:tc vMerge="1">
                  <a:txBody>
                    <a:bodyPr/>
                    <a:lstStyle/>
                    <a:p>
                      <a:endParaRPr lang="en-US"/>
                    </a:p>
                  </a:txBody>
                  <a:tcPr/>
                </a:tc>
                <a:extLst>
                  <a:ext uri="{0D108BD9-81ED-4DB2-BD59-A6C34878D82A}">
                    <a16:rowId xmlns:a16="http://schemas.microsoft.com/office/drawing/2014/main" val="10011"/>
                  </a:ext>
                </a:extLst>
              </a:tr>
              <a:tr h="512225">
                <a:tc>
                  <a:txBody>
                    <a:bodyPr/>
                    <a:lstStyle/>
                    <a:p>
                      <a:pPr marL="0" marR="0" lvl="0" indent="0" algn="l" rtl="0">
                        <a:spcBef>
                          <a:spcPts val="0"/>
                        </a:spcBef>
                        <a:spcAft>
                          <a:spcPts val="0"/>
                        </a:spcAft>
                        <a:buNone/>
                      </a:pPr>
                      <a:r>
                        <a:rPr lang="en-US" sz="1100" b="0" i="0" u="none" strike="noStrike" cap="none">
                          <a:solidFill>
                            <a:srgbClr val="000000"/>
                          </a:solidFill>
                          <a:latin typeface="Calibri"/>
                          <a:ea typeface="Calibri"/>
                          <a:cs typeface="Calibri"/>
                          <a:sym typeface="Calibri"/>
                        </a:rPr>
                        <a:t>Community engaged</a:t>
                      </a:r>
                      <a:endParaRPr/>
                    </a:p>
                  </a:txBody>
                  <a:tcPr marL="4000" marR="4000" marT="400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0E0E3"/>
                    </a:solidFill>
                  </a:tcPr>
                </a:tc>
                <a:tc>
                  <a:txBody>
                    <a:bodyPr/>
                    <a:lstStyle/>
                    <a:p>
                      <a:pPr marL="0" marR="0" lvl="0" indent="0" algn="l" rtl="0">
                        <a:spcBef>
                          <a:spcPts val="0"/>
                        </a:spcBef>
                        <a:spcAft>
                          <a:spcPts val="0"/>
                        </a:spcAft>
                        <a:buNone/>
                      </a:pPr>
                      <a:r>
                        <a:rPr lang="en-US" sz="1100" b="0" i="0" u="none" strike="noStrike" cap="none">
                          <a:solidFill>
                            <a:srgbClr val="000000"/>
                          </a:solidFill>
                          <a:latin typeface="Calibri"/>
                          <a:ea typeface="Calibri"/>
                          <a:cs typeface="Calibri"/>
                          <a:sym typeface="Calibri"/>
                        </a:rPr>
                        <a:t>The Directorates will work to meet the needs of network schools, including through connections with the private sector and other institutions in the community to seek their support and assistance for the implementation of school development plans in accordance with applicable laws and regulations. </a:t>
                      </a:r>
                      <a:r>
                        <a:rPr lang="en-US" sz="1100" b="0" i="0" u="none" strike="noStrike" cap="none">
                          <a:solidFill>
                            <a:srgbClr val="FF0000"/>
                          </a:solidFill>
                          <a:latin typeface="Calibri"/>
                          <a:ea typeface="Calibri"/>
                          <a:cs typeface="Calibri"/>
                          <a:sym typeface="Calibri"/>
                        </a:rPr>
                        <a:t>Must engage the community in meaningful ways. </a:t>
                      </a:r>
                      <a:endParaRPr sz="1100" b="0" i="0" u="none" strike="noStrike" cap="none">
                        <a:solidFill>
                          <a:srgbClr val="FF0000"/>
                        </a:solidFill>
                        <a:latin typeface="Calibri"/>
                        <a:ea typeface="Calibri"/>
                        <a:cs typeface="Calibri"/>
                        <a:sym typeface="Calibri"/>
                      </a:endParaRPr>
                    </a:p>
                  </a:txBody>
                  <a:tcPr marL="4000" marR="4000" marT="400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0E0E3"/>
                    </a:solidFill>
                  </a:tcPr>
                </a:tc>
                <a:tc vMerge="1">
                  <a:txBody>
                    <a:bodyPr/>
                    <a:lstStyle/>
                    <a:p>
                      <a:endParaRPr lang="en-US"/>
                    </a:p>
                  </a:txBody>
                  <a:tcPr/>
                </a:tc>
                <a:extLst>
                  <a:ext uri="{0D108BD9-81ED-4DB2-BD59-A6C34878D82A}">
                    <a16:rowId xmlns:a16="http://schemas.microsoft.com/office/drawing/2014/main" val="10012"/>
                  </a:ext>
                </a:extLst>
              </a:tr>
              <a:tr h="342825">
                <a:tc>
                  <a:txBody>
                    <a:bodyPr/>
                    <a:lstStyle/>
                    <a:p>
                      <a:pPr marL="0" marR="0" lvl="0" indent="0" algn="l" rtl="0">
                        <a:spcBef>
                          <a:spcPts val="0"/>
                        </a:spcBef>
                        <a:spcAft>
                          <a:spcPts val="0"/>
                        </a:spcAft>
                        <a:buNone/>
                      </a:pPr>
                      <a:r>
                        <a:rPr lang="en-US" sz="1100" b="0" i="0" u="none" strike="noStrike" cap="none">
                          <a:solidFill>
                            <a:srgbClr val="000000"/>
                          </a:solidFill>
                          <a:latin typeface="Calibri"/>
                          <a:ea typeface="Calibri"/>
                          <a:cs typeface="Calibri"/>
                          <a:sym typeface="Calibri"/>
                        </a:rPr>
                        <a:t>Plan for sustainability and /or scaling</a:t>
                      </a:r>
                      <a:endParaRPr/>
                    </a:p>
                  </a:txBody>
                  <a:tcPr marL="4000" marR="4000" marT="400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0E0E3"/>
                    </a:solidFill>
                  </a:tcPr>
                </a:tc>
                <a:tc>
                  <a:txBody>
                    <a:bodyPr/>
                    <a:lstStyle/>
                    <a:p>
                      <a:pPr marL="0" marR="0" lvl="0" indent="0" algn="l" rtl="0">
                        <a:spcBef>
                          <a:spcPts val="0"/>
                        </a:spcBef>
                        <a:spcAft>
                          <a:spcPts val="0"/>
                        </a:spcAft>
                        <a:buNone/>
                      </a:pPr>
                      <a:r>
                        <a:rPr lang="en-US" sz="1100" b="0" i="0" u="none" strike="noStrike" cap="none">
                          <a:solidFill>
                            <a:srgbClr val="000000"/>
                          </a:solidFill>
                          <a:latin typeface="Calibri"/>
                          <a:ea typeface="Calibri"/>
                          <a:cs typeface="Calibri"/>
                          <a:sym typeface="Calibri"/>
                        </a:rPr>
                        <a:t>The domains of the strategic plan have also focused on the quality of education, accountability and capacity building of staff including the career path of teachers.</a:t>
                      </a:r>
                      <a:endParaRPr/>
                    </a:p>
                  </a:txBody>
                  <a:tcPr marL="4000" marR="4000" marT="400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0E0E3"/>
                    </a:solidFill>
                  </a:tcPr>
                </a:tc>
                <a:tc vMerge="1">
                  <a:txBody>
                    <a:bodyPr/>
                    <a:lstStyle/>
                    <a:p>
                      <a:endParaRPr lang="en-US"/>
                    </a:p>
                  </a:txBody>
                  <a:tcPr/>
                </a:tc>
                <a:extLst>
                  <a:ext uri="{0D108BD9-81ED-4DB2-BD59-A6C34878D82A}">
                    <a16:rowId xmlns:a16="http://schemas.microsoft.com/office/drawing/2014/main" val="10013"/>
                  </a:ext>
                </a:extLst>
              </a:tr>
              <a:tr h="367950">
                <a:tc>
                  <a:txBody>
                    <a:bodyPr/>
                    <a:lstStyle/>
                    <a:p>
                      <a:pPr marL="0" marR="0" lvl="0" indent="0" algn="l" rtl="0">
                        <a:spcBef>
                          <a:spcPts val="0"/>
                        </a:spcBef>
                        <a:spcAft>
                          <a:spcPts val="0"/>
                        </a:spcAft>
                        <a:buNone/>
                      </a:pPr>
                      <a:r>
                        <a:rPr lang="en-US" sz="1100" b="0" i="0" u="none" strike="noStrike" cap="none">
                          <a:solidFill>
                            <a:srgbClr val="000000"/>
                          </a:solidFill>
                          <a:latin typeface="Calibri"/>
                          <a:ea typeface="Calibri"/>
                          <a:cs typeface="Calibri"/>
                          <a:sym typeface="Calibri"/>
                        </a:rPr>
                        <a:t>Assigned Dept. for MOE ownership</a:t>
                      </a:r>
                      <a:endParaRPr/>
                    </a:p>
                  </a:txBody>
                  <a:tcPr marL="4000" marR="4000" marT="400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0E0E3"/>
                    </a:solidFill>
                  </a:tcPr>
                </a:tc>
                <a:tc>
                  <a:txBody>
                    <a:bodyPr/>
                    <a:lstStyle/>
                    <a:p>
                      <a:pPr marL="0" marR="0" lvl="0" indent="0" algn="l" rtl="0">
                        <a:spcBef>
                          <a:spcPts val="0"/>
                        </a:spcBef>
                        <a:spcAft>
                          <a:spcPts val="0"/>
                        </a:spcAft>
                        <a:buNone/>
                      </a:pPr>
                      <a:r>
                        <a:rPr lang="en-US" sz="1100" b="0" i="0" u="none" strike="noStrike" cap="none">
                          <a:solidFill>
                            <a:srgbClr val="000000"/>
                          </a:solidFill>
                          <a:latin typeface="Calibri"/>
                          <a:ea typeface="Calibri"/>
                          <a:cs typeface="Calibri"/>
                          <a:sym typeface="Calibri"/>
                        </a:rPr>
                        <a:t>This has ensured the inclusion of significant contributions from the managing directorates, field directorates, various stakeholders and Ministry partners, with ongoing engagement. </a:t>
                      </a:r>
                      <a:r>
                        <a:rPr lang="en-US" sz="1100" b="0" i="0" u="none" strike="noStrike" cap="none">
                          <a:solidFill>
                            <a:srgbClr val="FF0000"/>
                          </a:solidFill>
                          <a:latin typeface="Calibri"/>
                          <a:ea typeface="Calibri"/>
                          <a:cs typeface="Calibri"/>
                          <a:sym typeface="Calibri"/>
                        </a:rPr>
                        <a:t>Must include the relevant directorates and representatives at central, field and school levels to ensure continuity and sustainability</a:t>
                      </a:r>
                      <a:endParaRPr sz="1100" b="0" i="0" u="none" strike="noStrike" cap="none">
                        <a:solidFill>
                          <a:srgbClr val="FF0000"/>
                        </a:solidFill>
                        <a:latin typeface="Calibri"/>
                        <a:ea typeface="Calibri"/>
                        <a:cs typeface="Calibri"/>
                        <a:sym typeface="Calibri"/>
                      </a:endParaRPr>
                    </a:p>
                  </a:txBody>
                  <a:tcPr marL="4000" marR="4000" marT="400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0E0E3"/>
                    </a:solidFill>
                  </a:tcPr>
                </a:tc>
                <a:tc vMerge="1">
                  <a:txBody>
                    <a:bodyPr/>
                    <a:lstStyle/>
                    <a:p>
                      <a:endParaRPr lang="en-US"/>
                    </a:p>
                  </a:txBody>
                  <a:tcPr/>
                </a:tc>
                <a:extLst>
                  <a:ext uri="{0D108BD9-81ED-4DB2-BD59-A6C34878D82A}">
                    <a16:rowId xmlns:a16="http://schemas.microsoft.com/office/drawing/2014/main" val="10014"/>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17"/>
          <p:cNvSpPr txBox="1"/>
          <p:nvPr/>
        </p:nvSpPr>
        <p:spPr>
          <a:xfrm>
            <a:off x="7248525" y="1600200"/>
            <a:ext cx="4438650" cy="4342365"/>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US" sz="2000" b="1" i="1" u="sng" dirty="0">
                <a:solidFill>
                  <a:srgbClr val="C00000"/>
                </a:solidFill>
                <a:latin typeface="Calibri"/>
                <a:ea typeface="Calibri"/>
                <a:cs typeface="Calibri"/>
                <a:sym typeface="Calibri"/>
              </a:rPr>
              <a:t>DEFINITION</a:t>
            </a:r>
            <a:endParaRPr sz="2000" dirty="0"/>
          </a:p>
          <a:p>
            <a:pPr algn="ctr"/>
            <a:r>
              <a:rPr lang="en-US" sz="2000" b="1" i="1" dirty="0">
                <a:solidFill>
                  <a:srgbClr val="C00000"/>
                </a:solidFill>
                <a:latin typeface="Calibri" panose="020F0502020204030204" pitchFamily="34" charset="0"/>
                <a:ea typeface="Calibri"/>
                <a:cs typeface="Calibri" panose="020F0502020204030204" pitchFamily="34" charset="0"/>
                <a:sym typeface="Calibri"/>
              </a:rPr>
              <a:t>Activities that supplement the school </a:t>
            </a:r>
            <a:r>
              <a:rPr lang="en-US" sz="2000" b="1" i="1" dirty="0" smtClean="0">
                <a:solidFill>
                  <a:srgbClr val="C00000"/>
                </a:solidFill>
                <a:latin typeface="Calibri" panose="020F0502020204030204" pitchFamily="34" charset="0"/>
                <a:ea typeface="Calibri"/>
                <a:cs typeface="Calibri" panose="020F0502020204030204" pitchFamily="34" charset="0"/>
                <a:sym typeface="Calibri"/>
              </a:rPr>
              <a:t>curriculum ,</a:t>
            </a:r>
            <a:r>
              <a:rPr lang="en-US" sz="2000" b="1" i="1" dirty="0">
                <a:solidFill>
                  <a:srgbClr val="C00000"/>
                </a:solidFill>
                <a:latin typeface="Calibri" panose="020F0502020204030204" pitchFamily="34" charset="0"/>
                <a:cs typeface="Calibri" panose="020F0502020204030204" pitchFamily="34" charset="0"/>
                <a:sym typeface="Gill Sans"/>
              </a:rPr>
              <a:t> </a:t>
            </a:r>
            <a:r>
              <a:rPr lang="en-US" sz="2000" b="1" i="1" dirty="0" smtClean="0">
                <a:solidFill>
                  <a:srgbClr val="C00000"/>
                </a:solidFill>
                <a:latin typeface="Calibri" panose="020F0502020204030204" pitchFamily="34" charset="0"/>
                <a:cs typeface="Calibri" panose="020F0502020204030204" pitchFamily="34" charset="0"/>
                <a:sym typeface="Gill Sans"/>
              </a:rPr>
              <a:t>build </a:t>
            </a:r>
            <a:r>
              <a:rPr lang="en-US" sz="2000" b="1" i="1" dirty="0">
                <a:solidFill>
                  <a:srgbClr val="C00000"/>
                </a:solidFill>
                <a:latin typeface="Calibri" panose="020F0502020204030204" pitchFamily="34" charset="0"/>
                <a:cs typeface="Calibri" panose="020F0502020204030204" pitchFamily="34" charset="0"/>
                <a:sym typeface="Gill Sans"/>
              </a:rPr>
              <a:t>practical  21st century skills </a:t>
            </a:r>
            <a:r>
              <a:rPr lang="en-US" sz="2000" b="1" i="1" dirty="0" smtClean="0">
                <a:solidFill>
                  <a:srgbClr val="C00000"/>
                </a:solidFill>
                <a:latin typeface="Calibri" panose="020F0502020204030204" pitchFamily="34" charset="0"/>
                <a:ea typeface="Calibri"/>
                <a:cs typeface="Calibri" panose="020F0502020204030204" pitchFamily="34" charset="0"/>
                <a:sym typeface="Calibri"/>
              </a:rPr>
              <a:t> </a:t>
            </a:r>
            <a:r>
              <a:rPr lang="en-US" sz="2000" b="1" i="1" dirty="0">
                <a:solidFill>
                  <a:srgbClr val="C00000"/>
                </a:solidFill>
                <a:latin typeface="Calibri" panose="020F0502020204030204" pitchFamily="34" charset="0"/>
                <a:ea typeface="Calibri"/>
                <a:cs typeface="Calibri" panose="020F0502020204030204" pitchFamily="34" charset="0"/>
                <a:sym typeface="Calibri"/>
              </a:rPr>
              <a:t>and align with ESP-aligned learning outcomes and MOE academic curriculum,  implemented within the 90 minutes ECA block.  It forms part of the students core curricular load, although it is not graded nor do students receive academic credit for them. </a:t>
            </a:r>
            <a:endParaRPr lang="en-US" sz="2000" b="1" i="1" dirty="0" smtClean="0">
              <a:solidFill>
                <a:srgbClr val="C00000"/>
              </a:solidFill>
              <a:latin typeface="Calibri" panose="020F0502020204030204" pitchFamily="34" charset="0"/>
              <a:ea typeface="Calibri"/>
              <a:cs typeface="Calibri" panose="020F0502020204030204" pitchFamily="34" charset="0"/>
              <a:sym typeface="Calibri"/>
            </a:endParaRPr>
          </a:p>
          <a:p>
            <a:pPr algn="ctr"/>
            <a:endParaRPr lang="en-US" sz="2000" b="1" i="1" dirty="0">
              <a:solidFill>
                <a:srgbClr val="C00000"/>
              </a:solidFill>
              <a:latin typeface="Calibri" panose="020F0502020204030204" pitchFamily="34" charset="0"/>
              <a:ea typeface="Calibri"/>
              <a:cs typeface="Calibri" panose="020F0502020204030204" pitchFamily="34" charset="0"/>
              <a:sym typeface="Calibri"/>
            </a:endParaRPr>
          </a:p>
          <a:p>
            <a:pPr algn="ctr"/>
            <a:endParaRPr lang="en-US" sz="2000" b="1" i="1" dirty="0" smtClean="0">
              <a:solidFill>
                <a:srgbClr val="C00000"/>
              </a:solidFill>
              <a:latin typeface="Calibri" panose="020F0502020204030204" pitchFamily="34" charset="0"/>
              <a:ea typeface="Calibri"/>
              <a:cs typeface="Calibri" panose="020F0502020204030204" pitchFamily="34" charset="0"/>
              <a:sym typeface="Calibri"/>
            </a:endParaRPr>
          </a:p>
          <a:p>
            <a:pPr algn="ctr"/>
            <a:r>
              <a:rPr lang="en-US" sz="2000" b="1" i="1" dirty="0" smtClean="0">
                <a:solidFill>
                  <a:srgbClr val="C00000"/>
                </a:solidFill>
                <a:latin typeface="Calibri" panose="020F0502020204030204" pitchFamily="34" charset="0"/>
                <a:ea typeface="Calibri"/>
                <a:cs typeface="Calibri" panose="020F0502020204030204" pitchFamily="34" charset="0"/>
                <a:sym typeface="Calibri"/>
              </a:rPr>
              <a:t>Duration</a:t>
            </a:r>
            <a:r>
              <a:rPr lang="en-US" sz="2000" b="1" i="1" dirty="0">
                <a:solidFill>
                  <a:srgbClr val="C00000"/>
                </a:solidFill>
                <a:latin typeface="Calibri" panose="020F0502020204030204" pitchFamily="34" charset="0"/>
                <a:ea typeface="Calibri"/>
                <a:cs typeface="Calibri" panose="020F0502020204030204" pitchFamily="34" charset="0"/>
                <a:sym typeface="Calibri"/>
              </a:rPr>
              <a:t>: 45 minutes twice a week. Meets ECA 90 minute block criteria.</a:t>
            </a:r>
            <a:endParaRPr sz="2000" i="1" dirty="0">
              <a:latin typeface="Calibri" panose="020F0502020204030204" pitchFamily="34" charset="0"/>
              <a:cs typeface="Calibri" panose="020F0502020204030204" pitchFamily="34" charset="0"/>
            </a:endParaRPr>
          </a:p>
          <a:p>
            <a:pPr marL="0" marR="0" lvl="0" indent="0" algn="l" rtl="0">
              <a:spcBef>
                <a:spcPts val="0"/>
              </a:spcBef>
              <a:spcAft>
                <a:spcPts val="1600"/>
              </a:spcAft>
              <a:buNone/>
            </a:pPr>
            <a:endParaRPr sz="1800" i="1"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501" name="Google Shape;501;p17"/>
          <p:cNvSpPr txBox="1"/>
          <p:nvPr/>
        </p:nvSpPr>
        <p:spPr>
          <a:xfrm>
            <a:off x="1835700" y="67825"/>
            <a:ext cx="8832300" cy="5727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36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3"/>
                  </a:ext>
                </a:extLst>
              </a:rPr>
              <a:t>Extra Curricular Criteria: 90 Minutes </a:t>
            </a:r>
            <a:r>
              <a:rPr lang="en-US" sz="1400" b="1" dirty="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4"/>
                  </a:ext>
                </a:extLst>
              </a:rPr>
              <a:t>Academically aligned</a:t>
            </a:r>
            <a:endParaRPr dirty="0"/>
          </a:p>
          <a:p>
            <a:pPr marL="0" marR="0" lvl="0" indent="0" algn="l" rtl="0">
              <a:spcBef>
                <a:spcPts val="0"/>
              </a:spcBef>
              <a:spcAft>
                <a:spcPts val="0"/>
              </a:spcAft>
              <a:buNone/>
            </a:pPr>
            <a:endParaRPr sz="4000" dirty="0">
              <a:solidFill>
                <a:schemeClr val="dk1"/>
              </a:solidFill>
              <a:latin typeface="Calibri"/>
              <a:ea typeface="Calibri"/>
              <a:cs typeface="Calibri"/>
              <a:sym typeface="Calibri"/>
            </a:endParaRPr>
          </a:p>
        </p:txBody>
      </p:sp>
      <p:graphicFrame>
        <p:nvGraphicFramePr>
          <p:cNvPr id="502" name="Google Shape;502;p17"/>
          <p:cNvGraphicFramePr/>
          <p:nvPr/>
        </p:nvGraphicFramePr>
        <p:xfrm>
          <a:off x="838200" y="1752595"/>
          <a:ext cx="5410200" cy="4189970"/>
        </p:xfrm>
        <a:graphic>
          <a:graphicData uri="http://schemas.openxmlformats.org/drawingml/2006/table">
            <a:tbl>
              <a:tblPr firstRow="1" bandRow="1">
                <a:noFill/>
                <a:tableStyleId>{6EBAC9EA-0042-417B-95A0-CF9C5DACBFA5}</a:tableStyleId>
              </a:tblPr>
              <a:tblGrid>
                <a:gridCol w="2010200">
                  <a:extLst>
                    <a:ext uri="{9D8B030D-6E8A-4147-A177-3AD203B41FA5}">
                      <a16:colId xmlns:a16="http://schemas.microsoft.com/office/drawing/2014/main" val="20000"/>
                    </a:ext>
                  </a:extLst>
                </a:gridCol>
                <a:gridCol w="824250">
                  <a:extLst>
                    <a:ext uri="{9D8B030D-6E8A-4147-A177-3AD203B41FA5}">
                      <a16:colId xmlns:a16="http://schemas.microsoft.com/office/drawing/2014/main" val="20001"/>
                    </a:ext>
                  </a:extLst>
                </a:gridCol>
                <a:gridCol w="797925">
                  <a:extLst>
                    <a:ext uri="{9D8B030D-6E8A-4147-A177-3AD203B41FA5}">
                      <a16:colId xmlns:a16="http://schemas.microsoft.com/office/drawing/2014/main" val="20002"/>
                    </a:ext>
                  </a:extLst>
                </a:gridCol>
                <a:gridCol w="850550">
                  <a:extLst>
                    <a:ext uri="{9D8B030D-6E8A-4147-A177-3AD203B41FA5}">
                      <a16:colId xmlns:a16="http://schemas.microsoft.com/office/drawing/2014/main" val="20003"/>
                    </a:ext>
                  </a:extLst>
                </a:gridCol>
                <a:gridCol w="927275">
                  <a:extLst>
                    <a:ext uri="{9D8B030D-6E8A-4147-A177-3AD203B41FA5}">
                      <a16:colId xmlns:a16="http://schemas.microsoft.com/office/drawing/2014/main" val="20004"/>
                    </a:ext>
                  </a:extLst>
                </a:gridCol>
              </a:tblGrid>
              <a:tr h="363950">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ctr" rtl="0">
                        <a:spcBef>
                          <a:spcPts val="0"/>
                        </a:spcBef>
                        <a:spcAft>
                          <a:spcPts val="0"/>
                        </a:spcAft>
                        <a:buNone/>
                      </a:pPr>
                      <a:r>
                        <a:rPr lang="en-US" sz="1200"/>
                        <a:t>K-3</a:t>
                      </a:r>
                      <a:endParaRPr sz="1200"/>
                    </a:p>
                  </a:txBody>
                  <a:tcPr marL="91450" marR="91450" marT="45725" marB="45725"/>
                </a:tc>
                <a:tc>
                  <a:txBody>
                    <a:bodyPr/>
                    <a:lstStyle/>
                    <a:p>
                      <a:pPr marL="0" marR="0" lvl="0" indent="0" algn="ctr" rtl="0">
                        <a:spcBef>
                          <a:spcPts val="0"/>
                        </a:spcBef>
                        <a:spcAft>
                          <a:spcPts val="0"/>
                        </a:spcAft>
                        <a:buNone/>
                      </a:pPr>
                      <a:r>
                        <a:rPr lang="en-US" sz="1200"/>
                        <a:t>4-6</a:t>
                      </a:r>
                      <a:endParaRPr sz="1200"/>
                    </a:p>
                  </a:txBody>
                  <a:tcPr marL="91450" marR="91450" marT="45725" marB="45725"/>
                </a:tc>
                <a:tc>
                  <a:txBody>
                    <a:bodyPr/>
                    <a:lstStyle/>
                    <a:p>
                      <a:pPr marL="0" marR="0" lvl="0" indent="0" algn="ctr" rtl="0">
                        <a:spcBef>
                          <a:spcPts val="0"/>
                        </a:spcBef>
                        <a:spcAft>
                          <a:spcPts val="0"/>
                        </a:spcAft>
                        <a:buNone/>
                      </a:pPr>
                      <a:r>
                        <a:rPr lang="en-US" sz="1200"/>
                        <a:t>7-8</a:t>
                      </a:r>
                      <a:endParaRPr sz="1200"/>
                    </a:p>
                  </a:txBody>
                  <a:tcPr marL="91450" marR="91450" marT="45725" marB="45725"/>
                </a:tc>
                <a:tc>
                  <a:txBody>
                    <a:bodyPr/>
                    <a:lstStyle/>
                    <a:p>
                      <a:pPr marL="0" marR="0" lvl="0" indent="0" algn="ctr" rtl="0">
                        <a:spcBef>
                          <a:spcPts val="0"/>
                        </a:spcBef>
                        <a:spcAft>
                          <a:spcPts val="0"/>
                        </a:spcAft>
                        <a:buNone/>
                      </a:pPr>
                      <a:r>
                        <a:rPr lang="en-US" sz="1200"/>
                        <a:t>9-10</a:t>
                      </a:r>
                      <a:endParaRPr sz="1200"/>
                    </a:p>
                  </a:txBody>
                  <a:tcPr marL="91450" marR="91450" marT="45725" marB="45725"/>
                </a:tc>
                <a:extLst>
                  <a:ext uri="{0D108BD9-81ED-4DB2-BD59-A6C34878D82A}">
                    <a16:rowId xmlns:a16="http://schemas.microsoft.com/office/drawing/2014/main" val="10000"/>
                  </a:ext>
                </a:extLst>
              </a:tr>
              <a:tr h="363950">
                <a:tc>
                  <a:txBody>
                    <a:bodyPr/>
                    <a:lstStyle/>
                    <a:p>
                      <a:pPr marL="0" marR="0" lvl="0" indent="0" algn="l" rtl="0">
                        <a:spcBef>
                          <a:spcPts val="0"/>
                        </a:spcBef>
                        <a:spcAft>
                          <a:spcPts val="0"/>
                        </a:spcAft>
                        <a:buNone/>
                      </a:pPr>
                      <a:r>
                        <a:rPr lang="en-US" sz="1200"/>
                        <a:t>ESP Goal Aligned and Noted</a:t>
                      </a: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extLst>
                  <a:ext uri="{0D108BD9-81ED-4DB2-BD59-A6C34878D82A}">
                    <a16:rowId xmlns:a16="http://schemas.microsoft.com/office/drawing/2014/main" val="10001"/>
                  </a:ext>
                </a:extLst>
              </a:tr>
              <a:tr h="363950">
                <a:tc>
                  <a:txBody>
                    <a:bodyPr/>
                    <a:lstStyle/>
                    <a:p>
                      <a:pPr marL="0" marR="0" lvl="0" indent="0" algn="l" rtl="0">
                        <a:spcBef>
                          <a:spcPts val="0"/>
                        </a:spcBef>
                        <a:spcAft>
                          <a:spcPts val="0"/>
                        </a:spcAft>
                        <a:buNone/>
                      </a:pPr>
                      <a:r>
                        <a:rPr lang="en-US" sz="1200"/>
                        <a:t>Ministry Approved</a:t>
                      </a: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extLst>
                  <a:ext uri="{0D108BD9-81ED-4DB2-BD59-A6C34878D82A}">
                    <a16:rowId xmlns:a16="http://schemas.microsoft.com/office/drawing/2014/main" val="10002"/>
                  </a:ext>
                </a:extLst>
              </a:tr>
              <a:tr h="363950">
                <a:tc>
                  <a:txBody>
                    <a:bodyPr/>
                    <a:lstStyle/>
                    <a:p>
                      <a:pPr marL="0" marR="0" lvl="0" indent="0" algn="l" rtl="0">
                        <a:spcBef>
                          <a:spcPts val="0"/>
                        </a:spcBef>
                        <a:spcAft>
                          <a:spcPts val="0"/>
                        </a:spcAft>
                        <a:buNone/>
                      </a:pPr>
                      <a:r>
                        <a:rPr lang="en-US" sz="1200"/>
                        <a:t>Evidence- Based</a:t>
                      </a: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extLst>
                  <a:ext uri="{0D108BD9-81ED-4DB2-BD59-A6C34878D82A}">
                    <a16:rowId xmlns:a16="http://schemas.microsoft.com/office/drawing/2014/main" val="10003"/>
                  </a:ext>
                </a:extLst>
              </a:tr>
              <a:tr h="363950">
                <a:tc>
                  <a:txBody>
                    <a:bodyPr/>
                    <a:lstStyle/>
                    <a:p>
                      <a:pPr marL="0" marR="0" lvl="0" indent="0" algn="l" rtl="0">
                        <a:spcBef>
                          <a:spcPts val="0"/>
                        </a:spcBef>
                        <a:spcAft>
                          <a:spcPts val="0"/>
                        </a:spcAft>
                        <a:buNone/>
                      </a:pPr>
                      <a:r>
                        <a:rPr lang="en-US" sz="1200"/>
                        <a:t>Curriculum Aligned</a:t>
                      </a: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extLst>
                  <a:ext uri="{0D108BD9-81ED-4DB2-BD59-A6C34878D82A}">
                    <a16:rowId xmlns:a16="http://schemas.microsoft.com/office/drawing/2014/main" val="10004"/>
                  </a:ext>
                </a:extLst>
              </a:tr>
              <a:tr h="363950">
                <a:tc>
                  <a:txBody>
                    <a:bodyPr/>
                    <a:lstStyle/>
                    <a:p>
                      <a:pPr marL="0" marR="0" lvl="0" indent="0" algn="l" rtl="0">
                        <a:spcBef>
                          <a:spcPts val="0"/>
                        </a:spcBef>
                        <a:spcAft>
                          <a:spcPts val="0"/>
                        </a:spcAft>
                        <a:buNone/>
                      </a:pPr>
                      <a:r>
                        <a:rPr lang="en-US" sz="1200"/>
                        <a:t>MoE Approved Teacher Manual</a:t>
                      </a: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extLst>
                  <a:ext uri="{0D108BD9-81ED-4DB2-BD59-A6C34878D82A}">
                    <a16:rowId xmlns:a16="http://schemas.microsoft.com/office/drawing/2014/main" val="10005"/>
                  </a:ext>
                </a:extLst>
              </a:tr>
              <a:tr h="363950">
                <a:tc>
                  <a:txBody>
                    <a:bodyPr/>
                    <a:lstStyle/>
                    <a:p>
                      <a:pPr marL="0" marR="0" lvl="0" indent="0" algn="l" rtl="0">
                        <a:spcBef>
                          <a:spcPts val="0"/>
                        </a:spcBef>
                        <a:spcAft>
                          <a:spcPts val="0"/>
                        </a:spcAft>
                        <a:buNone/>
                      </a:pPr>
                      <a:r>
                        <a:rPr lang="en-US" sz="1200"/>
                        <a:t>Appropriately Grade Leveled</a:t>
                      </a: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extLst>
                  <a:ext uri="{0D108BD9-81ED-4DB2-BD59-A6C34878D82A}">
                    <a16:rowId xmlns:a16="http://schemas.microsoft.com/office/drawing/2014/main" val="10006"/>
                  </a:ext>
                </a:extLst>
              </a:tr>
              <a:tr h="363950">
                <a:tc>
                  <a:txBody>
                    <a:bodyPr/>
                    <a:lstStyle/>
                    <a:p>
                      <a:pPr marL="0" marR="0" lvl="0" indent="0" algn="l" rtl="0">
                        <a:spcBef>
                          <a:spcPts val="0"/>
                        </a:spcBef>
                        <a:spcAft>
                          <a:spcPts val="0"/>
                        </a:spcAft>
                        <a:buNone/>
                      </a:pPr>
                      <a:r>
                        <a:rPr lang="en-US" sz="1200"/>
                        <a:t>Community Engaged</a:t>
                      </a: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extLst>
                  <a:ext uri="{0D108BD9-81ED-4DB2-BD59-A6C34878D82A}">
                    <a16:rowId xmlns:a16="http://schemas.microsoft.com/office/drawing/2014/main" val="10007"/>
                  </a:ext>
                </a:extLst>
              </a:tr>
              <a:tr h="363950">
                <a:tc>
                  <a:txBody>
                    <a:bodyPr/>
                    <a:lstStyle/>
                    <a:p>
                      <a:pPr marL="0" marR="0" lvl="0" indent="0" algn="l" rtl="0">
                        <a:spcBef>
                          <a:spcPts val="0"/>
                        </a:spcBef>
                        <a:spcAft>
                          <a:spcPts val="0"/>
                        </a:spcAft>
                        <a:buNone/>
                      </a:pPr>
                      <a:r>
                        <a:rPr lang="en-US" sz="1200"/>
                        <a:t>Sustainability Plan</a:t>
                      </a: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extLst>
                  <a:ext uri="{0D108BD9-81ED-4DB2-BD59-A6C34878D82A}">
                    <a16:rowId xmlns:a16="http://schemas.microsoft.com/office/drawing/2014/main" val="10008"/>
                  </a:ext>
                </a:extLst>
              </a:tr>
              <a:tr h="363950">
                <a:tc>
                  <a:txBody>
                    <a:bodyPr/>
                    <a:lstStyle/>
                    <a:p>
                      <a:pPr marL="0" marR="0" lvl="0" indent="0" algn="l" rtl="0">
                        <a:spcBef>
                          <a:spcPts val="0"/>
                        </a:spcBef>
                        <a:spcAft>
                          <a:spcPts val="0"/>
                        </a:spcAft>
                        <a:buNone/>
                      </a:pPr>
                      <a:r>
                        <a:rPr lang="en-US" sz="1200"/>
                        <a:t>Locally led or co-created solution</a:t>
                      </a: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extLst>
                  <a:ext uri="{0D108BD9-81ED-4DB2-BD59-A6C34878D82A}">
                    <a16:rowId xmlns:a16="http://schemas.microsoft.com/office/drawing/2014/main" val="10009"/>
                  </a:ext>
                </a:extLst>
              </a:tr>
              <a:tr h="363950">
                <a:tc>
                  <a:txBody>
                    <a:bodyPr/>
                    <a:lstStyle/>
                    <a:p>
                      <a:pPr marL="0" marR="0" lvl="0" indent="0" algn="l" rtl="0">
                        <a:spcBef>
                          <a:spcPts val="0"/>
                        </a:spcBef>
                        <a:spcAft>
                          <a:spcPts val="0"/>
                        </a:spcAft>
                        <a:buNone/>
                      </a:pPr>
                      <a:r>
                        <a:rPr lang="en-US" sz="1200"/>
                        <a:t>MoE Department ownership</a:t>
                      </a: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extLst>
                  <a:ext uri="{0D108BD9-81ED-4DB2-BD59-A6C34878D82A}">
                    <a16:rowId xmlns:a16="http://schemas.microsoft.com/office/drawing/2014/main" val="1001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18"/>
          <p:cNvSpPr txBox="1">
            <a:spLocks noGrp="1"/>
          </p:cNvSpPr>
          <p:nvPr>
            <p:ph type="body" idx="1"/>
          </p:nvPr>
        </p:nvSpPr>
        <p:spPr>
          <a:xfrm>
            <a:off x="6781699" y="2159000"/>
            <a:ext cx="4772125" cy="45552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None/>
            </a:pPr>
            <a:r>
              <a:rPr lang="en-US" sz="2000" b="1" i="1" u="sng" dirty="0">
                <a:solidFill>
                  <a:srgbClr val="00863D"/>
                </a:solidFill>
                <a:sym typeface="Calibri"/>
              </a:rPr>
              <a:t>DEFINITION</a:t>
            </a:r>
            <a:endParaRPr sz="2000" b="1" i="1" u="sng" dirty="0">
              <a:solidFill>
                <a:srgbClr val="00863D"/>
              </a:solidFill>
              <a:sym typeface="Calibri"/>
            </a:endParaRPr>
          </a:p>
          <a:p>
            <a:pPr marL="0" lvl="0" indent="0" algn="ctr">
              <a:buSzPts val="1100"/>
              <a:buNone/>
            </a:pPr>
            <a:r>
              <a:rPr lang="en-US" sz="2000" b="1" i="1" dirty="0">
                <a:solidFill>
                  <a:srgbClr val="00B050"/>
                </a:solidFill>
                <a:sym typeface="Calibri"/>
              </a:rPr>
              <a:t>Activities that supplement the education program of the school </a:t>
            </a:r>
            <a:r>
              <a:rPr lang="en-US" sz="2000" b="1" i="1" dirty="0">
                <a:solidFill>
                  <a:srgbClr val="00B050"/>
                </a:solidFill>
              </a:rPr>
              <a:t>, </a:t>
            </a:r>
            <a:r>
              <a:rPr lang="en-US" sz="2000" b="1" i="1" dirty="0" smtClean="0">
                <a:solidFill>
                  <a:srgbClr val="00B050"/>
                </a:solidFill>
              </a:rPr>
              <a:t>build </a:t>
            </a:r>
            <a:r>
              <a:rPr lang="en-US" sz="2000" b="1" i="1" dirty="0">
                <a:solidFill>
                  <a:srgbClr val="00B050"/>
                </a:solidFill>
              </a:rPr>
              <a:t>practical  21st century skills and </a:t>
            </a:r>
            <a:r>
              <a:rPr lang="en-US" sz="2000" b="1" i="1" dirty="0">
                <a:solidFill>
                  <a:srgbClr val="00B050"/>
                </a:solidFill>
                <a:sym typeface="Calibri"/>
              </a:rPr>
              <a:t>align with the ESP school-level outcomes, implemented after school. Act</a:t>
            </a:r>
            <a:r>
              <a:rPr lang="en-US" sz="2000" b="1" i="1" dirty="0">
                <a:solidFill>
                  <a:srgbClr val="00B050"/>
                </a:solidFill>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5"/>
                  </a:ext>
                </a:extLst>
              </a:rPr>
              <a:t>ivities are academic and non-academic, optional or recreational, and can include tutoring, sports, visual and performing arts, special programs, field trips, character education, clubs, and outdoor education. It does not take place during classroom time.  </a:t>
            </a:r>
            <a:endParaRPr lang="en-US" sz="2000" b="1" i="1" dirty="0" smtClean="0">
              <a:solidFill>
                <a:srgbClr val="00B050"/>
              </a:solidFill>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5"/>
                </a:ext>
              </a:extLst>
            </a:endParaRPr>
          </a:p>
          <a:p>
            <a:pPr marL="0" lvl="0" indent="0" algn="ctr">
              <a:buSzPts val="1100"/>
              <a:buNone/>
            </a:pPr>
            <a:endParaRPr lang="en-US" sz="2000" b="1" i="1" dirty="0">
              <a:solidFill>
                <a:srgbClr val="00B05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5"/>
                </a:ext>
              </a:extLst>
            </a:endParaRPr>
          </a:p>
          <a:p>
            <a:pPr marL="0" lvl="0" indent="0" algn="ctr">
              <a:buSzPts val="1100"/>
              <a:buNone/>
            </a:pPr>
            <a:r>
              <a:rPr lang="en-US" sz="2000" b="1" i="1" dirty="0" smtClean="0">
                <a:solidFill>
                  <a:srgbClr val="00B050"/>
                </a:solidFill>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5"/>
                  </a:ext>
                </a:extLst>
              </a:rPr>
              <a:t>Meets </a:t>
            </a:r>
            <a:r>
              <a:rPr lang="en-US" sz="2000" b="1" i="1" dirty="0">
                <a:solidFill>
                  <a:srgbClr val="00B050"/>
                </a:solidFill>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5"/>
                  </a:ext>
                </a:extLst>
              </a:rPr>
              <a:t>ECA After School criteria.</a:t>
            </a:r>
            <a:endParaRPr sz="2000" b="1" i="1" dirty="0">
              <a:solidFill>
                <a:srgbClr val="00B050"/>
              </a:solidFill>
              <a:sym typeface="Calibri"/>
            </a:endParaRPr>
          </a:p>
          <a:p>
            <a:pPr marL="0" lvl="0" indent="0" algn="l" rtl="0">
              <a:lnSpc>
                <a:spcPct val="90000"/>
              </a:lnSpc>
              <a:spcBef>
                <a:spcPts val="0"/>
              </a:spcBef>
              <a:spcAft>
                <a:spcPts val="1600"/>
              </a:spcAft>
              <a:buClr>
                <a:schemeClr val="dk1"/>
              </a:buClr>
              <a:buSzPts val="1800"/>
              <a:buNone/>
            </a:pPr>
            <a:endParaRPr sz="2000" dirty="0"/>
          </a:p>
        </p:txBody>
      </p:sp>
      <p:sp>
        <p:nvSpPr>
          <p:cNvPr id="508" name="Google Shape;508;p18"/>
          <p:cNvSpPr txBox="1"/>
          <p:nvPr/>
        </p:nvSpPr>
        <p:spPr>
          <a:xfrm>
            <a:off x="7055400" y="1033300"/>
            <a:ext cx="3216000" cy="608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r>
              <a:rPr lang="en-US" sz="18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6"/>
                  </a:ext>
                </a:extLst>
              </a:rPr>
              <a:t>Soft skills +physical aligned</a:t>
            </a:r>
            <a:endParaRPr sz="1800" b="1">
              <a:solidFill>
                <a:schemeClr val="dk1"/>
              </a:solidFill>
              <a:latin typeface="Calibri"/>
              <a:ea typeface="Calibri"/>
              <a:cs typeface="Calibri"/>
              <a:sym typeface="Calibri"/>
            </a:endParaRPr>
          </a:p>
        </p:txBody>
      </p:sp>
      <p:sp>
        <p:nvSpPr>
          <p:cNvPr id="509" name="Google Shape;509;p18"/>
          <p:cNvSpPr txBox="1"/>
          <p:nvPr/>
        </p:nvSpPr>
        <p:spPr>
          <a:xfrm>
            <a:off x="1898775" y="227367"/>
            <a:ext cx="8190000" cy="881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Extra Curricular Criteria:After school hours  </a:t>
            </a:r>
            <a:endParaRPr sz="1800">
              <a:solidFill>
                <a:schemeClr val="dk1"/>
              </a:solidFill>
              <a:latin typeface="Calibri"/>
              <a:ea typeface="Calibri"/>
              <a:cs typeface="Calibri"/>
              <a:sym typeface="Calibri"/>
            </a:endParaRPr>
          </a:p>
        </p:txBody>
      </p:sp>
      <p:graphicFrame>
        <p:nvGraphicFramePr>
          <p:cNvPr id="510" name="Google Shape;510;p18"/>
          <p:cNvGraphicFramePr/>
          <p:nvPr/>
        </p:nvGraphicFramePr>
        <p:xfrm>
          <a:off x="6927273" y="2558473"/>
          <a:ext cx="208300" cy="365770"/>
        </p:xfrm>
        <a:graphic>
          <a:graphicData uri="http://schemas.openxmlformats.org/drawingml/2006/table">
            <a:tbl>
              <a:tblPr>
                <a:noFill/>
                <a:tableStyleId>{F2CE13EF-89A8-45FA-BC9D-4FE1898C8640}</a:tableStyleId>
              </a:tblPr>
              <a:tblGrid>
                <a:gridCol w="208300">
                  <a:extLst>
                    <a:ext uri="{9D8B030D-6E8A-4147-A177-3AD203B41FA5}">
                      <a16:colId xmlns:a16="http://schemas.microsoft.com/office/drawing/2014/main" val="20000"/>
                    </a:ext>
                  </a:extLst>
                </a:gridCol>
              </a:tblGrid>
              <a:tr h="0">
                <a:tc>
                  <a:txBody>
                    <a:bodyPr/>
                    <a:lstStyle/>
                    <a:p>
                      <a:pPr marL="0" marR="0" lvl="0" indent="0" algn="l" rtl="0">
                        <a:spcBef>
                          <a:spcPts val="0"/>
                        </a:spcBef>
                        <a:spcAft>
                          <a:spcPts val="0"/>
                        </a:spcAft>
                        <a:buNone/>
                      </a:pPr>
                      <a:endParaRPr sz="1800"/>
                    </a:p>
                  </a:txBody>
                  <a:tcPr marL="91450" marR="91450"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511" name="Google Shape;511;p18"/>
          <p:cNvGraphicFramePr/>
          <p:nvPr/>
        </p:nvGraphicFramePr>
        <p:xfrm>
          <a:off x="838200" y="1981199"/>
          <a:ext cx="5486400" cy="3809925"/>
        </p:xfrm>
        <a:graphic>
          <a:graphicData uri="http://schemas.openxmlformats.org/drawingml/2006/table">
            <a:tbl>
              <a:tblPr firstRow="1" bandRow="1">
                <a:noFill/>
                <a:tableStyleId>{6EBAC9EA-0042-417B-95A0-CF9C5DACBFA5}</a:tableStyleId>
              </a:tblPr>
              <a:tblGrid>
                <a:gridCol w="2038525">
                  <a:extLst>
                    <a:ext uri="{9D8B030D-6E8A-4147-A177-3AD203B41FA5}">
                      <a16:colId xmlns:a16="http://schemas.microsoft.com/office/drawing/2014/main" val="20000"/>
                    </a:ext>
                  </a:extLst>
                </a:gridCol>
                <a:gridCol w="835850">
                  <a:extLst>
                    <a:ext uri="{9D8B030D-6E8A-4147-A177-3AD203B41FA5}">
                      <a16:colId xmlns:a16="http://schemas.microsoft.com/office/drawing/2014/main" val="20001"/>
                    </a:ext>
                  </a:extLst>
                </a:gridCol>
                <a:gridCol w="809175">
                  <a:extLst>
                    <a:ext uri="{9D8B030D-6E8A-4147-A177-3AD203B41FA5}">
                      <a16:colId xmlns:a16="http://schemas.microsoft.com/office/drawing/2014/main" val="20002"/>
                    </a:ext>
                  </a:extLst>
                </a:gridCol>
                <a:gridCol w="862525">
                  <a:extLst>
                    <a:ext uri="{9D8B030D-6E8A-4147-A177-3AD203B41FA5}">
                      <a16:colId xmlns:a16="http://schemas.microsoft.com/office/drawing/2014/main" val="20003"/>
                    </a:ext>
                  </a:extLst>
                </a:gridCol>
                <a:gridCol w="940325">
                  <a:extLst>
                    <a:ext uri="{9D8B030D-6E8A-4147-A177-3AD203B41FA5}">
                      <a16:colId xmlns:a16="http://schemas.microsoft.com/office/drawing/2014/main" val="20004"/>
                    </a:ext>
                  </a:extLst>
                </a:gridCol>
              </a:tblGrid>
              <a:tr h="415300">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ctr" rtl="0">
                        <a:spcBef>
                          <a:spcPts val="0"/>
                        </a:spcBef>
                        <a:spcAft>
                          <a:spcPts val="0"/>
                        </a:spcAft>
                        <a:buNone/>
                      </a:pPr>
                      <a:r>
                        <a:rPr lang="en-US" sz="1200"/>
                        <a:t>K-3</a:t>
                      </a:r>
                      <a:endParaRPr sz="1200"/>
                    </a:p>
                  </a:txBody>
                  <a:tcPr marL="91450" marR="91450" marT="45725" marB="45725"/>
                </a:tc>
                <a:tc>
                  <a:txBody>
                    <a:bodyPr/>
                    <a:lstStyle/>
                    <a:p>
                      <a:pPr marL="0" marR="0" lvl="0" indent="0" algn="ctr" rtl="0">
                        <a:spcBef>
                          <a:spcPts val="0"/>
                        </a:spcBef>
                        <a:spcAft>
                          <a:spcPts val="0"/>
                        </a:spcAft>
                        <a:buNone/>
                      </a:pPr>
                      <a:r>
                        <a:rPr lang="en-US" sz="1200"/>
                        <a:t>4-6</a:t>
                      </a:r>
                      <a:endParaRPr sz="1200"/>
                    </a:p>
                  </a:txBody>
                  <a:tcPr marL="91450" marR="91450" marT="45725" marB="45725"/>
                </a:tc>
                <a:tc>
                  <a:txBody>
                    <a:bodyPr/>
                    <a:lstStyle/>
                    <a:p>
                      <a:pPr marL="0" marR="0" lvl="0" indent="0" algn="ctr" rtl="0">
                        <a:spcBef>
                          <a:spcPts val="0"/>
                        </a:spcBef>
                        <a:spcAft>
                          <a:spcPts val="0"/>
                        </a:spcAft>
                        <a:buNone/>
                      </a:pPr>
                      <a:r>
                        <a:rPr lang="en-US" sz="1200"/>
                        <a:t>7-8</a:t>
                      </a:r>
                      <a:endParaRPr sz="1200"/>
                    </a:p>
                  </a:txBody>
                  <a:tcPr marL="91450" marR="91450" marT="45725" marB="45725"/>
                </a:tc>
                <a:tc>
                  <a:txBody>
                    <a:bodyPr/>
                    <a:lstStyle/>
                    <a:p>
                      <a:pPr marL="0" marR="0" lvl="0" indent="0" algn="ctr" rtl="0">
                        <a:spcBef>
                          <a:spcPts val="0"/>
                        </a:spcBef>
                        <a:spcAft>
                          <a:spcPts val="0"/>
                        </a:spcAft>
                        <a:buNone/>
                      </a:pPr>
                      <a:r>
                        <a:rPr lang="en-US" sz="1200"/>
                        <a:t>9-10</a:t>
                      </a:r>
                      <a:endParaRPr sz="1200"/>
                    </a:p>
                  </a:txBody>
                  <a:tcPr marL="91450" marR="91450" marT="45725" marB="45725"/>
                </a:tc>
                <a:extLst>
                  <a:ext uri="{0D108BD9-81ED-4DB2-BD59-A6C34878D82A}">
                    <a16:rowId xmlns:a16="http://schemas.microsoft.com/office/drawing/2014/main" val="10000"/>
                  </a:ext>
                </a:extLst>
              </a:tr>
              <a:tr h="415300">
                <a:tc>
                  <a:txBody>
                    <a:bodyPr/>
                    <a:lstStyle/>
                    <a:p>
                      <a:pPr marL="0" marR="0" lvl="0" indent="0" algn="l" rtl="0">
                        <a:spcBef>
                          <a:spcPts val="0"/>
                        </a:spcBef>
                        <a:spcAft>
                          <a:spcPts val="0"/>
                        </a:spcAft>
                        <a:buNone/>
                      </a:pPr>
                      <a:r>
                        <a:rPr lang="en-US" sz="1200"/>
                        <a:t>ESP Goal Aligned and Noted</a:t>
                      </a: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extLst>
                  <a:ext uri="{0D108BD9-81ED-4DB2-BD59-A6C34878D82A}">
                    <a16:rowId xmlns:a16="http://schemas.microsoft.com/office/drawing/2014/main" val="10001"/>
                  </a:ext>
                </a:extLst>
              </a:tr>
              <a:tr h="415300">
                <a:tc>
                  <a:txBody>
                    <a:bodyPr/>
                    <a:lstStyle/>
                    <a:p>
                      <a:pPr marL="0" marR="0" lvl="0" indent="0" algn="l" rtl="0">
                        <a:spcBef>
                          <a:spcPts val="0"/>
                        </a:spcBef>
                        <a:spcAft>
                          <a:spcPts val="0"/>
                        </a:spcAft>
                        <a:buNone/>
                      </a:pPr>
                      <a:r>
                        <a:rPr lang="en-US" sz="1200"/>
                        <a:t>Ministry Approved</a:t>
                      </a: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extLst>
                  <a:ext uri="{0D108BD9-81ED-4DB2-BD59-A6C34878D82A}">
                    <a16:rowId xmlns:a16="http://schemas.microsoft.com/office/drawing/2014/main" val="10002"/>
                  </a:ext>
                </a:extLst>
              </a:tr>
              <a:tr h="415300">
                <a:tc>
                  <a:txBody>
                    <a:bodyPr/>
                    <a:lstStyle/>
                    <a:p>
                      <a:pPr marL="0" marR="0" lvl="0" indent="0" algn="l" rtl="0">
                        <a:spcBef>
                          <a:spcPts val="0"/>
                        </a:spcBef>
                        <a:spcAft>
                          <a:spcPts val="0"/>
                        </a:spcAft>
                        <a:buNone/>
                      </a:pPr>
                      <a:r>
                        <a:rPr lang="en-US" sz="1200"/>
                        <a:t>Evidence- Based</a:t>
                      </a: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extLst>
                  <a:ext uri="{0D108BD9-81ED-4DB2-BD59-A6C34878D82A}">
                    <a16:rowId xmlns:a16="http://schemas.microsoft.com/office/drawing/2014/main" val="10003"/>
                  </a:ext>
                </a:extLst>
              </a:tr>
              <a:tr h="415300">
                <a:tc>
                  <a:txBody>
                    <a:bodyPr/>
                    <a:lstStyle/>
                    <a:p>
                      <a:pPr marL="0" marR="0" lvl="0" indent="0" algn="l" rtl="0">
                        <a:spcBef>
                          <a:spcPts val="0"/>
                        </a:spcBef>
                        <a:spcAft>
                          <a:spcPts val="0"/>
                        </a:spcAft>
                        <a:buNone/>
                      </a:pPr>
                      <a:r>
                        <a:rPr lang="en-US" sz="1200"/>
                        <a:t>MoE Approved Guide</a:t>
                      </a: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extLst>
                  <a:ext uri="{0D108BD9-81ED-4DB2-BD59-A6C34878D82A}">
                    <a16:rowId xmlns:a16="http://schemas.microsoft.com/office/drawing/2014/main" val="10004"/>
                  </a:ext>
                </a:extLst>
              </a:tr>
              <a:tr h="415300">
                <a:tc>
                  <a:txBody>
                    <a:bodyPr/>
                    <a:lstStyle/>
                    <a:p>
                      <a:pPr marL="0" marR="0" lvl="0" indent="0" algn="l" rtl="0">
                        <a:spcBef>
                          <a:spcPts val="0"/>
                        </a:spcBef>
                        <a:spcAft>
                          <a:spcPts val="0"/>
                        </a:spcAft>
                        <a:buNone/>
                      </a:pPr>
                      <a:r>
                        <a:rPr lang="en-US" sz="1200"/>
                        <a:t>Community Engaged</a:t>
                      </a: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extLst>
                  <a:ext uri="{0D108BD9-81ED-4DB2-BD59-A6C34878D82A}">
                    <a16:rowId xmlns:a16="http://schemas.microsoft.com/office/drawing/2014/main" val="10005"/>
                  </a:ext>
                </a:extLst>
              </a:tr>
              <a:tr h="415300">
                <a:tc>
                  <a:txBody>
                    <a:bodyPr/>
                    <a:lstStyle/>
                    <a:p>
                      <a:pPr marL="0" marR="0" lvl="0" indent="0" algn="l" rtl="0">
                        <a:spcBef>
                          <a:spcPts val="0"/>
                        </a:spcBef>
                        <a:spcAft>
                          <a:spcPts val="0"/>
                        </a:spcAft>
                        <a:buNone/>
                      </a:pPr>
                      <a:r>
                        <a:rPr lang="en-US" sz="1200"/>
                        <a:t>Sustainability Plan</a:t>
                      </a: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extLst>
                  <a:ext uri="{0D108BD9-81ED-4DB2-BD59-A6C34878D82A}">
                    <a16:rowId xmlns:a16="http://schemas.microsoft.com/office/drawing/2014/main" val="10006"/>
                  </a:ext>
                </a:extLst>
              </a:tr>
              <a:tr h="487525">
                <a:tc>
                  <a:txBody>
                    <a:bodyPr/>
                    <a:lstStyle/>
                    <a:p>
                      <a:pPr marL="0" marR="0" lvl="0" indent="0" algn="l" rtl="0">
                        <a:spcBef>
                          <a:spcPts val="0"/>
                        </a:spcBef>
                        <a:spcAft>
                          <a:spcPts val="0"/>
                        </a:spcAft>
                        <a:buNone/>
                      </a:pPr>
                      <a:r>
                        <a:rPr lang="en-US" sz="1200"/>
                        <a:t>Locally led or co-created solution</a:t>
                      </a: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extLst>
                  <a:ext uri="{0D108BD9-81ED-4DB2-BD59-A6C34878D82A}">
                    <a16:rowId xmlns:a16="http://schemas.microsoft.com/office/drawing/2014/main" val="10007"/>
                  </a:ext>
                </a:extLst>
              </a:tr>
              <a:tr h="415300">
                <a:tc>
                  <a:txBody>
                    <a:bodyPr/>
                    <a:lstStyle/>
                    <a:p>
                      <a:pPr marL="0" marR="0" lvl="0" indent="0" algn="l" rtl="0">
                        <a:spcBef>
                          <a:spcPts val="0"/>
                        </a:spcBef>
                        <a:spcAft>
                          <a:spcPts val="0"/>
                        </a:spcAft>
                        <a:buNone/>
                      </a:pPr>
                      <a:r>
                        <a:rPr lang="en-US" sz="1200"/>
                        <a:t>MoE Department ownership</a:t>
                      </a: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extLst>
                  <a:ext uri="{0D108BD9-81ED-4DB2-BD59-A6C34878D82A}">
                    <a16:rowId xmlns:a16="http://schemas.microsoft.com/office/drawing/2014/main" val="10008"/>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19"/>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p>
            <a:pPr marL="0" marR="338328" lvl="0" indent="0" algn="ctr" rtl="0">
              <a:lnSpc>
                <a:spcPct val="115000"/>
              </a:lnSpc>
              <a:spcBef>
                <a:spcPts val="0"/>
              </a:spcBef>
              <a:spcAft>
                <a:spcPts val="0"/>
              </a:spcAft>
              <a:buClr>
                <a:schemeClr val="dk1"/>
              </a:buClr>
              <a:buSzPts val="1100"/>
              <a:buFont typeface="Calibri"/>
              <a:buNone/>
            </a:pPr>
            <a:r>
              <a:rPr lang="en-US" sz="3200">
                <a:latin typeface="Calibri"/>
                <a:ea typeface="Calibri"/>
                <a:cs typeface="Calibri"/>
                <a:sym typeface="Calibri"/>
              </a:rPr>
              <a:t>Extra Curricular Criteria: </a:t>
            </a:r>
            <a:r>
              <a:rPr lang="en-US" sz="320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7"/>
                  </a:ext>
                </a:extLst>
              </a:rPr>
              <a:t>Weekend +vacation</a:t>
            </a:r>
            <a:endParaRPr sz="3200">
              <a:latin typeface="Calibri"/>
              <a:ea typeface="Calibri"/>
              <a:cs typeface="Calibri"/>
              <a:sym typeface="Calibri"/>
            </a:endParaRPr>
          </a:p>
          <a:p>
            <a:pPr marL="0" lvl="0" indent="0" algn="l" rtl="0">
              <a:lnSpc>
                <a:spcPct val="90000"/>
              </a:lnSpc>
              <a:spcBef>
                <a:spcPts val="0"/>
              </a:spcBef>
              <a:spcAft>
                <a:spcPts val="0"/>
              </a:spcAft>
              <a:buClr>
                <a:schemeClr val="dk1"/>
              </a:buClr>
              <a:buSzPts val="2800"/>
              <a:buFont typeface="Calibri"/>
              <a:buNone/>
            </a:pPr>
            <a:endParaRPr/>
          </a:p>
        </p:txBody>
      </p:sp>
      <p:sp>
        <p:nvSpPr>
          <p:cNvPr id="517" name="Google Shape;517;p19"/>
          <p:cNvSpPr txBox="1">
            <a:spLocks noGrp="1"/>
          </p:cNvSpPr>
          <p:nvPr>
            <p:ph type="body" idx="1"/>
          </p:nvPr>
        </p:nvSpPr>
        <p:spPr>
          <a:xfrm>
            <a:off x="7055399" y="1536633"/>
            <a:ext cx="4098375" cy="4540317"/>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None/>
            </a:pPr>
            <a:r>
              <a:rPr lang="en-US" sz="2000" b="1" i="1" u="sng" dirty="0">
                <a:solidFill>
                  <a:srgbClr val="0070C0"/>
                </a:solidFill>
                <a:latin typeface="Calibri"/>
                <a:ea typeface="Calibri"/>
                <a:cs typeface="Calibri"/>
                <a:sym typeface="Calibri"/>
              </a:rPr>
              <a:t>DEFINITION</a:t>
            </a:r>
            <a:endParaRPr sz="2000" b="1" i="1" u="sng" dirty="0">
              <a:solidFill>
                <a:srgbClr val="0070C0"/>
              </a:solidFill>
              <a:latin typeface="Calibri"/>
              <a:ea typeface="Calibri"/>
              <a:cs typeface="Calibri"/>
              <a:sym typeface="Calibri"/>
            </a:endParaRPr>
          </a:p>
          <a:p>
            <a:pPr marL="0" lvl="0" indent="0" algn="ctr" rtl="0">
              <a:lnSpc>
                <a:spcPct val="90000"/>
              </a:lnSpc>
              <a:spcBef>
                <a:spcPts val="0"/>
              </a:spcBef>
              <a:spcAft>
                <a:spcPts val="1600"/>
              </a:spcAft>
              <a:buClr>
                <a:srgbClr val="0070C0"/>
              </a:buClr>
              <a:buSzPts val="1800"/>
              <a:buNone/>
            </a:pPr>
            <a:r>
              <a:rPr lang="en-US" sz="2000" i="1" dirty="0">
                <a:solidFill>
                  <a:srgbClr val="0070C0"/>
                </a:solidFill>
                <a:sym typeface="Calibri"/>
              </a:rPr>
              <a:t>Activities are optional or recreational, and can include summer camp, volunteering activities, sports, visual and performing arts, clubs, special programs, field trips, character education. It does not take place during classroom time.  </a:t>
            </a:r>
            <a:endParaRPr lang="en-US" sz="2000" i="1" dirty="0" smtClean="0">
              <a:solidFill>
                <a:srgbClr val="0070C0"/>
              </a:solidFill>
              <a:sym typeface="Calibri"/>
            </a:endParaRPr>
          </a:p>
          <a:p>
            <a:pPr marL="0" lvl="0" indent="0" algn="ctr" rtl="0">
              <a:lnSpc>
                <a:spcPct val="90000"/>
              </a:lnSpc>
              <a:spcBef>
                <a:spcPts val="0"/>
              </a:spcBef>
              <a:spcAft>
                <a:spcPts val="1600"/>
              </a:spcAft>
              <a:buClr>
                <a:srgbClr val="0070C0"/>
              </a:buClr>
              <a:buSzPts val="1800"/>
              <a:buNone/>
            </a:pPr>
            <a:r>
              <a:rPr lang="en-US" sz="2000" i="1" dirty="0" smtClean="0">
                <a:solidFill>
                  <a:srgbClr val="0070C0"/>
                </a:solidFill>
                <a:sym typeface="Calibri"/>
              </a:rPr>
              <a:t>Meets </a:t>
            </a:r>
            <a:r>
              <a:rPr lang="en-US" sz="2000" i="1" dirty="0">
                <a:solidFill>
                  <a:srgbClr val="0070C0"/>
                </a:solidFill>
                <a:sym typeface="Calibri"/>
              </a:rPr>
              <a:t>ECA Holiday criteria</a:t>
            </a:r>
            <a:endParaRPr sz="2000" dirty="0">
              <a:solidFill>
                <a:srgbClr val="0070C0"/>
              </a:solidFill>
            </a:endParaRPr>
          </a:p>
        </p:txBody>
      </p:sp>
      <p:graphicFrame>
        <p:nvGraphicFramePr>
          <p:cNvPr id="518" name="Google Shape;518;p19"/>
          <p:cNvGraphicFramePr/>
          <p:nvPr/>
        </p:nvGraphicFramePr>
        <p:xfrm>
          <a:off x="1143000" y="2057403"/>
          <a:ext cx="5029200" cy="3048000"/>
        </p:xfrm>
        <a:graphic>
          <a:graphicData uri="http://schemas.openxmlformats.org/drawingml/2006/table">
            <a:tbl>
              <a:tblPr firstRow="1" bandRow="1">
                <a:noFill/>
                <a:tableStyleId>{6EBAC9EA-0042-417B-95A0-CF9C5DACBFA5}</a:tableStyleId>
              </a:tblPr>
              <a:tblGrid>
                <a:gridCol w="1868650">
                  <a:extLst>
                    <a:ext uri="{9D8B030D-6E8A-4147-A177-3AD203B41FA5}">
                      <a16:colId xmlns:a16="http://schemas.microsoft.com/office/drawing/2014/main" val="20000"/>
                    </a:ext>
                  </a:extLst>
                </a:gridCol>
                <a:gridCol w="766200">
                  <a:extLst>
                    <a:ext uri="{9D8B030D-6E8A-4147-A177-3AD203B41FA5}">
                      <a16:colId xmlns:a16="http://schemas.microsoft.com/office/drawing/2014/main" val="20001"/>
                    </a:ext>
                  </a:extLst>
                </a:gridCol>
                <a:gridCol w="741725">
                  <a:extLst>
                    <a:ext uri="{9D8B030D-6E8A-4147-A177-3AD203B41FA5}">
                      <a16:colId xmlns:a16="http://schemas.microsoft.com/office/drawing/2014/main" val="20002"/>
                    </a:ext>
                  </a:extLst>
                </a:gridCol>
                <a:gridCol w="790650">
                  <a:extLst>
                    <a:ext uri="{9D8B030D-6E8A-4147-A177-3AD203B41FA5}">
                      <a16:colId xmlns:a16="http://schemas.microsoft.com/office/drawing/2014/main" val="20003"/>
                    </a:ext>
                  </a:extLst>
                </a:gridCol>
                <a:gridCol w="861975">
                  <a:extLst>
                    <a:ext uri="{9D8B030D-6E8A-4147-A177-3AD203B41FA5}">
                      <a16:colId xmlns:a16="http://schemas.microsoft.com/office/drawing/2014/main" val="20004"/>
                    </a:ext>
                  </a:extLst>
                </a:gridCol>
              </a:tblGrid>
              <a:tr h="609600">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ctr" rtl="0">
                        <a:spcBef>
                          <a:spcPts val="0"/>
                        </a:spcBef>
                        <a:spcAft>
                          <a:spcPts val="0"/>
                        </a:spcAft>
                        <a:buNone/>
                      </a:pPr>
                      <a:r>
                        <a:rPr lang="en-US" sz="1200"/>
                        <a:t>K-3</a:t>
                      </a:r>
                      <a:endParaRPr sz="1200"/>
                    </a:p>
                  </a:txBody>
                  <a:tcPr marL="91450" marR="91450" marT="45725" marB="45725"/>
                </a:tc>
                <a:tc>
                  <a:txBody>
                    <a:bodyPr/>
                    <a:lstStyle/>
                    <a:p>
                      <a:pPr marL="0" marR="0" lvl="0" indent="0" algn="ctr" rtl="0">
                        <a:spcBef>
                          <a:spcPts val="0"/>
                        </a:spcBef>
                        <a:spcAft>
                          <a:spcPts val="0"/>
                        </a:spcAft>
                        <a:buNone/>
                      </a:pPr>
                      <a:r>
                        <a:rPr lang="en-US" sz="1200"/>
                        <a:t>4-6</a:t>
                      </a:r>
                      <a:endParaRPr sz="1200"/>
                    </a:p>
                  </a:txBody>
                  <a:tcPr marL="91450" marR="91450" marT="45725" marB="45725"/>
                </a:tc>
                <a:tc>
                  <a:txBody>
                    <a:bodyPr/>
                    <a:lstStyle/>
                    <a:p>
                      <a:pPr marL="0" marR="0" lvl="0" indent="0" algn="ctr" rtl="0">
                        <a:spcBef>
                          <a:spcPts val="0"/>
                        </a:spcBef>
                        <a:spcAft>
                          <a:spcPts val="0"/>
                        </a:spcAft>
                        <a:buNone/>
                      </a:pPr>
                      <a:r>
                        <a:rPr lang="en-US" sz="1200"/>
                        <a:t>7-8</a:t>
                      </a:r>
                      <a:endParaRPr sz="1200"/>
                    </a:p>
                  </a:txBody>
                  <a:tcPr marL="91450" marR="91450" marT="45725" marB="45725"/>
                </a:tc>
                <a:tc>
                  <a:txBody>
                    <a:bodyPr/>
                    <a:lstStyle/>
                    <a:p>
                      <a:pPr marL="0" marR="0" lvl="0" indent="0" algn="ctr" rtl="0">
                        <a:spcBef>
                          <a:spcPts val="0"/>
                        </a:spcBef>
                        <a:spcAft>
                          <a:spcPts val="0"/>
                        </a:spcAft>
                        <a:buNone/>
                      </a:pPr>
                      <a:r>
                        <a:rPr lang="en-US" sz="1200"/>
                        <a:t>9-10</a:t>
                      </a:r>
                      <a:endParaRPr sz="1200"/>
                    </a:p>
                  </a:txBody>
                  <a:tcPr marL="91450" marR="91450" marT="45725" marB="45725"/>
                </a:tc>
                <a:extLst>
                  <a:ext uri="{0D108BD9-81ED-4DB2-BD59-A6C34878D82A}">
                    <a16:rowId xmlns:a16="http://schemas.microsoft.com/office/drawing/2014/main" val="10000"/>
                  </a:ext>
                </a:extLst>
              </a:tr>
              <a:tr h="609600">
                <a:tc>
                  <a:txBody>
                    <a:bodyPr/>
                    <a:lstStyle/>
                    <a:p>
                      <a:pPr marL="0" marR="0" lvl="0" indent="0" algn="l" rtl="0">
                        <a:spcBef>
                          <a:spcPts val="0"/>
                        </a:spcBef>
                        <a:spcAft>
                          <a:spcPts val="0"/>
                        </a:spcAft>
                        <a:buNone/>
                      </a:pPr>
                      <a:r>
                        <a:rPr lang="en-US" sz="1200"/>
                        <a:t>Ministry Approved</a:t>
                      </a: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extLst>
                  <a:ext uri="{0D108BD9-81ED-4DB2-BD59-A6C34878D82A}">
                    <a16:rowId xmlns:a16="http://schemas.microsoft.com/office/drawing/2014/main" val="10001"/>
                  </a:ext>
                </a:extLst>
              </a:tr>
              <a:tr h="609600">
                <a:tc>
                  <a:txBody>
                    <a:bodyPr/>
                    <a:lstStyle/>
                    <a:p>
                      <a:pPr marL="0" marR="0" lvl="0" indent="0" algn="l" rtl="0">
                        <a:spcBef>
                          <a:spcPts val="0"/>
                        </a:spcBef>
                        <a:spcAft>
                          <a:spcPts val="0"/>
                        </a:spcAft>
                        <a:buNone/>
                      </a:pPr>
                      <a:r>
                        <a:rPr lang="en-US" sz="1200"/>
                        <a:t>Community Engaged</a:t>
                      </a: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extLst>
                  <a:ext uri="{0D108BD9-81ED-4DB2-BD59-A6C34878D82A}">
                    <a16:rowId xmlns:a16="http://schemas.microsoft.com/office/drawing/2014/main" val="10002"/>
                  </a:ext>
                </a:extLst>
              </a:tr>
              <a:tr h="609600">
                <a:tc>
                  <a:txBody>
                    <a:bodyPr/>
                    <a:lstStyle/>
                    <a:p>
                      <a:pPr marL="0" marR="0" lvl="0" indent="0" algn="l" rtl="0">
                        <a:spcBef>
                          <a:spcPts val="0"/>
                        </a:spcBef>
                        <a:spcAft>
                          <a:spcPts val="0"/>
                        </a:spcAft>
                        <a:buNone/>
                      </a:pPr>
                      <a:r>
                        <a:rPr lang="en-US" sz="1200"/>
                        <a:t>Sustainability Plan</a:t>
                      </a: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extLst>
                  <a:ext uri="{0D108BD9-81ED-4DB2-BD59-A6C34878D82A}">
                    <a16:rowId xmlns:a16="http://schemas.microsoft.com/office/drawing/2014/main" val="10003"/>
                  </a:ext>
                </a:extLst>
              </a:tr>
              <a:tr h="609600">
                <a:tc>
                  <a:txBody>
                    <a:bodyPr/>
                    <a:lstStyle/>
                    <a:p>
                      <a:pPr marL="0" marR="0" lvl="0" indent="0" algn="l" rtl="0">
                        <a:spcBef>
                          <a:spcPts val="0"/>
                        </a:spcBef>
                        <a:spcAft>
                          <a:spcPts val="0"/>
                        </a:spcAft>
                        <a:buNone/>
                      </a:pPr>
                      <a:r>
                        <a:rPr lang="en-US" sz="1200"/>
                        <a:t>Locally led or co-created solution</a:t>
                      </a: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272" y="1445780"/>
            <a:ext cx="5687291" cy="1325563"/>
          </a:xfrm>
        </p:spPr>
        <p:txBody>
          <a:bodyPr>
            <a:normAutofit/>
          </a:bodyPr>
          <a:lstStyle/>
          <a:p>
            <a:pPr algn="ctr"/>
            <a:r>
              <a:rPr lang="en-US" b="1" dirty="0">
                <a:solidFill>
                  <a:srgbClr val="7B1719"/>
                </a:solidFill>
              </a:rPr>
              <a:t>Introduction </a:t>
            </a:r>
          </a:p>
        </p:txBody>
      </p:sp>
      <p:sp>
        <p:nvSpPr>
          <p:cNvPr id="3" name="Text Placeholder 2"/>
          <p:cNvSpPr>
            <a:spLocks noGrp="1"/>
          </p:cNvSpPr>
          <p:nvPr>
            <p:ph type="body" idx="1"/>
          </p:nvPr>
        </p:nvSpPr>
        <p:spPr>
          <a:xfrm>
            <a:off x="2292926" y="3082925"/>
            <a:ext cx="6612083" cy="2330739"/>
          </a:xfrm>
        </p:spPr>
        <p:txBody>
          <a:bodyPr/>
          <a:lstStyle/>
          <a:p>
            <a:r>
              <a:rPr lang="en-US" sz="2400" dirty="0"/>
              <a:t>Institutional </a:t>
            </a:r>
            <a:r>
              <a:rPr lang="en-US" sz="2400" dirty="0" smtClean="0"/>
              <a:t>Context</a:t>
            </a:r>
          </a:p>
          <a:p>
            <a:r>
              <a:rPr lang="en-US" sz="2400" dirty="0"/>
              <a:t>Where ECA stands within the ESP</a:t>
            </a:r>
            <a:r>
              <a:rPr lang="en-US" sz="2400" dirty="0" smtClean="0"/>
              <a:t>?</a:t>
            </a:r>
          </a:p>
          <a:p>
            <a:r>
              <a:rPr lang="en-US" sz="2400" dirty="0"/>
              <a:t>Extracurricular Activities Gaps </a:t>
            </a:r>
            <a:endParaRPr lang="en-US" sz="2400" dirty="0" smtClean="0"/>
          </a:p>
          <a:p>
            <a:r>
              <a:rPr lang="en-US" sz="2400" dirty="0"/>
              <a:t>ECA Goal &amp; Strategic Objectives</a:t>
            </a:r>
          </a:p>
          <a:p>
            <a:endParaRPr lang="en-US" dirty="0"/>
          </a:p>
          <a:p>
            <a:endParaRPr lang="en-US" dirty="0"/>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582" y="790953"/>
            <a:ext cx="3690075" cy="1235810"/>
          </a:xfrm>
          <a:prstGeom prst="rect">
            <a:avLst/>
          </a:prstGeom>
          <a:noFill/>
          <a:ln w="38100">
            <a:solidFill>
              <a:srgbClr val="FF0000"/>
            </a:solidFill>
            <a:miter lim="800000"/>
            <a:headEnd/>
            <a:tailEnd/>
          </a:ln>
          <a:effectLst>
            <a:outerShdw blurRad="76200" dist="12700" dir="8100000" sy="-23000" kx="800400" algn="br" rotWithShape="0">
              <a:prstClr val="black">
                <a:alpha val="20000"/>
              </a:prstClr>
            </a:outerShdw>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7450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193" y="111991"/>
            <a:ext cx="3748135" cy="54358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438546" y="2610094"/>
            <a:ext cx="6848350" cy="1938992"/>
          </a:xfrm>
          <a:prstGeom prst="rect">
            <a:avLst/>
          </a:prstGeom>
        </p:spPr>
        <p:txBody>
          <a:bodyPr wrap="none">
            <a:spAutoFit/>
          </a:bodyPr>
          <a:lstStyle/>
          <a:p>
            <a:pPr marL="342900" indent="-342900">
              <a:buFont typeface="Arial" panose="020B0604020202020204" pitchFamily="34" charset="0"/>
              <a:buChar char="•"/>
            </a:pPr>
            <a:r>
              <a:rPr lang="en-US" sz="2400" dirty="0">
                <a:solidFill>
                  <a:schemeClr val="tx1"/>
                </a:solidFill>
                <a:latin typeface="Calibri" panose="020F0502020204030204" pitchFamily="34" charset="0"/>
                <a:ea typeface="Gill Sans"/>
                <a:cs typeface="Calibri" panose="020F0502020204030204" pitchFamily="34" charset="0"/>
                <a:sym typeface="Gill Sans"/>
              </a:rPr>
              <a:t>Institutional changes to support </a:t>
            </a:r>
            <a:r>
              <a:rPr lang="en-US" sz="2400" dirty="0" smtClean="0">
                <a:solidFill>
                  <a:schemeClr val="tx1"/>
                </a:solidFill>
                <a:latin typeface="Calibri" panose="020F0502020204030204" pitchFamily="34" charset="0"/>
                <a:ea typeface="Gill Sans"/>
                <a:cs typeface="Calibri" panose="020F0502020204030204" pitchFamily="34" charset="0"/>
                <a:sym typeface="Gill Sans"/>
              </a:rPr>
              <a:t>ECA </a:t>
            </a:r>
            <a:r>
              <a:rPr lang="en-US" sz="2400" dirty="0">
                <a:solidFill>
                  <a:schemeClr val="tx1"/>
                </a:solidFill>
                <a:latin typeface="Calibri" panose="020F0502020204030204" pitchFamily="34" charset="0"/>
                <a:ea typeface="Gill Sans"/>
                <a:cs typeface="Calibri" panose="020F0502020204030204" pitchFamily="34" charset="0"/>
                <a:sym typeface="Gill Sans"/>
              </a:rPr>
              <a:t>Strategic </a:t>
            </a:r>
            <a:r>
              <a:rPr lang="en-US" sz="2400" dirty="0" smtClean="0">
                <a:solidFill>
                  <a:schemeClr val="tx1"/>
                </a:solidFill>
                <a:latin typeface="Calibri" panose="020F0502020204030204" pitchFamily="34" charset="0"/>
                <a:ea typeface="Gill Sans"/>
                <a:cs typeface="Calibri" panose="020F0502020204030204" pitchFamily="34" charset="0"/>
                <a:sym typeface="Gill Sans"/>
              </a:rPr>
              <a:t>Plan</a:t>
            </a:r>
          </a:p>
          <a:p>
            <a:pPr marL="342900" lvl="0" indent="-342900">
              <a:buFont typeface="Arial" panose="020B0604020202020204" pitchFamily="34" charset="0"/>
              <a:buChar char="•"/>
            </a:pPr>
            <a:r>
              <a:rPr lang="en-US" sz="2400" dirty="0">
                <a:solidFill>
                  <a:schemeClr val="tx1"/>
                </a:solidFill>
                <a:latin typeface="Calibri" panose="020F0502020204030204" pitchFamily="34" charset="0"/>
                <a:ea typeface="Calibri"/>
                <a:cs typeface="Calibri" panose="020F0502020204030204" pitchFamily="34" charset="0"/>
                <a:sym typeface="Calibri"/>
              </a:rPr>
              <a:t>Managing Directorates </a:t>
            </a:r>
            <a:r>
              <a:rPr lang="en-US" sz="2400" dirty="0" smtClean="0">
                <a:solidFill>
                  <a:schemeClr val="tx1"/>
                </a:solidFill>
                <a:latin typeface="Calibri" panose="020F0502020204030204" pitchFamily="34" charset="0"/>
                <a:ea typeface="Calibri"/>
                <a:cs typeface="Calibri" panose="020F0502020204030204" pitchFamily="34" charset="0"/>
                <a:sym typeface="Calibri"/>
              </a:rPr>
              <a:t>Taglines</a:t>
            </a:r>
          </a:p>
          <a:p>
            <a:pPr marL="342900" lvl="0" indent="-342900">
              <a:buFont typeface="Arial" panose="020B0604020202020204" pitchFamily="34" charset="0"/>
              <a:buChar char="•"/>
            </a:pPr>
            <a:r>
              <a:rPr lang="en-GB" sz="2400" dirty="0">
                <a:solidFill>
                  <a:schemeClr val="tx1"/>
                </a:solidFill>
                <a:latin typeface="Calibri" panose="020F0502020204030204" pitchFamily="34" charset="0"/>
                <a:ea typeface="Calibri"/>
                <a:cs typeface="Calibri" panose="020F0502020204030204" pitchFamily="34" charset="0"/>
                <a:sym typeface="Calibri"/>
              </a:rPr>
              <a:t>ECA Preparatory Steps Needed </a:t>
            </a:r>
            <a:endParaRPr lang="en-US" sz="2400" dirty="0">
              <a:solidFill>
                <a:schemeClr val="tx1"/>
              </a:solidFill>
              <a:latin typeface="Calibri" panose="020F0502020204030204" pitchFamily="34" charset="0"/>
              <a:ea typeface="Calibri"/>
              <a:cs typeface="Calibri" panose="020F0502020204030204" pitchFamily="34" charset="0"/>
              <a:sym typeface="Calibri"/>
            </a:endParaRPr>
          </a:p>
          <a:p>
            <a:pPr marL="342900" indent="-342900">
              <a:buFont typeface="Arial" panose="020B0604020202020204" pitchFamily="34" charset="0"/>
              <a:buChar char="•"/>
            </a:pPr>
            <a:r>
              <a:rPr lang="en-GB" sz="2400" kern="1200" dirty="0">
                <a:solidFill>
                  <a:schemeClr val="tx1"/>
                </a:solidFill>
                <a:latin typeface="Calibri" panose="020F0502020204030204" pitchFamily="34" charset="0"/>
                <a:ea typeface="+mj-ea"/>
                <a:cs typeface="Calibri" panose="020F0502020204030204" pitchFamily="34" charset="0"/>
              </a:rPr>
              <a:t>ECA Long Term Goal: </a:t>
            </a:r>
            <a:r>
              <a:rPr lang="en-GB" sz="2400" kern="1200" dirty="0" smtClean="0">
                <a:solidFill>
                  <a:schemeClr val="tx1"/>
                </a:solidFill>
                <a:latin typeface="Calibri" panose="020F0502020204030204" pitchFamily="34" charset="0"/>
                <a:ea typeface="+mj-ea"/>
                <a:cs typeface="Calibri" panose="020F0502020204030204" pitchFamily="34" charset="0"/>
              </a:rPr>
              <a:t>2020-2023</a:t>
            </a:r>
          </a:p>
          <a:p>
            <a:pPr marL="342900" indent="-342900">
              <a:buFont typeface="Arial" panose="020B0604020202020204" pitchFamily="34" charset="0"/>
              <a:buChar char="•"/>
            </a:pPr>
            <a:r>
              <a:rPr lang="en-US" sz="2400" dirty="0">
                <a:solidFill>
                  <a:schemeClr val="tx1"/>
                </a:solidFill>
                <a:latin typeface="Calibri" panose="020F0502020204030204" pitchFamily="34" charset="0"/>
                <a:ea typeface="Calibri"/>
                <a:cs typeface="Calibri" panose="020F0502020204030204" pitchFamily="34" charset="0"/>
              </a:rPr>
              <a:t>Planning for Sustainability </a:t>
            </a:r>
          </a:p>
        </p:txBody>
      </p:sp>
    </p:spTree>
    <p:extLst>
      <p:ext uri="{BB962C8B-B14F-4D97-AF65-F5344CB8AC3E}">
        <p14:creationId xmlns:p14="http://schemas.microsoft.com/office/powerpoint/2010/main" val="2162247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15"/>
          <p:cNvSpPr txBox="1">
            <a:spLocks noGrp="1"/>
          </p:cNvSpPr>
          <p:nvPr>
            <p:ph type="title"/>
          </p:nvPr>
        </p:nvSpPr>
        <p:spPr>
          <a:xfrm>
            <a:off x="2279576" y="446043"/>
            <a:ext cx="745232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Gill Sans"/>
              <a:buNone/>
            </a:pPr>
            <a:r>
              <a:rPr lang="en-US" sz="3200" dirty="0">
                <a:latin typeface="Gill Sans"/>
                <a:ea typeface="Gill Sans"/>
                <a:cs typeface="Gill Sans"/>
                <a:sym typeface="Gill Sans"/>
              </a:rPr>
              <a:t>Institutional changes to support </a:t>
            </a:r>
            <a:r>
              <a:rPr lang="en-US" sz="3200" dirty="0" smtClean="0">
                <a:latin typeface="Gill Sans"/>
                <a:ea typeface="Gill Sans"/>
                <a:cs typeface="Gill Sans"/>
                <a:sym typeface="Gill Sans"/>
              </a:rPr>
              <a:t>ECA </a:t>
            </a:r>
            <a:r>
              <a:rPr lang="en-US" sz="3200" dirty="0">
                <a:latin typeface="Gill Sans"/>
                <a:ea typeface="Gill Sans"/>
                <a:cs typeface="Gill Sans"/>
                <a:sym typeface="Gill Sans"/>
              </a:rPr>
              <a:t>Strategic Plan: Organizational Structure</a:t>
            </a:r>
            <a:endParaRPr dirty="0"/>
          </a:p>
        </p:txBody>
      </p:sp>
      <p:sp>
        <p:nvSpPr>
          <p:cNvPr id="489" name="Google Shape;489;p15"/>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fontScale="92500"/>
          </a:bodyPr>
          <a:lstStyle/>
          <a:p>
            <a:pPr marL="342900" lvl="0" indent="-139700" algn="l" rtl="0">
              <a:spcBef>
                <a:spcPts val="0"/>
              </a:spcBef>
              <a:spcAft>
                <a:spcPts val="0"/>
              </a:spcAft>
              <a:buClr>
                <a:schemeClr val="dk1"/>
              </a:buClr>
              <a:buSzPts val="3200"/>
              <a:buNone/>
            </a:pPr>
            <a:endParaRPr dirty="0">
              <a:solidFill>
                <a:srgbClr val="E36C09"/>
              </a:solidFill>
              <a:latin typeface="Gill Sans"/>
              <a:ea typeface="Gill Sans"/>
              <a:cs typeface="Gill Sans"/>
              <a:sym typeface="Gill Sans"/>
            </a:endParaRPr>
          </a:p>
          <a:p>
            <a:pPr marL="342900" lvl="0" indent="-342900" algn="l" rtl="0">
              <a:spcBef>
                <a:spcPts val="640"/>
              </a:spcBef>
              <a:spcAft>
                <a:spcPts val="0"/>
              </a:spcAft>
              <a:buClr>
                <a:srgbClr val="E36C09"/>
              </a:buClr>
              <a:buSzPts val="3200"/>
              <a:buChar char="•"/>
            </a:pPr>
            <a:r>
              <a:rPr lang="en-US" sz="3000" dirty="0">
                <a:solidFill>
                  <a:srgbClr val="E36C09"/>
                </a:solidFill>
                <a:latin typeface="Calibri" panose="020F0502020204030204" pitchFamily="34" charset="0"/>
                <a:ea typeface="Gill Sans"/>
                <a:cs typeface="Calibri" panose="020F0502020204030204" pitchFamily="34" charset="0"/>
                <a:sym typeface="Gill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0"/>
                  </a:ext>
                </a:extLst>
              </a:rPr>
              <a:t>Activate ECA steering committee and the technical committee </a:t>
            </a:r>
            <a:endParaRPr sz="3000" dirty="0">
              <a:latin typeface="Calibri" panose="020F0502020204030204" pitchFamily="34" charset="0"/>
              <a:cs typeface="Calibri" panose="020F0502020204030204" pitchFamily="34" charset="0"/>
            </a:endParaRPr>
          </a:p>
          <a:p>
            <a:pPr marL="342900" lvl="0">
              <a:spcBef>
                <a:spcPts val="640"/>
              </a:spcBef>
              <a:buClr>
                <a:srgbClr val="FFC000"/>
              </a:buClr>
              <a:buSzPts val="3200"/>
            </a:pPr>
            <a:r>
              <a:rPr lang="en-US" sz="3000" dirty="0" smtClean="0">
                <a:solidFill>
                  <a:srgbClr val="00B0F0"/>
                </a:solidFill>
                <a:latin typeface="Calibri" panose="020F0502020204030204" pitchFamily="34" charset="0"/>
                <a:ea typeface="Gill Sans"/>
                <a:cs typeface="Calibri" panose="020F0502020204030204" pitchFamily="34" charset="0"/>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1"/>
                  </a:ext>
                </a:extLst>
              </a:rPr>
              <a:t>Defining </a:t>
            </a:r>
            <a:r>
              <a:rPr lang="en" sz="3000" dirty="0">
                <a:solidFill>
                  <a:srgbClr val="00B0F0"/>
                </a:solidFill>
                <a:latin typeface="Calibri" panose="020F0502020204030204" pitchFamily="34" charset="0"/>
                <a:ea typeface="Gill Sans"/>
                <a:cs typeface="Calibri" panose="020F0502020204030204" pitchFamily="34" charset="0"/>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1"/>
                  </a:ext>
                </a:extLst>
              </a:rPr>
              <a:t>who </a:t>
            </a:r>
            <a:r>
              <a:rPr lang="en" sz="3000" dirty="0">
                <a:solidFill>
                  <a:srgbClr val="00B0F0"/>
                </a:solidFill>
                <a:latin typeface="Calibri" panose="020F0502020204030204" pitchFamily="34" charset="0"/>
                <a:ea typeface="Gill Sans"/>
                <a:cs typeface="Calibri" panose="020F0502020204030204" pitchFamily="34" charset="0"/>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1"/>
                  </a:ext>
                </a:extLst>
              </a:rPr>
              <a:t>is available from the MOE to work on designing/budgeting/managing the </a:t>
            </a:r>
            <a:r>
              <a:rPr lang="en" sz="3000" dirty="0" smtClean="0">
                <a:solidFill>
                  <a:srgbClr val="00B0F0"/>
                </a:solidFill>
                <a:latin typeface="Calibri" panose="020F0502020204030204" pitchFamily="34" charset="0"/>
                <a:ea typeface="Gill Sans"/>
                <a:cs typeface="Calibri" panose="020F0502020204030204" pitchFamily="34" charset="0"/>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1"/>
                  </a:ext>
                </a:extLst>
              </a:rPr>
              <a:t>ECA</a:t>
            </a:r>
          </a:p>
          <a:p>
            <a:pPr marL="342900" lvl="0">
              <a:spcBef>
                <a:spcPts val="640"/>
              </a:spcBef>
              <a:buClr>
                <a:srgbClr val="FFC000"/>
              </a:buClr>
              <a:buSzPts val="3200"/>
            </a:pPr>
            <a:r>
              <a:rPr lang="en-US" sz="3000" dirty="0">
                <a:solidFill>
                  <a:srgbClr val="FFC000"/>
                </a:solidFill>
                <a:latin typeface="Calibri" panose="020F0502020204030204" pitchFamily="34" charset="0"/>
                <a:ea typeface="Gill Sans"/>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1"/>
                  </a:ext>
                </a:extLst>
              </a:rPr>
              <a:t>Defining the roles of each department/unit in contributing to a ECA  that reflects organizational values </a:t>
            </a:r>
            <a:endParaRPr sz="3000" dirty="0">
              <a:solidFill>
                <a:srgbClr val="FFC000"/>
              </a:solidFill>
              <a:latin typeface="Calibri" panose="020F0502020204030204" pitchFamily="34" charset="0"/>
              <a:ea typeface="Gill Sans"/>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1"/>
                </a:ext>
              </a:extLst>
            </a:endParaRPr>
          </a:p>
          <a:p>
            <a:pPr marL="342900" lvl="0" indent="-342900" algn="l" rtl="0">
              <a:spcBef>
                <a:spcPts val="640"/>
              </a:spcBef>
              <a:spcAft>
                <a:spcPts val="0"/>
              </a:spcAft>
              <a:buClr>
                <a:srgbClr val="FF3399"/>
              </a:buClr>
              <a:buSzPts val="3200"/>
              <a:buChar char="•"/>
            </a:pPr>
            <a:r>
              <a:rPr lang="en-US" sz="3000" dirty="0">
                <a:solidFill>
                  <a:srgbClr val="FF3399"/>
                </a:solidFill>
                <a:latin typeface="Calibri" panose="020F0502020204030204" pitchFamily="34" charset="0"/>
                <a:ea typeface="Gill Sans"/>
                <a:cs typeface="Calibri" panose="020F0502020204030204" pitchFamily="34" charset="0"/>
                <a:sym typeface="Gill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2"/>
                  </a:ext>
                </a:extLst>
              </a:rPr>
              <a:t>Redefining the reporting lines of departments to reflect more efficient operations and mutual </a:t>
            </a:r>
            <a:r>
              <a:rPr lang="en-US" sz="3000" dirty="0" smtClean="0">
                <a:solidFill>
                  <a:srgbClr val="FF3399"/>
                </a:solidFill>
                <a:latin typeface="Calibri" panose="020F0502020204030204" pitchFamily="34" charset="0"/>
                <a:ea typeface="Gill Sans"/>
                <a:cs typeface="Calibri" panose="020F0502020204030204" pitchFamily="34" charset="0"/>
                <a:sym typeface="Gill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2"/>
                  </a:ext>
                </a:extLst>
              </a:rPr>
              <a:t>support.</a:t>
            </a:r>
          </a:p>
          <a:p>
            <a:pPr marL="342900" lvl="0" indent="-342900" algn="l" rtl="0">
              <a:spcBef>
                <a:spcPts val="640"/>
              </a:spcBef>
              <a:spcAft>
                <a:spcPts val="0"/>
              </a:spcAft>
              <a:buClr>
                <a:srgbClr val="FF3399"/>
              </a:buClr>
              <a:buSzPts val="3200"/>
              <a:buChar char="•"/>
            </a:pPr>
            <a:r>
              <a:rPr lang="en-US" sz="3000" b="1" i="1" dirty="0" smtClean="0">
                <a:solidFill>
                  <a:srgbClr val="7030A0"/>
                </a:solidFill>
                <a:latin typeface="Calibri" panose="020F0502020204030204" pitchFamily="34" charset="0"/>
                <a:ea typeface="Roboto"/>
                <a:cs typeface="Calibri" panose="020F0502020204030204" pitchFamily="34" charset="0"/>
                <a:sym typeface="Roboto"/>
              </a:rPr>
              <a:t>Develop </a:t>
            </a:r>
            <a:r>
              <a:rPr lang="en-US" sz="3000" b="1" i="1" dirty="0">
                <a:solidFill>
                  <a:srgbClr val="7030A0"/>
                </a:solidFill>
                <a:latin typeface="Calibri" panose="020F0502020204030204" pitchFamily="34" charset="0"/>
                <a:ea typeface="Roboto"/>
                <a:cs typeface="Calibri" panose="020F0502020204030204" pitchFamily="34" charset="0"/>
                <a:sym typeface="Roboto"/>
              </a:rPr>
              <a:t>communication Mechanism </a:t>
            </a:r>
            <a:r>
              <a:rPr lang="en-US" sz="3000" b="1" i="1" dirty="0" smtClean="0">
                <a:solidFill>
                  <a:srgbClr val="7030A0"/>
                </a:solidFill>
                <a:latin typeface="Calibri" panose="020F0502020204030204" pitchFamily="34" charset="0"/>
                <a:ea typeface="Roboto"/>
                <a:cs typeface="Calibri" panose="020F0502020204030204" pitchFamily="34" charset="0"/>
                <a:sym typeface="Roboto"/>
              </a:rPr>
              <a:t>between </a:t>
            </a:r>
            <a:r>
              <a:rPr lang="en-US" sz="3000" b="1" i="1" dirty="0">
                <a:solidFill>
                  <a:srgbClr val="7030A0"/>
                </a:solidFill>
                <a:latin typeface="Calibri" panose="020F0502020204030204" pitchFamily="34" charset="0"/>
                <a:ea typeface="Roboto"/>
                <a:cs typeface="Calibri" panose="020F0502020204030204" pitchFamily="34" charset="0"/>
                <a:sym typeface="Roboto"/>
              </a:rPr>
              <a:t>the </a:t>
            </a:r>
            <a:r>
              <a:rPr lang="en-US" sz="3000" b="1" i="1" dirty="0" smtClean="0">
                <a:solidFill>
                  <a:srgbClr val="7030A0"/>
                </a:solidFill>
                <a:latin typeface="Calibri" panose="020F0502020204030204" pitchFamily="34" charset="0"/>
                <a:ea typeface="Roboto"/>
                <a:cs typeface="Calibri" panose="020F0502020204030204" pitchFamily="34" charset="0"/>
                <a:sym typeface="Roboto"/>
              </a:rPr>
              <a:t>MOE directorates</a:t>
            </a:r>
            <a:endParaRPr sz="3000" i="1" dirty="0">
              <a:solidFill>
                <a:srgbClr val="7030A0"/>
              </a:solidFill>
              <a:latin typeface="Calibri" panose="020F0502020204030204" pitchFamily="34" charset="0"/>
              <a:cs typeface="Calibri" panose="020F0502020204030204" pitchFamily="34" charset="0"/>
            </a:endParaRPr>
          </a:p>
          <a:p>
            <a:pPr marL="342900" lvl="0" indent="-342900" algn="l" rtl="0">
              <a:spcBef>
                <a:spcPts val="640"/>
              </a:spcBef>
              <a:spcAft>
                <a:spcPts val="0"/>
              </a:spcAft>
              <a:buClr>
                <a:schemeClr val="dk1"/>
              </a:buClr>
              <a:buSzPts val="32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20"/>
          <p:cNvSpPr/>
          <p:nvPr/>
        </p:nvSpPr>
        <p:spPr>
          <a:xfrm>
            <a:off x="177937" y="2509156"/>
            <a:ext cx="967338" cy="4143200"/>
          </a:xfrm>
          <a:prstGeom prst="foldedCorner">
            <a:avLst>
              <a:gd name="adj" fmla="val 16667"/>
            </a:avLst>
          </a:prstGeom>
          <a:solidFill>
            <a:srgbClr val="E4D5A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15000"/>
              </a:lnSpc>
              <a:spcBef>
                <a:spcPts val="0"/>
              </a:spcBef>
              <a:spcAft>
                <a:spcPts val="0"/>
              </a:spcAft>
              <a:buNone/>
            </a:pPr>
            <a:r>
              <a:rPr lang="en-US" sz="1200" dirty="0">
                <a:solidFill>
                  <a:srgbClr val="2B5481"/>
                </a:solidFill>
                <a:latin typeface="Calibri"/>
                <a:ea typeface="Calibri"/>
                <a:cs typeface="Calibri"/>
                <a:sym typeface="Calibri"/>
              </a:rPr>
              <a:t>DCU,MD of Curricula and Textbooks, SDDP Finance, MD Procurement, MD of Planning and Research, HR, NCCD,EQAU and Supervision and Educational Training MD</a:t>
            </a:r>
            <a:endParaRPr sz="1200" dirty="0">
              <a:solidFill>
                <a:srgbClr val="2B5481"/>
              </a:solidFill>
              <a:latin typeface="Calibri"/>
              <a:ea typeface="Calibri"/>
              <a:cs typeface="Calibri"/>
              <a:sym typeface="Calibri"/>
            </a:endParaRPr>
          </a:p>
        </p:txBody>
      </p:sp>
      <p:pic>
        <p:nvPicPr>
          <p:cNvPr id="524" name="Google Shape;524;p20"/>
          <p:cNvPicPr preferRelativeResize="0"/>
          <p:nvPr/>
        </p:nvPicPr>
        <p:blipFill rotWithShape="1">
          <a:blip r:embed="rId3">
            <a:alphaModFix/>
          </a:blip>
          <a:srcRect/>
          <a:stretch/>
        </p:blipFill>
        <p:spPr>
          <a:xfrm>
            <a:off x="1" y="405421"/>
            <a:ext cx="256548" cy="1818599"/>
          </a:xfrm>
          <a:prstGeom prst="rect">
            <a:avLst/>
          </a:prstGeom>
          <a:noFill/>
          <a:ln>
            <a:noFill/>
          </a:ln>
        </p:spPr>
      </p:pic>
      <p:sp>
        <p:nvSpPr>
          <p:cNvPr id="525" name="Google Shape;525;p20"/>
          <p:cNvSpPr txBox="1"/>
          <p:nvPr/>
        </p:nvSpPr>
        <p:spPr>
          <a:xfrm>
            <a:off x="0" y="-6079"/>
            <a:ext cx="1781255" cy="5944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US" sz="1200" b="1" dirty="0">
                <a:solidFill>
                  <a:schemeClr val="dk1"/>
                </a:solidFill>
                <a:latin typeface="Calibri"/>
                <a:ea typeface="Calibri"/>
                <a:cs typeface="Calibri"/>
                <a:sym typeface="Calibri"/>
              </a:rPr>
              <a:t>Managing </a:t>
            </a:r>
            <a:r>
              <a:rPr lang="en-US" sz="1200" b="1" dirty="0" smtClean="0">
                <a:solidFill>
                  <a:schemeClr val="dk1"/>
                </a:solidFill>
                <a:latin typeface="Calibri"/>
                <a:ea typeface="Calibri"/>
                <a:cs typeface="Calibri"/>
                <a:sym typeface="Calibri"/>
              </a:rPr>
              <a:t>Directorates </a:t>
            </a:r>
            <a:r>
              <a:rPr lang="en-US" sz="1200" b="1" dirty="0">
                <a:solidFill>
                  <a:schemeClr val="dk1"/>
                </a:solidFill>
                <a:latin typeface="Calibri"/>
                <a:ea typeface="Calibri"/>
                <a:cs typeface="Calibri"/>
                <a:sym typeface="Calibri"/>
              </a:rPr>
              <a:t>Taglines</a:t>
            </a:r>
            <a:endParaRPr sz="1200" b="1" dirty="0">
              <a:solidFill>
                <a:schemeClr val="dk1"/>
              </a:solidFill>
              <a:latin typeface="Calibri"/>
              <a:ea typeface="Calibri"/>
              <a:cs typeface="Calibri"/>
              <a:sym typeface="Calibri"/>
            </a:endParaRPr>
          </a:p>
        </p:txBody>
      </p:sp>
      <p:sp>
        <p:nvSpPr>
          <p:cNvPr id="526" name="Google Shape;526;p20"/>
          <p:cNvSpPr txBox="1"/>
          <p:nvPr/>
        </p:nvSpPr>
        <p:spPr>
          <a:xfrm>
            <a:off x="3962399" y="162239"/>
            <a:ext cx="6864928" cy="243182"/>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n-US" sz="2800" b="1" dirty="0">
                <a:solidFill>
                  <a:srgbClr val="7B1719"/>
                </a:solidFill>
                <a:latin typeface="+mn-lt"/>
                <a:ea typeface="+mn-ea"/>
                <a:cs typeface="Times New Roman" pitchFamily="18" charset="0"/>
                <a:sym typeface="Calibri"/>
              </a:rPr>
              <a:t>In-Country ECA Support Team</a:t>
            </a:r>
            <a:endParaRPr sz="2800" b="1" dirty="0">
              <a:solidFill>
                <a:srgbClr val="7B1719"/>
              </a:solidFill>
              <a:latin typeface="+mn-lt"/>
              <a:ea typeface="+mn-ea"/>
              <a:cs typeface="Times New Roman" pitchFamily="18" charset="0"/>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pic>
        <p:nvPicPr>
          <p:cNvPr id="527" name="Google Shape;527;p20"/>
          <p:cNvPicPr preferRelativeResize="0"/>
          <p:nvPr/>
        </p:nvPicPr>
        <p:blipFill rotWithShape="1">
          <a:blip r:embed="rId4">
            <a:alphaModFix/>
          </a:blip>
          <a:srcRect/>
          <a:stretch/>
        </p:blipFill>
        <p:spPr>
          <a:xfrm>
            <a:off x="0" y="3076574"/>
            <a:ext cx="177937" cy="2752725"/>
          </a:xfrm>
          <a:prstGeom prst="rect">
            <a:avLst/>
          </a:prstGeom>
          <a:noFill/>
          <a:ln>
            <a:noFill/>
          </a:ln>
        </p:spPr>
      </p:pic>
      <p:sp>
        <p:nvSpPr>
          <p:cNvPr id="528" name="Google Shape;528;p20"/>
          <p:cNvSpPr txBox="1"/>
          <p:nvPr/>
        </p:nvSpPr>
        <p:spPr>
          <a:xfrm>
            <a:off x="274243" y="772750"/>
            <a:ext cx="922758" cy="1329033"/>
          </a:xfrm>
          <a:prstGeom prst="rect">
            <a:avLst/>
          </a:prstGeom>
          <a:solidFill>
            <a:srgbClr val="A80000"/>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r>
              <a:rPr lang="en-US" sz="1200" b="1" dirty="0">
                <a:solidFill>
                  <a:schemeClr val="lt1"/>
                </a:solidFill>
                <a:latin typeface="Calibri"/>
                <a:ea typeface="Calibri"/>
                <a:cs typeface="Calibri"/>
                <a:sym typeface="Calibri"/>
              </a:rPr>
              <a:t>MD Activities, Education and QRC</a:t>
            </a:r>
            <a:endParaRPr sz="1200" b="1" dirty="0">
              <a:solidFill>
                <a:schemeClr val="lt1"/>
              </a:solidFill>
              <a:latin typeface="Calibri"/>
              <a:ea typeface="Calibri"/>
              <a:cs typeface="Calibri"/>
              <a:sym typeface="Calibri"/>
            </a:endParaRPr>
          </a:p>
          <a:p>
            <a:pPr marL="0" marR="0" lvl="0" indent="0" algn="ctr" rtl="1">
              <a:lnSpc>
                <a:spcPct val="115000"/>
              </a:lnSpc>
              <a:spcBef>
                <a:spcPts val="0"/>
              </a:spcBef>
              <a:spcAft>
                <a:spcPts val="0"/>
              </a:spcAft>
              <a:buNone/>
            </a:pPr>
            <a:endParaRPr sz="1800" b="1" dirty="0">
              <a:solidFill>
                <a:srgbClr val="2B5481"/>
              </a:solidFill>
              <a:latin typeface="Calibri"/>
              <a:ea typeface="Calibri"/>
              <a:cs typeface="Calibri"/>
              <a:sym typeface="Calibri"/>
            </a:endParaRPr>
          </a:p>
        </p:txBody>
      </p:sp>
      <p:sp>
        <p:nvSpPr>
          <p:cNvPr id="529" name="Google Shape;529;p20"/>
          <p:cNvSpPr txBox="1"/>
          <p:nvPr/>
        </p:nvSpPr>
        <p:spPr>
          <a:xfrm>
            <a:off x="1145275" y="309042"/>
            <a:ext cx="10913375" cy="6553653"/>
          </a:xfrm>
          <a:prstGeom prst="rect">
            <a:avLst/>
          </a:prstGeom>
          <a:noFill/>
          <a:ln>
            <a:noFill/>
          </a:ln>
        </p:spPr>
        <p:txBody>
          <a:bodyPr spcFirstLastPara="1" wrap="square" lIns="91425" tIns="91425" rIns="91425" bIns="91425" anchor="t" anchorCtr="0">
            <a:noAutofit/>
          </a:bodyPr>
          <a:lstStyle/>
          <a:p>
            <a:pPr lvl="0">
              <a:lnSpc>
                <a:spcPct val="115000"/>
              </a:lnSpc>
            </a:pPr>
            <a:r>
              <a:rPr lang="en-US" sz="1600" b="1" dirty="0">
                <a:solidFill>
                  <a:srgbClr val="2B548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8"/>
                  </a:ext>
                </a:extLst>
              </a:rPr>
              <a:t>DCU</a:t>
            </a:r>
            <a:r>
              <a:rPr lang="en-US" sz="1600" dirty="0">
                <a:solidFill>
                  <a:srgbClr val="2B548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9"/>
                  </a:ext>
                </a:extLst>
              </a:rPr>
              <a:t> </a:t>
            </a:r>
            <a:r>
              <a:rPr lang="en-US" b="1" dirty="0">
                <a:solidFill>
                  <a:srgbClr val="9A0004"/>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
                  </a:ext>
                </a:extLst>
              </a:rPr>
              <a:t>Supervise and assure the change with the related parties through a systemized </a:t>
            </a:r>
            <a:r>
              <a:rPr lang="en-US" b="1" dirty="0" smtClean="0">
                <a:solidFill>
                  <a:srgbClr val="9A0004"/>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
                  </a:ext>
                </a:extLst>
              </a:rPr>
              <a:t>reporting</a:t>
            </a:r>
          </a:p>
          <a:p>
            <a:pPr lvl="0">
              <a:lnSpc>
                <a:spcPct val="115000"/>
              </a:lnSpc>
            </a:pPr>
            <a:r>
              <a:rPr lang="en-US" sz="1600" b="1" dirty="0">
                <a:solidFill>
                  <a:srgbClr val="2B5481"/>
                </a:solidFill>
                <a:latin typeface="Calibri"/>
                <a:ea typeface="Calibri"/>
                <a:cs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8"/>
                  </a:ext>
                </a:extLst>
              </a:rPr>
              <a:t>Activities Evaluation </a:t>
            </a:r>
            <a:r>
              <a:rPr lang="en-US" sz="1600" b="1" dirty="0" smtClean="0">
                <a:solidFill>
                  <a:srgbClr val="2B5481"/>
                </a:solidFill>
                <a:latin typeface="Calibri"/>
                <a:ea typeface="Calibri"/>
                <a:cs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8"/>
                  </a:ext>
                </a:extLst>
              </a:rPr>
              <a:t>Committee </a:t>
            </a:r>
            <a:r>
              <a:rPr lang="en-US" b="1" dirty="0">
                <a:solidFill>
                  <a:srgbClr val="9A0004"/>
                </a:solidFill>
                <a:latin typeface="Calibri"/>
                <a:ea typeface="Calibri"/>
                <a:cs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
                  </a:ext>
                </a:extLst>
              </a:rPr>
              <a:t>Evaluating </a:t>
            </a:r>
            <a:r>
              <a:rPr lang="en-US" b="1" dirty="0">
                <a:solidFill>
                  <a:srgbClr val="9A0004"/>
                </a:solidFill>
                <a:latin typeface="Calibri"/>
                <a:ea typeface="Calibri"/>
                <a:cs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
                  </a:ext>
                </a:extLst>
              </a:rPr>
              <a:t>the activities, initiatives and events that the internal or external parties </a:t>
            </a:r>
            <a:r>
              <a:rPr lang="en-US" b="1" dirty="0" smtClean="0">
                <a:solidFill>
                  <a:srgbClr val="9A0004"/>
                </a:solidFill>
                <a:latin typeface="Calibri"/>
                <a:ea typeface="Calibri"/>
                <a:cs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
                  </a:ext>
                </a:extLst>
              </a:rPr>
              <a:t>wish to implement within MOE </a:t>
            </a:r>
            <a:r>
              <a:rPr lang="en-US" b="1" dirty="0" smtClean="0">
                <a:solidFill>
                  <a:srgbClr val="9A0004"/>
                </a:solidFill>
                <a:latin typeface="Calibri"/>
                <a:ea typeface="Calibri"/>
                <a:cs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
                  </a:ext>
                </a:extLst>
              </a:rPr>
              <a:t>schools.</a:t>
            </a:r>
            <a:endParaRPr lang="en-US" b="1" dirty="0">
              <a:solidFill>
                <a:srgbClr val="9A0004"/>
              </a:solidFill>
              <a:latin typeface="Calibri"/>
              <a:ea typeface="Calibri"/>
              <a:cs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
                </a:ext>
              </a:extLst>
            </a:endParaRPr>
          </a:p>
          <a:p>
            <a:pPr lvl="0">
              <a:lnSpc>
                <a:spcPct val="115000"/>
              </a:lnSpc>
            </a:pPr>
            <a:r>
              <a:rPr lang="en-US" sz="1600" b="1" dirty="0">
                <a:solidFill>
                  <a:srgbClr val="2B5481"/>
                </a:solidFill>
                <a:latin typeface="Calibri"/>
                <a:ea typeface="Calibri"/>
                <a:cs typeface="Calibri"/>
                <a:sym typeface="Calibri"/>
              </a:rPr>
              <a:t>ECA steering </a:t>
            </a:r>
            <a:r>
              <a:rPr lang="en-US" sz="1600" b="1" dirty="0" smtClean="0">
                <a:solidFill>
                  <a:srgbClr val="2B5481"/>
                </a:solidFill>
                <a:latin typeface="Calibri"/>
                <a:ea typeface="Calibri"/>
                <a:cs typeface="Calibri"/>
                <a:sym typeface="Calibri"/>
              </a:rPr>
              <a:t>Committee and</a:t>
            </a:r>
            <a:r>
              <a:rPr lang="en-US" b="1" dirty="0" smtClean="0">
                <a:solidFill>
                  <a:srgbClr val="9A0004"/>
                </a:solidFill>
                <a:latin typeface="Calibri"/>
                <a:ea typeface="Calibri"/>
                <a:cs typeface="Calibri"/>
                <a:sym typeface="Calibri"/>
              </a:rPr>
              <a:t> </a:t>
            </a:r>
            <a:r>
              <a:rPr lang="en-US" sz="1600" b="1" dirty="0">
                <a:solidFill>
                  <a:srgbClr val="2B5481"/>
                </a:solidFill>
                <a:latin typeface="Calibri"/>
                <a:ea typeface="Calibri"/>
                <a:cs typeface="Calibri"/>
                <a:sym typeface="Calibri"/>
              </a:rPr>
              <a:t>Technical Committee </a:t>
            </a:r>
            <a:r>
              <a:rPr lang="en-US" b="1" dirty="0" smtClean="0">
                <a:solidFill>
                  <a:srgbClr val="9A0004"/>
                </a:solidFill>
                <a:latin typeface="Calibri"/>
                <a:ea typeface="Calibri"/>
                <a:cs typeface="Calibri"/>
                <a:sym typeface="Calibri"/>
              </a:rPr>
              <a:t>development </a:t>
            </a:r>
            <a:r>
              <a:rPr lang="en-US" b="1" dirty="0">
                <a:solidFill>
                  <a:srgbClr val="9A0004"/>
                </a:solidFill>
                <a:latin typeface="Calibri"/>
                <a:ea typeface="Calibri"/>
                <a:cs typeface="Calibri"/>
                <a:sym typeface="Calibri"/>
              </a:rPr>
              <a:t>of ECA SP, and the supervisory role would be through the </a:t>
            </a:r>
            <a:r>
              <a:rPr lang="en-US" b="1" dirty="0" smtClean="0">
                <a:solidFill>
                  <a:srgbClr val="9A0004"/>
                </a:solidFill>
                <a:latin typeface="Calibri"/>
                <a:ea typeface="Calibri"/>
                <a:cs typeface="Calibri"/>
                <a:sym typeface="Calibri"/>
              </a:rPr>
              <a:t>PPC </a:t>
            </a:r>
            <a:r>
              <a:rPr lang="en-US" b="1" dirty="0">
                <a:solidFill>
                  <a:srgbClr val="9A0004"/>
                </a:solidFill>
                <a:latin typeface="Calibri"/>
                <a:ea typeface="Calibri"/>
                <a:cs typeface="Calibri"/>
                <a:sym typeface="Calibri"/>
              </a:rPr>
              <a:t>members.</a:t>
            </a:r>
          </a:p>
          <a:p>
            <a:pPr lvl="0">
              <a:lnSpc>
                <a:spcPct val="115000"/>
              </a:lnSpc>
            </a:pPr>
            <a:r>
              <a:rPr lang="en-US" sz="1800" b="1" dirty="0">
                <a:solidFill>
                  <a:srgbClr val="2B5481"/>
                </a:solidFill>
                <a:latin typeface="Calibri"/>
                <a:ea typeface="Calibri"/>
                <a:cs typeface="Calibri"/>
                <a:sym typeface="Calibri"/>
              </a:rPr>
              <a:t>SDDP</a:t>
            </a:r>
            <a:r>
              <a:rPr lang="en-US" dirty="0">
                <a:solidFill>
                  <a:srgbClr val="2B5481"/>
                </a:solidFill>
                <a:latin typeface="Calibri"/>
                <a:ea typeface="Calibri"/>
                <a:cs typeface="Calibri"/>
                <a:sym typeface="Calibri"/>
              </a:rPr>
              <a:t> </a:t>
            </a:r>
            <a:r>
              <a:rPr lang="en-US" b="1" dirty="0">
                <a:solidFill>
                  <a:srgbClr val="9A0004"/>
                </a:solidFill>
                <a:latin typeface="Calibri"/>
                <a:ea typeface="Calibri"/>
                <a:cs typeface="Calibri"/>
                <a:sym typeface="Calibri"/>
              </a:rPr>
              <a:t>Develop SOP for school level ECA framework in alignment with SDDP (i.e. schools ECA strategies, management structure, etc</a:t>
            </a:r>
            <a:r>
              <a:rPr lang="en-US" b="1" dirty="0" smtClean="0">
                <a:solidFill>
                  <a:srgbClr val="9A0004"/>
                </a:solidFill>
                <a:latin typeface="Calibri"/>
                <a:ea typeface="Calibri"/>
                <a:cs typeface="Calibri"/>
                <a:sym typeface="Calibri"/>
              </a:rPr>
              <a:t>.) </a:t>
            </a:r>
            <a:r>
              <a:rPr lang="en-US" b="1" dirty="0">
                <a:solidFill>
                  <a:srgbClr val="9A0004"/>
                </a:solidFill>
                <a:latin typeface="Calibri"/>
                <a:ea typeface="Calibri"/>
                <a:cs typeface="Calibri"/>
                <a:sym typeface="Calibri"/>
              </a:rPr>
              <a:t>and mobilize School Block Grants </a:t>
            </a:r>
          </a:p>
          <a:p>
            <a:pPr lvl="0">
              <a:lnSpc>
                <a:spcPct val="115000"/>
              </a:lnSpc>
            </a:pPr>
            <a:endParaRPr lang="en-US" dirty="0" smtClean="0">
              <a:solidFill>
                <a:srgbClr val="2B5481"/>
              </a:solidFill>
              <a:latin typeface="Calibri"/>
              <a:ea typeface="Calibri"/>
              <a:cs typeface="Calibri"/>
              <a:sym typeface="Calibri"/>
            </a:endParaRPr>
          </a:p>
          <a:p>
            <a:pPr lvl="0">
              <a:lnSpc>
                <a:spcPct val="115000"/>
              </a:lnSpc>
            </a:pPr>
            <a:r>
              <a:rPr lang="en-US" sz="1800" b="1" dirty="0" smtClean="0">
                <a:solidFill>
                  <a:srgbClr val="2B5481"/>
                </a:solidFill>
                <a:latin typeface="Calibri"/>
                <a:ea typeface="Calibri"/>
                <a:cs typeface="Calibri"/>
                <a:sym typeface="Calibri"/>
              </a:rPr>
              <a:t>MD of Activities</a:t>
            </a:r>
          </a:p>
          <a:p>
            <a:pPr>
              <a:lnSpc>
                <a:spcPct val="115000"/>
              </a:lnSpc>
            </a:pPr>
            <a:r>
              <a:rPr lang="en-US" sz="1800" b="1" dirty="0" smtClean="0">
                <a:solidFill>
                  <a:srgbClr val="2B5481"/>
                </a:solidFill>
                <a:latin typeface="Calibri"/>
                <a:ea typeface="Calibri"/>
                <a:cs typeface="Calibri"/>
                <a:sym typeface="Calibri"/>
              </a:rPr>
              <a:t>MD of Education</a:t>
            </a:r>
          </a:p>
          <a:p>
            <a:pPr>
              <a:lnSpc>
                <a:spcPct val="115000"/>
              </a:lnSpc>
            </a:pPr>
            <a:r>
              <a:rPr lang="en-US" sz="1800" b="1" dirty="0" smtClean="0">
                <a:solidFill>
                  <a:srgbClr val="2B5481"/>
                </a:solidFill>
                <a:latin typeface="Calibri"/>
                <a:ea typeface="Calibri"/>
                <a:cs typeface="Calibri"/>
                <a:sym typeface="Calibri"/>
              </a:rPr>
              <a:t>QRC</a:t>
            </a:r>
            <a:endParaRPr lang="en-US" sz="1600" b="1" dirty="0" smtClean="0">
              <a:solidFill>
                <a:srgbClr val="9A0004"/>
              </a:solidFill>
              <a:latin typeface="Calibri"/>
              <a:ea typeface="Calibri"/>
              <a:cs typeface="Calibri"/>
              <a:sym typeface="Calibri"/>
            </a:endParaRPr>
          </a:p>
          <a:p>
            <a:pPr lvl="0">
              <a:lnSpc>
                <a:spcPct val="115000"/>
              </a:lnSpc>
            </a:pPr>
            <a:r>
              <a:rPr lang="en-US" sz="1800" b="1" dirty="0" smtClean="0">
                <a:solidFill>
                  <a:srgbClr val="2B5481"/>
                </a:solidFill>
                <a:latin typeface="Calibri"/>
                <a:ea typeface="Calibri"/>
                <a:cs typeface="Calibri"/>
                <a:sym typeface="Calibri"/>
              </a:rPr>
              <a:t>QRC</a:t>
            </a:r>
            <a:r>
              <a:rPr lang="en-US" dirty="0" smtClean="0">
                <a:solidFill>
                  <a:srgbClr val="2B5481"/>
                </a:solidFill>
                <a:latin typeface="Calibri"/>
                <a:ea typeface="Calibri"/>
                <a:cs typeface="Calibri"/>
                <a:sym typeface="Calibri"/>
              </a:rPr>
              <a:t> </a:t>
            </a:r>
            <a:r>
              <a:rPr lang="en-US" b="1" dirty="0">
                <a:solidFill>
                  <a:srgbClr val="9A0004"/>
                </a:solidFill>
                <a:latin typeface="Calibri"/>
                <a:ea typeface="Calibri"/>
                <a:cs typeface="Calibri"/>
                <a:sym typeface="Calibri"/>
              </a:rPr>
              <a:t>Developing a computerized system to manage data and knowledge to ensure best practices and the validity of data and knowledge and sharing the best operates between all administrative </a:t>
            </a:r>
            <a:r>
              <a:rPr lang="en-US" b="1" dirty="0" smtClean="0">
                <a:solidFill>
                  <a:srgbClr val="9A0004"/>
                </a:solidFill>
                <a:latin typeface="Calibri"/>
                <a:ea typeface="Calibri"/>
                <a:cs typeface="Calibri"/>
                <a:sym typeface="Calibri"/>
              </a:rPr>
              <a:t>levees</a:t>
            </a:r>
          </a:p>
          <a:p>
            <a:pPr lvl="0">
              <a:lnSpc>
                <a:spcPct val="115000"/>
              </a:lnSpc>
            </a:pPr>
            <a:r>
              <a:rPr lang="en-US" sz="1800" b="1" dirty="0" smtClean="0">
                <a:solidFill>
                  <a:srgbClr val="2B5481"/>
                </a:solidFill>
                <a:latin typeface="Calibri"/>
                <a:ea typeface="Calibri"/>
                <a:cs typeface="Calibri"/>
                <a:sym typeface="Calibri"/>
              </a:rPr>
              <a:t>MD </a:t>
            </a:r>
            <a:r>
              <a:rPr lang="en-US" sz="1800" b="1" dirty="0">
                <a:solidFill>
                  <a:srgbClr val="2B5481"/>
                </a:solidFill>
                <a:latin typeface="Calibri"/>
                <a:ea typeface="Calibri"/>
                <a:cs typeface="Calibri"/>
                <a:sym typeface="Calibri"/>
              </a:rPr>
              <a:t>of Curricula and Textbooks and NCCD  </a:t>
            </a:r>
            <a:r>
              <a:rPr lang="en-US" b="1" dirty="0">
                <a:solidFill>
                  <a:srgbClr val="9A0004"/>
                </a:solidFill>
                <a:latin typeface="Calibri"/>
                <a:ea typeface="Calibri"/>
                <a:cs typeface="Calibri"/>
                <a:sym typeface="Calibri"/>
              </a:rPr>
              <a:t>make sure to design all the activities parallel to it and abide what was there</a:t>
            </a:r>
          </a:p>
          <a:p>
            <a:pPr lvl="0">
              <a:lnSpc>
                <a:spcPct val="115000"/>
              </a:lnSpc>
            </a:pPr>
            <a:r>
              <a:rPr lang="en-US" sz="1800" b="1" dirty="0">
                <a:solidFill>
                  <a:srgbClr val="2B548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1"/>
                  </a:ext>
                </a:extLst>
              </a:rPr>
              <a:t>Finance</a:t>
            </a:r>
            <a:r>
              <a:rPr lang="en-US" dirty="0">
                <a:solidFill>
                  <a:srgbClr val="2B548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2"/>
                  </a:ext>
                </a:extLst>
              </a:rPr>
              <a:t> </a:t>
            </a:r>
            <a:r>
              <a:rPr lang="en-US" b="1" dirty="0">
                <a:solidFill>
                  <a:srgbClr val="9A0004"/>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3"/>
                  </a:ext>
                </a:extLst>
              </a:rPr>
              <a:t>Establishing financial and school-specific instructions that allow for more flexibility in accepting grants and donations for ECA</a:t>
            </a:r>
            <a:endParaRPr lang="en-US" b="1" dirty="0">
              <a:solidFill>
                <a:srgbClr val="9A0004"/>
              </a:solidFill>
              <a:latin typeface="Calibri"/>
              <a:ea typeface="Calibri"/>
              <a:cs typeface="Calibri"/>
              <a:sym typeface="Calibri"/>
            </a:endParaRPr>
          </a:p>
          <a:p>
            <a:pPr lvl="0">
              <a:lnSpc>
                <a:spcPct val="115000"/>
              </a:lnSpc>
            </a:pPr>
            <a:r>
              <a:rPr lang="en-US" sz="1800" b="1" dirty="0">
                <a:solidFill>
                  <a:srgbClr val="2B5481"/>
                </a:solidFill>
                <a:latin typeface="Calibri"/>
                <a:ea typeface="Calibri"/>
                <a:cs typeface="Calibri"/>
                <a:sym typeface="Calibri"/>
              </a:rPr>
              <a:t>MD of Procurement and Supply  </a:t>
            </a:r>
            <a:r>
              <a:rPr lang="en-US" b="1" dirty="0">
                <a:solidFill>
                  <a:srgbClr val="9A0004"/>
                </a:solidFill>
                <a:latin typeface="Calibri"/>
                <a:ea typeface="Calibri"/>
                <a:cs typeface="Calibri"/>
                <a:sym typeface="Calibri"/>
              </a:rPr>
              <a:t>The directorate maintains an up-to-date inventory or ECA resources management system</a:t>
            </a:r>
          </a:p>
          <a:p>
            <a:pPr lvl="0">
              <a:lnSpc>
                <a:spcPct val="115000"/>
              </a:lnSpc>
            </a:pPr>
            <a:r>
              <a:rPr lang="en-US" sz="1800" b="1" dirty="0">
                <a:solidFill>
                  <a:srgbClr val="2B548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4"/>
                  </a:ext>
                </a:extLst>
              </a:rPr>
              <a:t>MD of Planning and Research </a:t>
            </a:r>
            <a:r>
              <a:rPr lang="en-US" b="1" dirty="0">
                <a:solidFill>
                  <a:srgbClr val="9A0004"/>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5"/>
                  </a:ext>
                </a:extLst>
              </a:rPr>
              <a:t>Develop a new data flow methodology to inform policy making and strategic planning. </a:t>
            </a:r>
            <a:endParaRPr lang="en-US" b="1" dirty="0">
              <a:solidFill>
                <a:srgbClr val="9A0004"/>
              </a:solidFill>
              <a:latin typeface="Calibri"/>
              <a:ea typeface="Calibri"/>
              <a:cs typeface="Calibri"/>
              <a:sym typeface="Calibri"/>
            </a:endParaRPr>
          </a:p>
          <a:p>
            <a:pPr lvl="0">
              <a:lnSpc>
                <a:spcPct val="115000"/>
              </a:lnSpc>
            </a:pPr>
            <a:r>
              <a:rPr lang="en-US" b="1" dirty="0">
                <a:solidFill>
                  <a:srgbClr val="9A0004"/>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6"/>
                  </a:ext>
                </a:extLst>
              </a:rPr>
              <a:t>HR Reshaping the job description for ECA implementers </a:t>
            </a:r>
            <a:endParaRPr lang="en-US" dirty="0"/>
          </a:p>
          <a:p>
            <a:pPr lvl="0">
              <a:lnSpc>
                <a:spcPct val="115000"/>
              </a:lnSpc>
            </a:pPr>
            <a:r>
              <a:rPr lang="en-US" sz="1800" b="1" dirty="0">
                <a:solidFill>
                  <a:srgbClr val="2B5481"/>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7"/>
                  </a:ext>
                </a:extLst>
              </a:rPr>
              <a:t>Supervision and Educational Training MD </a:t>
            </a:r>
            <a:r>
              <a:rPr lang="en-US" b="1" dirty="0">
                <a:solidFill>
                  <a:srgbClr val="9A0004"/>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8"/>
                  </a:ext>
                </a:extLst>
              </a:rPr>
              <a:t>Develop and implement a training plan of ECA that suits the training needs of staff  </a:t>
            </a:r>
            <a:r>
              <a:rPr lang="en-US" b="1" dirty="0">
                <a:solidFill>
                  <a:srgbClr val="9A0004"/>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8"/>
                  </a:ext>
                </a:extLst>
              </a:rPr>
              <a:t>In alignment with the  </a:t>
            </a:r>
            <a:r>
              <a:rPr lang="en-US" b="1" dirty="0" smtClean="0">
                <a:solidFill>
                  <a:srgbClr val="9A0004"/>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8"/>
                  </a:ext>
                </a:extLst>
              </a:rPr>
              <a:t>induction</a:t>
            </a:r>
            <a:r>
              <a:rPr lang="en-US" b="1" dirty="0">
                <a:solidFill>
                  <a:srgbClr val="9A0004"/>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8"/>
                  </a:ext>
                </a:extLst>
              </a:rPr>
              <a:t>, in-service, continued professional development, teacher levels/standards, Coaching/mentoring w supervisors, supervisor/FD </a:t>
            </a:r>
            <a:r>
              <a:rPr lang="en-US" b="1" dirty="0" smtClean="0">
                <a:solidFill>
                  <a:srgbClr val="9A0004"/>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8"/>
                  </a:ext>
                </a:extLst>
              </a:rPr>
              <a:t>training and  </a:t>
            </a:r>
            <a:r>
              <a:rPr lang="en-US" b="1" dirty="0">
                <a:solidFill>
                  <a:srgbClr val="9A0004"/>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8"/>
                  </a:ext>
                </a:extLst>
              </a:rPr>
              <a:t>evaluation </a:t>
            </a:r>
            <a:r>
              <a:rPr lang="en-US" b="1" dirty="0" smtClean="0">
                <a:solidFill>
                  <a:srgbClr val="9A0004"/>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8"/>
                  </a:ext>
                </a:extLst>
              </a:rPr>
              <a:t>criteria's</a:t>
            </a:r>
            <a:endParaRPr lang="en-US" dirty="0"/>
          </a:p>
          <a:p>
            <a:pPr lvl="0">
              <a:lnSpc>
                <a:spcPct val="115000"/>
              </a:lnSpc>
            </a:pPr>
            <a:r>
              <a:rPr lang="en-US" sz="1400" dirty="0" smtClean="0">
                <a:solidFill>
                  <a:srgbClr val="1F3864"/>
                </a:solidFill>
                <a:latin typeface="Calibri"/>
                <a:ea typeface="Calibri"/>
                <a:cs typeface="Calibri"/>
                <a:sym typeface="Calibri"/>
              </a:rPr>
              <a:t> </a:t>
            </a:r>
            <a:r>
              <a:rPr lang="en-US" sz="1800" b="1" dirty="0">
                <a:solidFill>
                  <a:srgbClr val="2B548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7"/>
                  </a:ext>
                </a:extLst>
              </a:rPr>
              <a:t>The EQAU </a:t>
            </a:r>
            <a:r>
              <a:rPr lang="en-US" b="1" dirty="0" smtClean="0">
                <a:solidFill>
                  <a:srgbClr val="9A0004"/>
                </a:solidFill>
                <a:latin typeface="Calibri"/>
                <a:ea typeface="Calibri"/>
                <a:cs typeface="Calibri"/>
                <a:sym typeface="Calibri"/>
              </a:rPr>
              <a:t>to  </a:t>
            </a:r>
            <a:r>
              <a:rPr lang="en-US" b="1" dirty="0">
                <a:solidFill>
                  <a:srgbClr val="9A0004"/>
                </a:solidFill>
                <a:latin typeface="Calibri"/>
                <a:ea typeface="Calibri"/>
                <a:cs typeface="Calibri"/>
                <a:sym typeface="Calibri"/>
              </a:rPr>
              <a:t>follow up on the school's performance and implementation of the Code of </a:t>
            </a:r>
            <a:r>
              <a:rPr lang="en-US" b="1" dirty="0" smtClean="0">
                <a:solidFill>
                  <a:srgbClr val="9A0004"/>
                </a:solidFill>
                <a:latin typeface="Calibri"/>
                <a:ea typeface="Calibri"/>
                <a:cs typeface="Calibri"/>
                <a:sym typeface="Calibri"/>
              </a:rPr>
              <a:t>Conduct, and </a:t>
            </a:r>
            <a:r>
              <a:rPr lang="en-US" b="1" dirty="0">
                <a:solidFill>
                  <a:srgbClr val="9A0004"/>
                </a:solidFill>
                <a:latin typeface="Calibri"/>
                <a:ea typeface="Calibri"/>
                <a:cs typeface="Calibri"/>
                <a:sym typeface="Calibri"/>
              </a:rPr>
              <a:t>review the legislation of student parliamentary councils to prepare a leadership generation </a:t>
            </a:r>
            <a:r>
              <a:rPr lang="en-US" b="1" dirty="0" smtClean="0">
                <a:solidFill>
                  <a:srgbClr val="9A0004"/>
                </a:solidFill>
                <a:latin typeface="Calibri"/>
                <a:ea typeface="Calibri"/>
                <a:cs typeface="Calibri"/>
                <a:sym typeface="Calibri"/>
              </a:rPr>
              <a:t>able to </a:t>
            </a:r>
            <a:r>
              <a:rPr lang="en-US" b="1" dirty="0">
                <a:solidFill>
                  <a:srgbClr val="9A0004"/>
                </a:solidFill>
                <a:latin typeface="Calibri"/>
                <a:ea typeface="Calibri"/>
                <a:cs typeface="Calibri"/>
                <a:sym typeface="Calibri"/>
              </a:rPr>
              <a:t>take responsibility and have the ability to communicate effectively.</a:t>
            </a:r>
            <a:endParaRPr sz="1400" b="1" dirty="0">
              <a:solidFill>
                <a:srgbClr val="9A0004"/>
              </a:solidFill>
              <a:latin typeface="Calibri"/>
              <a:ea typeface="Calibri"/>
              <a:cs typeface="Calibri"/>
              <a:sym typeface="Calibri"/>
            </a:endParaRPr>
          </a:p>
        </p:txBody>
      </p:sp>
      <p:sp>
        <p:nvSpPr>
          <p:cNvPr id="530" name="Google Shape;530;p20"/>
          <p:cNvSpPr/>
          <p:nvPr/>
        </p:nvSpPr>
        <p:spPr>
          <a:xfrm>
            <a:off x="3343944" y="2268290"/>
            <a:ext cx="618455" cy="1139056"/>
          </a:xfrm>
          <a:prstGeom prst="leftBrace">
            <a:avLst>
              <a:gd name="adj1" fmla="val 8333"/>
              <a:gd name="adj2" fmla="val 5000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31" name="Google Shape;531;p20"/>
          <p:cNvSpPr/>
          <p:nvPr/>
        </p:nvSpPr>
        <p:spPr>
          <a:xfrm>
            <a:off x="11431968" y="2101783"/>
            <a:ext cx="508533" cy="1139055"/>
          </a:xfrm>
          <a:prstGeom prst="rightBrace">
            <a:avLst>
              <a:gd name="adj1" fmla="val 8333"/>
              <a:gd name="adj2" fmla="val 5000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525;p20"/>
          <p:cNvSpPr txBox="1"/>
          <p:nvPr/>
        </p:nvSpPr>
        <p:spPr>
          <a:xfrm>
            <a:off x="3642879" y="2271645"/>
            <a:ext cx="8191500" cy="1016818"/>
          </a:xfrm>
          <a:prstGeom prst="rect">
            <a:avLst/>
          </a:prstGeom>
          <a:noFill/>
          <a:ln>
            <a:noFill/>
          </a:ln>
        </p:spPr>
        <p:txBody>
          <a:bodyPr spcFirstLastPara="1" wrap="square" lIns="91425" tIns="91425" rIns="91425" bIns="91425" anchor="t" anchorCtr="0">
            <a:noAutofit/>
          </a:bodyPr>
          <a:lstStyle/>
          <a:p>
            <a:pPr lvl="0" algn="ctr"/>
            <a:r>
              <a:rPr lang="en-US" sz="2000" b="1" dirty="0">
                <a:solidFill>
                  <a:srgbClr val="9A0004"/>
                </a:solidFill>
                <a:latin typeface="Calibri"/>
                <a:ea typeface="Calibri"/>
                <a:cs typeface="Calibri"/>
                <a:sym typeface="Calibri"/>
              </a:rPr>
              <a:t>Design , calculated fund based on # of students, school performance, region, size, availability of    </a:t>
            </a:r>
            <a:r>
              <a:rPr lang="en-US" sz="2000" b="1" dirty="0" smtClean="0">
                <a:solidFill>
                  <a:srgbClr val="9A0004"/>
                </a:solidFill>
                <a:latin typeface="Calibri"/>
                <a:ea typeface="Calibri"/>
                <a:cs typeface="Calibri"/>
                <a:sym typeface="Calibri"/>
              </a:rPr>
              <a:t>resources </a:t>
            </a:r>
            <a:r>
              <a:rPr lang="en-US" sz="2000" b="1" dirty="0">
                <a:solidFill>
                  <a:srgbClr val="9A0004"/>
                </a:solidFill>
                <a:latin typeface="Calibri"/>
                <a:ea typeface="Calibri"/>
                <a:cs typeface="Calibri"/>
                <a:sym typeface="Calibri"/>
              </a:rPr>
              <a:t>implements and report of ECA programs under ECA  strategic plan </a:t>
            </a:r>
            <a:r>
              <a:rPr lang="en-US" sz="2000" b="1" dirty="0" smtClean="0">
                <a:solidFill>
                  <a:srgbClr val="9A0004"/>
                </a:solidFill>
                <a:latin typeface="Calibri"/>
                <a:ea typeface="Calibri"/>
                <a:cs typeface="Calibri"/>
                <a:sym typeface="Calibri"/>
              </a:rPr>
              <a:t>within ESP</a:t>
            </a:r>
            <a:endParaRPr sz="2000" b="1" dirty="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800"/>
            <a:ext cx="10191750" cy="1447800"/>
          </a:xfrm>
        </p:spPr>
        <p:txBody>
          <a:bodyPr>
            <a:normAutofit/>
          </a:bodyPr>
          <a:lstStyle/>
          <a:p>
            <a:r>
              <a:rPr lang="en-GB" sz="4000" b="1" dirty="0">
                <a:solidFill>
                  <a:srgbClr val="7B1719"/>
                </a:solidFill>
                <a:latin typeface="+mn-lt"/>
                <a:ea typeface="+mn-ea"/>
                <a:cs typeface="Times New Roman" pitchFamily="18" charset="0"/>
              </a:rPr>
              <a:t>ECA Preparatory Steps Needed </a:t>
            </a:r>
          </a:p>
        </p:txBody>
      </p:sp>
      <p:sp>
        <p:nvSpPr>
          <p:cNvPr id="3" name="Content Placeholder 2"/>
          <p:cNvSpPr>
            <a:spLocks noGrp="1"/>
          </p:cNvSpPr>
          <p:nvPr>
            <p:ph idx="1"/>
          </p:nvPr>
        </p:nvSpPr>
        <p:spPr>
          <a:xfrm>
            <a:off x="533400" y="685801"/>
            <a:ext cx="11178288" cy="6172199"/>
          </a:xfrm>
        </p:spPr>
        <p:txBody>
          <a:bodyPr>
            <a:normAutofit/>
          </a:bodyPr>
          <a:lstStyle/>
          <a:p>
            <a:pPr marL="114300" lvl="0" indent="0">
              <a:buClr>
                <a:srgbClr val="003366"/>
              </a:buClr>
              <a:buNone/>
            </a:pPr>
            <a:r>
              <a:rPr lang="en-US" sz="2400" dirty="0" smtClean="0">
                <a:solidFill>
                  <a:srgbClr val="9A0004"/>
                </a:solidFill>
                <a:latin typeface="Gill Sans"/>
                <a:ea typeface="Gill Sans"/>
                <a:cs typeface="Gill Sans"/>
                <a:sym typeface="Gill Sans"/>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9"/>
                  </a:ext>
                </a:extLst>
              </a:rPr>
              <a:t>ECA Technical </a:t>
            </a:r>
            <a:r>
              <a:rPr lang="en-US" sz="2400" dirty="0">
                <a:solidFill>
                  <a:srgbClr val="9A0004"/>
                </a:solidFill>
                <a:latin typeface="Gill Sans"/>
                <a:ea typeface="Gill Sans"/>
                <a:cs typeface="Gill Sans"/>
                <a:sym typeface="Gill Sans"/>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9"/>
                  </a:ext>
                </a:extLst>
              </a:rPr>
              <a:t>Assessment </a:t>
            </a:r>
            <a:r>
              <a:rPr lang="en-US" sz="2400" dirty="0">
                <a:solidFill>
                  <a:srgbClr val="9A0004"/>
                </a:solidFill>
                <a:latin typeface="Gill Sans"/>
                <a:ea typeface="Gill Sans"/>
                <a:cs typeface="Gill Sans"/>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9"/>
                  </a:ext>
                </a:extLst>
              </a:rPr>
              <a:t>needed</a:t>
            </a:r>
            <a:endParaRPr lang="en-US" sz="2400" dirty="0">
              <a:solidFill>
                <a:srgbClr val="9A0004"/>
              </a:solidFill>
              <a:latin typeface="Gill Sans"/>
              <a:ea typeface="Gill Sans"/>
              <a:cs typeface="Gill Sans"/>
              <a:sym typeface="Gill Sans"/>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9"/>
                </a:ext>
              </a:extLst>
            </a:endParaRPr>
          </a:p>
          <a:p>
            <a:pPr marL="571500" indent="0" fontAlgn="base">
              <a:spcBef>
                <a:spcPts val="500"/>
              </a:spcBef>
              <a:buNone/>
            </a:pPr>
            <a:r>
              <a:rPr lang="en-US" sz="2000" dirty="0">
                <a:solidFill>
                  <a:srgbClr val="003366"/>
                </a:solidFill>
              </a:rPr>
              <a:t>How to allocate resources and funding (i.e. direct funds, central level MOE procurement, or 3rd party implementing partner), </a:t>
            </a:r>
            <a:r>
              <a:rPr lang="en-US" sz="2000" dirty="0">
                <a:solidFill>
                  <a:srgbClr val="003366"/>
                </a:solidFill>
                <a:sym typeface="Gill Sans"/>
              </a:rPr>
              <a:t>ECA school assessment ,ECA Distance </a:t>
            </a:r>
            <a:r>
              <a:rPr lang="en-US" sz="2000" dirty="0" smtClean="0">
                <a:solidFill>
                  <a:srgbClr val="003366"/>
                </a:solidFill>
                <a:sym typeface="Gill Sans"/>
              </a:rPr>
              <a:t>activities ,and </a:t>
            </a:r>
            <a:r>
              <a:rPr lang="en-US" sz="2000" dirty="0">
                <a:solidFill>
                  <a:srgbClr val="003366"/>
                </a:solidFill>
                <a:sym typeface="Gill Sans"/>
              </a:rPr>
              <a:t>Operation Management </a:t>
            </a:r>
            <a:r>
              <a:rPr lang="en-US" sz="2000" dirty="0" smtClean="0">
                <a:solidFill>
                  <a:srgbClr val="003366"/>
                </a:solidFill>
                <a:sym typeface="Gill Sans"/>
              </a:rPr>
              <a:t>Assessment</a:t>
            </a:r>
            <a:endParaRPr lang="en-GB" sz="2000" dirty="0">
              <a:solidFill>
                <a:srgbClr val="003366"/>
              </a:solidFill>
            </a:endParaRPr>
          </a:p>
          <a:p>
            <a:pPr marL="0" lvl="0" indent="0">
              <a:lnSpc>
                <a:spcPct val="100000"/>
              </a:lnSpc>
              <a:spcBef>
                <a:spcPts val="0"/>
              </a:spcBef>
              <a:buClrTx/>
              <a:buSzTx/>
              <a:buNone/>
              <a:defRPr/>
            </a:pPr>
            <a:r>
              <a:rPr lang="en-US" sz="2400" dirty="0">
                <a:solidFill>
                  <a:srgbClr val="9A0004"/>
                </a:solidFill>
                <a:latin typeface="Gill Sans MT" pitchFamily="34" charset="0"/>
              </a:rPr>
              <a:t>Capacity to Implement </a:t>
            </a:r>
            <a:r>
              <a:rPr lang="en-US" sz="2400" dirty="0" smtClean="0">
                <a:solidFill>
                  <a:srgbClr val="9A0004"/>
                </a:solidFill>
                <a:latin typeface="Gill Sans MT" pitchFamily="34" charset="0"/>
              </a:rPr>
              <a:t>ECA</a:t>
            </a:r>
            <a:r>
              <a:rPr lang="en-US" sz="3200" dirty="0" smtClean="0">
                <a:solidFill>
                  <a:srgbClr val="9A0004"/>
                </a:solidFill>
                <a:latin typeface="Gill Sans MT" pitchFamily="34" charset="0"/>
              </a:rPr>
              <a:t>: </a:t>
            </a:r>
          </a:p>
          <a:p>
            <a:pPr marL="0" lvl="0" indent="0">
              <a:lnSpc>
                <a:spcPct val="100000"/>
              </a:lnSpc>
              <a:spcBef>
                <a:spcPts val="0"/>
              </a:spcBef>
              <a:buClrTx/>
              <a:buSzTx/>
              <a:buNone/>
              <a:defRPr/>
            </a:pPr>
            <a:r>
              <a:rPr lang="en-US" sz="2000" dirty="0" smtClean="0">
                <a:solidFill>
                  <a:srgbClr val="003366"/>
                </a:solidFill>
              </a:rPr>
              <a:t>Develop </a:t>
            </a:r>
            <a:r>
              <a:rPr lang="en-US" sz="2000" dirty="0">
                <a:solidFill>
                  <a:srgbClr val="003366"/>
                </a:solidFill>
              </a:rPr>
              <a:t>competency based training through: </a:t>
            </a:r>
          </a:p>
          <a:p>
            <a:pPr marL="457200" lvl="2" indent="0">
              <a:lnSpc>
                <a:spcPct val="100000"/>
              </a:lnSpc>
              <a:spcBef>
                <a:spcPts val="0"/>
              </a:spcBef>
              <a:buSzPts val="1400"/>
              <a:buFont typeface="Arial" panose="020B0604020202020204" pitchFamily="34" charset="0"/>
              <a:buChar char="○"/>
            </a:pPr>
            <a:r>
              <a:rPr lang="en-US" sz="1800" dirty="0">
                <a:solidFill>
                  <a:srgbClr val="003366"/>
                </a:solidFill>
              </a:rPr>
              <a:t>conducting Training of Trainers (TOT);</a:t>
            </a:r>
          </a:p>
          <a:p>
            <a:pPr marL="457200" lvl="2" indent="0">
              <a:lnSpc>
                <a:spcPct val="100000"/>
              </a:lnSpc>
              <a:spcBef>
                <a:spcPts val="0"/>
              </a:spcBef>
              <a:buSzPts val="1400"/>
              <a:buFont typeface="Arial" panose="020B0604020202020204" pitchFamily="34" charset="0"/>
              <a:buChar char="○"/>
            </a:pPr>
            <a:r>
              <a:rPr lang="en-US" sz="1800" dirty="0">
                <a:solidFill>
                  <a:srgbClr val="003366"/>
                </a:solidFill>
              </a:rPr>
              <a:t>didactic training; </a:t>
            </a:r>
          </a:p>
          <a:p>
            <a:pPr marL="457200" lvl="2" indent="0">
              <a:lnSpc>
                <a:spcPct val="100000"/>
              </a:lnSpc>
              <a:spcBef>
                <a:spcPts val="0"/>
              </a:spcBef>
              <a:buSzPts val="1400"/>
              <a:buFont typeface="Arial" panose="020B0604020202020204" pitchFamily="34" charset="0"/>
              <a:buChar char="○"/>
            </a:pPr>
            <a:r>
              <a:rPr lang="en-US" sz="1800" dirty="0">
                <a:solidFill>
                  <a:srgbClr val="003366"/>
                </a:solidFill>
              </a:rPr>
              <a:t>and On-the-Job training</a:t>
            </a:r>
            <a:r>
              <a:rPr lang="en-US" sz="1600" dirty="0" smtClean="0">
                <a:solidFill>
                  <a:srgbClr val="003366"/>
                </a:solidFill>
              </a:rPr>
              <a:t>.</a:t>
            </a:r>
            <a:endParaRPr lang="en-US" sz="3200" dirty="0" smtClean="0">
              <a:solidFill>
                <a:srgbClr val="9A0004"/>
              </a:solidFill>
              <a:latin typeface="Gill Sans MT" pitchFamily="34" charset="0"/>
            </a:endParaRPr>
          </a:p>
          <a:p>
            <a:pPr marL="114300" lvl="0" indent="0">
              <a:spcBef>
                <a:spcPts val="0"/>
              </a:spcBef>
              <a:buSzPts val="1800"/>
              <a:buNone/>
            </a:pPr>
            <a:r>
              <a:rPr lang="en-US" sz="2400" dirty="0" smtClean="0">
                <a:solidFill>
                  <a:srgbClr val="9A0004"/>
                </a:solidFill>
                <a:latin typeface="Gill Sans MT" pitchFamily="34" charset="0"/>
              </a:rPr>
              <a:t>Capacity </a:t>
            </a:r>
            <a:r>
              <a:rPr lang="en-US" sz="2400" dirty="0">
                <a:solidFill>
                  <a:srgbClr val="9A0004"/>
                </a:solidFill>
                <a:latin typeface="Gill Sans MT" pitchFamily="34" charset="0"/>
              </a:rPr>
              <a:t>to Manage ECA:</a:t>
            </a:r>
          </a:p>
          <a:p>
            <a:pPr lvl="0">
              <a:spcBef>
                <a:spcPts val="0"/>
              </a:spcBef>
              <a:buClr>
                <a:srgbClr val="003366"/>
              </a:buClr>
              <a:buFont typeface="Arial"/>
              <a:buChar char="●"/>
            </a:pPr>
            <a:r>
              <a:rPr lang="en-US" sz="2000" dirty="0">
                <a:solidFill>
                  <a:srgbClr val="003366"/>
                </a:solidFill>
              </a:rPr>
              <a:t>Unified documentation practices at all levels (MOE central, FD and schools ).</a:t>
            </a:r>
          </a:p>
          <a:p>
            <a:pPr lvl="0">
              <a:spcBef>
                <a:spcPts val="0"/>
              </a:spcBef>
              <a:buClr>
                <a:srgbClr val="003366"/>
              </a:buClr>
              <a:buFont typeface="Arial"/>
              <a:buChar char="●"/>
            </a:pPr>
            <a:r>
              <a:rPr lang="en-US" sz="2000" dirty="0">
                <a:solidFill>
                  <a:srgbClr val="003366"/>
                </a:solidFill>
              </a:rPr>
              <a:t>Develop ECA standards for current and prospective implementers (time, frequency, ESP, results, QA)</a:t>
            </a:r>
          </a:p>
          <a:p>
            <a:pPr lvl="0">
              <a:spcBef>
                <a:spcPts val="0"/>
              </a:spcBef>
              <a:buClr>
                <a:srgbClr val="003366"/>
              </a:buClr>
              <a:buFont typeface="Arial"/>
              <a:buChar char="●"/>
            </a:pPr>
            <a:r>
              <a:rPr lang="en-US" sz="2000" dirty="0">
                <a:solidFill>
                  <a:srgbClr val="003366"/>
                </a:solidFill>
              </a:rPr>
              <a:t>Develop SOP for school level ECA framework in alignment with SDDP (i.e. schools ECA strategies, management structure, etc.)</a:t>
            </a:r>
          </a:p>
          <a:p>
            <a:pPr lvl="0">
              <a:spcBef>
                <a:spcPts val="0"/>
              </a:spcBef>
              <a:buClr>
                <a:srgbClr val="003366"/>
              </a:buClr>
              <a:buFont typeface="Arial"/>
              <a:buChar char="●"/>
            </a:pPr>
            <a:r>
              <a:rPr lang="en-US" sz="2000" dirty="0">
                <a:solidFill>
                  <a:srgbClr val="003366"/>
                </a:solidFill>
              </a:rPr>
              <a:t>Update and mobilize School Block Grants</a:t>
            </a:r>
          </a:p>
          <a:p>
            <a:pPr lvl="0">
              <a:spcBef>
                <a:spcPts val="0"/>
              </a:spcBef>
              <a:buClr>
                <a:srgbClr val="003366"/>
              </a:buClr>
              <a:buFont typeface="Arial"/>
              <a:buChar char="●"/>
            </a:pPr>
            <a:r>
              <a:rPr lang="en-US" sz="2000" dirty="0" smtClean="0">
                <a:solidFill>
                  <a:srgbClr val="003366"/>
                </a:solidFill>
                <a:sym typeface="Lato"/>
              </a:rPr>
              <a:t>Develop BOQ for ECA school toolkits </a:t>
            </a:r>
          </a:p>
          <a:p>
            <a:pPr marL="0" indent="0" algn="just">
              <a:buNone/>
            </a:pPr>
            <a:endParaRPr lang="en-US" dirty="0" smtClean="0">
              <a:latin typeface="Gill Sans MT" pitchFamily="34" charset="0"/>
            </a:endParaRPr>
          </a:p>
          <a:p>
            <a:pPr marL="514350" indent="-514350" algn="just">
              <a:buFont typeface="Arial" pitchFamily="34" charset="0"/>
              <a:buAutoNum type="arabicPeriod"/>
            </a:pPr>
            <a:endParaRPr lang="en-US" dirty="0" smtClean="0">
              <a:latin typeface="Gill Sans MT" pitchFamily="34" charset="0"/>
            </a:endParaRPr>
          </a:p>
          <a:p>
            <a:pPr marL="514350" indent="-514350" algn="just">
              <a:buAutoNum type="arabicPeriod"/>
            </a:pPr>
            <a:endParaRPr lang="en-US" dirty="0" smtClean="0"/>
          </a:p>
          <a:p>
            <a:pPr algn="just">
              <a:buNone/>
            </a:pPr>
            <a:endParaRPr lang="en-GB" i="1" dirty="0" smtClean="0">
              <a:latin typeface="Gill Sans MT" pitchFamily="34" charset="0"/>
            </a:endParaRPr>
          </a:p>
          <a:p>
            <a:pPr algn="just">
              <a:buNone/>
            </a:pPr>
            <a:endParaRPr lang="en-GB" i="1" dirty="0" smtClean="0">
              <a:latin typeface="Gill Sans MT" pitchFamily="34" charset="0"/>
            </a:endParaRPr>
          </a:p>
          <a:p>
            <a:pPr algn="just">
              <a:buNone/>
            </a:pPr>
            <a:endParaRPr lang="en-GB" dirty="0">
              <a:latin typeface="Gill Sans MT" pitchFamily="34" charset="0"/>
            </a:endParaRPr>
          </a:p>
        </p:txBody>
      </p:sp>
      <p:cxnSp>
        <p:nvCxnSpPr>
          <p:cNvPr id="14" name="Straight Connector 13"/>
          <p:cNvCxnSpPr/>
          <p:nvPr/>
        </p:nvCxnSpPr>
        <p:spPr>
          <a:xfrm flipV="1">
            <a:off x="1666844" y="838200"/>
            <a:ext cx="8820472" cy="17585"/>
          </a:xfrm>
          <a:prstGeom prst="line">
            <a:avLst/>
          </a:prstGeom>
          <a:ln w="38100" cmpd="dbl">
            <a:solidFill>
              <a:srgbClr val="ECE1C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666844" y="6629400"/>
            <a:ext cx="8964488" cy="0"/>
          </a:xfrm>
          <a:prstGeom prst="line">
            <a:avLst/>
          </a:prstGeom>
          <a:ln w="38100" cmpd="dbl">
            <a:solidFill>
              <a:srgbClr val="9A00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310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596" y="-228600"/>
            <a:ext cx="9048720" cy="1447800"/>
          </a:xfrm>
        </p:spPr>
        <p:txBody>
          <a:bodyPr>
            <a:normAutofit/>
          </a:bodyPr>
          <a:lstStyle/>
          <a:p>
            <a:r>
              <a:rPr lang="en-GB" b="1" dirty="0" smtClean="0">
                <a:solidFill>
                  <a:srgbClr val="7B1719"/>
                </a:solidFill>
                <a:latin typeface="+mn-lt"/>
                <a:ea typeface="+mn-ea"/>
                <a:cs typeface="Times New Roman" pitchFamily="18" charset="0"/>
              </a:rPr>
              <a:t>ECA Long </a:t>
            </a:r>
            <a:r>
              <a:rPr lang="en-GB" b="1" dirty="0">
                <a:solidFill>
                  <a:srgbClr val="7B1719"/>
                </a:solidFill>
                <a:latin typeface="+mn-lt"/>
                <a:ea typeface="+mn-ea"/>
                <a:cs typeface="Times New Roman" pitchFamily="18" charset="0"/>
              </a:rPr>
              <a:t>Term </a:t>
            </a:r>
            <a:r>
              <a:rPr lang="en-GB" b="1" dirty="0" smtClean="0">
                <a:solidFill>
                  <a:srgbClr val="7B1719"/>
                </a:solidFill>
                <a:latin typeface="+mn-lt"/>
                <a:ea typeface="+mn-ea"/>
                <a:cs typeface="Times New Roman" pitchFamily="18" charset="0"/>
              </a:rPr>
              <a:t>Goal: </a:t>
            </a:r>
            <a:r>
              <a:rPr lang="en-GB" b="1" dirty="0">
                <a:solidFill>
                  <a:srgbClr val="7B1719"/>
                </a:solidFill>
                <a:latin typeface="+mn-lt"/>
                <a:ea typeface="+mn-ea"/>
                <a:cs typeface="Times New Roman" pitchFamily="18" charset="0"/>
              </a:rPr>
              <a:t>2020-2023</a:t>
            </a:r>
          </a:p>
        </p:txBody>
      </p:sp>
      <p:sp>
        <p:nvSpPr>
          <p:cNvPr id="3" name="Content Placeholder 2"/>
          <p:cNvSpPr>
            <a:spLocks noGrp="1"/>
          </p:cNvSpPr>
          <p:nvPr>
            <p:ph idx="1"/>
          </p:nvPr>
        </p:nvSpPr>
        <p:spPr>
          <a:xfrm>
            <a:off x="533400" y="685801"/>
            <a:ext cx="11178288" cy="6172199"/>
          </a:xfrm>
        </p:spPr>
        <p:txBody>
          <a:bodyPr>
            <a:normAutofit/>
          </a:bodyPr>
          <a:lstStyle/>
          <a:p>
            <a:pPr algn="just">
              <a:buNone/>
            </a:pPr>
            <a:endParaRPr lang="en-GB" i="1" dirty="0" smtClean="0">
              <a:latin typeface="Gill Sans MT" pitchFamily="34" charset="0"/>
            </a:endParaRPr>
          </a:p>
          <a:p>
            <a:pPr marL="0" lvl="0" indent="0">
              <a:lnSpc>
                <a:spcPct val="100000"/>
              </a:lnSpc>
              <a:spcBef>
                <a:spcPts val="0"/>
              </a:spcBef>
              <a:buClr>
                <a:srgbClr val="595959"/>
              </a:buClr>
              <a:buSzPts val="1300"/>
              <a:buNone/>
            </a:pPr>
            <a:r>
              <a:rPr lang="en-US" sz="2400" dirty="0">
                <a:solidFill>
                  <a:prstClr val="black"/>
                </a:solidFill>
                <a:sym typeface="Lato"/>
              </a:rPr>
              <a:t>With the joint-financing agreement, </a:t>
            </a:r>
            <a:r>
              <a:rPr lang="en-US" sz="2400" dirty="0" smtClean="0">
                <a:solidFill>
                  <a:prstClr val="black"/>
                </a:solidFill>
                <a:sym typeface="Lato"/>
              </a:rPr>
              <a:t>Holistic </a:t>
            </a:r>
            <a:r>
              <a:rPr lang="en-US" sz="2400" dirty="0">
                <a:solidFill>
                  <a:prstClr val="black"/>
                </a:solidFill>
                <a:sym typeface="Lato"/>
              </a:rPr>
              <a:t>ECA Framework: In-school, after-school, and summer , and quality assurance in place, the MOE will be able to provide school block funding, contract local partners and technical assistance to ensure: </a:t>
            </a:r>
          </a:p>
          <a:p>
            <a:pPr marL="537629" indent="-342900">
              <a:spcBef>
                <a:spcPts val="2133"/>
              </a:spcBef>
              <a:buSzPct val="74000"/>
              <a:buFont typeface="Wingdings" panose="05000000000000000000" pitchFamily="2" charset="2"/>
              <a:buChar char="§"/>
            </a:pPr>
            <a:r>
              <a:rPr lang="en-US" sz="2400" b="1" dirty="0"/>
              <a:t>Teacher Certification</a:t>
            </a:r>
            <a:r>
              <a:rPr lang="en-US" sz="2400" dirty="0"/>
              <a:t>: In-service </a:t>
            </a:r>
            <a:r>
              <a:rPr lang="en-US" sz="2400" dirty="0" smtClean="0"/>
              <a:t>training</a:t>
            </a:r>
          </a:p>
          <a:p>
            <a:pPr marL="1066785" lvl="1" indent="-414856">
              <a:spcBef>
                <a:spcPts val="2133"/>
              </a:spcBef>
              <a:buSzPct val="74000"/>
              <a:buFont typeface="Wingdings" panose="05000000000000000000" pitchFamily="2" charset="2"/>
              <a:buChar char="§"/>
            </a:pPr>
            <a:r>
              <a:rPr lang="en-US" sz="2000" dirty="0"/>
              <a:t>Empower non-core subject teachers with the resources and skills they need to have increased motivation to instruct </a:t>
            </a:r>
            <a:r>
              <a:rPr lang="en-US" sz="2000" dirty="0" smtClean="0"/>
              <a:t>ECA</a:t>
            </a:r>
          </a:p>
          <a:p>
            <a:pPr marL="537629" indent="-342900">
              <a:spcBef>
                <a:spcPts val="2133"/>
              </a:spcBef>
              <a:buSzPct val="74000"/>
              <a:buFont typeface="Wingdings" panose="05000000000000000000" pitchFamily="2" charset="2"/>
              <a:buChar char="§"/>
            </a:pPr>
            <a:r>
              <a:rPr lang="en-US" sz="2400" b="1" dirty="0" smtClean="0"/>
              <a:t>Empower School </a:t>
            </a:r>
            <a:r>
              <a:rPr lang="en-US" sz="2400" b="1" dirty="0"/>
              <a:t>:  </a:t>
            </a:r>
            <a:r>
              <a:rPr lang="en-US" sz="2400" dirty="0"/>
              <a:t>have agency and ownership over school-wide ECA planning</a:t>
            </a:r>
          </a:p>
          <a:p>
            <a:pPr marL="537629" indent="-342900">
              <a:buSzPct val="74000"/>
              <a:buFont typeface="Wingdings" panose="05000000000000000000" pitchFamily="2" charset="2"/>
              <a:buChar char="§"/>
            </a:pPr>
            <a:r>
              <a:rPr lang="en-US" sz="2400" b="1" dirty="0" smtClean="0"/>
              <a:t>Diversify </a:t>
            </a:r>
            <a:r>
              <a:rPr lang="en-US" sz="2400" b="1" dirty="0"/>
              <a:t>Partnerships</a:t>
            </a:r>
            <a:r>
              <a:rPr lang="en-US" sz="2400" dirty="0"/>
              <a:t>: CBOs, NGOs, foundations, private, and public entities </a:t>
            </a:r>
            <a:endParaRPr lang="en-US" sz="2400" b="1" dirty="0"/>
          </a:p>
          <a:p>
            <a:pPr marL="537629" indent="-342900">
              <a:buSzPct val="74000"/>
              <a:buFont typeface="Wingdings" panose="05000000000000000000" pitchFamily="2" charset="2"/>
              <a:buChar char="§"/>
            </a:pPr>
            <a:r>
              <a:rPr lang="en-US" sz="2400" b="1" dirty="0"/>
              <a:t>Transparent and fair competition</a:t>
            </a:r>
            <a:r>
              <a:rPr lang="en-US" sz="2400" dirty="0"/>
              <a:t>: Innovative financing and contracting mechanisms</a:t>
            </a:r>
          </a:p>
          <a:p>
            <a:pPr marL="537629" indent="-342900">
              <a:buSzPct val="74000"/>
              <a:buFont typeface="Wingdings" panose="05000000000000000000" pitchFamily="2" charset="2"/>
              <a:buChar char="§"/>
            </a:pPr>
            <a:r>
              <a:rPr lang="en-US" sz="2400" b="1" dirty="0"/>
              <a:t>Measuring Impact</a:t>
            </a:r>
            <a:r>
              <a:rPr lang="en-US" sz="2400" dirty="0"/>
              <a:t>: Accountability to the ESP and Human Resources Development Strategy through school level report cards, MOE M&amp;E, and ECA assessments </a:t>
            </a:r>
            <a:endParaRPr lang="en-US" sz="2400" dirty="0" smtClean="0"/>
          </a:p>
          <a:p>
            <a:pPr marL="994829" lvl="1" indent="-342900">
              <a:buSzPct val="74000"/>
              <a:buFont typeface="Wingdings" panose="05000000000000000000" pitchFamily="2" charset="2"/>
              <a:buChar char="§"/>
            </a:pPr>
            <a:r>
              <a:rPr lang="en-US" sz="2000" dirty="0"/>
              <a:t>Target: Nationwide implementation (more tailored interventions as needed)</a:t>
            </a:r>
          </a:p>
          <a:p>
            <a:pPr marL="537629" indent="-342900">
              <a:buSzPct val="74000"/>
              <a:buFont typeface="Wingdings" panose="05000000000000000000" pitchFamily="2" charset="2"/>
              <a:buChar char="§"/>
            </a:pPr>
            <a:endParaRPr lang="en-US" sz="2400" dirty="0"/>
          </a:p>
          <a:p>
            <a:pPr marL="0" indent="0" algn="just">
              <a:buNone/>
            </a:pPr>
            <a:endParaRPr lang="en-US" dirty="0" smtClean="0">
              <a:latin typeface="Gill Sans MT" pitchFamily="34" charset="0"/>
            </a:endParaRPr>
          </a:p>
          <a:p>
            <a:pPr marL="514350" indent="-514350" algn="just">
              <a:buFont typeface="Arial" pitchFamily="34" charset="0"/>
              <a:buAutoNum type="arabicPeriod"/>
            </a:pPr>
            <a:endParaRPr lang="en-US" dirty="0" smtClean="0">
              <a:latin typeface="Gill Sans MT" pitchFamily="34" charset="0"/>
            </a:endParaRPr>
          </a:p>
          <a:p>
            <a:pPr marL="514350" indent="-514350" algn="just">
              <a:buAutoNum type="arabicPeriod"/>
            </a:pPr>
            <a:endParaRPr lang="en-US" dirty="0" smtClean="0"/>
          </a:p>
          <a:p>
            <a:pPr algn="just">
              <a:buNone/>
            </a:pPr>
            <a:endParaRPr lang="en-GB" i="1" dirty="0" smtClean="0">
              <a:latin typeface="Gill Sans MT" pitchFamily="34" charset="0"/>
            </a:endParaRPr>
          </a:p>
          <a:p>
            <a:pPr algn="just">
              <a:buNone/>
            </a:pPr>
            <a:endParaRPr lang="en-GB" i="1" dirty="0" smtClean="0">
              <a:latin typeface="Gill Sans MT" pitchFamily="34" charset="0"/>
            </a:endParaRPr>
          </a:p>
          <a:p>
            <a:pPr algn="just">
              <a:buNone/>
            </a:pPr>
            <a:endParaRPr lang="en-GB" dirty="0">
              <a:latin typeface="Gill Sans MT" pitchFamily="34" charset="0"/>
            </a:endParaRPr>
          </a:p>
        </p:txBody>
      </p:sp>
      <p:cxnSp>
        <p:nvCxnSpPr>
          <p:cNvPr id="14" name="Straight Connector 13"/>
          <p:cNvCxnSpPr/>
          <p:nvPr/>
        </p:nvCxnSpPr>
        <p:spPr>
          <a:xfrm flipV="1">
            <a:off x="1666844" y="838200"/>
            <a:ext cx="8820472" cy="17585"/>
          </a:xfrm>
          <a:prstGeom prst="line">
            <a:avLst/>
          </a:prstGeom>
          <a:ln w="38100" cmpd="dbl">
            <a:solidFill>
              <a:srgbClr val="ECE1C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438596" y="2286000"/>
            <a:ext cx="8820472" cy="0"/>
          </a:xfrm>
          <a:prstGeom prst="line">
            <a:avLst/>
          </a:prstGeom>
          <a:ln w="38100" cmpd="dbl">
            <a:solidFill>
              <a:srgbClr val="9A000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666844" y="6629400"/>
            <a:ext cx="8964488" cy="0"/>
          </a:xfrm>
          <a:prstGeom prst="line">
            <a:avLst/>
          </a:prstGeom>
          <a:ln w="38100" cmpd="dbl">
            <a:solidFill>
              <a:srgbClr val="9A00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8646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304800"/>
            <a:ext cx="6915120" cy="1447800"/>
          </a:xfrm>
        </p:spPr>
        <p:txBody>
          <a:bodyPr>
            <a:normAutofit/>
          </a:bodyPr>
          <a:lstStyle/>
          <a:p>
            <a:r>
              <a:rPr lang="en-GB" b="1" dirty="0">
                <a:solidFill>
                  <a:srgbClr val="7B1719"/>
                </a:solidFill>
                <a:latin typeface="+mn-lt"/>
                <a:ea typeface="+mn-ea"/>
                <a:cs typeface="Times New Roman" pitchFamily="18" charset="0"/>
              </a:rPr>
              <a:t>Planning for Sustainability </a:t>
            </a:r>
          </a:p>
        </p:txBody>
      </p:sp>
      <p:sp>
        <p:nvSpPr>
          <p:cNvPr id="3" name="Content Placeholder 2"/>
          <p:cNvSpPr>
            <a:spLocks noGrp="1"/>
          </p:cNvSpPr>
          <p:nvPr>
            <p:ph idx="1"/>
          </p:nvPr>
        </p:nvSpPr>
        <p:spPr>
          <a:xfrm>
            <a:off x="533400" y="685801"/>
            <a:ext cx="11178288" cy="6172199"/>
          </a:xfrm>
        </p:spPr>
        <p:txBody>
          <a:bodyPr>
            <a:normAutofit/>
          </a:bodyPr>
          <a:lstStyle/>
          <a:p>
            <a:pPr algn="just">
              <a:buNone/>
            </a:pPr>
            <a:endParaRPr lang="en-GB" i="1" dirty="0" smtClean="0">
              <a:latin typeface="Gill Sans MT" pitchFamily="34" charset="0"/>
            </a:endParaRPr>
          </a:p>
          <a:p>
            <a:pPr marL="0" lvl="0" indent="0">
              <a:lnSpc>
                <a:spcPct val="100000"/>
              </a:lnSpc>
              <a:spcBef>
                <a:spcPts val="0"/>
              </a:spcBef>
              <a:buClr>
                <a:srgbClr val="595959"/>
              </a:buClr>
              <a:buSzPts val="1300"/>
              <a:buNone/>
            </a:pPr>
            <a:r>
              <a:rPr lang="en-US" sz="2400" dirty="0">
                <a:solidFill>
                  <a:prstClr val="black"/>
                </a:solidFill>
                <a:sym typeface="Lato"/>
              </a:rPr>
              <a:t>Now that standards, school-level ECA frameworks, school-level funding, has been completed, MOE can work towards developing a funding and contracting mechanism to increase efficiency and sustainability of the ECA:</a:t>
            </a:r>
          </a:p>
          <a:p>
            <a:pPr marL="609585" lvl="0" indent="-414856">
              <a:lnSpc>
                <a:spcPct val="100000"/>
              </a:lnSpc>
              <a:spcBef>
                <a:spcPts val="2133"/>
              </a:spcBef>
              <a:buClr>
                <a:srgbClr val="595959"/>
              </a:buClr>
              <a:buSzPts val="1300"/>
              <a:buFont typeface="Lato"/>
              <a:buChar char="●"/>
            </a:pPr>
            <a:r>
              <a:rPr lang="en-US" sz="2400" dirty="0">
                <a:solidFill>
                  <a:prstClr val="black"/>
                </a:solidFill>
                <a:sym typeface="Lato"/>
              </a:rPr>
              <a:t>Develop Quality Assurance Framework </a:t>
            </a:r>
          </a:p>
          <a:p>
            <a:pPr marL="1219170" lvl="1" indent="-397923">
              <a:lnSpc>
                <a:spcPct val="100000"/>
              </a:lnSpc>
              <a:spcBef>
                <a:spcPts val="0"/>
              </a:spcBef>
              <a:buClr>
                <a:srgbClr val="595959"/>
              </a:buClr>
              <a:buSzPts val="1100"/>
              <a:buFont typeface="Lato"/>
              <a:buChar char="○"/>
            </a:pPr>
            <a:r>
              <a:rPr lang="en-US" dirty="0">
                <a:solidFill>
                  <a:prstClr val="black"/>
                </a:solidFill>
                <a:sym typeface="Lato"/>
              </a:rPr>
              <a:t>Education Quality Assurance Unit </a:t>
            </a:r>
            <a:endParaRPr lang="en-US" dirty="0" smtClean="0">
              <a:solidFill>
                <a:prstClr val="black"/>
              </a:solidFill>
              <a:sym typeface="Lato"/>
            </a:endParaRPr>
          </a:p>
          <a:p>
            <a:pPr marL="1219170" lvl="1" indent="-397923">
              <a:lnSpc>
                <a:spcPct val="100000"/>
              </a:lnSpc>
              <a:spcBef>
                <a:spcPts val="0"/>
              </a:spcBef>
              <a:buClr>
                <a:srgbClr val="595959"/>
              </a:buClr>
              <a:buSzPts val="1100"/>
              <a:buFont typeface="Lato"/>
              <a:buChar char="○"/>
            </a:pPr>
            <a:r>
              <a:rPr lang="en-US" dirty="0">
                <a:solidFill>
                  <a:prstClr val="black"/>
                </a:solidFill>
                <a:sym typeface="Lato"/>
              </a:rPr>
              <a:t>NCHRD</a:t>
            </a:r>
          </a:p>
          <a:p>
            <a:pPr marL="1219170" lvl="1" indent="-397923">
              <a:lnSpc>
                <a:spcPct val="100000"/>
              </a:lnSpc>
              <a:spcBef>
                <a:spcPts val="0"/>
              </a:spcBef>
              <a:buClr>
                <a:srgbClr val="595959"/>
              </a:buClr>
              <a:buSzPts val="1100"/>
              <a:buFont typeface="Lato"/>
              <a:buChar char="○"/>
            </a:pPr>
            <a:r>
              <a:rPr lang="en-US" dirty="0" err="1" smtClean="0">
                <a:solidFill>
                  <a:prstClr val="black"/>
                </a:solidFill>
                <a:sym typeface="Lato"/>
              </a:rPr>
              <a:t>OpenEMIS</a:t>
            </a:r>
            <a:endParaRPr lang="en-US" dirty="0">
              <a:solidFill>
                <a:prstClr val="black"/>
              </a:solidFill>
              <a:sym typeface="Lato"/>
            </a:endParaRPr>
          </a:p>
          <a:p>
            <a:pPr marL="609585" lvl="0" indent="-414856">
              <a:lnSpc>
                <a:spcPct val="100000"/>
              </a:lnSpc>
              <a:spcBef>
                <a:spcPts val="0"/>
              </a:spcBef>
              <a:buClr>
                <a:srgbClr val="595959"/>
              </a:buClr>
              <a:buSzPts val="1300"/>
              <a:buFont typeface="Lato"/>
              <a:buChar char="●"/>
            </a:pPr>
            <a:r>
              <a:rPr lang="en-US" sz="2400" dirty="0">
                <a:solidFill>
                  <a:prstClr val="black"/>
                </a:solidFill>
                <a:sym typeface="Lato"/>
              </a:rPr>
              <a:t>Develop ECA joint-financing agreement </a:t>
            </a:r>
          </a:p>
          <a:p>
            <a:pPr marL="1219170" lvl="1" indent="-397923">
              <a:lnSpc>
                <a:spcPct val="100000"/>
              </a:lnSpc>
              <a:spcBef>
                <a:spcPts val="0"/>
              </a:spcBef>
              <a:buClr>
                <a:srgbClr val="595959"/>
              </a:buClr>
              <a:buSzPts val="1100"/>
              <a:buFont typeface="Lato"/>
              <a:buChar char="○"/>
            </a:pPr>
            <a:r>
              <a:rPr lang="en-US" dirty="0">
                <a:solidFill>
                  <a:prstClr val="black"/>
                </a:solidFill>
                <a:sym typeface="Lato"/>
              </a:rPr>
              <a:t>Donors can contribute to JFA for systems strengthening, school block grants, or school-level implementing partner activities</a:t>
            </a:r>
          </a:p>
          <a:p>
            <a:pPr marL="609585" lvl="0" indent="-414856">
              <a:lnSpc>
                <a:spcPct val="100000"/>
              </a:lnSpc>
              <a:spcBef>
                <a:spcPts val="0"/>
              </a:spcBef>
              <a:buClr>
                <a:srgbClr val="595959"/>
              </a:buClr>
              <a:buSzPts val="1300"/>
              <a:buFont typeface="Lato"/>
              <a:buChar char="●"/>
            </a:pPr>
            <a:r>
              <a:rPr lang="en-US" sz="2400" dirty="0" smtClean="0">
                <a:solidFill>
                  <a:prstClr val="black"/>
                </a:solidFill>
                <a:sym typeface="Lato"/>
              </a:rPr>
              <a:t>Develop </a:t>
            </a:r>
            <a:r>
              <a:rPr lang="en-US" sz="2400" dirty="0">
                <a:solidFill>
                  <a:prstClr val="black"/>
                </a:solidFill>
                <a:sym typeface="Lato"/>
              </a:rPr>
              <a:t>IDIQ contracting mechanism for implementing partners or technical assistance </a:t>
            </a:r>
          </a:p>
          <a:p>
            <a:pPr marL="1219170" lvl="1" indent="-397923">
              <a:lnSpc>
                <a:spcPct val="100000"/>
              </a:lnSpc>
              <a:spcBef>
                <a:spcPts val="0"/>
              </a:spcBef>
              <a:buClr>
                <a:srgbClr val="595959"/>
              </a:buClr>
              <a:buSzPts val="1100"/>
              <a:buFont typeface="Lato"/>
              <a:buChar char="○"/>
            </a:pPr>
            <a:r>
              <a:rPr lang="en-US" dirty="0">
                <a:solidFill>
                  <a:prstClr val="black"/>
                </a:solidFill>
                <a:sym typeface="Lato"/>
              </a:rPr>
              <a:t>For MOE and schools to contract implementing partners or technical assistance to implement activities</a:t>
            </a:r>
          </a:p>
          <a:p>
            <a:pPr marL="514350" indent="-514350" algn="just">
              <a:buFont typeface="Arial" pitchFamily="34" charset="0"/>
              <a:buAutoNum type="arabicPeriod"/>
            </a:pPr>
            <a:endParaRPr lang="en-US" dirty="0" smtClean="0">
              <a:latin typeface="Gill Sans MT" pitchFamily="34" charset="0"/>
            </a:endParaRPr>
          </a:p>
          <a:p>
            <a:pPr marL="514350" indent="-514350" algn="just">
              <a:buFont typeface="Arial" pitchFamily="34" charset="0"/>
              <a:buAutoNum type="arabicPeriod"/>
            </a:pPr>
            <a:endParaRPr lang="en-US" dirty="0" smtClean="0">
              <a:latin typeface="Gill Sans MT" pitchFamily="34" charset="0"/>
            </a:endParaRPr>
          </a:p>
          <a:p>
            <a:pPr marL="514350" indent="-514350" algn="just">
              <a:buFont typeface="Arial" pitchFamily="34" charset="0"/>
              <a:buAutoNum type="arabicPeriod"/>
            </a:pPr>
            <a:endParaRPr lang="en-US" dirty="0" smtClean="0">
              <a:latin typeface="Gill Sans MT" pitchFamily="34" charset="0"/>
            </a:endParaRPr>
          </a:p>
          <a:p>
            <a:pPr marL="514350" indent="-514350" algn="just">
              <a:buAutoNum type="arabicPeriod"/>
            </a:pPr>
            <a:endParaRPr lang="en-US" dirty="0" smtClean="0"/>
          </a:p>
          <a:p>
            <a:pPr algn="just">
              <a:buNone/>
            </a:pPr>
            <a:endParaRPr lang="en-GB" i="1" dirty="0" smtClean="0">
              <a:latin typeface="Gill Sans MT" pitchFamily="34" charset="0"/>
            </a:endParaRPr>
          </a:p>
          <a:p>
            <a:pPr algn="just">
              <a:buNone/>
            </a:pPr>
            <a:endParaRPr lang="en-GB" i="1" dirty="0" smtClean="0">
              <a:latin typeface="Gill Sans MT" pitchFamily="34" charset="0"/>
            </a:endParaRPr>
          </a:p>
          <a:p>
            <a:pPr algn="just">
              <a:buNone/>
            </a:pPr>
            <a:endParaRPr lang="en-GB" dirty="0">
              <a:latin typeface="Gill Sans MT" pitchFamily="34" charset="0"/>
            </a:endParaRPr>
          </a:p>
        </p:txBody>
      </p:sp>
      <p:cxnSp>
        <p:nvCxnSpPr>
          <p:cNvPr id="14" name="Straight Connector 13"/>
          <p:cNvCxnSpPr/>
          <p:nvPr/>
        </p:nvCxnSpPr>
        <p:spPr>
          <a:xfrm flipV="1">
            <a:off x="1666844" y="838200"/>
            <a:ext cx="8820472" cy="17585"/>
          </a:xfrm>
          <a:prstGeom prst="line">
            <a:avLst/>
          </a:prstGeom>
          <a:ln w="38100" cmpd="dbl">
            <a:solidFill>
              <a:srgbClr val="ECE1C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68010" y="2362200"/>
            <a:ext cx="8820472" cy="0"/>
          </a:xfrm>
          <a:prstGeom prst="line">
            <a:avLst/>
          </a:prstGeom>
          <a:ln w="38100" cmpd="dbl">
            <a:solidFill>
              <a:srgbClr val="9A000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666844" y="6629400"/>
            <a:ext cx="8964488" cy="0"/>
          </a:xfrm>
          <a:prstGeom prst="line">
            <a:avLst/>
          </a:prstGeom>
          <a:ln w="38100" cmpd="dbl">
            <a:solidFill>
              <a:srgbClr val="9A00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80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7"/>
          <p:cNvSpPr txBox="1">
            <a:spLocks noGrp="1"/>
          </p:cNvSpPr>
          <p:nvPr>
            <p:ph type="title"/>
          </p:nvPr>
        </p:nvSpPr>
        <p:spPr>
          <a:xfrm>
            <a:off x="457201" y="181376"/>
            <a:ext cx="10896599" cy="556379"/>
          </a:xfrm>
          <a:prstGeom prst="rect">
            <a:avLst/>
          </a:prstGeom>
        </p:spPr>
        <p:txBody>
          <a:bodyPr spcFirstLastPara="1" vert="horz" wrap="square" lIns="91425" tIns="91425" rIns="91425" bIns="91425" rtlCol="0" anchor="t" anchorCtr="0">
            <a:noAutofit/>
          </a:bodyPr>
          <a:lstStyle/>
          <a:p>
            <a:r>
              <a:rPr lang="en-US" sz="3600" b="1" dirty="0">
                <a:solidFill>
                  <a:srgbClr val="7B1719"/>
                </a:solidFill>
                <a:latin typeface="+mn-lt"/>
                <a:ea typeface="+mn-ea"/>
                <a:cs typeface="Times New Roman" pitchFamily="18" charset="0"/>
                <a:sym typeface="Arial"/>
              </a:rPr>
              <a:t>Develop Funding </a:t>
            </a:r>
            <a:r>
              <a:rPr lang="en-US" sz="3600" b="1" dirty="0" smtClean="0">
                <a:solidFill>
                  <a:srgbClr val="7B1719"/>
                </a:solidFill>
                <a:latin typeface="+mn-lt"/>
                <a:ea typeface="+mn-ea"/>
                <a:cs typeface="Times New Roman" pitchFamily="18" charset="0"/>
                <a:sym typeface="Arial"/>
              </a:rPr>
              <a:t>Mechanism </a:t>
            </a:r>
            <a:r>
              <a:rPr lang="en" sz="3600" b="1" dirty="0">
                <a:solidFill>
                  <a:srgbClr val="7B1719"/>
                </a:solidFill>
                <a:latin typeface="+mn-lt"/>
                <a:ea typeface="+mn-ea"/>
                <a:cs typeface="Times New Roman" pitchFamily="18" charset="0"/>
                <a:sym typeface="Calibri"/>
              </a:rPr>
              <a:t>&amp; Aims</a:t>
            </a:r>
            <a:r>
              <a:rPr lang="en-US" sz="3600" b="1" dirty="0">
                <a:solidFill>
                  <a:srgbClr val="7B1719"/>
                </a:solidFill>
                <a:latin typeface="+mn-lt"/>
                <a:ea typeface="+mn-ea"/>
                <a:cs typeface="Times New Roman" pitchFamily="18" charset="0"/>
              </a:rPr>
              <a:t/>
            </a:r>
            <a:br>
              <a:rPr lang="en-US" sz="3600" b="1" dirty="0">
                <a:solidFill>
                  <a:srgbClr val="7B1719"/>
                </a:solidFill>
                <a:latin typeface="+mn-lt"/>
                <a:ea typeface="+mn-ea"/>
                <a:cs typeface="Times New Roman" pitchFamily="18" charset="0"/>
              </a:rPr>
            </a:br>
            <a:r>
              <a:rPr lang="en" sz="2400" kern="0" dirty="0" smtClean="0">
                <a:solidFill>
                  <a:srgbClr val="1A1A1A"/>
                </a:solidFill>
                <a:latin typeface="Raleway"/>
                <a:sym typeface="Calibri"/>
              </a:rPr>
              <a:t>By </a:t>
            </a:r>
            <a:r>
              <a:rPr lang="en" sz="2400" kern="0" dirty="0">
                <a:solidFill>
                  <a:srgbClr val="1A1A1A"/>
                </a:solidFill>
                <a:latin typeface="Raleway"/>
                <a:sym typeface="Calibri"/>
              </a:rPr>
              <a:t>Sector and Donor </a:t>
            </a:r>
            <a:r>
              <a:rPr lang="en" sz="2400" kern="0" dirty="0" smtClean="0">
                <a:solidFill>
                  <a:srgbClr val="1A1A1A"/>
                </a:solidFill>
                <a:latin typeface="Raleway"/>
                <a:sym typeface="Calibri"/>
              </a:rPr>
              <a:t>Matrix</a:t>
            </a:r>
            <a:endParaRPr sz="2400" kern="0" dirty="0">
              <a:solidFill>
                <a:srgbClr val="1A1A1A"/>
              </a:solidFill>
              <a:latin typeface="Raleway"/>
              <a:sym typeface="Calibri"/>
            </a:endParaRPr>
          </a:p>
        </p:txBody>
      </p:sp>
      <p:sp>
        <p:nvSpPr>
          <p:cNvPr id="222" name="Google Shape;222;p37"/>
          <p:cNvSpPr txBox="1">
            <a:spLocks noGrp="1"/>
          </p:cNvSpPr>
          <p:nvPr>
            <p:ph type="body" idx="1"/>
          </p:nvPr>
        </p:nvSpPr>
        <p:spPr>
          <a:xfrm>
            <a:off x="219075" y="4676775"/>
            <a:ext cx="11134725" cy="2497889"/>
          </a:xfrm>
          <a:prstGeom prst="rect">
            <a:avLst/>
          </a:prstGeom>
        </p:spPr>
        <p:txBody>
          <a:bodyPr spcFirstLastPara="1" vert="horz" wrap="square" lIns="91425" tIns="91425" rIns="91425" bIns="91425" rtlCol="0" anchor="t" anchorCtr="0">
            <a:noAutofit/>
          </a:bodyPr>
          <a:lstStyle/>
          <a:p>
            <a:pPr>
              <a:buClr>
                <a:srgbClr val="000000"/>
              </a:buClr>
              <a:buFont typeface="Calibri"/>
              <a:buChar char="●"/>
            </a:pPr>
            <a:r>
              <a:rPr lang="en" sz="1800" dirty="0">
                <a:solidFill>
                  <a:srgbClr val="000000"/>
                </a:solidFill>
                <a:highlight>
                  <a:schemeClr val="lt1"/>
                </a:highlight>
                <a:latin typeface="Calibri"/>
                <a:ea typeface="Calibri"/>
                <a:cs typeface="Calibri"/>
                <a:sym typeface="Calibri"/>
              </a:rPr>
              <a:t>Maintaining the same level of funding with </a:t>
            </a:r>
            <a:r>
              <a:rPr lang="en" sz="1800" dirty="0" smtClean="0">
                <a:solidFill>
                  <a:srgbClr val="000000"/>
                </a:solidFill>
                <a:highlight>
                  <a:schemeClr val="lt1"/>
                </a:highlight>
                <a:latin typeface="Calibri"/>
                <a:ea typeface="Calibri"/>
                <a:cs typeface="Calibri"/>
                <a:sym typeface="Calibri"/>
              </a:rPr>
              <a:t>~……% </a:t>
            </a:r>
            <a:r>
              <a:rPr lang="en" sz="1800" dirty="0">
                <a:solidFill>
                  <a:srgbClr val="000000"/>
                </a:solidFill>
                <a:highlight>
                  <a:schemeClr val="lt1"/>
                </a:highlight>
                <a:latin typeface="Calibri"/>
                <a:ea typeface="Calibri"/>
                <a:cs typeface="Calibri"/>
                <a:sym typeface="Calibri"/>
              </a:rPr>
              <a:t>growth over </a:t>
            </a:r>
            <a:r>
              <a:rPr lang="en" sz="1800" dirty="0" smtClean="0">
                <a:solidFill>
                  <a:srgbClr val="000000"/>
                </a:solidFill>
                <a:highlight>
                  <a:schemeClr val="lt1"/>
                </a:highlight>
                <a:latin typeface="Calibri"/>
                <a:ea typeface="Calibri"/>
                <a:cs typeface="Calibri"/>
                <a:sym typeface="Calibri"/>
              </a:rPr>
              <a:t>3 </a:t>
            </a:r>
            <a:r>
              <a:rPr lang="en" sz="1800" dirty="0">
                <a:solidFill>
                  <a:srgbClr val="000000"/>
                </a:solidFill>
                <a:highlight>
                  <a:schemeClr val="lt1"/>
                </a:highlight>
                <a:latin typeface="Calibri"/>
                <a:ea typeface="Calibri"/>
                <a:cs typeface="Calibri"/>
                <a:sym typeface="Calibri"/>
              </a:rPr>
              <a:t>years</a:t>
            </a:r>
            <a:endParaRPr sz="1800" dirty="0">
              <a:solidFill>
                <a:srgbClr val="000000"/>
              </a:solidFill>
              <a:highlight>
                <a:schemeClr val="lt1"/>
              </a:highlight>
              <a:latin typeface="Calibri"/>
              <a:ea typeface="Calibri"/>
              <a:cs typeface="Calibri"/>
              <a:sym typeface="Calibri"/>
            </a:endParaRPr>
          </a:p>
          <a:p>
            <a:pPr>
              <a:buClr>
                <a:srgbClr val="000000"/>
              </a:buClr>
              <a:buFont typeface="Calibri"/>
              <a:buChar char="●"/>
            </a:pPr>
            <a:r>
              <a:rPr lang="en" sz="1800" dirty="0">
                <a:solidFill>
                  <a:srgbClr val="000000"/>
                </a:solidFill>
                <a:highlight>
                  <a:schemeClr val="lt1"/>
                </a:highlight>
                <a:latin typeface="Calibri"/>
                <a:ea typeface="Calibri"/>
                <a:cs typeface="Calibri"/>
                <a:sym typeface="Calibri"/>
              </a:rPr>
              <a:t>Ensuring the same donors are engaged in follow-on programming over the next three </a:t>
            </a:r>
            <a:r>
              <a:rPr lang="en" sz="1800" dirty="0" smtClean="0">
                <a:solidFill>
                  <a:srgbClr val="000000"/>
                </a:solidFill>
                <a:highlight>
                  <a:schemeClr val="lt1"/>
                </a:highlight>
                <a:latin typeface="Calibri"/>
                <a:ea typeface="Calibri"/>
                <a:cs typeface="Calibri"/>
                <a:sym typeface="Calibri"/>
              </a:rPr>
              <a:t>years</a:t>
            </a:r>
          </a:p>
          <a:p>
            <a:pPr>
              <a:buClr>
                <a:srgbClr val="000000"/>
              </a:buClr>
              <a:buFont typeface="Calibri"/>
              <a:buChar char="●"/>
            </a:pPr>
            <a:r>
              <a:rPr lang="en-US" sz="1800" dirty="0" smtClean="0">
                <a:solidFill>
                  <a:srgbClr val="000000"/>
                </a:solidFill>
                <a:highlight>
                  <a:schemeClr val="lt1"/>
                </a:highlight>
                <a:ea typeface="Calibri"/>
                <a:cs typeface="Calibri"/>
                <a:sym typeface="Calibri"/>
              </a:rPr>
              <a:t>Also the </a:t>
            </a:r>
            <a:r>
              <a:rPr lang="en-US" sz="1800" dirty="0">
                <a:solidFill>
                  <a:srgbClr val="000000"/>
                </a:solidFill>
                <a:highlight>
                  <a:schemeClr val="lt1"/>
                </a:highlight>
                <a:ea typeface="Calibri"/>
                <a:cs typeface="Calibri"/>
                <a:sym typeface="Calibri"/>
              </a:rPr>
              <a:t>Ministry </a:t>
            </a:r>
            <a:r>
              <a:rPr lang="en-US" sz="1800" dirty="0" smtClean="0">
                <a:solidFill>
                  <a:srgbClr val="000000"/>
                </a:solidFill>
                <a:highlight>
                  <a:schemeClr val="lt1"/>
                </a:highlight>
                <a:ea typeface="Calibri"/>
                <a:cs typeface="Calibri"/>
                <a:sym typeface="Calibri"/>
              </a:rPr>
              <a:t> to consider </a:t>
            </a:r>
            <a:r>
              <a:rPr lang="en-US" sz="1800" dirty="0">
                <a:solidFill>
                  <a:srgbClr val="000000"/>
                </a:solidFill>
                <a:highlight>
                  <a:schemeClr val="lt1"/>
                </a:highlight>
                <a:ea typeface="Calibri"/>
                <a:cs typeface="Calibri"/>
                <a:sym typeface="Calibri"/>
              </a:rPr>
              <a:t>partnership </a:t>
            </a:r>
            <a:r>
              <a:rPr lang="en-US" sz="1800" dirty="0" smtClean="0">
                <a:solidFill>
                  <a:srgbClr val="000000"/>
                </a:solidFill>
                <a:highlight>
                  <a:schemeClr val="lt1"/>
                </a:highlight>
                <a:ea typeface="Calibri"/>
                <a:cs typeface="Calibri"/>
                <a:sym typeface="Calibri"/>
              </a:rPr>
              <a:t>with:</a:t>
            </a:r>
          </a:p>
          <a:p>
            <a:pPr lvl="1" indent="0">
              <a:lnSpc>
                <a:spcPct val="100000"/>
              </a:lnSpc>
              <a:spcBef>
                <a:spcPts val="0"/>
              </a:spcBef>
              <a:buClr>
                <a:srgbClr val="000000"/>
              </a:buClr>
              <a:buFont typeface="Wingdings" panose="05000000000000000000" pitchFamily="2" charset="2"/>
              <a:buChar char="Ø"/>
            </a:pPr>
            <a:r>
              <a:rPr lang="en-US" sz="1400" dirty="0" smtClean="0">
                <a:solidFill>
                  <a:srgbClr val="000000"/>
                </a:solidFill>
                <a:highlight>
                  <a:schemeClr val="lt1"/>
                </a:highlight>
                <a:ea typeface="Calibri"/>
                <a:cs typeface="Calibri"/>
                <a:sym typeface="Calibri"/>
              </a:rPr>
              <a:t>   Private </a:t>
            </a:r>
            <a:r>
              <a:rPr lang="en-US" sz="1400" dirty="0">
                <a:solidFill>
                  <a:srgbClr val="000000"/>
                </a:solidFill>
                <a:highlight>
                  <a:schemeClr val="lt1"/>
                </a:highlight>
                <a:ea typeface="Calibri"/>
                <a:cs typeface="Calibri"/>
                <a:sym typeface="Calibri"/>
              </a:rPr>
              <a:t>companies and foundations such as </a:t>
            </a:r>
            <a:r>
              <a:rPr lang="en-US" sz="1400" dirty="0" smtClean="0">
                <a:solidFill>
                  <a:srgbClr val="000000"/>
                </a:solidFill>
                <a:highlight>
                  <a:schemeClr val="lt1"/>
                </a:highlight>
                <a:ea typeface="Calibri"/>
                <a:cs typeface="Calibri"/>
                <a:sym typeface="Calibri"/>
              </a:rPr>
              <a:t> </a:t>
            </a:r>
            <a:r>
              <a:rPr lang="en-US" sz="1400" dirty="0" err="1" smtClean="0">
                <a:solidFill>
                  <a:srgbClr val="000000"/>
                </a:solidFill>
                <a:highlight>
                  <a:schemeClr val="lt1"/>
                </a:highlight>
                <a:ea typeface="Calibri"/>
                <a:cs typeface="Calibri"/>
                <a:sym typeface="Calibri"/>
              </a:rPr>
              <a:t>Talal</a:t>
            </a:r>
            <a:r>
              <a:rPr lang="en-US" sz="1400" dirty="0" smtClean="0">
                <a:solidFill>
                  <a:srgbClr val="000000"/>
                </a:solidFill>
                <a:highlight>
                  <a:schemeClr val="lt1"/>
                </a:highlight>
                <a:ea typeface="Calibri"/>
                <a:cs typeface="Calibri"/>
                <a:sym typeface="Calibri"/>
              </a:rPr>
              <a:t> Abu </a:t>
            </a:r>
            <a:r>
              <a:rPr lang="en-US" sz="1400" dirty="0" err="1">
                <a:solidFill>
                  <a:srgbClr val="000000"/>
                </a:solidFill>
                <a:highlight>
                  <a:schemeClr val="lt1"/>
                </a:highlight>
                <a:ea typeface="Calibri"/>
                <a:cs typeface="Calibri"/>
                <a:sym typeface="Calibri"/>
              </a:rPr>
              <a:t>Ghazaleh</a:t>
            </a:r>
            <a:r>
              <a:rPr lang="en-US" sz="1400" dirty="0">
                <a:solidFill>
                  <a:srgbClr val="000000"/>
                </a:solidFill>
                <a:highlight>
                  <a:schemeClr val="lt1"/>
                </a:highlight>
                <a:ea typeface="Calibri"/>
                <a:cs typeface="Calibri"/>
                <a:sym typeface="Calibri"/>
              </a:rPr>
              <a:t> Foundation, the Khalid </a:t>
            </a:r>
            <a:r>
              <a:rPr lang="en-US" sz="1400" dirty="0" err="1">
                <a:solidFill>
                  <a:srgbClr val="000000"/>
                </a:solidFill>
                <a:highlight>
                  <a:schemeClr val="lt1"/>
                </a:highlight>
                <a:ea typeface="Calibri"/>
                <a:cs typeface="Calibri"/>
                <a:sym typeface="Calibri"/>
              </a:rPr>
              <a:t>Shoman</a:t>
            </a:r>
            <a:r>
              <a:rPr lang="en-US" sz="1400" dirty="0">
                <a:solidFill>
                  <a:srgbClr val="000000"/>
                </a:solidFill>
                <a:highlight>
                  <a:schemeClr val="lt1"/>
                </a:highlight>
                <a:ea typeface="Calibri"/>
                <a:cs typeface="Calibri"/>
                <a:sym typeface="Calibri"/>
              </a:rPr>
              <a:t> Foundation, The National Center for Culture and Arts, Cairo Amman Bank </a:t>
            </a:r>
            <a:r>
              <a:rPr lang="en-US" sz="1400" dirty="0" smtClean="0">
                <a:solidFill>
                  <a:srgbClr val="000000"/>
                </a:solidFill>
                <a:highlight>
                  <a:schemeClr val="lt1"/>
                </a:highlight>
                <a:ea typeface="Calibri"/>
                <a:cs typeface="Calibri"/>
                <a:sym typeface="Calibri"/>
              </a:rPr>
              <a:t>.</a:t>
            </a:r>
          </a:p>
          <a:p>
            <a:pPr lvl="1" indent="0">
              <a:lnSpc>
                <a:spcPct val="100000"/>
              </a:lnSpc>
              <a:spcBef>
                <a:spcPts val="0"/>
              </a:spcBef>
              <a:buClr>
                <a:srgbClr val="000000"/>
              </a:buClr>
              <a:buFont typeface="Wingdings" panose="05000000000000000000" pitchFamily="2" charset="2"/>
              <a:buChar char="Ø"/>
            </a:pPr>
            <a:r>
              <a:rPr lang="en-US" sz="1400" dirty="0">
                <a:solidFill>
                  <a:srgbClr val="000000"/>
                </a:solidFill>
                <a:highlight>
                  <a:schemeClr val="lt1"/>
                </a:highlight>
                <a:ea typeface="Calibri"/>
                <a:cs typeface="Calibri"/>
                <a:sym typeface="Calibri"/>
              </a:rPr>
              <a:t> </a:t>
            </a:r>
            <a:r>
              <a:rPr lang="en-US" sz="1400" dirty="0" smtClean="0">
                <a:solidFill>
                  <a:srgbClr val="000000"/>
                </a:solidFill>
                <a:highlight>
                  <a:schemeClr val="lt1"/>
                </a:highlight>
                <a:ea typeface="Calibri"/>
                <a:cs typeface="Calibri"/>
                <a:sym typeface="Calibri"/>
              </a:rPr>
              <a:t> Academic </a:t>
            </a:r>
            <a:r>
              <a:rPr lang="en-US" sz="1400" dirty="0">
                <a:solidFill>
                  <a:srgbClr val="000000"/>
                </a:solidFill>
                <a:highlight>
                  <a:schemeClr val="lt1"/>
                </a:highlight>
                <a:ea typeface="Calibri"/>
                <a:cs typeface="Calibri"/>
                <a:sym typeface="Calibri"/>
              </a:rPr>
              <a:t>institutions such as German Jordanian University or the Columbia Center for Middle Eastern Studies. </a:t>
            </a:r>
          </a:p>
          <a:p>
            <a:pPr>
              <a:buClr>
                <a:srgbClr val="000000"/>
              </a:buClr>
              <a:buFont typeface="Calibri"/>
              <a:buChar char="●"/>
            </a:pPr>
            <a:endParaRPr sz="1800" dirty="0">
              <a:solidFill>
                <a:srgbClr val="000000"/>
              </a:solidFill>
              <a:highlight>
                <a:schemeClr val="lt1"/>
              </a:highlight>
              <a:latin typeface="Calibri"/>
              <a:ea typeface="Calibri"/>
              <a:cs typeface="Calibri"/>
              <a:sym typeface="Calibri"/>
            </a:endParaRPr>
          </a:p>
          <a:p>
            <a:pPr indent="0">
              <a:buNone/>
            </a:pPr>
            <a:endParaRPr sz="1800" b="1" dirty="0">
              <a:solidFill>
                <a:srgbClr val="000000"/>
              </a:solidFill>
              <a:highlight>
                <a:schemeClr val="lt1"/>
              </a:highlight>
              <a:latin typeface="Calibri"/>
              <a:ea typeface="Calibri"/>
              <a:cs typeface="Calibri"/>
              <a:sym typeface="Calibri"/>
            </a:endParaRPr>
          </a:p>
          <a:p>
            <a:pPr marL="0" indent="0">
              <a:spcAft>
                <a:spcPts val="1600"/>
              </a:spcAft>
              <a:buNone/>
            </a:pPr>
            <a:endParaRPr sz="1800" dirty="0"/>
          </a:p>
        </p:txBody>
      </p:sp>
      <p:graphicFrame>
        <p:nvGraphicFramePr>
          <p:cNvPr id="223" name="Google Shape;223;p37"/>
          <p:cNvGraphicFramePr/>
          <p:nvPr>
            <p:extLst>
              <p:ext uri="{D42A27DB-BD31-4B8C-83A1-F6EECF244321}">
                <p14:modId xmlns:p14="http://schemas.microsoft.com/office/powerpoint/2010/main" val="3387286606"/>
              </p:ext>
            </p:extLst>
          </p:nvPr>
        </p:nvGraphicFramePr>
        <p:xfrm>
          <a:off x="1924049" y="1177426"/>
          <a:ext cx="7575830" cy="3370808"/>
        </p:xfrm>
        <a:graphic>
          <a:graphicData uri="http://schemas.openxmlformats.org/drawingml/2006/table">
            <a:tbl>
              <a:tblPr>
                <a:noFill/>
              </a:tblPr>
              <a:tblGrid>
                <a:gridCol w="1615504">
                  <a:extLst>
                    <a:ext uri="{9D8B030D-6E8A-4147-A177-3AD203B41FA5}">
                      <a16:colId xmlns:a16="http://schemas.microsoft.com/office/drawing/2014/main" val="20000"/>
                    </a:ext>
                  </a:extLst>
                </a:gridCol>
                <a:gridCol w="1414798">
                  <a:extLst>
                    <a:ext uri="{9D8B030D-6E8A-4147-A177-3AD203B41FA5}">
                      <a16:colId xmlns:a16="http://schemas.microsoft.com/office/drawing/2014/main" val="20001"/>
                    </a:ext>
                  </a:extLst>
                </a:gridCol>
                <a:gridCol w="1515176">
                  <a:extLst>
                    <a:ext uri="{9D8B030D-6E8A-4147-A177-3AD203B41FA5}">
                      <a16:colId xmlns:a16="http://schemas.microsoft.com/office/drawing/2014/main" val="20002"/>
                    </a:ext>
                  </a:extLst>
                </a:gridCol>
                <a:gridCol w="1515176">
                  <a:extLst>
                    <a:ext uri="{9D8B030D-6E8A-4147-A177-3AD203B41FA5}">
                      <a16:colId xmlns:a16="http://schemas.microsoft.com/office/drawing/2014/main" val="20003"/>
                    </a:ext>
                  </a:extLst>
                </a:gridCol>
                <a:gridCol w="1515176">
                  <a:extLst>
                    <a:ext uri="{9D8B030D-6E8A-4147-A177-3AD203B41FA5}">
                      <a16:colId xmlns:a16="http://schemas.microsoft.com/office/drawing/2014/main" val="20004"/>
                    </a:ext>
                  </a:extLst>
                </a:gridCol>
              </a:tblGrid>
              <a:tr h="664986">
                <a:tc>
                  <a:txBody>
                    <a:bodyPr/>
                    <a:lstStyle/>
                    <a:p>
                      <a:pPr marL="0" lvl="0" indent="0" algn="l" rtl="0">
                        <a:lnSpc>
                          <a:spcPct val="115000"/>
                        </a:lnSpc>
                        <a:spcBef>
                          <a:spcPts val="0"/>
                        </a:spcBef>
                        <a:spcAft>
                          <a:spcPts val="0"/>
                        </a:spcAft>
                        <a:buNone/>
                      </a:pPr>
                      <a:r>
                        <a:rPr lang="en" sz="1400" b="1" dirty="0">
                          <a:solidFill>
                            <a:srgbClr val="003366"/>
                          </a:solidFill>
                          <a:latin typeface="Calibri"/>
                          <a:ea typeface="Calibri"/>
                          <a:cs typeface="Calibri"/>
                          <a:sym typeface="Calibri"/>
                        </a:rPr>
                        <a:t>Projects/initiatives </a:t>
                      </a:r>
                      <a:endParaRPr sz="1400" b="1" dirty="0">
                        <a:solidFill>
                          <a:srgbClr val="003366"/>
                        </a:solidFill>
                        <a:latin typeface="Calibri"/>
                        <a:ea typeface="Calibri"/>
                        <a:cs typeface="Calibri"/>
                        <a:sym typeface="Calibri"/>
                      </a:endParaRPr>
                    </a:p>
                  </a:txBody>
                  <a:tcPr marL="91425" marR="91425"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lgn="ctr">
                      <a:solidFill>
                        <a:srgbClr val="9E9E9E"/>
                      </a:solidFill>
                      <a:prstDash val="solid"/>
                      <a:round/>
                      <a:headEnd type="none" w="sm" len="sm"/>
                      <a:tailEnd type="none" w="sm" len="sm"/>
                    </a:lnB>
                    <a:solidFill>
                      <a:srgbClr val="CFE2F3"/>
                    </a:solidFill>
                  </a:tcPr>
                </a:tc>
                <a:tc>
                  <a:txBody>
                    <a:bodyPr/>
                    <a:lstStyle/>
                    <a:p>
                      <a:pPr marL="0" lvl="0" indent="0" algn="l" rtl="0">
                        <a:lnSpc>
                          <a:spcPct val="115000"/>
                        </a:lnSpc>
                        <a:spcBef>
                          <a:spcPts val="0"/>
                        </a:spcBef>
                        <a:spcAft>
                          <a:spcPts val="0"/>
                        </a:spcAft>
                        <a:buNone/>
                      </a:pPr>
                      <a:r>
                        <a:rPr lang="en" sz="1400" b="1" dirty="0">
                          <a:solidFill>
                            <a:srgbClr val="003366"/>
                          </a:solidFill>
                          <a:latin typeface="Calibri"/>
                          <a:ea typeface="Calibri"/>
                          <a:cs typeface="Calibri"/>
                          <a:sym typeface="Calibri"/>
                        </a:rPr>
                        <a:t>Current Funding Level</a:t>
                      </a:r>
                      <a:endParaRPr sz="1400" b="1" dirty="0">
                        <a:solidFill>
                          <a:srgbClr val="003366"/>
                        </a:solidFill>
                        <a:latin typeface="Calibri"/>
                        <a:ea typeface="Calibri"/>
                        <a:cs typeface="Calibri"/>
                        <a:sym typeface="Calibri"/>
                      </a:endParaRPr>
                    </a:p>
                  </a:txBody>
                  <a:tcPr marL="91425" marR="91425"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CFE2F3"/>
                    </a:solidFill>
                  </a:tcPr>
                </a:tc>
                <a:tc>
                  <a:txBody>
                    <a:bodyPr/>
                    <a:lstStyle/>
                    <a:p>
                      <a:pPr marL="0" lvl="0" indent="0" algn="l" rtl="0">
                        <a:lnSpc>
                          <a:spcPct val="115000"/>
                        </a:lnSpc>
                        <a:spcBef>
                          <a:spcPts val="0"/>
                        </a:spcBef>
                        <a:spcAft>
                          <a:spcPts val="0"/>
                        </a:spcAft>
                        <a:buNone/>
                      </a:pPr>
                      <a:r>
                        <a:rPr lang="en" sz="1400" b="1" dirty="0">
                          <a:solidFill>
                            <a:srgbClr val="003366"/>
                          </a:solidFill>
                          <a:latin typeface="Calibri"/>
                          <a:ea typeface="Calibri"/>
                          <a:cs typeface="Calibri"/>
                          <a:sym typeface="Calibri"/>
                        </a:rPr>
                        <a:t>Funding Level by </a:t>
                      </a:r>
                      <a:r>
                        <a:rPr lang="en" sz="1400" b="1" dirty="0" smtClean="0">
                          <a:solidFill>
                            <a:srgbClr val="003366"/>
                          </a:solidFill>
                          <a:latin typeface="Calibri"/>
                          <a:ea typeface="Calibri"/>
                          <a:cs typeface="Calibri"/>
                          <a:sym typeface="Calibri"/>
                        </a:rPr>
                        <a:t>2021</a:t>
                      </a:r>
                      <a:endParaRPr sz="1400" b="1" dirty="0">
                        <a:solidFill>
                          <a:srgbClr val="003366"/>
                        </a:solidFill>
                        <a:latin typeface="Calibri"/>
                        <a:ea typeface="Calibri"/>
                        <a:cs typeface="Calibri"/>
                        <a:sym typeface="Calibri"/>
                      </a:endParaRPr>
                    </a:p>
                  </a:txBody>
                  <a:tcPr marL="91425" marR="91425"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CFE2F3"/>
                    </a:solidFill>
                  </a:tcPr>
                </a:tc>
                <a:tc>
                  <a:txBody>
                    <a:bodyPr/>
                    <a:lstStyle/>
                    <a:p>
                      <a:pPr marL="0" lvl="0" indent="0" algn="l" rtl="0">
                        <a:lnSpc>
                          <a:spcPct val="115000"/>
                        </a:lnSpc>
                        <a:spcBef>
                          <a:spcPts val="0"/>
                        </a:spcBef>
                        <a:spcAft>
                          <a:spcPts val="0"/>
                        </a:spcAft>
                        <a:buNone/>
                      </a:pPr>
                      <a:r>
                        <a:rPr lang="en" sz="1400" b="1" dirty="0">
                          <a:solidFill>
                            <a:srgbClr val="003366"/>
                          </a:solidFill>
                          <a:latin typeface="Calibri"/>
                          <a:ea typeface="Calibri"/>
                          <a:cs typeface="Calibri"/>
                          <a:sym typeface="Calibri"/>
                        </a:rPr>
                        <a:t>Donor Type</a:t>
                      </a:r>
                      <a:endParaRPr sz="1400" b="1" dirty="0">
                        <a:solidFill>
                          <a:srgbClr val="003366"/>
                        </a:solidFill>
                        <a:latin typeface="Calibri"/>
                        <a:ea typeface="Calibri"/>
                        <a:cs typeface="Calibri"/>
                        <a:sym typeface="Calibri"/>
                      </a:endParaRPr>
                    </a:p>
                  </a:txBody>
                  <a:tcPr marL="91425" marR="91425"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lgn="ctr">
                      <a:solidFill>
                        <a:srgbClr val="9E9E9E"/>
                      </a:solidFill>
                      <a:prstDash val="solid"/>
                      <a:round/>
                      <a:headEnd type="none" w="sm" len="sm"/>
                      <a:tailEnd type="none" w="sm" len="sm"/>
                    </a:lnB>
                    <a:solidFill>
                      <a:srgbClr val="CFE2F3"/>
                    </a:solidFill>
                  </a:tcPr>
                </a:tc>
                <a:tc>
                  <a:txBody>
                    <a:bodyPr/>
                    <a:lstStyle/>
                    <a:p>
                      <a:pPr marL="0" lvl="0" indent="0" algn="l" rtl="0">
                        <a:lnSpc>
                          <a:spcPct val="115000"/>
                        </a:lnSpc>
                        <a:spcBef>
                          <a:spcPts val="0"/>
                        </a:spcBef>
                        <a:spcAft>
                          <a:spcPts val="0"/>
                        </a:spcAft>
                        <a:buNone/>
                      </a:pPr>
                      <a:r>
                        <a:rPr lang="en" sz="1400" b="1" dirty="0">
                          <a:solidFill>
                            <a:srgbClr val="003366"/>
                          </a:solidFill>
                          <a:latin typeface="Calibri"/>
                          <a:ea typeface="Calibri"/>
                          <a:cs typeface="Calibri"/>
                          <a:sym typeface="Calibri"/>
                        </a:rPr>
                        <a:t>Sector</a:t>
                      </a:r>
                      <a:endParaRPr sz="1400" b="1" dirty="0">
                        <a:solidFill>
                          <a:srgbClr val="003366"/>
                        </a:solidFill>
                        <a:latin typeface="Calibri"/>
                        <a:ea typeface="Calibri"/>
                        <a:cs typeface="Calibri"/>
                        <a:sym typeface="Calibri"/>
                      </a:endParaRPr>
                    </a:p>
                  </a:txBody>
                  <a:tcPr marL="91425" marR="91425"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CFE2F3"/>
                    </a:solidFill>
                  </a:tcPr>
                </a:tc>
                <a:extLst>
                  <a:ext uri="{0D108BD9-81ED-4DB2-BD59-A6C34878D82A}">
                    <a16:rowId xmlns:a16="http://schemas.microsoft.com/office/drawing/2014/main" val="10000"/>
                  </a:ext>
                </a:extLst>
              </a:tr>
              <a:tr h="372487">
                <a:tc>
                  <a:txBody>
                    <a:bodyPr/>
                    <a:lstStyle/>
                    <a:p>
                      <a:pPr marL="0" marR="0">
                        <a:lnSpc>
                          <a:spcPct val="107000"/>
                        </a:lnSpc>
                        <a:spcBef>
                          <a:spcPts val="0"/>
                        </a:spcBef>
                        <a:spcAft>
                          <a:spcPts val="800"/>
                        </a:spcAft>
                      </a:pPr>
                      <a:r>
                        <a:rPr lang="en-US" sz="1100" kern="1200" dirty="0" smtClean="0">
                          <a:solidFill>
                            <a:schemeClr val="tx1"/>
                          </a:solidFill>
                          <a:effectLst/>
                          <a:latin typeface="+mn-lt"/>
                          <a:ea typeface="+mn-ea"/>
                          <a:cs typeface="+mn-cs"/>
                        </a:rPr>
                        <a:t>Let’s live in Harmony  </a:t>
                      </a:r>
                      <a:r>
                        <a:rPr lang="en-US" sz="1100" dirty="0" err="1" smtClean="0">
                          <a:effectLst/>
                          <a:latin typeface="Calibri" panose="020F0502020204030204" pitchFamily="34" charset="0"/>
                          <a:ea typeface="Calibri" panose="020F0502020204030204" pitchFamily="34" charset="0"/>
                          <a:cs typeface="Arial" panose="020B0604020202020204" pitchFamily="34" charset="0"/>
                        </a:rPr>
                        <a:t>Nashatati</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1100"/>
                    </a:p>
                  </a:txBody>
                  <a:tcPr marL="91425" marR="91425" marT="121900" marB="121900" anchor="ctr">
                    <a:lnL w="28575" cap="flat" cmpd="sng" algn="ctr">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1100"/>
                    </a:p>
                  </a:txBody>
                  <a:tcPr marL="91425" marR="91425" marT="121900" marB="121900" anchor="ctr">
                    <a:lnL w="28575" cap="flat" cmpd="sng">
                      <a:solidFill>
                        <a:srgbClr val="9E9E9E"/>
                      </a:solidFill>
                      <a:prstDash val="solid"/>
                      <a:round/>
                      <a:headEnd type="none" w="sm" len="sm"/>
                      <a:tailEnd type="none" w="sm" len="sm"/>
                    </a:lnL>
                    <a:lnR w="28575" cap="flat" cmpd="sng" algn="ctr">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100" dirty="0" smtClean="0"/>
                        <a:t>UNICIF</a:t>
                      </a:r>
                      <a:endParaRPr sz="1100" dirty="0"/>
                    </a:p>
                  </a:txBody>
                  <a:tcPr marL="91425" marR="91425" marT="121900" marB="1219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91425" marR="91425" marT="121900" marB="121900" anchor="ctr">
                    <a:lnL w="28575" cap="flat" cmpd="sng" algn="ctr">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524255">
                <a:tc>
                  <a:txBody>
                    <a:bodyPr/>
                    <a:lstStyle/>
                    <a:p>
                      <a:r>
                        <a:rPr lang="en-US" sz="1100" dirty="0" smtClean="0"/>
                        <a:t>(ILEPS) / Extracurricular Activities</a:t>
                      </a:r>
                      <a:endParaRPr lang="en-US" sz="1100" dirty="0"/>
                    </a:p>
                  </a:txBody>
                  <a:tcPr marL="91425" marR="91425" marT="121900" marB="1219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lgn="ctr">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1100" dirty="0"/>
                    </a:p>
                  </a:txBody>
                  <a:tcPr marL="91425" marR="91425" marT="121900" marB="1219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1100" dirty="0"/>
                    </a:p>
                  </a:txBody>
                  <a:tcPr marL="91425" marR="91425" marT="121900" marB="121900" anchor="ctr">
                    <a:lnL w="28575" cap="flat" cmpd="sng">
                      <a:solidFill>
                        <a:srgbClr val="9E9E9E"/>
                      </a:solidFill>
                      <a:prstDash val="solid"/>
                      <a:round/>
                      <a:headEnd type="none" w="sm" len="sm"/>
                      <a:tailEnd type="none" w="sm" len="sm"/>
                    </a:lnL>
                    <a:lnR w="28575" cap="flat" cmpd="sng" algn="ctr">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US" sz="1100" dirty="0" smtClean="0"/>
                        <a:t>GIZ</a:t>
                      </a:r>
                      <a:endParaRPr sz="1100" dirty="0"/>
                    </a:p>
                  </a:txBody>
                  <a:tcPr marL="91425" marR="91425" marT="121900" marB="1219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1100" dirty="0"/>
                    </a:p>
                  </a:txBody>
                  <a:tcPr marL="91425" marR="91425" marT="121900" marB="121900" anchor="ctr">
                    <a:lnL w="28575" cap="flat" cmpd="sng" algn="ctr">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CFE2F3"/>
                    </a:solidFill>
                  </a:tcPr>
                </a:tc>
                <a:extLst>
                  <a:ext uri="{0D108BD9-81ED-4DB2-BD59-A6C34878D82A}">
                    <a16:rowId xmlns:a16="http://schemas.microsoft.com/office/drawing/2014/main" val="10002"/>
                  </a:ext>
                </a:extLst>
              </a:tr>
              <a:tr h="3724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RAMP</a:t>
                      </a:r>
                    </a:p>
                  </a:txBody>
                  <a:tcPr marL="91425" marR="91425" marT="121900" marB="1219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lgn="ctr">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91425" marR="91425" marT="121900" marB="1219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lgn="ctr">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91425" marR="91425" marT="121900" marB="121900" anchor="ctr">
                    <a:lnL w="28575" cap="flat" cmpd="sng">
                      <a:solidFill>
                        <a:srgbClr val="9E9E9E"/>
                      </a:solidFill>
                      <a:prstDash val="solid"/>
                      <a:round/>
                      <a:headEnd type="none" w="sm" len="sm"/>
                      <a:tailEnd type="none" w="sm" len="sm"/>
                    </a:lnL>
                    <a:lnR w="28575" cap="flat" cmpd="sng" algn="ctr">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lgn="ctr">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100" dirty="0" smtClean="0"/>
                        <a:t>USAID</a:t>
                      </a:r>
                      <a:endParaRPr sz="1100" dirty="0"/>
                    </a:p>
                  </a:txBody>
                  <a:tcPr marL="91425" marR="91425" marT="121900" marB="1219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lgn="ctr">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91425" marR="91425" marT="121900" marB="121900" anchor="ctr">
                    <a:lnL w="28575" cap="flat" cmpd="sng" algn="ctr">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lgn="ctr">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72487">
                <a:tc>
                  <a:txBody>
                    <a:bodyPr/>
                    <a:lstStyle/>
                    <a:p>
                      <a:r>
                        <a:rPr kumimoji="0" lang="en-US" sz="1100" b="0" i="0" u="none" strike="noStrike" kern="1200" cap="none" spc="0" normalizeH="0" baseline="0" dirty="0" smtClean="0">
                          <a:ln>
                            <a:noFill/>
                          </a:ln>
                          <a:solidFill>
                            <a:prstClr val="black"/>
                          </a:solidFill>
                          <a:effectLst/>
                          <a:uLnTx/>
                          <a:uFillTx/>
                          <a:latin typeface="+mn-lt"/>
                          <a:ea typeface="+mn-ea"/>
                          <a:cs typeface="+mn-cs"/>
                        </a:rPr>
                        <a:t>RAMP</a:t>
                      </a:r>
                    </a:p>
                  </a:txBody>
                  <a:tcPr marL="91425" marR="91425" marT="121900" marB="121900" anchor="ctr">
                    <a:lnL w="28575" cap="flat" cmpd="sng">
                      <a:solidFill>
                        <a:srgbClr val="9E9E9E"/>
                      </a:solidFill>
                      <a:prstDash val="solid"/>
                      <a:round/>
                      <a:headEnd type="none" w="sm" len="sm"/>
                      <a:tailEnd type="none" w="sm" len="sm"/>
                    </a:lnL>
                    <a:lnR w="28575" cap="flat" cmpd="sng" algn="ctr">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lgn="ctr">
                      <a:solidFill>
                        <a:srgbClr val="9E9E9E"/>
                      </a:solidFill>
                      <a:prstDash val="solid"/>
                      <a:round/>
                      <a:headEnd type="none" w="sm" len="sm"/>
                      <a:tailEnd type="none" w="sm" len="sm"/>
                    </a:lnB>
                    <a:solidFill>
                      <a:schemeClr val="accent1">
                        <a:lumMod val="40000"/>
                        <a:lumOff val="60000"/>
                      </a:schemeClr>
                    </a:solidFill>
                  </a:tcPr>
                </a:tc>
                <a:tc>
                  <a:txBody>
                    <a:bodyPr/>
                    <a:lstStyle/>
                    <a:p>
                      <a:pPr marL="0" lvl="0" indent="0" algn="l" rtl="0">
                        <a:spcBef>
                          <a:spcPts val="0"/>
                        </a:spcBef>
                        <a:spcAft>
                          <a:spcPts val="0"/>
                        </a:spcAft>
                        <a:buNone/>
                      </a:pPr>
                      <a:endParaRPr sz="1100" dirty="0"/>
                    </a:p>
                  </a:txBody>
                  <a:tcPr marL="91425" marR="91425" marT="121900" marB="121900" anchor="ctr">
                    <a:lnL w="28575" cap="flat" cmpd="sng" algn="ctr">
                      <a:solidFill>
                        <a:srgbClr val="9E9E9E"/>
                      </a:solidFill>
                      <a:prstDash val="solid"/>
                      <a:round/>
                      <a:headEnd type="none" w="sm" len="sm"/>
                      <a:tailEnd type="none" w="sm" len="sm"/>
                    </a:lnL>
                    <a:lnR w="28575" cap="flat" cmpd="sng" algn="ctr">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lgn="ctr">
                      <a:solidFill>
                        <a:srgbClr val="9E9E9E"/>
                      </a:solidFill>
                      <a:prstDash val="solid"/>
                      <a:round/>
                      <a:headEnd type="none" w="sm" len="sm"/>
                      <a:tailEnd type="none" w="sm" len="sm"/>
                    </a:lnB>
                    <a:solidFill>
                      <a:schemeClr val="accent1">
                        <a:lumMod val="40000"/>
                        <a:lumOff val="60000"/>
                      </a:schemeClr>
                    </a:solidFill>
                  </a:tcPr>
                </a:tc>
                <a:tc>
                  <a:txBody>
                    <a:bodyPr/>
                    <a:lstStyle/>
                    <a:p>
                      <a:pPr marL="0" lvl="0" indent="0" algn="l" rtl="0">
                        <a:spcBef>
                          <a:spcPts val="0"/>
                        </a:spcBef>
                        <a:spcAft>
                          <a:spcPts val="0"/>
                        </a:spcAft>
                        <a:buNone/>
                      </a:pPr>
                      <a:endParaRPr sz="1100" dirty="0"/>
                    </a:p>
                  </a:txBody>
                  <a:tcPr marL="91425" marR="91425" marT="121900" marB="121900" anchor="ctr">
                    <a:lnL w="28575" cap="flat" cmpd="sng" algn="ctr">
                      <a:solidFill>
                        <a:srgbClr val="9E9E9E"/>
                      </a:solidFill>
                      <a:prstDash val="solid"/>
                      <a:round/>
                      <a:headEnd type="none" w="sm" len="sm"/>
                      <a:tailEnd type="none" w="sm" len="sm"/>
                    </a:lnL>
                    <a:lnR w="28575" cap="flat" cmpd="sng" algn="ctr">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lgn="ctr">
                      <a:solidFill>
                        <a:srgbClr val="9E9E9E"/>
                      </a:solidFill>
                      <a:prstDash val="solid"/>
                      <a:round/>
                      <a:headEnd type="none" w="sm" len="sm"/>
                      <a:tailEnd type="none" w="sm" len="sm"/>
                    </a:lnB>
                    <a:solidFill>
                      <a:schemeClr val="accent1">
                        <a:lumMod val="40000"/>
                        <a:lumOff val="60000"/>
                      </a:schemeClr>
                    </a:solidFill>
                  </a:tcPr>
                </a:tc>
                <a:tc>
                  <a:txBody>
                    <a:bodyPr/>
                    <a:lstStyle/>
                    <a:p>
                      <a:pPr marL="0" lvl="0" indent="0" algn="l" rtl="0">
                        <a:spcBef>
                          <a:spcPts val="0"/>
                        </a:spcBef>
                        <a:spcAft>
                          <a:spcPts val="0"/>
                        </a:spcAft>
                        <a:buNone/>
                      </a:pPr>
                      <a:r>
                        <a:rPr lang="en-US" sz="1100" dirty="0" smtClean="0"/>
                        <a:t>DIFD</a:t>
                      </a:r>
                      <a:endParaRPr sz="1100" dirty="0"/>
                    </a:p>
                  </a:txBody>
                  <a:tcPr marL="91425" marR="91425" marT="121900" marB="121900" anchor="ctr">
                    <a:lnL w="28575" cap="flat" cmpd="sng" algn="ctr">
                      <a:solidFill>
                        <a:srgbClr val="9E9E9E"/>
                      </a:solidFill>
                      <a:prstDash val="solid"/>
                      <a:round/>
                      <a:headEnd type="none" w="sm" len="sm"/>
                      <a:tailEnd type="none" w="sm" len="sm"/>
                    </a:lnL>
                    <a:lnR w="28575" cap="flat" cmpd="sng" algn="ctr">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lgn="ctr">
                      <a:solidFill>
                        <a:srgbClr val="9E9E9E"/>
                      </a:solidFill>
                      <a:prstDash val="solid"/>
                      <a:round/>
                      <a:headEnd type="none" w="sm" len="sm"/>
                      <a:tailEnd type="none" w="sm" len="sm"/>
                    </a:lnB>
                    <a:solidFill>
                      <a:schemeClr val="accent1">
                        <a:lumMod val="40000"/>
                        <a:lumOff val="60000"/>
                      </a:schemeClr>
                    </a:solidFill>
                  </a:tcPr>
                </a:tc>
                <a:tc>
                  <a:txBody>
                    <a:bodyPr/>
                    <a:lstStyle/>
                    <a:p>
                      <a:pPr marL="0" lvl="0" indent="0" algn="l" rtl="0">
                        <a:spcBef>
                          <a:spcPts val="0"/>
                        </a:spcBef>
                        <a:spcAft>
                          <a:spcPts val="0"/>
                        </a:spcAft>
                        <a:buNone/>
                      </a:pPr>
                      <a:endParaRPr sz="1100" dirty="0"/>
                    </a:p>
                  </a:txBody>
                  <a:tcPr marL="91425" marR="91425" marT="121900" marB="121900" anchor="ctr">
                    <a:lnL w="28575" cap="flat" cmpd="sng" algn="ctr">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lgn="ctr">
                      <a:solidFill>
                        <a:srgbClr val="9E9E9E"/>
                      </a:solidFill>
                      <a:prstDash val="solid"/>
                      <a:round/>
                      <a:headEnd type="none" w="sm" len="sm"/>
                      <a:tailEnd type="none" w="sm" len="sm"/>
                    </a:lnB>
                    <a:solidFill>
                      <a:schemeClr val="accent1">
                        <a:lumMod val="40000"/>
                        <a:lumOff val="60000"/>
                      </a:schemeClr>
                    </a:solidFill>
                  </a:tcPr>
                </a:tc>
                <a:extLst>
                  <a:ext uri="{0D108BD9-81ED-4DB2-BD59-A6C34878D82A}">
                    <a16:rowId xmlns:a16="http://schemas.microsoft.com/office/drawing/2014/main" val="3859416136"/>
                  </a:ext>
                </a:extLst>
              </a:tr>
              <a:tr h="3724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smtClean="0">
                          <a:ln>
                            <a:noFill/>
                          </a:ln>
                          <a:solidFill>
                            <a:prstClr val="black"/>
                          </a:solidFill>
                          <a:effectLst/>
                          <a:uLnTx/>
                          <a:uFillTx/>
                          <a:latin typeface="+mn-lt"/>
                          <a:ea typeface="+mn-ea"/>
                          <a:cs typeface="+mn-cs"/>
                        </a:rPr>
                        <a:t>POWER-J Intervention</a:t>
                      </a:r>
                      <a:endParaRPr kumimoji="0" lang="en-US" sz="1100" b="0" i="0" u="none" strike="noStrike" kern="1200" cap="none" spc="0" normalizeH="0" baseline="0" dirty="0">
                        <a:ln>
                          <a:noFill/>
                        </a:ln>
                        <a:solidFill>
                          <a:prstClr val="black"/>
                        </a:solidFill>
                        <a:effectLst/>
                        <a:uLnTx/>
                        <a:uFillTx/>
                        <a:latin typeface="+mn-lt"/>
                        <a:ea typeface="+mn-ea"/>
                        <a:cs typeface="+mn-cs"/>
                      </a:endParaRPr>
                    </a:p>
                  </a:txBody>
                  <a:tcPr marL="91425" marR="91425" marT="121900" marB="121900" anchor="ctr">
                    <a:lnL w="28575" cap="flat" cmpd="sng">
                      <a:solidFill>
                        <a:srgbClr val="9E9E9E"/>
                      </a:solidFill>
                      <a:prstDash val="solid"/>
                      <a:round/>
                      <a:headEnd type="none" w="sm" len="sm"/>
                      <a:tailEnd type="none" w="sm" len="sm"/>
                    </a:lnL>
                    <a:lnR w="28575" cap="flat" cmpd="sng" algn="ctr">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lgn="ctr">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91425" marR="91425" marT="121900" marB="121900" anchor="ctr">
                    <a:lnL w="28575" cap="flat" cmpd="sng" algn="ctr">
                      <a:solidFill>
                        <a:srgbClr val="9E9E9E"/>
                      </a:solidFill>
                      <a:prstDash val="solid"/>
                      <a:round/>
                      <a:headEnd type="none" w="sm" len="sm"/>
                      <a:tailEnd type="none" w="sm" len="sm"/>
                    </a:lnL>
                    <a:lnR w="28575" cap="flat" cmpd="sng" algn="ctr">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lgn="ctr">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91425" marR="91425" marT="121900" marB="121900" anchor="ctr">
                    <a:lnL w="28575" cap="flat" cmpd="sng" algn="ctr">
                      <a:solidFill>
                        <a:srgbClr val="9E9E9E"/>
                      </a:solidFill>
                      <a:prstDash val="solid"/>
                      <a:round/>
                      <a:headEnd type="none" w="sm" len="sm"/>
                      <a:tailEnd type="none" w="sm" len="sm"/>
                    </a:lnL>
                    <a:lnR w="28575" cap="flat" cmpd="sng" algn="ctr">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lgn="ctr">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100" dirty="0" smtClean="0"/>
                        <a:t>World bank</a:t>
                      </a:r>
                      <a:endParaRPr sz="1100" dirty="0"/>
                    </a:p>
                  </a:txBody>
                  <a:tcPr marL="91425" marR="91425" marT="121900" marB="121900" anchor="ctr">
                    <a:lnL w="28575" cap="flat" cmpd="sng" algn="ctr">
                      <a:solidFill>
                        <a:srgbClr val="9E9E9E"/>
                      </a:solidFill>
                      <a:prstDash val="solid"/>
                      <a:round/>
                      <a:headEnd type="none" w="sm" len="sm"/>
                      <a:tailEnd type="none" w="sm" len="sm"/>
                    </a:lnL>
                    <a:lnR w="28575" cap="flat" cmpd="sng" algn="ctr">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lgn="ctr">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91425" marR="91425" marT="121900" marB="121900" anchor="ctr">
                    <a:lnL w="28575" cap="flat" cmpd="sng" algn="ctr">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lgn="ctr">
                      <a:solidFill>
                        <a:srgbClr val="9E9E9E"/>
                      </a:solidFill>
                      <a:prstDash val="solid"/>
                      <a:round/>
                      <a:headEnd type="none" w="sm" len="sm"/>
                      <a:tailEnd type="none" w="sm" len="sm"/>
                    </a:lnB>
                  </a:tcPr>
                </a:tc>
                <a:extLst>
                  <a:ext uri="{0D108BD9-81ED-4DB2-BD59-A6C34878D82A}">
                    <a16:rowId xmlns:a16="http://schemas.microsoft.com/office/drawing/2014/main" val="1275060853"/>
                  </a:ext>
                </a:extLst>
              </a:tr>
              <a:tr h="37248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E-Twinning Project</a:t>
                      </a: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7620" marR="7620" marT="7620" marB="0" anchor="ctr">
                    <a:lnL w="28575" cap="flat" cmpd="sng">
                      <a:solidFill>
                        <a:srgbClr val="9E9E9E"/>
                      </a:solidFill>
                      <a:prstDash val="solid"/>
                      <a:round/>
                      <a:headEnd type="none" w="sm" len="sm"/>
                      <a:tailEnd type="none" w="sm" len="sm"/>
                    </a:lnL>
                    <a:lnR w="28575" cap="flat" cmpd="sng" algn="ctr">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chemeClr val="accent1">
                        <a:lumMod val="40000"/>
                        <a:lumOff val="60000"/>
                      </a:schemeClr>
                    </a:solidFill>
                  </a:tcPr>
                </a:tc>
                <a:tc>
                  <a:txBody>
                    <a:bodyPr/>
                    <a:lstStyle/>
                    <a:p>
                      <a:pPr algn="l" fontAlgn="ctr"/>
                      <a:r>
                        <a:rPr lang="en-US" sz="1100" b="0" i="0" u="none" strike="noStrike" smtClean="0">
                          <a:solidFill>
                            <a:srgbClr val="000000"/>
                          </a:solidFill>
                          <a:effectLst/>
                          <a:latin typeface="Arial" panose="020B0604020202020204" pitchFamily="34" charset="0"/>
                        </a:rPr>
                        <a:t> </a:t>
                      </a:r>
                      <a:endParaRPr lang="en-US" sz="1100" b="0" i="0" u="none" strike="noStrike" dirty="0">
                        <a:solidFill>
                          <a:srgbClr val="000000"/>
                        </a:solidFill>
                        <a:effectLst/>
                        <a:latin typeface="Arial" panose="020B0604020202020204" pitchFamily="34" charset="0"/>
                      </a:endParaRPr>
                    </a:p>
                  </a:txBody>
                  <a:tcPr marL="7620" marR="7620" marT="7620" marB="0" anchor="ctr">
                    <a:lnL w="28575" cap="flat" cmpd="sng" algn="ctr">
                      <a:solidFill>
                        <a:srgbClr val="9E9E9E"/>
                      </a:solidFill>
                      <a:prstDash val="solid"/>
                      <a:round/>
                      <a:headEnd type="none" w="sm" len="sm"/>
                      <a:tailEnd type="none" w="sm" len="sm"/>
                    </a:lnL>
                    <a:lnR w="28575" cap="flat" cmpd="sng" algn="ctr">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chemeClr val="accent1">
                        <a:lumMod val="40000"/>
                        <a:lumOff val="60000"/>
                      </a:schemeClr>
                    </a:solidFill>
                  </a:tcPr>
                </a:tc>
                <a:tc>
                  <a:txBody>
                    <a:bodyPr/>
                    <a:lstStyle/>
                    <a:p>
                      <a:pPr algn="l" fontAlgn="ctr"/>
                      <a:endParaRPr lang="en-US" sz="1100" b="0" i="0" u="none" strike="noStrike" dirty="0">
                        <a:solidFill>
                          <a:srgbClr val="000000"/>
                        </a:solidFill>
                        <a:effectLst/>
                        <a:latin typeface="Arial" panose="020B0604020202020204" pitchFamily="34" charset="0"/>
                      </a:endParaRPr>
                    </a:p>
                  </a:txBody>
                  <a:tcPr marL="7620" marR="7620" marT="7620" marB="0" anchor="ctr">
                    <a:lnL w="28575" cap="flat" cmpd="sng" algn="ctr">
                      <a:solidFill>
                        <a:srgbClr val="9E9E9E"/>
                      </a:solidFill>
                      <a:prstDash val="solid"/>
                      <a:round/>
                      <a:headEnd type="none" w="sm" len="sm"/>
                      <a:tailEnd type="none" w="sm" len="sm"/>
                    </a:lnL>
                    <a:lnR w="28575" cap="flat" cmpd="sng" algn="ctr">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chemeClr val="accent1">
                        <a:lumMod val="40000"/>
                        <a:lumOff val="60000"/>
                      </a:schemeClr>
                    </a:solidFill>
                  </a:tcPr>
                </a:tc>
                <a:tc>
                  <a:txBody>
                    <a:bodyPr/>
                    <a:lstStyle/>
                    <a:p>
                      <a:pPr algn="l" fontAlgn="ctr"/>
                      <a:r>
                        <a:rPr lang="en-US" sz="1100" b="0" i="0" u="none" strike="noStrike" dirty="0" smtClean="0">
                          <a:solidFill>
                            <a:srgbClr val="000000"/>
                          </a:solidFill>
                          <a:effectLst/>
                          <a:latin typeface="Arial" panose="020B0604020202020204" pitchFamily="34" charset="0"/>
                        </a:rPr>
                        <a:t> </a:t>
                      </a:r>
                      <a:r>
                        <a:rPr lang="en-US" sz="1100" b="0" i="0" u="none" strike="noStrike" dirty="0" err="1" smtClean="0">
                          <a:solidFill>
                            <a:srgbClr val="000000"/>
                          </a:solidFill>
                          <a:effectLst/>
                          <a:latin typeface="Arial" panose="020B0604020202020204" pitchFamily="34" charset="0"/>
                        </a:rPr>
                        <a:t>Madrasiti</a:t>
                      </a:r>
                      <a:r>
                        <a:rPr lang="en-US" sz="1100" b="0" i="0" u="none" strike="noStrike" dirty="0" smtClean="0">
                          <a:solidFill>
                            <a:srgbClr val="000000"/>
                          </a:solidFill>
                          <a:effectLst/>
                          <a:latin typeface="Arial" panose="020B0604020202020204" pitchFamily="34" charset="0"/>
                        </a:rPr>
                        <a:t> </a:t>
                      </a:r>
                    </a:p>
                    <a:p>
                      <a:pPr algn="l" fontAlgn="ctr"/>
                      <a:endParaRPr lang="en-US" sz="1100" b="0" i="0" u="none" strike="noStrike" dirty="0">
                        <a:solidFill>
                          <a:srgbClr val="000000"/>
                        </a:solidFill>
                        <a:effectLst/>
                        <a:latin typeface="Arial" panose="020B0604020202020204" pitchFamily="34" charset="0"/>
                      </a:endParaRPr>
                    </a:p>
                  </a:txBody>
                  <a:tcPr marL="7620" marR="7620" marT="7620" marB="0" anchor="ctr">
                    <a:lnL w="28575" cap="flat" cmpd="sng" algn="ctr">
                      <a:solidFill>
                        <a:srgbClr val="9E9E9E"/>
                      </a:solidFill>
                      <a:prstDash val="solid"/>
                      <a:round/>
                      <a:headEnd type="none" w="sm" len="sm"/>
                      <a:tailEnd type="none" w="sm" len="sm"/>
                    </a:lnL>
                    <a:lnR w="28575" cap="flat" cmpd="sng" algn="ctr">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chemeClr val="accent1">
                        <a:lumMod val="40000"/>
                        <a:lumOff val="60000"/>
                      </a:schemeClr>
                    </a:solidFill>
                  </a:tcPr>
                </a:tc>
                <a:tc>
                  <a:txBody>
                    <a:bodyPr/>
                    <a:lstStyle/>
                    <a:p>
                      <a:pPr marL="0" lvl="0" indent="0" algn="l" rtl="0">
                        <a:spcBef>
                          <a:spcPts val="0"/>
                        </a:spcBef>
                        <a:spcAft>
                          <a:spcPts val="0"/>
                        </a:spcAft>
                        <a:buNone/>
                      </a:pPr>
                      <a:endParaRPr sz="1100" dirty="0"/>
                    </a:p>
                  </a:txBody>
                  <a:tcPr marL="91425" marR="91425" marT="121900" marB="121900" anchor="ctr">
                    <a:lnL w="28575" cap="flat" cmpd="sng" algn="ctr">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chemeClr val="accent1">
                        <a:lumMod val="40000"/>
                        <a:lumOff val="60000"/>
                      </a:schemeClr>
                    </a:solidFill>
                  </a:tcPr>
                </a:tc>
                <a:extLst>
                  <a:ext uri="{0D108BD9-81ED-4DB2-BD59-A6C34878D82A}">
                    <a16:rowId xmlns:a16="http://schemas.microsoft.com/office/drawing/2014/main" val="1501569111"/>
                  </a:ext>
                </a:extLst>
              </a:tr>
            </a:tbl>
          </a:graphicData>
        </a:graphic>
      </p:graphicFrame>
    </p:spTree>
    <p:extLst>
      <p:ext uri="{BB962C8B-B14F-4D97-AF65-F5344CB8AC3E}">
        <p14:creationId xmlns:p14="http://schemas.microsoft.com/office/powerpoint/2010/main" val="3764970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spcBef>
                <a:spcPct val="0"/>
              </a:spcBef>
            </a:pPr>
            <a:r>
              <a:rPr lang="en-US" b="1" dirty="0">
                <a:solidFill>
                  <a:srgbClr val="7B1719"/>
                </a:solidFill>
                <a:latin typeface="+mn-lt"/>
                <a:ea typeface="+mn-ea"/>
                <a:cs typeface="Times New Roman" pitchFamily="18" charset="0"/>
              </a:rPr>
              <a:t>THANK YOU ALL!</a:t>
            </a:r>
          </a:p>
        </p:txBody>
      </p:sp>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24224" y="3990537"/>
            <a:ext cx="2935051" cy="2508959"/>
          </a:xfrm>
          <a:prstGeom prst="ellipse">
            <a:avLst/>
          </a:prstGeom>
          <a:solidFill>
            <a:schemeClr val="tx2">
              <a:lumMod val="20000"/>
              <a:lumOff val="80000"/>
            </a:schemeClr>
          </a:solidFill>
          <a:ln w="57150">
            <a:solidFill>
              <a:schemeClr val="accent1">
                <a:lumMod val="40000"/>
                <a:lumOff val="60000"/>
              </a:schemeClr>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pic>
      <p:pic>
        <p:nvPicPr>
          <p:cNvPr id="5" name="Picture 3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0550" y="1633538"/>
            <a:ext cx="3155950" cy="962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590550" y="3093587"/>
            <a:ext cx="6229351" cy="763600"/>
          </a:xfrm>
          <a:prstGeom prst="rect">
            <a:avLst/>
          </a:prstGeom>
        </p:spPr>
        <p:txBody>
          <a:bodyPr spcFirstLastPara="1" vert="horz" wrap="square" lIns="91425" tIns="91425" rIns="91425" bIns="91425" rtlCol="0" anchor="t" anchorCtr="0">
            <a:noAutofit/>
          </a:bodyPr>
          <a:lstStyle>
            <a:lvl1pPr lvl="0" algn="l" defTabSz="914400" rtl="0" eaLnBrk="1" latinLnBrk="0" hangingPunct="1">
              <a:lnSpc>
                <a:spcPct val="90000"/>
              </a:lnSpc>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spcBef>
                <a:spcPct val="0"/>
              </a:spcBef>
              <a:buClrTx/>
              <a:buFontTx/>
            </a:pPr>
            <a:r>
              <a:rPr lang="en-US" dirty="0">
                <a:latin typeface="+mn-lt"/>
                <a:ea typeface="+mn-ea"/>
                <a:cs typeface="Times New Roman" pitchFamily="18" charset="0"/>
              </a:rPr>
              <a:t>USAID EDY </a:t>
            </a:r>
            <a:r>
              <a:rPr lang="en-US" dirty="0" smtClean="0">
                <a:latin typeface="+mn-lt"/>
                <a:ea typeface="+mn-ea"/>
                <a:cs typeface="Times New Roman" pitchFamily="18" charset="0"/>
              </a:rPr>
              <a:t>IPs</a:t>
            </a:r>
            <a:endParaRPr lang="en-US" dirty="0">
              <a:latin typeface="+mn-lt"/>
              <a:ea typeface="+mn-ea"/>
              <a:cs typeface="Times New Roman" pitchFamily="18" charset="0"/>
            </a:endParaRPr>
          </a:p>
        </p:txBody>
      </p:sp>
    </p:spTree>
    <p:extLst>
      <p:ext uri="{BB962C8B-B14F-4D97-AF65-F5344CB8AC3E}">
        <p14:creationId xmlns:p14="http://schemas.microsoft.com/office/powerpoint/2010/main" val="353006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
          <p:cNvSpPr/>
          <p:nvPr/>
        </p:nvSpPr>
        <p:spPr>
          <a:xfrm>
            <a:off x="1047343" y="1425002"/>
            <a:ext cx="5020081" cy="30480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20000" y="22500"/>
                </a:lnTo>
                <a:lnTo>
                  <a:pt x="-20000" y="120000"/>
                </a:lnTo>
                <a:lnTo>
                  <a:pt x="-10000" y="135556"/>
                </a:lnTo>
              </a:path>
            </a:pathLst>
          </a:custGeom>
          <a:solidFill>
            <a:srgbClr val="ECE1C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 name="Google Shape;256;p2"/>
          <p:cNvSpPr txBox="1">
            <a:spLocks noGrp="1"/>
          </p:cNvSpPr>
          <p:nvPr>
            <p:ph type="ctrTitle"/>
          </p:nvPr>
        </p:nvSpPr>
        <p:spPr>
          <a:xfrm>
            <a:off x="1371661" y="-7615"/>
            <a:ext cx="8520600" cy="12192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rgbClr val="7B1719"/>
              </a:buClr>
              <a:buSzPts val="4400"/>
              <a:buFont typeface="Calibri"/>
              <a:buNone/>
            </a:pPr>
            <a:r>
              <a:rPr lang="en-US" sz="4400" b="1" dirty="0">
                <a:solidFill>
                  <a:srgbClr val="7B1719"/>
                </a:solidFill>
                <a:latin typeface="Calibri"/>
                <a:ea typeface="Calibri"/>
                <a:cs typeface="Calibri"/>
                <a:sym typeface="Calibri"/>
              </a:rPr>
              <a:t>Institutional Context</a:t>
            </a:r>
            <a:endParaRPr sz="4400" b="1" dirty="0">
              <a:solidFill>
                <a:srgbClr val="7B1719"/>
              </a:solidFill>
              <a:latin typeface="Calibri"/>
              <a:ea typeface="Calibri"/>
              <a:cs typeface="Calibri"/>
              <a:sym typeface="Calibri"/>
            </a:endParaRPr>
          </a:p>
        </p:txBody>
      </p:sp>
      <p:pic>
        <p:nvPicPr>
          <p:cNvPr id="257" name="Google Shape;257;p2"/>
          <p:cNvPicPr preferRelativeResize="0"/>
          <p:nvPr/>
        </p:nvPicPr>
        <p:blipFill rotWithShape="1">
          <a:blip r:embed="rId3">
            <a:alphaModFix/>
          </a:blip>
          <a:srcRect/>
          <a:stretch/>
        </p:blipFill>
        <p:spPr>
          <a:xfrm>
            <a:off x="6606551" y="1143002"/>
            <a:ext cx="3840448" cy="2676524"/>
          </a:xfrm>
          <a:prstGeom prst="rect">
            <a:avLst/>
          </a:prstGeom>
          <a:noFill/>
          <a:ln>
            <a:noFill/>
          </a:ln>
        </p:spPr>
      </p:pic>
      <p:sp>
        <p:nvSpPr>
          <p:cNvPr id="258" name="Google Shape;258;p2"/>
          <p:cNvSpPr txBox="1"/>
          <p:nvPr/>
        </p:nvSpPr>
        <p:spPr>
          <a:xfrm>
            <a:off x="1225136" y="1525909"/>
            <a:ext cx="5204239" cy="2626992"/>
          </a:xfrm>
          <a:prstGeom prst="rect">
            <a:avLst/>
          </a:prstGeom>
          <a:solidFill>
            <a:srgbClr val="9A0004"/>
          </a:solidFill>
          <a:ln>
            <a:noFill/>
          </a:ln>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None/>
            </a:pPr>
            <a:r>
              <a:rPr lang="en-US" sz="2000" b="1" dirty="0">
                <a:solidFill>
                  <a:schemeClr val="lt1"/>
                </a:solidFill>
                <a:latin typeface="Calibri"/>
                <a:ea typeface="Calibri"/>
                <a:cs typeface="Calibri"/>
                <a:sym typeface="Calibri"/>
              </a:rPr>
              <a:t>Under the patronage of His Excellency, former Minister of Education and current Prime Minister, Dr. Omar </a:t>
            </a:r>
            <a:r>
              <a:rPr lang="en-US" sz="2000" b="1" dirty="0" err="1">
                <a:solidFill>
                  <a:schemeClr val="lt1"/>
                </a:solidFill>
                <a:latin typeface="Calibri"/>
                <a:ea typeface="Calibri"/>
                <a:cs typeface="Calibri"/>
                <a:sym typeface="Calibri"/>
              </a:rPr>
              <a:t>Razzaz</a:t>
            </a:r>
            <a:r>
              <a:rPr lang="en-US" sz="2000" b="1" dirty="0">
                <a:solidFill>
                  <a:schemeClr val="lt1"/>
                </a:solidFill>
                <a:latin typeface="Calibri"/>
                <a:ea typeface="Calibri"/>
                <a:cs typeface="Calibri"/>
                <a:sym typeface="Calibri"/>
              </a:rPr>
              <a:t>, the Ministry of Education reenacted extracurricular activities (ECA) nationwide in public schools for the 2017-2018 academic school year.</a:t>
            </a:r>
            <a:endParaRPr sz="2000" b="1" dirty="0">
              <a:solidFill>
                <a:schemeClr val="lt1"/>
              </a:solidFill>
              <a:latin typeface="Calibri"/>
              <a:ea typeface="Calibri"/>
              <a:cs typeface="Calibri"/>
              <a:sym typeface="Calibri"/>
            </a:endParaRPr>
          </a:p>
        </p:txBody>
      </p:sp>
      <p:sp>
        <p:nvSpPr>
          <p:cNvPr id="259" name="Google Shape;259;p2"/>
          <p:cNvSpPr/>
          <p:nvPr/>
        </p:nvSpPr>
        <p:spPr>
          <a:xfrm>
            <a:off x="1569211" y="4901561"/>
            <a:ext cx="10074679" cy="1495776"/>
          </a:xfrm>
          <a:prstGeom prst="rect">
            <a:avLst/>
          </a:prstGeom>
          <a:noFill/>
          <a:ln w="38100" cap="flat" cmpd="sng">
            <a:solidFill>
              <a:srgbClr val="0070C0"/>
            </a:solidFill>
            <a:prstDash val="dashDot"/>
            <a:round/>
            <a:headEnd type="none" w="sm" len="sm"/>
            <a:tailEnd type="none" w="sm" len="sm"/>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2000" dirty="0">
                <a:solidFill>
                  <a:srgbClr val="000000"/>
                </a:solidFill>
                <a:latin typeface="Calibri"/>
                <a:ea typeface="Calibri"/>
                <a:cs typeface="Calibri"/>
                <a:sym typeface="Calibri"/>
              </a:rPr>
              <a:t>In alignment with the HRD Strategy 2016 and to support its goals, the Ministry of Education (</a:t>
            </a:r>
            <a:r>
              <a:rPr lang="en-US" sz="2000" dirty="0" smtClean="0">
                <a:solidFill>
                  <a:srgbClr val="000000"/>
                </a:solidFill>
                <a:latin typeface="Calibri"/>
                <a:ea typeface="Calibri"/>
                <a:cs typeface="Calibri"/>
                <a:sym typeface="Calibri"/>
              </a:rPr>
              <a:t>MOE</a:t>
            </a:r>
            <a:r>
              <a:rPr lang="en-US" sz="2000" dirty="0">
                <a:solidFill>
                  <a:srgbClr val="000000"/>
                </a:solidFill>
                <a:latin typeface="Calibri"/>
                <a:ea typeface="Calibri"/>
                <a:cs typeface="Calibri"/>
                <a:sym typeface="Calibri"/>
              </a:rPr>
              <a:t>) is implementing the 2018–2022 Education Strategic Plan (ESP) focusing on improving access to education, quality of outcomes, accountability for results, innovations, and the promotion of the national mindset and values.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
          <p:cNvSpPr txBox="1">
            <a:spLocks noGrp="1"/>
          </p:cNvSpPr>
          <p:nvPr>
            <p:ph type="subTitle" idx="1"/>
          </p:nvPr>
        </p:nvSpPr>
        <p:spPr>
          <a:xfrm>
            <a:off x="1438634" y="426198"/>
            <a:ext cx="8546400" cy="6984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2400"/>
              <a:buNone/>
            </a:pPr>
            <a:r>
              <a:rPr lang="en-US" sz="3200" b="1" dirty="0">
                <a:solidFill>
                  <a:srgbClr val="7B1719"/>
                </a:solidFill>
              </a:rPr>
              <a:t>Where ECA stands within the ESP?</a:t>
            </a:r>
            <a:endParaRPr sz="3200" b="1" dirty="0">
              <a:solidFill>
                <a:srgbClr val="7B1719"/>
              </a:solidFill>
            </a:endParaRPr>
          </a:p>
          <a:p>
            <a:pPr marL="0" lvl="0" indent="0" algn="ctr" rtl="0">
              <a:lnSpc>
                <a:spcPct val="90000"/>
              </a:lnSpc>
              <a:spcBef>
                <a:spcPts val="0"/>
              </a:spcBef>
              <a:spcAft>
                <a:spcPts val="0"/>
              </a:spcAft>
              <a:buClr>
                <a:schemeClr val="dk1"/>
              </a:buClr>
              <a:buSzPts val="2400"/>
              <a:buNone/>
            </a:pPr>
            <a:endParaRPr dirty="0"/>
          </a:p>
        </p:txBody>
      </p:sp>
      <p:sp>
        <p:nvSpPr>
          <p:cNvPr id="265" name="Google Shape;265;p3"/>
          <p:cNvSpPr txBox="1"/>
          <p:nvPr/>
        </p:nvSpPr>
        <p:spPr>
          <a:xfrm>
            <a:off x="228601" y="5167676"/>
            <a:ext cx="11871300" cy="1332930"/>
          </a:xfrm>
          <a:prstGeom prst="rect">
            <a:avLst/>
          </a:prstGeom>
          <a:noFill/>
          <a:ln>
            <a:noFill/>
          </a:ln>
        </p:spPr>
        <p:txBody>
          <a:bodyPr spcFirstLastPara="1" wrap="square" lIns="91425" tIns="91425" rIns="91425" bIns="91425" anchor="t" anchorCtr="0">
            <a:noAutofit/>
          </a:bodyPr>
          <a:lstStyle/>
          <a:p>
            <a:pPr marL="285750" marR="0" lvl="0" indent="-285750" algn="l" rtl="0">
              <a:lnSpc>
                <a:spcPct val="115000"/>
              </a:lnSpc>
              <a:spcBef>
                <a:spcPts val="0"/>
              </a:spcBef>
              <a:spcAft>
                <a:spcPts val="0"/>
              </a:spcAft>
              <a:buFont typeface="Arial" panose="020B0604020202020204" pitchFamily="34" charset="0"/>
              <a:buChar char="•"/>
            </a:pPr>
            <a:r>
              <a:rPr lang="en-US" sz="1800" b="1" dirty="0" smtClean="0">
                <a:solidFill>
                  <a:srgbClr val="7B1719"/>
                </a:solidFill>
                <a:latin typeface="Calibri"/>
                <a:ea typeface="Calibri"/>
                <a:cs typeface="Calibri"/>
                <a:sym typeface="Calibri"/>
              </a:rPr>
              <a:t>Increase </a:t>
            </a:r>
            <a:r>
              <a:rPr lang="en-US" sz="1800" b="1" dirty="0">
                <a:solidFill>
                  <a:srgbClr val="7B1719"/>
                </a:solidFill>
                <a:latin typeface="Calibri"/>
                <a:ea typeface="Calibri"/>
                <a:cs typeface="Calibri"/>
                <a:sym typeface="Calibri"/>
              </a:rPr>
              <a:t>in percentage of schools reported as being safe to 100% by 2022.</a:t>
            </a:r>
            <a:endParaRPr sz="1800" b="1" dirty="0">
              <a:solidFill>
                <a:srgbClr val="7B1719"/>
              </a:solidFill>
              <a:latin typeface="Calibri"/>
              <a:ea typeface="Calibri"/>
              <a:cs typeface="Calibri"/>
              <a:sym typeface="Calibri"/>
            </a:endParaRPr>
          </a:p>
          <a:p>
            <a:pPr marL="285750" indent="-285750">
              <a:buFont typeface="Arial" panose="020B0604020202020204" pitchFamily="34" charset="0"/>
              <a:buChar char="•"/>
            </a:pPr>
            <a:r>
              <a:rPr lang="en-US" sz="1800" b="1" dirty="0" smtClean="0">
                <a:solidFill>
                  <a:srgbClr val="7B1719"/>
                </a:solidFill>
                <a:latin typeface="Calibri"/>
                <a:ea typeface="Calibri"/>
                <a:cs typeface="Calibri"/>
                <a:sym typeface="Calibri"/>
              </a:rPr>
              <a:t>Increase </a:t>
            </a:r>
            <a:r>
              <a:rPr lang="en-US" sz="1800" b="1" dirty="0">
                <a:solidFill>
                  <a:srgbClr val="7B1719"/>
                </a:solidFill>
                <a:latin typeface="Calibri"/>
                <a:ea typeface="Calibri"/>
                <a:cs typeface="Calibri"/>
                <a:sym typeface="Calibri"/>
              </a:rPr>
              <a:t>in percentage of schools implementing life skills program to 100% by </a:t>
            </a:r>
            <a:r>
              <a:rPr lang="en-US" sz="1800" b="1" dirty="0" smtClean="0">
                <a:solidFill>
                  <a:srgbClr val="7B1719"/>
                </a:solidFill>
                <a:latin typeface="Calibri"/>
                <a:ea typeface="Calibri"/>
                <a:cs typeface="Calibri"/>
                <a:sym typeface="Calibri"/>
              </a:rPr>
              <a:t>2022</a:t>
            </a:r>
          </a:p>
          <a:p>
            <a:pPr marL="285750" indent="-285750">
              <a:buFont typeface="Arial" panose="020B0604020202020204" pitchFamily="34" charset="0"/>
              <a:buChar char="•"/>
            </a:pPr>
            <a:r>
              <a:rPr lang="en-US" sz="1800" b="1" dirty="0">
                <a:solidFill>
                  <a:srgbClr val="7B1719"/>
                </a:solidFill>
                <a:latin typeface="Calibri"/>
                <a:ea typeface="Calibri"/>
                <a:cs typeface="Calibri"/>
              </a:rPr>
              <a:t>Increase in </a:t>
            </a:r>
            <a:r>
              <a:rPr lang="en-US" sz="1800" b="1" dirty="0" smtClean="0">
                <a:solidFill>
                  <a:srgbClr val="7B1719"/>
                </a:solidFill>
                <a:latin typeface="Calibri"/>
                <a:ea typeface="Calibri"/>
                <a:cs typeface="Calibri"/>
              </a:rPr>
              <a:t>number of students participating in creative programs </a:t>
            </a:r>
            <a:r>
              <a:rPr lang="en-US" sz="1800" b="1" dirty="0">
                <a:solidFill>
                  <a:srgbClr val="7B1719"/>
                </a:solidFill>
                <a:latin typeface="Calibri"/>
                <a:ea typeface="Calibri"/>
                <a:cs typeface="Calibri"/>
              </a:rPr>
              <a:t>and activities </a:t>
            </a:r>
            <a:r>
              <a:rPr lang="en-US" sz="1800" b="1" dirty="0" smtClean="0">
                <a:solidFill>
                  <a:srgbClr val="7B1719"/>
                </a:solidFill>
                <a:latin typeface="Calibri"/>
                <a:ea typeface="Calibri"/>
                <a:cs typeface="Calibri"/>
              </a:rPr>
              <a:t>to 50,000 boys and </a:t>
            </a:r>
            <a:r>
              <a:rPr lang="en-US" sz="1800" b="1" dirty="0">
                <a:solidFill>
                  <a:srgbClr val="7B1719"/>
                </a:solidFill>
                <a:latin typeface="Calibri"/>
                <a:ea typeface="Calibri"/>
                <a:cs typeface="Calibri"/>
              </a:rPr>
              <a:t>girls </a:t>
            </a:r>
            <a:r>
              <a:rPr lang="en-US" sz="1800" b="1" dirty="0" smtClean="0">
                <a:solidFill>
                  <a:srgbClr val="7B1719"/>
                </a:solidFill>
                <a:latin typeface="Calibri"/>
                <a:ea typeface="Calibri"/>
                <a:cs typeface="Calibri"/>
              </a:rPr>
              <a:t>in grades </a:t>
            </a:r>
            <a:r>
              <a:rPr lang="en-US" sz="1800" b="1" dirty="0">
                <a:solidFill>
                  <a:srgbClr val="7B1719"/>
                </a:solidFill>
                <a:latin typeface="Calibri"/>
                <a:ea typeface="Calibri"/>
                <a:cs typeface="Calibri"/>
              </a:rPr>
              <a:t>7 – </a:t>
            </a:r>
            <a:r>
              <a:rPr lang="en-US" sz="1800" b="1" dirty="0" smtClean="0">
                <a:solidFill>
                  <a:srgbClr val="7B1719"/>
                </a:solidFill>
                <a:latin typeface="Calibri"/>
                <a:ea typeface="Calibri"/>
                <a:cs typeface="Calibri"/>
              </a:rPr>
              <a:t>10 </a:t>
            </a:r>
            <a:r>
              <a:rPr lang="en-US" sz="1800" b="1" dirty="0">
                <a:solidFill>
                  <a:srgbClr val="7B1719"/>
                </a:solidFill>
                <a:latin typeface="Calibri"/>
                <a:ea typeface="Calibri"/>
                <a:cs typeface="Calibri"/>
              </a:rPr>
              <a:t>by 2022 </a:t>
            </a:r>
            <a:endParaRPr lang="en-US" sz="1800" b="1" dirty="0">
              <a:solidFill>
                <a:srgbClr val="7B1719"/>
              </a:solidFill>
              <a:latin typeface="Calibri"/>
              <a:ea typeface="Calibri"/>
              <a:cs typeface="Calibri"/>
              <a:sym typeface="Calibri"/>
            </a:endParaRPr>
          </a:p>
          <a:p>
            <a:pPr marL="0" marR="0" lvl="0" indent="0" algn="l" rtl="0">
              <a:lnSpc>
                <a:spcPct val="115000"/>
              </a:lnSpc>
              <a:spcBef>
                <a:spcPts val="0"/>
              </a:spcBef>
              <a:spcAft>
                <a:spcPts val="0"/>
              </a:spcAft>
              <a:buNone/>
            </a:pPr>
            <a:endParaRPr sz="1800" dirty="0">
              <a:solidFill>
                <a:srgbClr val="2F5496"/>
              </a:solidFill>
              <a:latin typeface="Calibri"/>
              <a:ea typeface="Calibri"/>
              <a:cs typeface="Calibri"/>
              <a:sym typeface="Calibri"/>
            </a:endParaRPr>
          </a:p>
          <a:p>
            <a:pPr marL="0" marR="0" lvl="0" indent="0" algn="l" rtl="0">
              <a:lnSpc>
                <a:spcPct val="115000"/>
              </a:lnSpc>
              <a:spcBef>
                <a:spcPts val="0"/>
              </a:spcBef>
              <a:spcAft>
                <a:spcPts val="0"/>
              </a:spcAft>
              <a:buNone/>
            </a:pPr>
            <a:endParaRPr sz="1800" dirty="0">
              <a:solidFill>
                <a:srgbClr val="2F5496"/>
              </a:solidFill>
              <a:latin typeface="Calibri"/>
              <a:ea typeface="Calibri"/>
              <a:cs typeface="Calibri"/>
              <a:sym typeface="Calibri"/>
            </a:endParaRPr>
          </a:p>
        </p:txBody>
      </p:sp>
      <p:grpSp>
        <p:nvGrpSpPr>
          <p:cNvPr id="266" name="Google Shape;266;p3"/>
          <p:cNvGrpSpPr/>
          <p:nvPr/>
        </p:nvGrpSpPr>
        <p:grpSpPr>
          <a:xfrm>
            <a:off x="3540800" y="3143708"/>
            <a:ext cx="1000125" cy="1258928"/>
            <a:chOff x="2038453" y="2186985"/>
            <a:chExt cx="733289" cy="1626085"/>
          </a:xfrm>
        </p:grpSpPr>
        <p:sp>
          <p:nvSpPr>
            <p:cNvPr id="267" name="Google Shape;267;p3"/>
            <p:cNvSpPr/>
            <p:nvPr/>
          </p:nvSpPr>
          <p:spPr>
            <a:xfrm>
              <a:off x="2038453" y="2186985"/>
              <a:ext cx="733289" cy="1614446"/>
            </a:xfrm>
            <a:custGeom>
              <a:avLst/>
              <a:gdLst/>
              <a:ahLst/>
              <a:cxnLst/>
              <a:rect l="l" t="t" r="r" b="b"/>
              <a:pathLst>
                <a:path w="853" h="1828" extrusionOk="0">
                  <a:moveTo>
                    <a:pt x="426" y="0"/>
                  </a:moveTo>
                  <a:lnTo>
                    <a:pt x="0" y="250"/>
                  </a:lnTo>
                  <a:lnTo>
                    <a:pt x="0" y="1581"/>
                  </a:lnTo>
                  <a:lnTo>
                    <a:pt x="426" y="1828"/>
                  </a:lnTo>
                  <a:lnTo>
                    <a:pt x="853" y="1581"/>
                  </a:lnTo>
                  <a:lnTo>
                    <a:pt x="853" y="247"/>
                  </a:lnTo>
                  <a:lnTo>
                    <a:pt x="426" y="0"/>
                  </a:lnTo>
                  <a:close/>
                </a:path>
              </a:pathLst>
            </a:custGeom>
            <a:solidFill>
              <a:srgbClr val="EBE1C3"/>
            </a:solidFill>
            <a:ln>
              <a:noFill/>
            </a:ln>
          </p:spPr>
          <p:txBody>
            <a:bodyPr spcFirstLastPara="1" wrap="square" lIns="104275" tIns="52125" rIns="104275" bIns="52125" anchor="t" anchorCtr="0">
              <a:noAutofit/>
            </a:bodyPr>
            <a:lstStyle/>
            <a:p>
              <a:pPr marL="0" marR="0" lvl="0" indent="0" algn="l" rtl="0">
                <a:spcBef>
                  <a:spcPts val="0"/>
                </a:spcBef>
                <a:spcAft>
                  <a:spcPts val="0"/>
                </a:spcAft>
                <a:buNone/>
              </a:pPr>
              <a:endParaRPr sz="2100">
                <a:solidFill>
                  <a:srgbClr val="000000"/>
                </a:solidFill>
                <a:latin typeface="Calibri"/>
                <a:ea typeface="Calibri"/>
                <a:cs typeface="Calibri"/>
                <a:sym typeface="Calibri"/>
              </a:endParaRPr>
            </a:p>
          </p:txBody>
        </p:sp>
        <p:sp>
          <p:nvSpPr>
            <p:cNvPr id="268" name="Google Shape;268;p3"/>
            <p:cNvSpPr/>
            <p:nvPr/>
          </p:nvSpPr>
          <p:spPr>
            <a:xfrm>
              <a:off x="2123898" y="2272822"/>
              <a:ext cx="562402" cy="487137"/>
            </a:xfrm>
            <a:custGeom>
              <a:avLst/>
              <a:gdLst/>
              <a:ahLst/>
              <a:cxnLst/>
              <a:rect l="l" t="t" r="r" b="b"/>
              <a:pathLst>
                <a:path w="739" h="645" extrusionOk="0">
                  <a:moveTo>
                    <a:pt x="739" y="434"/>
                  </a:moveTo>
                  <a:lnTo>
                    <a:pt x="367" y="645"/>
                  </a:lnTo>
                  <a:lnTo>
                    <a:pt x="0" y="434"/>
                  </a:lnTo>
                  <a:lnTo>
                    <a:pt x="0" y="211"/>
                  </a:lnTo>
                  <a:lnTo>
                    <a:pt x="367" y="0"/>
                  </a:lnTo>
                  <a:lnTo>
                    <a:pt x="739" y="211"/>
                  </a:lnTo>
                  <a:lnTo>
                    <a:pt x="739" y="434"/>
                  </a:lnTo>
                  <a:close/>
                </a:path>
              </a:pathLst>
            </a:custGeom>
            <a:solidFill>
              <a:srgbClr val="B82325"/>
            </a:solidFill>
            <a:ln>
              <a:noFill/>
            </a:ln>
          </p:spPr>
          <p:txBody>
            <a:bodyPr spcFirstLastPara="1" wrap="square" lIns="104275" tIns="52125" rIns="104275" bIns="52125" anchor="t" anchorCtr="0">
              <a:noAutofit/>
            </a:bodyPr>
            <a:lstStyle/>
            <a:p>
              <a:pPr marL="0" marR="0" lvl="0" indent="0" algn="l" rtl="0">
                <a:spcBef>
                  <a:spcPts val="0"/>
                </a:spcBef>
                <a:spcAft>
                  <a:spcPts val="0"/>
                </a:spcAft>
                <a:buNone/>
              </a:pPr>
              <a:endParaRPr sz="2100">
                <a:solidFill>
                  <a:srgbClr val="000000"/>
                </a:solidFill>
                <a:latin typeface="Calibri"/>
                <a:ea typeface="Calibri"/>
                <a:cs typeface="Calibri"/>
                <a:sym typeface="Calibri"/>
              </a:endParaRPr>
            </a:p>
          </p:txBody>
        </p:sp>
        <p:sp>
          <p:nvSpPr>
            <p:cNvPr id="269" name="Google Shape;269;p3"/>
            <p:cNvSpPr/>
            <p:nvPr/>
          </p:nvSpPr>
          <p:spPr>
            <a:xfrm>
              <a:off x="2327353" y="2320947"/>
              <a:ext cx="155491"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i="1">
                  <a:solidFill>
                    <a:srgbClr val="FFFFFF"/>
                  </a:solidFill>
                  <a:latin typeface="Calibri"/>
                  <a:ea typeface="Calibri"/>
                  <a:cs typeface="Calibri"/>
                  <a:sym typeface="Calibri"/>
                </a:rPr>
                <a:t>4</a:t>
              </a:r>
              <a:endParaRPr sz="1000">
                <a:solidFill>
                  <a:srgbClr val="000000"/>
                </a:solidFill>
                <a:latin typeface="Calibri"/>
                <a:ea typeface="Calibri"/>
                <a:cs typeface="Calibri"/>
                <a:sym typeface="Calibri"/>
              </a:endParaRPr>
            </a:p>
          </p:txBody>
        </p:sp>
        <p:sp>
          <p:nvSpPr>
            <p:cNvPr id="270" name="Google Shape;270;p3"/>
            <p:cNvSpPr txBox="1"/>
            <p:nvPr/>
          </p:nvSpPr>
          <p:spPr>
            <a:xfrm>
              <a:off x="2038453" y="3336078"/>
              <a:ext cx="724485" cy="476992"/>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en-US" sz="1800" b="1" dirty="0">
                  <a:solidFill>
                    <a:srgbClr val="000000"/>
                  </a:solidFill>
                  <a:latin typeface="Calibri"/>
                  <a:ea typeface="Calibri"/>
                  <a:cs typeface="Calibri"/>
                  <a:sym typeface="Calibri"/>
                </a:rPr>
                <a:t>Quality</a:t>
              </a:r>
              <a:endParaRPr sz="1800" b="1" dirty="0">
                <a:solidFill>
                  <a:srgbClr val="000000"/>
                </a:solidFill>
                <a:latin typeface="Calibri"/>
                <a:ea typeface="Calibri"/>
                <a:cs typeface="Calibri"/>
                <a:sym typeface="Calibri"/>
              </a:endParaRPr>
            </a:p>
          </p:txBody>
        </p:sp>
        <p:pic>
          <p:nvPicPr>
            <p:cNvPr id="271" name="Google Shape;271;p3" descr="https://d30y9cdsu7xlg0.cloudfront.net/png/1153821-200.png"/>
            <p:cNvPicPr preferRelativeResize="0"/>
            <p:nvPr/>
          </p:nvPicPr>
          <p:blipFill rotWithShape="1">
            <a:blip r:embed="rId3">
              <a:alphaModFix/>
            </a:blip>
            <a:srcRect/>
            <a:stretch/>
          </p:blipFill>
          <p:spPr>
            <a:xfrm>
              <a:off x="2121430" y="2843423"/>
              <a:ext cx="548640" cy="548640"/>
            </a:xfrm>
            <a:prstGeom prst="rect">
              <a:avLst/>
            </a:prstGeom>
            <a:noFill/>
            <a:ln>
              <a:noFill/>
            </a:ln>
          </p:spPr>
        </p:pic>
      </p:grpSp>
      <p:sp>
        <p:nvSpPr>
          <p:cNvPr id="272" name="Google Shape;272;p3"/>
          <p:cNvSpPr/>
          <p:nvPr/>
        </p:nvSpPr>
        <p:spPr>
          <a:xfrm>
            <a:off x="1787671" y="969307"/>
            <a:ext cx="8972956" cy="2096808"/>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1"/>
                </a:moveTo>
                <a:lnTo>
                  <a:pt x="-20000" y="22500"/>
                </a:lnTo>
                <a:lnTo>
                  <a:pt x="-20000" y="120000"/>
                </a:lnTo>
                <a:lnTo>
                  <a:pt x="-10000" y="135556"/>
                </a:lnTo>
              </a:path>
            </a:pathLst>
          </a:custGeom>
          <a:solidFill>
            <a:srgbClr val="9A000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3" name="Google Shape;273;p3"/>
          <p:cNvSpPr txBox="1"/>
          <p:nvPr/>
        </p:nvSpPr>
        <p:spPr>
          <a:xfrm>
            <a:off x="1279544" y="1143258"/>
            <a:ext cx="8864581" cy="1980841"/>
          </a:xfrm>
          <a:prstGeom prst="rect">
            <a:avLst/>
          </a:prstGeom>
          <a:solidFill>
            <a:srgbClr val="ECE1C2"/>
          </a:solidFill>
          <a:ln w="38100" cap="flat" cmpd="sng">
            <a:solidFill>
              <a:srgbClr val="2E75B5"/>
            </a:solidFill>
            <a:prstDash val="lgDashDot"/>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2000" dirty="0">
                <a:solidFill>
                  <a:schemeClr val="dk1"/>
                </a:solidFill>
                <a:latin typeface="Calibri"/>
                <a:ea typeface="Calibri"/>
                <a:cs typeface="Calibri"/>
                <a:sym typeface="Calibri"/>
              </a:rPr>
              <a:t>The ESP committed to invest in the Safe and Stimulating School Environment in order to support students in the development of all aspects of their personality, to ensure that they have intact mental health and adaptation skills, and are productive citizens who are able to meet their own needs and those of the society in the future</a:t>
            </a:r>
            <a:endParaRPr sz="2000" dirty="0">
              <a:solidFill>
                <a:schemeClr val="dk1"/>
              </a:solidFill>
              <a:latin typeface="Calibri"/>
              <a:ea typeface="Calibri"/>
              <a:cs typeface="Calibri"/>
              <a:sym typeface="Calibri"/>
            </a:endParaRPr>
          </a:p>
        </p:txBody>
      </p:sp>
      <p:sp>
        <p:nvSpPr>
          <p:cNvPr id="274" name="Google Shape;274;p3"/>
          <p:cNvSpPr/>
          <p:nvPr/>
        </p:nvSpPr>
        <p:spPr>
          <a:xfrm>
            <a:off x="4664627" y="3434953"/>
            <a:ext cx="6096000"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rgbClr val="7B1719"/>
                </a:solidFill>
                <a:latin typeface="Calibri"/>
                <a:ea typeface="Calibri"/>
                <a:cs typeface="Calibri"/>
                <a:sym typeface="Calibri"/>
              </a:rPr>
              <a:t>To improve the quality of education for the preparation of good and productive citizens who are loyal (feeling of belonging) to their country</a:t>
            </a:r>
            <a:endParaRPr sz="2000" dirty="0">
              <a:solidFill>
                <a:srgbClr val="7B1719"/>
              </a:solidFill>
              <a:latin typeface="Calibri"/>
              <a:ea typeface="Calibri"/>
              <a:cs typeface="Calibri"/>
              <a:sym typeface="Calibri"/>
            </a:endParaRPr>
          </a:p>
        </p:txBody>
      </p:sp>
      <p:sp>
        <p:nvSpPr>
          <p:cNvPr id="275" name="Google Shape;275;p3"/>
          <p:cNvSpPr/>
          <p:nvPr/>
        </p:nvSpPr>
        <p:spPr>
          <a:xfrm>
            <a:off x="228601" y="4690303"/>
            <a:ext cx="3048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1" dirty="0">
                <a:solidFill>
                  <a:srgbClr val="B9993D"/>
                </a:solidFill>
                <a:latin typeface="Georgia"/>
                <a:ea typeface="Georgia"/>
                <a:cs typeface="Georgia"/>
                <a:sym typeface="Georgi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0"/>
                  </a:ext>
                </a:extLst>
              </a:rPr>
              <a:t>Component</a:t>
            </a:r>
            <a:r>
              <a:rPr lang="en-US" sz="1800" b="1" i="1" dirty="0">
                <a:solidFill>
                  <a:srgbClr val="B9993D"/>
                </a:solidFill>
                <a:latin typeface="Georgia"/>
                <a:ea typeface="Georgia"/>
                <a:cs typeface="Georgia"/>
                <a:sym typeface="Georgia"/>
              </a:rPr>
              <a:t> Objectives</a:t>
            </a:r>
            <a:endParaRPr sz="1800"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0"/>
        <p:cNvGrpSpPr/>
        <p:nvPr/>
      </p:nvGrpSpPr>
      <p:grpSpPr>
        <a:xfrm>
          <a:off x="0" y="0"/>
          <a:ext cx="0" cy="0"/>
          <a:chOff x="0" y="0"/>
          <a:chExt cx="0" cy="0"/>
        </a:xfrm>
      </p:grpSpPr>
      <p:sp>
        <p:nvSpPr>
          <p:cNvPr id="291" name="Google Shape;291;p5"/>
          <p:cNvSpPr txBox="1">
            <a:spLocks noGrp="1"/>
          </p:cNvSpPr>
          <p:nvPr>
            <p:ph type="title"/>
          </p:nvPr>
        </p:nvSpPr>
        <p:spPr>
          <a:xfrm>
            <a:off x="1809720" y="0"/>
            <a:ext cx="8229600" cy="1143000"/>
          </a:xfrm>
          <a:prstGeom prst="rect">
            <a:avLst/>
          </a:prstGeom>
          <a:noFill/>
          <a:ln>
            <a:noFill/>
          </a:ln>
        </p:spPr>
        <p:txBody>
          <a:bodyPr spcFirstLastPara="1" wrap="square" lIns="91425" tIns="45700" rIns="91425" bIns="45700" anchor="ctr" anchorCtr="0">
            <a:normAutofit/>
          </a:bodyPr>
          <a:lstStyle/>
          <a:p>
            <a:pPr lvl="0">
              <a:buClr>
                <a:srgbClr val="7B1719"/>
              </a:buClr>
              <a:buSzPts val="4400"/>
            </a:pPr>
            <a:r>
              <a:rPr lang="en-US" b="1" dirty="0">
                <a:solidFill>
                  <a:srgbClr val="7B1719"/>
                </a:solidFill>
              </a:rPr>
              <a:t>Extracurricular </a:t>
            </a:r>
            <a:r>
              <a:rPr lang="en-US" b="1" dirty="0" smtClean="0">
                <a:solidFill>
                  <a:srgbClr val="7B1719"/>
                </a:solidFill>
              </a:rPr>
              <a:t>Activities </a:t>
            </a:r>
            <a:r>
              <a:rPr lang="en-US" b="1" dirty="0">
                <a:solidFill>
                  <a:srgbClr val="7B1719"/>
                </a:solidFill>
              </a:rPr>
              <a:t>Gaps </a:t>
            </a:r>
            <a:endParaRPr b="1" dirty="0">
              <a:solidFill>
                <a:srgbClr val="7B1719"/>
              </a:solidFill>
            </a:endParaRPr>
          </a:p>
        </p:txBody>
      </p:sp>
      <p:sp>
        <p:nvSpPr>
          <p:cNvPr id="292" name="Google Shape;292;p5"/>
          <p:cNvSpPr txBox="1">
            <a:spLocks noGrp="1"/>
          </p:cNvSpPr>
          <p:nvPr>
            <p:ph type="body" idx="1"/>
          </p:nvPr>
        </p:nvSpPr>
        <p:spPr>
          <a:xfrm>
            <a:off x="243588" y="914400"/>
            <a:ext cx="11811000" cy="5441430"/>
          </a:xfrm>
          <a:prstGeom prst="rect">
            <a:avLst/>
          </a:prstGeom>
          <a:noFill/>
          <a:ln>
            <a:noFill/>
          </a:ln>
        </p:spPr>
        <p:txBody>
          <a:bodyPr spcFirstLastPara="1" wrap="square" lIns="91425" tIns="45700" rIns="91425" bIns="45700" anchor="t" anchorCtr="0">
            <a:normAutofit/>
          </a:bodyPr>
          <a:lstStyle/>
          <a:p>
            <a:pPr marL="228600" lvl="0" indent="-228600" algn="just" rtl="0">
              <a:lnSpc>
                <a:spcPct val="70000"/>
              </a:lnSpc>
              <a:spcBef>
                <a:spcPts val="0"/>
              </a:spcBef>
              <a:spcAft>
                <a:spcPts val="0"/>
              </a:spcAft>
              <a:buClr>
                <a:schemeClr val="dk1"/>
              </a:buClr>
              <a:buSzPts val="2170"/>
              <a:buNone/>
            </a:pPr>
            <a:endParaRPr sz="2170" i="1" dirty="0">
              <a:latin typeface="Gill Sans"/>
              <a:ea typeface="Gill Sans"/>
              <a:cs typeface="Gill Sans"/>
              <a:sym typeface="Gill Sans"/>
            </a:endParaRPr>
          </a:p>
          <a:p>
            <a:pPr marL="146050" lvl="0" indent="0">
              <a:lnSpc>
                <a:spcPct val="100000"/>
              </a:lnSpc>
              <a:spcBef>
                <a:spcPts val="0"/>
              </a:spcBef>
              <a:buSzPts val="1300"/>
              <a:buNone/>
            </a:pPr>
            <a:r>
              <a:rPr lang="en-US" sz="3200" b="1" dirty="0"/>
              <a:t>Current ECA</a:t>
            </a:r>
          </a:p>
          <a:p>
            <a:pPr marL="228600" lvl="0" indent="-228600" algn="just" rtl="0">
              <a:lnSpc>
                <a:spcPct val="70000"/>
              </a:lnSpc>
              <a:spcBef>
                <a:spcPts val="1000"/>
              </a:spcBef>
              <a:spcAft>
                <a:spcPts val="0"/>
              </a:spcAft>
              <a:buClr>
                <a:schemeClr val="dk1"/>
              </a:buClr>
              <a:buSzPts val="2170"/>
              <a:buNone/>
            </a:pPr>
            <a:endParaRPr sz="2170" i="1" dirty="0">
              <a:latin typeface="Gill Sans"/>
              <a:ea typeface="Gill Sans"/>
              <a:cs typeface="Gill Sans"/>
              <a:sym typeface="Gill Sans"/>
            </a:endParaRPr>
          </a:p>
          <a:p>
            <a:r>
              <a:rPr lang="en-US" sz="2400" dirty="0"/>
              <a:t>Arts, Home Economics, and Physical Fitness teachers undervalued and underutilized</a:t>
            </a:r>
          </a:p>
          <a:p>
            <a:r>
              <a:rPr lang="en-US" sz="2400" dirty="0"/>
              <a:t>Schools lack resources materials, sufficient ECA teachers, and safe spaces to implement ECA </a:t>
            </a:r>
          </a:p>
          <a:p>
            <a:r>
              <a:rPr lang="en-US" sz="2400" dirty="0"/>
              <a:t>No ECA framework and standards - NGOS/CBOs implement ECA in accordance to their individual preferences and standards</a:t>
            </a:r>
          </a:p>
          <a:p>
            <a:r>
              <a:rPr lang="en-US" sz="2400" dirty="0"/>
              <a:t>Limited funding</a:t>
            </a:r>
          </a:p>
          <a:p>
            <a:pPr lvl="1"/>
            <a:r>
              <a:rPr lang="en-US" sz="2000" dirty="0"/>
              <a:t>0.3% (2.94M) of Total </a:t>
            </a:r>
            <a:r>
              <a:rPr lang="en-US" sz="2000" dirty="0"/>
              <a:t>spending  </a:t>
            </a:r>
            <a:r>
              <a:rPr lang="en-US" sz="2000" dirty="0"/>
              <a:t>goes towards social, sports, and educational activities ( General Budget Department 2018) </a:t>
            </a:r>
          </a:p>
          <a:p>
            <a:pPr lvl="1"/>
            <a:r>
              <a:rPr lang="en-US" sz="2000" dirty="0"/>
              <a:t>Compared to 0.8% in 2011 (Fiscal Reform Project: Education Sector Expenditures 2011)</a:t>
            </a:r>
          </a:p>
          <a:p>
            <a:pPr lvl="1"/>
            <a:r>
              <a:rPr lang="en-US" sz="2000" dirty="0"/>
              <a:t>Compared to 5.9% in Administration and Support Services and 2.8% to Vocational Education ((2018) </a:t>
            </a:r>
          </a:p>
          <a:p>
            <a:pPr marL="514350" lvl="0" indent="-376555" algn="just" rtl="0">
              <a:lnSpc>
                <a:spcPct val="70000"/>
              </a:lnSpc>
              <a:spcBef>
                <a:spcPts val="1000"/>
              </a:spcBef>
              <a:spcAft>
                <a:spcPts val="0"/>
              </a:spcAft>
              <a:buClr>
                <a:schemeClr val="dk1"/>
              </a:buClr>
              <a:buSzPts val="2170"/>
              <a:buFont typeface="Calibri"/>
              <a:buNone/>
            </a:pPr>
            <a:endParaRPr sz="2170" dirty="0"/>
          </a:p>
          <a:p>
            <a:pPr marL="0" lvl="0" indent="0" algn="just" rtl="0">
              <a:lnSpc>
                <a:spcPct val="70000"/>
              </a:lnSpc>
              <a:spcBef>
                <a:spcPts val="1000"/>
              </a:spcBef>
              <a:spcAft>
                <a:spcPts val="0"/>
              </a:spcAft>
              <a:buClr>
                <a:schemeClr val="dk1"/>
              </a:buClr>
              <a:buSzPts val="2170"/>
              <a:buNone/>
            </a:pPr>
            <a:endParaRPr sz="2170" dirty="0"/>
          </a:p>
          <a:p>
            <a:pPr marL="0" lvl="0" indent="0" algn="just" rtl="0">
              <a:lnSpc>
                <a:spcPct val="70000"/>
              </a:lnSpc>
              <a:spcBef>
                <a:spcPts val="1000"/>
              </a:spcBef>
              <a:spcAft>
                <a:spcPts val="0"/>
              </a:spcAft>
              <a:buClr>
                <a:schemeClr val="dk1"/>
              </a:buClr>
              <a:buSzPts val="2170"/>
              <a:buNone/>
            </a:pPr>
            <a:endParaRPr sz="2170" dirty="0"/>
          </a:p>
          <a:p>
            <a:pPr marL="514350" lvl="0" indent="-376555" algn="just" rtl="0">
              <a:lnSpc>
                <a:spcPct val="70000"/>
              </a:lnSpc>
              <a:spcBef>
                <a:spcPts val="1000"/>
              </a:spcBef>
              <a:spcAft>
                <a:spcPts val="0"/>
              </a:spcAft>
              <a:buClr>
                <a:schemeClr val="dk1"/>
              </a:buClr>
              <a:buSzPts val="2170"/>
              <a:buFont typeface="Arial"/>
              <a:buNone/>
            </a:pPr>
            <a:endParaRPr sz="2170" dirty="0"/>
          </a:p>
          <a:p>
            <a:pPr marL="0" lvl="0" indent="0" algn="just" rtl="0">
              <a:lnSpc>
                <a:spcPct val="70000"/>
              </a:lnSpc>
              <a:spcBef>
                <a:spcPts val="1000"/>
              </a:spcBef>
              <a:spcAft>
                <a:spcPts val="0"/>
              </a:spcAft>
              <a:buClr>
                <a:schemeClr val="dk1"/>
              </a:buClr>
              <a:buSzPts val="2170"/>
              <a:buNone/>
            </a:pPr>
            <a:endParaRPr sz="2170" dirty="0">
              <a:latin typeface="Gill Sans"/>
              <a:ea typeface="Gill Sans"/>
              <a:cs typeface="Gill Sans"/>
              <a:sym typeface="Gill Sans"/>
            </a:endParaRPr>
          </a:p>
          <a:p>
            <a:pPr marL="514350" lvl="0" indent="-376555" algn="just" rtl="0">
              <a:lnSpc>
                <a:spcPct val="70000"/>
              </a:lnSpc>
              <a:spcBef>
                <a:spcPts val="1000"/>
              </a:spcBef>
              <a:spcAft>
                <a:spcPts val="0"/>
              </a:spcAft>
              <a:buClr>
                <a:schemeClr val="dk1"/>
              </a:buClr>
              <a:buSzPts val="2170"/>
              <a:buFont typeface="Arial"/>
              <a:buNone/>
            </a:pPr>
            <a:endParaRPr sz="2170" dirty="0">
              <a:latin typeface="Gill Sans"/>
              <a:ea typeface="Gill Sans"/>
              <a:cs typeface="Gill Sans"/>
              <a:sym typeface="Gill Sans"/>
            </a:endParaRPr>
          </a:p>
          <a:p>
            <a:pPr marL="514350" lvl="0" indent="-376555" algn="just" rtl="0">
              <a:lnSpc>
                <a:spcPct val="70000"/>
              </a:lnSpc>
              <a:spcBef>
                <a:spcPts val="1000"/>
              </a:spcBef>
              <a:spcAft>
                <a:spcPts val="0"/>
              </a:spcAft>
              <a:buClr>
                <a:schemeClr val="dk1"/>
              </a:buClr>
              <a:buSzPts val="2170"/>
              <a:buFont typeface="Arial"/>
              <a:buNone/>
            </a:pPr>
            <a:endParaRPr sz="2170" dirty="0">
              <a:latin typeface="Gill Sans"/>
              <a:ea typeface="Gill Sans"/>
              <a:cs typeface="Gill Sans"/>
              <a:sym typeface="Gill Sans"/>
            </a:endParaRPr>
          </a:p>
          <a:p>
            <a:pPr marL="514350" lvl="0" indent="-376555" algn="just" rtl="0">
              <a:lnSpc>
                <a:spcPct val="70000"/>
              </a:lnSpc>
              <a:spcBef>
                <a:spcPts val="1000"/>
              </a:spcBef>
              <a:spcAft>
                <a:spcPts val="0"/>
              </a:spcAft>
              <a:buClr>
                <a:schemeClr val="dk1"/>
              </a:buClr>
              <a:buSzPts val="2170"/>
              <a:buFont typeface="Arial"/>
              <a:buNone/>
            </a:pPr>
            <a:endParaRPr sz="2170" dirty="0">
              <a:latin typeface="Gill Sans"/>
              <a:ea typeface="Gill Sans"/>
              <a:cs typeface="Gill Sans"/>
              <a:sym typeface="Gill Sans"/>
            </a:endParaRPr>
          </a:p>
          <a:p>
            <a:pPr marL="514350" lvl="0" indent="-376555" algn="just" rtl="0">
              <a:lnSpc>
                <a:spcPct val="70000"/>
              </a:lnSpc>
              <a:spcBef>
                <a:spcPts val="1000"/>
              </a:spcBef>
              <a:spcAft>
                <a:spcPts val="0"/>
              </a:spcAft>
              <a:buClr>
                <a:schemeClr val="dk1"/>
              </a:buClr>
              <a:buSzPts val="2170"/>
              <a:buNone/>
            </a:pPr>
            <a:endParaRPr sz="2170" dirty="0"/>
          </a:p>
          <a:p>
            <a:pPr marL="228600" lvl="0" indent="-228600" algn="just" rtl="0">
              <a:lnSpc>
                <a:spcPct val="70000"/>
              </a:lnSpc>
              <a:spcBef>
                <a:spcPts val="1000"/>
              </a:spcBef>
              <a:spcAft>
                <a:spcPts val="0"/>
              </a:spcAft>
              <a:buClr>
                <a:schemeClr val="dk1"/>
              </a:buClr>
              <a:buSzPts val="2170"/>
              <a:buNone/>
            </a:pPr>
            <a:endParaRPr sz="2170" i="1" dirty="0">
              <a:latin typeface="Gill Sans"/>
              <a:ea typeface="Gill Sans"/>
              <a:cs typeface="Gill Sans"/>
              <a:sym typeface="Gill Sans"/>
            </a:endParaRPr>
          </a:p>
          <a:p>
            <a:pPr marL="228600" lvl="0" indent="-228600" algn="just" rtl="0">
              <a:lnSpc>
                <a:spcPct val="70000"/>
              </a:lnSpc>
              <a:spcBef>
                <a:spcPts val="1000"/>
              </a:spcBef>
              <a:spcAft>
                <a:spcPts val="0"/>
              </a:spcAft>
              <a:buClr>
                <a:schemeClr val="dk1"/>
              </a:buClr>
              <a:buSzPts val="2170"/>
              <a:buNone/>
            </a:pPr>
            <a:endParaRPr sz="2170" i="1" dirty="0">
              <a:latin typeface="Gill Sans"/>
              <a:ea typeface="Gill Sans"/>
              <a:cs typeface="Gill Sans"/>
              <a:sym typeface="Gill Sans"/>
            </a:endParaRPr>
          </a:p>
          <a:p>
            <a:pPr marL="228600" lvl="0" indent="-228600" algn="just" rtl="0">
              <a:lnSpc>
                <a:spcPct val="70000"/>
              </a:lnSpc>
              <a:spcBef>
                <a:spcPts val="1000"/>
              </a:spcBef>
              <a:spcAft>
                <a:spcPts val="0"/>
              </a:spcAft>
              <a:buClr>
                <a:schemeClr val="dk1"/>
              </a:buClr>
              <a:buSzPts val="2170"/>
              <a:buNone/>
            </a:pPr>
            <a:endParaRPr sz="2170" dirty="0">
              <a:latin typeface="Gill Sans"/>
              <a:ea typeface="Gill Sans"/>
              <a:cs typeface="Gill Sans"/>
              <a:sym typeface="Gill Sans"/>
            </a:endParaRPr>
          </a:p>
        </p:txBody>
      </p:sp>
      <p:cxnSp>
        <p:nvCxnSpPr>
          <p:cNvPr id="293" name="Google Shape;293;p5"/>
          <p:cNvCxnSpPr/>
          <p:nvPr/>
        </p:nvCxnSpPr>
        <p:spPr>
          <a:xfrm rot="10800000" flipH="1">
            <a:off x="1666844" y="1142985"/>
            <a:ext cx="8820472" cy="17585"/>
          </a:xfrm>
          <a:prstGeom prst="straightConnector1">
            <a:avLst/>
          </a:prstGeom>
          <a:noFill/>
          <a:ln w="38100" cap="flat" cmpd="dbl">
            <a:solidFill>
              <a:srgbClr val="ECE1C2"/>
            </a:solidFill>
            <a:prstDash val="solid"/>
            <a:miter lim="800000"/>
            <a:headEnd type="none" w="sm" len="sm"/>
            <a:tailEnd type="none" w="sm" len="sm"/>
          </a:ln>
        </p:spPr>
      </p:cxnSp>
      <p:cxnSp>
        <p:nvCxnSpPr>
          <p:cNvPr id="294" name="Google Shape;294;p5"/>
          <p:cNvCxnSpPr/>
          <p:nvPr/>
        </p:nvCxnSpPr>
        <p:spPr>
          <a:xfrm>
            <a:off x="1009298" y="1771650"/>
            <a:ext cx="8820472" cy="0"/>
          </a:xfrm>
          <a:prstGeom prst="straightConnector1">
            <a:avLst/>
          </a:prstGeom>
          <a:noFill/>
          <a:ln w="38100" cap="flat" cmpd="dbl">
            <a:solidFill>
              <a:srgbClr val="9A0004"/>
            </a:solidFill>
            <a:prstDash val="solid"/>
            <a:miter lim="800000"/>
            <a:headEnd type="none" w="sm" len="sm"/>
            <a:tailEnd type="none" w="sm" len="sm"/>
          </a:ln>
        </p:spPr>
      </p:cxnSp>
      <p:cxnSp>
        <p:nvCxnSpPr>
          <p:cNvPr id="295" name="Google Shape;295;p5"/>
          <p:cNvCxnSpPr/>
          <p:nvPr/>
        </p:nvCxnSpPr>
        <p:spPr>
          <a:xfrm>
            <a:off x="1666844" y="6441538"/>
            <a:ext cx="8964488" cy="0"/>
          </a:xfrm>
          <a:prstGeom prst="straightConnector1">
            <a:avLst/>
          </a:prstGeom>
          <a:noFill/>
          <a:ln w="38100" cap="flat" cmpd="dbl">
            <a:solidFill>
              <a:srgbClr val="9A0004"/>
            </a:solidFill>
            <a:prstDash val="solid"/>
            <a:miter lim="800000"/>
            <a:headEnd type="none" w="sm" len="sm"/>
            <a:tailEnd type="none" w="sm" len="sm"/>
          </a:ln>
        </p:spPr>
      </p:cxnSp>
    </p:spTree>
    <p:extLst>
      <p:ext uri="{BB962C8B-B14F-4D97-AF65-F5344CB8AC3E}">
        <p14:creationId xmlns:p14="http://schemas.microsoft.com/office/powerpoint/2010/main" val="2819563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90750" y="314950"/>
            <a:ext cx="8210550" cy="707886"/>
          </a:xfrm>
          <a:prstGeom prst="rect">
            <a:avLst/>
          </a:prstGeom>
        </p:spPr>
        <p:txBody>
          <a:bodyPr wrap="square">
            <a:spAutoFit/>
          </a:bodyPr>
          <a:lstStyle/>
          <a:p>
            <a:r>
              <a:rPr lang="en-US" sz="4000" b="1" dirty="0">
                <a:solidFill>
                  <a:srgbClr val="7B1719"/>
                </a:solidFill>
                <a:latin typeface="Calibri"/>
                <a:ea typeface="Calibri"/>
                <a:cs typeface="Calibri"/>
                <a:sym typeface="Calibri"/>
              </a:rPr>
              <a:t>ECA Goal &amp; Strategic Objectives</a:t>
            </a:r>
            <a:endParaRPr lang="en-US" sz="4000" dirty="0"/>
          </a:p>
        </p:txBody>
      </p:sp>
      <p:graphicFrame>
        <p:nvGraphicFramePr>
          <p:cNvPr id="8" name="Diagram 7"/>
          <p:cNvGraphicFramePr/>
          <p:nvPr>
            <p:extLst>
              <p:ext uri="{D42A27DB-BD31-4B8C-83A1-F6EECF244321}">
                <p14:modId xmlns:p14="http://schemas.microsoft.com/office/powerpoint/2010/main" val="1441883133"/>
              </p:ext>
            </p:extLst>
          </p:nvPr>
        </p:nvGraphicFramePr>
        <p:xfrm>
          <a:off x="369456" y="1484501"/>
          <a:ext cx="11212944" cy="49532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0" y="1084391"/>
            <a:ext cx="2988319" cy="338554"/>
          </a:xfrm>
          <a:prstGeom prst="rect">
            <a:avLst/>
          </a:prstGeom>
        </p:spPr>
        <p:txBody>
          <a:bodyPr wrap="none">
            <a:spAutoFit/>
          </a:bodyPr>
          <a:lstStyle/>
          <a:p>
            <a:r>
              <a:rPr lang="en-US" sz="1600" b="1" i="1" dirty="0">
                <a:latin typeface="Calibri"/>
                <a:ea typeface="Calibri"/>
                <a:cs typeface="Calibri"/>
                <a:sym typeface="Calibri"/>
              </a:rPr>
              <a:t>In alignment </a:t>
            </a:r>
            <a:r>
              <a:rPr lang="en-US" sz="1600" b="1" i="1" dirty="0" smtClean="0">
                <a:latin typeface="Calibri"/>
                <a:ea typeface="Calibri"/>
                <a:cs typeface="Calibri"/>
                <a:sym typeface="Calibri"/>
              </a:rPr>
              <a:t>with ESP 2018-2022</a:t>
            </a:r>
            <a:endParaRPr lang="en-US" sz="1600" b="1" i="1" dirty="0"/>
          </a:p>
        </p:txBody>
      </p:sp>
    </p:spTree>
    <p:extLst>
      <p:ext uri="{BB962C8B-B14F-4D97-AF65-F5344CB8AC3E}">
        <p14:creationId xmlns:p14="http://schemas.microsoft.com/office/powerpoint/2010/main" val="5821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6"/>
          <p:cNvSpPr txBox="1">
            <a:spLocks noGrp="1"/>
          </p:cNvSpPr>
          <p:nvPr>
            <p:ph type="ctrTitle"/>
          </p:nvPr>
        </p:nvSpPr>
        <p:spPr>
          <a:xfrm>
            <a:off x="1901695" y="370598"/>
            <a:ext cx="8520600" cy="27368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rgbClr val="7B1719"/>
              </a:buClr>
              <a:buSzPts val="4400"/>
              <a:buFont typeface="Calibri"/>
              <a:buNone/>
            </a:pPr>
            <a:r>
              <a:rPr lang="en-US" sz="4400" b="1" dirty="0">
                <a:solidFill>
                  <a:srgbClr val="7B1719"/>
                </a:solidFill>
                <a:latin typeface="Calibri"/>
                <a:ea typeface="Calibri"/>
                <a:cs typeface="Calibri"/>
                <a:sym typeface="Calibri"/>
              </a:rPr>
              <a:t>Learning from global evidence ,best practice and the Field</a:t>
            </a:r>
            <a:endParaRPr sz="4400" b="1" dirty="0">
              <a:solidFill>
                <a:srgbClr val="7B1719"/>
              </a:solidFill>
              <a:latin typeface="Calibri"/>
              <a:ea typeface="Calibri"/>
              <a:cs typeface="Calibri"/>
              <a:sym typeface="Calibri"/>
            </a:endParaRPr>
          </a:p>
        </p:txBody>
      </p:sp>
      <p:sp>
        <p:nvSpPr>
          <p:cNvPr id="2" name="Rectangle 1"/>
          <p:cNvSpPr/>
          <p:nvPr/>
        </p:nvSpPr>
        <p:spPr>
          <a:xfrm>
            <a:off x="2572971" y="3946314"/>
            <a:ext cx="8480207" cy="1938992"/>
          </a:xfrm>
          <a:prstGeom prst="rect">
            <a:avLst/>
          </a:prstGeom>
        </p:spPr>
        <p:txBody>
          <a:bodyPr wrap="none">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0" u="none" strike="noStrike" kern="1200" cap="none" spc="0" normalizeH="0" baseline="0" noProof="0" dirty="0" smtClean="0">
                <a:ln>
                  <a:noFill/>
                </a:ln>
                <a:solidFill>
                  <a:schemeClr val="tx1"/>
                </a:solidFill>
                <a:effectLst/>
                <a:uLnTx/>
                <a:uFillTx/>
                <a:latin typeface="Calibri"/>
                <a:ea typeface="Calibri"/>
                <a:cs typeface="Calibri"/>
                <a:sym typeface="Calibri"/>
              </a:rPr>
              <a:t>The need </a:t>
            </a:r>
            <a:r>
              <a:rPr kumimoji="0" lang="en-US" sz="2400" i="0" u="none" strike="noStrike" kern="1200" cap="none" spc="0" normalizeH="0" baseline="0" noProof="0" dirty="0" smtClean="0">
                <a:ln>
                  <a:noFill/>
                </a:ln>
                <a:solidFill>
                  <a:schemeClr val="tx1"/>
                </a:solidFill>
                <a:effectLst/>
                <a:uLnTx/>
                <a:uFillTx/>
                <a:latin typeface="Calibri"/>
                <a:ea typeface="Calibri"/>
                <a:cs typeface="Calibri"/>
                <a:sym typeface="Calibri"/>
              </a:rPr>
              <a:t>for ECA /Co- curricular Engagement</a:t>
            </a:r>
          </a:p>
          <a:p>
            <a:pPr marL="342900" lvl="0" indent="-342900">
              <a:buClrTx/>
              <a:buFont typeface="Arial" panose="020B0604020202020204" pitchFamily="34" charset="0"/>
              <a:buChar char="•"/>
            </a:pPr>
            <a:r>
              <a:rPr lang="en-US" sz="2400" dirty="0">
                <a:solidFill>
                  <a:schemeClr val="tx1"/>
                </a:solidFill>
                <a:latin typeface="Calibri"/>
                <a:cs typeface="Calibri"/>
                <a:sym typeface="Calibri"/>
              </a:rPr>
              <a:t>High Prevalence of Violence in </a:t>
            </a:r>
            <a:r>
              <a:rPr lang="en-US" sz="2400" dirty="0" smtClean="0">
                <a:solidFill>
                  <a:schemeClr val="tx1"/>
                </a:solidFill>
                <a:latin typeface="Calibri"/>
                <a:cs typeface="Calibri"/>
                <a:sym typeface="Calibri"/>
              </a:rPr>
              <a:t>Schools</a:t>
            </a:r>
          </a:p>
          <a:p>
            <a:pPr marL="342900" lvl="0" indent="-342900">
              <a:buClrTx/>
              <a:buFont typeface="Arial" panose="020B0604020202020204" pitchFamily="34" charset="0"/>
              <a:buChar char="•"/>
            </a:pPr>
            <a:r>
              <a:rPr lang="en-GB" sz="2400" kern="1200" dirty="0">
                <a:solidFill>
                  <a:schemeClr val="tx1"/>
                </a:solidFill>
                <a:latin typeface="Calibri"/>
                <a:ea typeface="+mj-ea"/>
                <a:cs typeface="Times New Roman" pitchFamily="18" charset="0"/>
              </a:rPr>
              <a:t>Teacher Readiness and </a:t>
            </a:r>
            <a:r>
              <a:rPr lang="en-GB" sz="2400" kern="1200" dirty="0" smtClean="0">
                <a:solidFill>
                  <a:schemeClr val="tx1"/>
                </a:solidFill>
                <a:latin typeface="Calibri"/>
                <a:ea typeface="+mj-ea"/>
                <a:cs typeface="Times New Roman" pitchFamily="18" charset="0"/>
              </a:rPr>
              <a:t>Motivation</a:t>
            </a:r>
          </a:p>
          <a:p>
            <a:pPr marL="342900" lvl="0" indent="-342900">
              <a:buClrTx/>
              <a:buFont typeface="Arial" panose="020B0604020202020204" pitchFamily="34" charset="0"/>
              <a:buChar char="•"/>
            </a:pPr>
            <a:r>
              <a:rPr lang="en-US" sz="2400" dirty="0" smtClean="0">
                <a:solidFill>
                  <a:schemeClr val="tx1"/>
                </a:solidFill>
                <a:latin typeface="Calibri" panose="020F0502020204030204" pitchFamily="34" charset="0"/>
                <a:cs typeface="Calibri" panose="020F0502020204030204" pitchFamily="34" charset="0"/>
              </a:rPr>
              <a:t>How </a:t>
            </a:r>
            <a:r>
              <a:rPr lang="en-US" sz="2400" dirty="0">
                <a:solidFill>
                  <a:schemeClr val="tx1"/>
                </a:solidFill>
                <a:latin typeface="Calibri" panose="020F0502020204030204" pitchFamily="34" charset="0"/>
                <a:cs typeface="Calibri" panose="020F0502020204030204" pitchFamily="34" charset="0"/>
              </a:rPr>
              <a:t>ECA are being implemented </a:t>
            </a:r>
            <a:r>
              <a:rPr lang="en-US" sz="2400" dirty="0" smtClean="0">
                <a:solidFill>
                  <a:schemeClr val="tx1"/>
                </a:solidFill>
                <a:latin typeface="Calibri" panose="020F0502020204030204" pitchFamily="34" charset="0"/>
                <a:cs typeface="Calibri" panose="020F0502020204030204" pitchFamily="34" charset="0"/>
              </a:rPr>
              <a:t>globally and in </a:t>
            </a:r>
            <a:r>
              <a:rPr lang="en-US" sz="2400" dirty="0">
                <a:solidFill>
                  <a:schemeClr val="tx1"/>
                </a:solidFill>
                <a:latin typeface="Calibri" panose="020F0502020204030204" pitchFamily="34" charset="0"/>
                <a:cs typeface="Calibri" panose="020F0502020204030204" pitchFamily="34" charset="0"/>
              </a:rPr>
              <a:t>private </a:t>
            </a:r>
            <a:r>
              <a:rPr lang="en-US" sz="2400" dirty="0" smtClean="0">
                <a:solidFill>
                  <a:schemeClr val="tx1"/>
                </a:solidFill>
                <a:latin typeface="Calibri" panose="020F0502020204030204" pitchFamily="34" charset="0"/>
                <a:cs typeface="Calibri" panose="020F0502020204030204" pitchFamily="34" charset="0"/>
              </a:rPr>
              <a:t>schools</a:t>
            </a:r>
            <a:endParaRPr lang="en-US" sz="2400" dirty="0">
              <a:solidFill>
                <a:schemeClr val="tx1"/>
              </a:solidFill>
              <a:latin typeface="Calibri" panose="020F0502020204030204" pitchFamily="34" charset="0"/>
              <a:cs typeface="Calibri" panose="020F0502020204030204" pitchFamily="34" charset="0"/>
            </a:endParaRPr>
          </a:p>
          <a:p>
            <a:pPr marL="342900" lvl="0" indent="-342900">
              <a:buClrTx/>
              <a:buFont typeface="Arial" panose="020B0604020202020204" pitchFamily="34" charset="0"/>
              <a:buChar char="•"/>
            </a:pPr>
            <a:endParaRPr kumimoji="0" lang="en-US" sz="2400" i="0" u="none" strike="noStrike" kern="0" cap="none" spc="0" normalizeH="0" baseline="0" noProof="0" dirty="0" smtClean="0">
              <a:ln>
                <a:noFill/>
              </a:ln>
              <a:solidFill>
                <a:schemeClr val="tx1"/>
              </a:solidFill>
              <a:effectLst/>
              <a:uLnTx/>
              <a:uFillTx/>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053" y="0"/>
            <a:ext cx="11291347" cy="1143000"/>
          </a:xfrm>
        </p:spPr>
        <p:txBody>
          <a:bodyPr>
            <a:noAutofit/>
          </a:bodyPr>
          <a:lstStyle/>
          <a:p>
            <a:pPr lvl="0" algn="l">
              <a:lnSpc>
                <a:spcPct val="115000"/>
              </a:lnSpc>
              <a:spcBef>
                <a:spcPts val="0"/>
              </a:spcBef>
              <a:buClr>
                <a:prstClr val="black"/>
              </a:buClr>
              <a:buSzPts val="1100"/>
            </a:pPr>
            <a:r>
              <a:rPr lang="en-US" sz="2400" b="1" dirty="0" smtClean="0">
                <a:solidFill>
                  <a:prstClr val="black"/>
                </a:solidFill>
                <a:ea typeface="Calibri"/>
                <a:cs typeface="Calibri"/>
                <a:sym typeface="Calibri"/>
              </a:rPr>
              <a:t>The need </a:t>
            </a:r>
            <a:r>
              <a:rPr lang="en-US" sz="2400" b="1" dirty="0">
                <a:solidFill>
                  <a:prstClr val="black"/>
                </a:solidFill>
                <a:ea typeface="Calibri"/>
                <a:cs typeface="Calibri"/>
                <a:sym typeface="Calibri"/>
              </a:rPr>
              <a:t>for </a:t>
            </a:r>
            <a:r>
              <a:rPr lang="en-US" sz="2400" b="1" dirty="0" smtClean="0">
                <a:solidFill>
                  <a:prstClr val="black"/>
                </a:solidFill>
                <a:ea typeface="Calibri"/>
                <a:cs typeface="Calibri"/>
                <a:sym typeface="Calibri"/>
              </a:rPr>
              <a:t>ECA /Co- curricular Engagement</a:t>
            </a:r>
            <a:r>
              <a:rPr lang="en-US" sz="2400" b="1" dirty="0">
                <a:solidFill>
                  <a:prstClr val="black"/>
                </a:solidFill>
                <a:ea typeface="Calibri"/>
                <a:cs typeface="Calibri"/>
                <a:sym typeface="Calibri"/>
              </a:rPr>
              <a:t>:</a:t>
            </a:r>
            <a:br>
              <a:rPr lang="en-US" sz="2400" b="1" dirty="0">
                <a:solidFill>
                  <a:prstClr val="black"/>
                </a:solidFill>
                <a:ea typeface="Calibri"/>
                <a:cs typeface="Calibri"/>
                <a:sym typeface="Calibri"/>
              </a:rPr>
            </a:br>
            <a:r>
              <a:rPr lang="en-US" sz="2400" b="1" dirty="0" smtClean="0">
                <a:solidFill>
                  <a:prstClr val="black"/>
                </a:solidFill>
                <a:ea typeface="Calibri"/>
                <a:cs typeface="Calibri"/>
                <a:sym typeface="Calibri"/>
              </a:rPr>
              <a:t>- </a:t>
            </a:r>
            <a:r>
              <a:rPr lang="en-US" sz="1800" dirty="0" smtClean="0">
                <a:solidFill>
                  <a:prstClr val="black"/>
                </a:solidFill>
                <a:ea typeface="Calibri"/>
                <a:cs typeface="Calibri"/>
                <a:sym typeface="Calibri"/>
              </a:rPr>
              <a:t>Physical </a:t>
            </a:r>
            <a:r>
              <a:rPr lang="en-US" sz="1800" dirty="0">
                <a:solidFill>
                  <a:prstClr val="black"/>
                </a:solidFill>
                <a:ea typeface="Calibri"/>
                <a:cs typeface="Calibri"/>
                <a:sym typeface="Calibri"/>
              </a:rPr>
              <a:t>Exercise, Performing Arts and Mental </a:t>
            </a:r>
            <a:r>
              <a:rPr lang="en-US" sz="1800" dirty="0" smtClean="0">
                <a:solidFill>
                  <a:prstClr val="black"/>
                </a:solidFill>
                <a:ea typeface="Calibri"/>
                <a:cs typeface="Calibri"/>
                <a:sym typeface="Calibri"/>
              </a:rPr>
              <a:t>Wellbeing</a:t>
            </a:r>
            <a:br>
              <a:rPr lang="en-US" sz="1800" dirty="0" smtClean="0">
                <a:solidFill>
                  <a:prstClr val="black"/>
                </a:solidFill>
                <a:ea typeface="Calibri"/>
                <a:cs typeface="Calibri"/>
                <a:sym typeface="Calibri"/>
              </a:rPr>
            </a:br>
            <a:r>
              <a:rPr lang="en-US" sz="1800" dirty="0" smtClean="0">
                <a:solidFill>
                  <a:prstClr val="black"/>
                </a:solidFill>
                <a:ea typeface="Calibri"/>
                <a:cs typeface="Calibri"/>
                <a:sym typeface="Calibri"/>
              </a:rPr>
              <a:t>- Strengthening</a:t>
            </a:r>
            <a:r>
              <a:rPr lang="en-US" sz="1800" dirty="0">
                <a:solidFill>
                  <a:prstClr val="black"/>
                </a:solidFill>
                <a:ea typeface="Calibri"/>
                <a:cs typeface="Calibri"/>
                <a:sym typeface="Calibri"/>
              </a:rPr>
              <a:t>, Supplementing and Special Programming</a:t>
            </a:r>
            <a:endParaRPr lang="en-GB" sz="1800" dirty="0">
              <a:latin typeface="Gill Sans MT" pitchFamily="34" charset="0"/>
            </a:endParaRPr>
          </a:p>
        </p:txBody>
      </p:sp>
      <p:grpSp>
        <p:nvGrpSpPr>
          <p:cNvPr id="14" name="Group 13"/>
          <p:cNvGrpSpPr/>
          <p:nvPr/>
        </p:nvGrpSpPr>
        <p:grpSpPr>
          <a:xfrm>
            <a:off x="194122" y="1237268"/>
            <a:ext cx="11843427" cy="5257586"/>
            <a:chOff x="755426" y="1268760"/>
            <a:chExt cx="7416974" cy="4824536"/>
          </a:xfrm>
        </p:grpSpPr>
        <p:sp>
          <p:nvSpPr>
            <p:cNvPr id="7" name="TextBox 6"/>
            <p:cNvSpPr txBox="1"/>
            <p:nvPr/>
          </p:nvSpPr>
          <p:spPr>
            <a:xfrm>
              <a:off x="4788024" y="1268760"/>
              <a:ext cx="2365312" cy="53660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Corresponding ECA filed assessments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Calibri"/>
                  <a:ea typeface="+mn-ea"/>
                  <a:cs typeface="+mn-cs"/>
                </a:rPr>
                <a:t>(</a:t>
              </a:r>
              <a:r>
                <a:rPr kumimoji="0" lang="en-GB" sz="1400" b="0" i="0" u="none" strike="noStrike" kern="1200" cap="none" spc="0" normalizeH="0" baseline="0" noProof="0" dirty="0">
                  <a:ln>
                    <a:noFill/>
                  </a:ln>
                  <a:solidFill>
                    <a:prstClr val="black"/>
                  </a:solidFill>
                  <a:effectLst/>
                  <a:uLnTx/>
                  <a:uFillTx/>
                  <a:latin typeface="Calibri"/>
                  <a:ea typeface="+mn-ea"/>
                  <a:cs typeface="+mn-cs"/>
                </a:rPr>
                <a:t>source: </a:t>
              </a:r>
              <a:r>
                <a:rPr kumimoji="0" lang="en-GB" sz="1400" b="0" i="0" u="none" strike="noStrike" kern="1200" cap="none" spc="0" normalizeH="0" baseline="0" noProof="0" dirty="0" smtClean="0">
                  <a:ln>
                    <a:noFill/>
                  </a:ln>
                  <a:solidFill>
                    <a:prstClr val="black"/>
                  </a:solidFill>
                  <a:effectLst/>
                  <a:uLnTx/>
                  <a:uFillTx/>
                  <a:latin typeface="Calibri"/>
                  <a:ea typeface="+mn-ea"/>
                  <a:cs typeface="+mn-cs"/>
                </a:rPr>
                <a:t>KIIs and ECA Raped assessments)</a:t>
              </a: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3" name="Group 12"/>
            <p:cNvGrpSpPr/>
            <p:nvPr/>
          </p:nvGrpSpPr>
          <p:grpSpPr>
            <a:xfrm>
              <a:off x="755426" y="1268760"/>
              <a:ext cx="7416974" cy="4824536"/>
              <a:chOff x="755426" y="1268760"/>
              <a:chExt cx="7416974" cy="4824536"/>
            </a:xfrm>
          </p:grpSpPr>
          <p:grpSp>
            <p:nvGrpSpPr>
              <p:cNvPr id="6" name="Group 5"/>
              <p:cNvGrpSpPr/>
              <p:nvPr/>
            </p:nvGrpSpPr>
            <p:grpSpPr>
              <a:xfrm>
                <a:off x="852411" y="1892773"/>
                <a:ext cx="7319989" cy="4200523"/>
                <a:chOff x="1932531" y="2145635"/>
                <a:chExt cx="7319989" cy="4200523"/>
              </a:xfrm>
            </p:grpSpPr>
            <p:graphicFrame>
              <p:nvGraphicFramePr>
                <p:cNvPr id="4" name="Diagram 3"/>
                <p:cNvGraphicFramePr/>
                <p:nvPr>
                  <p:extLst>
                    <p:ext uri="{D42A27DB-BD31-4B8C-83A1-F6EECF244321}">
                      <p14:modId xmlns:p14="http://schemas.microsoft.com/office/powerpoint/2010/main" val="4000860958"/>
                    </p:ext>
                  </p:extLst>
                </p:nvPr>
              </p:nvGraphicFramePr>
              <p:xfrm>
                <a:off x="1932531" y="2198255"/>
                <a:ext cx="3478735" cy="4147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664152943"/>
                    </p:ext>
                  </p:extLst>
                </p:nvPr>
              </p:nvGraphicFramePr>
              <p:xfrm>
                <a:off x="5868144" y="2145635"/>
                <a:ext cx="3384376" cy="42005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8" name="TextBox 7"/>
              <p:cNvSpPr txBox="1"/>
              <p:nvPr/>
            </p:nvSpPr>
            <p:spPr>
              <a:xfrm>
                <a:off x="755426" y="1268760"/>
                <a:ext cx="3685446" cy="536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Global evidence  and best practice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Calibri"/>
                    <a:ea typeface="+mn-ea"/>
                    <a:cs typeface="+mn-cs"/>
                  </a:rPr>
                  <a:t>(</a:t>
                </a:r>
                <a:r>
                  <a:rPr kumimoji="0" lang="en-GB"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a:ln>
                      <a:noFill/>
                    </a:ln>
                    <a:solidFill>
                      <a:prstClr val="black"/>
                    </a:solidFill>
                    <a:effectLst/>
                    <a:uLnTx/>
                    <a:uFillTx/>
                    <a:latin typeface="Calibri"/>
                    <a:ea typeface="+mn-ea"/>
                    <a:cs typeface="+mn-cs"/>
                  </a:rPr>
                  <a:t>A study was conducted by “Daley and Leahy “ in 2003 </a:t>
                </a: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0" name="Straight Connector 9"/>
              <p:cNvCxnSpPr/>
              <p:nvPr/>
            </p:nvCxnSpPr>
            <p:spPr>
              <a:xfrm flipV="1">
                <a:off x="4525762" y="1268760"/>
                <a:ext cx="0" cy="48245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39652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11049000" cy="1143000"/>
          </a:xfrm>
        </p:spPr>
        <p:txBody>
          <a:bodyPr>
            <a:noAutofit/>
          </a:bodyPr>
          <a:lstStyle/>
          <a:p>
            <a:pPr lvl="0" algn="l">
              <a:lnSpc>
                <a:spcPct val="90000"/>
              </a:lnSpc>
              <a:spcBef>
                <a:spcPct val="0"/>
              </a:spcBef>
              <a:buClr>
                <a:prstClr val="black"/>
              </a:buClr>
              <a:buSzPts val="1100"/>
            </a:pPr>
            <a:r>
              <a:rPr lang="en-US" sz="4000" b="1" kern="1200" dirty="0">
                <a:solidFill>
                  <a:srgbClr val="7B1719"/>
                </a:solidFill>
                <a:latin typeface="+mn-lt"/>
                <a:ea typeface="+mn-ea"/>
                <a:cs typeface="Times New Roman" pitchFamily="18" charset="0"/>
              </a:rPr>
              <a:t>High Prevalence of Violence in Schools</a:t>
            </a:r>
            <a:endParaRPr lang="en-GB" sz="4000" b="1" kern="1200" dirty="0">
              <a:solidFill>
                <a:srgbClr val="7B1719"/>
              </a:solidFill>
              <a:latin typeface="+mn-lt"/>
              <a:ea typeface="+mn-ea"/>
              <a:cs typeface="Times New Roman" pitchFamily="18" charset="0"/>
            </a:endParaRPr>
          </a:p>
        </p:txBody>
      </p:sp>
      <p:grpSp>
        <p:nvGrpSpPr>
          <p:cNvPr id="14" name="Group 13"/>
          <p:cNvGrpSpPr/>
          <p:nvPr/>
        </p:nvGrpSpPr>
        <p:grpSpPr>
          <a:xfrm>
            <a:off x="228602" y="1028860"/>
            <a:ext cx="11963398" cy="5543555"/>
            <a:chOff x="755426" y="1006345"/>
            <a:chExt cx="7849915" cy="5086951"/>
          </a:xfrm>
        </p:grpSpPr>
        <p:sp>
          <p:nvSpPr>
            <p:cNvPr id="7" name="TextBox 6"/>
            <p:cNvSpPr txBox="1"/>
            <p:nvPr/>
          </p:nvSpPr>
          <p:spPr>
            <a:xfrm>
              <a:off x="4788023" y="1006345"/>
              <a:ext cx="3817318" cy="7343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Corresponding ECA filed assessments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Calibri"/>
                  <a:ea typeface="+mn-ea"/>
                  <a:cs typeface="+mn-cs"/>
                </a:rPr>
                <a:t>(</a:t>
              </a:r>
              <a:r>
                <a:rPr kumimoji="0" lang="en-GB" sz="1400" b="0" i="0" u="none" strike="noStrike" kern="1200" cap="none" spc="0" normalizeH="0" baseline="0" noProof="0" dirty="0">
                  <a:ln>
                    <a:noFill/>
                  </a:ln>
                  <a:solidFill>
                    <a:prstClr val="black"/>
                  </a:solidFill>
                  <a:effectLst/>
                  <a:uLnTx/>
                  <a:uFillTx/>
                  <a:latin typeface="Calibri"/>
                  <a:ea typeface="+mn-ea"/>
                  <a:cs typeface="+mn-cs"/>
                </a:rPr>
                <a:t>source: </a:t>
              </a:r>
              <a:r>
                <a:rPr kumimoji="0" lang="en-GB" sz="1400" b="0" i="0" u="none" strike="noStrike" kern="1200" cap="none" spc="0" normalizeH="0" baseline="0" noProof="0" dirty="0" smtClean="0">
                  <a:ln>
                    <a:noFill/>
                  </a:ln>
                  <a:solidFill>
                    <a:prstClr val="black"/>
                  </a:solidFill>
                  <a:effectLst/>
                  <a:uLnTx/>
                  <a:uFillTx/>
                  <a:latin typeface="Calibri"/>
                  <a:ea typeface="+mn-ea"/>
                  <a:cs typeface="+mn-cs"/>
                </a:rPr>
                <a:t>ESP </a:t>
              </a:r>
              <a:r>
                <a:rPr kumimoji="0" lang="en-GB" sz="1400" b="0" i="0" u="none" strike="noStrike" kern="1200" cap="none" spc="0" normalizeH="0" baseline="0" noProof="0" dirty="0" smtClean="0">
                  <a:ln>
                    <a:noFill/>
                  </a:ln>
                  <a:solidFill>
                    <a:prstClr val="black"/>
                  </a:solidFill>
                  <a:effectLst/>
                  <a:uLnTx/>
                  <a:uFillTx/>
                  <a:latin typeface="Calibri"/>
                  <a:ea typeface="+mn-ea"/>
                  <a:cs typeface="+mn-cs"/>
                </a:rPr>
                <a:t>2018-2022 </a:t>
              </a:r>
              <a:r>
                <a:rPr kumimoji="0" lang="en-GB" sz="1400" b="0" i="0" u="none" strike="noStrike" kern="1200" cap="none" spc="0" normalizeH="0" baseline="0" noProof="0" dirty="0" smtClean="0">
                  <a:ln>
                    <a:noFill/>
                  </a:ln>
                  <a:solidFill>
                    <a:prstClr val="black"/>
                  </a:solidFill>
                  <a:effectLst/>
                  <a:uLnTx/>
                  <a:uFillTx/>
                  <a:latin typeface="Calibri"/>
                  <a:ea typeface="+mn-ea"/>
                  <a:cs typeface="+mn-cs"/>
                </a:rPr>
                <a:t>,ECA Raped assessments and human capacity assessment )</a:t>
              </a: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3" name="Group 12"/>
            <p:cNvGrpSpPr/>
            <p:nvPr/>
          </p:nvGrpSpPr>
          <p:grpSpPr>
            <a:xfrm>
              <a:off x="755426" y="1268760"/>
              <a:ext cx="7488905" cy="4824536"/>
              <a:chOff x="755426" y="1268760"/>
              <a:chExt cx="7488905" cy="4824536"/>
            </a:xfrm>
          </p:grpSpPr>
          <p:grpSp>
            <p:nvGrpSpPr>
              <p:cNvPr id="6" name="Group 5"/>
              <p:cNvGrpSpPr/>
              <p:nvPr/>
            </p:nvGrpSpPr>
            <p:grpSpPr>
              <a:xfrm>
                <a:off x="852411" y="1635913"/>
                <a:ext cx="7391920" cy="4457383"/>
                <a:chOff x="1932531" y="1888775"/>
                <a:chExt cx="7391920" cy="4457383"/>
              </a:xfrm>
            </p:grpSpPr>
            <p:graphicFrame>
              <p:nvGraphicFramePr>
                <p:cNvPr id="4" name="Diagram 3"/>
                <p:cNvGraphicFramePr/>
                <p:nvPr>
                  <p:extLst>
                    <p:ext uri="{D42A27DB-BD31-4B8C-83A1-F6EECF244321}">
                      <p14:modId xmlns:p14="http://schemas.microsoft.com/office/powerpoint/2010/main" val="1376195749"/>
                    </p:ext>
                  </p:extLst>
                </p:nvPr>
              </p:nvGraphicFramePr>
              <p:xfrm>
                <a:off x="1932531" y="2198255"/>
                <a:ext cx="3478735" cy="4147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479958222"/>
                    </p:ext>
                  </p:extLst>
                </p:nvPr>
              </p:nvGraphicFramePr>
              <p:xfrm>
                <a:off x="5715608" y="1888775"/>
                <a:ext cx="3608843" cy="332760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8" name="TextBox 7"/>
              <p:cNvSpPr txBox="1"/>
              <p:nvPr/>
            </p:nvSpPr>
            <p:spPr>
              <a:xfrm>
                <a:off x="755426" y="1268760"/>
                <a:ext cx="3685446" cy="7343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Global evidence  and best practice </a:t>
                </a:r>
              </a:p>
              <a:p>
                <a:pPr lvl="0"/>
                <a:r>
                  <a:rPr kumimoji="0" lang="en-GB" sz="1400" b="0" i="0" u="none" strike="noStrike" kern="1200" cap="none" spc="0" normalizeH="0" baseline="0" noProof="0" dirty="0" smtClean="0">
                    <a:ln>
                      <a:noFill/>
                    </a:ln>
                    <a:solidFill>
                      <a:prstClr val="black"/>
                    </a:solidFill>
                    <a:effectLst/>
                    <a:uLnTx/>
                    <a:uFillTx/>
                    <a:latin typeface="Calibri"/>
                    <a:ea typeface="+mn-ea"/>
                    <a:cs typeface="+mn-cs"/>
                  </a:rPr>
                  <a:t>(</a:t>
                </a:r>
                <a:r>
                  <a:rPr kumimoji="0" lang="en-GB" sz="1400" b="0" i="0" u="none" strike="noStrike" kern="1200" cap="none" spc="0" normalizeH="0" baseline="0" noProof="0" dirty="0">
                    <a:ln>
                      <a:noFill/>
                    </a:ln>
                    <a:solidFill>
                      <a:prstClr val="black"/>
                    </a:solidFill>
                    <a:effectLst/>
                    <a:uLnTx/>
                    <a:uFillTx/>
                    <a:latin typeface="Calibri"/>
                    <a:ea typeface="+mn-ea"/>
                    <a:cs typeface="+mn-cs"/>
                  </a:rPr>
                  <a:t>source:) </a:t>
                </a:r>
                <a:r>
                  <a:rPr lang="en-US" sz="1400" dirty="0">
                    <a:solidFill>
                      <a:prstClr val="black"/>
                    </a:solidFill>
                  </a:rPr>
                  <a:t>Jordan</a:t>
                </a:r>
              </a:p>
              <a:p>
                <a:pPr lvl="0"/>
                <a:r>
                  <a:rPr lang="en-US" sz="1400" dirty="0" smtClean="0">
                    <a:solidFill>
                      <a:prstClr val="black"/>
                    </a:solidFill>
                  </a:rPr>
                  <a:t>Jordan Global School based Student Health </a:t>
                </a:r>
                <a:r>
                  <a:rPr lang="en-US" sz="1400" dirty="0">
                    <a:solidFill>
                      <a:prstClr val="black"/>
                    </a:solidFill>
                  </a:rPr>
                  <a:t>Survey</a:t>
                </a: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0" name="Straight Connector 9"/>
              <p:cNvCxnSpPr/>
              <p:nvPr/>
            </p:nvCxnSpPr>
            <p:spPr>
              <a:xfrm flipV="1">
                <a:off x="4525762" y="1268760"/>
                <a:ext cx="0" cy="48245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 name="Rectangle 2"/>
          <p:cNvSpPr/>
          <p:nvPr/>
        </p:nvSpPr>
        <p:spPr>
          <a:xfrm>
            <a:off x="6023315" y="5341234"/>
            <a:ext cx="6096000" cy="1323439"/>
          </a:xfrm>
          <a:prstGeom prst="rect">
            <a:avLst/>
          </a:prstGeom>
        </p:spPr>
        <p:txBody>
          <a:bodyPr>
            <a:spAutoFit/>
          </a:bodyPr>
          <a:lstStyle/>
          <a:p>
            <a:pPr lvl="0"/>
            <a:r>
              <a:rPr lang="en-US" sz="2000" dirty="0" smtClean="0"/>
              <a:t>In the ESP ,It </a:t>
            </a:r>
            <a:r>
              <a:rPr lang="en-US" sz="2000" dirty="0"/>
              <a:t>is expected that the anti-bullying program that is currently being piloted in 10 schools in Jordan to reach 100% of the country’s schools hosting Grades 7, 8 and 9.</a:t>
            </a:r>
            <a:endParaRPr lang="en-US" sz="2000" b="1" u="sng" dirty="0"/>
          </a:p>
        </p:txBody>
      </p:sp>
    </p:spTree>
    <p:extLst>
      <p:ext uri="{BB962C8B-B14F-4D97-AF65-F5344CB8AC3E}">
        <p14:creationId xmlns:p14="http://schemas.microsoft.com/office/powerpoint/2010/main" val="3631503246"/>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2678</TotalTime>
  <Words>3910</Words>
  <Application>Microsoft Office PowerPoint</Application>
  <PresentationFormat>Widescreen</PresentationFormat>
  <Paragraphs>372</Paragraphs>
  <Slides>27</Slides>
  <Notes>24</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27</vt:i4>
      </vt:variant>
    </vt:vector>
  </HeadingPairs>
  <TitlesOfParts>
    <vt:vector size="46" baseType="lpstr">
      <vt:lpstr>Calibri Light</vt:lpstr>
      <vt:lpstr>Lato</vt:lpstr>
      <vt:lpstr>Georgia</vt:lpstr>
      <vt:lpstr>Roboto</vt:lpstr>
      <vt:lpstr>Cambria</vt:lpstr>
      <vt:lpstr>Noto Sans Symbols</vt:lpstr>
      <vt:lpstr>Calibri</vt:lpstr>
      <vt:lpstr>Gill Sans MT</vt:lpstr>
      <vt:lpstr>Wingdings</vt:lpstr>
      <vt:lpstr>Raleway</vt:lpstr>
      <vt:lpstr>Arial</vt:lpstr>
      <vt:lpstr>Gill Sans</vt:lpstr>
      <vt:lpstr>Tahoma</vt:lpstr>
      <vt:lpstr>Times New Roman</vt:lpstr>
      <vt:lpstr>Office Theme</vt:lpstr>
      <vt:lpstr>1_Office Theme</vt:lpstr>
      <vt:lpstr>Textured</vt:lpstr>
      <vt:lpstr>2_Office Theme</vt:lpstr>
      <vt:lpstr>3_Office Theme</vt:lpstr>
      <vt:lpstr>Extracurricular Activities ECA strategic plan   (Conceptual Framework)</vt:lpstr>
      <vt:lpstr>Introduction </vt:lpstr>
      <vt:lpstr>Institutional Context</vt:lpstr>
      <vt:lpstr>PowerPoint Presentation</vt:lpstr>
      <vt:lpstr>Extracurricular Activities Gaps </vt:lpstr>
      <vt:lpstr>PowerPoint Presentation</vt:lpstr>
      <vt:lpstr>Learning from global evidence ,best practice and the Field</vt:lpstr>
      <vt:lpstr>The need for ECA /Co- curricular Engagement: - Physical Exercise, Performing Arts and Mental Wellbeing - Strengthening, Supplementing and Special Programming</vt:lpstr>
      <vt:lpstr>High Prevalence of Violence in Schools</vt:lpstr>
      <vt:lpstr>Teacher Readiness and Motivation</vt:lpstr>
      <vt:lpstr>PowerPoint Presentation</vt:lpstr>
      <vt:lpstr> Active learning during lesson time Definition: "Active learning" means that students engage with the material, participate in the class, and collaborate with each other. Different concepts and methods included on a daily basis: e.g. Cooperative Learning, Total Physical Response, Project-based Learning, Open Learning Extra-activities based on curriculum: Project week (e.g. Literature Week, Science Week) Project days (e.g. Sports Day, Heritage Day, Science Day) Excursions (based on curriculum) </vt:lpstr>
      <vt:lpstr>ECA Organizational Structure ,Definition and Criteria</vt:lpstr>
      <vt:lpstr>PowerPoint Presentation</vt:lpstr>
      <vt:lpstr>PowerPoint Presentation</vt:lpstr>
      <vt:lpstr>PowerPoint Presentation</vt:lpstr>
      <vt:lpstr>PowerPoint Presentation</vt:lpstr>
      <vt:lpstr>PowerPoint Presentation</vt:lpstr>
      <vt:lpstr>Extra Curricular Criteria: Weekend +vacation </vt:lpstr>
      <vt:lpstr>PowerPoint Presentation</vt:lpstr>
      <vt:lpstr>Institutional changes to support ECA Strategic Plan: Organizational Structure</vt:lpstr>
      <vt:lpstr>PowerPoint Presentation</vt:lpstr>
      <vt:lpstr>ECA Preparatory Steps Needed </vt:lpstr>
      <vt:lpstr>ECA Long Term Goal: 2020-2023</vt:lpstr>
      <vt:lpstr>Planning for Sustainability </vt:lpstr>
      <vt:lpstr>Develop Funding Mechanism &amp; Aims By Sector and Donor Matrix</vt:lpstr>
      <vt:lpstr>THANK YOU 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Extracurricular Activities ECA strategic plan   (Conceptual Framework)</dc:title>
  <dc:creator>Samah Goussous</dc:creator>
  <cp:lastModifiedBy>Samah Goussous</cp:lastModifiedBy>
  <cp:revision>145</cp:revision>
  <dcterms:created xsi:type="dcterms:W3CDTF">2020-03-26T10:58:42Z</dcterms:created>
  <dcterms:modified xsi:type="dcterms:W3CDTF">2020-05-14T07:53:22Z</dcterms:modified>
</cp:coreProperties>
</file>