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0693400" cy="7562850"/>
  <p:notesSz cx="10693400" cy="7562850"/>
  <p:defaultTextStyle>
    <a:defPPr>
      <a:defRPr lang="en-S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500"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MS Reference Sans Serif"/>
                <a:cs typeface="MS Reference Sans Serif"/>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MS Reference Sans Serif"/>
                <a:cs typeface="MS Reference Sans Serif"/>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566"/>
            <a:ext cx="10692130" cy="7557770"/>
          </a:xfrm>
          <a:custGeom>
            <a:avLst/>
            <a:gdLst/>
            <a:ahLst/>
            <a:cxnLst/>
            <a:rect l="l" t="t" r="r" b="b"/>
            <a:pathLst>
              <a:path w="10692130" h="7557770">
                <a:moveTo>
                  <a:pt x="0" y="7557433"/>
                </a:moveTo>
                <a:lnTo>
                  <a:pt x="0" y="0"/>
                </a:lnTo>
                <a:lnTo>
                  <a:pt x="10691808" y="0"/>
                </a:lnTo>
                <a:lnTo>
                  <a:pt x="10691808" y="7557433"/>
                </a:lnTo>
                <a:lnTo>
                  <a:pt x="0" y="7557433"/>
                </a:lnTo>
                <a:close/>
              </a:path>
            </a:pathLst>
          </a:custGeom>
          <a:solidFill>
            <a:srgbClr val="0072BC"/>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bg1"/>
                </a:solidFill>
                <a:latin typeface="MS Reference Sans Serif"/>
                <a:cs typeface="MS Reference Sans Serif"/>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69693" y="122317"/>
            <a:ext cx="495417" cy="411796"/>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937872" y="175884"/>
            <a:ext cx="1228918" cy="378425"/>
          </a:xfrm>
          <a:prstGeom prst="rect">
            <a:avLst/>
          </a:prstGeom>
          <a:blipFill>
            <a:blip r:embed="rId8" cstate="print"/>
            <a:stretch>
              <a:fillRect/>
            </a:stretch>
          </a:blipFill>
        </p:spPr>
        <p:txBody>
          <a:bodyPr wrap="square" lIns="0" tIns="0" rIns="0" bIns="0" rtlCol="0"/>
          <a:lstStyle/>
          <a:p>
            <a:endParaRPr/>
          </a:p>
        </p:txBody>
      </p:sp>
      <p:sp>
        <p:nvSpPr>
          <p:cNvPr id="18" name="bk object 18"/>
          <p:cNvSpPr/>
          <p:nvPr/>
        </p:nvSpPr>
        <p:spPr>
          <a:xfrm>
            <a:off x="368844" y="7058869"/>
            <a:ext cx="9972040" cy="0"/>
          </a:xfrm>
          <a:custGeom>
            <a:avLst/>
            <a:gdLst/>
            <a:ahLst/>
            <a:cxnLst/>
            <a:rect l="l" t="t" r="r" b="b"/>
            <a:pathLst>
              <a:path w="9972040">
                <a:moveTo>
                  <a:pt x="0" y="0"/>
                </a:moveTo>
                <a:lnTo>
                  <a:pt x="9972000" y="0"/>
                </a:lnTo>
              </a:path>
            </a:pathLst>
          </a:custGeom>
          <a:ln w="12701">
            <a:solidFill>
              <a:srgbClr val="63676B"/>
            </a:solidFill>
          </a:ln>
        </p:spPr>
        <p:txBody>
          <a:bodyPr wrap="square" lIns="0" tIns="0" rIns="0" bIns="0" rtlCol="0"/>
          <a:lstStyle/>
          <a:p>
            <a:endParaRPr/>
          </a:p>
        </p:txBody>
      </p:sp>
      <p:sp>
        <p:nvSpPr>
          <p:cNvPr id="19" name="bk object 19"/>
          <p:cNvSpPr/>
          <p:nvPr/>
        </p:nvSpPr>
        <p:spPr>
          <a:xfrm>
            <a:off x="368844" y="658061"/>
            <a:ext cx="9972040" cy="120650"/>
          </a:xfrm>
          <a:custGeom>
            <a:avLst/>
            <a:gdLst/>
            <a:ahLst/>
            <a:cxnLst/>
            <a:rect l="l" t="t" r="r" b="b"/>
            <a:pathLst>
              <a:path w="9972040" h="120650">
                <a:moveTo>
                  <a:pt x="0" y="0"/>
                </a:moveTo>
                <a:lnTo>
                  <a:pt x="875347" y="0"/>
                </a:lnTo>
                <a:lnTo>
                  <a:pt x="995591" y="120269"/>
                </a:lnTo>
                <a:lnTo>
                  <a:pt x="1111644" y="0"/>
                </a:lnTo>
                <a:lnTo>
                  <a:pt x="9972000" y="0"/>
                </a:lnTo>
              </a:path>
            </a:pathLst>
          </a:custGeom>
          <a:ln w="12701">
            <a:solidFill>
              <a:srgbClr val="63676B"/>
            </a:solidFill>
          </a:ln>
        </p:spPr>
        <p:txBody>
          <a:bodyPr wrap="square" lIns="0" tIns="0" rIns="0" bIns="0" rtlCol="0"/>
          <a:lstStyle/>
          <a:p>
            <a:endParaRPr/>
          </a:p>
        </p:txBody>
      </p:sp>
      <p:sp>
        <p:nvSpPr>
          <p:cNvPr id="2" name="Holder 2"/>
          <p:cNvSpPr>
            <a:spLocks noGrp="1"/>
          </p:cNvSpPr>
          <p:nvPr>
            <p:ph type="title"/>
          </p:nvPr>
        </p:nvSpPr>
        <p:spPr>
          <a:xfrm>
            <a:off x="2379216" y="2305209"/>
            <a:ext cx="5934966" cy="2540635"/>
          </a:xfrm>
          <a:prstGeom prst="rect">
            <a:avLst/>
          </a:prstGeom>
        </p:spPr>
        <p:txBody>
          <a:bodyPr wrap="square" lIns="0" tIns="0" rIns="0" bIns="0">
            <a:spAutoFit/>
          </a:bodyPr>
          <a:lstStyle>
            <a:lvl1pPr>
              <a:defRPr sz="4400" b="0" i="0">
                <a:solidFill>
                  <a:schemeClr val="bg1"/>
                </a:solidFill>
                <a:latin typeface="MS Reference Sans Serif"/>
                <a:cs typeface="MS Reference Sans Serif"/>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11/9/2020</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32105" rIns="0" bIns="0" rtlCol="0">
            <a:spAutoFit/>
          </a:bodyPr>
          <a:lstStyle/>
          <a:p>
            <a:pPr marL="5715" algn="ctr">
              <a:lnSpc>
                <a:spcPct val="100000"/>
              </a:lnSpc>
              <a:spcBef>
                <a:spcPts val="2615"/>
              </a:spcBef>
            </a:pPr>
            <a:r>
              <a:rPr spc="-254" dirty="0"/>
              <a:t>Sudan </a:t>
            </a:r>
            <a:r>
              <a:rPr spc="-130" dirty="0"/>
              <a:t>Map</a:t>
            </a:r>
            <a:r>
              <a:rPr spc="-605" dirty="0"/>
              <a:t> </a:t>
            </a:r>
            <a:r>
              <a:rPr spc="-114" dirty="0"/>
              <a:t>2020</a:t>
            </a:r>
          </a:p>
          <a:p>
            <a:pPr marL="16510" marR="5080" algn="ctr">
              <a:lnSpc>
                <a:spcPct val="130200"/>
              </a:lnSpc>
              <a:spcBef>
                <a:spcPts val="755"/>
              </a:spcBef>
            </a:pPr>
            <a:r>
              <a:rPr sz="3600" spc="180" dirty="0">
                <a:solidFill>
                  <a:srgbClr val="FAEB00"/>
                </a:solidFill>
                <a:latin typeface="Calibri"/>
                <a:cs typeface="Calibri"/>
              </a:rPr>
              <a:t>The </a:t>
            </a:r>
            <a:r>
              <a:rPr sz="3600" spc="100" dirty="0">
                <a:solidFill>
                  <a:srgbClr val="FAEB00"/>
                </a:solidFill>
                <a:latin typeface="Calibri"/>
                <a:cs typeface="Calibri"/>
              </a:rPr>
              <a:t>diﬀerences </a:t>
            </a:r>
            <a:r>
              <a:rPr sz="3600" spc="15" dirty="0">
                <a:solidFill>
                  <a:srgbClr val="FAEB00"/>
                </a:solidFill>
                <a:latin typeface="Calibri"/>
                <a:cs typeface="Calibri"/>
              </a:rPr>
              <a:t>in </a:t>
            </a:r>
            <a:r>
              <a:rPr sz="3600" spc="165" dirty="0">
                <a:solidFill>
                  <a:srgbClr val="FAEB00"/>
                </a:solidFill>
                <a:latin typeface="Calibri"/>
                <a:cs typeface="Calibri"/>
              </a:rPr>
              <a:t>Sudan</a:t>
            </a:r>
            <a:r>
              <a:rPr sz="3600" spc="110" dirty="0">
                <a:solidFill>
                  <a:srgbClr val="FAEB00"/>
                </a:solidFill>
                <a:latin typeface="Calibri"/>
                <a:cs typeface="Calibri"/>
              </a:rPr>
              <a:t> </a:t>
            </a:r>
            <a:r>
              <a:rPr sz="3600" spc="30" dirty="0">
                <a:solidFill>
                  <a:srgbClr val="FAEB00"/>
                </a:solidFill>
                <a:latin typeface="Calibri"/>
                <a:cs typeface="Calibri"/>
              </a:rPr>
              <a:t>Map  </a:t>
            </a:r>
            <a:r>
              <a:rPr sz="3600" spc="90" dirty="0">
                <a:solidFill>
                  <a:srgbClr val="FAEB00"/>
                </a:solidFill>
                <a:latin typeface="Calibri"/>
                <a:cs typeface="Calibri"/>
              </a:rPr>
              <a:t>between </a:t>
            </a:r>
            <a:r>
              <a:rPr sz="3600" spc="30" dirty="0">
                <a:solidFill>
                  <a:srgbClr val="FAEB00"/>
                </a:solidFill>
                <a:latin typeface="Calibri"/>
                <a:cs typeface="Calibri"/>
              </a:rPr>
              <a:t>2014 </a:t>
            </a:r>
            <a:r>
              <a:rPr sz="3600" spc="120" dirty="0">
                <a:solidFill>
                  <a:srgbClr val="FAEB00"/>
                </a:solidFill>
                <a:latin typeface="Calibri"/>
                <a:cs typeface="Calibri"/>
              </a:rPr>
              <a:t>and</a:t>
            </a:r>
            <a:r>
              <a:rPr sz="3600" spc="204" dirty="0">
                <a:solidFill>
                  <a:srgbClr val="FAEB00"/>
                </a:solidFill>
                <a:latin typeface="Calibri"/>
                <a:cs typeface="Calibri"/>
              </a:rPr>
              <a:t> </a:t>
            </a:r>
            <a:r>
              <a:rPr sz="3600" spc="305" dirty="0">
                <a:solidFill>
                  <a:srgbClr val="FAEB00"/>
                </a:solidFill>
                <a:latin typeface="Calibri"/>
                <a:cs typeface="Calibri"/>
              </a:rPr>
              <a:t>2020</a:t>
            </a:r>
            <a:endParaRPr sz="3600">
              <a:latin typeface="Calibri"/>
              <a:cs typeface="Calibri"/>
            </a:endParaRPr>
          </a:p>
        </p:txBody>
      </p:sp>
      <p:sp>
        <p:nvSpPr>
          <p:cNvPr id="3" name="object 3"/>
          <p:cNvSpPr/>
          <p:nvPr/>
        </p:nvSpPr>
        <p:spPr>
          <a:xfrm>
            <a:off x="7769567" y="6684753"/>
            <a:ext cx="699355" cy="58130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571636" y="6760371"/>
            <a:ext cx="1734795" cy="53420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994834" y="6768227"/>
            <a:ext cx="311785" cy="330200"/>
          </a:xfrm>
          <a:custGeom>
            <a:avLst/>
            <a:gdLst/>
            <a:ahLst/>
            <a:cxnLst/>
            <a:rect l="l" t="t" r="r" b="b"/>
            <a:pathLst>
              <a:path w="311784" h="330200">
                <a:moveTo>
                  <a:pt x="193690" y="0"/>
                </a:moveTo>
                <a:lnTo>
                  <a:pt x="0" y="0"/>
                </a:lnTo>
                <a:lnTo>
                  <a:pt x="0" y="329986"/>
                </a:lnTo>
                <a:lnTo>
                  <a:pt x="101685" y="329986"/>
                </a:lnTo>
                <a:lnTo>
                  <a:pt x="101685" y="214919"/>
                </a:lnTo>
                <a:lnTo>
                  <a:pt x="288647" y="214919"/>
                </a:lnTo>
                <a:lnTo>
                  <a:pt x="285205" y="206708"/>
                </a:lnTo>
                <a:lnTo>
                  <a:pt x="270682" y="188560"/>
                </a:lnTo>
                <a:lnTo>
                  <a:pt x="251898" y="177003"/>
                </a:lnTo>
                <a:lnTo>
                  <a:pt x="273876" y="163617"/>
                </a:lnTo>
                <a:lnTo>
                  <a:pt x="288994" y="144193"/>
                </a:lnTo>
                <a:lnTo>
                  <a:pt x="101685" y="144193"/>
                </a:lnTo>
                <a:lnTo>
                  <a:pt x="101685" y="78548"/>
                </a:lnTo>
                <a:lnTo>
                  <a:pt x="298065" y="78548"/>
                </a:lnTo>
                <a:lnTo>
                  <a:pt x="292693" y="53218"/>
                </a:lnTo>
                <a:lnTo>
                  <a:pt x="269202" y="23733"/>
                </a:lnTo>
                <a:lnTo>
                  <a:pt x="234882" y="5953"/>
                </a:lnTo>
                <a:lnTo>
                  <a:pt x="193690" y="0"/>
                </a:lnTo>
                <a:close/>
              </a:path>
              <a:path w="311784" h="330200">
                <a:moveTo>
                  <a:pt x="288647" y="214919"/>
                </a:moveTo>
                <a:lnTo>
                  <a:pt x="155825" y="214919"/>
                </a:lnTo>
                <a:lnTo>
                  <a:pt x="179528" y="220540"/>
                </a:lnTo>
                <a:lnTo>
                  <a:pt x="192708" y="235263"/>
                </a:lnTo>
                <a:lnTo>
                  <a:pt x="198876" y="255878"/>
                </a:lnTo>
                <a:lnTo>
                  <a:pt x="201541" y="279175"/>
                </a:lnTo>
                <a:lnTo>
                  <a:pt x="202701" y="291997"/>
                </a:lnTo>
                <a:lnTo>
                  <a:pt x="204306" y="304769"/>
                </a:lnTo>
                <a:lnTo>
                  <a:pt x="206612" y="317448"/>
                </a:lnTo>
                <a:lnTo>
                  <a:pt x="209876" y="329986"/>
                </a:lnTo>
                <a:lnTo>
                  <a:pt x="311569" y="329986"/>
                </a:lnTo>
                <a:lnTo>
                  <a:pt x="306111" y="314785"/>
                </a:lnTo>
                <a:lnTo>
                  <a:pt x="303056" y="294991"/>
                </a:lnTo>
                <a:lnTo>
                  <a:pt x="301478" y="275026"/>
                </a:lnTo>
                <a:lnTo>
                  <a:pt x="300451" y="259311"/>
                </a:lnTo>
                <a:lnTo>
                  <a:pt x="295212" y="230580"/>
                </a:lnTo>
                <a:lnTo>
                  <a:pt x="288647" y="214919"/>
                </a:lnTo>
                <a:close/>
              </a:path>
              <a:path w="311784" h="330200">
                <a:moveTo>
                  <a:pt x="298065" y="78548"/>
                </a:moveTo>
                <a:lnTo>
                  <a:pt x="149316" y="78548"/>
                </a:lnTo>
                <a:lnTo>
                  <a:pt x="173572" y="80749"/>
                </a:lnTo>
                <a:lnTo>
                  <a:pt x="189071" y="87155"/>
                </a:lnTo>
                <a:lnTo>
                  <a:pt x="197287" y="97468"/>
                </a:lnTo>
                <a:lnTo>
                  <a:pt x="199698" y="111390"/>
                </a:lnTo>
                <a:lnTo>
                  <a:pt x="195354" y="128978"/>
                </a:lnTo>
                <a:lnTo>
                  <a:pt x="184377" y="138869"/>
                </a:lnTo>
                <a:lnTo>
                  <a:pt x="169852" y="143222"/>
                </a:lnTo>
                <a:lnTo>
                  <a:pt x="154861" y="144193"/>
                </a:lnTo>
                <a:lnTo>
                  <a:pt x="288994" y="144193"/>
                </a:lnTo>
                <a:lnTo>
                  <a:pt x="289311" y="143786"/>
                </a:lnTo>
                <a:lnTo>
                  <a:pt x="298415" y="119884"/>
                </a:lnTo>
                <a:lnTo>
                  <a:pt x="301402" y="94287"/>
                </a:lnTo>
                <a:lnTo>
                  <a:pt x="298065" y="78548"/>
                </a:lnTo>
                <a:close/>
              </a:path>
            </a:pathLst>
          </a:custGeom>
          <a:solidFill>
            <a:srgbClr val="FFFF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p:nvPr/>
        </p:nvSpPr>
        <p:spPr>
          <a:xfrm>
            <a:off x="8571228"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53628" y="712806"/>
            <a:ext cx="3370579" cy="845185"/>
          </a:xfrm>
          <a:prstGeom prst="rect">
            <a:avLst/>
          </a:prstGeom>
        </p:spPr>
        <p:txBody>
          <a:bodyPr vert="horz" wrap="square" lIns="0" tIns="93345" rIns="0" bIns="0" rtlCol="0">
            <a:spAutoFit/>
          </a:bodyPr>
          <a:lstStyle/>
          <a:p>
            <a:pPr marL="14604">
              <a:lnSpc>
                <a:spcPct val="100000"/>
              </a:lnSpc>
              <a:spcBef>
                <a:spcPts val="735"/>
              </a:spcBef>
            </a:pPr>
            <a:r>
              <a:rPr sz="1800" spc="-114" dirty="0">
                <a:solidFill>
                  <a:srgbClr val="0072BC"/>
                </a:solidFill>
                <a:latin typeface="MS Reference Sans Serif"/>
                <a:cs typeface="MS Reference Sans Serif"/>
              </a:rPr>
              <a:t>West </a:t>
            </a:r>
            <a:r>
              <a:rPr sz="1800" spc="-90" dirty="0">
                <a:solidFill>
                  <a:srgbClr val="0072BC"/>
                </a:solidFill>
                <a:latin typeface="MS Reference Sans Serif"/>
                <a:cs typeface="MS Reference Sans Serif"/>
              </a:rPr>
              <a:t>Kordofan</a:t>
            </a:r>
            <a:r>
              <a:rPr sz="1800" spc="-24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2700">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40" dirty="0">
                <a:solidFill>
                  <a:srgbClr val="58595B"/>
                </a:solidFill>
                <a:latin typeface="Calibri"/>
                <a:cs typeface="Calibri"/>
              </a:rPr>
              <a:t>10 </a:t>
            </a:r>
            <a:r>
              <a:rPr sz="1200" spc="25" dirty="0">
                <a:solidFill>
                  <a:srgbClr val="58595B"/>
                </a:solidFill>
                <a:latin typeface="Calibri"/>
                <a:cs typeface="Calibri"/>
              </a:rPr>
              <a:t>localities</a:t>
            </a:r>
            <a:r>
              <a:rPr sz="1200" spc="-15"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12700">
              <a:lnSpc>
                <a:spcPts val="1975"/>
              </a:lnSpc>
            </a:pPr>
            <a:r>
              <a:rPr sz="1800" spc="-240" dirty="0">
                <a:solidFill>
                  <a:srgbClr val="0072BC"/>
                </a:solidFill>
                <a:latin typeface="MS Reference Sans Serif"/>
                <a:cs typeface="MS Reference Sans Serif"/>
              </a:rPr>
              <a:t>14</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sp>
        <p:nvSpPr>
          <p:cNvPr id="5" name="object 5"/>
          <p:cNvSpPr txBox="1"/>
          <p:nvPr/>
        </p:nvSpPr>
        <p:spPr>
          <a:xfrm>
            <a:off x="351829" y="6749418"/>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6" name="object 6"/>
          <p:cNvSpPr/>
          <p:nvPr/>
        </p:nvSpPr>
        <p:spPr>
          <a:xfrm>
            <a:off x="6195279" y="1123347"/>
            <a:ext cx="1450975" cy="1450975"/>
          </a:xfrm>
          <a:custGeom>
            <a:avLst/>
            <a:gdLst/>
            <a:ahLst/>
            <a:cxnLst/>
            <a:rect l="l" t="t" r="r" b="b"/>
            <a:pathLst>
              <a:path w="1450975" h="1450975">
                <a:moveTo>
                  <a:pt x="927636" y="1354982"/>
                </a:moveTo>
                <a:lnTo>
                  <a:pt x="534023" y="1354982"/>
                </a:lnTo>
                <a:lnTo>
                  <a:pt x="597783" y="1386864"/>
                </a:lnTo>
                <a:lnTo>
                  <a:pt x="709372" y="1450627"/>
                </a:lnTo>
                <a:lnTo>
                  <a:pt x="868780" y="1418744"/>
                </a:lnTo>
                <a:lnTo>
                  <a:pt x="927636" y="1354982"/>
                </a:lnTo>
                <a:close/>
              </a:path>
              <a:path w="1450975" h="1450975">
                <a:moveTo>
                  <a:pt x="1408119" y="1171658"/>
                </a:moveTo>
                <a:lnTo>
                  <a:pt x="294907" y="1171658"/>
                </a:lnTo>
                <a:lnTo>
                  <a:pt x="374611" y="1323099"/>
                </a:lnTo>
                <a:lnTo>
                  <a:pt x="382582" y="1370923"/>
                </a:lnTo>
                <a:lnTo>
                  <a:pt x="534023" y="1354982"/>
                </a:lnTo>
                <a:lnTo>
                  <a:pt x="927636" y="1354982"/>
                </a:lnTo>
                <a:lnTo>
                  <a:pt x="964425" y="1315126"/>
                </a:lnTo>
                <a:lnTo>
                  <a:pt x="1083985" y="1219485"/>
                </a:lnTo>
                <a:lnTo>
                  <a:pt x="1323097" y="1203540"/>
                </a:lnTo>
                <a:lnTo>
                  <a:pt x="1408119" y="1171658"/>
                </a:lnTo>
                <a:close/>
              </a:path>
              <a:path w="1450975" h="1450975">
                <a:moveTo>
                  <a:pt x="1307156" y="741254"/>
                </a:moveTo>
                <a:lnTo>
                  <a:pt x="175352" y="741254"/>
                </a:lnTo>
                <a:lnTo>
                  <a:pt x="255052" y="773135"/>
                </a:lnTo>
                <a:lnTo>
                  <a:pt x="286937" y="828928"/>
                </a:lnTo>
                <a:lnTo>
                  <a:pt x="263027" y="892695"/>
                </a:lnTo>
                <a:lnTo>
                  <a:pt x="159411" y="892695"/>
                </a:lnTo>
                <a:lnTo>
                  <a:pt x="151437" y="964429"/>
                </a:lnTo>
                <a:lnTo>
                  <a:pt x="191292" y="1036162"/>
                </a:lnTo>
                <a:lnTo>
                  <a:pt x="151437" y="1099925"/>
                </a:lnTo>
                <a:lnTo>
                  <a:pt x="159411" y="1163692"/>
                </a:lnTo>
                <a:lnTo>
                  <a:pt x="215204" y="1171658"/>
                </a:lnTo>
                <a:lnTo>
                  <a:pt x="286937" y="1179633"/>
                </a:lnTo>
                <a:lnTo>
                  <a:pt x="294907" y="1171658"/>
                </a:lnTo>
                <a:lnTo>
                  <a:pt x="1408119" y="1171658"/>
                </a:lnTo>
                <a:lnTo>
                  <a:pt x="1450627" y="1155719"/>
                </a:lnTo>
                <a:lnTo>
                  <a:pt x="1442656" y="1139778"/>
                </a:lnTo>
                <a:lnTo>
                  <a:pt x="1426715" y="1123836"/>
                </a:lnTo>
                <a:lnTo>
                  <a:pt x="1426715" y="1115866"/>
                </a:lnTo>
                <a:lnTo>
                  <a:pt x="1410771" y="1091954"/>
                </a:lnTo>
                <a:lnTo>
                  <a:pt x="1402805" y="1068044"/>
                </a:lnTo>
                <a:lnTo>
                  <a:pt x="1386864" y="1044133"/>
                </a:lnTo>
                <a:lnTo>
                  <a:pt x="1362952" y="1044133"/>
                </a:lnTo>
                <a:lnTo>
                  <a:pt x="1331070" y="1028191"/>
                </a:lnTo>
                <a:lnTo>
                  <a:pt x="1331070" y="996309"/>
                </a:lnTo>
                <a:lnTo>
                  <a:pt x="1323097" y="980370"/>
                </a:lnTo>
                <a:lnTo>
                  <a:pt x="1323097" y="956458"/>
                </a:lnTo>
                <a:lnTo>
                  <a:pt x="1315130" y="948488"/>
                </a:lnTo>
                <a:lnTo>
                  <a:pt x="1315130" y="908635"/>
                </a:lnTo>
                <a:lnTo>
                  <a:pt x="1312472" y="892695"/>
                </a:lnTo>
                <a:lnTo>
                  <a:pt x="263027" y="892695"/>
                </a:lnTo>
                <a:lnTo>
                  <a:pt x="191292" y="876754"/>
                </a:lnTo>
                <a:lnTo>
                  <a:pt x="1309814" y="876754"/>
                </a:lnTo>
                <a:lnTo>
                  <a:pt x="1307156" y="860809"/>
                </a:lnTo>
                <a:lnTo>
                  <a:pt x="1307156" y="741254"/>
                </a:lnTo>
                <a:close/>
              </a:path>
              <a:path w="1450975" h="1450975">
                <a:moveTo>
                  <a:pt x="79703" y="0"/>
                </a:moveTo>
                <a:lnTo>
                  <a:pt x="23911" y="278966"/>
                </a:lnTo>
                <a:lnTo>
                  <a:pt x="0" y="382582"/>
                </a:lnTo>
                <a:lnTo>
                  <a:pt x="15944" y="573872"/>
                </a:lnTo>
                <a:lnTo>
                  <a:pt x="55792" y="733284"/>
                </a:lnTo>
                <a:lnTo>
                  <a:pt x="87678" y="765168"/>
                </a:lnTo>
                <a:lnTo>
                  <a:pt x="127525" y="757194"/>
                </a:lnTo>
                <a:lnTo>
                  <a:pt x="175352" y="741254"/>
                </a:lnTo>
                <a:lnTo>
                  <a:pt x="1307156" y="741254"/>
                </a:lnTo>
                <a:lnTo>
                  <a:pt x="1307156" y="709372"/>
                </a:lnTo>
                <a:lnTo>
                  <a:pt x="1299189" y="637639"/>
                </a:lnTo>
                <a:lnTo>
                  <a:pt x="1219481" y="621698"/>
                </a:lnTo>
                <a:lnTo>
                  <a:pt x="1171662" y="613727"/>
                </a:lnTo>
                <a:lnTo>
                  <a:pt x="1167674" y="605753"/>
                </a:lnTo>
                <a:lnTo>
                  <a:pt x="1123836" y="605753"/>
                </a:lnTo>
                <a:lnTo>
                  <a:pt x="1099925" y="589813"/>
                </a:lnTo>
                <a:lnTo>
                  <a:pt x="1083985" y="581846"/>
                </a:lnTo>
                <a:lnTo>
                  <a:pt x="1060074" y="565905"/>
                </a:lnTo>
                <a:lnTo>
                  <a:pt x="1052103" y="557935"/>
                </a:lnTo>
                <a:lnTo>
                  <a:pt x="1028191" y="549964"/>
                </a:lnTo>
                <a:lnTo>
                  <a:pt x="1012248" y="534019"/>
                </a:lnTo>
                <a:lnTo>
                  <a:pt x="1004281" y="534019"/>
                </a:lnTo>
                <a:lnTo>
                  <a:pt x="988340" y="526053"/>
                </a:lnTo>
                <a:lnTo>
                  <a:pt x="980366" y="526053"/>
                </a:lnTo>
                <a:lnTo>
                  <a:pt x="972399" y="518078"/>
                </a:lnTo>
                <a:lnTo>
                  <a:pt x="972399" y="510112"/>
                </a:lnTo>
                <a:lnTo>
                  <a:pt x="980366" y="494172"/>
                </a:lnTo>
                <a:lnTo>
                  <a:pt x="980366" y="486197"/>
                </a:lnTo>
                <a:lnTo>
                  <a:pt x="972399" y="478231"/>
                </a:lnTo>
                <a:lnTo>
                  <a:pt x="956458" y="478231"/>
                </a:lnTo>
                <a:lnTo>
                  <a:pt x="948488" y="470256"/>
                </a:lnTo>
                <a:lnTo>
                  <a:pt x="940513" y="470256"/>
                </a:lnTo>
                <a:lnTo>
                  <a:pt x="932547" y="462286"/>
                </a:lnTo>
                <a:lnTo>
                  <a:pt x="924573" y="462286"/>
                </a:lnTo>
                <a:lnTo>
                  <a:pt x="900666" y="438378"/>
                </a:lnTo>
                <a:lnTo>
                  <a:pt x="900666" y="430404"/>
                </a:lnTo>
                <a:lnTo>
                  <a:pt x="876750" y="406497"/>
                </a:lnTo>
                <a:lnTo>
                  <a:pt x="868780" y="390552"/>
                </a:lnTo>
                <a:lnTo>
                  <a:pt x="852839" y="374611"/>
                </a:lnTo>
                <a:lnTo>
                  <a:pt x="844872" y="374611"/>
                </a:lnTo>
                <a:lnTo>
                  <a:pt x="836899" y="358670"/>
                </a:lnTo>
                <a:lnTo>
                  <a:pt x="805017" y="310849"/>
                </a:lnTo>
                <a:lnTo>
                  <a:pt x="773135" y="286937"/>
                </a:lnTo>
                <a:lnTo>
                  <a:pt x="741254" y="286937"/>
                </a:lnTo>
                <a:lnTo>
                  <a:pt x="677491" y="255056"/>
                </a:lnTo>
                <a:lnTo>
                  <a:pt x="669517" y="247086"/>
                </a:lnTo>
                <a:lnTo>
                  <a:pt x="629668" y="247086"/>
                </a:lnTo>
                <a:lnTo>
                  <a:pt x="589817" y="215204"/>
                </a:lnTo>
                <a:lnTo>
                  <a:pt x="581842" y="215204"/>
                </a:lnTo>
                <a:lnTo>
                  <a:pt x="581842" y="207233"/>
                </a:lnTo>
                <a:lnTo>
                  <a:pt x="573876" y="207233"/>
                </a:lnTo>
                <a:lnTo>
                  <a:pt x="478227" y="175348"/>
                </a:lnTo>
                <a:lnTo>
                  <a:pt x="478227" y="127529"/>
                </a:lnTo>
                <a:lnTo>
                  <a:pt x="318819" y="127529"/>
                </a:lnTo>
                <a:lnTo>
                  <a:pt x="318819" y="111588"/>
                </a:lnTo>
                <a:lnTo>
                  <a:pt x="312840" y="87674"/>
                </a:lnTo>
                <a:lnTo>
                  <a:pt x="270993" y="87674"/>
                </a:lnTo>
                <a:lnTo>
                  <a:pt x="263027" y="71733"/>
                </a:lnTo>
                <a:lnTo>
                  <a:pt x="231145" y="71733"/>
                </a:lnTo>
                <a:lnTo>
                  <a:pt x="227159" y="63762"/>
                </a:lnTo>
                <a:lnTo>
                  <a:pt x="183319" y="63762"/>
                </a:lnTo>
                <a:lnTo>
                  <a:pt x="135496" y="15941"/>
                </a:lnTo>
                <a:lnTo>
                  <a:pt x="111586" y="15941"/>
                </a:lnTo>
                <a:lnTo>
                  <a:pt x="79703" y="0"/>
                </a:lnTo>
                <a:close/>
              </a:path>
              <a:path w="1450975" h="1450975">
                <a:moveTo>
                  <a:pt x="1163689" y="597786"/>
                </a:moveTo>
                <a:lnTo>
                  <a:pt x="1155722" y="597786"/>
                </a:lnTo>
                <a:lnTo>
                  <a:pt x="1139778" y="605753"/>
                </a:lnTo>
                <a:lnTo>
                  <a:pt x="1167674" y="605753"/>
                </a:lnTo>
                <a:lnTo>
                  <a:pt x="1163689" y="597786"/>
                </a:lnTo>
                <a:close/>
              </a:path>
              <a:path w="1450975" h="1450975">
                <a:moveTo>
                  <a:pt x="478227" y="71733"/>
                </a:moveTo>
                <a:lnTo>
                  <a:pt x="390552" y="71733"/>
                </a:lnTo>
                <a:lnTo>
                  <a:pt x="366641" y="95647"/>
                </a:lnTo>
                <a:lnTo>
                  <a:pt x="342734" y="127529"/>
                </a:lnTo>
                <a:lnTo>
                  <a:pt x="478227" y="127529"/>
                </a:lnTo>
                <a:lnTo>
                  <a:pt x="478227" y="71733"/>
                </a:lnTo>
                <a:close/>
              </a:path>
              <a:path w="1450975" h="1450975">
                <a:moveTo>
                  <a:pt x="310849" y="79707"/>
                </a:moveTo>
                <a:lnTo>
                  <a:pt x="286937" y="79707"/>
                </a:lnTo>
                <a:lnTo>
                  <a:pt x="270993" y="87674"/>
                </a:lnTo>
                <a:lnTo>
                  <a:pt x="312840" y="87674"/>
                </a:lnTo>
                <a:lnTo>
                  <a:pt x="310849" y="79707"/>
                </a:lnTo>
                <a:close/>
              </a:path>
              <a:path w="1450975" h="1450975">
                <a:moveTo>
                  <a:pt x="223174" y="55792"/>
                </a:moveTo>
                <a:lnTo>
                  <a:pt x="207233" y="63762"/>
                </a:lnTo>
                <a:lnTo>
                  <a:pt x="227159" y="63762"/>
                </a:lnTo>
                <a:lnTo>
                  <a:pt x="223174" y="55792"/>
                </a:lnTo>
                <a:close/>
              </a:path>
            </a:pathLst>
          </a:custGeom>
          <a:solidFill>
            <a:srgbClr val="E6E6E6"/>
          </a:solidFill>
        </p:spPr>
        <p:txBody>
          <a:bodyPr wrap="square" lIns="0" tIns="0" rIns="0" bIns="0" rtlCol="0"/>
          <a:lstStyle/>
          <a:p>
            <a:endParaRPr/>
          </a:p>
        </p:txBody>
      </p:sp>
      <p:sp>
        <p:nvSpPr>
          <p:cNvPr id="7" name="object 7"/>
          <p:cNvSpPr/>
          <p:nvPr/>
        </p:nvSpPr>
        <p:spPr>
          <a:xfrm>
            <a:off x="6195295" y="1123328"/>
            <a:ext cx="1450975" cy="1450975"/>
          </a:xfrm>
          <a:custGeom>
            <a:avLst/>
            <a:gdLst/>
            <a:ahLst/>
            <a:cxnLst/>
            <a:rect l="l" t="t" r="r" b="b"/>
            <a:pathLst>
              <a:path w="1450975" h="1450975">
                <a:moveTo>
                  <a:pt x="927638" y="1354988"/>
                </a:moveTo>
                <a:lnTo>
                  <a:pt x="534025" y="1354988"/>
                </a:lnTo>
                <a:lnTo>
                  <a:pt x="597788" y="1386869"/>
                </a:lnTo>
                <a:lnTo>
                  <a:pt x="709375" y="1450632"/>
                </a:lnTo>
                <a:lnTo>
                  <a:pt x="868784" y="1418749"/>
                </a:lnTo>
                <a:lnTo>
                  <a:pt x="927638" y="1354988"/>
                </a:lnTo>
                <a:close/>
              </a:path>
              <a:path w="1450975" h="1450975">
                <a:moveTo>
                  <a:pt x="1408122" y="1171662"/>
                </a:moveTo>
                <a:lnTo>
                  <a:pt x="294910" y="1171662"/>
                </a:lnTo>
                <a:lnTo>
                  <a:pt x="374616" y="1323107"/>
                </a:lnTo>
                <a:lnTo>
                  <a:pt x="382584" y="1370928"/>
                </a:lnTo>
                <a:lnTo>
                  <a:pt x="534025" y="1354988"/>
                </a:lnTo>
                <a:lnTo>
                  <a:pt x="927638" y="1354988"/>
                </a:lnTo>
                <a:lnTo>
                  <a:pt x="964428" y="1315130"/>
                </a:lnTo>
                <a:lnTo>
                  <a:pt x="1083992" y="1219492"/>
                </a:lnTo>
                <a:lnTo>
                  <a:pt x="1323103" y="1203543"/>
                </a:lnTo>
                <a:lnTo>
                  <a:pt x="1408122" y="1171662"/>
                </a:lnTo>
                <a:close/>
              </a:path>
              <a:path w="1450975" h="1450975">
                <a:moveTo>
                  <a:pt x="1307162" y="741256"/>
                </a:moveTo>
                <a:lnTo>
                  <a:pt x="175354" y="741256"/>
                </a:lnTo>
                <a:lnTo>
                  <a:pt x="255056" y="773137"/>
                </a:lnTo>
                <a:lnTo>
                  <a:pt x="286941" y="828931"/>
                </a:lnTo>
                <a:lnTo>
                  <a:pt x="263029" y="892697"/>
                </a:lnTo>
                <a:lnTo>
                  <a:pt x="159414" y="892697"/>
                </a:lnTo>
                <a:lnTo>
                  <a:pt x="151441" y="964431"/>
                </a:lnTo>
                <a:lnTo>
                  <a:pt x="191294" y="1036166"/>
                </a:lnTo>
                <a:lnTo>
                  <a:pt x="151441" y="1099928"/>
                </a:lnTo>
                <a:lnTo>
                  <a:pt x="159414" y="1163698"/>
                </a:lnTo>
                <a:lnTo>
                  <a:pt x="215207" y="1171662"/>
                </a:lnTo>
                <a:lnTo>
                  <a:pt x="286941" y="1179638"/>
                </a:lnTo>
                <a:lnTo>
                  <a:pt x="294910" y="1171662"/>
                </a:lnTo>
                <a:lnTo>
                  <a:pt x="1408122" y="1171662"/>
                </a:lnTo>
                <a:lnTo>
                  <a:pt x="1450632" y="1155722"/>
                </a:lnTo>
                <a:lnTo>
                  <a:pt x="1442662" y="1139781"/>
                </a:lnTo>
                <a:lnTo>
                  <a:pt x="1426722" y="1123841"/>
                </a:lnTo>
                <a:lnTo>
                  <a:pt x="1426722" y="1115872"/>
                </a:lnTo>
                <a:lnTo>
                  <a:pt x="1410777" y="1091960"/>
                </a:lnTo>
                <a:lnTo>
                  <a:pt x="1402809" y="1068047"/>
                </a:lnTo>
                <a:lnTo>
                  <a:pt x="1386869" y="1044138"/>
                </a:lnTo>
                <a:lnTo>
                  <a:pt x="1362956" y="1044138"/>
                </a:lnTo>
                <a:lnTo>
                  <a:pt x="1331075" y="1028198"/>
                </a:lnTo>
                <a:lnTo>
                  <a:pt x="1331075" y="996313"/>
                </a:lnTo>
                <a:lnTo>
                  <a:pt x="1323103" y="980372"/>
                </a:lnTo>
                <a:lnTo>
                  <a:pt x="1323103" y="956462"/>
                </a:lnTo>
                <a:lnTo>
                  <a:pt x="1315134" y="948490"/>
                </a:lnTo>
                <a:lnTo>
                  <a:pt x="1315134" y="908641"/>
                </a:lnTo>
                <a:lnTo>
                  <a:pt x="1312477" y="892697"/>
                </a:lnTo>
                <a:lnTo>
                  <a:pt x="263029" y="892697"/>
                </a:lnTo>
                <a:lnTo>
                  <a:pt x="191294" y="876756"/>
                </a:lnTo>
                <a:lnTo>
                  <a:pt x="1309820" y="876756"/>
                </a:lnTo>
                <a:lnTo>
                  <a:pt x="1307162" y="860812"/>
                </a:lnTo>
                <a:lnTo>
                  <a:pt x="1307162" y="741256"/>
                </a:lnTo>
                <a:close/>
              </a:path>
              <a:path w="1450975" h="1450975">
                <a:moveTo>
                  <a:pt x="79706" y="0"/>
                </a:moveTo>
                <a:lnTo>
                  <a:pt x="23912" y="278969"/>
                </a:lnTo>
                <a:lnTo>
                  <a:pt x="0" y="382584"/>
                </a:lnTo>
                <a:lnTo>
                  <a:pt x="15944" y="573875"/>
                </a:lnTo>
                <a:lnTo>
                  <a:pt x="55793" y="733288"/>
                </a:lnTo>
                <a:lnTo>
                  <a:pt x="87678" y="765173"/>
                </a:lnTo>
                <a:lnTo>
                  <a:pt x="127529" y="757197"/>
                </a:lnTo>
                <a:lnTo>
                  <a:pt x="175354" y="741256"/>
                </a:lnTo>
                <a:lnTo>
                  <a:pt x="1307162" y="741256"/>
                </a:lnTo>
                <a:lnTo>
                  <a:pt x="1307162" y="709375"/>
                </a:lnTo>
                <a:lnTo>
                  <a:pt x="1299194" y="637641"/>
                </a:lnTo>
                <a:lnTo>
                  <a:pt x="1219488" y="621701"/>
                </a:lnTo>
                <a:lnTo>
                  <a:pt x="1171666" y="613732"/>
                </a:lnTo>
                <a:lnTo>
                  <a:pt x="1167677" y="605756"/>
                </a:lnTo>
                <a:lnTo>
                  <a:pt x="1123841" y="605756"/>
                </a:lnTo>
                <a:lnTo>
                  <a:pt x="1099932" y="589816"/>
                </a:lnTo>
                <a:lnTo>
                  <a:pt x="1083992" y="581847"/>
                </a:lnTo>
                <a:lnTo>
                  <a:pt x="1060079" y="565907"/>
                </a:lnTo>
                <a:lnTo>
                  <a:pt x="1052107" y="557937"/>
                </a:lnTo>
                <a:lnTo>
                  <a:pt x="1028197" y="549966"/>
                </a:lnTo>
                <a:lnTo>
                  <a:pt x="1012253" y="534022"/>
                </a:lnTo>
                <a:lnTo>
                  <a:pt x="1004284" y="534022"/>
                </a:lnTo>
                <a:lnTo>
                  <a:pt x="988343" y="526056"/>
                </a:lnTo>
                <a:lnTo>
                  <a:pt x="980371" y="526056"/>
                </a:lnTo>
                <a:lnTo>
                  <a:pt x="972403" y="518081"/>
                </a:lnTo>
                <a:lnTo>
                  <a:pt x="972403" y="510116"/>
                </a:lnTo>
                <a:lnTo>
                  <a:pt x="980371" y="494175"/>
                </a:lnTo>
                <a:lnTo>
                  <a:pt x="980371" y="486199"/>
                </a:lnTo>
                <a:lnTo>
                  <a:pt x="972403" y="478231"/>
                </a:lnTo>
                <a:lnTo>
                  <a:pt x="956462" y="478231"/>
                </a:lnTo>
                <a:lnTo>
                  <a:pt x="948490" y="470259"/>
                </a:lnTo>
                <a:lnTo>
                  <a:pt x="940518" y="470259"/>
                </a:lnTo>
                <a:lnTo>
                  <a:pt x="932550" y="462287"/>
                </a:lnTo>
                <a:lnTo>
                  <a:pt x="924578" y="462287"/>
                </a:lnTo>
                <a:lnTo>
                  <a:pt x="900669" y="438382"/>
                </a:lnTo>
                <a:lnTo>
                  <a:pt x="900669" y="430406"/>
                </a:lnTo>
                <a:lnTo>
                  <a:pt x="876756" y="406501"/>
                </a:lnTo>
                <a:lnTo>
                  <a:pt x="868784" y="390556"/>
                </a:lnTo>
                <a:lnTo>
                  <a:pt x="852843" y="374612"/>
                </a:lnTo>
                <a:lnTo>
                  <a:pt x="844875" y="374612"/>
                </a:lnTo>
                <a:lnTo>
                  <a:pt x="836903" y="358671"/>
                </a:lnTo>
                <a:lnTo>
                  <a:pt x="805022" y="310850"/>
                </a:lnTo>
                <a:lnTo>
                  <a:pt x="773141" y="286941"/>
                </a:lnTo>
                <a:lnTo>
                  <a:pt x="741256" y="286941"/>
                </a:lnTo>
                <a:lnTo>
                  <a:pt x="677494" y="255056"/>
                </a:lnTo>
                <a:lnTo>
                  <a:pt x="669522" y="247088"/>
                </a:lnTo>
                <a:lnTo>
                  <a:pt x="629673" y="247088"/>
                </a:lnTo>
                <a:lnTo>
                  <a:pt x="589820" y="215207"/>
                </a:lnTo>
                <a:lnTo>
                  <a:pt x="581847" y="215207"/>
                </a:lnTo>
                <a:lnTo>
                  <a:pt x="581847" y="207235"/>
                </a:lnTo>
                <a:lnTo>
                  <a:pt x="573878" y="207235"/>
                </a:lnTo>
                <a:lnTo>
                  <a:pt x="478231" y="175350"/>
                </a:lnTo>
                <a:lnTo>
                  <a:pt x="478231" y="127531"/>
                </a:lnTo>
                <a:lnTo>
                  <a:pt x="318822" y="127531"/>
                </a:lnTo>
                <a:lnTo>
                  <a:pt x="318822" y="111591"/>
                </a:lnTo>
                <a:lnTo>
                  <a:pt x="312842" y="87675"/>
                </a:lnTo>
                <a:lnTo>
                  <a:pt x="270997" y="87675"/>
                </a:lnTo>
                <a:lnTo>
                  <a:pt x="263029" y="71735"/>
                </a:lnTo>
                <a:lnTo>
                  <a:pt x="231148" y="71735"/>
                </a:lnTo>
                <a:lnTo>
                  <a:pt x="227161" y="63763"/>
                </a:lnTo>
                <a:lnTo>
                  <a:pt x="183322" y="63763"/>
                </a:lnTo>
                <a:lnTo>
                  <a:pt x="135497" y="15940"/>
                </a:lnTo>
                <a:lnTo>
                  <a:pt x="111588" y="15940"/>
                </a:lnTo>
                <a:lnTo>
                  <a:pt x="79706" y="0"/>
                </a:lnTo>
                <a:close/>
              </a:path>
              <a:path w="1450975" h="1450975">
                <a:moveTo>
                  <a:pt x="1163694" y="597792"/>
                </a:moveTo>
                <a:lnTo>
                  <a:pt x="1155726" y="597792"/>
                </a:lnTo>
                <a:lnTo>
                  <a:pt x="1139781" y="605756"/>
                </a:lnTo>
                <a:lnTo>
                  <a:pt x="1167677" y="605756"/>
                </a:lnTo>
                <a:lnTo>
                  <a:pt x="1163694" y="597792"/>
                </a:lnTo>
                <a:close/>
              </a:path>
              <a:path w="1450975" h="1450975">
                <a:moveTo>
                  <a:pt x="478231" y="71735"/>
                </a:moveTo>
                <a:lnTo>
                  <a:pt x="390556" y="71735"/>
                </a:lnTo>
                <a:lnTo>
                  <a:pt x="366644" y="95650"/>
                </a:lnTo>
                <a:lnTo>
                  <a:pt x="342735" y="127531"/>
                </a:lnTo>
                <a:lnTo>
                  <a:pt x="478231" y="127531"/>
                </a:lnTo>
                <a:lnTo>
                  <a:pt x="478231" y="71735"/>
                </a:lnTo>
                <a:close/>
              </a:path>
              <a:path w="1450975" h="1450975">
                <a:moveTo>
                  <a:pt x="310850" y="79710"/>
                </a:moveTo>
                <a:lnTo>
                  <a:pt x="286941" y="79710"/>
                </a:lnTo>
                <a:lnTo>
                  <a:pt x="270997" y="87675"/>
                </a:lnTo>
                <a:lnTo>
                  <a:pt x="312842" y="87675"/>
                </a:lnTo>
                <a:lnTo>
                  <a:pt x="310850" y="79710"/>
                </a:lnTo>
                <a:close/>
              </a:path>
              <a:path w="1450975" h="1450975">
                <a:moveTo>
                  <a:pt x="223175" y="55793"/>
                </a:moveTo>
                <a:lnTo>
                  <a:pt x="207235" y="63763"/>
                </a:lnTo>
                <a:lnTo>
                  <a:pt x="227161" y="63763"/>
                </a:lnTo>
                <a:lnTo>
                  <a:pt x="223175" y="55793"/>
                </a:lnTo>
                <a:close/>
              </a:path>
            </a:pathLst>
          </a:custGeom>
          <a:solidFill>
            <a:srgbClr val="FAEB00"/>
          </a:solidFill>
        </p:spPr>
        <p:txBody>
          <a:bodyPr wrap="square" lIns="0" tIns="0" rIns="0" bIns="0" rtlCol="0"/>
          <a:lstStyle/>
          <a:p>
            <a:endParaRPr/>
          </a:p>
        </p:txBody>
      </p:sp>
      <p:sp>
        <p:nvSpPr>
          <p:cNvPr id="8" name="object 8"/>
          <p:cNvSpPr/>
          <p:nvPr/>
        </p:nvSpPr>
        <p:spPr>
          <a:xfrm>
            <a:off x="6195294" y="1123328"/>
            <a:ext cx="1450975" cy="1450975"/>
          </a:xfrm>
          <a:custGeom>
            <a:avLst/>
            <a:gdLst/>
            <a:ahLst/>
            <a:cxnLst/>
            <a:rect l="l" t="t" r="r" b="b"/>
            <a:pathLst>
              <a:path w="1450975" h="1450975">
                <a:moveTo>
                  <a:pt x="199263" y="63763"/>
                </a:moveTo>
                <a:lnTo>
                  <a:pt x="207235" y="63763"/>
                </a:lnTo>
                <a:lnTo>
                  <a:pt x="223175" y="55793"/>
                </a:lnTo>
                <a:lnTo>
                  <a:pt x="231148" y="71735"/>
                </a:lnTo>
                <a:lnTo>
                  <a:pt x="263029" y="71735"/>
                </a:lnTo>
                <a:lnTo>
                  <a:pt x="270997" y="87675"/>
                </a:lnTo>
                <a:lnTo>
                  <a:pt x="286941" y="79710"/>
                </a:lnTo>
                <a:lnTo>
                  <a:pt x="302882" y="79710"/>
                </a:lnTo>
                <a:lnTo>
                  <a:pt x="310850" y="79710"/>
                </a:lnTo>
                <a:lnTo>
                  <a:pt x="318822" y="111591"/>
                </a:lnTo>
                <a:lnTo>
                  <a:pt x="318822" y="119556"/>
                </a:lnTo>
                <a:lnTo>
                  <a:pt x="318822" y="127531"/>
                </a:lnTo>
                <a:lnTo>
                  <a:pt x="342735" y="127531"/>
                </a:lnTo>
                <a:lnTo>
                  <a:pt x="366644" y="95650"/>
                </a:lnTo>
                <a:lnTo>
                  <a:pt x="390556" y="71735"/>
                </a:lnTo>
                <a:lnTo>
                  <a:pt x="446350" y="71735"/>
                </a:lnTo>
                <a:lnTo>
                  <a:pt x="478231" y="71735"/>
                </a:lnTo>
                <a:lnTo>
                  <a:pt x="478231" y="111591"/>
                </a:lnTo>
                <a:lnTo>
                  <a:pt x="478231" y="143473"/>
                </a:lnTo>
                <a:lnTo>
                  <a:pt x="478231" y="175350"/>
                </a:lnTo>
                <a:lnTo>
                  <a:pt x="573878" y="207235"/>
                </a:lnTo>
                <a:lnTo>
                  <a:pt x="581847" y="207235"/>
                </a:lnTo>
                <a:lnTo>
                  <a:pt x="581847" y="215207"/>
                </a:lnTo>
                <a:lnTo>
                  <a:pt x="589820" y="215207"/>
                </a:lnTo>
                <a:lnTo>
                  <a:pt x="629673" y="247088"/>
                </a:lnTo>
                <a:lnTo>
                  <a:pt x="669522" y="247088"/>
                </a:lnTo>
                <a:lnTo>
                  <a:pt x="677494" y="255056"/>
                </a:lnTo>
                <a:lnTo>
                  <a:pt x="725316" y="278969"/>
                </a:lnTo>
                <a:lnTo>
                  <a:pt x="741256" y="286941"/>
                </a:lnTo>
                <a:lnTo>
                  <a:pt x="773141" y="286941"/>
                </a:lnTo>
                <a:lnTo>
                  <a:pt x="805022" y="310850"/>
                </a:lnTo>
                <a:lnTo>
                  <a:pt x="836903" y="358671"/>
                </a:lnTo>
                <a:lnTo>
                  <a:pt x="844875" y="374612"/>
                </a:lnTo>
                <a:lnTo>
                  <a:pt x="852843" y="374612"/>
                </a:lnTo>
                <a:lnTo>
                  <a:pt x="868784" y="390556"/>
                </a:lnTo>
                <a:lnTo>
                  <a:pt x="876756" y="406501"/>
                </a:lnTo>
                <a:lnTo>
                  <a:pt x="900669" y="430406"/>
                </a:lnTo>
                <a:lnTo>
                  <a:pt x="900669" y="438382"/>
                </a:lnTo>
                <a:lnTo>
                  <a:pt x="908637" y="446346"/>
                </a:lnTo>
                <a:lnTo>
                  <a:pt x="924577" y="462286"/>
                </a:lnTo>
                <a:lnTo>
                  <a:pt x="932550" y="462286"/>
                </a:lnTo>
                <a:lnTo>
                  <a:pt x="940518" y="470259"/>
                </a:lnTo>
                <a:lnTo>
                  <a:pt x="948490" y="470259"/>
                </a:lnTo>
                <a:lnTo>
                  <a:pt x="956462" y="478231"/>
                </a:lnTo>
                <a:lnTo>
                  <a:pt x="972403" y="478231"/>
                </a:lnTo>
                <a:lnTo>
                  <a:pt x="980371" y="486199"/>
                </a:lnTo>
                <a:lnTo>
                  <a:pt x="980371" y="494175"/>
                </a:lnTo>
                <a:lnTo>
                  <a:pt x="972403" y="510116"/>
                </a:lnTo>
                <a:lnTo>
                  <a:pt x="972403" y="518081"/>
                </a:lnTo>
                <a:lnTo>
                  <a:pt x="980371" y="526056"/>
                </a:lnTo>
                <a:lnTo>
                  <a:pt x="988343" y="526056"/>
                </a:lnTo>
                <a:lnTo>
                  <a:pt x="1004284" y="534022"/>
                </a:lnTo>
                <a:lnTo>
                  <a:pt x="1012253" y="534022"/>
                </a:lnTo>
                <a:lnTo>
                  <a:pt x="1020226" y="541997"/>
                </a:lnTo>
                <a:lnTo>
                  <a:pt x="1028197" y="549966"/>
                </a:lnTo>
                <a:lnTo>
                  <a:pt x="1052107" y="557937"/>
                </a:lnTo>
                <a:lnTo>
                  <a:pt x="1060079" y="565907"/>
                </a:lnTo>
                <a:lnTo>
                  <a:pt x="1083992" y="581847"/>
                </a:lnTo>
                <a:lnTo>
                  <a:pt x="1099932" y="589816"/>
                </a:lnTo>
                <a:lnTo>
                  <a:pt x="1123841" y="605756"/>
                </a:lnTo>
                <a:lnTo>
                  <a:pt x="1139781" y="605756"/>
                </a:lnTo>
                <a:lnTo>
                  <a:pt x="1155726" y="597792"/>
                </a:lnTo>
                <a:lnTo>
                  <a:pt x="1163694" y="597792"/>
                </a:lnTo>
                <a:lnTo>
                  <a:pt x="1171666" y="613732"/>
                </a:lnTo>
                <a:lnTo>
                  <a:pt x="1219488" y="621701"/>
                </a:lnTo>
                <a:lnTo>
                  <a:pt x="1299194" y="637641"/>
                </a:lnTo>
                <a:lnTo>
                  <a:pt x="1307162" y="709375"/>
                </a:lnTo>
                <a:lnTo>
                  <a:pt x="1307162" y="725316"/>
                </a:lnTo>
                <a:lnTo>
                  <a:pt x="1307162" y="741256"/>
                </a:lnTo>
                <a:lnTo>
                  <a:pt x="1307162" y="828931"/>
                </a:lnTo>
                <a:lnTo>
                  <a:pt x="1307162" y="836907"/>
                </a:lnTo>
                <a:lnTo>
                  <a:pt x="1307162" y="860812"/>
                </a:lnTo>
                <a:lnTo>
                  <a:pt x="1315134" y="908641"/>
                </a:lnTo>
                <a:lnTo>
                  <a:pt x="1315134" y="916605"/>
                </a:lnTo>
                <a:lnTo>
                  <a:pt x="1315134" y="948490"/>
                </a:lnTo>
                <a:lnTo>
                  <a:pt x="1323103" y="956462"/>
                </a:lnTo>
                <a:lnTo>
                  <a:pt x="1323103" y="980372"/>
                </a:lnTo>
                <a:lnTo>
                  <a:pt x="1331075" y="996313"/>
                </a:lnTo>
                <a:lnTo>
                  <a:pt x="1331075" y="1020226"/>
                </a:lnTo>
                <a:lnTo>
                  <a:pt x="1331075" y="1028198"/>
                </a:lnTo>
                <a:lnTo>
                  <a:pt x="1347015" y="1036166"/>
                </a:lnTo>
                <a:lnTo>
                  <a:pt x="1362956" y="1044138"/>
                </a:lnTo>
                <a:lnTo>
                  <a:pt x="1386868" y="1044138"/>
                </a:lnTo>
                <a:lnTo>
                  <a:pt x="1402809" y="1068047"/>
                </a:lnTo>
                <a:lnTo>
                  <a:pt x="1410777" y="1091960"/>
                </a:lnTo>
                <a:lnTo>
                  <a:pt x="1426722" y="1115872"/>
                </a:lnTo>
                <a:lnTo>
                  <a:pt x="1426722" y="1123841"/>
                </a:lnTo>
                <a:lnTo>
                  <a:pt x="1442662" y="1139781"/>
                </a:lnTo>
                <a:lnTo>
                  <a:pt x="1450632" y="1155722"/>
                </a:lnTo>
                <a:lnTo>
                  <a:pt x="1323103" y="1203543"/>
                </a:lnTo>
                <a:lnTo>
                  <a:pt x="1083992" y="1219492"/>
                </a:lnTo>
                <a:lnTo>
                  <a:pt x="964428" y="1315130"/>
                </a:lnTo>
                <a:lnTo>
                  <a:pt x="868784" y="1418749"/>
                </a:lnTo>
                <a:lnTo>
                  <a:pt x="709375" y="1450632"/>
                </a:lnTo>
                <a:lnTo>
                  <a:pt x="597788" y="1386868"/>
                </a:lnTo>
                <a:lnTo>
                  <a:pt x="534025" y="1354988"/>
                </a:lnTo>
                <a:lnTo>
                  <a:pt x="382584" y="1370928"/>
                </a:lnTo>
                <a:lnTo>
                  <a:pt x="374616" y="1323107"/>
                </a:lnTo>
                <a:lnTo>
                  <a:pt x="294910" y="1171662"/>
                </a:lnTo>
                <a:lnTo>
                  <a:pt x="286941" y="1179638"/>
                </a:lnTo>
                <a:lnTo>
                  <a:pt x="215207" y="1171662"/>
                </a:lnTo>
                <a:lnTo>
                  <a:pt x="159414" y="1163698"/>
                </a:lnTo>
                <a:lnTo>
                  <a:pt x="151441" y="1099928"/>
                </a:lnTo>
                <a:lnTo>
                  <a:pt x="191294" y="1036166"/>
                </a:lnTo>
                <a:lnTo>
                  <a:pt x="151441" y="964431"/>
                </a:lnTo>
                <a:lnTo>
                  <a:pt x="159414" y="892697"/>
                </a:lnTo>
                <a:lnTo>
                  <a:pt x="191294" y="876756"/>
                </a:lnTo>
                <a:lnTo>
                  <a:pt x="263029" y="892697"/>
                </a:lnTo>
                <a:lnTo>
                  <a:pt x="286941" y="828931"/>
                </a:lnTo>
                <a:lnTo>
                  <a:pt x="255056" y="773137"/>
                </a:lnTo>
                <a:lnTo>
                  <a:pt x="175354" y="741256"/>
                </a:lnTo>
                <a:lnTo>
                  <a:pt x="127529" y="757197"/>
                </a:lnTo>
                <a:lnTo>
                  <a:pt x="87678" y="765173"/>
                </a:lnTo>
                <a:lnTo>
                  <a:pt x="55793" y="733288"/>
                </a:lnTo>
                <a:lnTo>
                  <a:pt x="15944" y="573875"/>
                </a:lnTo>
                <a:lnTo>
                  <a:pt x="0" y="382584"/>
                </a:lnTo>
                <a:lnTo>
                  <a:pt x="23912" y="278969"/>
                </a:lnTo>
                <a:lnTo>
                  <a:pt x="79706" y="0"/>
                </a:lnTo>
                <a:lnTo>
                  <a:pt x="95646" y="7976"/>
                </a:lnTo>
                <a:lnTo>
                  <a:pt x="111588" y="15940"/>
                </a:lnTo>
                <a:lnTo>
                  <a:pt x="127529" y="15940"/>
                </a:lnTo>
                <a:lnTo>
                  <a:pt x="135497" y="15940"/>
                </a:lnTo>
                <a:lnTo>
                  <a:pt x="183322" y="63763"/>
                </a:lnTo>
                <a:lnTo>
                  <a:pt x="199263" y="63763"/>
                </a:lnTo>
                <a:close/>
              </a:path>
            </a:pathLst>
          </a:custGeom>
          <a:ln w="7968">
            <a:solidFill>
              <a:srgbClr val="828282"/>
            </a:solidFill>
          </a:ln>
        </p:spPr>
        <p:txBody>
          <a:bodyPr wrap="square" lIns="0" tIns="0" rIns="0" bIns="0" rtlCol="0"/>
          <a:lstStyle/>
          <a:p>
            <a:endParaRPr/>
          </a:p>
        </p:txBody>
      </p:sp>
      <p:sp>
        <p:nvSpPr>
          <p:cNvPr id="9" name="object 9"/>
          <p:cNvSpPr/>
          <p:nvPr/>
        </p:nvSpPr>
        <p:spPr>
          <a:xfrm>
            <a:off x="6553950" y="2279066"/>
            <a:ext cx="1291590" cy="932815"/>
          </a:xfrm>
          <a:custGeom>
            <a:avLst/>
            <a:gdLst/>
            <a:ahLst/>
            <a:cxnLst/>
            <a:rect l="l" t="t" r="r" b="b"/>
            <a:pathLst>
              <a:path w="1291590" h="932814">
                <a:moveTo>
                  <a:pt x="1044134" y="717342"/>
                </a:moveTo>
                <a:lnTo>
                  <a:pt x="358672" y="717342"/>
                </a:lnTo>
                <a:lnTo>
                  <a:pt x="374613" y="725313"/>
                </a:lnTo>
                <a:lnTo>
                  <a:pt x="390554" y="725313"/>
                </a:lnTo>
                <a:lnTo>
                  <a:pt x="406495" y="749227"/>
                </a:lnTo>
                <a:lnTo>
                  <a:pt x="414464" y="781105"/>
                </a:lnTo>
                <a:lnTo>
                  <a:pt x="438376" y="805021"/>
                </a:lnTo>
                <a:lnTo>
                  <a:pt x="470261" y="852843"/>
                </a:lnTo>
                <a:lnTo>
                  <a:pt x="486201" y="868780"/>
                </a:lnTo>
                <a:lnTo>
                  <a:pt x="510109" y="884721"/>
                </a:lnTo>
                <a:lnTo>
                  <a:pt x="549962" y="892694"/>
                </a:lnTo>
                <a:lnTo>
                  <a:pt x="573876" y="916602"/>
                </a:lnTo>
                <a:lnTo>
                  <a:pt x="605754" y="932543"/>
                </a:lnTo>
                <a:lnTo>
                  <a:pt x="629669" y="932543"/>
                </a:lnTo>
                <a:lnTo>
                  <a:pt x="661550" y="916602"/>
                </a:lnTo>
                <a:lnTo>
                  <a:pt x="701403" y="916602"/>
                </a:lnTo>
                <a:lnTo>
                  <a:pt x="709369" y="900662"/>
                </a:lnTo>
                <a:lnTo>
                  <a:pt x="709369" y="884721"/>
                </a:lnTo>
                <a:lnTo>
                  <a:pt x="741254" y="868780"/>
                </a:lnTo>
                <a:lnTo>
                  <a:pt x="765166" y="860809"/>
                </a:lnTo>
                <a:lnTo>
                  <a:pt x="781107" y="860809"/>
                </a:lnTo>
                <a:lnTo>
                  <a:pt x="789077" y="844868"/>
                </a:lnTo>
                <a:lnTo>
                  <a:pt x="812991" y="820961"/>
                </a:lnTo>
                <a:lnTo>
                  <a:pt x="836899" y="789076"/>
                </a:lnTo>
                <a:lnTo>
                  <a:pt x="860811" y="781105"/>
                </a:lnTo>
                <a:lnTo>
                  <a:pt x="988339" y="781105"/>
                </a:lnTo>
                <a:lnTo>
                  <a:pt x="996311" y="773135"/>
                </a:lnTo>
                <a:lnTo>
                  <a:pt x="1028193" y="725313"/>
                </a:lnTo>
                <a:lnTo>
                  <a:pt x="1044134" y="717342"/>
                </a:lnTo>
                <a:close/>
              </a:path>
              <a:path w="1291590" h="932814">
                <a:moveTo>
                  <a:pt x="988339" y="781105"/>
                </a:moveTo>
                <a:lnTo>
                  <a:pt x="860811" y="781105"/>
                </a:lnTo>
                <a:lnTo>
                  <a:pt x="900666" y="789076"/>
                </a:lnTo>
                <a:lnTo>
                  <a:pt x="916603" y="812987"/>
                </a:lnTo>
                <a:lnTo>
                  <a:pt x="924573" y="828927"/>
                </a:lnTo>
                <a:lnTo>
                  <a:pt x="948485" y="828927"/>
                </a:lnTo>
                <a:lnTo>
                  <a:pt x="948485" y="812987"/>
                </a:lnTo>
                <a:lnTo>
                  <a:pt x="980367" y="789076"/>
                </a:lnTo>
                <a:lnTo>
                  <a:pt x="988339" y="781105"/>
                </a:lnTo>
                <a:close/>
              </a:path>
              <a:path w="1291590" h="932814">
                <a:moveTo>
                  <a:pt x="1139778" y="581845"/>
                </a:moveTo>
                <a:lnTo>
                  <a:pt x="119556" y="581845"/>
                </a:lnTo>
                <a:lnTo>
                  <a:pt x="159411" y="597786"/>
                </a:lnTo>
                <a:lnTo>
                  <a:pt x="215205" y="629668"/>
                </a:lnTo>
                <a:lnTo>
                  <a:pt x="286938" y="661546"/>
                </a:lnTo>
                <a:lnTo>
                  <a:pt x="302879" y="669519"/>
                </a:lnTo>
                <a:lnTo>
                  <a:pt x="318820" y="693431"/>
                </a:lnTo>
                <a:lnTo>
                  <a:pt x="334760" y="725313"/>
                </a:lnTo>
                <a:lnTo>
                  <a:pt x="350701" y="725313"/>
                </a:lnTo>
                <a:lnTo>
                  <a:pt x="358672" y="717342"/>
                </a:lnTo>
                <a:lnTo>
                  <a:pt x="1044134" y="717342"/>
                </a:lnTo>
                <a:lnTo>
                  <a:pt x="1044134" y="709372"/>
                </a:lnTo>
                <a:lnTo>
                  <a:pt x="1060074" y="709372"/>
                </a:lnTo>
                <a:lnTo>
                  <a:pt x="1091956" y="677490"/>
                </a:lnTo>
                <a:lnTo>
                  <a:pt x="1099926" y="661546"/>
                </a:lnTo>
                <a:lnTo>
                  <a:pt x="1107897" y="653578"/>
                </a:lnTo>
                <a:lnTo>
                  <a:pt x="1107897" y="637639"/>
                </a:lnTo>
                <a:lnTo>
                  <a:pt x="1115867" y="629668"/>
                </a:lnTo>
                <a:lnTo>
                  <a:pt x="1139778" y="581845"/>
                </a:lnTo>
                <a:close/>
              </a:path>
              <a:path w="1291590" h="932814">
                <a:moveTo>
                  <a:pt x="175352" y="207233"/>
                </a:moveTo>
                <a:lnTo>
                  <a:pt x="23911" y="215204"/>
                </a:lnTo>
                <a:lnTo>
                  <a:pt x="31882" y="302878"/>
                </a:lnTo>
                <a:lnTo>
                  <a:pt x="0" y="422437"/>
                </a:lnTo>
                <a:lnTo>
                  <a:pt x="23911" y="541994"/>
                </a:lnTo>
                <a:lnTo>
                  <a:pt x="71737" y="589812"/>
                </a:lnTo>
                <a:lnTo>
                  <a:pt x="87678" y="581845"/>
                </a:lnTo>
                <a:lnTo>
                  <a:pt x="1139778" y="581845"/>
                </a:lnTo>
                <a:lnTo>
                  <a:pt x="1147748" y="549964"/>
                </a:lnTo>
                <a:lnTo>
                  <a:pt x="1163689" y="526053"/>
                </a:lnTo>
                <a:lnTo>
                  <a:pt x="1179630" y="478231"/>
                </a:lnTo>
                <a:lnTo>
                  <a:pt x="1179630" y="470256"/>
                </a:lnTo>
                <a:lnTo>
                  <a:pt x="1195571" y="430404"/>
                </a:lnTo>
                <a:lnTo>
                  <a:pt x="1195571" y="398523"/>
                </a:lnTo>
                <a:lnTo>
                  <a:pt x="1187601" y="390552"/>
                </a:lnTo>
                <a:lnTo>
                  <a:pt x="1187601" y="374611"/>
                </a:lnTo>
                <a:lnTo>
                  <a:pt x="1195571" y="358670"/>
                </a:lnTo>
                <a:lnTo>
                  <a:pt x="1195571" y="350700"/>
                </a:lnTo>
                <a:lnTo>
                  <a:pt x="1203542" y="350700"/>
                </a:lnTo>
                <a:lnTo>
                  <a:pt x="1227452" y="334763"/>
                </a:lnTo>
                <a:lnTo>
                  <a:pt x="1243393" y="334763"/>
                </a:lnTo>
                <a:lnTo>
                  <a:pt x="1283249" y="326790"/>
                </a:lnTo>
                <a:lnTo>
                  <a:pt x="1291216" y="326790"/>
                </a:lnTo>
                <a:lnTo>
                  <a:pt x="1291216" y="318819"/>
                </a:lnTo>
                <a:lnTo>
                  <a:pt x="1283249" y="318819"/>
                </a:lnTo>
                <a:lnTo>
                  <a:pt x="1283249" y="302878"/>
                </a:lnTo>
                <a:lnTo>
                  <a:pt x="1275275" y="294907"/>
                </a:lnTo>
                <a:lnTo>
                  <a:pt x="350701" y="294907"/>
                </a:lnTo>
                <a:lnTo>
                  <a:pt x="239113" y="231145"/>
                </a:lnTo>
                <a:lnTo>
                  <a:pt x="175352" y="207233"/>
                </a:lnTo>
                <a:close/>
              </a:path>
              <a:path w="1291590" h="932814">
                <a:moveTo>
                  <a:pt x="1091956" y="0"/>
                </a:moveTo>
                <a:lnTo>
                  <a:pt x="964426" y="55792"/>
                </a:lnTo>
                <a:lnTo>
                  <a:pt x="733284" y="71733"/>
                </a:lnTo>
                <a:lnTo>
                  <a:pt x="613728" y="167380"/>
                </a:lnTo>
                <a:lnTo>
                  <a:pt x="510109" y="270996"/>
                </a:lnTo>
                <a:lnTo>
                  <a:pt x="350701" y="294907"/>
                </a:lnTo>
                <a:lnTo>
                  <a:pt x="1275275" y="294907"/>
                </a:lnTo>
                <a:lnTo>
                  <a:pt x="1267308" y="278966"/>
                </a:lnTo>
                <a:lnTo>
                  <a:pt x="1235422" y="207233"/>
                </a:lnTo>
                <a:lnTo>
                  <a:pt x="1227452" y="199262"/>
                </a:lnTo>
                <a:lnTo>
                  <a:pt x="1203542" y="159407"/>
                </a:lnTo>
                <a:lnTo>
                  <a:pt x="1195571" y="135500"/>
                </a:lnTo>
                <a:lnTo>
                  <a:pt x="1179630" y="119555"/>
                </a:lnTo>
                <a:lnTo>
                  <a:pt x="1155719" y="87674"/>
                </a:lnTo>
                <a:lnTo>
                  <a:pt x="1147748" y="71733"/>
                </a:lnTo>
                <a:lnTo>
                  <a:pt x="1099926" y="7973"/>
                </a:lnTo>
                <a:lnTo>
                  <a:pt x="1091956" y="0"/>
                </a:lnTo>
                <a:close/>
              </a:path>
            </a:pathLst>
          </a:custGeom>
          <a:solidFill>
            <a:srgbClr val="E6E6E6"/>
          </a:solidFill>
        </p:spPr>
        <p:txBody>
          <a:bodyPr wrap="square" lIns="0" tIns="0" rIns="0" bIns="0" rtlCol="0"/>
          <a:lstStyle/>
          <a:p>
            <a:endParaRPr/>
          </a:p>
        </p:txBody>
      </p:sp>
      <p:sp>
        <p:nvSpPr>
          <p:cNvPr id="10" name="object 10"/>
          <p:cNvSpPr/>
          <p:nvPr/>
        </p:nvSpPr>
        <p:spPr>
          <a:xfrm>
            <a:off x="6553970" y="2279051"/>
            <a:ext cx="1291590" cy="932815"/>
          </a:xfrm>
          <a:custGeom>
            <a:avLst/>
            <a:gdLst/>
            <a:ahLst/>
            <a:cxnLst/>
            <a:rect l="l" t="t" r="r" b="b"/>
            <a:pathLst>
              <a:path w="1291590" h="932814">
                <a:moveTo>
                  <a:pt x="1275277" y="294910"/>
                </a:moveTo>
                <a:lnTo>
                  <a:pt x="1283249" y="302882"/>
                </a:lnTo>
                <a:lnTo>
                  <a:pt x="1283249" y="310850"/>
                </a:lnTo>
                <a:lnTo>
                  <a:pt x="1283249" y="318822"/>
                </a:lnTo>
                <a:lnTo>
                  <a:pt x="1291218" y="318822"/>
                </a:lnTo>
                <a:lnTo>
                  <a:pt x="1291218" y="326790"/>
                </a:lnTo>
                <a:lnTo>
                  <a:pt x="1283249" y="326790"/>
                </a:lnTo>
                <a:lnTo>
                  <a:pt x="1243396" y="334765"/>
                </a:lnTo>
                <a:lnTo>
                  <a:pt x="1227452" y="334765"/>
                </a:lnTo>
                <a:lnTo>
                  <a:pt x="1203543" y="350703"/>
                </a:lnTo>
                <a:lnTo>
                  <a:pt x="1195571" y="350703"/>
                </a:lnTo>
                <a:lnTo>
                  <a:pt x="1195571" y="358671"/>
                </a:lnTo>
                <a:lnTo>
                  <a:pt x="1187603" y="374616"/>
                </a:lnTo>
                <a:lnTo>
                  <a:pt x="1187603" y="382584"/>
                </a:lnTo>
                <a:lnTo>
                  <a:pt x="1187603" y="390556"/>
                </a:lnTo>
                <a:lnTo>
                  <a:pt x="1195571" y="398525"/>
                </a:lnTo>
                <a:lnTo>
                  <a:pt x="1195571" y="406501"/>
                </a:lnTo>
                <a:lnTo>
                  <a:pt x="1195571" y="422441"/>
                </a:lnTo>
                <a:lnTo>
                  <a:pt x="1195571" y="430406"/>
                </a:lnTo>
                <a:lnTo>
                  <a:pt x="1179630" y="470259"/>
                </a:lnTo>
                <a:lnTo>
                  <a:pt x="1179630" y="478235"/>
                </a:lnTo>
                <a:lnTo>
                  <a:pt x="1163690" y="526056"/>
                </a:lnTo>
                <a:lnTo>
                  <a:pt x="1147749" y="549965"/>
                </a:lnTo>
                <a:lnTo>
                  <a:pt x="1139781" y="581850"/>
                </a:lnTo>
                <a:lnTo>
                  <a:pt x="1131809" y="597790"/>
                </a:lnTo>
                <a:lnTo>
                  <a:pt x="1115868" y="629671"/>
                </a:lnTo>
                <a:lnTo>
                  <a:pt x="1107896" y="637640"/>
                </a:lnTo>
                <a:lnTo>
                  <a:pt x="1107896" y="645612"/>
                </a:lnTo>
                <a:lnTo>
                  <a:pt x="1107896" y="653580"/>
                </a:lnTo>
                <a:lnTo>
                  <a:pt x="1099927" y="661550"/>
                </a:lnTo>
                <a:lnTo>
                  <a:pt x="1091956" y="677493"/>
                </a:lnTo>
                <a:lnTo>
                  <a:pt x="1083986" y="685465"/>
                </a:lnTo>
                <a:lnTo>
                  <a:pt x="1068046" y="701406"/>
                </a:lnTo>
                <a:lnTo>
                  <a:pt x="1060073" y="709375"/>
                </a:lnTo>
                <a:lnTo>
                  <a:pt x="1052101" y="709375"/>
                </a:lnTo>
                <a:lnTo>
                  <a:pt x="1044133" y="709375"/>
                </a:lnTo>
                <a:lnTo>
                  <a:pt x="1044133" y="717346"/>
                </a:lnTo>
                <a:lnTo>
                  <a:pt x="1028193" y="725316"/>
                </a:lnTo>
                <a:lnTo>
                  <a:pt x="996312" y="773137"/>
                </a:lnTo>
                <a:lnTo>
                  <a:pt x="980367" y="789081"/>
                </a:lnTo>
                <a:lnTo>
                  <a:pt x="948486" y="812990"/>
                </a:lnTo>
                <a:lnTo>
                  <a:pt x="948486" y="820966"/>
                </a:lnTo>
                <a:lnTo>
                  <a:pt x="948486" y="828931"/>
                </a:lnTo>
                <a:lnTo>
                  <a:pt x="932546" y="828931"/>
                </a:lnTo>
                <a:lnTo>
                  <a:pt x="924573" y="828931"/>
                </a:lnTo>
                <a:lnTo>
                  <a:pt x="916601" y="812990"/>
                </a:lnTo>
                <a:lnTo>
                  <a:pt x="900665" y="789081"/>
                </a:lnTo>
                <a:lnTo>
                  <a:pt x="860812" y="781109"/>
                </a:lnTo>
                <a:lnTo>
                  <a:pt x="836899" y="789081"/>
                </a:lnTo>
                <a:lnTo>
                  <a:pt x="812990" y="820966"/>
                </a:lnTo>
                <a:lnTo>
                  <a:pt x="789077" y="844871"/>
                </a:lnTo>
                <a:lnTo>
                  <a:pt x="781105" y="860812"/>
                </a:lnTo>
                <a:lnTo>
                  <a:pt x="765165" y="860812"/>
                </a:lnTo>
                <a:lnTo>
                  <a:pt x="741256" y="868784"/>
                </a:lnTo>
                <a:lnTo>
                  <a:pt x="725316" y="876756"/>
                </a:lnTo>
                <a:lnTo>
                  <a:pt x="709367" y="884724"/>
                </a:lnTo>
                <a:lnTo>
                  <a:pt x="709367" y="900665"/>
                </a:lnTo>
                <a:lnTo>
                  <a:pt x="701403" y="916605"/>
                </a:lnTo>
                <a:lnTo>
                  <a:pt x="661550" y="916605"/>
                </a:lnTo>
                <a:lnTo>
                  <a:pt x="645608" y="924581"/>
                </a:lnTo>
                <a:lnTo>
                  <a:pt x="629667" y="932546"/>
                </a:lnTo>
                <a:lnTo>
                  <a:pt x="605752" y="932546"/>
                </a:lnTo>
                <a:lnTo>
                  <a:pt x="573874" y="916605"/>
                </a:lnTo>
                <a:lnTo>
                  <a:pt x="549961" y="892701"/>
                </a:lnTo>
                <a:lnTo>
                  <a:pt x="510108" y="884724"/>
                </a:lnTo>
                <a:lnTo>
                  <a:pt x="486199" y="868784"/>
                </a:lnTo>
                <a:lnTo>
                  <a:pt x="470259" y="852847"/>
                </a:lnTo>
                <a:lnTo>
                  <a:pt x="438374" y="805026"/>
                </a:lnTo>
                <a:lnTo>
                  <a:pt x="414465" y="781109"/>
                </a:lnTo>
                <a:lnTo>
                  <a:pt x="406493" y="749231"/>
                </a:lnTo>
                <a:lnTo>
                  <a:pt x="390552" y="725316"/>
                </a:lnTo>
                <a:lnTo>
                  <a:pt x="374612" y="725316"/>
                </a:lnTo>
                <a:lnTo>
                  <a:pt x="358671" y="717346"/>
                </a:lnTo>
                <a:lnTo>
                  <a:pt x="350699" y="725316"/>
                </a:lnTo>
                <a:lnTo>
                  <a:pt x="342731" y="725316"/>
                </a:lnTo>
                <a:lnTo>
                  <a:pt x="334759" y="725316"/>
                </a:lnTo>
                <a:lnTo>
                  <a:pt x="302878" y="669521"/>
                </a:lnTo>
                <a:lnTo>
                  <a:pt x="215202" y="629671"/>
                </a:lnTo>
                <a:lnTo>
                  <a:pt x="159408" y="597790"/>
                </a:lnTo>
                <a:lnTo>
                  <a:pt x="119555" y="581850"/>
                </a:lnTo>
                <a:lnTo>
                  <a:pt x="103615" y="581850"/>
                </a:lnTo>
                <a:lnTo>
                  <a:pt x="87674" y="581850"/>
                </a:lnTo>
                <a:lnTo>
                  <a:pt x="71734" y="589814"/>
                </a:lnTo>
                <a:lnTo>
                  <a:pt x="63761" y="581850"/>
                </a:lnTo>
                <a:lnTo>
                  <a:pt x="55793" y="573874"/>
                </a:lnTo>
                <a:lnTo>
                  <a:pt x="23908" y="541997"/>
                </a:lnTo>
                <a:lnTo>
                  <a:pt x="0" y="422441"/>
                </a:lnTo>
                <a:lnTo>
                  <a:pt x="31880" y="302882"/>
                </a:lnTo>
                <a:lnTo>
                  <a:pt x="23908" y="215206"/>
                </a:lnTo>
                <a:lnTo>
                  <a:pt x="175349" y="207234"/>
                </a:lnTo>
                <a:lnTo>
                  <a:pt x="239112" y="231146"/>
                </a:lnTo>
                <a:lnTo>
                  <a:pt x="350699" y="294910"/>
                </a:lnTo>
                <a:lnTo>
                  <a:pt x="510108" y="270999"/>
                </a:lnTo>
                <a:lnTo>
                  <a:pt x="613727" y="167384"/>
                </a:lnTo>
                <a:lnTo>
                  <a:pt x="733284" y="71734"/>
                </a:lnTo>
                <a:lnTo>
                  <a:pt x="964427" y="55793"/>
                </a:lnTo>
                <a:lnTo>
                  <a:pt x="1091956" y="0"/>
                </a:lnTo>
                <a:lnTo>
                  <a:pt x="1099927" y="0"/>
                </a:lnTo>
                <a:lnTo>
                  <a:pt x="1091956" y="0"/>
                </a:lnTo>
                <a:lnTo>
                  <a:pt x="1099927" y="7976"/>
                </a:lnTo>
                <a:lnTo>
                  <a:pt x="1147749" y="71734"/>
                </a:lnTo>
                <a:lnTo>
                  <a:pt x="1155722" y="87674"/>
                </a:lnTo>
                <a:lnTo>
                  <a:pt x="1179630" y="119555"/>
                </a:lnTo>
                <a:lnTo>
                  <a:pt x="1195571" y="135499"/>
                </a:lnTo>
                <a:lnTo>
                  <a:pt x="1203543" y="159408"/>
                </a:lnTo>
                <a:lnTo>
                  <a:pt x="1227452" y="199265"/>
                </a:lnTo>
                <a:lnTo>
                  <a:pt x="1235424" y="207234"/>
                </a:lnTo>
                <a:lnTo>
                  <a:pt x="1267309" y="278969"/>
                </a:lnTo>
                <a:lnTo>
                  <a:pt x="1275277" y="294910"/>
                </a:lnTo>
                <a:close/>
              </a:path>
            </a:pathLst>
          </a:custGeom>
          <a:ln w="7968">
            <a:solidFill>
              <a:srgbClr val="828282"/>
            </a:solidFill>
          </a:ln>
        </p:spPr>
        <p:txBody>
          <a:bodyPr wrap="square" lIns="0" tIns="0" rIns="0" bIns="0" rtlCol="0"/>
          <a:lstStyle/>
          <a:p>
            <a:endParaRPr/>
          </a:p>
        </p:txBody>
      </p:sp>
      <p:sp>
        <p:nvSpPr>
          <p:cNvPr id="11" name="object 11"/>
          <p:cNvSpPr/>
          <p:nvPr/>
        </p:nvSpPr>
        <p:spPr>
          <a:xfrm>
            <a:off x="4975797" y="979879"/>
            <a:ext cx="1650364" cy="2192020"/>
          </a:xfrm>
          <a:custGeom>
            <a:avLst/>
            <a:gdLst/>
            <a:ahLst/>
            <a:cxnLst/>
            <a:rect l="l" t="t" r="r" b="b"/>
            <a:pathLst>
              <a:path w="1650365" h="2192020">
                <a:moveTo>
                  <a:pt x="1458597" y="2072322"/>
                </a:moveTo>
                <a:lnTo>
                  <a:pt x="1099925" y="2072322"/>
                </a:lnTo>
                <a:lnTo>
                  <a:pt x="1123836" y="2080293"/>
                </a:lnTo>
                <a:lnTo>
                  <a:pt x="1163689" y="2152030"/>
                </a:lnTo>
                <a:lnTo>
                  <a:pt x="1187599" y="2191881"/>
                </a:lnTo>
                <a:lnTo>
                  <a:pt x="1211511" y="2183908"/>
                </a:lnTo>
                <a:lnTo>
                  <a:pt x="1275274" y="2167967"/>
                </a:lnTo>
                <a:lnTo>
                  <a:pt x="1323101" y="2167967"/>
                </a:lnTo>
                <a:lnTo>
                  <a:pt x="1362952" y="2159996"/>
                </a:lnTo>
                <a:lnTo>
                  <a:pt x="1394834" y="2144055"/>
                </a:lnTo>
                <a:lnTo>
                  <a:pt x="1410774" y="2120148"/>
                </a:lnTo>
                <a:lnTo>
                  <a:pt x="1458597" y="2072322"/>
                </a:lnTo>
                <a:close/>
              </a:path>
              <a:path w="1650365" h="2192020">
                <a:moveTo>
                  <a:pt x="1641916" y="1944796"/>
                </a:moveTo>
                <a:lnTo>
                  <a:pt x="836902" y="1944796"/>
                </a:lnTo>
                <a:lnTo>
                  <a:pt x="852839" y="1952765"/>
                </a:lnTo>
                <a:lnTo>
                  <a:pt x="860809" y="1952765"/>
                </a:lnTo>
                <a:lnTo>
                  <a:pt x="884721" y="1968707"/>
                </a:lnTo>
                <a:lnTo>
                  <a:pt x="892695" y="1976677"/>
                </a:lnTo>
                <a:lnTo>
                  <a:pt x="900662" y="2008559"/>
                </a:lnTo>
                <a:lnTo>
                  <a:pt x="900662" y="2064351"/>
                </a:lnTo>
                <a:lnTo>
                  <a:pt x="916603" y="2112175"/>
                </a:lnTo>
                <a:lnTo>
                  <a:pt x="924576" y="2128114"/>
                </a:lnTo>
                <a:lnTo>
                  <a:pt x="940517" y="2136089"/>
                </a:lnTo>
                <a:lnTo>
                  <a:pt x="972395" y="2136089"/>
                </a:lnTo>
                <a:lnTo>
                  <a:pt x="988336" y="2120148"/>
                </a:lnTo>
                <a:lnTo>
                  <a:pt x="1028192" y="2104208"/>
                </a:lnTo>
                <a:lnTo>
                  <a:pt x="1060070" y="2080293"/>
                </a:lnTo>
                <a:lnTo>
                  <a:pt x="1076011" y="2072322"/>
                </a:lnTo>
                <a:lnTo>
                  <a:pt x="1458597" y="2072322"/>
                </a:lnTo>
                <a:lnTo>
                  <a:pt x="1466568" y="2064351"/>
                </a:lnTo>
                <a:lnTo>
                  <a:pt x="1599407" y="2064351"/>
                </a:lnTo>
                <a:lnTo>
                  <a:pt x="1625975" y="2024500"/>
                </a:lnTo>
                <a:lnTo>
                  <a:pt x="1641916" y="1976677"/>
                </a:lnTo>
                <a:lnTo>
                  <a:pt x="1641916" y="1944796"/>
                </a:lnTo>
                <a:close/>
              </a:path>
              <a:path w="1650365" h="2192020">
                <a:moveTo>
                  <a:pt x="1599407" y="2064351"/>
                </a:moveTo>
                <a:lnTo>
                  <a:pt x="1466568" y="2064351"/>
                </a:lnTo>
                <a:lnTo>
                  <a:pt x="1498448" y="2128114"/>
                </a:lnTo>
                <a:lnTo>
                  <a:pt x="1498448" y="2120148"/>
                </a:lnTo>
                <a:lnTo>
                  <a:pt x="1506419" y="2112175"/>
                </a:lnTo>
                <a:lnTo>
                  <a:pt x="1570183" y="2096234"/>
                </a:lnTo>
                <a:lnTo>
                  <a:pt x="1586123" y="2072322"/>
                </a:lnTo>
                <a:lnTo>
                  <a:pt x="1594093" y="2072322"/>
                </a:lnTo>
                <a:lnTo>
                  <a:pt x="1599407" y="2064351"/>
                </a:lnTo>
                <a:close/>
              </a:path>
              <a:path w="1650365" h="2192020">
                <a:moveTo>
                  <a:pt x="597786" y="1426716"/>
                </a:moveTo>
                <a:lnTo>
                  <a:pt x="573872" y="1522361"/>
                </a:lnTo>
                <a:lnTo>
                  <a:pt x="573872" y="1689740"/>
                </a:lnTo>
                <a:lnTo>
                  <a:pt x="581846" y="1745532"/>
                </a:lnTo>
                <a:lnTo>
                  <a:pt x="637639" y="1777418"/>
                </a:lnTo>
                <a:lnTo>
                  <a:pt x="653580" y="1785385"/>
                </a:lnTo>
                <a:lnTo>
                  <a:pt x="693431" y="1801324"/>
                </a:lnTo>
                <a:lnTo>
                  <a:pt x="717342" y="1888999"/>
                </a:lnTo>
                <a:lnTo>
                  <a:pt x="725313" y="1920885"/>
                </a:lnTo>
                <a:lnTo>
                  <a:pt x="725313" y="1952765"/>
                </a:lnTo>
                <a:lnTo>
                  <a:pt x="773135" y="1952765"/>
                </a:lnTo>
                <a:lnTo>
                  <a:pt x="805017" y="1960733"/>
                </a:lnTo>
                <a:lnTo>
                  <a:pt x="836902" y="1944796"/>
                </a:lnTo>
                <a:lnTo>
                  <a:pt x="1641916" y="1944796"/>
                </a:lnTo>
                <a:lnTo>
                  <a:pt x="1641916" y="1904944"/>
                </a:lnTo>
                <a:lnTo>
                  <a:pt x="1649890" y="1888999"/>
                </a:lnTo>
                <a:lnTo>
                  <a:pt x="1602064" y="1841181"/>
                </a:lnTo>
                <a:lnTo>
                  <a:pt x="1586123" y="1721624"/>
                </a:lnTo>
                <a:lnTo>
                  <a:pt x="1610034" y="1602065"/>
                </a:lnTo>
                <a:lnTo>
                  <a:pt x="1602064" y="1514391"/>
                </a:lnTo>
                <a:lnTo>
                  <a:pt x="1602064" y="1490475"/>
                </a:lnTo>
                <a:lnTo>
                  <a:pt x="669521" y="1490475"/>
                </a:lnTo>
                <a:lnTo>
                  <a:pt x="645605" y="1474534"/>
                </a:lnTo>
                <a:lnTo>
                  <a:pt x="645605" y="1450628"/>
                </a:lnTo>
                <a:lnTo>
                  <a:pt x="597786" y="1426716"/>
                </a:lnTo>
                <a:close/>
              </a:path>
              <a:path w="1650365" h="2192020">
                <a:moveTo>
                  <a:pt x="709372" y="1474534"/>
                </a:moveTo>
                <a:lnTo>
                  <a:pt x="669521" y="1490475"/>
                </a:lnTo>
                <a:lnTo>
                  <a:pt x="757195" y="1490475"/>
                </a:lnTo>
                <a:lnTo>
                  <a:pt x="709372" y="1474534"/>
                </a:lnTo>
                <a:close/>
              </a:path>
              <a:path w="1650365" h="2192020">
                <a:moveTo>
                  <a:pt x="1378893" y="1036163"/>
                </a:moveTo>
                <a:lnTo>
                  <a:pt x="1060070" y="1036163"/>
                </a:lnTo>
                <a:lnTo>
                  <a:pt x="1076011" y="1076011"/>
                </a:lnTo>
                <a:lnTo>
                  <a:pt x="1052103" y="1139778"/>
                </a:lnTo>
                <a:lnTo>
                  <a:pt x="980370" y="1299187"/>
                </a:lnTo>
                <a:lnTo>
                  <a:pt x="940517" y="1299187"/>
                </a:lnTo>
                <a:lnTo>
                  <a:pt x="836902" y="1394834"/>
                </a:lnTo>
                <a:lnTo>
                  <a:pt x="757195" y="1490475"/>
                </a:lnTo>
                <a:lnTo>
                  <a:pt x="1602064" y="1490475"/>
                </a:lnTo>
                <a:lnTo>
                  <a:pt x="1602064" y="1466568"/>
                </a:lnTo>
                <a:lnTo>
                  <a:pt x="1519006" y="1323101"/>
                </a:lnTo>
                <a:lnTo>
                  <a:pt x="1506419" y="1323101"/>
                </a:lnTo>
                <a:lnTo>
                  <a:pt x="1442656" y="1315126"/>
                </a:lnTo>
                <a:lnTo>
                  <a:pt x="1386860" y="1315126"/>
                </a:lnTo>
                <a:lnTo>
                  <a:pt x="1370919" y="1243393"/>
                </a:lnTo>
                <a:lnTo>
                  <a:pt x="1418742" y="1187601"/>
                </a:lnTo>
                <a:lnTo>
                  <a:pt x="1378893" y="1107897"/>
                </a:lnTo>
                <a:lnTo>
                  <a:pt x="1378893" y="1036163"/>
                </a:lnTo>
                <a:close/>
              </a:path>
              <a:path w="1650365" h="2192020">
                <a:moveTo>
                  <a:pt x="1514389" y="1315126"/>
                </a:moveTo>
                <a:lnTo>
                  <a:pt x="1506419" y="1323101"/>
                </a:lnTo>
                <a:lnTo>
                  <a:pt x="1519006" y="1323101"/>
                </a:lnTo>
                <a:lnTo>
                  <a:pt x="1514389" y="1315126"/>
                </a:lnTo>
                <a:close/>
              </a:path>
              <a:path w="1650365" h="2192020">
                <a:moveTo>
                  <a:pt x="1257740" y="789077"/>
                </a:moveTo>
                <a:lnTo>
                  <a:pt x="749221" y="789077"/>
                </a:lnTo>
                <a:lnTo>
                  <a:pt x="844870" y="868781"/>
                </a:lnTo>
                <a:lnTo>
                  <a:pt x="820962" y="932544"/>
                </a:lnTo>
                <a:lnTo>
                  <a:pt x="812987" y="1028189"/>
                </a:lnTo>
                <a:lnTo>
                  <a:pt x="876750" y="1044130"/>
                </a:lnTo>
                <a:lnTo>
                  <a:pt x="1060070" y="1036163"/>
                </a:lnTo>
                <a:lnTo>
                  <a:pt x="1378893" y="1036163"/>
                </a:lnTo>
                <a:lnTo>
                  <a:pt x="1410774" y="1020222"/>
                </a:lnTo>
                <a:lnTo>
                  <a:pt x="1489340" y="1020222"/>
                </a:lnTo>
                <a:lnTo>
                  <a:pt x="1506419" y="980370"/>
                </a:lnTo>
                <a:lnTo>
                  <a:pt x="1474534" y="924573"/>
                </a:lnTo>
                <a:lnTo>
                  <a:pt x="1460187" y="916603"/>
                </a:lnTo>
                <a:lnTo>
                  <a:pt x="1307160" y="916603"/>
                </a:lnTo>
                <a:lnTo>
                  <a:pt x="1275274" y="876752"/>
                </a:lnTo>
                <a:lnTo>
                  <a:pt x="1257740" y="789077"/>
                </a:lnTo>
                <a:close/>
              </a:path>
              <a:path w="1650365" h="2192020">
                <a:moveTo>
                  <a:pt x="1489340" y="1020222"/>
                </a:moveTo>
                <a:lnTo>
                  <a:pt x="1410774" y="1020222"/>
                </a:lnTo>
                <a:lnTo>
                  <a:pt x="1482509" y="1036163"/>
                </a:lnTo>
                <a:lnTo>
                  <a:pt x="1489340" y="1020222"/>
                </a:lnTo>
                <a:close/>
              </a:path>
              <a:path w="1650365" h="2192020">
                <a:moveTo>
                  <a:pt x="1402801" y="884722"/>
                </a:moveTo>
                <a:lnTo>
                  <a:pt x="1354978" y="908636"/>
                </a:lnTo>
                <a:lnTo>
                  <a:pt x="1307160" y="916603"/>
                </a:lnTo>
                <a:lnTo>
                  <a:pt x="1460187" y="916603"/>
                </a:lnTo>
                <a:lnTo>
                  <a:pt x="1402801" y="884722"/>
                </a:lnTo>
                <a:close/>
              </a:path>
              <a:path w="1650365" h="2192020">
                <a:moveTo>
                  <a:pt x="616384" y="852840"/>
                </a:moveTo>
                <a:lnTo>
                  <a:pt x="255056" y="852840"/>
                </a:lnTo>
                <a:lnTo>
                  <a:pt x="438376" y="884722"/>
                </a:lnTo>
                <a:lnTo>
                  <a:pt x="541990" y="908636"/>
                </a:lnTo>
                <a:lnTo>
                  <a:pt x="616384" y="852840"/>
                </a:lnTo>
                <a:close/>
              </a:path>
              <a:path w="1650365" h="2192020">
                <a:moveTo>
                  <a:pt x="183323" y="597787"/>
                </a:moveTo>
                <a:lnTo>
                  <a:pt x="127525" y="629665"/>
                </a:lnTo>
                <a:lnTo>
                  <a:pt x="39851" y="773136"/>
                </a:lnTo>
                <a:lnTo>
                  <a:pt x="0" y="876752"/>
                </a:lnTo>
                <a:lnTo>
                  <a:pt x="23911" y="876752"/>
                </a:lnTo>
                <a:lnTo>
                  <a:pt x="255056" y="852840"/>
                </a:lnTo>
                <a:lnTo>
                  <a:pt x="616384" y="852840"/>
                </a:lnTo>
                <a:lnTo>
                  <a:pt x="637639" y="836899"/>
                </a:lnTo>
                <a:lnTo>
                  <a:pt x="709372" y="797048"/>
                </a:lnTo>
                <a:lnTo>
                  <a:pt x="749221" y="789077"/>
                </a:lnTo>
                <a:lnTo>
                  <a:pt x="1257740" y="789077"/>
                </a:lnTo>
                <a:lnTo>
                  <a:pt x="1243393" y="717340"/>
                </a:lnTo>
                <a:lnTo>
                  <a:pt x="1234036" y="645607"/>
                </a:lnTo>
                <a:lnTo>
                  <a:pt x="231141" y="645607"/>
                </a:lnTo>
                <a:lnTo>
                  <a:pt x="215204" y="621699"/>
                </a:lnTo>
                <a:lnTo>
                  <a:pt x="183323" y="597787"/>
                </a:lnTo>
                <a:close/>
              </a:path>
              <a:path w="1650365" h="2192020">
                <a:moveTo>
                  <a:pt x="677487" y="63764"/>
                </a:moveTo>
                <a:lnTo>
                  <a:pt x="629664" y="103615"/>
                </a:lnTo>
                <a:lnTo>
                  <a:pt x="502138" y="183323"/>
                </a:lnTo>
                <a:lnTo>
                  <a:pt x="374611" y="350701"/>
                </a:lnTo>
                <a:lnTo>
                  <a:pt x="390552" y="422435"/>
                </a:lnTo>
                <a:lnTo>
                  <a:pt x="374611" y="510113"/>
                </a:lnTo>
                <a:lnTo>
                  <a:pt x="350701" y="557932"/>
                </a:lnTo>
                <a:lnTo>
                  <a:pt x="310849" y="613724"/>
                </a:lnTo>
                <a:lnTo>
                  <a:pt x="278964" y="629665"/>
                </a:lnTo>
                <a:lnTo>
                  <a:pt x="231141" y="645607"/>
                </a:lnTo>
                <a:lnTo>
                  <a:pt x="1234036" y="645607"/>
                </a:lnTo>
                <a:lnTo>
                  <a:pt x="1219481" y="534021"/>
                </a:lnTo>
                <a:lnTo>
                  <a:pt x="1251366" y="422435"/>
                </a:lnTo>
                <a:lnTo>
                  <a:pt x="1267303" y="334756"/>
                </a:lnTo>
                <a:lnTo>
                  <a:pt x="1307160" y="143468"/>
                </a:lnTo>
                <a:lnTo>
                  <a:pt x="1267303" y="135497"/>
                </a:lnTo>
                <a:lnTo>
                  <a:pt x="1243393" y="127527"/>
                </a:lnTo>
                <a:lnTo>
                  <a:pt x="1227452" y="119556"/>
                </a:lnTo>
                <a:lnTo>
                  <a:pt x="1211511" y="119556"/>
                </a:lnTo>
                <a:lnTo>
                  <a:pt x="1179629" y="103615"/>
                </a:lnTo>
                <a:lnTo>
                  <a:pt x="1171658" y="95648"/>
                </a:lnTo>
                <a:lnTo>
                  <a:pt x="1147738" y="87674"/>
                </a:lnTo>
                <a:lnTo>
                  <a:pt x="749221" y="87674"/>
                </a:lnTo>
                <a:lnTo>
                  <a:pt x="677487" y="63764"/>
                </a:lnTo>
                <a:close/>
              </a:path>
              <a:path w="1650365" h="2192020">
                <a:moveTo>
                  <a:pt x="916603" y="0"/>
                </a:moveTo>
                <a:lnTo>
                  <a:pt x="884721" y="23911"/>
                </a:lnTo>
                <a:lnTo>
                  <a:pt x="876750" y="39852"/>
                </a:lnTo>
                <a:lnTo>
                  <a:pt x="844870" y="71734"/>
                </a:lnTo>
                <a:lnTo>
                  <a:pt x="749221" y="87674"/>
                </a:lnTo>
                <a:lnTo>
                  <a:pt x="1147738" y="87674"/>
                </a:lnTo>
                <a:lnTo>
                  <a:pt x="1099925" y="71734"/>
                </a:lnTo>
                <a:lnTo>
                  <a:pt x="1099925" y="63764"/>
                </a:lnTo>
                <a:lnTo>
                  <a:pt x="1060070" y="47823"/>
                </a:lnTo>
                <a:lnTo>
                  <a:pt x="1052103" y="47823"/>
                </a:lnTo>
                <a:lnTo>
                  <a:pt x="1004277" y="39852"/>
                </a:lnTo>
                <a:lnTo>
                  <a:pt x="988336" y="31882"/>
                </a:lnTo>
                <a:lnTo>
                  <a:pt x="980370" y="23911"/>
                </a:lnTo>
                <a:lnTo>
                  <a:pt x="916603" y="0"/>
                </a:lnTo>
                <a:close/>
              </a:path>
            </a:pathLst>
          </a:custGeom>
          <a:solidFill>
            <a:srgbClr val="E6E6E6"/>
          </a:solidFill>
        </p:spPr>
        <p:txBody>
          <a:bodyPr wrap="square" lIns="0" tIns="0" rIns="0" bIns="0" rtlCol="0"/>
          <a:lstStyle/>
          <a:p>
            <a:endParaRPr/>
          </a:p>
        </p:txBody>
      </p:sp>
      <p:sp>
        <p:nvSpPr>
          <p:cNvPr id="12" name="object 12"/>
          <p:cNvSpPr/>
          <p:nvPr/>
        </p:nvSpPr>
        <p:spPr>
          <a:xfrm>
            <a:off x="4975812" y="979860"/>
            <a:ext cx="1650364" cy="2192020"/>
          </a:xfrm>
          <a:custGeom>
            <a:avLst/>
            <a:gdLst/>
            <a:ahLst/>
            <a:cxnLst/>
            <a:rect l="l" t="t" r="r" b="b"/>
            <a:pathLst>
              <a:path w="1650365" h="2192020">
                <a:moveTo>
                  <a:pt x="1099927" y="71734"/>
                </a:moveTo>
                <a:lnTo>
                  <a:pt x="1171661" y="95650"/>
                </a:lnTo>
                <a:lnTo>
                  <a:pt x="1179633" y="103615"/>
                </a:lnTo>
                <a:lnTo>
                  <a:pt x="1211514" y="119559"/>
                </a:lnTo>
                <a:lnTo>
                  <a:pt x="1227454" y="119559"/>
                </a:lnTo>
                <a:lnTo>
                  <a:pt x="1243395" y="127527"/>
                </a:lnTo>
                <a:lnTo>
                  <a:pt x="1267308" y="135499"/>
                </a:lnTo>
                <a:lnTo>
                  <a:pt x="1307161" y="143468"/>
                </a:lnTo>
                <a:lnTo>
                  <a:pt x="1267308" y="334759"/>
                </a:lnTo>
                <a:lnTo>
                  <a:pt x="1251367" y="422437"/>
                </a:lnTo>
                <a:lnTo>
                  <a:pt x="1219482" y="534025"/>
                </a:lnTo>
                <a:lnTo>
                  <a:pt x="1243395" y="717343"/>
                </a:lnTo>
                <a:lnTo>
                  <a:pt x="1275276" y="876756"/>
                </a:lnTo>
                <a:lnTo>
                  <a:pt x="1307161" y="916605"/>
                </a:lnTo>
                <a:lnTo>
                  <a:pt x="1354980" y="908641"/>
                </a:lnTo>
                <a:lnTo>
                  <a:pt x="1402805" y="884724"/>
                </a:lnTo>
                <a:lnTo>
                  <a:pt x="1474539" y="924577"/>
                </a:lnTo>
                <a:lnTo>
                  <a:pt x="1506424" y="980375"/>
                </a:lnTo>
                <a:lnTo>
                  <a:pt x="1482511" y="1036165"/>
                </a:lnTo>
                <a:lnTo>
                  <a:pt x="1410777" y="1020224"/>
                </a:lnTo>
                <a:lnTo>
                  <a:pt x="1378896" y="1036165"/>
                </a:lnTo>
                <a:lnTo>
                  <a:pt x="1378896" y="1107899"/>
                </a:lnTo>
                <a:lnTo>
                  <a:pt x="1418745" y="1187607"/>
                </a:lnTo>
                <a:lnTo>
                  <a:pt x="1370924" y="1243396"/>
                </a:lnTo>
                <a:lnTo>
                  <a:pt x="1386864" y="1315130"/>
                </a:lnTo>
                <a:lnTo>
                  <a:pt x="1442658" y="1315130"/>
                </a:lnTo>
                <a:lnTo>
                  <a:pt x="1506424" y="1323107"/>
                </a:lnTo>
                <a:lnTo>
                  <a:pt x="1514392" y="1315130"/>
                </a:lnTo>
                <a:lnTo>
                  <a:pt x="1602067" y="1466575"/>
                </a:lnTo>
                <a:lnTo>
                  <a:pt x="1602067" y="1514396"/>
                </a:lnTo>
                <a:lnTo>
                  <a:pt x="1610039" y="1602072"/>
                </a:lnTo>
                <a:lnTo>
                  <a:pt x="1586126" y="1721632"/>
                </a:lnTo>
                <a:lnTo>
                  <a:pt x="1602067" y="1841187"/>
                </a:lnTo>
                <a:lnTo>
                  <a:pt x="1633952" y="1873064"/>
                </a:lnTo>
                <a:lnTo>
                  <a:pt x="1641920" y="1881040"/>
                </a:lnTo>
                <a:lnTo>
                  <a:pt x="1649892" y="1889005"/>
                </a:lnTo>
                <a:lnTo>
                  <a:pt x="1641920" y="1904949"/>
                </a:lnTo>
                <a:lnTo>
                  <a:pt x="1641920" y="1960740"/>
                </a:lnTo>
                <a:lnTo>
                  <a:pt x="1641920" y="1976683"/>
                </a:lnTo>
                <a:lnTo>
                  <a:pt x="1633952" y="2000596"/>
                </a:lnTo>
                <a:lnTo>
                  <a:pt x="1625980" y="2024506"/>
                </a:lnTo>
                <a:lnTo>
                  <a:pt x="1594099" y="2072327"/>
                </a:lnTo>
                <a:lnTo>
                  <a:pt x="1586126" y="2072327"/>
                </a:lnTo>
                <a:lnTo>
                  <a:pt x="1570186" y="2096240"/>
                </a:lnTo>
                <a:lnTo>
                  <a:pt x="1538305" y="2104216"/>
                </a:lnTo>
                <a:lnTo>
                  <a:pt x="1506424" y="2112181"/>
                </a:lnTo>
                <a:lnTo>
                  <a:pt x="1498452" y="2120157"/>
                </a:lnTo>
                <a:lnTo>
                  <a:pt x="1498452" y="2128121"/>
                </a:lnTo>
                <a:lnTo>
                  <a:pt x="1490480" y="2112181"/>
                </a:lnTo>
                <a:lnTo>
                  <a:pt x="1466571" y="2064359"/>
                </a:lnTo>
                <a:lnTo>
                  <a:pt x="1434690" y="2096240"/>
                </a:lnTo>
                <a:lnTo>
                  <a:pt x="1410777" y="2120157"/>
                </a:lnTo>
                <a:lnTo>
                  <a:pt x="1394837" y="2144062"/>
                </a:lnTo>
                <a:lnTo>
                  <a:pt x="1362954" y="2160002"/>
                </a:lnTo>
                <a:lnTo>
                  <a:pt x="1323101" y="2167974"/>
                </a:lnTo>
                <a:lnTo>
                  <a:pt x="1275276" y="2167974"/>
                </a:lnTo>
                <a:lnTo>
                  <a:pt x="1211514" y="2183915"/>
                </a:lnTo>
                <a:lnTo>
                  <a:pt x="1187601" y="2191891"/>
                </a:lnTo>
                <a:lnTo>
                  <a:pt x="1163693" y="2152038"/>
                </a:lnTo>
                <a:lnTo>
                  <a:pt x="1123839" y="2080300"/>
                </a:lnTo>
                <a:lnTo>
                  <a:pt x="1099927" y="2072327"/>
                </a:lnTo>
                <a:lnTo>
                  <a:pt x="1091958" y="2072327"/>
                </a:lnTo>
                <a:lnTo>
                  <a:pt x="1076014" y="2072327"/>
                </a:lnTo>
                <a:lnTo>
                  <a:pt x="1060073" y="2080300"/>
                </a:lnTo>
                <a:lnTo>
                  <a:pt x="1028193" y="2104216"/>
                </a:lnTo>
                <a:lnTo>
                  <a:pt x="988339" y="2120157"/>
                </a:lnTo>
                <a:lnTo>
                  <a:pt x="972399" y="2136097"/>
                </a:lnTo>
                <a:lnTo>
                  <a:pt x="940518" y="2136097"/>
                </a:lnTo>
                <a:lnTo>
                  <a:pt x="924577" y="2128121"/>
                </a:lnTo>
                <a:lnTo>
                  <a:pt x="916605" y="2112181"/>
                </a:lnTo>
                <a:lnTo>
                  <a:pt x="900665" y="2064359"/>
                </a:lnTo>
                <a:lnTo>
                  <a:pt x="900665" y="2008565"/>
                </a:lnTo>
                <a:lnTo>
                  <a:pt x="892695" y="1976683"/>
                </a:lnTo>
                <a:lnTo>
                  <a:pt x="884724" y="1968711"/>
                </a:lnTo>
                <a:lnTo>
                  <a:pt x="860812" y="1952771"/>
                </a:lnTo>
                <a:lnTo>
                  <a:pt x="852842" y="1952771"/>
                </a:lnTo>
                <a:lnTo>
                  <a:pt x="836902" y="1944802"/>
                </a:lnTo>
                <a:lnTo>
                  <a:pt x="805017" y="1960740"/>
                </a:lnTo>
                <a:lnTo>
                  <a:pt x="773136" y="1952771"/>
                </a:lnTo>
                <a:lnTo>
                  <a:pt x="725314" y="1952771"/>
                </a:lnTo>
                <a:lnTo>
                  <a:pt x="725314" y="1920890"/>
                </a:lnTo>
                <a:lnTo>
                  <a:pt x="717342" y="1889005"/>
                </a:lnTo>
                <a:lnTo>
                  <a:pt x="693433" y="1801330"/>
                </a:lnTo>
                <a:lnTo>
                  <a:pt x="653580" y="1785390"/>
                </a:lnTo>
                <a:lnTo>
                  <a:pt x="637640" y="1777425"/>
                </a:lnTo>
                <a:lnTo>
                  <a:pt x="581846" y="1745536"/>
                </a:lnTo>
                <a:lnTo>
                  <a:pt x="573874" y="1689747"/>
                </a:lnTo>
                <a:lnTo>
                  <a:pt x="573874" y="1522364"/>
                </a:lnTo>
                <a:lnTo>
                  <a:pt x="597786" y="1426722"/>
                </a:lnTo>
                <a:lnTo>
                  <a:pt x="645608" y="1450630"/>
                </a:lnTo>
                <a:lnTo>
                  <a:pt x="645608" y="1474539"/>
                </a:lnTo>
                <a:lnTo>
                  <a:pt x="669521" y="1490480"/>
                </a:lnTo>
                <a:lnTo>
                  <a:pt x="709374" y="1474539"/>
                </a:lnTo>
                <a:lnTo>
                  <a:pt x="757195" y="1490480"/>
                </a:lnTo>
                <a:lnTo>
                  <a:pt x="836902" y="1394841"/>
                </a:lnTo>
                <a:lnTo>
                  <a:pt x="940518" y="1299190"/>
                </a:lnTo>
                <a:lnTo>
                  <a:pt x="980371" y="1299190"/>
                </a:lnTo>
                <a:lnTo>
                  <a:pt x="1052105" y="1139781"/>
                </a:lnTo>
                <a:lnTo>
                  <a:pt x="1076014" y="1076015"/>
                </a:lnTo>
                <a:lnTo>
                  <a:pt x="1060073" y="1036165"/>
                </a:lnTo>
                <a:lnTo>
                  <a:pt x="876752" y="1044133"/>
                </a:lnTo>
                <a:lnTo>
                  <a:pt x="812989" y="1028193"/>
                </a:lnTo>
                <a:lnTo>
                  <a:pt x="820961" y="932546"/>
                </a:lnTo>
                <a:lnTo>
                  <a:pt x="844870" y="868784"/>
                </a:lnTo>
                <a:lnTo>
                  <a:pt x="797048" y="828931"/>
                </a:lnTo>
                <a:lnTo>
                  <a:pt x="749223" y="789081"/>
                </a:lnTo>
                <a:lnTo>
                  <a:pt x="709374" y="797050"/>
                </a:lnTo>
                <a:lnTo>
                  <a:pt x="637640" y="836903"/>
                </a:lnTo>
                <a:lnTo>
                  <a:pt x="541993" y="908641"/>
                </a:lnTo>
                <a:lnTo>
                  <a:pt x="438376" y="884724"/>
                </a:lnTo>
                <a:lnTo>
                  <a:pt x="255055" y="852843"/>
                </a:lnTo>
                <a:lnTo>
                  <a:pt x="23912" y="876756"/>
                </a:lnTo>
                <a:lnTo>
                  <a:pt x="0" y="876756"/>
                </a:lnTo>
                <a:lnTo>
                  <a:pt x="39853" y="773141"/>
                </a:lnTo>
                <a:lnTo>
                  <a:pt x="127527" y="629667"/>
                </a:lnTo>
                <a:lnTo>
                  <a:pt x="183321" y="597790"/>
                </a:lnTo>
                <a:lnTo>
                  <a:pt x="215202" y="621699"/>
                </a:lnTo>
                <a:lnTo>
                  <a:pt x="231142" y="645609"/>
                </a:lnTo>
                <a:lnTo>
                  <a:pt x="278964" y="629667"/>
                </a:lnTo>
                <a:lnTo>
                  <a:pt x="310849" y="613727"/>
                </a:lnTo>
                <a:lnTo>
                  <a:pt x="350702" y="557933"/>
                </a:lnTo>
                <a:lnTo>
                  <a:pt x="374611" y="510116"/>
                </a:lnTo>
                <a:lnTo>
                  <a:pt x="390551" y="422437"/>
                </a:lnTo>
                <a:lnTo>
                  <a:pt x="374611" y="350703"/>
                </a:lnTo>
                <a:lnTo>
                  <a:pt x="502140" y="183325"/>
                </a:lnTo>
                <a:lnTo>
                  <a:pt x="629663" y="103615"/>
                </a:lnTo>
                <a:lnTo>
                  <a:pt x="677489" y="63765"/>
                </a:lnTo>
                <a:lnTo>
                  <a:pt x="749223" y="87674"/>
                </a:lnTo>
                <a:lnTo>
                  <a:pt x="844870" y="71734"/>
                </a:lnTo>
                <a:lnTo>
                  <a:pt x="876752" y="39853"/>
                </a:lnTo>
                <a:lnTo>
                  <a:pt x="884724" y="23912"/>
                </a:lnTo>
                <a:lnTo>
                  <a:pt x="916605" y="0"/>
                </a:lnTo>
                <a:lnTo>
                  <a:pt x="980371" y="23912"/>
                </a:lnTo>
                <a:lnTo>
                  <a:pt x="988339" y="31884"/>
                </a:lnTo>
                <a:lnTo>
                  <a:pt x="1004280" y="39853"/>
                </a:lnTo>
                <a:lnTo>
                  <a:pt x="1052105" y="47825"/>
                </a:lnTo>
                <a:lnTo>
                  <a:pt x="1060073" y="47825"/>
                </a:lnTo>
                <a:lnTo>
                  <a:pt x="1099927" y="63765"/>
                </a:lnTo>
                <a:lnTo>
                  <a:pt x="1099927" y="71734"/>
                </a:lnTo>
                <a:close/>
              </a:path>
            </a:pathLst>
          </a:custGeom>
          <a:ln w="7968">
            <a:solidFill>
              <a:srgbClr val="828282"/>
            </a:solidFill>
          </a:ln>
        </p:spPr>
        <p:txBody>
          <a:bodyPr wrap="square" lIns="0" tIns="0" rIns="0" bIns="0" rtlCol="0"/>
          <a:lstStyle/>
          <a:p>
            <a:endParaRPr/>
          </a:p>
        </p:txBody>
      </p:sp>
      <p:sp>
        <p:nvSpPr>
          <p:cNvPr id="13" name="object 13"/>
          <p:cNvSpPr/>
          <p:nvPr/>
        </p:nvSpPr>
        <p:spPr>
          <a:xfrm>
            <a:off x="4465688" y="852353"/>
            <a:ext cx="1586230" cy="2080895"/>
          </a:xfrm>
          <a:custGeom>
            <a:avLst/>
            <a:gdLst/>
            <a:ahLst/>
            <a:cxnLst/>
            <a:rect l="l" t="t" r="r" b="b"/>
            <a:pathLst>
              <a:path w="1586229" h="2080895">
                <a:moveTo>
                  <a:pt x="1578154" y="1155715"/>
                </a:moveTo>
                <a:lnTo>
                  <a:pt x="1386860" y="1163689"/>
                </a:lnTo>
                <a:lnTo>
                  <a:pt x="270993" y="1163689"/>
                </a:lnTo>
                <a:lnTo>
                  <a:pt x="270993" y="1171656"/>
                </a:lnTo>
                <a:lnTo>
                  <a:pt x="286934" y="1195570"/>
                </a:lnTo>
                <a:lnTo>
                  <a:pt x="286934" y="1211511"/>
                </a:lnTo>
                <a:lnTo>
                  <a:pt x="270993" y="1219481"/>
                </a:lnTo>
                <a:lnTo>
                  <a:pt x="270993" y="1227452"/>
                </a:lnTo>
                <a:lnTo>
                  <a:pt x="191293" y="1307156"/>
                </a:lnTo>
                <a:lnTo>
                  <a:pt x="183319" y="1323097"/>
                </a:lnTo>
                <a:lnTo>
                  <a:pt x="135496" y="1370919"/>
                </a:lnTo>
                <a:lnTo>
                  <a:pt x="119556" y="1394830"/>
                </a:lnTo>
                <a:lnTo>
                  <a:pt x="111586" y="1394830"/>
                </a:lnTo>
                <a:lnTo>
                  <a:pt x="71733" y="1434685"/>
                </a:lnTo>
                <a:lnTo>
                  <a:pt x="71733" y="1442652"/>
                </a:lnTo>
                <a:lnTo>
                  <a:pt x="63762" y="1450627"/>
                </a:lnTo>
                <a:lnTo>
                  <a:pt x="39852" y="1482505"/>
                </a:lnTo>
                <a:lnTo>
                  <a:pt x="31878" y="1490479"/>
                </a:lnTo>
                <a:lnTo>
                  <a:pt x="23911" y="1514387"/>
                </a:lnTo>
                <a:lnTo>
                  <a:pt x="7970" y="1538301"/>
                </a:lnTo>
                <a:lnTo>
                  <a:pt x="7970" y="1578154"/>
                </a:lnTo>
                <a:lnTo>
                  <a:pt x="0" y="1610034"/>
                </a:lnTo>
                <a:lnTo>
                  <a:pt x="0" y="1633946"/>
                </a:lnTo>
                <a:lnTo>
                  <a:pt x="7970" y="1633946"/>
                </a:lnTo>
                <a:lnTo>
                  <a:pt x="15937" y="1641916"/>
                </a:lnTo>
                <a:lnTo>
                  <a:pt x="207233" y="1745532"/>
                </a:lnTo>
                <a:lnTo>
                  <a:pt x="286934" y="1904944"/>
                </a:lnTo>
                <a:lnTo>
                  <a:pt x="342727" y="1984644"/>
                </a:lnTo>
                <a:lnTo>
                  <a:pt x="366642" y="1984644"/>
                </a:lnTo>
                <a:lnTo>
                  <a:pt x="406493" y="1992618"/>
                </a:lnTo>
                <a:lnTo>
                  <a:pt x="510109" y="1992618"/>
                </a:lnTo>
                <a:lnTo>
                  <a:pt x="541990" y="2032469"/>
                </a:lnTo>
                <a:lnTo>
                  <a:pt x="565901" y="2064351"/>
                </a:lnTo>
                <a:lnTo>
                  <a:pt x="613724" y="2064351"/>
                </a:lnTo>
                <a:lnTo>
                  <a:pt x="637635" y="2080291"/>
                </a:lnTo>
                <a:lnTo>
                  <a:pt x="789073" y="1952765"/>
                </a:lnTo>
                <a:lnTo>
                  <a:pt x="892691" y="1936824"/>
                </a:lnTo>
                <a:lnTo>
                  <a:pt x="1053095" y="1936824"/>
                </a:lnTo>
                <a:lnTo>
                  <a:pt x="1147748" y="1896969"/>
                </a:lnTo>
                <a:lnTo>
                  <a:pt x="1091956" y="1865091"/>
                </a:lnTo>
                <a:lnTo>
                  <a:pt x="1083981" y="1817265"/>
                </a:lnTo>
                <a:lnTo>
                  <a:pt x="1083981" y="1641916"/>
                </a:lnTo>
                <a:lnTo>
                  <a:pt x="1107895" y="1546268"/>
                </a:lnTo>
                <a:lnTo>
                  <a:pt x="1324938" y="1546268"/>
                </a:lnTo>
                <a:lnTo>
                  <a:pt x="1347011" y="1514387"/>
                </a:lnTo>
                <a:lnTo>
                  <a:pt x="1450627" y="1418744"/>
                </a:lnTo>
                <a:lnTo>
                  <a:pt x="1490479" y="1418744"/>
                </a:lnTo>
                <a:lnTo>
                  <a:pt x="1562213" y="1267303"/>
                </a:lnTo>
                <a:lnTo>
                  <a:pt x="1586120" y="1195570"/>
                </a:lnTo>
                <a:lnTo>
                  <a:pt x="1578154" y="1155715"/>
                </a:lnTo>
                <a:close/>
              </a:path>
              <a:path w="1586229" h="2080895">
                <a:moveTo>
                  <a:pt x="1053095" y="1936824"/>
                </a:moveTo>
                <a:lnTo>
                  <a:pt x="892691" y="1936824"/>
                </a:lnTo>
                <a:lnTo>
                  <a:pt x="996307" y="1960736"/>
                </a:lnTo>
                <a:lnTo>
                  <a:pt x="1053095" y="1936824"/>
                </a:lnTo>
                <a:close/>
              </a:path>
              <a:path w="1586229" h="2080895">
                <a:moveTo>
                  <a:pt x="1291826" y="1594093"/>
                </a:moveTo>
                <a:lnTo>
                  <a:pt x="1219481" y="1594093"/>
                </a:lnTo>
                <a:lnTo>
                  <a:pt x="1275274" y="1618001"/>
                </a:lnTo>
                <a:lnTo>
                  <a:pt x="1291826" y="1594093"/>
                </a:lnTo>
                <a:close/>
              </a:path>
              <a:path w="1586229" h="2080895">
                <a:moveTo>
                  <a:pt x="1324938" y="1546268"/>
                </a:moveTo>
                <a:lnTo>
                  <a:pt x="1107895" y="1546268"/>
                </a:lnTo>
                <a:lnTo>
                  <a:pt x="1155715" y="1570179"/>
                </a:lnTo>
                <a:lnTo>
                  <a:pt x="1163689" y="1594093"/>
                </a:lnTo>
                <a:lnTo>
                  <a:pt x="1179630" y="1610034"/>
                </a:lnTo>
                <a:lnTo>
                  <a:pt x="1219481" y="1594093"/>
                </a:lnTo>
                <a:lnTo>
                  <a:pt x="1291826" y="1594093"/>
                </a:lnTo>
                <a:lnTo>
                  <a:pt x="1324938" y="1546268"/>
                </a:lnTo>
                <a:close/>
              </a:path>
              <a:path w="1586229" h="2080895">
                <a:moveTo>
                  <a:pt x="438376" y="31878"/>
                </a:moveTo>
                <a:lnTo>
                  <a:pt x="398523" y="31878"/>
                </a:lnTo>
                <a:lnTo>
                  <a:pt x="398523" y="47819"/>
                </a:lnTo>
                <a:lnTo>
                  <a:pt x="406493" y="55792"/>
                </a:lnTo>
                <a:lnTo>
                  <a:pt x="430401" y="127525"/>
                </a:lnTo>
                <a:lnTo>
                  <a:pt x="430401" y="135496"/>
                </a:lnTo>
                <a:lnTo>
                  <a:pt x="438376" y="151437"/>
                </a:lnTo>
                <a:lnTo>
                  <a:pt x="438376" y="310849"/>
                </a:lnTo>
                <a:lnTo>
                  <a:pt x="430401" y="326786"/>
                </a:lnTo>
                <a:lnTo>
                  <a:pt x="430401" y="382582"/>
                </a:lnTo>
                <a:lnTo>
                  <a:pt x="422435" y="390549"/>
                </a:lnTo>
                <a:lnTo>
                  <a:pt x="422435" y="414464"/>
                </a:lnTo>
                <a:lnTo>
                  <a:pt x="414464" y="478227"/>
                </a:lnTo>
                <a:lnTo>
                  <a:pt x="414464" y="486197"/>
                </a:lnTo>
                <a:lnTo>
                  <a:pt x="454317" y="518079"/>
                </a:lnTo>
                <a:lnTo>
                  <a:pt x="462286" y="534017"/>
                </a:lnTo>
                <a:lnTo>
                  <a:pt x="486197" y="565901"/>
                </a:lnTo>
                <a:lnTo>
                  <a:pt x="494168" y="573872"/>
                </a:lnTo>
                <a:lnTo>
                  <a:pt x="494168" y="589813"/>
                </a:lnTo>
                <a:lnTo>
                  <a:pt x="502138" y="589813"/>
                </a:lnTo>
                <a:lnTo>
                  <a:pt x="502138" y="597783"/>
                </a:lnTo>
                <a:lnTo>
                  <a:pt x="518076" y="597783"/>
                </a:lnTo>
                <a:lnTo>
                  <a:pt x="518076" y="613724"/>
                </a:lnTo>
                <a:lnTo>
                  <a:pt x="526050" y="621698"/>
                </a:lnTo>
                <a:lnTo>
                  <a:pt x="526050" y="733280"/>
                </a:lnTo>
                <a:lnTo>
                  <a:pt x="510109" y="757191"/>
                </a:lnTo>
                <a:lnTo>
                  <a:pt x="502138" y="773132"/>
                </a:lnTo>
                <a:lnTo>
                  <a:pt x="502138" y="781105"/>
                </a:lnTo>
                <a:lnTo>
                  <a:pt x="494168" y="797046"/>
                </a:lnTo>
                <a:lnTo>
                  <a:pt x="478227" y="820958"/>
                </a:lnTo>
                <a:lnTo>
                  <a:pt x="446342" y="844866"/>
                </a:lnTo>
                <a:lnTo>
                  <a:pt x="398523" y="900662"/>
                </a:lnTo>
                <a:lnTo>
                  <a:pt x="390552" y="908632"/>
                </a:lnTo>
                <a:lnTo>
                  <a:pt x="358668" y="948488"/>
                </a:lnTo>
                <a:lnTo>
                  <a:pt x="318819" y="988336"/>
                </a:lnTo>
                <a:lnTo>
                  <a:pt x="318819" y="1083981"/>
                </a:lnTo>
                <a:lnTo>
                  <a:pt x="310849" y="1099922"/>
                </a:lnTo>
                <a:lnTo>
                  <a:pt x="310849" y="1123836"/>
                </a:lnTo>
                <a:lnTo>
                  <a:pt x="302874" y="1131803"/>
                </a:lnTo>
                <a:lnTo>
                  <a:pt x="302874" y="1139778"/>
                </a:lnTo>
                <a:lnTo>
                  <a:pt x="294907" y="1139778"/>
                </a:lnTo>
                <a:lnTo>
                  <a:pt x="294907" y="1147748"/>
                </a:lnTo>
                <a:lnTo>
                  <a:pt x="278968" y="1155715"/>
                </a:lnTo>
                <a:lnTo>
                  <a:pt x="278968" y="1163689"/>
                </a:lnTo>
                <a:lnTo>
                  <a:pt x="1386860" y="1163689"/>
                </a:lnTo>
                <a:lnTo>
                  <a:pt x="1323097" y="1147748"/>
                </a:lnTo>
                <a:lnTo>
                  <a:pt x="1331071" y="1052099"/>
                </a:lnTo>
                <a:lnTo>
                  <a:pt x="1337901" y="1036162"/>
                </a:lnTo>
                <a:lnTo>
                  <a:pt x="1052099" y="1036162"/>
                </a:lnTo>
                <a:lnTo>
                  <a:pt x="948485" y="1004277"/>
                </a:lnTo>
                <a:lnTo>
                  <a:pt x="890034" y="996307"/>
                </a:lnTo>
                <a:lnTo>
                  <a:pt x="510109" y="996307"/>
                </a:lnTo>
                <a:lnTo>
                  <a:pt x="557931" y="892691"/>
                </a:lnTo>
                <a:lnTo>
                  <a:pt x="637635" y="749225"/>
                </a:lnTo>
                <a:lnTo>
                  <a:pt x="701399" y="717339"/>
                </a:lnTo>
                <a:lnTo>
                  <a:pt x="834243" y="717339"/>
                </a:lnTo>
                <a:lnTo>
                  <a:pt x="860811" y="685458"/>
                </a:lnTo>
                <a:lnTo>
                  <a:pt x="884721" y="637639"/>
                </a:lnTo>
                <a:lnTo>
                  <a:pt x="900662" y="541990"/>
                </a:lnTo>
                <a:lnTo>
                  <a:pt x="884721" y="470256"/>
                </a:lnTo>
                <a:lnTo>
                  <a:pt x="1012248" y="302874"/>
                </a:lnTo>
                <a:lnTo>
                  <a:pt x="1139774" y="231141"/>
                </a:lnTo>
                <a:lnTo>
                  <a:pt x="1187597" y="183319"/>
                </a:lnTo>
                <a:lnTo>
                  <a:pt x="1179630" y="175348"/>
                </a:lnTo>
                <a:lnTo>
                  <a:pt x="1171656" y="159407"/>
                </a:lnTo>
                <a:lnTo>
                  <a:pt x="1171656" y="127525"/>
                </a:lnTo>
                <a:lnTo>
                  <a:pt x="1187597" y="111586"/>
                </a:lnTo>
                <a:lnTo>
                  <a:pt x="1187597" y="95644"/>
                </a:lnTo>
                <a:lnTo>
                  <a:pt x="1195570" y="87674"/>
                </a:lnTo>
                <a:lnTo>
                  <a:pt x="1052099" y="87674"/>
                </a:lnTo>
                <a:lnTo>
                  <a:pt x="1004281" y="79703"/>
                </a:lnTo>
                <a:lnTo>
                  <a:pt x="876750" y="79703"/>
                </a:lnTo>
                <a:lnTo>
                  <a:pt x="860811" y="63759"/>
                </a:lnTo>
                <a:lnTo>
                  <a:pt x="842880" y="39852"/>
                </a:lnTo>
                <a:lnTo>
                  <a:pt x="446342" y="39852"/>
                </a:lnTo>
                <a:lnTo>
                  <a:pt x="438376" y="31878"/>
                </a:lnTo>
                <a:close/>
              </a:path>
              <a:path w="1586229" h="2080895">
                <a:moveTo>
                  <a:pt x="1267305" y="908632"/>
                </a:moveTo>
                <a:lnTo>
                  <a:pt x="1219481" y="916603"/>
                </a:lnTo>
                <a:lnTo>
                  <a:pt x="1147748" y="956454"/>
                </a:lnTo>
                <a:lnTo>
                  <a:pt x="1052099" y="1036162"/>
                </a:lnTo>
                <a:lnTo>
                  <a:pt x="1337901" y="1036162"/>
                </a:lnTo>
                <a:lnTo>
                  <a:pt x="1354979" y="996307"/>
                </a:lnTo>
                <a:lnTo>
                  <a:pt x="1267305" y="908632"/>
                </a:lnTo>
                <a:close/>
              </a:path>
              <a:path w="1586229" h="2080895">
                <a:moveTo>
                  <a:pt x="773132" y="980366"/>
                </a:moveTo>
                <a:lnTo>
                  <a:pt x="534021" y="996307"/>
                </a:lnTo>
                <a:lnTo>
                  <a:pt x="890034" y="996307"/>
                </a:lnTo>
                <a:lnTo>
                  <a:pt x="773132" y="980366"/>
                </a:lnTo>
                <a:close/>
              </a:path>
              <a:path w="1586229" h="2080895">
                <a:moveTo>
                  <a:pt x="834243" y="717339"/>
                </a:moveTo>
                <a:lnTo>
                  <a:pt x="701399" y="717339"/>
                </a:lnTo>
                <a:lnTo>
                  <a:pt x="725313" y="741250"/>
                </a:lnTo>
                <a:lnTo>
                  <a:pt x="741250" y="773132"/>
                </a:lnTo>
                <a:lnTo>
                  <a:pt x="789073" y="757191"/>
                </a:lnTo>
                <a:lnTo>
                  <a:pt x="820958" y="733280"/>
                </a:lnTo>
                <a:lnTo>
                  <a:pt x="834243" y="717339"/>
                </a:lnTo>
                <a:close/>
              </a:path>
              <a:path w="1586229" h="2080895">
                <a:moveTo>
                  <a:pt x="1123836" y="0"/>
                </a:moveTo>
                <a:lnTo>
                  <a:pt x="1107895" y="0"/>
                </a:lnTo>
                <a:lnTo>
                  <a:pt x="1091956" y="7970"/>
                </a:lnTo>
                <a:lnTo>
                  <a:pt x="1083981" y="15937"/>
                </a:lnTo>
                <a:lnTo>
                  <a:pt x="1083981" y="31878"/>
                </a:lnTo>
                <a:lnTo>
                  <a:pt x="1099922" y="55792"/>
                </a:lnTo>
                <a:lnTo>
                  <a:pt x="1091956" y="87674"/>
                </a:lnTo>
                <a:lnTo>
                  <a:pt x="1203540" y="87674"/>
                </a:lnTo>
                <a:lnTo>
                  <a:pt x="1211511" y="79703"/>
                </a:lnTo>
                <a:lnTo>
                  <a:pt x="1203540" y="79703"/>
                </a:lnTo>
                <a:lnTo>
                  <a:pt x="1195570" y="71733"/>
                </a:lnTo>
                <a:lnTo>
                  <a:pt x="1195570" y="63759"/>
                </a:lnTo>
                <a:lnTo>
                  <a:pt x="1163689" y="39852"/>
                </a:lnTo>
                <a:lnTo>
                  <a:pt x="1163689" y="31878"/>
                </a:lnTo>
                <a:lnTo>
                  <a:pt x="1155715" y="31878"/>
                </a:lnTo>
                <a:lnTo>
                  <a:pt x="1139774" y="23911"/>
                </a:lnTo>
                <a:lnTo>
                  <a:pt x="1139774" y="15937"/>
                </a:lnTo>
                <a:lnTo>
                  <a:pt x="1123836" y="7970"/>
                </a:lnTo>
                <a:lnTo>
                  <a:pt x="1123836" y="0"/>
                </a:lnTo>
                <a:close/>
              </a:path>
              <a:path w="1586229" h="2080895">
                <a:moveTo>
                  <a:pt x="924573" y="63759"/>
                </a:moveTo>
                <a:lnTo>
                  <a:pt x="916603" y="71733"/>
                </a:lnTo>
                <a:lnTo>
                  <a:pt x="892691" y="79703"/>
                </a:lnTo>
                <a:lnTo>
                  <a:pt x="948485" y="79703"/>
                </a:lnTo>
                <a:lnTo>
                  <a:pt x="940515" y="71733"/>
                </a:lnTo>
                <a:lnTo>
                  <a:pt x="924573" y="63759"/>
                </a:lnTo>
                <a:close/>
              </a:path>
              <a:path w="1586229" h="2080895">
                <a:moveTo>
                  <a:pt x="980366" y="71733"/>
                </a:moveTo>
                <a:lnTo>
                  <a:pt x="948485" y="71733"/>
                </a:lnTo>
                <a:lnTo>
                  <a:pt x="948485" y="79703"/>
                </a:lnTo>
                <a:lnTo>
                  <a:pt x="988336" y="79703"/>
                </a:lnTo>
                <a:lnTo>
                  <a:pt x="980366" y="71733"/>
                </a:lnTo>
                <a:close/>
              </a:path>
              <a:path w="1586229" h="2080895">
                <a:moveTo>
                  <a:pt x="924573" y="47819"/>
                </a:moveTo>
                <a:lnTo>
                  <a:pt x="924573" y="55792"/>
                </a:lnTo>
                <a:lnTo>
                  <a:pt x="940515" y="71733"/>
                </a:lnTo>
                <a:lnTo>
                  <a:pt x="972395" y="71733"/>
                </a:lnTo>
                <a:lnTo>
                  <a:pt x="972395" y="63759"/>
                </a:lnTo>
                <a:lnTo>
                  <a:pt x="988336" y="63759"/>
                </a:lnTo>
                <a:lnTo>
                  <a:pt x="988336" y="55792"/>
                </a:lnTo>
                <a:lnTo>
                  <a:pt x="924573" y="47819"/>
                </a:lnTo>
                <a:close/>
              </a:path>
              <a:path w="1586229" h="2080895">
                <a:moveTo>
                  <a:pt x="996307" y="63759"/>
                </a:moveTo>
                <a:lnTo>
                  <a:pt x="980366" y="63759"/>
                </a:lnTo>
                <a:lnTo>
                  <a:pt x="980366" y="71733"/>
                </a:lnTo>
                <a:lnTo>
                  <a:pt x="996307" y="71733"/>
                </a:lnTo>
                <a:lnTo>
                  <a:pt x="996307" y="63759"/>
                </a:lnTo>
                <a:close/>
              </a:path>
              <a:path w="1586229" h="2080895">
                <a:moveTo>
                  <a:pt x="812987" y="7970"/>
                </a:moveTo>
                <a:lnTo>
                  <a:pt x="462286" y="7970"/>
                </a:lnTo>
                <a:lnTo>
                  <a:pt x="446342" y="39852"/>
                </a:lnTo>
                <a:lnTo>
                  <a:pt x="842880" y="39852"/>
                </a:lnTo>
                <a:lnTo>
                  <a:pt x="836899" y="31878"/>
                </a:lnTo>
                <a:lnTo>
                  <a:pt x="836899" y="23911"/>
                </a:lnTo>
                <a:lnTo>
                  <a:pt x="812987" y="7970"/>
                </a:lnTo>
                <a:close/>
              </a:path>
            </a:pathLst>
          </a:custGeom>
          <a:solidFill>
            <a:srgbClr val="E6E6E6"/>
          </a:solidFill>
        </p:spPr>
        <p:txBody>
          <a:bodyPr wrap="square" lIns="0" tIns="0" rIns="0" bIns="0" rtlCol="0"/>
          <a:lstStyle/>
          <a:p>
            <a:endParaRPr/>
          </a:p>
        </p:txBody>
      </p:sp>
      <p:sp>
        <p:nvSpPr>
          <p:cNvPr id="14" name="object 14"/>
          <p:cNvSpPr/>
          <p:nvPr/>
        </p:nvSpPr>
        <p:spPr>
          <a:xfrm>
            <a:off x="4465698" y="852336"/>
            <a:ext cx="1586230" cy="2080895"/>
          </a:xfrm>
          <a:custGeom>
            <a:avLst/>
            <a:gdLst/>
            <a:ahLst/>
            <a:cxnLst/>
            <a:rect l="l" t="t" r="r" b="b"/>
            <a:pathLst>
              <a:path w="1586229" h="2080895">
                <a:moveTo>
                  <a:pt x="1211515" y="79702"/>
                </a:moveTo>
                <a:lnTo>
                  <a:pt x="1203547" y="87674"/>
                </a:lnTo>
                <a:lnTo>
                  <a:pt x="1195575" y="87674"/>
                </a:lnTo>
                <a:lnTo>
                  <a:pt x="1187603" y="95642"/>
                </a:lnTo>
                <a:lnTo>
                  <a:pt x="1187603" y="103615"/>
                </a:lnTo>
                <a:lnTo>
                  <a:pt x="1187603" y="111583"/>
                </a:lnTo>
                <a:lnTo>
                  <a:pt x="1179634" y="119551"/>
                </a:lnTo>
                <a:lnTo>
                  <a:pt x="1171662" y="127523"/>
                </a:lnTo>
                <a:lnTo>
                  <a:pt x="1171662" y="135496"/>
                </a:lnTo>
                <a:lnTo>
                  <a:pt x="1171662" y="159408"/>
                </a:lnTo>
                <a:lnTo>
                  <a:pt x="1179634" y="175349"/>
                </a:lnTo>
                <a:lnTo>
                  <a:pt x="1187603" y="183317"/>
                </a:lnTo>
                <a:lnTo>
                  <a:pt x="1139777" y="231138"/>
                </a:lnTo>
                <a:lnTo>
                  <a:pt x="1012253" y="302872"/>
                </a:lnTo>
                <a:lnTo>
                  <a:pt x="884724" y="470259"/>
                </a:lnTo>
                <a:lnTo>
                  <a:pt x="900665" y="541989"/>
                </a:lnTo>
                <a:lnTo>
                  <a:pt x="884724" y="637640"/>
                </a:lnTo>
                <a:lnTo>
                  <a:pt x="860816" y="685457"/>
                </a:lnTo>
                <a:lnTo>
                  <a:pt x="820962" y="733279"/>
                </a:lnTo>
                <a:lnTo>
                  <a:pt x="789077" y="757191"/>
                </a:lnTo>
                <a:lnTo>
                  <a:pt x="741256" y="773133"/>
                </a:lnTo>
                <a:lnTo>
                  <a:pt x="725316" y="741251"/>
                </a:lnTo>
                <a:lnTo>
                  <a:pt x="701403" y="717338"/>
                </a:lnTo>
                <a:lnTo>
                  <a:pt x="637641" y="749223"/>
                </a:lnTo>
                <a:lnTo>
                  <a:pt x="557935" y="892693"/>
                </a:lnTo>
                <a:lnTo>
                  <a:pt x="510113" y="996308"/>
                </a:lnTo>
                <a:lnTo>
                  <a:pt x="534026" y="996308"/>
                </a:lnTo>
                <a:lnTo>
                  <a:pt x="773137" y="980367"/>
                </a:lnTo>
                <a:lnTo>
                  <a:pt x="948490" y="1004280"/>
                </a:lnTo>
                <a:lnTo>
                  <a:pt x="1052107" y="1036165"/>
                </a:lnTo>
                <a:lnTo>
                  <a:pt x="1147753" y="956454"/>
                </a:lnTo>
                <a:lnTo>
                  <a:pt x="1219488" y="916605"/>
                </a:lnTo>
                <a:lnTo>
                  <a:pt x="1267309" y="908633"/>
                </a:lnTo>
                <a:lnTo>
                  <a:pt x="1307162" y="948490"/>
                </a:lnTo>
                <a:lnTo>
                  <a:pt x="1354984" y="996308"/>
                </a:lnTo>
                <a:lnTo>
                  <a:pt x="1331075" y="1052101"/>
                </a:lnTo>
                <a:lnTo>
                  <a:pt x="1323103" y="1147748"/>
                </a:lnTo>
                <a:lnTo>
                  <a:pt x="1386866" y="1163689"/>
                </a:lnTo>
                <a:lnTo>
                  <a:pt x="1578159" y="1155716"/>
                </a:lnTo>
                <a:lnTo>
                  <a:pt x="1586128" y="1195573"/>
                </a:lnTo>
                <a:lnTo>
                  <a:pt x="1562219" y="1267305"/>
                </a:lnTo>
                <a:lnTo>
                  <a:pt x="1490485" y="1418749"/>
                </a:lnTo>
                <a:lnTo>
                  <a:pt x="1450632" y="1418749"/>
                </a:lnTo>
                <a:lnTo>
                  <a:pt x="1347015" y="1514388"/>
                </a:lnTo>
                <a:lnTo>
                  <a:pt x="1275281" y="1618003"/>
                </a:lnTo>
                <a:lnTo>
                  <a:pt x="1219488" y="1594099"/>
                </a:lnTo>
                <a:lnTo>
                  <a:pt x="1179634" y="1610039"/>
                </a:lnTo>
                <a:lnTo>
                  <a:pt x="1163694" y="1594099"/>
                </a:lnTo>
                <a:lnTo>
                  <a:pt x="1155722" y="1570182"/>
                </a:lnTo>
                <a:lnTo>
                  <a:pt x="1107900" y="1546269"/>
                </a:lnTo>
                <a:lnTo>
                  <a:pt x="1083988" y="1641920"/>
                </a:lnTo>
                <a:lnTo>
                  <a:pt x="1083988" y="1817271"/>
                </a:lnTo>
                <a:lnTo>
                  <a:pt x="1091960" y="1865096"/>
                </a:lnTo>
                <a:lnTo>
                  <a:pt x="1147753" y="1896973"/>
                </a:lnTo>
                <a:lnTo>
                  <a:pt x="996313" y="1960739"/>
                </a:lnTo>
                <a:lnTo>
                  <a:pt x="892697" y="1936830"/>
                </a:lnTo>
                <a:lnTo>
                  <a:pt x="789077" y="1952771"/>
                </a:lnTo>
                <a:lnTo>
                  <a:pt x="637641" y="2080294"/>
                </a:lnTo>
                <a:lnTo>
                  <a:pt x="613728" y="2064354"/>
                </a:lnTo>
                <a:lnTo>
                  <a:pt x="565907" y="2064354"/>
                </a:lnTo>
                <a:lnTo>
                  <a:pt x="541994" y="2032473"/>
                </a:lnTo>
                <a:lnTo>
                  <a:pt x="510113" y="1992620"/>
                </a:lnTo>
                <a:lnTo>
                  <a:pt x="462290" y="1992620"/>
                </a:lnTo>
                <a:lnTo>
                  <a:pt x="406497" y="1992620"/>
                </a:lnTo>
                <a:lnTo>
                  <a:pt x="366644" y="1984647"/>
                </a:lnTo>
                <a:lnTo>
                  <a:pt x="342731" y="1984647"/>
                </a:lnTo>
                <a:lnTo>
                  <a:pt x="286937" y="1904949"/>
                </a:lnTo>
                <a:lnTo>
                  <a:pt x="247084" y="1825239"/>
                </a:lnTo>
                <a:lnTo>
                  <a:pt x="207235" y="1745536"/>
                </a:lnTo>
                <a:lnTo>
                  <a:pt x="103612" y="1689741"/>
                </a:lnTo>
                <a:lnTo>
                  <a:pt x="15940" y="1641920"/>
                </a:lnTo>
                <a:lnTo>
                  <a:pt x="7972" y="1633948"/>
                </a:lnTo>
                <a:lnTo>
                  <a:pt x="0" y="1633948"/>
                </a:lnTo>
                <a:lnTo>
                  <a:pt x="0" y="1625980"/>
                </a:lnTo>
                <a:lnTo>
                  <a:pt x="0" y="1610039"/>
                </a:lnTo>
                <a:lnTo>
                  <a:pt x="7972" y="1578154"/>
                </a:lnTo>
                <a:lnTo>
                  <a:pt x="7972" y="1538305"/>
                </a:lnTo>
                <a:lnTo>
                  <a:pt x="23912" y="1514388"/>
                </a:lnTo>
                <a:lnTo>
                  <a:pt x="31882" y="1490484"/>
                </a:lnTo>
                <a:lnTo>
                  <a:pt x="39853" y="1482507"/>
                </a:lnTo>
                <a:lnTo>
                  <a:pt x="63765" y="1450630"/>
                </a:lnTo>
                <a:lnTo>
                  <a:pt x="71735" y="1442654"/>
                </a:lnTo>
                <a:lnTo>
                  <a:pt x="71735" y="1434690"/>
                </a:lnTo>
                <a:lnTo>
                  <a:pt x="111588" y="1394833"/>
                </a:lnTo>
                <a:lnTo>
                  <a:pt x="119556" y="1394833"/>
                </a:lnTo>
                <a:lnTo>
                  <a:pt x="135501" y="1370920"/>
                </a:lnTo>
                <a:lnTo>
                  <a:pt x="143469" y="1362952"/>
                </a:lnTo>
                <a:lnTo>
                  <a:pt x="183322" y="1323099"/>
                </a:lnTo>
                <a:lnTo>
                  <a:pt x="191294" y="1307158"/>
                </a:lnTo>
                <a:lnTo>
                  <a:pt x="247084" y="1251364"/>
                </a:lnTo>
                <a:lnTo>
                  <a:pt x="263029" y="1235423"/>
                </a:lnTo>
                <a:lnTo>
                  <a:pt x="270997" y="1227454"/>
                </a:lnTo>
                <a:lnTo>
                  <a:pt x="270997" y="1219482"/>
                </a:lnTo>
                <a:lnTo>
                  <a:pt x="286937" y="1211514"/>
                </a:lnTo>
                <a:lnTo>
                  <a:pt x="286937" y="1203539"/>
                </a:lnTo>
                <a:lnTo>
                  <a:pt x="286937" y="1195573"/>
                </a:lnTo>
                <a:lnTo>
                  <a:pt x="270997" y="1171657"/>
                </a:lnTo>
                <a:lnTo>
                  <a:pt x="270997" y="1163689"/>
                </a:lnTo>
                <a:lnTo>
                  <a:pt x="278969" y="1163689"/>
                </a:lnTo>
                <a:lnTo>
                  <a:pt x="278969" y="1155716"/>
                </a:lnTo>
                <a:lnTo>
                  <a:pt x="294910" y="1147748"/>
                </a:lnTo>
                <a:lnTo>
                  <a:pt x="294910" y="1139780"/>
                </a:lnTo>
                <a:lnTo>
                  <a:pt x="302878" y="1139780"/>
                </a:lnTo>
                <a:lnTo>
                  <a:pt x="302878" y="1131804"/>
                </a:lnTo>
                <a:lnTo>
                  <a:pt x="310850" y="1123839"/>
                </a:lnTo>
                <a:lnTo>
                  <a:pt x="310850" y="1099923"/>
                </a:lnTo>
                <a:lnTo>
                  <a:pt x="318822" y="1083982"/>
                </a:lnTo>
                <a:lnTo>
                  <a:pt x="318822" y="1076014"/>
                </a:lnTo>
                <a:lnTo>
                  <a:pt x="318822" y="1036165"/>
                </a:lnTo>
                <a:lnTo>
                  <a:pt x="318822" y="1004280"/>
                </a:lnTo>
                <a:lnTo>
                  <a:pt x="318822" y="988339"/>
                </a:lnTo>
                <a:lnTo>
                  <a:pt x="326790" y="980367"/>
                </a:lnTo>
                <a:lnTo>
                  <a:pt x="334763" y="972399"/>
                </a:lnTo>
                <a:lnTo>
                  <a:pt x="358671" y="948490"/>
                </a:lnTo>
                <a:lnTo>
                  <a:pt x="390556" y="908633"/>
                </a:lnTo>
                <a:lnTo>
                  <a:pt x="398525" y="900665"/>
                </a:lnTo>
                <a:lnTo>
                  <a:pt x="446346" y="844867"/>
                </a:lnTo>
                <a:lnTo>
                  <a:pt x="478231" y="820958"/>
                </a:lnTo>
                <a:lnTo>
                  <a:pt x="494171" y="797048"/>
                </a:lnTo>
                <a:lnTo>
                  <a:pt x="502141" y="781108"/>
                </a:lnTo>
                <a:lnTo>
                  <a:pt x="502141" y="773133"/>
                </a:lnTo>
                <a:lnTo>
                  <a:pt x="510113" y="757191"/>
                </a:lnTo>
                <a:lnTo>
                  <a:pt x="526054" y="733279"/>
                </a:lnTo>
                <a:lnTo>
                  <a:pt x="526054" y="709374"/>
                </a:lnTo>
                <a:lnTo>
                  <a:pt x="526054" y="621699"/>
                </a:lnTo>
                <a:lnTo>
                  <a:pt x="518077" y="613723"/>
                </a:lnTo>
                <a:lnTo>
                  <a:pt x="518077" y="605755"/>
                </a:lnTo>
                <a:lnTo>
                  <a:pt x="518077" y="597783"/>
                </a:lnTo>
                <a:lnTo>
                  <a:pt x="510113" y="597783"/>
                </a:lnTo>
                <a:lnTo>
                  <a:pt x="502141" y="597783"/>
                </a:lnTo>
                <a:lnTo>
                  <a:pt x="502141" y="589814"/>
                </a:lnTo>
                <a:lnTo>
                  <a:pt x="494171" y="589814"/>
                </a:lnTo>
                <a:lnTo>
                  <a:pt x="494171" y="581842"/>
                </a:lnTo>
                <a:lnTo>
                  <a:pt x="494171" y="573874"/>
                </a:lnTo>
                <a:lnTo>
                  <a:pt x="486201" y="565902"/>
                </a:lnTo>
                <a:lnTo>
                  <a:pt x="462290" y="534017"/>
                </a:lnTo>
                <a:lnTo>
                  <a:pt x="454318" y="518080"/>
                </a:lnTo>
                <a:lnTo>
                  <a:pt x="414465" y="486199"/>
                </a:lnTo>
                <a:lnTo>
                  <a:pt x="414465" y="478227"/>
                </a:lnTo>
                <a:lnTo>
                  <a:pt x="422437" y="414465"/>
                </a:lnTo>
                <a:lnTo>
                  <a:pt x="422437" y="398523"/>
                </a:lnTo>
                <a:lnTo>
                  <a:pt x="422437" y="390548"/>
                </a:lnTo>
                <a:lnTo>
                  <a:pt x="430406" y="382583"/>
                </a:lnTo>
                <a:lnTo>
                  <a:pt x="430406" y="326785"/>
                </a:lnTo>
                <a:lnTo>
                  <a:pt x="438378" y="310849"/>
                </a:lnTo>
                <a:lnTo>
                  <a:pt x="438378" y="294908"/>
                </a:lnTo>
                <a:lnTo>
                  <a:pt x="438378" y="215198"/>
                </a:lnTo>
                <a:lnTo>
                  <a:pt x="438378" y="207234"/>
                </a:lnTo>
                <a:lnTo>
                  <a:pt x="438378" y="183317"/>
                </a:lnTo>
                <a:lnTo>
                  <a:pt x="438378" y="151436"/>
                </a:lnTo>
                <a:lnTo>
                  <a:pt x="430406" y="135496"/>
                </a:lnTo>
                <a:lnTo>
                  <a:pt x="430406" y="127523"/>
                </a:lnTo>
                <a:lnTo>
                  <a:pt x="406497" y="55793"/>
                </a:lnTo>
                <a:lnTo>
                  <a:pt x="398525" y="47817"/>
                </a:lnTo>
                <a:lnTo>
                  <a:pt x="398525" y="31876"/>
                </a:lnTo>
                <a:lnTo>
                  <a:pt x="406497" y="31876"/>
                </a:lnTo>
                <a:lnTo>
                  <a:pt x="414465" y="31876"/>
                </a:lnTo>
                <a:lnTo>
                  <a:pt x="438378" y="31876"/>
                </a:lnTo>
                <a:lnTo>
                  <a:pt x="446346" y="39853"/>
                </a:lnTo>
                <a:lnTo>
                  <a:pt x="462290" y="7968"/>
                </a:lnTo>
                <a:lnTo>
                  <a:pt x="478231" y="7968"/>
                </a:lnTo>
                <a:lnTo>
                  <a:pt x="510113" y="7968"/>
                </a:lnTo>
                <a:lnTo>
                  <a:pt x="518077" y="7968"/>
                </a:lnTo>
                <a:lnTo>
                  <a:pt x="541994" y="7968"/>
                </a:lnTo>
                <a:lnTo>
                  <a:pt x="549966" y="7968"/>
                </a:lnTo>
                <a:lnTo>
                  <a:pt x="597788" y="7968"/>
                </a:lnTo>
                <a:lnTo>
                  <a:pt x="621701" y="7968"/>
                </a:lnTo>
                <a:lnTo>
                  <a:pt x="645609" y="7968"/>
                </a:lnTo>
                <a:lnTo>
                  <a:pt x="669522" y="7968"/>
                </a:lnTo>
                <a:lnTo>
                  <a:pt x="677494" y="7968"/>
                </a:lnTo>
                <a:lnTo>
                  <a:pt x="741256" y="7968"/>
                </a:lnTo>
                <a:lnTo>
                  <a:pt x="789077" y="7968"/>
                </a:lnTo>
                <a:lnTo>
                  <a:pt x="797050" y="7968"/>
                </a:lnTo>
                <a:lnTo>
                  <a:pt x="812990" y="7968"/>
                </a:lnTo>
                <a:lnTo>
                  <a:pt x="836903" y="23908"/>
                </a:lnTo>
                <a:lnTo>
                  <a:pt x="836903" y="31876"/>
                </a:lnTo>
                <a:lnTo>
                  <a:pt x="860816" y="63757"/>
                </a:lnTo>
                <a:lnTo>
                  <a:pt x="876756" y="79702"/>
                </a:lnTo>
                <a:lnTo>
                  <a:pt x="892697" y="79702"/>
                </a:lnTo>
                <a:lnTo>
                  <a:pt x="916607" y="71734"/>
                </a:lnTo>
                <a:lnTo>
                  <a:pt x="924577" y="63757"/>
                </a:lnTo>
                <a:lnTo>
                  <a:pt x="940519" y="71734"/>
                </a:lnTo>
                <a:lnTo>
                  <a:pt x="948490" y="79702"/>
                </a:lnTo>
                <a:lnTo>
                  <a:pt x="948490" y="71734"/>
                </a:lnTo>
                <a:lnTo>
                  <a:pt x="940519" y="71734"/>
                </a:lnTo>
                <a:lnTo>
                  <a:pt x="924577" y="55793"/>
                </a:lnTo>
                <a:lnTo>
                  <a:pt x="924577" y="47817"/>
                </a:lnTo>
                <a:lnTo>
                  <a:pt x="988341" y="55793"/>
                </a:lnTo>
                <a:lnTo>
                  <a:pt x="988341" y="63757"/>
                </a:lnTo>
                <a:lnTo>
                  <a:pt x="996313" y="63757"/>
                </a:lnTo>
                <a:lnTo>
                  <a:pt x="996313" y="71734"/>
                </a:lnTo>
                <a:lnTo>
                  <a:pt x="988341" y="71734"/>
                </a:lnTo>
                <a:lnTo>
                  <a:pt x="980372" y="71734"/>
                </a:lnTo>
                <a:lnTo>
                  <a:pt x="980372" y="63757"/>
                </a:lnTo>
                <a:lnTo>
                  <a:pt x="972400" y="63757"/>
                </a:lnTo>
                <a:lnTo>
                  <a:pt x="972400" y="71734"/>
                </a:lnTo>
                <a:lnTo>
                  <a:pt x="980372" y="71734"/>
                </a:lnTo>
                <a:lnTo>
                  <a:pt x="988341" y="79702"/>
                </a:lnTo>
                <a:lnTo>
                  <a:pt x="1004285" y="79702"/>
                </a:lnTo>
                <a:lnTo>
                  <a:pt x="1052107" y="87674"/>
                </a:lnTo>
                <a:lnTo>
                  <a:pt x="1060079" y="87674"/>
                </a:lnTo>
                <a:lnTo>
                  <a:pt x="1091960" y="87674"/>
                </a:lnTo>
                <a:lnTo>
                  <a:pt x="1099928" y="55793"/>
                </a:lnTo>
                <a:lnTo>
                  <a:pt x="1083988" y="31876"/>
                </a:lnTo>
                <a:lnTo>
                  <a:pt x="1083988" y="23908"/>
                </a:lnTo>
                <a:lnTo>
                  <a:pt x="1083988" y="15936"/>
                </a:lnTo>
                <a:lnTo>
                  <a:pt x="1091960" y="7968"/>
                </a:lnTo>
                <a:lnTo>
                  <a:pt x="1107900" y="0"/>
                </a:lnTo>
                <a:lnTo>
                  <a:pt x="1123841" y="0"/>
                </a:lnTo>
                <a:lnTo>
                  <a:pt x="1123841" y="7968"/>
                </a:lnTo>
                <a:lnTo>
                  <a:pt x="1139777" y="15936"/>
                </a:lnTo>
                <a:lnTo>
                  <a:pt x="1139777" y="23908"/>
                </a:lnTo>
                <a:lnTo>
                  <a:pt x="1155722" y="31876"/>
                </a:lnTo>
                <a:lnTo>
                  <a:pt x="1163694" y="31876"/>
                </a:lnTo>
                <a:lnTo>
                  <a:pt x="1163694" y="39853"/>
                </a:lnTo>
                <a:lnTo>
                  <a:pt x="1195575" y="63757"/>
                </a:lnTo>
                <a:lnTo>
                  <a:pt x="1195575" y="71734"/>
                </a:lnTo>
                <a:lnTo>
                  <a:pt x="1203547" y="79702"/>
                </a:lnTo>
                <a:lnTo>
                  <a:pt x="1211515" y="79702"/>
                </a:lnTo>
                <a:close/>
              </a:path>
            </a:pathLst>
          </a:custGeom>
          <a:ln w="7968">
            <a:solidFill>
              <a:srgbClr val="828282"/>
            </a:solidFill>
          </a:ln>
        </p:spPr>
        <p:txBody>
          <a:bodyPr wrap="square" lIns="0" tIns="0" rIns="0" bIns="0" rtlCol="0"/>
          <a:lstStyle/>
          <a:p>
            <a:endParaRPr/>
          </a:p>
        </p:txBody>
      </p:sp>
      <p:sp>
        <p:nvSpPr>
          <p:cNvPr id="15" name="object 15"/>
          <p:cNvSpPr/>
          <p:nvPr/>
        </p:nvSpPr>
        <p:spPr>
          <a:xfrm>
            <a:off x="6099634" y="2860912"/>
            <a:ext cx="1403350" cy="1299210"/>
          </a:xfrm>
          <a:custGeom>
            <a:avLst/>
            <a:gdLst/>
            <a:ahLst/>
            <a:cxnLst/>
            <a:rect l="l" t="t" r="r" b="b"/>
            <a:pathLst>
              <a:path w="1403350" h="1299210">
                <a:moveTo>
                  <a:pt x="573872" y="0"/>
                </a:moveTo>
                <a:lnTo>
                  <a:pt x="557931" y="0"/>
                </a:lnTo>
                <a:lnTo>
                  <a:pt x="526053" y="15941"/>
                </a:lnTo>
                <a:lnTo>
                  <a:pt x="518079" y="23911"/>
                </a:lnTo>
                <a:lnTo>
                  <a:pt x="518079" y="79701"/>
                </a:lnTo>
                <a:lnTo>
                  <a:pt x="510113" y="95644"/>
                </a:lnTo>
                <a:lnTo>
                  <a:pt x="510113" y="119556"/>
                </a:lnTo>
                <a:lnTo>
                  <a:pt x="502138" y="143468"/>
                </a:lnTo>
                <a:lnTo>
                  <a:pt x="502138" y="151441"/>
                </a:lnTo>
                <a:lnTo>
                  <a:pt x="470256" y="191289"/>
                </a:lnTo>
                <a:lnTo>
                  <a:pt x="446346" y="215201"/>
                </a:lnTo>
                <a:lnTo>
                  <a:pt x="414464" y="223175"/>
                </a:lnTo>
                <a:lnTo>
                  <a:pt x="382582" y="239115"/>
                </a:lnTo>
                <a:lnTo>
                  <a:pt x="374611" y="239115"/>
                </a:lnTo>
                <a:lnTo>
                  <a:pt x="374611" y="247082"/>
                </a:lnTo>
                <a:lnTo>
                  <a:pt x="350697" y="286934"/>
                </a:lnTo>
                <a:lnTo>
                  <a:pt x="342731" y="310849"/>
                </a:lnTo>
                <a:lnTo>
                  <a:pt x="318819" y="334756"/>
                </a:lnTo>
                <a:lnTo>
                  <a:pt x="310849" y="350697"/>
                </a:lnTo>
                <a:lnTo>
                  <a:pt x="310849" y="358672"/>
                </a:lnTo>
                <a:lnTo>
                  <a:pt x="294905" y="414464"/>
                </a:lnTo>
                <a:lnTo>
                  <a:pt x="286937" y="438376"/>
                </a:lnTo>
                <a:lnTo>
                  <a:pt x="270997" y="478228"/>
                </a:lnTo>
                <a:lnTo>
                  <a:pt x="263023" y="502138"/>
                </a:lnTo>
                <a:lnTo>
                  <a:pt x="247082" y="557932"/>
                </a:lnTo>
                <a:lnTo>
                  <a:pt x="215204" y="653580"/>
                </a:lnTo>
                <a:lnTo>
                  <a:pt x="207230" y="685462"/>
                </a:lnTo>
                <a:lnTo>
                  <a:pt x="191289" y="733280"/>
                </a:lnTo>
                <a:lnTo>
                  <a:pt x="175348" y="741254"/>
                </a:lnTo>
                <a:lnTo>
                  <a:pt x="143466" y="749221"/>
                </a:lnTo>
                <a:lnTo>
                  <a:pt x="87674" y="757195"/>
                </a:lnTo>
                <a:lnTo>
                  <a:pt x="15941" y="781107"/>
                </a:lnTo>
                <a:lnTo>
                  <a:pt x="0" y="812987"/>
                </a:lnTo>
                <a:lnTo>
                  <a:pt x="7970" y="852840"/>
                </a:lnTo>
                <a:lnTo>
                  <a:pt x="15941" y="876752"/>
                </a:lnTo>
                <a:lnTo>
                  <a:pt x="23907" y="940515"/>
                </a:lnTo>
                <a:lnTo>
                  <a:pt x="39852" y="1004277"/>
                </a:lnTo>
                <a:lnTo>
                  <a:pt x="39852" y="1044130"/>
                </a:lnTo>
                <a:lnTo>
                  <a:pt x="31882" y="1076011"/>
                </a:lnTo>
                <a:lnTo>
                  <a:pt x="23907" y="1139778"/>
                </a:lnTo>
                <a:lnTo>
                  <a:pt x="39852" y="1203542"/>
                </a:lnTo>
                <a:lnTo>
                  <a:pt x="55792" y="1299185"/>
                </a:lnTo>
                <a:lnTo>
                  <a:pt x="127529" y="1299185"/>
                </a:lnTo>
                <a:lnTo>
                  <a:pt x="207230" y="1283246"/>
                </a:lnTo>
                <a:lnTo>
                  <a:pt x="326790" y="1243393"/>
                </a:lnTo>
                <a:lnTo>
                  <a:pt x="422435" y="1187601"/>
                </a:lnTo>
                <a:lnTo>
                  <a:pt x="398523" y="1107897"/>
                </a:lnTo>
                <a:lnTo>
                  <a:pt x="398523" y="1052103"/>
                </a:lnTo>
                <a:lnTo>
                  <a:pt x="414464" y="1028189"/>
                </a:lnTo>
                <a:lnTo>
                  <a:pt x="964425" y="1028189"/>
                </a:lnTo>
                <a:lnTo>
                  <a:pt x="1028192" y="1020218"/>
                </a:lnTo>
                <a:lnTo>
                  <a:pt x="1028192" y="980370"/>
                </a:lnTo>
                <a:lnTo>
                  <a:pt x="1036158" y="980370"/>
                </a:lnTo>
                <a:lnTo>
                  <a:pt x="1044133" y="948485"/>
                </a:lnTo>
                <a:lnTo>
                  <a:pt x="1044133" y="940515"/>
                </a:lnTo>
                <a:lnTo>
                  <a:pt x="1052103" y="932544"/>
                </a:lnTo>
                <a:lnTo>
                  <a:pt x="1060070" y="916603"/>
                </a:lnTo>
                <a:lnTo>
                  <a:pt x="1068044" y="884722"/>
                </a:lnTo>
                <a:lnTo>
                  <a:pt x="1068044" y="812987"/>
                </a:lnTo>
                <a:lnTo>
                  <a:pt x="1076011" y="773136"/>
                </a:lnTo>
                <a:lnTo>
                  <a:pt x="1083985" y="773136"/>
                </a:lnTo>
                <a:lnTo>
                  <a:pt x="1083985" y="725313"/>
                </a:lnTo>
                <a:lnTo>
                  <a:pt x="1099926" y="685462"/>
                </a:lnTo>
                <a:lnTo>
                  <a:pt x="1107893" y="677487"/>
                </a:lnTo>
                <a:lnTo>
                  <a:pt x="1155719" y="605754"/>
                </a:lnTo>
                <a:lnTo>
                  <a:pt x="1163685" y="597783"/>
                </a:lnTo>
                <a:lnTo>
                  <a:pt x="1163685" y="589813"/>
                </a:lnTo>
                <a:lnTo>
                  <a:pt x="1179630" y="557932"/>
                </a:lnTo>
                <a:lnTo>
                  <a:pt x="1179630" y="549962"/>
                </a:lnTo>
                <a:lnTo>
                  <a:pt x="1195570" y="534021"/>
                </a:lnTo>
                <a:lnTo>
                  <a:pt x="1203540" y="534021"/>
                </a:lnTo>
                <a:lnTo>
                  <a:pt x="1235422" y="518079"/>
                </a:lnTo>
                <a:lnTo>
                  <a:pt x="1275274" y="494168"/>
                </a:lnTo>
                <a:lnTo>
                  <a:pt x="1291215" y="454317"/>
                </a:lnTo>
                <a:lnTo>
                  <a:pt x="1307156" y="422435"/>
                </a:lnTo>
                <a:lnTo>
                  <a:pt x="1299185" y="406491"/>
                </a:lnTo>
                <a:lnTo>
                  <a:pt x="1299185" y="382583"/>
                </a:lnTo>
                <a:lnTo>
                  <a:pt x="1307156" y="374613"/>
                </a:lnTo>
                <a:lnTo>
                  <a:pt x="1323101" y="374613"/>
                </a:lnTo>
                <a:lnTo>
                  <a:pt x="1347008" y="366642"/>
                </a:lnTo>
                <a:lnTo>
                  <a:pt x="1354982" y="366642"/>
                </a:lnTo>
                <a:lnTo>
                  <a:pt x="1362948" y="350697"/>
                </a:lnTo>
                <a:lnTo>
                  <a:pt x="1068044" y="350697"/>
                </a:lnTo>
                <a:lnTo>
                  <a:pt x="1036158" y="334756"/>
                </a:lnTo>
                <a:lnTo>
                  <a:pt x="1004277" y="310849"/>
                </a:lnTo>
                <a:lnTo>
                  <a:pt x="964425" y="302875"/>
                </a:lnTo>
                <a:lnTo>
                  <a:pt x="940517" y="286934"/>
                </a:lnTo>
                <a:lnTo>
                  <a:pt x="924577" y="270997"/>
                </a:lnTo>
                <a:lnTo>
                  <a:pt x="892691" y="223175"/>
                </a:lnTo>
                <a:lnTo>
                  <a:pt x="868780" y="199260"/>
                </a:lnTo>
                <a:lnTo>
                  <a:pt x="860811" y="175348"/>
                </a:lnTo>
                <a:lnTo>
                  <a:pt x="844870" y="151441"/>
                </a:lnTo>
                <a:lnTo>
                  <a:pt x="797046" y="151441"/>
                </a:lnTo>
                <a:lnTo>
                  <a:pt x="781105" y="135497"/>
                </a:lnTo>
                <a:lnTo>
                  <a:pt x="773136" y="111586"/>
                </a:lnTo>
                <a:lnTo>
                  <a:pt x="765162" y="95644"/>
                </a:lnTo>
                <a:lnTo>
                  <a:pt x="741254" y="79701"/>
                </a:lnTo>
                <a:lnTo>
                  <a:pt x="669521" y="47823"/>
                </a:lnTo>
                <a:lnTo>
                  <a:pt x="613727" y="15941"/>
                </a:lnTo>
                <a:lnTo>
                  <a:pt x="573872" y="0"/>
                </a:lnTo>
                <a:close/>
              </a:path>
              <a:path w="1403350" h="1299210">
                <a:moveTo>
                  <a:pt x="916603" y="1036163"/>
                </a:moveTo>
                <a:lnTo>
                  <a:pt x="526053" y="1036163"/>
                </a:lnTo>
                <a:lnTo>
                  <a:pt x="605754" y="1052103"/>
                </a:lnTo>
                <a:lnTo>
                  <a:pt x="701401" y="1044130"/>
                </a:lnTo>
                <a:lnTo>
                  <a:pt x="844870" y="1044130"/>
                </a:lnTo>
                <a:lnTo>
                  <a:pt x="916603" y="1036163"/>
                </a:lnTo>
                <a:close/>
              </a:path>
              <a:path w="1403350" h="1299210">
                <a:moveTo>
                  <a:pt x="964425" y="1028189"/>
                </a:moveTo>
                <a:lnTo>
                  <a:pt x="414464" y="1028189"/>
                </a:lnTo>
                <a:lnTo>
                  <a:pt x="470256" y="1044130"/>
                </a:lnTo>
                <a:lnTo>
                  <a:pt x="526053" y="1036163"/>
                </a:lnTo>
                <a:lnTo>
                  <a:pt x="916603" y="1036163"/>
                </a:lnTo>
                <a:lnTo>
                  <a:pt x="964425" y="1028189"/>
                </a:lnTo>
                <a:close/>
              </a:path>
              <a:path w="1403350" h="1299210">
                <a:moveTo>
                  <a:pt x="1323101" y="199260"/>
                </a:moveTo>
                <a:lnTo>
                  <a:pt x="1291215" y="207230"/>
                </a:lnTo>
                <a:lnTo>
                  <a:pt x="1275274" y="247082"/>
                </a:lnTo>
                <a:lnTo>
                  <a:pt x="1243393" y="263023"/>
                </a:lnTo>
                <a:lnTo>
                  <a:pt x="1235422" y="278964"/>
                </a:lnTo>
                <a:lnTo>
                  <a:pt x="1219481" y="278964"/>
                </a:lnTo>
                <a:lnTo>
                  <a:pt x="1195570" y="286934"/>
                </a:lnTo>
                <a:lnTo>
                  <a:pt x="1179630" y="294909"/>
                </a:lnTo>
                <a:lnTo>
                  <a:pt x="1171660" y="302875"/>
                </a:lnTo>
                <a:lnTo>
                  <a:pt x="1163685" y="318816"/>
                </a:lnTo>
                <a:lnTo>
                  <a:pt x="1163685" y="334756"/>
                </a:lnTo>
                <a:lnTo>
                  <a:pt x="1123836" y="334756"/>
                </a:lnTo>
                <a:lnTo>
                  <a:pt x="1099926" y="342731"/>
                </a:lnTo>
                <a:lnTo>
                  <a:pt x="1083985" y="350697"/>
                </a:lnTo>
                <a:lnTo>
                  <a:pt x="1362948" y="350697"/>
                </a:lnTo>
                <a:lnTo>
                  <a:pt x="1362948" y="334756"/>
                </a:lnTo>
                <a:lnTo>
                  <a:pt x="1370919" y="326790"/>
                </a:lnTo>
                <a:lnTo>
                  <a:pt x="1370919" y="310849"/>
                </a:lnTo>
                <a:lnTo>
                  <a:pt x="1386860" y="278964"/>
                </a:lnTo>
                <a:lnTo>
                  <a:pt x="1386860" y="270997"/>
                </a:lnTo>
                <a:lnTo>
                  <a:pt x="1394834" y="255056"/>
                </a:lnTo>
                <a:lnTo>
                  <a:pt x="1402801" y="247082"/>
                </a:lnTo>
                <a:lnTo>
                  <a:pt x="1378889" y="247082"/>
                </a:lnTo>
                <a:lnTo>
                  <a:pt x="1370919" y="231142"/>
                </a:lnTo>
                <a:lnTo>
                  <a:pt x="1354982" y="207230"/>
                </a:lnTo>
                <a:lnTo>
                  <a:pt x="1323101" y="199260"/>
                </a:lnTo>
                <a:close/>
              </a:path>
              <a:path w="1403350" h="1299210">
                <a:moveTo>
                  <a:pt x="812987" y="135497"/>
                </a:moveTo>
                <a:lnTo>
                  <a:pt x="797046" y="151441"/>
                </a:lnTo>
                <a:lnTo>
                  <a:pt x="844870" y="151441"/>
                </a:lnTo>
                <a:lnTo>
                  <a:pt x="812987" y="135497"/>
                </a:lnTo>
                <a:close/>
              </a:path>
            </a:pathLst>
          </a:custGeom>
          <a:solidFill>
            <a:srgbClr val="E6E6E6"/>
          </a:solidFill>
        </p:spPr>
        <p:txBody>
          <a:bodyPr wrap="square" lIns="0" tIns="0" rIns="0" bIns="0" rtlCol="0"/>
          <a:lstStyle/>
          <a:p>
            <a:endParaRPr/>
          </a:p>
        </p:txBody>
      </p:sp>
      <p:sp>
        <p:nvSpPr>
          <p:cNvPr id="16" name="object 16"/>
          <p:cNvSpPr/>
          <p:nvPr/>
        </p:nvSpPr>
        <p:spPr>
          <a:xfrm>
            <a:off x="6099652" y="2860901"/>
            <a:ext cx="1403350" cy="1299210"/>
          </a:xfrm>
          <a:custGeom>
            <a:avLst/>
            <a:gdLst/>
            <a:ahLst/>
            <a:cxnLst/>
            <a:rect l="l" t="t" r="r" b="b"/>
            <a:pathLst>
              <a:path w="1403350" h="1299210">
                <a:moveTo>
                  <a:pt x="789077" y="143465"/>
                </a:moveTo>
                <a:lnTo>
                  <a:pt x="797050" y="151440"/>
                </a:lnTo>
                <a:lnTo>
                  <a:pt x="805018" y="143465"/>
                </a:lnTo>
                <a:lnTo>
                  <a:pt x="812990" y="135496"/>
                </a:lnTo>
                <a:lnTo>
                  <a:pt x="828931" y="143465"/>
                </a:lnTo>
                <a:lnTo>
                  <a:pt x="844871" y="151440"/>
                </a:lnTo>
                <a:lnTo>
                  <a:pt x="860812" y="175346"/>
                </a:lnTo>
                <a:lnTo>
                  <a:pt x="868784" y="199259"/>
                </a:lnTo>
                <a:lnTo>
                  <a:pt x="892693" y="223175"/>
                </a:lnTo>
                <a:lnTo>
                  <a:pt x="924577" y="270997"/>
                </a:lnTo>
                <a:lnTo>
                  <a:pt x="940518" y="286933"/>
                </a:lnTo>
                <a:lnTo>
                  <a:pt x="964427" y="302874"/>
                </a:lnTo>
                <a:lnTo>
                  <a:pt x="1004280" y="310850"/>
                </a:lnTo>
                <a:lnTo>
                  <a:pt x="1036161" y="334755"/>
                </a:lnTo>
                <a:lnTo>
                  <a:pt x="1068046" y="350695"/>
                </a:lnTo>
                <a:lnTo>
                  <a:pt x="1083986" y="350695"/>
                </a:lnTo>
                <a:lnTo>
                  <a:pt x="1099927" y="342731"/>
                </a:lnTo>
                <a:lnTo>
                  <a:pt x="1123839" y="334755"/>
                </a:lnTo>
                <a:lnTo>
                  <a:pt x="1163686" y="334755"/>
                </a:lnTo>
                <a:lnTo>
                  <a:pt x="1163686" y="318814"/>
                </a:lnTo>
                <a:lnTo>
                  <a:pt x="1171662" y="302874"/>
                </a:lnTo>
                <a:lnTo>
                  <a:pt x="1179634" y="294906"/>
                </a:lnTo>
                <a:lnTo>
                  <a:pt x="1195575" y="286933"/>
                </a:lnTo>
                <a:lnTo>
                  <a:pt x="1219484" y="278961"/>
                </a:lnTo>
                <a:lnTo>
                  <a:pt x="1235424" y="278961"/>
                </a:lnTo>
                <a:lnTo>
                  <a:pt x="1243396" y="263021"/>
                </a:lnTo>
                <a:lnTo>
                  <a:pt x="1275277" y="247080"/>
                </a:lnTo>
                <a:lnTo>
                  <a:pt x="1291218" y="207231"/>
                </a:lnTo>
                <a:lnTo>
                  <a:pt x="1323103" y="199259"/>
                </a:lnTo>
                <a:lnTo>
                  <a:pt x="1354984" y="207231"/>
                </a:lnTo>
                <a:lnTo>
                  <a:pt x="1370920" y="231140"/>
                </a:lnTo>
                <a:lnTo>
                  <a:pt x="1378892" y="247080"/>
                </a:lnTo>
                <a:lnTo>
                  <a:pt x="1386864" y="247080"/>
                </a:lnTo>
                <a:lnTo>
                  <a:pt x="1402805" y="247080"/>
                </a:lnTo>
                <a:lnTo>
                  <a:pt x="1394837" y="255056"/>
                </a:lnTo>
                <a:lnTo>
                  <a:pt x="1386864" y="270997"/>
                </a:lnTo>
                <a:lnTo>
                  <a:pt x="1386864" y="278961"/>
                </a:lnTo>
                <a:lnTo>
                  <a:pt x="1370920" y="310850"/>
                </a:lnTo>
                <a:lnTo>
                  <a:pt x="1370920" y="326790"/>
                </a:lnTo>
                <a:lnTo>
                  <a:pt x="1362952" y="334755"/>
                </a:lnTo>
                <a:lnTo>
                  <a:pt x="1362952" y="350695"/>
                </a:lnTo>
                <a:lnTo>
                  <a:pt x="1354984" y="366640"/>
                </a:lnTo>
                <a:lnTo>
                  <a:pt x="1347011" y="366640"/>
                </a:lnTo>
                <a:lnTo>
                  <a:pt x="1323103" y="374612"/>
                </a:lnTo>
                <a:lnTo>
                  <a:pt x="1307158" y="374612"/>
                </a:lnTo>
                <a:lnTo>
                  <a:pt x="1299190" y="382580"/>
                </a:lnTo>
                <a:lnTo>
                  <a:pt x="1299190" y="398521"/>
                </a:lnTo>
                <a:lnTo>
                  <a:pt x="1299190" y="406489"/>
                </a:lnTo>
                <a:lnTo>
                  <a:pt x="1307158" y="422433"/>
                </a:lnTo>
                <a:lnTo>
                  <a:pt x="1291218" y="454314"/>
                </a:lnTo>
                <a:lnTo>
                  <a:pt x="1275277" y="494167"/>
                </a:lnTo>
                <a:lnTo>
                  <a:pt x="1235424" y="518080"/>
                </a:lnTo>
                <a:lnTo>
                  <a:pt x="1219484" y="526048"/>
                </a:lnTo>
                <a:lnTo>
                  <a:pt x="1203543" y="534021"/>
                </a:lnTo>
                <a:lnTo>
                  <a:pt x="1195575" y="534021"/>
                </a:lnTo>
                <a:lnTo>
                  <a:pt x="1179634" y="549961"/>
                </a:lnTo>
                <a:lnTo>
                  <a:pt x="1179634" y="557931"/>
                </a:lnTo>
                <a:lnTo>
                  <a:pt x="1171662" y="573871"/>
                </a:lnTo>
                <a:lnTo>
                  <a:pt x="1163686" y="589812"/>
                </a:lnTo>
                <a:lnTo>
                  <a:pt x="1163686" y="597784"/>
                </a:lnTo>
                <a:lnTo>
                  <a:pt x="1155722" y="605756"/>
                </a:lnTo>
                <a:lnTo>
                  <a:pt x="1139781" y="629665"/>
                </a:lnTo>
                <a:lnTo>
                  <a:pt x="1107896" y="677486"/>
                </a:lnTo>
                <a:lnTo>
                  <a:pt x="1099927" y="685462"/>
                </a:lnTo>
                <a:lnTo>
                  <a:pt x="1083986" y="725316"/>
                </a:lnTo>
                <a:lnTo>
                  <a:pt x="1083986" y="741256"/>
                </a:lnTo>
                <a:lnTo>
                  <a:pt x="1083986" y="773137"/>
                </a:lnTo>
                <a:lnTo>
                  <a:pt x="1076014" y="773137"/>
                </a:lnTo>
                <a:lnTo>
                  <a:pt x="1068046" y="812986"/>
                </a:lnTo>
                <a:lnTo>
                  <a:pt x="1068046" y="884720"/>
                </a:lnTo>
                <a:lnTo>
                  <a:pt x="1060071" y="916605"/>
                </a:lnTo>
                <a:lnTo>
                  <a:pt x="1052105" y="932546"/>
                </a:lnTo>
                <a:lnTo>
                  <a:pt x="1044133" y="940514"/>
                </a:lnTo>
                <a:lnTo>
                  <a:pt x="1044133" y="948486"/>
                </a:lnTo>
                <a:lnTo>
                  <a:pt x="1036161" y="980371"/>
                </a:lnTo>
                <a:lnTo>
                  <a:pt x="1028193" y="980371"/>
                </a:lnTo>
                <a:lnTo>
                  <a:pt x="1028193" y="988337"/>
                </a:lnTo>
                <a:lnTo>
                  <a:pt x="1028193" y="996312"/>
                </a:lnTo>
                <a:lnTo>
                  <a:pt x="1028193" y="1012249"/>
                </a:lnTo>
                <a:lnTo>
                  <a:pt x="1028193" y="1020220"/>
                </a:lnTo>
                <a:lnTo>
                  <a:pt x="964427" y="1028190"/>
                </a:lnTo>
                <a:lnTo>
                  <a:pt x="916605" y="1036165"/>
                </a:lnTo>
                <a:lnTo>
                  <a:pt x="844871" y="1044130"/>
                </a:lnTo>
                <a:lnTo>
                  <a:pt x="781109" y="1044130"/>
                </a:lnTo>
                <a:lnTo>
                  <a:pt x="701403" y="1044130"/>
                </a:lnTo>
                <a:lnTo>
                  <a:pt x="605755" y="1052105"/>
                </a:lnTo>
                <a:lnTo>
                  <a:pt x="526052" y="1036165"/>
                </a:lnTo>
                <a:lnTo>
                  <a:pt x="470259" y="1044130"/>
                </a:lnTo>
                <a:lnTo>
                  <a:pt x="414465" y="1028190"/>
                </a:lnTo>
                <a:lnTo>
                  <a:pt x="398525" y="1052105"/>
                </a:lnTo>
                <a:lnTo>
                  <a:pt x="398525" y="1107896"/>
                </a:lnTo>
                <a:lnTo>
                  <a:pt x="422433" y="1187603"/>
                </a:lnTo>
                <a:lnTo>
                  <a:pt x="326790" y="1243396"/>
                </a:lnTo>
                <a:lnTo>
                  <a:pt x="207231" y="1283245"/>
                </a:lnTo>
                <a:lnTo>
                  <a:pt x="127527" y="1299186"/>
                </a:lnTo>
                <a:lnTo>
                  <a:pt x="55793" y="1299186"/>
                </a:lnTo>
                <a:lnTo>
                  <a:pt x="39853" y="1203543"/>
                </a:lnTo>
                <a:lnTo>
                  <a:pt x="23904" y="1139781"/>
                </a:lnTo>
                <a:lnTo>
                  <a:pt x="31880" y="1076011"/>
                </a:lnTo>
                <a:lnTo>
                  <a:pt x="39853" y="1044130"/>
                </a:lnTo>
                <a:lnTo>
                  <a:pt x="39853" y="1004277"/>
                </a:lnTo>
                <a:lnTo>
                  <a:pt x="23904" y="940514"/>
                </a:lnTo>
                <a:lnTo>
                  <a:pt x="15940" y="876752"/>
                </a:lnTo>
                <a:lnTo>
                  <a:pt x="7968" y="852839"/>
                </a:lnTo>
                <a:lnTo>
                  <a:pt x="0" y="812986"/>
                </a:lnTo>
                <a:lnTo>
                  <a:pt x="15940" y="781105"/>
                </a:lnTo>
                <a:lnTo>
                  <a:pt x="39853" y="773137"/>
                </a:lnTo>
                <a:lnTo>
                  <a:pt x="63761" y="765165"/>
                </a:lnTo>
                <a:lnTo>
                  <a:pt x="87674" y="757197"/>
                </a:lnTo>
                <a:lnTo>
                  <a:pt x="143468" y="749220"/>
                </a:lnTo>
                <a:lnTo>
                  <a:pt x="175349" y="741256"/>
                </a:lnTo>
                <a:lnTo>
                  <a:pt x="191289" y="733280"/>
                </a:lnTo>
                <a:lnTo>
                  <a:pt x="207231" y="685462"/>
                </a:lnTo>
                <a:lnTo>
                  <a:pt x="215202" y="653581"/>
                </a:lnTo>
                <a:lnTo>
                  <a:pt x="231140" y="605756"/>
                </a:lnTo>
                <a:lnTo>
                  <a:pt x="247084" y="557931"/>
                </a:lnTo>
                <a:lnTo>
                  <a:pt x="263025" y="502136"/>
                </a:lnTo>
                <a:lnTo>
                  <a:pt x="270997" y="478227"/>
                </a:lnTo>
                <a:lnTo>
                  <a:pt x="286937" y="438374"/>
                </a:lnTo>
                <a:lnTo>
                  <a:pt x="294906" y="414465"/>
                </a:lnTo>
                <a:lnTo>
                  <a:pt x="310850" y="358671"/>
                </a:lnTo>
                <a:lnTo>
                  <a:pt x="310850" y="350695"/>
                </a:lnTo>
                <a:lnTo>
                  <a:pt x="318818" y="334755"/>
                </a:lnTo>
                <a:lnTo>
                  <a:pt x="342731" y="310850"/>
                </a:lnTo>
                <a:lnTo>
                  <a:pt x="350699" y="286933"/>
                </a:lnTo>
                <a:lnTo>
                  <a:pt x="374612" y="247080"/>
                </a:lnTo>
                <a:lnTo>
                  <a:pt x="374612" y="239116"/>
                </a:lnTo>
                <a:lnTo>
                  <a:pt x="382584" y="239116"/>
                </a:lnTo>
                <a:lnTo>
                  <a:pt x="414465" y="223175"/>
                </a:lnTo>
                <a:lnTo>
                  <a:pt x="446346" y="215199"/>
                </a:lnTo>
                <a:lnTo>
                  <a:pt x="462286" y="199259"/>
                </a:lnTo>
                <a:lnTo>
                  <a:pt x="470259" y="191287"/>
                </a:lnTo>
                <a:lnTo>
                  <a:pt x="502140" y="151440"/>
                </a:lnTo>
                <a:lnTo>
                  <a:pt x="502140" y="143465"/>
                </a:lnTo>
                <a:lnTo>
                  <a:pt x="510112" y="119555"/>
                </a:lnTo>
                <a:lnTo>
                  <a:pt x="510112" y="95642"/>
                </a:lnTo>
                <a:lnTo>
                  <a:pt x="518080" y="79699"/>
                </a:lnTo>
                <a:lnTo>
                  <a:pt x="518080" y="23908"/>
                </a:lnTo>
                <a:lnTo>
                  <a:pt x="526052" y="15940"/>
                </a:lnTo>
                <a:lnTo>
                  <a:pt x="541993" y="7964"/>
                </a:lnTo>
                <a:lnTo>
                  <a:pt x="557933" y="0"/>
                </a:lnTo>
                <a:lnTo>
                  <a:pt x="573874" y="0"/>
                </a:lnTo>
                <a:lnTo>
                  <a:pt x="613727" y="15940"/>
                </a:lnTo>
                <a:lnTo>
                  <a:pt x="669521" y="47821"/>
                </a:lnTo>
                <a:lnTo>
                  <a:pt x="741256" y="79699"/>
                </a:lnTo>
                <a:lnTo>
                  <a:pt x="765165" y="95642"/>
                </a:lnTo>
                <a:lnTo>
                  <a:pt x="773137" y="111583"/>
                </a:lnTo>
                <a:lnTo>
                  <a:pt x="781109" y="135496"/>
                </a:lnTo>
                <a:lnTo>
                  <a:pt x="789077" y="143465"/>
                </a:lnTo>
                <a:close/>
              </a:path>
            </a:pathLst>
          </a:custGeom>
          <a:ln w="7968">
            <a:solidFill>
              <a:srgbClr val="828282"/>
            </a:solidFill>
          </a:ln>
        </p:spPr>
        <p:txBody>
          <a:bodyPr wrap="square" lIns="0" tIns="0" rIns="0" bIns="0" rtlCol="0"/>
          <a:lstStyle/>
          <a:p>
            <a:endParaRPr/>
          </a:p>
        </p:txBody>
      </p:sp>
      <p:sp>
        <p:nvSpPr>
          <p:cNvPr id="17" name="object 17"/>
          <p:cNvSpPr/>
          <p:nvPr/>
        </p:nvSpPr>
        <p:spPr>
          <a:xfrm>
            <a:off x="4577274" y="2900764"/>
            <a:ext cx="1897380" cy="1490980"/>
          </a:xfrm>
          <a:custGeom>
            <a:avLst/>
            <a:gdLst/>
            <a:ahLst/>
            <a:cxnLst/>
            <a:rect l="l" t="t" r="r" b="b"/>
            <a:pathLst>
              <a:path w="1897379" h="1490979">
                <a:moveTo>
                  <a:pt x="0" y="948484"/>
                </a:moveTo>
                <a:lnTo>
                  <a:pt x="0" y="972395"/>
                </a:lnTo>
                <a:lnTo>
                  <a:pt x="7970" y="1012250"/>
                </a:lnTo>
                <a:lnTo>
                  <a:pt x="7970" y="1091952"/>
                </a:lnTo>
                <a:lnTo>
                  <a:pt x="15941" y="1139778"/>
                </a:lnTo>
                <a:lnTo>
                  <a:pt x="15941" y="1147748"/>
                </a:lnTo>
                <a:lnTo>
                  <a:pt x="23910" y="1195570"/>
                </a:lnTo>
                <a:lnTo>
                  <a:pt x="23910" y="1339041"/>
                </a:lnTo>
                <a:lnTo>
                  <a:pt x="31880" y="1347007"/>
                </a:lnTo>
                <a:lnTo>
                  <a:pt x="31880" y="1394834"/>
                </a:lnTo>
                <a:lnTo>
                  <a:pt x="95647" y="1434682"/>
                </a:lnTo>
                <a:lnTo>
                  <a:pt x="111584" y="1450623"/>
                </a:lnTo>
                <a:lnTo>
                  <a:pt x="135496" y="1482509"/>
                </a:lnTo>
                <a:lnTo>
                  <a:pt x="175348" y="1490475"/>
                </a:lnTo>
                <a:lnTo>
                  <a:pt x="223174" y="1490475"/>
                </a:lnTo>
                <a:lnTo>
                  <a:pt x="270996" y="1482509"/>
                </a:lnTo>
                <a:lnTo>
                  <a:pt x="310849" y="1482509"/>
                </a:lnTo>
                <a:lnTo>
                  <a:pt x="374611" y="1450623"/>
                </a:lnTo>
                <a:lnTo>
                  <a:pt x="422435" y="1394834"/>
                </a:lnTo>
                <a:lnTo>
                  <a:pt x="446345" y="1362948"/>
                </a:lnTo>
                <a:lnTo>
                  <a:pt x="462286" y="1354982"/>
                </a:lnTo>
                <a:lnTo>
                  <a:pt x="526049" y="1307156"/>
                </a:lnTo>
                <a:lnTo>
                  <a:pt x="549964" y="1291215"/>
                </a:lnTo>
                <a:lnTo>
                  <a:pt x="549964" y="1251364"/>
                </a:lnTo>
                <a:lnTo>
                  <a:pt x="573872" y="1235422"/>
                </a:lnTo>
                <a:lnTo>
                  <a:pt x="605753" y="1187599"/>
                </a:lnTo>
                <a:lnTo>
                  <a:pt x="653580" y="1139778"/>
                </a:lnTo>
                <a:lnTo>
                  <a:pt x="709372" y="1076011"/>
                </a:lnTo>
                <a:lnTo>
                  <a:pt x="765164" y="1044133"/>
                </a:lnTo>
                <a:lnTo>
                  <a:pt x="805017" y="964425"/>
                </a:lnTo>
                <a:lnTo>
                  <a:pt x="23910" y="964425"/>
                </a:lnTo>
                <a:lnTo>
                  <a:pt x="0" y="948484"/>
                </a:lnTo>
                <a:close/>
              </a:path>
              <a:path w="1897379" h="1490979">
                <a:moveTo>
                  <a:pt x="302878" y="749225"/>
                </a:moveTo>
                <a:lnTo>
                  <a:pt x="263023" y="773135"/>
                </a:lnTo>
                <a:lnTo>
                  <a:pt x="239115" y="789076"/>
                </a:lnTo>
                <a:lnTo>
                  <a:pt x="199262" y="812987"/>
                </a:lnTo>
                <a:lnTo>
                  <a:pt x="183321" y="860809"/>
                </a:lnTo>
                <a:lnTo>
                  <a:pt x="135496" y="916603"/>
                </a:lnTo>
                <a:lnTo>
                  <a:pt x="87674" y="964425"/>
                </a:lnTo>
                <a:lnTo>
                  <a:pt x="805017" y="964425"/>
                </a:lnTo>
                <a:lnTo>
                  <a:pt x="812987" y="948484"/>
                </a:lnTo>
                <a:lnTo>
                  <a:pt x="828928" y="924576"/>
                </a:lnTo>
                <a:lnTo>
                  <a:pt x="852839" y="892691"/>
                </a:lnTo>
                <a:lnTo>
                  <a:pt x="884721" y="868780"/>
                </a:lnTo>
                <a:lnTo>
                  <a:pt x="980370" y="773135"/>
                </a:lnTo>
                <a:lnTo>
                  <a:pt x="980370" y="765162"/>
                </a:lnTo>
                <a:lnTo>
                  <a:pt x="414464" y="765162"/>
                </a:lnTo>
                <a:lnTo>
                  <a:pt x="302878" y="749225"/>
                </a:lnTo>
                <a:close/>
              </a:path>
              <a:path w="1897379" h="1490979">
                <a:moveTo>
                  <a:pt x="1732780" y="629668"/>
                </a:moveTo>
                <a:lnTo>
                  <a:pt x="1020221" y="629668"/>
                </a:lnTo>
                <a:lnTo>
                  <a:pt x="1123836" y="637635"/>
                </a:lnTo>
                <a:lnTo>
                  <a:pt x="1203540" y="653580"/>
                </a:lnTo>
                <a:lnTo>
                  <a:pt x="1362952" y="693427"/>
                </a:lnTo>
                <a:lnTo>
                  <a:pt x="1450627" y="733284"/>
                </a:lnTo>
                <a:lnTo>
                  <a:pt x="1530330" y="773135"/>
                </a:lnTo>
                <a:lnTo>
                  <a:pt x="1538301" y="741254"/>
                </a:lnTo>
                <a:lnTo>
                  <a:pt x="1570182" y="725313"/>
                </a:lnTo>
                <a:lnTo>
                  <a:pt x="1586123" y="725313"/>
                </a:lnTo>
                <a:lnTo>
                  <a:pt x="1618005" y="717342"/>
                </a:lnTo>
                <a:lnTo>
                  <a:pt x="1673797" y="709368"/>
                </a:lnTo>
                <a:lnTo>
                  <a:pt x="1721624" y="693427"/>
                </a:lnTo>
                <a:lnTo>
                  <a:pt x="1729591" y="645609"/>
                </a:lnTo>
                <a:lnTo>
                  <a:pt x="1732780" y="629668"/>
                </a:lnTo>
                <a:close/>
              </a:path>
              <a:path w="1897379" h="1490979">
                <a:moveTo>
                  <a:pt x="693431" y="510109"/>
                </a:moveTo>
                <a:lnTo>
                  <a:pt x="677487" y="510109"/>
                </a:lnTo>
                <a:lnTo>
                  <a:pt x="653580" y="526053"/>
                </a:lnTo>
                <a:lnTo>
                  <a:pt x="637639" y="534019"/>
                </a:lnTo>
                <a:lnTo>
                  <a:pt x="637639" y="549960"/>
                </a:lnTo>
                <a:lnTo>
                  <a:pt x="605753" y="597786"/>
                </a:lnTo>
                <a:lnTo>
                  <a:pt x="573872" y="637635"/>
                </a:lnTo>
                <a:lnTo>
                  <a:pt x="534019" y="653580"/>
                </a:lnTo>
                <a:lnTo>
                  <a:pt x="502138" y="661546"/>
                </a:lnTo>
                <a:lnTo>
                  <a:pt x="478231" y="693427"/>
                </a:lnTo>
                <a:lnTo>
                  <a:pt x="470256" y="725313"/>
                </a:lnTo>
                <a:lnTo>
                  <a:pt x="462286" y="749225"/>
                </a:lnTo>
                <a:lnTo>
                  <a:pt x="438374" y="765162"/>
                </a:lnTo>
                <a:lnTo>
                  <a:pt x="980370" y="765162"/>
                </a:lnTo>
                <a:lnTo>
                  <a:pt x="980370" y="653580"/>
                </a:lnTo>
                <a:lnTo>
                  <a:pt x="988336" y="637635"/>
                </a:lnTo>
                <a:lnTo>
                  <a:pt x="1020221" y="629668"/>
                </a:lnTo>
                <a:lnTo>
                  <a:pt x="1732780" y="629668"/>
                </a:lnTo>
                <a:lnTo>
                  <a:pt x="1737564" y="605754"/>
                </a:lnTo>
                <a:lnTo>
                  <a:pt x="1753501" y="565901"/>
                </a:lnTo>
                <a:lnTo>
                  <a:pt x="1777417" y="518079"/>
                </a:lnTo>
                <a:lnTo>
                  <a:pt x="725313" y="518079"/>
                </a:lnTo>
                <a:lnTo>
                  <a:pt x="693431" y="510109"/>
                </a:lnTo>
                <a:close/>
              </a:path>
              <a:path w="1897379" h="1490979">
                <a:moveTo>
                  <a:pt x="1123836" y="0"/>
                </a:moveTo>
                <a:lnTo>
                  <a:pt x="1083984" y="39848"/>
                </a:lnTo>
                <a:lnTo>
                  <a:pt x="1083984" y="183323"/>
                </a:lnTo>
                <a:lnTo>
                  <a:pt x="1036162" y="223170"/>
                </a:lnTo>
                <a:lnTo>
                  <a:pt x="972395" y="231145"/>
                </a:lnTo>
                <a:lnTo>
                  <a:pt x="924576" y="239111"/>
                </a:lnTo>
                <a:lnTo>
                  <a:pt x="908635" y="255056"/>
                </a:lnTo>
                <a:lnTo>
                  <a:pt x="908635" y="278964"/>
                </a:lnTo>
                <a:lnTo>
                  <a:pt x="940513" y="294904"/>
                </a:lnTo>
                <a:lnTo>
                  <a:pt x="980370" y="302878"/>
                </a:lnTo>
                <a:lnTo>
                  <a:pt x="996309" y="318819"/>
                </a:lnTo>
                <a:lnTo>
                  <a:pt x="1012250" y="350697"/>
                </a:lnTo>
                <a:lnTo>
                  <a:pt x="996309" y="390552"/>
                </a:lnTo>
                <a:lnTo>
                  <a:pt x="964429" y="422435"/>
                </a:lnTo>
                <a:lnTo>
                  <a:pt x="932543" y="422435"/>
                </a:lnTo>
                <a:lnTo>
                  <a:pt x="892695" y="430405"/>
                </a:lnTo>
                <a:lnTo>
                  <a:pt x="860809" y="470256"/>
                </a:lnTo>
                <a:lnTo>
                  <a:pt x="828928" y="494168"/>
                </a:lnTo>
                <a:lnTo>
                  <a:pt x="812987" y="510109"/>
                </a:lnTo>
                <a:lnTo>
                  <a:pt x="789076" y="518079"/>
                </a:lnTo>
                <a:lnTo>
                  <a:pt x="1777417" y="518079"/>
                </a:lnTo>
                <a:lnTo>
                  <a:pt x="1793358" y="462286"/>
                </a:lnTo>
                <a:lnTo>
                  <a:pt x="1801324" y="438376"/>
                </a:lnTo>
                <a:lnTo>
                  <a:pt x="1809297" y="398523"/>
                </a:lnTo>
                <a:lnTo>
                  <a:pt x="1817265" y="374611"/>
                </a:lnTo>
                <a:lnTo>
                  <a:pt x="1833209" y="318819"/>
                </a:lnTo>
                <a:lnTo>
                  <a:pt x="1841179" y="310845"/>
                </a:lnTo>
                <a:lnTo>
                  <a:pt x="1849150" y="294904"/>
                </a:lnTo>
                <a:lnTo>
                  <a:pt x="1873058" y="270996"/>
                </a:lnTo>
                <a:lnTo>
                  <a:pt x="1586123" y="270996"/>
                </a:lnTo>
                <a:lnTo>
                  <a:pt x="1562213" y="231145"/>
                </a:lnTo>
                <a:lnTo>
                  <a:pt x="1553357" y="215204"/>
                </a:lnTo>
                <a:lnTo>
                  <a:pt x="1339041" y="215204"/>
                </a:lnTo>
                <a:lnTo>
                  <a:pt x="1315126" y="191289"/>
                </a:lnTo>
                <a:lnTo>
                  <a:pt x="1307160" y="143466"/>
                </a:lnTo>
                <a:lnTo>
                  <a:pt x="1299185" y="87674"/>
                </a:lnTo>
                <a:lnTo>
                  <a:pt x="1291219" y="55792"/>
                </a:lnTo>
                <a:lnTo>
                  <a:pt x="1291219" y="47821"/>
                </a:lnTo>
                <a:lnTo>
                  <a:pt x="1283244" y="47821"/>
                </a:lnTo>
                <a:lnTo>
                  <a:pt x="1271285" y="39848"/>
                </a:lnTo>
                <a:lnTo>
                  <a:pt x="1203540" y="39848"/>
                </a:lnTo>
                <a:lnTo>
                  <a:pt x="1171658" y="31880"/>
                </a:lnTo>
                <a:lnTo>
                  <a:pt x="1123836" y="31880"/>
                </a:lnTo>
                <a:lnTo>
                  <a:pt x="1123836" y="0"/>
                </a:lnTo>
                <a:close/>
              </a:path>
              <a:path w="1897379" h="1490979">
                <a:moveTo>
                  <a:pt x="1865091" y="151437"/>
                </a:moveTo>
                <a:lnTo>
                  <a:pt x="1833209" y="175348"/>
                </a:lnTo>
                <a:lnTo>
                  <a:pt x="1809297" y="199262"/>
                </a:lnTo>
                <a:lnTo>
                  <a:pt x="1793358" y="223170"/>
                </a:lnTo>
                <a:lnTo>
                  <a:pt x="1761476" y="239111"/>
                </a:lnTo>
                <a:lnTo>
                  <a:pt x="1721624" y="247082"/>
                </a:lnTo>
                <a:lnTo>
                  <a:pt x="1673797" y="247082"/>
                </a:lnTo>
                <a:lnTo>
                  <a:pt x="1618005" y="263023"/>
                </a:lnTo>
                <a:lnTo>
                  <a:pt x="1586123" y="270996"/>
                </a:lnTo>
                <a:lnTo>
                  <a:pt x="1873058" y="270996"/>
                </a:lnTo>
                <a:lnTo>
                  <a:pt x="1873058" y="247082"/>
                </a:lnTo>
                <a:lnTo>
                  <a:pt x="1896972" y="207229"/>
                </a:lnTo>
                <a:lnTo>
                  <a:pt x="1888999" y="199262"/>
                </a:lnTo>
                <a:lnTo>
                  <a:pt x="1865091" y="151437"/>
                </a:lnTo>
                <a:close/>
              </a:path>
              <a:path w="1897379" h="1490979">
                <a:moveTo>
                  <a:pt x="1498448" y="151437"/>
                </a:moveTo>
                <a:lnTo>
                  <a:pt x="1474534" y="151437"/>
                </a:lnTo>
                <a:lnTo>
                  <a:pt x="1466568" y="159407"/>
                </a:lnTo>
                <a:lnTo>
                  <a:pt x="1426715" y="183323"/>
                </a:lnTo>
                <a:lnTo>
                  <a:pt x="1394834" y="199262"/>
                </a:lnTo>
                <a:lnTo>
                  <a:pt x="1370919" y="215204"/>
                </a:lnTo>
                <a:lnTo>
                  <a:pt x="1553357" y="215204"/>
                </a:lnTo>
                <a:lnTo>
                  <a:pt x="1522360" y="159407"/>
                </a:lnTo>
                <a:lnTo>
                  <a:pt x="1498448" y="151437"/>
                </a:lnTo>
                <a:close/>
              </a:path>
              <a:path w="1897379" h="1490979">
                <a:moveTo>
                  <a:pt x="1259333" y="31880"/>
                </a:moveTo>
                <a:lnTo>
                  <a:pt x="1235425" y="31880"/>
                </a:lnTo>
                <a:lnTo>
                  <a:pt x="1203540" y="39848"/>
                </a:lnTo>
                <a:lnTo>
                  <a:pt x="1271285" y="39848"/>
                </a:lnTo>
                <a:lnTo>
                  <a:pt x="1259333" y="31880"/>
                </a:lnTo>
                <a:close/>
              </a:path>
            </a:pathLst>
          </a:custGeom>
          <a:solidFill>
            <a:srgbClr val="E6E6E6"/>
          </a:solidFill>
        </p:spPr>
        <p:txBody>
          <a:bodyPr wrap="square" lIns="0" tIns="0" rIns="0" bIns="0" rtlCol="0"/>
          <a:lstStyle/>
          <a:p>
            <a:endParaRPr/>
          </a:p>
        </p:txBody>
      </p:sp>
      <p:sp>
        <p:nvSpPr>
          <p:cNvPr id="18" name="object 18"/>
          <p:cNvSpPr/>
          <p:nvPr/>
        </p:nvSpPr>
        <p:spPr>
          <a:xfrm>
            <a:off x="4577287" y="2900750"/>
            <a:ext cx="1897380" cy="1490980"/>
          </a:xfrm>
          <a:custGeom>
            <a:avLst/>
            <a:gdLst/>
            <a:ahLst/>
            <a:cxnLst/>
            <a:rect l="l" t="t" r="r" b="b"/>
            <a:pathLst>
              <a:path w="1897379" h="1490979">
                <a:moveTo>
                  <a:pt x="0" y="948488"/>
                </a:moveTo>
                <a:lnTo>
                  <a:pt x="0" y="972400"/>
                </a:lnTo>
                <a:lnTo>
                  <a:pt x="7968" y="1012256"/>
                </a:lnTo>
                <a:lnTo>
                  <a:pt x="7968" y="1091956"/>
                </a:lnTo>
                <a:lnTo>
                  <a:pt x="15940" y="1139781"/>
                </a:lnTo>
                <a:lnTo>
                  <a:pt x="15940" y="1147753"/>
                </a:lnTo>
                <a:lnTo>
                  <a:pt x="23912" y="1195575"/>
                </a:lnTo>
                <a:lnTo>
                  <a:pt x="23912" y="1339047"/>
                </a:lnTo>
                <a:lnTo>
                  <a:pt x="31880" y="1347011"/>
                </a:lnTo>
                <a:lnTo>
                  <a:pt x="31880" y="1394837"/>
                </a:lnTo>
                <a:lnTo>
                  <a:pt x="95646" y="1434687"/>
                </a:lnTo>
                <a:lnTo>
                  <a:pt x="111587" y="1450628"/>
                </a:lnTo>
                <a:lnTo>
                  <a:pt x="135496" y="1482513"/>
                </a:lnTo>
                <a:lnTo>
                  <a:pt x="175349" y="1490481"/>
                </a:lnTo>
                <a:lnTo>
                  <a:pt x="223174" y="1490481"/>
                </a:lnTo>
                <a:lnTo>
                  <a:pt x="270996" y="1482513"/>
                </a:lnTo>
                <a:lnTo>
                  <a:pt x="310849" y="1482513"/>
                </a:lnTo>
                <a:lnTo>
                  <a:pt x="374612" y="1450628"/>
                </a:lnTo>
                <a:lnTo>
                  <a:pt x="422437" y="1394837"/>
                </a:lnTo>
                <a:lnTo>
                  <a:pt x="446346" y="1362952"/>
                </a:lnTo>
                <a:lnTo>
                  <a:pt x="462287" y="1354988"/>
                </a:lnTo>
                <a:lnTo>
                  <a:pt x="526052" y="1307162"/>
                </a:lnTo>
                <a:lnTo>
                  <a:pt x="549965" y="1291222"/>
                </a:lnTo>
                <a:lnTo>
                  <a:pt x="549965" y="1251369"/>
                </a:lnTo>
                <a:lnTo>
                  <a:pt x="573874" y="1235428"/>
                </a:lnTo>
                <a:lnTo>
                  <a:pt x="605755" y="1187603"/>
                </a:lnTo>
                <a:lnTo>
                  <a:pt x="653580" y="1139781"/>
                </a:lnTo>
                <a:lnTo>
                  <a:pt x="709374" y="1076015"/>
                </a:lnTo>
                <a:lnTo>
                  <a:pt x="765167" y="1044138"/>
                </a:lnTo>
                <a:lnTo>
                  <a:pt x="805019" y="964428"/>
                </a:lnTo>
                <a:lnTo>
                  <a:pt x="23912" y="964428"/>
                </a:lnTo>
                <a:lnTo>
                  <a:pt x="0" y="948488"/>
                </a:lnTo>
                <a:close/>
              </a:path>
              <a:path w="1897379" h="1490979">
                <a:moveTo>
                  <a:pt x="302876" y="749228"/>
                </a:moveTo>
                <a:lnTo>
                  <a:pt x="263023" y="773137"/>
                </a:lnTo>
                <a:lnTo>
                  <a:pt x="239115" y="789081"/>
                </a:lnTo>
                <a:lnTo>
                  <a:pt x="199261" y="812990"/>
                </a:lnTo>
                <a:lnTo>
                  <a:pt x="183321" y="860812"/>
                </a:lnTo>
                <a:lnTo>
                  <a:pt x="135496" y="916605"/>
                </a:lnTo>
                <a:lnTo>
                  <a:pt x="87674" y="964428"/>
                </a:lnTo>
                <a:lnTo>
                  <a:pt x="805019" y="964428"/>
                </a:lnTo>
                <a:lnTo>
                  <a:pt x="812989" y="948488"/>
                </a:lnTo>
                <a:lnTo>
                  <a:pt x="828931" y="924581"/>
                </a:lnTo>
                <a:lnTo>
                  <a:pt x="852843" y="892697"/>
                </a:lnTo>
                <a:lnTo>
                  <a:pt x="884724" y="868784"/>
                </a:lnTo>
                <a:lnTo>
                  <a:pt x="980371" y="773137"/>
                </a:lnTo>
                <a:lnTo>
                  <a:pt x="980371" y="765165"/>
                </a:lnTo>
                <a:lnTo>
                  <a:pt x="414465" y="765165"/>
                </a:lnTo>
                <a:lnTo>
                  <a:pt x="302876" y="749228"/>
                </a:lnTo>
                <a:close/>
              </a:path>
              <a:path w="1897379" h="1490979">
                <a:moveTo>
                  <a:pt x="1732784" y="629673"/>
                </a:moveTo>
                <a:lnTo>
                  <a:pt x="1020224" y="629673"/>
                </a:lnTo>
                <a:lnTo>
                  <a:pt x="1123839" y="637637"/>
                </a:lnTo>
                <a:lnTo>
                  <a:pt x="1203542" y="653581"/>
                </a:lnTo>
                <a:lnTo>
                  <a:pt x="1362956" y="693431"/>
                </a:lnTo>
                <a:lnTo>
                  <a:pt x="1450630" y="733288"/>
                </a:lnTo>
                <a:lnTo>
                  <a:pt x="1530333" y="773137"/>
                </a:lnTo>
                <a:lnTo>
                  <a:pt x="1538305" y="741256"/>
                </a:lnTo>
                <a:lnTo>
                  <a:pt x="1570186" y="725316"/>
                </a:lnTo>
                <a:lnTo>
                  <a:pt x="1586126" y="725316"/>
                </a:lnTo>
                <a:lnTo>
                  <a:pt x="1618007" y="717347"/>
                </a:lnTo>
                <a:lnTo>
                  <a:pt x="1673801" y="709371"/>
                </a:lnTo>
                <a:lnTo>
                  <a:pt x="1721626" y="693431"/>
                </a:lnTo>
                <a:lnTo>
                  <a:pt x="1729596" y="645613"/>
                </a:lnTo>
                <a:lnTo>
                  <a:pt x="1732784" y="629673"/>
                </a:lnTo>
                <a:close/>
              </a:path>
              <a:path w="1897379" h="1490979">
                <a:moveTo>
                  <a:pt x="693433" y="510112"/>
                </a:moveTo>
                <a:lnTo>
                  <a:pt x="677489" y="510112"/>
                </a:lnTo>
                <a:lnTo>
                  <a:pt x="653580" y="526056"/>
                </a:lnTo>
                <a:lnTo>
                  <a:pt x="637640" y="534022"/>
                </a:lnTo>
                <a:lnTo>
                  <a:pt x="637640" y="549962"/>
                </a:lnTo>
                <a:lnTo>
                  <a:pt x="605755" y="597790"/>
                </a:lnTo>
                <a:lnTo>
                  <a:pt x="573874" y="637637"/>
                </a:lnTo>
                <a:lnTo>
                  <a:pt x="534021" y="653581"/>
                </a:lnTo>
                <a:lnTo>
                  <a:pt x="502140" y="661550"/>
                </a:lnTo>
                <a:lnTo>
                  <a:pt x="478231" y="693431"/>
                </a:lnTo>
                <a:lnTo>
                  <a:pt x="470259" y="725316"/>
                </a:lnTo>
                <a:lnTo>
                  <a:pt x="462287" y="749228"/>
                </a:lnTo>
                <a:lnTo>
                  <a:pt x="438378" y="765165"/>
                </a:lnTo>
                <a:lnTo>
                  <a:pt x="980371" y="765165"/>
                </a:lnTo>
                <a:lnTo>
                  <a:pt x="980371" y="653581"/>
                </a:lnTo>
                <a:lnTo>
                  <a:pt x="988339" y="637637"/>
                </a:lnTo>
                <a:lnTo>
                  <a:pt x="1020224" y="629673"/>
                </a:lnTo>
                <a:lnTo>
                  <a:pt x="1732784" y="629673"/>
                </a:lnTo>
                <a:lnTo>
                  <a:pt x="1737567" y="605756"/>
                </a:lnTo>
                <a:lnTo>
                  <a:pt x="1753505" y="565907"/>
                </a:lnTo>
                <a:lnTo>
                  <a:pt x="1777421" y="518081"/>
                </a:lnTo>
                <a:lnTo>
                  <a:pt x="725314" y="518081"/>
                </a:lnTo>
                <a:lnTo>
                  <a:pt x="693433" y="510112"/>
                </a:lnTo>
                <a:close/>
              </a:path>
              <a:path w="1897379" h="1490979">
                <a:moveTo>
                  <a:pt x="1123839" y="0"/>
                </a:moveTo>
                <a:lnTo>
                  <a:pt x="1083986" y="39850"/>
                </a:lnTo>
                <a:lnTo>
                  <a:pt x="1083986" y="183326"/>
                </a:lnTo>
                <a:lnTo>
                  <a:pt x="1036165" y="223171"/>
                </a:lnTo>
                <a:lnTo>
                  <a:pt x="972399" y="231148"/>
                </a:lnTo>
                <a:lnTo>
                  <a:pt x="924578" y="239112"/>
                </a:lnTo>
                <a:lnTo>
                  <a:pt x="908637" y="255056"/>
                </a:lnTo>
                <a:lnTo>
                  <a:pt x="908637" y="278965"/>
                </a:lnTo>
                <a:lnTo>
                  <a:pt x="940518" y="294906"/>
                </a:lnTo>
                <a:lnTo>
                  <a:pt x="980371" y="302882"/>
                </a:lnTo>
                <a:lnTo>
                  <a:pt x="996312" y="318822"/>
                </a:lnTo>
                <a:lnTo>
                  <a:pt x="1012252" y="350699"/>
                </a:lnTo>
                <a:lnTo>
                  <a:pt x="996312" y="390556"/>
                </a:lnTo>
                <a:lnTo>
                  <a:pt x="964431" y="422437"/>
                </a:lnTo>
                <a:lnTo>
                  <a:pt x="932546" y="422437"/>
                </a:lnTo>
                <a:lnTo>
                  <a:pt x="892697" y="430406"/>
                </a:lnTo>
                <a:lnTo>
                  <a:pt x="860812" y="470259"/>
                </a:lnTo>
                <a:lnTo>
                  <a:pt x="828931" y="494171"/>
                </a:lnTo>
                <a:lnTo>
                  <a:pt x="812989" y="510112"/>
                </a:lnTo>
                <a:lnTo>
                  <a:pt x="789076" y="518081"/>
                </a:lnTo>
                <a:lnTo>
                  <a:pt x="1777421" y="518081"/>
                </a:lnTo>
                <a:lnTo>
                  <a:pt x="1793362" y="462287"/>
                </a:lnTo>
                <a:lnTo>
                  <a:pt x="1801330" y="438378"/>
                </a:lnTo>
                <a:lnTo>
                  <a:pt x="1809302" y="398525"/>
                </a:lnTo>
                <a:lnTo>
                  <a:pt x="1817271" y="374616"/>
                </a:lnTo>
                <a:lnTo>
                  <a:pt x="1833215" y="318822"/>
                </a:lnTo>
                <a:lnTo>
                  <a:pt x="1841183" y="310846"/>
                </a:lnTo>
                <a:lnTo>
                  <a:pt x="1849156" y="294906"/>
                </a:lnTo>
                <a:lnTo>
                  <a:pt x="1873064" y="271001"/>
                </a:lnTo>
                <a:lnTo>
                  <a:pt x="1586126" y="271001"/>
                </a:lnTo>
                <a:lnTo>
                  <a:pt x="1562218" y="231148"/>
                </a:lnTo>
                <a:lnTo>
                  <a:pt x="1553362" y="215207"/>
                </a:lnTo>
                <a:lnTo>
                  <a:pt x="1339043" y="215207"/>
                </a:lnTo>
                <a:lnTo>
                  <a:pt x="1315130" y="191290"/>
                </a:lnTo>
                <a:lnTo>
                  <a:pt x="1307162" y="143469"/>
                </a:lnTo>
                <a:lnTo>
                  <a:pt x="1299190" y="87675"/>
                </a:lnTo>
                <a:lnTo>
                  <a:pt x="1291220" y="55793"/>
                </a:lnTo>
                <a:lnTo>
                  <a:pt x="1291220" y="47821"/>
                </a:lnTo>
                <a:lnTo>
                  <a:pt x="1283249" y="47821"/>
                </a:lnTo>
                <a:lnTo>
                  <a:pt x="1271292" y="39850"/>
                </a:lnTo>
                <a:lnTo>
                  <a:pt x="1203542" y="39850"/>
                </a:lnTo>
                <a:lnTo>
                  <a:pt x="1171661" y="31880"/>
                </a:lnTo>
                <a:lnTo>
                  <a:pt x="1123839" y="31880"/>
                </a:lnTo>
                <a:lnTo>
                  <a:pt x="1123839" y="0"/>
                </a:lnTo>
                <a:close/>
              </a:path>
              <a:path w="1897379" h="1490979">
                <a:moveTo>
                  <a:pt x="1865096" y="151437"/>
                </a:moveTo>
                <a:lnTo>
                  <a:pt x="1833215" y="175350"/>
                </a:lnTo>
                <a:lnTo>
                  <a:pt x="1809302" y="199267"/>
                </a:lnTo>
                <a:lnTo>
                  <a:pt x="1793362" y="223171"/>
                </a:lnTo>
                <a:lnTo>
                  <a:pt x="1761480" y="239112"/>
                </a:lnTo>
                <a:lnTo>
                  <a:pt x="1721626" y="247084"/>
                </a:lnTo>
                <a:lnTo>
                  <a:pt x="1673801" y="247084"/>
                </a:lnTo>
                <a:lnTo>
                  <a:pt x="1618007" y="263025"/>
                </a:lnTo>
                <a:lnTo>
                  <a:pt x="1586126" y="271001"/>
                </a:lnTo>
                <a:lnTo>
                  <a:pt x="1873064" y="271001"/>
                </a:lnTo>
                <a:lnTo>
                  <a:pt x="1873064" y="247084"/>
                </a:lnTo>
                <a:lnTo>
                  <a:pt x="1896977" y="207231"/>
                </a:lnTo>
                <a:lnTo>
                  <a:pt x="1889005" y="199267"/>
                </a:lnTo>
                <a:lnTo>
                  <a:pt x="1865096" y="151437"/>
                </a:lnTo>
                <a:close/>
              </a:path>
              <a:path w="1897379" h="1490979">
                <a:moveTo>
                  <a:pt x="1498452" y="151437"/>
                </a:moveTo>
                <a:lnTo>
                  <a:pt x="1474539" y="151437"/>
                </a:lnTo>
                <a:lnTo>
                  <a:pt x="1466571" y="159410"/>
                </a:lnTo>
                <a:lnTo>
                  <a:pt x="1426718" y="183326"/>
                </a:lnTo>
                <a:lnTo>
                  <a:pt x="1394837" y="199267"/>
                </a:lnTo>
                <a:lnTo>
                  <a:pt x="1370924" y="215207"/>
                </a:lnTo>
                <a:lnTo>
                  <a:pt x="1553362" y="215207"/>
                </a:lnTo>
                <a:lnTo>
                  <a:pt x="1522365" y="159410"/>
                </a:lnTo>
                <a:lnTo>
                  <a:pt x="1498452" y="151437"/>
                </a:lnTo>
                <a:close/>
              </a:path>
              <a:path w="1897379" h="1490979">
                <a:moveTo>
                  <a:pt x="1259337" y="31880"/>
                </a:moveTo>
                <a:lnTo>
                  <a:pt x="1235427" y="31880"/>
                </a:lnTo>
                <a:lnTo>
                  <a:pt x="1203542" y="39850"/>
                </a:lnTo>
                <a:lnTo>
                  <a:pt x="1271292" y="39850"/>
                </a:lnTo>
                <a:lnTo>
                  <a:pt x="1259337" y="31880"/>
                </a:lnTo>
                <a:close/>
              </a:path>
            </a:pathLst>
          </a:custGeom>
          <a:solidFill>
            <a:srgbClr val="FAEB00"/>
          </a:solidFill>
        </p:spPr>
        <p:txBody>
          <a:bodyPr wrap="square" lIns="0" tIns="0" rIns="0" bIns="0" rtlCol="0"/>
          <a:lstStyle/>
          <a:p>
            <a:endParaRPr/>
          </a:p>
        </p:txBody>
      </p:sp>
      <p:sp>
        <p:nvSpPr>
          <p:cNvPr id="19" name="object 19"/>
          <p:cNvSpPr/>
          <p:nvPr/>
        </p:nvSpPr>
        <p:spPr>
          <a:xfrm>
            <a:off x="4577286" y="2900750"/>
            <a:ext cx="1897380" cy="1490980"/>
          </a:xfrm>
          <a:custGeom>
            <a:avLst/>
            <a:gdLst/>
            <a:ahLst/>
            <a:cxnLst/>
            <a:rect l="l" t="t" r="r" b="b"/>
            <a:pathLst>
              <a:path w="1897379" h="1490979">
                <a:moveTo>
                  <a:pt x="1171661" y="31880"/>
                </a:moveTo>
                <a:lnTo>
                  <a:pt x="1203542" y="39850"/>
                </a:lnTo>
                <a:lnTo>
                  <a:pt x="1235427" y="31880"/>
                </a:lnTo>
                <a:lnTo>
                  <a:pt x="1251367" y="31880"/>
                </a:lnTo>
                <a:lnTo>
                  <a:pt x="1259337" y="31880"/>
                </a:lnTo>
                <a:lnTo>
                  <a:pt x="1283249" y="47821"/>
                </a:lnTo>
                <a:lnTo>
                  <a:pt x="1291220" y="47821"/>
                </a:lnTo>
                <a:lnTo>
                  <a:pt x="1291220" y="55793"/>
                </a:lnTo>
                <a:lnTo>
                  <a:pt x="1299190" y="87675"/>
                </a:lnTo>
                <a:lnTo>
                  <a:pt x="1307162" y="143469"/>
                </a:lnTo>
                <a:lnTo>
                  <a:pt x="1315130" y="191290"/>
                </a:lnTo>
                <a:lnTo>
                  <a:pt x="1331071" y="207231"/>
                </a:lnTo>
                <a:lnTo>
                  <a:pt x="1339043" y="215207"/>
                </a:lnTo>
                <a:lnTo>
                  <a:pt x="1370924" y="215207"/>
                </a:lnTo>
                <a:lnTo>
                  <a:pt x="1394837" y="199267"/>
                </a:lnTo>
                <a:lnTo>
                  <a:pt x="1426718" y="183326"/>
                </a:lnTo>
                <a:lnTo>
                  <a:pt x="1466571" y="159410"/>
                </a:lnTo>
                <a:lnTo>
                  <a:pt x="1474539" y="151437"/>
                </a:lnTo>
                <a:lnTo>
                  <a:pt x="1490484" y="151437"/>
                </a:lnTo>
                <a:lnTo>
                  <a:pt x="1498452" y="151437"/>
                </a:lnTo>
                <a:lnTo>
                  <a:pt x="1522364" y="159410"/>
                </a:lnTo>
                <a:lnTo>
                  <a:pt x="1562218" y="231148"/>
                </a:lnTo>
                <a:lnTo>
                  <a:pt x="1586126" y="271001"/>
                </a:lnTo>
                <a:lnTo>
                  <a:pt x="1618007" y="263025"/>
                </a:lnTo>
                <a:lnTo>
                  <a:pt x="1673801" y="247084"/>
                </a:lnTo>
                <a:lnTo>
                  <a:pt x="1721626" y="247084"/>
                </a:lnTo>
                <a:lnTo>
                  <a:pt x="1761480" y="239112"/>
                </a:lnTo>
                <a:lnTo>
                  <a:pt x="1793362" y="223171"/>
                </a:lnTo>
                <a:lnTo>
                  <a:pt x="1809302" y="199267"/>
                </a:lnTo>
                <a:lnTo>
                  <a:pt x="1833215" y="175350"/>
                </a:lnTo>
                <a:lnTo>
                  <a:pt x="1865096" y="151437"/>
                </a:lnTo>
                <a:lnTo>
                  <a:pt x="1889005" y="199267"/>
                </a:lnTo>
                <a:lnTo>
                  <a:pt x="1896977" y="207231"/>
                </a:lnTo>
                <a:lnTo>
                  <a:pt x="1873064" y="247084"/>
                </a:lnTo>
                <a:lnTo>
                  <a:pt x="1873064" y="271001"/>
                </a:lnTo>
                <a:lnTo>
                  <a:pt x="1849155" y="294906"/>
                </a:lnTo>
                <a:lnTo>
                  <a:pt x="1841183" y="310846"/>
                </a:lnTo>
                <a:lnTo>
                  <a:pt x="1833215" y="318822"/>
                </a:lnTo>
                <a:lnTo>
                  <a:pt x="1817271" y="374616"/>
                </a:lnTo>
                <a:lnTo>
                  <a:pt x="1809302" y="398525"/>
                </a:lnTo>
                <a:lnTo>
                  <a:pt x="1801330" y="438378"/>
                </a:lnTo>
                <a:lnTo>
                  <a:pt x="1793362" y="462286"/>
                </a:lnTo>
                <a:lnTo>
                  <a:pt x="1777421" y="518081"/>
                </a:lnTo>
                <a:lnTo>
                  <a:pt x="1753505" y="565907"/>
                </a:lnTo>
                <a:lnTo>
                  <a:pt x="1737567" y="605756"/>
                </a:lnTo>
                <a:lnTo>
                  <a:pt x="1729596" y="645613"/>
                </a:lnTo>
                <a:lnTo>
                  <a:pt x="1721626" y="693431"/>
                </a:lnTo>
                <a:lnTo>
                  <a:pt x="1697714" y="701407"/>
                </a:lnTo>
                <a:lnTo>
                  <a:pt x="1673801" y="709371"/>
                </a:lnTo>
                <a:lnTo>
                  <a:pt x="1618007" y="717347"/>
                </a:lnTo>
                <a:lnTo>
                  <a:pt x="1586126" y="725316"/>
                </a:lnTo>
                <a:lnTo>
                  <a:pt x="1570186" y="725316"/>
                </a:lnTo>
                <a:lnTo>
                  <a:pt x="1538305" y="741256"/>
                </a:lnTo>
                <a:lnTo>
                  <a:pt x="1530333" y="773137"/>
                </a:lnTo>
                <a:lnTo>
                  <a:pt x="1450630" y="733288"/>
                </a:lnTo>
                <a:lnTo>
                  <a:pt x="1362956" y="693431"/>
                </a:lnTo>
                <a:lnTo>
                  <a:pt x="1235427" y="661550"/>
                </a:lnTo>
                <a:lnTo>
                  <a:pt x="1123839" y="637637"/>
                </a:lnTo>
                <a:lnTo>
                  <a:pt x="1020224" y="629673"/>
                </a:lnTo>
                <a:lnTo>
                  <a:pt x="988339" y="637637"/>
                </a:lnTo>
                <a:lnTo>
                  <a:pt x="980371" y="653581"/>
                </a:lnTo>
                <a:lnTo>
                  <a:pt x="980371" y="773137"/>
                </a:lnTo>
                <a:lnTo>
                  <a:pt x="884724" y="868784"/>
                </a:lnTo>
                <a:lnTo>
                  <a:pt x="852843" y="892697"/>
                </a:lnTo>
                <a:lnTo>
                  <a:pt x="828931" y="924581"/>
                </a:lnTo>
                <a:lnTo>
                  <a:pt x="812989" y="948488"/>
                </a:lnTo>
                <a:lnTo>
                  <a:pt x="765167" y="1044138"/>
                </a:lnTo>
                <a:lnTo>
                  <a:pt x="709374" y="1076015"/>
                </a:lnTo>
                <a:lnTo>
                  <a:pt x="653580" y="1139781"/>
                </a:lnTo>
                <a:lnTo>
                  <a:pt x="621699" y="1171662"/>
                </a:lnTo>
                <a:lnTo>
                  <a:pt x="613727" y="1179630"/>
                </a:lnTo>
                <a:lnTo>
                  <a:pt x="605755" y="1187603"/>
                </a:lnTo>
                <a:lnTo>
                  <a:pt x="573874" y="1235428"/>
                </a:lnTo>
                <a:lnTo>
                  <a:pt x="549965" y="1251368"/>
                </a:lnTo>
                <a:lnTo>
                  <a:pt x="549965" y="1267313"/>
                </a:lnTo>
                <a:lnTo>
                  <a:pt x="549965" y="1291222"/>
                </a:lnTo>
                <a:lnTo>
                  <a:pt x="526052" y="1307162"/>
                </a:lnTo>
                <a:lnTo>
                  <a:pt x="462286" y="1354988"/>
                </a:lnTo>
                <a:lnTo>
                  <a:pt x="446346" y="1362952"/>
                </a:lnTo>
                <a:lnTo>
                  <a:pt x="422437" y="1394837"/>
                </a:lnTo>
                <a:lnTo>
                  <a:pt x="374612" y="1450628"/>
                </a:lnTo>
                <a:lnTo>
                  <a:pt x="342730" y="1466572"/>
                </a:lnTo>
                <a:lnTo>
                  <a:pt x="310849" y="1482513"/>
                </a:lnTo>
                <a:lnTo>
                  <a:pt x="270996" y="1482513"/>
                </a:lnTo>
                <a:lnTo>
                  <a:pt x="223174" y="1490481"/>
                </a:lnTo>
                <a:lnTo>
                  <a:pt x="175349" y="1490481"/>
                </a:lnTo>
                <a:lnTo>
                  <a:pt x="135496" y="1482513"/>
                </a:lnTo>
                <a:lnTo>
                  <a:pt x="111587" y="1450628"/>
                </a:lnTo>
                <a:lnTo>
                  <a:pt x="95646" y="1434687"/>
                </a:lnTo>
                <a:lnTo>
                  <a:pt x="31880" y="1394837"/>
                </a:lnTo>
                <a:lnTo>
                  <a:pt x="31880" y="1378892"/>
                </a:lnTo>
                <a:lnTo>
                  <a:pt x="31880" y="1370928"/>
                </a:lnTo>
                <a:lnTo>
                  <a:pt x="31880" y="1362952"/>
                </a:lnTo>
                <a:lnTo>
                  <a:pt x="31880" y="1354988"/>
                </a:lnTo>
                <a:lnTo>
                  <a:pt x="31880" y="1347011"/>
                </a:lnTo>
                <a:lnTo>
                  <a:pt x="23912" y="1339047"/>
                </a:lnTo>
                <a:lnTo>
                  <a:pt x="23912" y="1195575"/>
                </a:lnTo>
                <a:lnTo>
                  <a:pt x="15940" y="1147753"/>
                </a:lnTo>
                <a:lnTo>
                  <a:pt x="15940" y="1139781"/>
                </a:lnTo>
                <a:lnTo>
                  <a:pt x="7968" y="1091956"/>
                </a:lnTo>
                <a:lnTo>
                  <a:pt x="7968" y="1083988"/>
                </a:lnTo>
                <a:lnTo>
                  <a:pt x="7968" y="1012256"/>
                </a:lnTo>
                <a:lnTo>
                  <a:pt x="0" y="972400"/>
                </a:lnTo>
                <a:lnTo>
                  <a:pt x="0" y="956462"/>
                </a:lnTo>
                <a:lnTo>
                  <a:pt x="0" y="948488"/>
                </a:lnTo>
                <a:lnTo>
                  <a:pt x="23912" y="964428"/>
                </a:lnTo>
                <a:lnTo>
                  <a:pt x="87674" y="964428"/>
                </a:lnTo>
                <a:lnTo>
                  <a:pt x="135496" y="916605"/>
                </a:lnTo>
                <a:lnTo>
                  <a:pt x="183321" y="860812"/>
                </a:lnTo>
                <a:lnTo>
                  <a:pt x="199261" y="812990"/>
                </a:lnTo>
                <a:lnTo>
                  <a:pt x="239115" y="789081"/>
                </a:lnTo>
                <a:lnTo>
                  <a:pt x="263023" y="773137"/>
                </a:lnTo>
                <a:lnTo>
                  <a:pt x="302876" y="749228"/>
                </a:lnTo>
                <a:lnTo>
                  <a:pt x="414465" y="765165"/>
                </a:lnTo>
                <a:lnTo>
                  <a:pt x="438378" y="765165"/>
                </a:lnTo>
                <a:lnTo>
                  <a:pt x="462286" y="749228"/>
                </a:lnTo>
                <a:lnTo>
                  <a:pt x="470259" y="725316"/>
                </a:lnTo>
                <a:lnTo>
                  <a:pt x="478231" y="693431"/>
                </a:lnTo>
                <a:lnTo>
                  <a:pt x="502140" y="661550"/>
                </a:lnTo>
                <a:lnTo>
                  <a:pt x="573874" y="637637"/>
                </a:lnTo>
                <a:lnTo>
                  <a:pt x="605755" y="597790"/>
                </a:lnTo>
                <a:lnTo>
                  <a:pt x="637640" y="549962"/>
                </a:lnTo>
                <a:lnTo>
                  <a:pt x="637640" y="541997"/>
                </a:lnTo>
                <a:lnTo>
                  <a:pt x="637640" y="534022"/>
                </a:lnTo>
                <a:lnTo>
                  <a:pt x="653580" y="526056"/>
                </a:lnTo>
                <a:lnTo>
                  <a:pt x="677489" y="510112"/>
                </a:lnTo>
                <a:lnTo>
                  <a:pt x="693433" y="510112"/>
                </a:lnTo>
                <a:lnTo>
                  <a:pt x="725314" y="518081"/>
                </a:lnTo>
                <a:lnTo>
                  <a:pt x="749227" y="518081"/>
                </a:lnTo>
                <a:lnTo>
                  <a:pt x="765167" y="518081"/>
                </a:lnTo>
                <a:lnTo>
                  <a:pt x="789076" y="518081"/>
                </a:lnTo>
                <a:lnTo>
                  <a:pt x="812989" y="510112"/>
                </a:lnTo>
                <a:lnTo>
                  <a:pt x="828931" y="494171"/>
                </a:lnTo>
                <a:lnTo>
                  <a:pt x="860812" y="470259"/>
                </a:lnTo>
                <a:lnTo>
                  <a:pt x="892697" y="430406"/>
                </a:lnTo>
                <a:lnTo>
                  <a:pt x="932546" y="422437"/>
                </a:lnTo>
                <a:lnTo>
                  <a:pt x="964431" y="422437"/>
                </a:lnTo>
                <a:lnTo>
                  <a:pt x="996312" y="390556"/>
                </a:lnTo>
                <a:lnTo>
                  <a:pt x="1012252" y="350699"/>
                </a:lnTo>
                <a:lnTo>
                  <a:pt x="996312" y="318822"/>
                </a:lnTo>
                <a:lnTo>
                  <a:pt x="980371" y="302882"/>
                </a:lnTo>
                <a:lnTo>
                  <a:pt x="940518" y="294906"/>
                </a:lnTo>
                <a:lnTo>
                  <a:pt x="924577" y="286941"/>
                </a:lnTo>
                <a:lnTo>
                  <a:pt x="908637" y="278965"/>
                </a:lnTo>
                <a:lnTo>
                  <a:pt x="908637" y="263025"/>
                </a:lnTo>
                <a:lnTo>
                  <a:pt x="908637" y="255056"/>
                </a:lnTo>
                <a:lnTo>
                  <a:pt x="924577" y="239112"/>
                </a:lnTo>
                <a:lnTo>
                  <a:pt x="972399" y="231148"/>
                </a:lnTo>
                <a:lnTo>
                  <a:pt x="1036165" y="223171"/>
                </a:lnTo>
                <a:lnTo>
                  <a:pt x="1083986" y="183326"/>
                </a:lnTo>
                <a:lnTo>
                  <a:pt x="1083986" y="151437"/>
                </a:lnTo>
                <a:lnTo>
                  <a:pt x="1083986" y="79706"/>
                </a:lnTo>
                <a:lnTo>
                  <a:pt x="1083986" y="39850"/>
                </a:lnTo>
                <a:lnTo>
                  <a:pt x="1115867" y="7972"/>
                </a:lnTo>
                <a:lnTo>
                  <a:pt x="1123839" y="0"/>
                </a:lnTo>
                <a:lnTo>
                  <a:pt x="1123839" y="31880"/>
                </a:lnTo>
                <a:lnTo>
                  <a:pt x="1171661" y="31880"/>
                </a:lnTo>
                <a:close/>
              </a:path>
            </a:pathLst>
          </a:custGeom>
          <a:ln w="7968">
            <a:solidFill>
              <a:srgbClr val="828282"/>
            </a:solidFill>
          </a:ln>
        </p:spPr>
        <p:txBody>
          <a:bodyPr wrap="square" lIns="0" tIns="0" rIns="0" bIns="0" rtlCol="0"/>
          <a:lstStyle/>
          <a:p>
            <a:endParaRPr/>
          </a:p>
        </p:txBody>
      </p:sp>
      <p:sp>
        <p:nvSpPr>
          <p:cNvPr id="20" name="object 20"/>
          <p:cNvSpPr/>
          <p:nvPr/>
        </p:nvSpPr>
        <p:spPr>
          <a:xfrm>
            <a:off x="4378009" y="2486300"/>
            <a:ext cx="1323340" cy="1387475"/>
          </a:xfrm>
          <a:custGeom>
            <a:avLst/>
            <a:gdLst/>
            <a:ahLst/>
            <a:cxnLst/>
            <a:rect l="l" t="t" r="r" b="b"/>
            <a:pathLst>
              <a:path w="1323339" h="1387475">
                <a:moveTo>
                  <a:pt x="95648" y="0"/>
                </a:moveTo>
                <a:lnTo>
                  <a:pt x="87678" y="0"/>
                </a:lnTo>
                <a:lnTo>
                  <a:pt x="87678" y="63762"/>
                </a:lnTo>
                <a:lnTo>
                  <a:pt x="79707" y="103615"/>
                </a:lnTo>
                <a:lnTo>
                  <a:pt x="79707" y="143466"/>
                </a:lnTo>
                <a:lnTo>
                  <a:pt x="71737" y="191289"/>
                </a:lnTo>
                <a:lnTo>
                  <a:pt x="71737" y="199262"/>
                </a:lnTo>
                <a:lnTo>
                  <a:pt x="79707" y="223170"/>
                </a:lnTo>
                <a:lnTo>
                  <a:pt x="87678" y="255056"/>
                </a:lnTo>
                <a:lnTo>
                  <a:pt x="87678" y="270997"/>
                </a:lnTo>
                <a:lnTo>
                  <a:pt x="79707" y="326790"/>
                </a:lnTo>
                <a:lnTo>
                  <a:pt x="39856" y="494168"/>
                </a:lnTo>
                <a:lnTo>
                  <a:pt x="39856" y="510109"/>
                </a:lnTo>
                <a:lnTo>
                  <a:pt x="23915" y="557931"/>
                </a:lnTo>
                <a:lnTo>
                  <a:pt x="15941" y="565901"/>
                </a:lnTo>
                <a:lnTo>
                  <a:pt x="15941" y="589813"/>
                </a:lnTo>
                <a:lnTo>
                  <a:pt x="23915" y="597787"/>
                </a:lnTo>
                <a:lnTo>
                  <a:pt x="23915" y="781103"/>
                </a:lnTo>
                <a:lnTo>
                  <a:pt x="15941" y="812987"/>
                </a:lnTo>
                <a:lnTo>
                  <a:pt x="15941" y="844870"/>
                </a:lnTo>
                <a:lnTo>
                  <a:pt x="7974" y="868780"/>
                </a:lnTo>
                <a:lnTo>
                  <a:pt x="7974" y="900662"/>
                </a:lnTo>
                <a:lnTo>
                  <a:pt x="0" y="932544"/>
                </a:lnTo>
                <a:lnTo>
                  <a:pt x="0" y="940517"/>
                </a:lnTo>
                <a:lnTo>
                  <a:pt x="23915" y="972395"/>
                </a:lnTo>
                <a:lnTo>
                  <a:pt x="39856" y="996307"/>
                </a:lnTo>
                <a:lnTo>
                  <a:pt x="71737" y="1060074"/>
                </a:lnTo>
                <a:lnTo>
                  <a:pt x="79707" y="1068044"/>
                </a:lnTo>
                <a:lnTo>
                  <a:pt x="87678" y="1083985"/>
                </a:lnTo>
                <a:lnTo>
                  <a:pt x="95648" y="1083985"/>
                </a:lnTo>
                <a:lnTo>
                  <a:pt x="95648" y="1099925"/>
                </a:lnTo>
                <a:lnTo>
                  <a:pt x="103615" y="1115866"/>
                </a:lnTo>
                <a:lnTo>
                  <a:pt x="119556" y="1155719"/>
                </a:lnTo>
                <a:lnTo>
                  <a:pt x="127530" y="1163689"/>
                </a:lnTo>
                <a:lnTo>
                  <a:pt x="135501" y="1187599"/>
                </a:lnTo>
                <a:lnTo>
                  <a:pt x="151441" y="1211511"/>
                </a:lnTo>
                <a:lnTo>
                  <a:pt x="151441" y="1227452"/>
                </a:lnTo>
                <a:lnTo>
                  <a:pt x="159411" y="1243393"/>
                </a:lnTo>
                <a:lnTo>
                  <a:pt x="159411" y="1251364"/>
                </a:lnTo>
                <a:lnTo>
                  <a:pt x="183323" y="1307156"/>
                </a:lnTo>
                <a:lnTo>
                  <a:pt x="199264" y="1370923"/>
                </a:lnTo>
                <a:lnTo>
                  <a:pt x="223174" y="1386860"/>
                </a:lnTo>
                <a:lnTo>
                  <a:pt x="286938" y="1378889"/>
                </a:lnTo>
                <a:lnTo>
                  <a:pt x="334760" y="1331067"/>
                </a:lnTo>
                <a:lnTo>
                  <a:pt x="382586" y="1275274"/>
                </a:lnTo>
                <a:lnTo>
                  <a:pt x="398527" y="1227452"/>
                </a:lnTo>
                <a:lnTo>
                  <a:pt x="438379" y="1203540"/>
                </a:lnTo>
                <a:lnTo>
                  <a:pt x="462287" y="1187599"/>
                </a:lnTo>
                <a:lnTo>
                  <a:pt x="502142" y="1171660"/>
                </a:lnTo>
                <a:lnTo>
                  <a:pt x="661550" y="1171660"/>
                </a:lnTo>
                <a:lnTo>
                  <a:pt x="669521" y="1139778"/>
                </a:lnTo>
                <a:lnTo>
                  <a:pt x="677495" y="1115866"/>
                </a:lnTo>
                <a:lnTo>
                  <a:pt x="701403" y="1076011"/>
                </a:lnTo>
                <a:lnTo>
                  <a:pt x="733284" y="1068044"/>
                </a:lnTo>
                <a:lnTo>
                  <a:pt x="773136" y="1060074"/>
                </a:lnTo>
                <a:lnTo>
                  <a:pt x="836903" y="964425"/>
                </a:lnTo>
                <a:lnTo>
                  <a:pt x="836903" y="948484"/>
                </a:lnTo>
                <a:lnTo>
                  <a:pt x="844870" y="948484"/>
                </a:lnTo>
                <a:lnTo>
                  <a:pt x="852844" y="940517"/>
                </a:lnTo>
                <a:lnTo>
                  <a:pt x="876752" y="924573"/>
                </a:lnTo>
                <a:lnTo>
                  <a:pt x="1012252" y="924573"/>
                </a:lnTo>
                <a:lnTo>
                  <a:pt x="1028193" y="908632"/>
                </a:lnTo>
                <a:lnTo>
                  <a:pt x="1060074" y="884721"/>
                </a:lnTo>
                <a:lnTo>
                  <a:pt x="1091959" y="844870"/>
                </a:lnTo>
                <a:lnTo>
                  <a:pt x="1131807" y="836899"/>
                </a:lnTo>
                <a:lnTo>
                  <a:pt x="1163693" y="836899"/>
                </a:lnTo>
                <a:lnTo>
                  <a:pt x="1195574" y="805017"/>
                </a:lnTo>
                <a:lnTo>
                  <a:pt x="1211515" y="765162"/>
                </a:lnTo>
                <a:lnTo>
                  <a:pt x="1195574" y="733284"/>
                </a:lnTo>
                <a:lnTo>
                  <a:pt x="1179634" y="717342"/>
                </a:lnTo>
                <a:lnTo>
                  <a:pt x="1147752" y="709368"/>
                </a:lnTo>
                <a:lnTo>
                  <a:pt x="1123840" y="701401"/>
                </a:lnTo>
                <a:lnTo>
                  <a:pt x="1115867" y="693428"/>
                </a:lnTo>
                <a:lnTo>
                  <a:pt x="1107899" y="677487"/>
                </a:lnTo>
                <a:lnTo>
                  <a:pt x="1107899" y="661546"/>
                </a:lnTo>
                <a:lnTo>
                  <a:pt x="1131807" y="653576"/>
                </a:lnTo>
                <a:lnTo>
                  <a:pt x="1171660" y="645609"/>
                </a:lnTo>
                <a:lnTo>
                  <a:pt x="1243393" y="629668"/>
                </a:lnTo>
                <a:lnTo>
                  <a:pt x="1291219" y="597787"/>
                </a:lnTo>
                <a:lnTo>
                  <a:pt x="1291219" y="557931"/>
                </a:lnTo>
                <a:lnTo>
                  <a:pt x="1283248" y="494168"/>
                </a:lnTo>
                <a:lnTo>
                  <a:pt x="1291219" y="454313"/>
                </a:lnTo>
                <a:lnTo>
                  <a:pt x="1296000" y="446345"/>
                </a:lnTo>
                <a:lnTo>
                  <a:pt x="725313" y="446345"/>
                </a:lnTo>
                <a:lnTo>
                  <a:pt x="701403" y="438376"/>
                </a:lnTo>
                <a:lnTo>
                  <a:pt x="653580" y="430405"/>
                </a:lnTo>
                <a:lnTo>
                  <a:pt x="637639" y="398523"/>
                </a:lnTo>
                <a:lnTo>
                  <a:pt x="597787" y="358672"/>
                </a:lnTo>
                <a:lnTo>
                  <a:pt x="494172" y="358672"/>
                </a:lnTo>
                <a:lnTo>
                  <a:pt x="454320" y="350697"/>
                </a:lnTo>
                <a:lnTo>
                  <a:pt x="438379" y="350697"/>
                </a:lnTo>
                <a:lnTo>
                  <a:pt x="374613" y="270997"/>
                </a:lnTo>
                <a:lnTo>
                  <a:pt x="294911" y="111586"/>
                </a:lnTo>
                <a:lnTo>
                  <a:pt x="103615" y="7970"/>
                </a:lnTo>
                <a:lnTo>
                  <a:pt x="95648" y="0"/>
                </a:lnTo>
                <a:close/>
              </a:path>
              <a:path w="1323339" h="1387475">
                <a:moveTo>
                  <a:pt x="661550" y="1171660"/>
                </a:moveTo>
                <a:lnTo>
                  <a:pt x="502142" y="1171660"/>
                </a:lnTo>
                <a:lnTo>
                  <a:pt x="613728" y="1187599"/>
                </a:lnTo>
                <a:lnTo>
                  <a:pt x="661550" y="1171660"/>
                </a:lnTo>
                <a:close/>
              </a:path>
              <a:path w="1323339" h="1387475">
                <a:moveTo>
                  <a:pt x="1012252" y="924573"/>
                </a:moveTo>
                <a:lnTo>
                  <a:pt x="892695" y="924573"/>
                </a:lnTo>
                <a:lnTo>
                  <a:pt x="924577" y="932544"/>
                </a:lnTo>
                <a:lnTo>
                  <a:pt x="988340" y="932544"/>
                </a:lnTo>
                <a:lnTo>
                  <a:pt x="1012252" y="924573"/>
                </a:lnTo>
                <a:close/>
              </a:path>
              <a:path w="1323339" h="1387475">
                <a:moveTo>
                  <a:pt x="980370" y="302878"/>
                </a:moveTo>
                <a:lnTo>
                  <a:pt x="876752" y="326790"/>
                </a:lnTo>
                <a:lnTo>
                  <a:pt x="725313" y="446345"/>
                </a:lnTo>
                <a:lnTo>
                  <a:pt x="1296000" y="446345"/>
                </a:lnTo>
                <a:lnTo>
                  <a:pt x="1315130" y="414464"/>
                </a:lnTo>
                <a:lnTo>
                  <a:pt x="1323101" y="414464"/>
                </a:lnTo>
                <a:lnTo>
                  <a:pt x="1307160" y="334760"/>
                </a:lnTo>
                <a:lnTo>
                  <a:pt x="1091959" y="334760"/>
                </a:lnTo>
                <a:lnTo>
                  <a:pt x="980370" y="302878"/>
                </a:lnTo>
                <a:close/>
              </a:path>
              <a:path w="1323339" h="1387475">
                <a:moveTo>
                  <a:pt x="1235426" y="263023"/>
                </a:moveTo>
                <a:lnTo>
                  <a:pt x="1091959" y="334760"/>
                </a:lnTo>
                <a:lnTo>
                  <a:pt x="1307160" y="334760"/>
                </a:lnTo>
                <a:lnTo>
                  <a:pt x="1299189" y="294904"/>
                </a:lnTo>
                <a:lnTo>
                  <a:pt x="1251367" y="278964"/>
                </a:lnTo>
                <a:lnTo>
                  <a:pt x="1235426" y="263023"/>
                </a:lnTo>
                <a:close/>
              </a:path>
            </a:pathLst>
          </a:custGeom>
          <a:solidFill>
            <a:srgbClr val="E6E6E6"/>
          </a:solidFill>
        </p:spPr>
        <p:txBody>
          <a:bodyPr wrap="square" lIns="0" tIns="0" rIns="0" bIns="0" rtlCol="0"/>
          <a:lstStyle/>
          <a:p>
            <a:endParaRPr/>
          </a:p>
        </p:txBody>
      </p:sp>
      <p:sp>
        <p:nvSpPr>
          <p:cNvPr id="21" name="object 21"/>
          <p:cNvSpPr/>
          <p:nvPr/>
        </p:nvSpPr>
        <p:spPr>
          <a:xfrm>
            <a:off x="4378023" y="2486285"/>
            <a:ext cx="1323340" cy="1387475"/>
          </a:xfrm>
          <a:custGeom>
            <a:avLst/>
            <a:gdLst/>
            <a:ahLst/>
            <a:cxnLst/>
            <a:rect l="l" t="t" r="r" b="b"/>
            <a:pathLst>
              <a:path w="1323339" h="1387475">
                <a:moveTo>
                  <a:pt x="494171" y="358671"/>
                </a:moveTo>
                <a:lnTo>
                  <a:pt x="549965" y="358671"/>
                </a:lnTo>
                <a:lnTo>
                  <a:pt x="597788" y="358671"/>
                </a:lnTo>
                <a:lnTo>
                  <a:pt x="637641" y="398525"/>
                </a:lnTo>
                <a:lnTo>
                  <a:pt x="653581" y="430406"/>
                </a:lnTo>
                <a:lnTo>
                  <a:pt x="701403" y="438378"/>
                </a:lnTo>
                <a:lnTo>
                  <a:pt x="725316" y="446346"/>
                </a:lnTo>
                <a:lnTo>
                  <a:pt x="876752" y="326790"/>
                </a:lnTo>
                <a:lnTo>
                  <a:pt x="980371" y="302882"/>
                </a:lnTo>
                <a:lnTo>
                  <a:pt x="1091960" y="334763"/>
                </a:lnTo>
                <a:lnTo>
                  <a:pt x="1235428" y="263025"/>
                </a:lnTo>
                <a:lnTo>
                  <a:pt x="1251368" y="278965"/>
                </a:lnTo>
                <a:lnTo>
                  <a:pt x="1299190" y="294906"/>
                </a:lnTo>
                <a:lnTo>
                  <a:pt x="1315130" y="374616"/>
                </a:lnTo>
                <a:lnTo>
                  <a:pt x="1323103" y="414465"/>
                </a:lnTo>
                <a:lnTo>
                  <a:pt x="1315130" y="414465"/>
                </a:lnTo>
                <a:lnTo>
                  <a:pt x="1291222" y="454316"/>
                </a:lnTo>
                <a:lnTo>
                  <a:pt x="1283249" y="494171"/>
                </a:lnTo>
                <a:lnTo>
                  <a:pt x="1291222" y="557935"/>
                </a:lnTo>
                <a:lnTo>
                  <a:pt x="1291222" y="597792"/>
                </a:lnTo>
                <a:lnTo>
                  <a:pt x="1243396" y="629673"/>
                </a:lnTo>
                <a:lnTo>
                  <a:pt x="1171662" y="645613"/>
                </a:lnTo>
                <a:lnTo>
                  <a:pt x="1131809" y="653577"/>
                </a:lnTo>
                <a:lnTo>
                  <a:pt x="1107900" y="661550"/>
                </a:lnTo>
                <a:lnTo>
                  <a:pt x="1107900" y="677490"/>
                </a:lnTo>
                <a:lnTo>
                  <a:pt x="1115868" y="693431"/>
                </a:lnTo>
                <a:lnTo>
                  <a:pt x="1123841" y="701407"/>
                </a:lnTo>
                <a:lnTo>
                  <a:pt x="1147753" y="709371"/>
                </a:lnTo>
                <a:lnTo>
                  <a:pt x="1179634" y="717347"/>
                </a:lnTo>
                <a:lnTo>
                  <a:pt x="1195575" y="733288"/>
                </a:lnTo>
                <a:lnTo>
                  <a:pt x="1211515" y="765165"/>
                </a:lnTo>
                <a:lnTo>
                  <a:pt x="1195575" y="805022"/>
                </a:lnTo>
                <a:lnTo>
                  <a:pt x="1163694" y="836903"/>
                </a:lnTo>
                <a:lnTo>
                  <a:pt x="1131809" y="836903"/>
                </a:lnTo>
                <a:lnTo>
                  <a:pt x="1091960" y="844871"/>
                </a:lnTo>
                <a:lnTo>
                  <a:pt x="1060075" y="884724"/>
                </a:lnTo>
                <a:lnTo>
                  <a:pt x="1028194" y="908637"/>
                </a:lnTo>
                <a:lnTo>
                  <a:pt x="1012252" y="924577"/>
                </a:lnTo>
                <a:lnTo>
                  <a:pt x="988339" y="932547"/>
                </a:lnTo>
                <a:lnTo>
                  <a:pt x="964431" y="932547"/>
                </a:lnTo>
                <a:lnTo>
                  <a:pt x="948490" y="932547"/>
                </a:lnTo>
                <a:lnTo>
                  <a:pt x="924577" y="932547"/>
                </a:lnTo>
                <a:lnTo>
                  <a:pt x="892697" y="924577"/>
                </a:lnTo>
                <a:lnTo>
                  <a:pt x="876752" y="924577"/>
                </a:lnTo>
                <a:lnTo>
                  <a:pt x="852843" y="940522"/>
                </a:lnTo>
                <a:lnTo>
                  <a:pt x="844871" y="948488"/>
                </a:lnTo>
                <a:lnTo>
                  <a:pt x="836903" y="948488"/>
                </a:lnTo>
                <a:lnTo>
                  <a:pt x="836903" y="956462"/>
                </a:lnTo>
                <a:lnTo>
                  <a:pt x="836903" y="964428"/>
                </a:lnTo>
                <a:lnTo>
                  <a:pt x="820962" y="988341"/>
                </a:lnTo>
                <a:lnTo>
                  <a:pt x="805018" y="1012256"/>
                </a:lnTo>
                <a:lnTo>
                  <a:pt x="773137" y="1060079"/>
                </a:lnTo>
                <a:lnTo>
                  <a:pt x="733284" y="1068047"/>
                </a:lnTo>
                <a:lnTo>
                  <a:pt x="701403" y="1076015"/>
                </a:lnTo>
                <a:lnTo>
                  <a:pt x="677494" y="1115872"/>
                </a:lnTo>
                <a:lnTo>
                  <a:pt x="669522" y="1139781"/>
                </a:lnTo>
                <a:lnTo>
                  <a:pt x="661550" y="1171662"/>
                </a:lnTo>
                <a:lnTo>
                  <a:pt x="637641" y="1179630"/>
                </a:lnTo>
                <a:lnTo>
                  <a:pt x="613728" y="1187603"/>
                </a:lnTo>
                <a:lnTo>
                  <a:pt x="502140" y="1171662"/>
                </a:lnTo>
                <a:lnTo>
                  <a:pt x="462286" y="1187603"/>
                </a:lnTo>
                <a:lnTo>
                  <a:pt x="438378" y="1203547"/>
                </a:lnTo>
                <a:lnTo>
                  <a:pt x="398525" y="1227456"/>
                </a:lnTo>
                <a:lnTo>
                  <a:pt x="382584" y="1275277"/>
                </a:lnTo>
                <a:lnTo>
                  <a:pt x="334759" y="1331071"/>
                </a:lnTo>
                <a:lnTo>
                  <a:pt x="286937" y="1378894"/>
                </a:lnTo>
                <a:lnTo>
                  <a:pt x="223175" y="1386866"/>
                </a:lnTo>
                <a:lnTo>
                  <a:pt x="199263" y="1370928"/>
                </a:lnTo>
                <a:lnTo>
                  <a:pt x="183322" y="1307162"/>
                </a:lnTo>
                <a:lnTo>
                  <a:pt x="159410" y="1251368"/>
                </a:lnTo>
                <a:lnTo>
                  <a:pt x="159410" y="1243396"/>
                </a:lnTo>
                <a:lnTo>
                  <a:pt x="151440" y="1227456"/>
                </a:lnTo>
                <a:lnTo>
                  <a:pt x="151440" y="1219488"/>
                </a:lnTo>
                <a:lnTo>
                  <a:pt x="151440" y="1211515"/>
                </a:lnTo>
                <a:lnTo>
                  <a:pt x="135499" y="1187603"/>
                </a:lnTo>
                <a:lnTo>
                  <a:pt x="127527" y="1163694"/>
                </a:lnTo>
                <a:lnTo>
                  <a:pt x="119556" y="1155722"/>
                </a:lnTo>
                <a:lnTo>
                  <a:pt x="103615" y="1115872"/>
                </a:lnTo>
                <a:lnTo>
                  <a:pt x="95646" y="1099932"/>
                </a:lnTo>
                <a:lnTo>
                  <a:pt x="95646" y="1083988"/>
                </a:lnTo>
                <a:lnTo>
                  <a:pt x="87674" y="1083988"/>
                </a:lnTo>
                <a:lnTo>
                  <a:pt x="79706" y="1068047"/>
                </a:lnTo>
                <a:lnTo>
                  <a:pt x="71734" y="1060079"/>
                </a:lnTo>
                <a:lnTo>
                  <a:pt x="47821" y="1012256"/>
                </a:lnTo>
                <a:lnTo>
                  <a:pt x="39853" y="996313"/>
                </a:lnTo>
                <a:lnTo>
                  <a:pt x="23912" y="972400"/>
                </a:lnTo>
                <a:lnTo>
                  <a:pt x="0" y="940522"/>
                </a:lnTo>
                <a:lnTo>
                  <a:pt x="0" y="932547"/>
                </a:lnTo>
                <a:lnTo>
                  <a:pt x="7972" y="900665"/>
                </a:lnTo>
                <a:lnTo>
                  <a:pt x="7972" y="892697"/>
                </a:lnTo>
                <a:lnTo>
                  <a:pt x="7972" y="884724"/>
                </a:lnTo>
                <a:lnTo>
                  <a:pt x="7972" y="868784"/>
                </a:lnTo>
                <a:lnTo>
                  <a:pt x="15940" y="844871"/>
                </a:lnTo>
                <a:lnTo>
                  <a:pt x="15940" y="836903"/>
                </a:lnTo>
                <a:lnTo>
                  <a:pt x="15940" y="812990"/>
                </a:lnTo>
                <a:lnTo>
                  <a:pt x="23912" y="781105"/>
                </a:lnTo>
                <a:lnTo>
                  <a:pt x="23912" y="597792"/>
                </a:lnTo>
                <a:lnTo>
                  <a:pt x="15940" y="589816"/>
                </a:lnTo>
                <a:lnTo>
                  <a:pt x="15940" y="573875"/>
                </a:lnTo>
                <a:lnTo>
                  <a:pt x="15940" y="565903"/>
                </a:lnTo>
                <a:lnTo>
                  <a:pt x="23912" y="557935"/>
                </a:lnTo>
                <a:lnTo>
                  <a:pt x="31880" y="534022"/>
                </a:lnTo>
                <a:lnTo>
                  <a:pt x="39853" y="510112"/>
                </a:lnTo>
                <a:lnTo>
                  <a:pt x="39853" y="494171"/>
                </a:lnTo>
                <a:lnTo>
                  <a:pt x="79706" y="326790"/>
                </a:lnTo>
                <a:lnTo>
                  <a:pt x="87674" y="271001"/>
                </a:lnTo>
                <a:lnTo>
                  <a:pt x="87674" y="255056"/>
                </a:lnTo>
                <a:lnTo>
                  <a:pt x="79706" y="223171"/>
                </a:lnTo>
                <a:lnTo>
                  <a:pt x="71734" y="199267"/>
                </a:lnTo>
                <a:lnTo>
                  <a:pt x="71734" y="191290"/>
                </a:lnTo>
                <a:lnTo>
                  <a:pt x="79706" y="143469"/>
                </a:lnTo>
                <a:lnTo>
                  <a:pt x="79706" y="135497"/>
                </a:lnTo>
                <a:lnTo>
                  <a:pt x="79706" y="119556"/>
                </a:lnTo>
                <a:lnTo>
                  <a:pt x="79706" y="103616"/>
                </a:lnTo>
                <a:lnTo>
                  <a:pt x="87674" y="63765"/>
                </a:lnTo>
                <a:lnTo>
                  <a:pt x="87674" y="31880"/>
                </a:lnTo>
                <a:lnTo>
                  <a:pt x="87674" y="0"/>
                </a:lnTo>
                <a:lnTo>
                  <a:pt x="95646" y="0"/>
                </a:lnTo>
                <a:lnTo>
                  <a:pt x="103615" y="7972"/>
                </a:lnTo>
                <a:lnTo>
                  <a:pt x="191287" y="55793"/>
                </a:lnTo>
                <a:lnTo>
                  <a:pt x="294910" y="111588"/>
                </a:lnTo>
                <a:lnTo>
                  <a:pt x="334759" y="191290"/>
                </a:lnTo>
                <a:lnTo>
                  <a:pt x="374612" y="271001"/>
                </a:lnTo>
                <a:lnTo>
                  <a:pt x="438378" y="350699"/>
                </a:lnTo>
                <a:lnTo>
                  <a:pt x="454318" y="350699"/>
                </a:lnTo>
                <a:lnTo>
                  <a:pt x="494171" y="358671"/>
                </a:lnTo>
                <a:close/>
              </a:path>
            </a:pathLst>
          </a:custGeom>
          <a:ln w="7968">
            <a:solidFill>
              <a:srgbClr val="828282"/>
            </a:solidFill>
          </a:ln>
        </p:spPr>
        <p:txBody>
          <a:bodyPr wrap="square" lIns="0" tIns="0" rIns="0" bIns="0" rtlCol="0"/>
          <a:lstStyle/>
          <a:p>
            <a:endParaRPr/>
          </a:p>
        </p:txBody>
      </p:sp>
      <p:sp>
        <p:nvSpPr>
          <p:cNvPr id="22" name="object 22"/>
          <p:cNvSpPr/>
          <p:nvPr/>
        </p:nvSpPr>
        <p:spPr>
          <a:xfrm>
            <a:off x="6147456" y="3873160"/>
            <a:ext cx="1323340" cy="1132205"/>
          </a:xfrm>
          <a:custGeom>
            <a:avLst/>
            <a:gdLst/>
            <a:ahLst/>
            <a:cxnLst/>
            <a:rect l="l" t="t" r="r" b="b"/>
            <a:pathLst>
              <a:path w="1323340" h="1132204">
                <a:moveTo>
                  <a:pt x="366642" y="15941"/>
                </a:moveTo>
                <a:lnTo>
                  <a:pt x="350701" y="39855"/>
                </a:lnTo>
                <a:lnTo>
                  <a:pt x="350701" y="95648"/>
                </a:lnTo>
                <a:lnTo>
                  <a:pt x="374613" y="175352"/>
                </a:lnTo>
                <a:lnTo>
                  <a:pt x="278968" y="231145"/>
                </a:lnTo>
                <a:lnTo>
                  <a:pt x="167382" y="270997"/>
                </a:lnTo>
                <a:lnTo>
                  <a:pt x="79707" y="286937"/>
                </a:lnTo>
                <a:lnTo>
                  <a:pt x="15941" y="286937"/>
                </a:lnTo>
                <a:lnTo>
                  <a:pt x="7970" y="430405"/>
                </a:lnTo>
                <a:lnTo>
                  <a:pt x="0" y="518079"/>
                </a:lnTo>
                <a:lnTo>
                  <a:pt x="31882" y="597787"/>
                </a:lnTo>
                <a:lnTo>
                  <a:pt x="39852" y="693435"/>
                </a:lnTo>
                <a:lnTo>
                  <a:pt x="39852" y="812991"/>
                </a:lnTo>
                <a:lnTo>
                  <a:pt x="23911" y="908636"/>
                </a:lnTo>
                <a:lnTo>
                  <a:pt x="95644" y="980370"/>
                </a:lnTo>
                <a:lnTo>
                  <a:pt x="215201" y="1083985"/>
                </a:lnTo>
                <a:lnTo>
                  <a:pt x="318816" y="1131807"/>
                </a:lnTo>
                <a:lnTo>
                  <a:pt x="350701" y="1052103"/>
                </a:lnTo>
                <a:lnTo>
                  <a:pt x="382583" y="940517"/>
                </a:lnTo>
                <a:lnTo>
                  <a:pt x="374613" y="868784"/>
                </a:lnTo>
                <a:lnTo>
                  <a:pt x="398524" y="860809"/>
                </a:lnTo>
                <a:lnTo>
                  <a:pt x="757198" y="860809"/>
                </a:lnTo>
                <a:lnTo>
                  <a:pt x="789077" y="828929"/>
                </a:lnTo>
                <a:lnTo>
                  <a:pt x="972397" y="805017"/>
                </a:lnTo>
                <a:lnTo>
                  <a:pt x="996311" y="781109"/>
                </a:lnTo>
                <a:lnTo>
                  <a:pt x="1028189" y="781109"/>
                </a:lnTo>
                <a:lnTo>
                  <a:pt x="1068044" y="757195"/>
                </a:lnTo>
                <a:lnTo>
                  <a:pt x="1099926" y="749225"/>
                </a:lnTo>
                <a:lnTo>
                  <a:pt x="1123838" y="725313"/>
                </a:lnTo>
                <a:lnTo>
                  <a:pt x="1139778" y="717342"/>
                </a:lnTo>
                <a:lnTo>
                  <a:pt x="1195571" y="717342"/>
                </a:lnTo>
                <a:lnTo>
                  <a:pt x="1195571" y="693435"/>
                </a:lnTo>
                <a:lnTo>
                  <a:pt x="1219485" y="685462"/>
                </a:lnTo>
                <a:lnTo>
                  <a:pt x="1251364" y="653580"/>
                </a:lnTo>
                <a:lnTo>
                  <a:pt x="1291220" y="629668"/>
                </a:lnTo>
                <a:lnTo>
                  <a:pt x="1291220" y="573876"/>
                </a:lnTo>
                <a:lnTo>
                  <a:pt x="1275279" y="549960"/>
                </a:lnTo>
                <a:lnTo>
                  <a:pt x="1275279" y="534021"/>
                </a:lnTo>
                <a:lnTo>
                  <a:pt x="1283246" y="526053"/>
                </a:lnTo>
                <a:lnTo>
                  <a:pt x="1307160" y="494172"/>
                </a:lnTo>
                <a:lnTo>
                  <a:pt x="1307160" y="486201"/>
                </a:lnTo>
                <a:lnTo>
                  <a:pt x="1323097" y="470260"/>
                </a:lnTo>
                <a:lnTo>
                  <a:pt x="1323097" y="462286"/>
                </a:lnTo>
                <a:lnTo>
                  <a:pt x="1315126" y="462286"/>
                </a:lnTo>
                <a:lnTo>
                  <a:pt x="1315126" y="454319"/>
                </a:lnTo>
                <a:lnTo>
                  <a:pt x="1323097" y="446346"/>
                </a:lnTo>
                <a:lnTo>
                  <a:pt x="1315126" y="446346"/>
                </a:lnTo>
                <a:lnTo>
                  <a:pt x="1315126" y="430405"/>
                </a:lnTo>
                <a:lnTo>
                  <a:pt x="1299187" y="414464"/>
                </a:lnTo>
                <a:lnTo>
                  <a:pt x="1299187" y="406493"/>
                </a:lnTo>
                <a:lnTo>
                  <a:pt x="1291220" y="382586"/>
                </a:lnTo>
                <a:lnTo>
                  <a:pt x="1283246" y="374611"/>
                </a:lnTo>
                <a:lnTo>
                  <a:pt x="1283246" y="358672"/>
                </a:lnTo>
                <a:lnTo>
                  <a:pt x="1275279" y="350701"/>
                </a:lnTo>
                <a:lnTo>
                  <a:pt x="1275279" y="326790"/>
                </a:lnTo>
                <a:lnTo>
                  <a:pt x="1267305" y="326790"/>
                </a:lnTo>
                <a:lnTo>
                  <a:pt x="1267305" y="302878"/>
                </a:lnTo>
                <a:lnTo>
                  <a:pt x="1259334" y="278968"/>
                </a:lnTo>
                <a:lnTo>
                  <a:pt x="1235422" y="239115"/>
                </a:lnTo>
                <a:lnTo>
                  <a:pt x="1211512" y="167382"/>
                </a:lnTo>
                <a:lnTo>
                  <a:pt x="1211512" y="159411"/>
                </a:lnTo>
                <a:lnTo>
                  <a:pt x="1187601" y="111589"/>
                </a:lnTo>
                <a:lnTo>
                  <a:pt x="1179630" y="87678"/>
                </a:lnTo>
                <a:lnTo>
                  <a:pt x="1179630" y="79703"/>
                </a:lnTo>
                <a:lnTo>
                  <a:pt x="1171660" y="63762"/>
                </a:lnTo>
                <a:lnTo>
                  <a:pt x="1012248" y="63762"/>
                </a:lnTo>
                <a:lnTo>
                  <a:pt x="997901" y="39855"/>
                </a:lnTo>
                <a:lnTo>
                  <a:pt x="557932" y="39855"/>
                </a:lnTo>
                <a:lnTo>
                  <a:pt x="518066" y="31882"/>
                </a:lnTo>
                <a:lnTo>
                  <a:pt x="430405" y="31882"/>
                </a:lnTo>
                <a:lnTo>
                  <a:pt x="366642" y="15941"/>
                </a:lnTo>
                <a:close/>
              </a:path>
              <a:path w="1323340" h="1132204">
                <a:moveTo>
                  <a:pt x="757198" y="860809"/>
                </a:moveTo>
                <a:lnTo>
                  <a:pt x="398524" y="860809"/>
                </a:lnTo>
                <a:lnTo>
                  <a:pt x="422435" y="884725"/>
                </a:lnTo>
                <a:lnTo>
                  <a:pt x="454317" y="924577"/>
                </a:lnTo>
                <a:lnTo>
                  <a:pt x="486199" y="972399"/>
                </a:lnTo>
                <a:lnTo>
                  <a:pt x="581846" y="948484"/>
                </a:lnTo>
                <a:lnTo>
                  <a:pt x="653580" y="908636"/>
                </a:lnTo>
                <a:lnTo>
                  <a:pt x="717340" y="892695"/>
                </a:lnTo>
                <a:lnTo>
                  <a:pt x="749225" y="868784"/>
                </a:lnTo>
                <a:lnTo>
                  <a:pt x="757198" y="860809"/>
                </a:lnTo>
                <a:close/>
              </a:path>
              <a:path w="1323340" h="1132204">
                <a:moveTo>
                  <a:pt x="988336" y="0"/>
                </a:moveTo>
                <a:lnTo>
                  <a:pt x="980370" y="0"/>
                </a:lnTo>
                <a:lnTo>
                  <a:pt x="980370" y="7970"/>
                </a:lnTo>
                <a:lnTo>
                  <a:pt x="916603" y="15941"/>
                </a:lnTo>
                <a:lnTo>
                  <a:pt x="868781" y="23915"/>
                </a:lnTo>
                <a:lnTo>
                  <a:pt x="797048" y="31882"/>
                </a:lnTo>
                <a:lnTo>
                  <a:pt x="653580" y="31882"/>
                </a:lnTo>
                <a:lnTo>
                  <a:pt x="557932" y="39855"/>
                </a:lnTo>
                <a:lnTo>
                  <a:pt x="997901" y="39855"/>
                </a:lnTo>
                <a:lnTo>
                  <a:pt x="988336" y="23915"/>
                </a:lnTo>
                <a:lnTo>
                  <a:pt x="980370" y="15941"/>
                </a:lnTo>
                <a:lnTo>
                  <a:pt x="988336" y="0"/>
                </a:lnTo>
                <a:close/>
              </a:path>
              <a:path w="1323340" h="1132204">
                <a:moveTo>
                  <a:pt x="478231" y="23915"/>
                </a:moveTo>
                <a:lnTo>
                  <a:pt x="430405" y="31882"/>
                </a:lnTo>
                <a:lnTo>
                  <a:pt x="518066" y="31882"/>
                </a:lnTo>
                <a:lnTo>
                  <a:pt x="478231" y="23915"/>
                </a:lnTo>
                <a:close/>
              </a:path>
            </a:pathLst>
          </a:custGeom>
          <a:solidFill>
            <a:srgbClr val="E6E6E6"/>
          </a:solidFill>
        </p:spPr>
        <p:txBody>
          <a:bodyPr wrap="square" lIns="0" tIns="0" rIns="0" bIns="0" rtlCol="0"/>
          <a:lstStyle/>
          <a:p>
            <a:endParaRPr/>
          </a:p>
        </p:txBody>
      </p:sp>
      <p:sp>
        <p:nvSpPr>
          <p:cNvPr id="23" name="object 23"/>
          <p:cNvSpPr/>
          <p:nvPr/>
        </p:nvSpPr>
        <p:spPr>
          <a:xfrm>
            <a:off x="6147473" y="3873151"/>
            <a:ext cx="1323340" cy="1132205"/>
          </a:xfrm>
          <a:custGeom>
            <a:avLst/>
            <a:gdLst/>
            <a:ahLst/>
            <a:cxnLst/>
            <a:rect l="l" t="t" r="r" b="b"/>
            <a:pathLst>
              <a:path w="1323340" h="1132204">
                <a:moveTo>
                  <a:pt x="988339" y="23915"/>
                </a:moveTo>
                <a:lnTo>
                  <a:pt x="1012249" y="63761"/>
                </a:lnTo>
                <a:lnTo>
                  <a:pt x="1028193" y="63761"/>
                </a:lnTo>
                <a:lnTo>
                  <a:pt x="1044134" y="63761"/>
                </a:lnTo>
                <a:lnTo>
                  <a:pt x="1107900" y="63761"/>
                </a:lnTo>
                <a:lnTo>
                  <a:pt x="1115864" y="63761"/>
                </a:lnTo>
                <a:lnTo>
                  <a:pt x="1147753" y="63761"/>
                </a:lnTo>
                <a:lnTo>
                  <a:pt x="1155722" y="63761"/>
                </a:lnTo>
                <a:lnTo>
                  <a:pt x="1171662" y="63761"/>
                </a:lnTo>
                <a:lnTo>
                  <a:pt x="1171662" y="55796"/>
                </a:lnTo>
                <a:lnTo>
                  <a:pt x="1171662" y="63761"/>
                </a:lnTo>
                <a:lnTo>
                  <a:pt x="1179634" y="79702"/>
                </a:lnTo>
                <a:lnTo>
                  <a:pt x="1179634" y="87678"/>
                </a:lnTo>
                <a:lnTo>
                  <a:pt x="1187603" y="111587"/>
                </a:lnTo>
                <a:lnTo>
                  <a:pt x="1195575" y="127531"/>
                </a:lnTo>
                <a:lnTo>
                  <a:pt x="1211515" y="159412"/>
                </a:lnTo>
                <a:lnTo>
                  <a:pt x="1211515" y="167380"/>
                </a:lnTo>
                <a:lnTo>
                  <a:pt x="1235428" y="239115"/>
                </a:lnTo>
                <a:lnTo>
                  <a:pt x="1259337" y="278968"/>
                </a:lnTo>
                <a:lnTo>
                  <a:pt x="1267309" y="302876"/>
                </a:lnTo>
                <a:lnTo>
                  <a:pt x="1267309" y="310849"/>
                </a:lnTo>
                <a:lnTo>
                  <a:pt x="1267309" y="318821"/>
                </a:lnTo>
                <a:lnTo>
                  <a:pt x="1267309" y="326789"/>
                </a:lnTo>
                <a:lnTo>
                  <a:pt x="1275281" y="326789"/>
                </a:lnTo>
                <a:lnTo>
                  <a:pt x="1275281" y="334761"/>
                </a:lnTo>
                <a:lnTo>
                  <a:pt x="1275281" y="342730"/>
                </a:lnTo>
                <a:lnTo>
                  <a:pt x="1275281" y="350702"/>
                </a:lnTo>
                <a:lnTo>
                  <a:pt x="1283249" y="358670"/>
                </a:lnTo>
                <a:lnTo>
                  <a:pt x="1283249" y="366646"/>
                </a:lnTo>
                <a:lnTo>
                  <a:pt x="1283249" y="374611"/>
                </a:lnTo>
                <a:lnTo>
                  <a:pt x="1291222" y="382587"/>
                </a:lnTo>
                <a:lnTo>
                  <a:pt x="1299190" y="406492"/>
                </a:lnTo>
                <a:lnTo>
                  <a:pt x="1299190" y="414464"/>
                </a:lnTo>
                <a:lnTo>
                  <a:pt x="1315130" y="430404"/>
                </a:lnTo>
                <a:lnTo>
                  <a:pt x="1315130" y="438380"/>
                </a:lnTo>
                <a:lnTo>
                  <a:pt x="1315130" y="446346"/>
                </a:lnTo>
                <a:lnTo>
                  <a:pt x="1323099" y="446346"/>
                </a:lnTo>
                <a:lnTo>
                  <a:pt x="1315130" y="454321"/>
                </a:lnTo>
                <a:lnTo>
                  <a:pt x="1315130" y="462286"/>
                </a:lnTo>
                <a:lnTo>
                  <a:pt x="1323099" y="462286"/>
                </a:lnTo>
                <a:lnTo>
                  <a:pt x="1323099" y="470261"/>
                </a:lnTo>
                <a:lnTo>
                  <a:pt x="1307162" y="486202"/>
                </a:lnTo>
                <a:lnTo>
                  <a:pt x="1307162" y="494171"/>
                </a:lnTo>
                <a:lnTo>
                  <a:pt x="1283249" y="526052"/>
                </a:lnTo>
                <a:lnTo>
                  <a:pt x="1275281" y="534021"/>
                </a:lnTo>
                <a:lnTo>
                  <a:pt x="1275281" y="541997"/>
                </a:lnTo>
                <a:lnTo>
                  <a:pt x="1275281" y="549961"/>
                </a:lnTo>
                <a:lnTo>
                  <a:pt x="1291222" y="573878"/>
                </a:lnTo>
                <a:lnTo>
                  <a:pt x="1291222" y="581846"/>
                </a:lnTo>
                <a:lnTo>
                  <a:pt x="1291222" y="605759"/>
                </a:lnTo>
                <a:lnTo>
                  <a:pt x="1291222" y="621699"/>
                </a:lnTo>
                <a:lnTo>
                  <a:pt x="1291222" y="629671"/>
                </a:lnTo>
                <a:lnTo>
                  <a:pt x="1251368" y="653580"/>
                </a:lnTo>
                <a:lnTo>
                  <a:pt x="1243396" y="661552"/>
                </a:lnTo>
                <a:lnTo>
                  <a:pt x="1219488" y="685461"/>
                </a:lnTo>
                <a:lnTo>
                  <a:pt x="1195575" y="693437"/>
                </a:lnTo>
                <a:lnTo>
                  <a:pt x="1195575" y="701402"/>
                </a:lnTo>
                <a:lnTo>
                  <a:pt x="1195575" y="717342"/>
                </a:lnTo>
                <a:lnTo>
                  <a:pt x="1187603" y="717342"/>
                </a:lnTo>
                <a:lnTo>
                  <a:pt x="1139781" y="717342"/>
                </a:lnTo>
                <a:lnTo>
                  <a:pt x="1123841" y="725314"/>
                </a:lnTo>
                <a:lnTo>
                  <a:pt x="1099928" y="749227"/>
                </a:lnTo>
                <a:lnTo>
                  <a:pt x="1068047" y="757195"/>
                </a:lnTo>
                <a:lnTo>
                  <a:pt x="1028193" y="781112"/>
                </a:lnTo>
                <a:lnTo>
                  <a:pt x="996312" y="781112"/>
                </a:lnTo>
                <a:lnTo>
                  <a:pt x="972399" y="805017"/>
                </a:lnTo>
                <a:lnTo>
                  <a:pt x="852843" y="820957"/>
                </a:lnTo>
                <a:lnTo>
                  <a:pt x="789077" y="828929"/>
                </a:lnTo>
                <a:lnTo>
                  <a:pt x="749228" y="868786"/>
                </a:lnTo>
                <a:lnTo>
                  <a:pt x="717343" y="892695"/>
                </a:lnTo>
                <a:lnTo>
                  <a:pt x="653581" y="908636"/>
                </a:lnTo>
                <a:lnTo>
                  <a:pt x="581846" y="948486"/>
                </a:lnTo>
                <a:lnTo>
                  <a:pt x="486199" y="972403"/>
                </a:lnTo>
                <a:lnTo>
                  <a:pt x="454318" y="924577"/>
                </a:lnTo>
                <a:lnTo>
                  <a:pt x="422437" y="884727"/>
                </a:lnTo>
                <a:lnTo>
                  <a:pt x="398525" y="860810"/>
                </a:lnTo>
                <a:lnTo>
                  <a:pt x="374612" y="868786"/>
                </a:lnTo>
                <a:lnTo>
                  <a:pt x="382584" y="940518"/>
                </a:lnTo>
                <a:lnTo>
                  <a:pt x="350703" y="1052105"/>
                </a:lnTo>
                <a:lnTo>
                  <a:pt x="318818" y="1131808"/>
                </a:lnTo>
                <a:lnTo>
                  <a:pt x="215203" y="1083986"/>
                </a:lnTo>
                <a:lnTo>
                  <a:pt x="95646" y="980371"/>
                </a:lnTo>
                <a:lnTo>
                  <a:pt x="23912" y="908636"/>
                </a:lnTo>
                <a:lnTo>
                  <a:pt x="39853" y="812993"/>
                </a:lnTo>
                <a:lnTo>
                  <a:pt x="39853" y="693437"/>
                </a:lnTo>
                <a:lnTo>
                  <a:pt x="31880" y="597786"/>
                </a:lnTo>
                <a:lnTo>
                  <a:pt x="0" y="518080"/>
                </a:lnTo>
                <a:lnTo>
                  <a:pt x="7972" y="430404"/>
                </a:lnTo>
                <a:lnTo>
                  <a:pt x="15940" y="286936"/>
                </a:lnTo>
                <a:lnTo>
                  <a:pt x="79706" y="286936"/>
                </a:lnTo>
                <a:lnTo>
                  <a:pt x="167380" y="270996"/>
                </a:lnTo>
                <a:lnTo>
                  <a:pt x="278969" y="231146"/>
                </a:lnTo>
                <a:lnTo>
                  <a:pt x="374612" y="175353"/>
                </a:lnTo>
                <a:lnTo>
                  <a:pt x="350703" y="95646"/>
                </a:lnTo>
                <a:lnTo>
                  <a:pt x="350703" y="39855"/>
                </a:lnTo>
                <a:lnTo>
                  <a:pt x="366644" y="15940"/>
                </a:lnTo>
                <a:lnTo>
                  <a:pt x="430406" y="31880"/>
                </a:lnTo>
                <a:lnTo>
                  <a:pt x="478231" y="23915"/>
                </a:lnTo>
                <a:lnTo>
                  <a:pt x="557933" y="39855"/>
                </a:lnTo>
                <a:lnTo>
                  <a:pt x="653581" y="31880"/>
                </a:lnTo>
                <a:lnTo>
                  <a:pt x="733288" y="31880"/>
                </a:lnTo>
                <a:lnTo>
                  <a:pt x="797050" y="31880"/>
                </a:lnTo>
                <a:lnTo>
                  <a:pt x="868784" y="23915"/>
                </a:lnTo>
                <a:lnTo>
                  <a:pt x="916605" y="15940"/>
                </a:lnTo>
                <a:lnTo>
                  <a:pt x="980371" y="7970"/>
                </a:lnTo>
                <a:lnTo>
                  <a:pt x="980371" y="0"/>
                </a:lnTo>
                <a:lnTo>
                  <a:pt x="988339" y="0"/>
                </a:lnTo>
                <a:lnTo>
                  <a:pt x="980371" y="15940"/>
                </a:lnTo>
                <a:lnTo>
                  <a:pt x="988339" y="23915"/>
                </a:lnTo>
                <a:close/>
              </a:path>
            </a:pathLst>
          </a:custGeom>
          <a:ln w="7968">
            <a:solidFill>
              <a:srgbClr val="828282"/>
            </a:solidFill>
          </a:ln>
        </p:spPr>
        <p:txBody>
          <a:bodyPr wrap="square" lIns="0" tIns="0" rIns="0" bIns="0" rtlCol="0"/>
          <a:lstStyle/>
          <a:p>
            <a:endParaRPr/>
          </a:p>
        </p:txBody>
      </p:sp>
      <p:sp>
        <p:nvSpPr>
          <p:cNvPr id="24" name="object 24"/>
          <p:cNvSpPr/>
          <p:nvPr/>
        </p:nvSpPr>
        <p:spPr>
          <a:xfrm>
            <a:off x="5342439" y="3530433"/>
            <a:ext cx="1123950" cy="1841500"/>
          </a:xfrm>
          <a:custGeom>
            <a:avLst/>
            <a:gdLst/>
            <a:ahLst/>
            <a:cxnLst/>
            <a:rect l="l" t="t" r="r" b="b"/>
            <a:pathLst>
              <a:path w="1123950" h="1841500">
                <a:moveTo>
                  <a:pt x="809003" y="1801324"/>
                </a:moveTo>
                <a:lnTo>
                  <a:pt x="653576" y="1801324"/>
                </a:lnTo>
                <a:lnTo>
                  <a:pt x="693428" y="1817265"/>
                </a:lnTo>
                <a:lnTo>
                  <a:pt x="733284" y="1841177"/>
                </a:lnTo>
                <a:lnTo>
                  <a:pt x="749225" y="1841177"/>
                </a:lnTo>
                <a:lnTo>
                  <a:pt x="809003" y="1801324"/>
                </a:lnTo>
                <a:close/>
              </a:path>
              <a:path w="1123950" h="1841500">
                <a:moveTo>
                  <a:pt x="1049446" y="1562209"/>
                </a:moveTo>
                <a:lnTo>
                  <a:pt x="462287" y="1562209"/>
                </a:lnTo>
                <a:lnTo>
                  <a:pt x="446346" y="1586120"/>
                </a:lnTo>
                <a:lnTo>
                  <a:pt x="438376" y="1602061"/>
                </a:lnTo>
                <a:lnTo>
                  <a:pt x="430405" y="1633942"/>
                </a:lnTo>
                <a:lnTo>
                  <a:pt x="438376" y="1673799"/>
                </a:lnTo>
                <a:lnTo>
                  <a:pt x="573876" y="1833206"/>
                </a:lnTo>
                <a:lnTo>
                  <a:pt x="605754" y="1817265"/>
                </a:lnTo>
                <a:lnTo>
                  <a:pt x="653576" y="1801324"/>
                </a:lnTo>
                <a:lnTo>
                  <a:pt x="809003" y="1801324"/>
                </a:lnTo>
                <a:lnTo>
                  <a:pt x="1036159" y="1649887"/>
                </a:lnTo>
                <a:lnTo>
                  <a:pt x="1068044" y="1625975"/>
                </a:lnTo>
                <a:lnTo>
                  <a:pt x="1044133" y="1578154"/>
                </a:lnTo>
                <a:lnTo>
                  <a:pt x="1049446" y="1562209"/>
                </a:lnTo>
                <a:close/>
              </a:path>
              <a:path w="1123950" h="1841500">
                <a:moveTo>
                  <a:pt x="974235" y="1386860"/>
                </a:moveTo>
                <a:lnTo>
                  <a:pt x="382579" y="1386860"/>
                </a:lnTo>
                <a:lnTo>
                  <a:pt x="382579" y="1458593"/>
                </a:lnTo>
                <a:lnTo>
                  <a:pt x="422435" y="1570183"/>
                </a:lnTo>
                <a:lnTo>
                  <a:pt x="454320" y="1562209"/>
                </a:lnTo>
                <a:lnTo>
                  <a:pt x="1049446" y="1562209"/>
                </a:lnTo>
                <a:lnTo>
                  <a:pt x="1052101" y="1554242"/>
                </a:lnTo>
                <a:lnTo>
                  <a:pt x="1076015" y="1522360"/>
                </a:lnTo>
                <a:lnTo>
                  <a:pt x="1123834" y="1474534"/>
                </a:lnTo>
                <a:lnTo>
                  <a:pt x="1020218" y="1426712"/>
                </a:lnTo>
                <a:lnTo>
                  <a:pt x="974235" y="1386860"/>
                </a:lnTo>
                <a:close/>
              </a:path>
              <a:path w="1123950" h="1841500">
                <a:moveTo>
                  <a:pt x="255056" y="0"/>
                </a:moveTo>
                <a:lnTo>
                  <a:pt x="223172" y="7966"/>
                </a:lnTo>
                <a:lnTo>
                  <a:pt x="215205" y="23911"/>
                </a:lnTo>
                <a:lnTo>
                  <a:pt x="215205" y="143466"/>
                </a:lnTo>
                <a:lnTo>
                  <a:pt x="119556" y="239111"/>
                </a:lnTo>
                <a:lnTo>
                  <a:pt x="87674" y="263023"/>
                </a:lnTo>
                <a:lnTo>
                  <a:pt x="63764" y="294907"/>
                </a:lnTo>
                <a:lnTo>
                  <a:pt x="39852" y="318815"/>
                </a:lnTo>
                <a:lnTo>
                  <a:pt x="0" y="414464"/>
                </a:lnTo>
                <a:lnTo>
                  <a:pt x="23911" y="446342"/>
                </a:lnTo>
                <a:lnTo>
                  <a:pt x="39852" y="470256"/>
                </a:lnTo>
                <a:lnTo>
                  <a:pt x="31882" y="526050"/>
                </a:lnTo>
                <a:lnTo>
                  <a:pt x="39852" y="637639"/>
                </a:lnTo>
                <a:lnTo>
                  <a:pt x="55797" y="773132"/>
                </a:lnTo>
                <a:lnTo>
                  <a:pt x="39852" y="868780"/>
                </a:lnTo>
                <a:lnTo>
                  <a:pt x="15941" y="956454"/>
                </a:lnTo>
                <a:lnTo>
                  <a:pt x="79703" y="972395"/>
                </a:lnTo>
                <a:lnTo>
                  <a:pt x="119556" y="1044129"/>
                </a:lnTo>
                <a:lnTo>
                  <a:pt x="111586" y="1155719"/>
                </a:lnTo>
                <a:lnTo>
                  <a:pt x="103615" y="1227452"/>
                </a:lnTo>
                <a:lnTo>
                  <a:pt x="103615" y="1267305"/>
                </a:lnTo>
                <a:lnTo>
                  <a:pt x="111586" y="1283244"/>
                </a:lnTo>
                <a:lnTo>
                  <a:pt x="111586" y="1339038"/>
                </a:lnTo>
                <a:lnTo>
                  <a:pt x="143470" y="1339038"/>
                </a:lnTo>
                <a:lnTo>
                  <a:pt x="191289" y="1362948"/>
                </a:lnTo>
                <a:lnTo>
                  <a:pt x="302879" y="1394830"/>
                </a:lnTo>
                <a:lnTo>
                  <a:pt x="310846" y="1402801"/>
                </a:lnTo>
                <a:lnTo>
                  <a:pt x="318819" y="1386860"/>
                </a:lnTo>
                <a:lnTo>
                  <a:pt x="318819" y="1370919"/>
                </a:lnTo>
                <a:lnTo>
                  <a:pt x="955841" y="1370919"/>
                </a:lnTo>
                <a:lnTo>
                  <a:pt x="900662" y="1323097"/>
                </a:lnTo>
                <a:lnTo>
                  <a:pt x="828929" y="1251364"/>
                </a:lnTo>
                <a:lnTo>
                  <a:pt x="844870" y="1147744"/>
                </a:lnTo>
                <a:lnTo>
                  <a:pt x="844870" y="1036162"/>
                </a:lnTo>
                <a:lnTo>
                  <a:pt x="828929" y="940515"/>
                </a:lnTo>
                <a:lnTo>
                  <a:pt x="805017" y="860807"/>
                </a:lnTo>
                <a:lnTo>
                  <a:pt x="812987" y="773132"/>
                </a:lnTo>
                <a:lnTo>
                  <a:pt x="812987" y="629664"/>
                </a:lnTo>
                <a:lnTo>
                  <a:pt x="797048" y="534021"/>
                </a:lnTo>
                <a:lnTo>
                  <a:pt x="781103" y="470256"/>
                </a:lnTo>
                <a:lnTo>
                  <a:pt x="789077" y="398523"/>
                </a:lnTo>
                <a:lnTo>
                  <a:pt x="797048" y="374609"/>
                </a:lnTo>
                <a:lnTo>
                  <a:pt x="797048" y="334756"/>
                </a:lnTo>
                <a:lnTo>
                  <a:pt x="781103" y="270993"/>
                </a:lnTo>
                <a:lnTo>
                  <a:pt x="773136" y="207230"/>
                </a:lnTo>
                <a:lnTo>
                  <a:pt x="765166" y="183319"/>
                </a:lnTo>
                <a:lnTo>
                  <a:pt x="757195" y="143466"/>
                </a:lnTo>
                <a:lnTo>
                  <a:pt x="685462" y="103615"/>
                </a:lnTo>
                <a:lnTo>
                  <a:pt x="597787" y="63759"/>
                </a:lnTo>
                <a:lnTo>
                  <a:pt x="470260" y="31878"/>
                </a:lnTo>
                <a:lnTo>
                  <a:pt x="430405" y="23911"/>
                </a:lnTo>
                <a:lnTo>
                  <a:pt x="398523" y="15941"/>
                </a:lnTo>
                <a:lnTo>
                  <a:pt x="382579" y="15941"/>
                </a:lnTo>
                <a:lnTo>
                  <a:pt x="358672" y="7966"/>
                </a:lnTo>
                <a:lnTo>
                  <a:pt x="255056" y="0"/>
                </a:lnTo>
                <a:close/>
              </a:path>
              <a:path w="1123950" h="1841500">
                <a:moveTo>
                  <a:pt x="955841" y="1370919"/>
                </a:moveTo>
                <a:lnTo>
                  <a:pt x="318819" y="1370919"/>
                </a:lnTo>
                <a:lnTo>
                  <a:pt x="342731" y="1386860"/>
                </a:lnTo>
                <a:lnTo>
                  <a:pt x="350701" y="1394830"/>
                </a:lnTo>
                <a:lnTo>
                  <a:pt x="382579" y="1386860"/>
                </a:lnTo>
                <a:lnTo>
                  <a:pt x="974235" y="1386860"/>
                </a:lnTo>
                <a:lnTo>
                  <a:pt x="955841" y="1370919"/>
                </a:lnTo>
                <a:close/>
              </a:path>
            </a:pathLst>
          </a:custGeom>
          <a:solidFill>
            <a:srgbClr val="E6E6E6"/>
          </a:solidFill>
        </p:spPr>
        <p:txBody>
          <a:bodyPr wrap="square" lIns="0" tIns="0" rIns="0" bIns="0" rtlCol="0"/>
          <a:lstStyle/>
          <a:p>
            <a:endParaRPr/>
          </a:p>
        </p:txBody>
      </p:sp>
      <p:sp>
        <p:nvSpPr>
          <p:cNvPr id="25" name="object 25"/>
          <p:cNvSpPr/>
          <p:nvPr/>
        </p:nvSpPr>
        <p:spPr>
          <a:xfrm>
            <a:off x="5342454" y="3530424"/>
            <a:ext cx="1123950" cy="1841500"/>
          </a:xfrm>
          <a:custGeom>
            <a:avLst/>
            <a:gdLst/>
            <a:ahLst/>
            <a:cxnLst/>
            <a:rect l="l" t="t" r="r" b="b"/>
            <a:pathLst>
              <a:path w="1123950" h="1841500">
                <a:moveTo>
                  <a:pt x="900665" y="1323099"/>
                </a:moveTo>
                <a:lnTo>
                  <a:pt x="1020222" y="1426714"/>
                </a:lnTo>
                <a:lnTo>
                  <a:pt x="1123837" y="1474535"/>
                </a:lnTo>
                <a:lnTo>
                  <a:pt x="1076015" y="1522364"/>
                </a:lnTo>
                <a:lnTo>
                  <a:pt x="1052103" y="1554245"/>
                </a:lnTo>
                <a:lnTo>
                  <a:pt x="1044134" y="1578154"/>
                </a:lnTo>
                <a:lnTo>
                  <a:pt x="1068047" y="1625980"/>
                </a:lnTo>
                <a:lnTo>
                  <a:pt x="1036162" y="1649888"/>
                </a:lnTo>
                <a:lnTo>
                  <a:pt x="940518" y="1713654"/>
                </a:lnTo>
                <a:lnTo>
                  <a:pt x="749224" y="1841179"/>
                </a:lnTo>
                <a:lnTo>
                  <a:pt x="733284" y="1841179"/>
                </a:lnTo>
                <a:lnTo>
                  <a:pt x="693431" y="1817271"/>
                </a:lnTo>
                <a:lnTo>
                  <a:pt x="653577" y="1801330"/>
                </a:lnTo>
                <a:lnTo>
                  <a:pt x="605756" y="1817271"/>
                </a:lnTo>
                <a:lnTo>
                  <a:pt x="573875" y="1833211"/>
                </a:lnTo>
                <a:lnTo>
                  <a:pt x="438374" y="1673801"/>
                </a:lnTo>
                <a:lnTo>
                  <a:pt x="430406" y="1633944"/>
                </a:lnTo>
                <a:lnTo>
                  <a:pt x="438374" y="1602063"/>
                </a:lnTo>
                <a:lnTo>
                  <a:pt x="446346" y="1586122"/>
                </a:lnTo>
                <a:lnTo>
                  <a:pt x="462286" y="1562210"/>
                </a:lnTo>
                <a:lnTo>
                  <a:pt x="454318" y="1562210"/>
                </a:lnTo>
                <a:lnTo>
                  <a:pt x="422433" y="1570186"/>
                </a:lnTo>
                <a:lnTo>
                  <a:pt x="382580" y="1458595"/>
                </a:lnTo>
                <a:lnTo>
                  <a:pt x="382580" y="1394833"/>
                </a:lnTo>
                <a:lnTo>
                  <a:pt x="382580" y="1386864"/>
                </a:lnTo>
                <a:lnTo>
                  <a:pt x="350699" y="1394833"/>
                </a:lnTo>
                <a:lnTo>
                  <a:pt x="342731" y="1386864"/>
                </a:lnTo>
                <a:lnTo>
                  <a:pt x="318818" y="1370920"/>
                </a:lnTo>
                <a:lnTo>
                  <a:pt x="318818" y="1378892"/>
                </a:lnTo>
                <a:lnTo>
                  <a:pt x="318818" y="1386864"/>
                </a:lnTo>
                <a:lnTo>
                  <a:pt x="310846" y="1402805"/>
                </a:lnTo>
                <a:lnTo>
                  <a:pt x="302878" y="1394833"/>
                </a:lnTo>
                <a:lnTo>
                  <a:pt x="247084" y="1378892"/>
                </a:lnTo>
                <a:lnTo>
                  <a:pt x="191290" y="1362952"/>
                </a:lnTo>
                <a:lnTo>
                  <a:pt x="143469" y="1339039"/>
                </a:lnTo>
                <a:lnTo>
                  <a:pt x="111584" y="1339039"/>
                </a:lnTo>
                <a:lnTo>
                  <a:pt x="111584" y="1283245"/>
                </a:lnTo>
                <a:lnTo>
                  <a:pt x="103616" y="1267305"/>
                </a:lnTo>
                <a:lnTo>
                  <a:pt x="103616" y="1227454"/>
                </a:lnTo>
                <a:lnTo>
                  <a:pt x="111584" y="1155720"/>
                </a:lnTo>
                <a:lnTo>
                  <a:pt x="119556" y="1044129"/>
                </a:lnTo>
                <a:lnTo>
                  <a:pt x="79703" y="972399"/>
                </a:lnTo>
                <a:lnTo>
                  <a:pt x="15940" y="956454"/>
                </a:lnTo>
                <a:lnTo>
                  <a:pt x="39850" y="868780"/>
                </a:lnTo>
                <a:lnTo>
                  <a:pt x="55793" y="773132"/>
                </a:lnTo>
                <a:lnTo>
                  <a:pt x="39850" y="637640"/>
                </a:lnTo>
                <a:lnTo>
                  <a:pt x="31880" y="526048"/>
                </a:lnTo>
                <a:lnTo>
                  <a:pt x="39850" y="470259"/>
                </a:lnTo>
                <a:lnTo>
                  <a:pt x="23908" y="446342"/>
                </a:lnTo>
                <a:lnTo>
                  <a:pt x="0" y="414465"/>
                </a:lnTo>
                <a:lnTo>
                  <a:pt x="39850" y="318814"/>
                </a:lnTo>
                <a:lnTo>
                  <a:pt x="63763" y="294908"/>
                </a:lnTo>
                <a:lnTo>
                  <a:pt x="87675" y="263023"/>
                </a:lnTo>
                <a:lnTo>
                  <a:pt x="119556" y="239111"/>
                </a:lnTo>
                <a:lnTo>
                  <a:pt x="215203" y="143464"/>
                </a:lnTo>
                <a:lnTo>
                  <a:pt x="215203" y="23908"/>
                </a:lnTo>
                <a:lnTo>
                  <a:pt x="223171" y="7964"/>
                </a:lnTo>
                <a:lnTo>
                  <a:pt x="255056" y="0"/>
                </a:lnTo>
                <a:lnTo>
                  <a:pt x="358671" y="7964"/>
                </a:lnTo>
                <a:lnTo>
                  <a:pt x="382580" y="15940"/>
                </a:lnTo>
                <a:lnTo>
                  <a:pt x="390552" y="15940"/>
                </a:lnTo>
                <a:lnTo>
                  <a:pt x="398525" y="15940"/>
                </a:lnTo>
                <a:lnTo>
                  <a:pt x="430406" y="23908"/>
                </a:lnTo>
                <a:lnTo>
                  <a:pt x="470259" y="31876"/>
                </a:lnTo>
                <a:lnTo>
                  <a:pt x="597788" y="63757"/>
                </a:lnTo>
                <a:lnTo>
                  <a:pt x="685462" y="103615"/>
                </a:lnTo>
                <a:lnTo>
                  <a:pt x="757197" y="143464"/>
                </a:lnTo>
                <a:lnTo>
                  <a:pt x="765165" y="183317"/>
                </a:lnTo>
                <a:lnTo>
                  <a:pt x="773137" y="207230"/>
                </a:lnTo>
                <a:lnTo>
                  <a:pt x="781101" y="270992"/>
                </a:lnTo>
                <a:lnTo>
                  <a:pt x="797050" y="334755"/>
                </a:lnTo>
                <a:lnTo>
                  <a:pt x="797050" y="374608"/>
                </a:lnTo>
                <a:lnTo>
                  <a:pt x="789077" y="398523"/>
                </a:lnTo>
                <a:lnTo>
                  <a:pt x="781101" y="470259"/>
                </a:lnTo>
                <a:lnTo>
                  <a:pt x="797050" y="534021"/>
                </a:lnTo>
                <a:lnTo>
                  <a:pt x="812990" y="629663"/>
                </a:lnTo>
                <a:lnTo>
                  <a:pt x="812990" y="773132"/>
                </a:lnTo>
                <a:lnTo>
                  <a:pt x="805018" y="860808"/>
                </a:lnTo>
                <a:lnTo>
                  <a:pt x="828931" y="940514"/>
                </a:lnTo>
                <a:lnTo>
                  <a:pt x="844871" y="1036165"/>
                </a:lnTo>
                <a:lnTo>
                  <a:pt x="844871" y="1147744"/>
                </a:lnTo>
                <a:lnTo>
                  <a:pt x="828931" y="1251363"/>
                </a:lnTo>
                <a:lnTo>
                  <a:pt x="900665" y="1323099"/>
                </a:lnTo>
                <a:close/>
              </a:path>
            </a:pathLst>
          </a:custGeom>
          <a:ln w="7968">
            <a:solidFill>
              <a:srgbClr val="828282"/>
            </a:solidFill>
          </a:ln>
        </p:spPr>
        <p:txBody>
          <a:bodyPr wrap="square" lIns="0" tIns="0" rIns="0" bIns="0" rtlCol="0"/>
          <a:lstStyle/>
          <a:p>
            <a:endParaRPr/>
          </a:p>
        </p:txBody>
      </p:sp>
      <p:sp>
        <p:nvSpPr>
          <p:cNvPr id="26" name="object 26"/>
          <p:cNvSpPr/>
          <p:nvPr/>
        </p:nvSpPr>
        <p:spPr>
          <a:xfrm>
            <a:off x="4609155" y="3944897"/>
            <a:ext cx="789305" cy="797560"/>
          </a:xfrm>
          <a:custGeom>
            <a:avLst/>
            <a:gdLst/>
            <a:ahLst/>
            <a:cxnLst/>
            <a:rect l="l" t="t" r="r" b="b"/>
            <a:pathLst>
              <a:path w="789304" h="797560">
                <a:moveTo>
                  <a:pt x="0" y="358668"/>
                </a:moveTo>
                <a:lnTo>
                  <a:pt x="0" y="398523"/>
                </a:lnTo>
                <a:lnTo>
                  <a:pt x="7970" y="398523"/>
                </a:lnTo>
                <a:lnTo>
                  <a:pt x="7970" y="502138"/>
                </a:lnTo>
                <a:lnTo>
                  <a:pt x="15941" y="510109"/>
                </a:lnTo>
                <a:lnTo>
                  <a:pt x="15941" y="557931"/>
                </a:lnTo>
                <a:lnTo>
                  <a:pt x="7970" y="573872"/>
                </a:lnTo>
                <a:lnTo>
                  <a:pt x="7970" y="645605"/>
                </a:lnTo>
                <a:lnTo>
                  <a:pt x="15941" y="645605"/>
                </a:lnTo>
                <a:lnTo>
                  <a:pt x="15941" y="661546"/>
                </a:lnTo>
                <a:lnTo>
                  <a:pt x="23911" y="669517"/>
                </a:lnTo>
                <a:lnTo>
                  <a:pt x="23911" y="685458"/>
                </a:lnTo>
                <a:lnTo>
                  <a:pt x="31882" y="701399"/>
                </a:lnTo>
                <a:lnTo>
                  <a:pt x="31882" y="717339"/>
                </a:lnTo>
                <a:lnTo>
                  <a:pt x="39852" y="717339"/>
                </a:lnTo>
                <a:lnTo>
                  <a:pt x="39852" y="741254"/>
                </a:lnTo>
                <a:lnTo>
                  <a:pt x="47826" y="749221"/>
                </a:lnTo>
                <a:lnTo>
                  <a:pt x="47826" y="773132"/>
                </a:lnTo>
                <a:lnTo>
                  <a:pt x="55793" y="789072"/>
                </a:lnTo>
                <a:lnTo>
                  <a:pt x="55793" y="797046"/>
                </a:lnTo>
                <a:lnTo>
                  <a:pt x="127527" y="765166"/>
                </a:lnTo>
                <a:lnTo>
                  <a:pt x="151441" y="765166"/>
                </a:lnTo>
                <a:lnTo>
                  <a:pt x="478231" y="709372"/>
                </a:lnTo>
                <a:lnTo>
                  <a:pt x="541991" y="661546"/>
                </a:lnTo>
                <a:lnTo>
                  <a:pt x="605758" y="637639"/>
                </a:lnTo>
                <a:lnTo>
                  <a:pt x="669521" y="637639"/>
                </a:lnTo>
                <a:lnTo>
                  <a:pt x="709373" y="613724"/>
                </a:lnTo>
                <a:lnTo>
                  <a:pt x="725313" y="581842"/>
                </a:lnTo>
                <a:lnTo>
                  <a:pt x="733284" y="573872"/>
                </a:lnTo>
                <a:lnTo>
                  <a:pt x="741254" y="573872"/>
                </a:lnTo>
                <a:lnTo>
                  <a:pt x="749225" y="557931"/>
                </a:lnTo>
                <a:lnTo>
                  <a:pt x="749225" y="541990"/>
                </a:lnTo>
                <a:lnTo>
                  <a:pt x="781107" y="454315"/>
                </a:lnTo>
                <a:lnTo>
                  <a:pt x="143468" y="454315"/>
                </a:lnTo>
                <a:lnTo>
                  <a:pt x="95644" y="438376"/>
                </a:lnTo>
                <a:lnTo>
                  <a:pt x="71734" y="406490"/>
                </a:lnTo>
                <a:lnTo>
                  <a:pt x="63766" y="390549"/>
                </a:lnTo>
                <a:lnTo>
                  <a:pt x="0" y="358668"/>
                </a:lnTo>
                <a:close/>
              </a:path>
              <a:path w="789304" h="797560">
                <a:moveTo>
                  <a:pt x="733284" y="0"/>
                </a:moveTo>
                <a:lnTo>
                  <a:pt x="677491" y="31878"/>
                </a:lnTo>
                <a:lnTo>
                  <a:pt x="621699" y="95644"/>
                </a:lnTo>
                <a:lnTo>
                  <a:pt x="573872" y="143466"/>
                </a:lnTo>
                <a:lnTo>
                  <a:pt x="541991" y="191289"/>
                </a:lnTo>
                <a:lnTo>
                  <a:pt x="518083" y="215200"/>
                </a:lnTo>
                <a:lnTo>
                  <a:pt x="518083" y="247082"/>
                </a:lnTo>
                <a:lnTo>
                  <a:pt x="494168" y="263023"/>
                </a:lnTo>
                <a:lnTo>
                  <a:pt x="430405" y="310849"/>
                </a:lnTo>
                <a:lnTo>
                  <a:pt x="414464" y="318815"/>
                </a:lnTo>
                <a:lnTo>
                  <a:pt x="390554" y="358668"/>
                </a:lnTo>
                <a:lnTo>
                  <a:pt x="342731" y="406490"/>
                </a:lnTo>
                <a:lnTo>
                  <a:pt x="310850" y="430405"/>
                </a:lnTo>
                <a:lnTo>
                  <a:pt x="278968" y="438376"/>
                </a:lnTo>
                <a:lnTo>
                  <a:pt x="239115" y="438376"/>
                </a:lnTo>
                <a:lnTo>
                  <a:pt x="143468" y="454315"/>
                </a:lnTo>
                <a:lnTo>
                  <a:pt x="781107" y="454315"/>
                </a:lnTo>
                <a:lnTo>
                  <a:pt x="789081" y="358668"/>
                </a:lnTo>
                <a:lnTo>
                  <a:pt x="773136" y="223174"/>
                </a:lnTo>
                <a:lnTo>
                  <a:pt x="773136" y="111586"/>
                </a:lnTo>
                <a:lnTo>
                  <a:pt x="781107" y="55792"/>
                </a:lnTo>
                <a:lnTo>
                  <a:pt x="765166" y="31878"/>
                </a:lnTo>
                <a:lnTo>
                  <a:pt x="733284" y="0"/>
                </a:lnTo>
                <a:close/>
              </a:path>
            </a:pathLst>
          </a:custGeom>
          <a:solidFill>
            <a:srgbClr val="E6E6E6"/>
          </a:solidFill>
        </p:spPr>
        <p:txBody>
          <a:bodyPr wrap="square" lIns="0" tIns="0" rIns="0" bIns="0" rtlCol="0"/>
          <a:lstStyle/>
          <a:p>
            <a:endParaRPr/>
          </a:p>
        </p:txBody>
      </p:sp>
      <p:sp>
        <p:nvSpPr>
          <p:cNvPr id="27" name="object 27"/>
          <p:cNvSpPr/>
          <p:nvPr/>
        </p:nvSpPr>
        <p:spPr>
          <a:xfrm>
            <a:off x="4609167" y="3944889"/>
            <a:ext cx="789305" cy="797560"/>
          </a:xfrm>
          <a:custGeom>
            <a:avLst/>
            <a:gdLst/>
            <a:ahLst/>
            <a:cxnLst/>
            <a:rect l="l" t="t" r="r" b="b"/>
            <a:pathLst>
              <a:path w="789304" h="797560">
                <a:moveTo>
                  <a:pt x="789080" y="358666"/>
                </a:moveTo>
                <a:lnTo>
                  <a:pt x="781108" y="454314"/>
                </a:lnTo>
                <a:lnTo>
                  <a:pt x="749227" y="541989"/>
                </a:lnTo>
                <a:lnTo>
                  <a:pt x="749227" y="557933"/>
                </a:lnTo>
                <a:lnTo>
                  <a:pt x="741255" y="573874"/>
                </a:lnTo>
                <a:lnTo>
                  <a:pt x="733286" y="573874"/>
                </a:lnTo>
                <a:lnTo>
                  <a:pt x="725314" y="581842"/>
                </a:lnTo>
                <a:lnTo>
                  <a:pt x="709374" y="613723"/>
                </a:lnTo>
                <a:lnTo>
                  <a:pt x="669521" y="637640"/>
                </a:lnTo>
                <a:lnTo>
                  <a:pt x="605759" y="637640"/>
                </a:lnTo>
                <a:lnTo>
                  <a:pt x="541993" y="661548"/>
                </a:lnTo>
                <a:lnTo>
                  <a:pt x="478231" y="709374"/>
                </a:lnTo>
                <a:lnTo>
                  <a:pt x="286936" y="741255"/>
                </a:lnTo>
                <a:lnTo>
                  <a:pt x="151440" y="765163"/>
                </a:lnTo>
                <a:lnTo>
                  <a:pt x="127527" y="765163"/>
                </a:lnTo>
                <a:lnTo>
                  <a:pt x="55793" y="797048"/>
                </a:lnTo>
                <a:lnTo>
                  <a:pt x="55793" y="789072"/>
                </a:lnTo>
                <a:lnTo>
                  <a:pt x="47825" y="773132"/>
                </a:lnTo>
                <a:lnTo>
                  <a:pt x="47825" y="765163"/>
                </a:lnTo>
                <a:lnTo>
                  <a:pt x="47825" y="757191"/>
                </a:lnTo>
                <a:lnTo>
                  <a:pt x="47825" y="749219"/>
                </a:lnTo>
                <a:lnTo>
                  <a:pt x="39853" y="741255"/>
                </a:lnTo>
                <a:lnTo>
                  <a:pt x="39853" y="733279"/>
                </a:lnTo>
                <a:lnTo>
                  <a:pt x="39853" y="725314"/>
                </a:lnTo>
                <a:lnTo>
                  <a:pt x="39853" y="717338"/>
                </a:lnTo>
                <a:lnTo>
                  <a:pt x="31880" y="717338"/>
                </a:lnTo>
                <a:lnTo>
                  <a:pt x="31880" y="709374"/>
                </a:lnTo>
                <a:lnTo>
                  <a:pt x="31880" y="701398"/>
                </a:lnTo>
                <a:lnTo>
                  <a:pt x="23912" y="685457"/>
                </a:lnTo>
                <a:lnTo>
                  <a:pt x="23912" y="677489"/>
                </a:lnTo>
                <a:lnTo>
                  <a:pt x="23912" y="669517"/>
                </a:lnTo>
                <a:lnTo>
                  <a:pt x="15940" y="661548"/>
                </a:lnTo>
                <a:lnTo>
                  <a:pt x="15940" y="653576"/>
                </a:lnTo>
                <a:lnTo>
                  <a:pt x="15940" y="645604"/>
                </a:lnTo>
                <a:lnTo>
                  <a:pt x="7972" y="645604"/>
                </a:lnTo>
                <a:lnTo>
                  <a:pt x="7972" y="573874"/>
                </a:lnTo>
                <a:lnTo>
                  <a:pt x="15940" y="557933"/>
                </a:lnTo>
                <a:lnTo>
                  <a:pt x="15940" y="534021"/>
                </a:lnTo>
                <a:lnTo>
                  <a:pt x="15940" y="510108"/>
                </a:lnTo>
                <a:lnTo>
                  <a:pt x="7972" y="502140"/>
                </a:lnTo>
                <a:lnTo>
                  <a:pt x="7972" y="398523"/>
                </a:lnTo>
                <a:lnTo>
                  <a:pt x="0" y="398523"/>
                </a:lnTo>
                <a:lnTo>
                  <a:pt x="0" y="390548"/>
                </a:lnTo>
                <a:lnTo>
                  <a:pt x="0" y="382583"/>
                </a:lnTo>
                <a:lnTo>
                  <a:pt x="0" y="374608"/>
                </a:lnTo>
                <a:lnTo>
                  <a:pt x="0" y="366642"/>
                </a:lnTo>
                <a:lnTo>
                  <a:pt x="0" y="358666"/>
                </a:lnTo>
                <a:lnTo>
                  <a:pt x="63765" y="390548"/>
                </a:lnTo>
                <a:lnTo>
                  <a:pt x="71734" y="406489"/>
                </a:lnTo>
                <a:lnTo>
                  <a:pt x="95646" y="438374"/>
                </a:lnTo>
                <a:lnTo>
                  <a:pt x="143468" y="454314"/>
                </a:lnTo>
                <a:lnTo>
                  <a:pt x="191293" y="446342"/>
                </a:lnTo>
                <a:lnTo>
                  <a:pt x="239115" y="438374"/>
                </a:lnTo>
                <a:lnTo>
                  <a:pt x="278968" y="438374"/>
                </a:lnTo>
                <a:lnTo>
                  <a:pt x="310849" y="430404"/>
                </a:lnTo>
                <a:lnTo>
                  <a:pt x="342731" y="406489"/>
                </a:lnTo>
                <a:lnTo>
                  <a:pt x="390556" y="358666"/>
                </a:lnTo>
                <a:lnTo>
                  <a:pt x="414465" y="318813"/>
                </a:lnTo>
                <a:lnTo>
                  <a:pt x="430406" y="310849"/>
                </a:lnTo>
                <a:lnTo>
                  <a:pt x="494171" y="263023"/>
                </a:lnTo>
                <a:lnTo>
                  <a:pt x="518084" y="247083"/>
                </a:lnTo>
                <a:lnTo>
                  <a:pt x="518084" y="223174"/>
                </a:lnTo>
                <a:lnTo>
                  <a:pt x="518084" y="215198"/>
                </a:lnTo>
                <a:lnTo>
                  <a:pt x="541993" y="191289"/>
                </a:lnTo>
                <a:lnTo>
                  <a:pt x="573874" y="143464"/>
                </a:lnTo>
                <a:lnTo>
                  <a:pt x="581846" y="135492"/>
                </a:lnTo>
                <a:lnTo>
                  <a:pt x="589818" y="127523"/>
                </a:lnTo>
                <a:lnTo>
                  <a:pt x="621699" y="95642"/>
                </a:lnTo>
                <a:lnTo>
                  <a:pt x="677493" y="31876"/>
                </a:lnTo>
                <a:lnTo>
                  <a:pt x="733286" y="0"/>
                </a:lnTo>
                <a:lnTo>
                  <a:pt x="765167" y="31876"/>
                </a:lnTo>
                <a:lnTo>
                  <a:pt x="781108" y="55793"/>
                </a:lnTo>
                <a:lnTo>
                  <a:pt x="773137" y="111583"/>
                </a:lnTo>
                <a:lnTo>
                  <a:pt x="773137" y="223174"/>
                </a:lnTo>
                <a:lnTo>
                  <a:pt x="789080" y="358666"/>
                </a:lnTo>
                <a:close/>
              </a:path>
            </a:pathLst>
          </a:custGeom>
          <a:ln w="7968">
            <a:solidFill>
              <a:srgbClr val="828282"/>
            </a:solidFill>
          </a:ln>
        </p:spPr>
        <p:txBody>
          <a:bodyPr wrap="square" lIns="0" tIns="0" rIns="0" bIns="0" rtlCol="0"/>
          <a:lstStyle/>
          <a:p>
            <a:endParaRPr/>
          </a:p>
        </p:txBody>
      </p:sp>
      <p:sp>
        <p:nvSpPr>
          <p:cNvPr id="28" name="object 28"/>
          <p:cNvSpPr/>
          <p:nvPr/>
        </p:nvSpPr>
        <p:spPr>
          <a:xfrm>
            <a:off x="6386572" y="4590503"/>
            <a:ext cx="1697989" cy="1370965"/>
          </a:xfrm>
          <a:custGeom>
            <a:avLst/>
            <a:gdLst/>
            <a:ahLst/>
            <a:cxnLst/>
            <a:rect l="l" t="t" r="r" b="b"/>
            <a:pathLst>
              <a:path w="1697990" h="1370964">
                <a:moveTo>
                  <a:pt x="1252959" y="549964"/>
                </a:moveTo>
                <a:lnTo>
                  <a:pt x="183319" y="549964"/>
                </a:lnTo>
                <a:lnTo>
                  <a:pt x="247083" y="557931"/>
                </a:lnTo>
                <a:lnTo>
                  <a:pt x="302875" y="621698"/>
                </a:lnTo>
                <a:lnTo>
                  <a:pt x="342731" y="733284"/>
                </a:lnTo>
                <a:lnTo>
                  <a:pt x="406491" y="996311"/>
                </a:lnTo>
                <a:lnTo>
                  <a:pt x="438376" y="1068044"/>
                </a:lnTo>
                <a:lnTo>
                  <a:pt x="494168" y="1099926"/>
                </a:lnTo>
                <a:lnTo>
                  <a:pt x="589813" y="1123836"/>
                </a:lnTo>
                <a:lnTo>
                  <a:pt x="868781" y="1243393"/>
                </a:lnTo>
                <a:lnTo>
                  <a:pt x="1179630" y="1370919"/>
                </a:lnTo>
                <a:lnTo>
                  <a:pt x="1291212" y="1315126"/>
                </a:lnTo>
                <a:lnTo>
                  <a:pt x="1442653" y="1235426"/>
                </a:lnTo>
                <a:lnTo>
                  <a:pt x="1538302" y="1187603"/>
                </a:lnTo>
                <a:lnTo>
                  <a:pt x="1641916" y="1139778"/>
                </a:lnTo>
                <a:lnTo>
                  <a:pt x="1649887" y="1131811"/>
                </a:lnTo>
                <a:lnTo>
                  <a:pt x="1697710" y="1131811"/>
                </a:lnTo>
                <a:lnTo>
                  <a:pt x="1657858" y="1091956"/>
                </a:lnTo>
                <a:lnTo>
                  <a:pt x="1657858" y="1068044"/>
                </a:lnTo>
                <a:lnTo>
                  <a:pt x="1649887" y="1060074"/>
                </a:lnTo>
                <a:lnTo>
                  <a:pt x="1633946" y="1028192"/>
                </a:lnTo>
                <a:lnTo>
                  <a:pt x="1625977" y="1020222"/>
                </a:lnTo>
                <a:lnTo>
                  <a:pt x="1625977" y="1012252"/>
                </a:lnTo>
                <a:lnTo>
                  <a:pt x="1618002" y="1012252"/>
                </a:lnTo>
                <a:lnTo>
                  <a:pt x="1618002" y="988340"/>
                </a:lnTo>
                <a:lnTo>
                  <a:pt x="1602061" y="972395"/>
                </a:lnTo>
                <a:lnTo>
                  <a:pt x="1602061" y="964429"/>
                </a:lnTo>
                <a:lnTo>
                  <a:pt x="1594095" y="956456"/>
                </a:lnTo>
                <a:lnTo>
                  <a:pt x="1594095" y="940515"/>
                </a:lnTo>
                <a:lnTo>
                  <a:pt x="1578154" y="924577"/>
                </a:lnTo>
                <a:lnTo>
                  <a:pt x="1578154" y="908636"/>
                </a:lnTo>
                <a:lnTo>
                  <a:pt x="1570183" y="908636"/>
                </a:lnTo>
                <a:lnTo>
                  <a:pt x="1570183" y="900662"/>
                </a:lnTo>
                <a:lnTo>
                  <a:pt x="1562209" y="884721"/>
                </a:lnTo>
                <a:lnTo>
                  <a:pt x="1546269" y="860813"/>
                </a:lnTo>
                <a:lnTo>
                  <a:pt x="1538302" y="852840"/>
                </a:lnTo>
                <a:lnTo>
                  <a:pt x="1538302" y="844870"/>
                </a:lnTo>
                <a:lnTo>
                  <a:pt x="1530328" y="836899"/>
                </a:lnTo>
                <a:lnTo>
                  <a:pt x="1530328" y="828929"/>
                </a:lnTo>
                <a:lnTo>
                  <a:pt x="1522361" y="820962"/>
                </a:lnTo>
                <a:lnTo>
                  <a:pt x="1522361" y="781107"/>
                </a:lnTo>
                <a:lnTo>
                  <a:pt x="1490475" y="765166"/>
                </a:lnTo>
                <a:lnTo>
                  <a:pt x="1490475" y="757195"/>
                </a:lnTo>
                <a:lnTo>
                  <a:pt x="1474536" y="749225"/>
                </a:lnTo>
                <a:lnTo>
                  <a:pt x="1474536" y="741254"/>
                </a:lnTo>
                <a:lnTo>
                  <a:pt x="1466568" y="741254"/>
                </a:lnTo>
                <a:lnTo>
                  <a:pt x="1458594" y="733284"/>
                </a:lnTo>
                <a:lnTo>
                  <a:pt x="1386861" y="669521"/>
                </a:lnTo>
                <a:lnTo>
                  <a:pt x="1354979" y="645605"/>
                </a:lnTo>
                <a:lnTo>
                  <a:pt x="1323097" y="613728"/>
                </a:lnTo>
                <a:lnTo>
                  <a:pt x="1323097" y="605758"/>
                </a:lnTo>
                <a:lnTo>
                  <a:pt x="1315126" y="605758"/>
                </a:lnTo>
                <a:lnTo>
                  <a:pt x="1299187" y="597787"/>
                </a:lnTo>
                <a:lnTo>
                  <a:pt x="1291212" y="589817"/>
                </a:lnTo>
                <a:lnTo>
                  <a:pt x="1291212" y="581846"/>
                </a:lnTo>
                <a:lnTo>
                  <a:pt x="1252959" y="549964"/>
                </a:lnTo>
                <a:close/>
              </a:path>
              <a:path w="1697990" h="1370964">
                <a:moveTo>
                  <a:pt x="159409" y="151441"/>
                </a:moveTo>
                <a:lnTo>
                  <a:pt x="135497" y="159407"/>
                </a:lnTo>
                <a:lnTo>
                  <a:pt x="143468" y="223174"/>
                </a:lnTo>
                <a:lnTo>
                  <a:pt x="111586" y="334760"/>
                </a:lnTo>
                <a:lnTo>
                  <a:pt x="79701" y="414464"/>
                </a:lnTo>
                <a:lnTo>
                  <a:pt x="31882" y="462290"/>
                </a:lnTo>
                <a:lnTo>
                  <a:pt x="7967" y="494172"/>
                </a:lnTo>
                <a:lnTo>
                  <a:pt x="0" y="518083"/>
                </a:lnTo>
                <a:lnTo>
                  <a:pt x="23911" y="565905"/>
                </a:lnTo>
                <a:lnTo>
                  <a:pt x="183319" y="549964"/>
                </a:lnTo>
                <a:lnTo>
                  <a:pt x="1252959" y="549964"/>
                </a:lnTo>
                <a:lnTo>
                  <a:pt x="1243393" y="541991"/>
                </a:lnTo>
                <a:lnTo>
                  <a:pt x="1235422" y="541991"/>
                </a:lnTo>
                <a:lnTo>
                  <a:pt x="1235422" y="534024"/>
                </a:lnTo>
                <a:lnTo>
                  <a:pt x="1227452" y="526050"/>
                </a:lnTo>
                <a:lnTo>
                  <a:pt x="1211512" y="518083"/>
                </a:lnTo>
                <a:lnTo>
                  <a:pt x="1171660" y="478231"/>
                </a:lnTo>
                <a:lnTo>
                  <a:pt x="1155719" y="470256"/>
                </a:lnTo>
                <a:lnTo>
                  <a:pt x="1131804" y="454317"/>
                </a:lnTo>
                <a:lnTo>
                  <a:pt x="1115863" y="438376"/>
                </a:lnTo>
                <a:lnTo>
                  <a:pt x="1107897" y="422435"/>
                </a:lnTo>
                <a:lnTo>
                  <a:pt x="1099922" y="422435"/>
                </a:lnTo>
                <a:lnTo>
                  <a:pt x="1083981" y="414464"/>
                </a:lnTo>
                <a:lnTo>
                  <a:pt x="1028189" y="358672"/>
                </a:lnTo>
                <a:lnTo>
                  <a:pt x="1004277" y="342731"/>
                </a:lnTo>
                <a:lnTo>
                  <a:pt x="988336" y="334760"/>
                </a:lnTo>
                <a:lnTo>
                  <a:pt x="956456" y="302878"/>
                </a:lnTo>
                <a:lnTo>
                  <a:pt x="948485" y="302878"/>
                </a:lnTo>
                <a:lnTo>
                  <a:pt x="948485" y="294909"/>
                </a:lnTo>
                <a:lnTo>
                  <a:pt x="940515" y="294909"/>
                </a:lnTo>
                <a:lnTo>
                  <a:pt x="940515" y="286938"/>
                </a:lnTo>
                <a:lnTo>
                  <a:pt x="932544" y="278968"/>
                </a:lnTo>
                <a:lnTo>
                  <a:pt x="932544" y="270997"/>
                </a:lnTo>
                <a:lnTo>
                  <a:pt x="924573" y="255056"/>
                </a:lnTo>
                <a:lnTo>
                  <a:pt x="239115" y="255056"/>
                </a:lnTo>
                <a:lnTo>
                  <a:pt x="215201" y="215201"/>
                </a:lnTo>
                <a:lnTo>
                  <a:pt x="183319" y="167382"/>
                </a:lnTo>
                <a:lnTo>
                  <a:pt x="159409" y="151441"/>
                </a:lnTo>
                <a:close/>
              </a:path>
              <a:path w="1697990" h="1370964">
                <a:moveTo>
                  <a:pt x="948485" y="0"/>
                </a:moveTo>
                <a:lnTo>
                  <a:pt x="900662" y="0"/>
                </a:lnTo>
                <a:lnTo>
                  <a:pt x="884722" y="15941"/>
                </a:lnTo>
                <a:lnTo>
                  <a:pt x="852840" y="39852"/>
                </a:lnTo>
                <a:lnTo>
                  <a:pt x="828929" y="47825"/>
                </a:lnTo>
                <a:lnTo>
                  <a:pt x="789073" y="63766"/>
                </a:lnTo>
                <a:lnTo>
                  <a:pt x="757195" y="63766"/>
                </a:lnTo>
                <a:lnTo>
                  <a:pt x="733281" y="87674"/>
                </a:lnTo>
                <a:lnTo>
                  <a:pt x="541991" y="111586"/>
                </a:lnTo>
                <a:lnTo>
                  <a:pt x="510109" y="159407"/>
                </a:lnTo>
                <a:lnTo>
                  <a:pt x="470258" y="175352"/>
                </a:lnTo>
                <a:lnTo>
                  <a:pt x="406491" y="199264"/>
                </a:lnTo>
                <a:lnTo>
                  <a:pt x="342731" y="231141"/>
                </a:lnTo>
                <a:lnTo>
                  <a:pt x="239115" y="255056"/>
                </a:lnTo>
                <a:lnTo>
                  <a:pt x="924573" y="255056"/>
                </a:lnTo>
                <a:lnTo>
                  <a:pt x="924573" y="247086"/>
                </a:lnTo>
                <a:lnTo>
                  <a:pt x="916603" y="247086"/>
                </a:lnTo>
                <a:lnTo>
                  <a:pt x="908632" y="231141"/>
                </a:lnTo>
                <a:lnTo>
                  <a:pt x="908632" y="215201"/>
                </a:lnTo>
                <a:lnTo>
                  <a:pt x="892693" y="199264"/>
                </a:lnTo>
                <a:lnTo>
                  <a:pt x="892693" y="191293"/>
                </a:lnTo>
                <a:lnTo>
                  <a:pt x="884722" y="191293"/>
                </a:lnTo>
                <a:lnTo>
                  <a:pt x="884722" y="175352"/>
                </a:lnTo>
                <a:lnTo>
                  <a:pt x="876748" y="175352"/>
                </a:lnTo>
                <a:lnTo>
                  <a:pt x="876748" y="55793"/>
                </a:lnTo>
                <a:lnTo>
                  <a:pt x="884722" y="47825"/>
                </a:lnTo>
                <a:lnTo>
                  <a:pt x="908632" y="39852"/>
                </a:lnTo>
                <a:lnTo>
                  <a:pt x="948485" y="0"/>
                </a:lnTo>
                <a:close/>
              </a:path>
            </a:pathLst>
          </a:custGeom>
          <a:solidFill>
            <a:srgbClr val="E6E6E6"/>
          </a:solidFill>
        </p:spPr>
        <p:txBody>
          <a:bodyPr wrap="square" lIns="0" tIns="0" rIns="0" bIns="0" rtlCol="0"/>
          <a:lstStyle/>
          <a:p>
            <a:endParaRPr/>
          </a:p>
        </p:txBody>
      </p:sp>
      <p:sp>
        <p:nvSpPr>
          <p:cNvPr id="29" name="object 29"/>
          <p:cNvSpPr/>
          <p:nvPr/>
        </p:nvSpPr>
        <p:spPr>
          <a:xfrm>
            <a:off x="6386589" y="4590493"/>
            <a:ext cx="1697989" cy="1370965"/>
          </a:xfrm>
          <a:custGeom>
            <a:avLst/>
            <a:gdLst/>
            <a:ahLst/>
            <a:cxnLst/>
            <a:rect l="l" t="t" r="r" b="b"/>
            <a:pathLst>
              <a:path w="1697990" h="1370964">
                <a:moveTo>
                  <a:pt x="924577" y="255060"/>
                </a:moveTo>
                <a:lnTo>
                  <a:pt x="932546" y="271001"/>
                </a:lnTo>
                <a:lnTo>
                  <a:pt x="932546" y="278969"/>
                </a:lnTo>
                <a:lnTo>
                  <a:pt x="940518" y="286941"/>
                </a:lnTo>
                <a:lnTo>
                  <a:pt x="940518" y="294910"/>
                </a:lnTo>
                <a:lnTo>
                  <a:pt x="948486" y="294910"/>
                </a:lnTo>
                <a:lnTo>
                  <a:pt x="948486" y="302882"/>
                </a:lnTo>
                <a:lnTo>
                  <a:pt x="956458" y="302882"/>
                </a:lnTo>
                <a:lnTo>
                  <a:pt x="980371" y="326794"/>
                </a:lnTo>
                <a:lnTo>
                  <a:pt x="988339" y="334763"/>
                </a:lnTo>
                <a:lnTo>
                  <a:pt x="1004280" y="342735"/>
                </a:lnTo>
                <a:lnTo>
                  <a:pt x="1028193" y="358675"/>
                </a:lnTo>
                <a:lnTo>
                  <a:pt x="1044133" y="374616"/>
                </a:lnTo>
                <a:lnTo>
                  <a:pt x="1052105" y="382584"/>
                </a:lnTo>
                <a:lnTo>
                  <a:pt x="1068046" y="398525"/>
                </a:lnTo>
                <a:lnTo>
                  <a:pt x="1076014" y="406501"/>
                </a:lnTo>
                <a:lnTo>
                  <a:pt x="1083982" y="414465"/>
                </a:lnTo>
                <a:lnTo>
                  <a:pt x="1099927" y="422437"/>
                </a:lnTo>
                <a:lnTo>
                  <a:pt x="1107899" y="422437"/>
                </a:lnTo>
                <a:lnTo>
                  <a:pt x="1115867" y="438378"/>
                </a:lnTo>
                <a:lnTo>
                  <a:pt x="1131808" y="454318"/>
                </a:lnTo>
                <a:lnTo>
                  <a:pt x="1155720" y="470259"/>
                </a:lnTo>
                <a:lnTo>
                  <a:pt x="1171661" y="478235"/>
                </a:lnTo>
                <a:lnTo>
                  <a:pt x="1195573" y="502140"/>
                </a:lnTo>
                <a:lnTo>
                  <a:pt x="1203542" y="510116"/>
                </a:lnTo>
                <a:lnTo>
                  <a:pt x="1211514" y="518084"/>
                </a:lnTo>
                <a:lnTo>
                  <a:pt x="1227454" y="526052"/>
                </a:lnTo>
                <a:lnTo>
                  <a:pt x="1235427" y="534025"/>
                </a:lnTo>
                <a:lnTo>
                  <a:pt x="1235427" y="541993"/>
                </a:lnTo>
                <a:lnTo>
                  <a:pt x="1243395" y="541993"/>
                </a:lnTo>
                <a:lnTo>
                  <a:pt x="1291214" y="581850"/>
                </a:lnTo>
                <a:lnTo>
                  <a:pt x="1291214" y="589818"/>
                </a:lnTo>
                <a:lnTo>
                  <a:pt x="1299190" y="597790"/>
                </a:lnTo>
                <a:lnTo>
                  <a:pt x="1315130" y="605759"/>
                </a:lnTo>
                <a:lnTo>
                  <a:pt x="1323103" y="605759"/>
                </a:lnTo>
                <a:lnTo>
                  <a:pt x="1323103" y="613731"/>
                </a:lnTo>
                <a:lnTo>
                  <a:pt x="1339043" y="629669"/>
                </a:lnTo>
                <a:lnTo>
                  <a:pt x="1354984" y="645609"/>
                </a:lnTo>
                <a:lnTo>
                  <a:pt x="1386864" y="669525"/>
                </a:lnTo>
                <a:lnTo>
                  <a:pt x="1458599" y="733288"/>
                </a:lnTo>
                <a:lnTo>
                  <a:pt x="1466571" y="741260"/>
                </a:lnTo>
                <a:lnTo>
                  <a:pt x="1474539" y="741260"/>
                </a:lnTo>
                <a:lnTo>
                  <a:pt x="1474539" y="749228"/>
                </a:lnTo>
                <a:lnTo>
                  <a:pt x="1490480" y="757201"/>
                </a:lnTo>
                <a:lnTo>
                  <a:pt x="1490480" y="765169"/>
                </a:lnTo>
                <a:lnTo>
                  <a:pt x="1522364" y="781109"/>
                </a:lnTo>
                <a:lnTo>
                  <a:pt x="1522364" y="820966"/>
                </a:lnTo>
                <a:lnTo>
                  <a:pt x="1530333" y="828931"/>
                </a:lnTo>
                <a:lnTo>
                  <a:pt x="1530333" y="836903"/>
                </a:lnTo>
                <a:lnTo>
                  <a:pt x="1538305" y="844875"/>
                </a:lnTo>
                <a:lnTo>
                  <a:pt x="1538305" y="852843"/>
                </a:lnTo>
                <a:lnTo>
                  <a:pt x="1546273" y="860820"/>
                </a:lnTo>
                <a:lnTo>
                  <a:pt x="1546273" y="860820"/>
                </a:lnTo>
                <a:lnTo>
                  <a:pt x="1562214" y="884724"/>
                </a:lnTo>
                <a:lnTo>
                  <a:pt x="1570186" y="900665"/>
                </a:lnTo>
                <a:lnTo>
                  <a:pt x="1570186" y="908641"/>
                </a:lnTo>
                <a:lnTo>
                  <a:pt x="1578158" y="908641"/>
                </a:lnTo>
                <a:lnTo>
                  <a:pt x="1578158" y="916609"/>
                </a:lnTo>
                <a:lnTo>
                  <a:pt x="1578158" y="924581"/>
                </a:lnTo>
                <a:lnTo>
                  <a:pt x="1586126" y="932550"/>
                </a:lnTo>
                <a:lnTo>
                  <a:pt x="1594099" y="940518"/>
                </a:lnTo>
                <a:lnTo>
                  <a:pt x="1594099" y="948490"/>
                </a:lnTo>
                <a:lnTo>
                  <a:pt x="1594099" y="956458"/>
                </a:lnTo>
                <a:lnTo>
                  <a:pt x="1602063" y="964435"/>
                </a:lnTo>
                <a:lnTo>
                  <a:pt x="1602063" y="972399"/>
                </a:lnTo>
                <a:lnTo>
                  <a:pt x="1618007" y="988343"/>
                </a:lnTo>
                <a:lnTo>
                  <a:pt x="1618007" y="1012256"/>
                </a:lnTo>
                <a:lnTo>
                  <a:pt x="1625980" y="1012256"/>
                </a:lnTo>
                <a:lnTo>
                  <a:pt x="1625980" y="1020224"/>
                </a:lnTo>
                <a:lnTo>
                  <a:pt x="1633952" y="1028197"/>
                </a:lnTo>
                <a:lnTo>
                  <a:pt x="1641920" y="1044134"/>
                </a:lnTo>
                <a:lnTo>
                  <a:pt x="1649892" y="1060077"/>
                </a:lnTo>
                <a:lnTo>
                  <a:pt x="1657860" y="1068050"/>
                </a:lnTo>
                <a:lnTo>
                  <a:pt x="1657860" y="1076018"/>
                </a:lnTo>
                <a:lnTo>
                  <a:pt x="1657860" y="1091960"/>
                </a:lnTo>
                <a:lnTo>
                  <a:pt x="1665833" y="1099931"/>
                </a:lnTo>
                <a:lnTo>
                  <a:pt x="1673801" y="1107900"/>
                </a:lnTo>
                <a:lnTo>
                  <a:pt x="1689743" y="1123841"/>
                </a:lnTo>
                <a:lnTo>
                  <a:pt x="1697714" y="1131816"/>
                </a:lnTo>
                <a:lnTo>
                  <a:pt x="1673801" y="1131816"/>
                </a:lnTo>
                <a:lnTo>
                  <a:pt x="1649892" y="1131816"/>
                </a:lnTo>
                <a:lnTo>
                  <a:pt x="1641920" y="1139781"/>
                </a:lnTo>
                <a:lnTo>
                  <a:pt x="1538305" y="1187611"/>
                </a:lnTo>
                <a:lnTo>
                  <a:pt x="1442658" y="1235432"/>
                </a:lnTo>
                <a:lnTo>
                  <a:pt x="1291214" y="1315130"/>
                </a:lnTo>
                <a:lnTo>
                  <a:pt x="1179633" y="1370924"/>
                </a:lnTo>
                <a:lnTo>
                  <a:pt x="868784" y="1243396"/>
                </a:lnTo>
                <a:lnTo>
                  <a:pt x="589814" y="1123841"/>
                </a:lnTo>
                <a:lnTo>
                  <a:pt x="494171" y="1099931"/>
                </a:lnTo>
                <a:lnTo>
                  <a:pt x="438378" y="1068050"/>
                </a:lnTo>
                <a:lnTo>
                  <a:pt x="406493" y="996316"/>
                </a:lnTo>
                <a:lnTo>
                  <a:pt x="342730" y="733288"/>
                </a:lnTo>
                <a:lnTo>
                  <a:pt x="302876" y="621699"/>
                </a:lnTo>
                <a:lnTo>
                  <a:pt x="247083" y="557933"/>
                </a:lnTo>
                <a:lnTo>
                  <a:pt x="183321" y="549969"/>
                </a:lnTo>
                <a:lnTo>
                  <a:pt x="23912" y="565910"/>
                </a:lnTo>
                <a:lnTo>
                  <a:pt x="0" y="518084"/>
                </a:lnTo>
                <a:lnTo>
                  <a:pt x="7968" y="494175"/>
                </a:lnTo>
                <a:lnTo>
                  <a:pt x="31880" y="462294"/>
                </a:lnTo>
                <a:lnTo>
                  <a:pt x="79702" y="414465"/>
                </a:lnTo>
                <a:lnTo>
                  <a:pt x="111587" y="334763"/>
                </a:lnTo>
                <a:lnTo>
                  <a:pt x="143468" y="223175"/>
                </a:lnTo>
                <a:lnTo>
                  <a:pt x="135496" y="159410"/>
                </a:lnTo>
                <a:lnTo>
                  <a:pt x="159408" y="151444"/>
                </a:lnTo>
                <a:lnTo>
                  <a:pt x="183321" y="167384"/>
                </a:lnTo>
                <a:lnTo>
                  <a:pt x="215202" y="215203"/>
                </a:lnTo>
                <a:lnTo>
                  <a:pt x="239115" y="255060"/>
                </a:lnTo>
                <a:lnTo>
                  <a:pt x="342730" y="231144"/>
                </a:lnTo>
                <a:lnTo>
                  <a:pt x="406493" y="199265"/>
                </a:lnTo>
                <a:lnTo>
                  <a:pt x="470259" y="175353"/>
                </a:lnTo>
                <a:lnTo>
                  <a:pt x="510112" y="159410"/>
                </a:lnTo>
                <a:lnTo>
                  <a:pt x="541993" y="111587"/>
                </a:lnTo>
                <a:lnTo>
                  <a:pt x="605755" y="103615"/>
                </a:lnTo>
                <a:lnTo>
                  <a:pt x="733283" y="87674"/>
                </a:lnTo>
                <a:lnTo>
                  <a:pt x="757195" y="63769"/>
                </a:lnTo>
                <a:lnTo>
                  <a:pt x="789076" y="63769"/>
                </a:lnTo>
                <a:lnTo>
                  <a:pt x="828931" y="47829"/>
                </a:lnTo>
                <a:lnTo>
                  <a:pt x="852843" y="39853"/>
                </a:lnTo>
                <a:lnTo>
                  <a:pt x="884724" y="15944"/>
                </a:lnTo>
                <a:lnTo>
                  <a:pt x="900665" y="0"/>
                </a:lnTo>
                <a:lnTo>
                  <a:pt x="948486" y="0"/>
                </a:lnTo>
                <a:lnTo>
                  <a:pt x="916605" y="31884"/>
                </a:lnTo>
                <a:lnTo>
                  <a:pt x="908637" y="39853"/>
                </a:lnTo>
                <a:lnTo>
                  <a:pt x="884724" y="47829"/>
                </a:lnTo>
                <a:lnTo>
                  <a:pt x="876748" y="55793"/>
                </a:lnTo>
                <a:lnTo>
                  <a:pt x="876748" y="87674"/>
                </a:lnTo>
                <a:lnTo>
                  <a:pt x="876748" y="95650"/>
                </a:lnTo>
                <a:lnTo>
                  <a:pt x="876748" y="103615"/>
                </a:lnTo>
                <a:lnTo>
                  <a:pt x="876748" y="111587"/>
                </a:lnTo>
                <a:lnTo>
                  <a:pt x="876748" y="143468"/>
                </a:lnTo>
                <a:lnTo>
                  <a:pt x="876748" y="159410"/>
                </a:lnTo>
                <a:lnTo>
                  <a:pt x="876748" y="175353"/>
                </a:lnTo>
                <a:lnTo>
                  <a:pt x="884724" y="175353"/>
                </a:lnTo>
                <a:lnTo>
                  <a:pt x="884724" y="183325"/>
                </a:lnTo>
                <a:lnTo>
                  <a:pt x="884724" y="191293"/>
                </a:lnTo>
                <a:lnTo>
                  <a:pt x="892697" y="191293"/>
                </a:lnTo>
                <a:lnTo>
                  <a:pt x="892697" y="199265"/>
                </a:lnTo>
                <a:lnTo>
                  <a:pt x="900665" y="207235"/>
                </a:lnTo>
                <a:lnTo>
                  <a:pt x="908637" y="215203"/>
                </a:lnTo>
                <a:lnTo>
                  <a:pt x="908637" y="223175"/>
                </a:lnTo>
                <a:lnTo>
                  <a:pt x="908637" y="231144"/>
                </a:lnTo>
                <a:lnTo>
                  <a:pt x="916605" y="247088"/>
                </a:lnTo>
                <a:lnTo>
                  <a:pt x="924577" y="247088"/>
                </a:lnTo>
                <a:lnTo>
                  <a:pt x="924577" y="255060"/>
                </a:lnTo>
                <a:close/>
              </a:path>
            </a:pathLst>
          </a:custGeom>
          <a:ln w="7968">
            <a:solidFill>
              <a:srgbClr val="828282"/>
            </a:solidFill>
          </a:ln>
        </p:spPr>
        <p:txBody>
          <a:bodyPr wrap="square" lIns="0" tIns="0" rIns="0" bIns="0" rtlCol="0"/>
          <a:lstStyle/>
          <a:p>
            <a:endParaRPr/>
          </a:p>
        </p:txBody>
      </p:sp>
      <p:sp>
        <p:nvSpPr>
          <p:cNvPr id="30" name="object 30"/>
          <p:cNvSpPr/>
          <p:nvPr/>
        </p:nvSpPr>
        <p:spPr>
          <a:xfrm>
            <a:off x="5422143" y="4869471"/>
            <a:ext cx="2144395" cy="1642110"/>
          </a:xfrm>
          <a:custGeom>
            <a:avLst/>
            <a:gdLst/>
            <a:ahLst/>
            <a:cxnLst/>
            <a:rect l="l" t="t" r="r" b="b"/>
            <a:pathLst>
              <a:path w="2144395" h="1642109">
                <a:moveTo>
                  <a:pt x="39852" y="0"/>
                </a:moveTo>
                <a:lnTo>
                  <a:pt x="7970" y="103614"/>
                </a:lnTo>
                <a:lnTo>
                  <a:pt x="0" y="215204"/>
                </a:lnTo>
                <a:lnTo>
                  <a:pt x="79707" y="310849"/>
                </a:lnTo>
                <a:lnTo>
                  <a:pt x="247086" y="565901"/>
                </a:lnTo>
                <a:lnTo>
                  <a:pt x="263027" y="637639"/>
                </a:lnTo>
                <a:lnTo>
                  <a:pt x="294909" y="717342"/>
                </a:lnTo>
                <a:lnTo>
                  <a:pt x="310850" y="789076"/>
                </a:lnTo>
                <a:lnTo>
                  <a:pt x="358672" y="900662"/>
                </a:lnTo>
                <a:lnTo>
                  <a:pt x="430405" y="1012250"/>
                </a:lnTo>
                <a:lnTo>
                  <a:pt x="1418746" y="1012250"/>
                </a:lnTo>
                <a:lnTo>
                  <a:pt x="1418746" y="1641916"/>
                </a:lnTo>
                <a:lnTo>
                  <a:pt x="1442653" y="1618005"/>
                </a:lnTo>
                <a:lnTo>
                  <a:pt x="1450628" y="1618005"/>
                </a:lnTo>
                <a:lnTo>
                  <a:pt x="1466568" y="1594093"/>
                </a:lnTo>
                <a:lnTo>
                  <a:pt x="1474538" y="1586123"/>
                </a:lnTo>
                <a:lnTo>
                  <a:pt x="1474538" y="1578148"/>
                </a:lnTo>
                <a:lnTo>
                  <a:pt x="1482509" y="1570182"/>
                </a:lnTo>
                <a:lnTo>
                  <a:pt x="1490479" y="1570182"/>
                </a:lnTo>
                <a:lnTo>
                  <a:pt x="1498450" y="1562213"/>
                </a:lnTo>
                <a:lnTo>
                  <a:pt x="1506420" y="1562213"/>
                </a:lnTo>
                <a:lnTo>
                  <a:pt x="1514391" y="1546271"/>
                </a:lnTo>
                <a:lnTo>
                  <a:pt x="1522361" y="1538301"/>
                </a:lnTo>
                <a:lnTo>
                  <a:pt x="2096234" y="1538301"/>
                </a:lnTo>
                <a:lnTo>
                  <a:pt x="2096234" y="1203540"/>
                </a:lnTo>
                <a:lnTo>
                  <a:pt x="2104207" y="1123836"/>
                </a:lnTo>
                <a:lnTo>
                  <a:pt x="2144059" y="1099925"/>
                </a:lnTo>
                <a:lnTo>
                  <a:pt x="1554242" y="852843"/>
                </a:lnTo>
                <a:lnTo>
                  <a:pt x="1458597" y="820958"/>
                </a:lnTo>
                <a:lnTo>
                  <a:pt x="1402805" y="789076"/>
                </a:lnTo>
                <a:lnTo>
                  <a:pt x="1370920" y="717342"/>
                </a:lnTo>
                <a:lnTo>
                  <a:pt x="1326962" y="510112"/>
                </a:lnTo>
                <a:lnTo>
                  <a:pt x="677491" y="510112"/>
                </a:lnTo>
                <a:lnTo>
                  <a:pt x="653580" y="502138"/>
                </a:lnTo>
                <a:lnTo>
                  <a:pt x="494172" y="502138"/>
                </a:lnTo>
                <a:lnTo>
                  <a:pt x="358672" y="342729"/>
                </a:lnTo>
                <a:lnTo>
                  <a:pt x="350701" y="302878"/>
                </a:lnTo>
                <a:lnTo>
                  <a:pt x="366642" y="263023"/>
                </a:lnTo>
                <a:lnTo>
                  <a:pt x="382583" y="231145"/>
                </a:lnTo>
                <a:lnTo>
                  <a:pt x="342731" y="231145"/>
                </a:lnTo>
                <a:lnTo>
                  <a:pt x="310850" y="119555"/>
                </a:lnTo>
                <a:lnTo>
                  <a:pt x="310850" y="71733"/>
                </a:lnTo>
                <a:lnTo>
                  <a:pt x="231142" y="71733"/>
                </a:lnTo>
                <a:lnTo>
                  <a:pt x="223175" y="63762"/>
                </a:lnTo>
                <a:lnTo>
                  <a:pt x="167382" y="39851"/>
                </a:lnTo>
                <a:lnTo>
                  <a:pt x="111586" y="31880"/>
                </a:lnTo>
                <a:lnTo>
                  <a:pt x="63766" y="7970"/>
                </a:lnTo>
                <a:lnTo>
                  <a:pt x="39852" y="0"/>
                </a:lnTo>
                <a:close/>
              </a:path>
              <a:path w="2144395" h="1642109">
                <a:moveTo>
                  <a:pt x="1530334" y="1538301"/>
                </a:moveTo>
                <a:lnTo>
                  <a:pt x="1522361" y="1538301"/>
                </a:lnTo>
                <a:lnTo>
                  <a:pt x="1530334" y="1546271"/>
                </a:lnTo>
                <a:lnTo>
                  <a:pt x="1530334" y="1538301"/>
                </a:lnTo>
                <a:close/>
              </a:path>
              <a:path w="2144395" h="1642109">
                <a:moveTo>
                  <a:pt x="2096234" y="1538301"/>
                </a:moveTo>
                <a:lnTo>
                  <a:pt x="1546271" y="1538301"/>
                </a:lnTo>
                <a:lnTo>
                  <a:pt x="1554242" y="1546271"/>
                </a:lnTo>
                <a:lnTo>
                  <a:pt x="2096234" y="1546271"/>
                </a:lnTo>
                <a:lnTo>
                  <a:pt x="2096234" y="1538301"/>
                </a:lnTo>
                <a:close/>
              </a:path>
              <a:path w="2144395" h="1642109">
                <a:moveTo>
                  <a:pt x="1155719" y="270996"/>
                </a:moveTo>
                <a:lnTo>
                  <a:pt x="996311" y="286937"/>
                </a:lnTo>
                <a:lnTo>
                  <a:pt x="956456" y="310849"/>
                </a:lnTo>
                <a:lnTo>
                  <a:pt x="868781" y="374611"/>
                </a:lnTo>
                <a:lnTo>
                  <a:pt x="677491" y="510112"/>
                </a:lnTo>
                <a:lnTo>
                  <a:pt x="1326962" y="510112"/>
                </a:lnTo>
                <a:lnTo>
                  <a:pt x="1315126" y="454315"/>
                </a:lnTo>
                <a:lnTo>
                  <a:pt x="1267305" y="342729"/>
                </a:lnTo>
                <a:lnTo>
                  <a:pt x="1219485" y="278963"/>
                </a:lnTo>
                <a:lnTo>
                  <a:pt x="1155719" y="270996"/>
                </a:lnTo>
                <a:close/>
              </a:path>
              <a:path w="2144395" h="1642109">
                <a:moveTo>
                  <a:pt x="573872" y="470256"/>
                </a:moveTo>
                <a:lnTo>
                  <a:pt x="526050" y="486197"/>
                </a:lnTo>
                <a:lnTo>
                  <a:pt x="494172" y="502138"/>
                </a:lnTo>
                <a:lnTo>
                  <a:pt x="653580" y="502138"/>
                </a:lnTo>
                <a:lnTo>
                  <a:pt x="621699" y="478227"/>
                </a:lnTo>
                <a:lnTo>
                  <a:pt x="573872" y="470256"/>
                </a:lnTo>
                <a:close/>
              </a:path>
              <a:path w="2144395" h="1642109">
                <a:moveTo>
                  <a:pt x="382583" y="223170"/>
                </a:moveTo>
                <a:lnTo>
                  <a:pt x="342731" y="231145"/>
                </a:lnTo>
                <a:lnTo>
                  <a:pt x="382583" y="231145"/>
                </a:lnTo>
                <a:lnTo>
                  <a:pt x="382583" y="223170"/>
                </a:lnTo>
                <a:close/>
              </a:path>
              <a:path w="2144395" h="1642109">
                <a:moveTo>
                  <a:pt x="247086" y="39851"/>
                </a:moveTo>
                <a:lnTo>
                  <a:pt x="239115" y="39851"/>
                </a:lnTo>
                <a:lnTo>
                  <a:pt x="239115" y="63762"/>
                </a:lnTo>
                <a:lnTo>
                  <a:pt x="231142" y="71733"/>
                </a:lnTo>
                <a:lnTo>
                  <a:pt x="310850" y="71733"/>
                </a:lnTo>
                <a:lnTo>
                  <a:pt x="310850" y="63762"/>
                </a:lnTo>
                <a:lnTo>
                  <a:pt x="270997" y="63762"/>
                </a:lnTo>
                <a:lnTo>
                  <a:pt x="270997" y="55792"/>
                </a:lnTo>
                <a:lnTo>
                  <a:pt x="247086" y="39851"/>
                </a:lnTo>
                <a:close/>
              </a:path>
              <a:path w="2144395" h="1642109">
                <a:moveTo>
                  <a:pt x="302875" y="55792"/>
                </a:moveTo>
                <a:lnTo>
                  <a:pt x="270997" y="63762"/>
                </a:lnTo>
                <a:lnTo>
                  <a:pt x="310850" y="63762"/>
                </a:lnTo>
                <a:lnTo>
                  <a:pt x="302875" y="55792"/>
                </a:lnTo>
                <a:close/>
              </a:path>
            </a:pathLst>
          </a:custGeom>
          <a:solidFill>
            <a:srgbClr val="E6E6E6"/>
          </a:solidFill>
        </p:spPr>
        <p:txBody>
          <a:bodyPr wrap="square" lIns="0" tIns="0" rIns="0" bIns="0" rtlCol="0"/>
          <a:lstStyle/>
          <a:p>
            <a:endParaRPr/>
          </a:p>
        </p:txBody>
      </p:sp>
      <p:sp>
        <p:nvSpPr>
          <p:cNvPr id="31" name="object 31"/>
          <p:cNvSpPr/>
          <p:nvPr/>
        </p:nvSpPr>
        <p:spPr>
          <a:xfrm>
            <a:off x="5422158" y="4869463"/>
            <a:ext cx="2144395" cy="1642110"/>
          </a:xfrm>
          <a:custGeom>
            <a:avLst/>
            <a:gdLst/>
            <a:ahLst/>
            <a:cxnLst/>
            <a:rect l="l" t="t" r="r" b="b"/>
            <a:pathLst>
              <a:path w="2144395" h="1642109">
                <a:moveTo>
                  <a:pt x="39853" y="0"/>
                </a:moveTo>
                <a:lnTo>
                  <a:pt x="7972" y="103615"/>
                </a:lnTo>
                <a:lnTo>
                  <a:pt x="0" y="215206"/>
                </a:lnTo>
                <a:lnTo>
                  <a:pt x="79706" y="310849"/>
                </a:lnTo>
                <a:lnTo>
                  <a:pt x="247087" y="565906"/>
                </a:lnTo>
                <a:lnTo>
                  <a:pt x="263027" y="637640"/>
                </a:lnTo>
                <a:lnTo>
                  <a:pt x="294908" y="717346"/>
                </a:lnTo>
                <a:lnTo>
                  <a:pt x="310849" y="789080"/>
                </a:lnTo>
                <a:lnTo>
                  <a:pt x="358670" y="900665"/>
                </a:lnTo>
                <a:lnTo>
                  <a:pt x="430406" y="1012256"/>
                </a:lnTo>
                <a:lnTo>
                  <a:pt x="1418749" y="1012256"/>
                </a:lnTo>
                <a:lnTo>
                  <a:pt x="1418749" y="1641920"/>
                </a:lnTo>
                <a:lnTo>
                  <a:pt x="1442658" y="1618011"/>
                </a:lnTo>
                <a:lnTo>
                  <a:pt x="1450630" y="1618011"/>
                </a:lnTo>
                <a:lnTo>
                  <a:pt x="1466571" y="1594099"/>
                </a:lnTo>
                <a:lnTo>
                  <a:pt x="1474543" y="1586126"/>
                </a:lnTo>
                <a:lnTo>
                  <a:pt x="1474543" y="1578154"/>
                </a:lnTo>
                <a:lnTo>
                  <a:pt x="1482511" y="1570186"/>
                </a:lnTo>
                <a:lnTo>
                  <a:pt x="1490484" y="1570186"/>
                </a:lnTo>
                <a:lnTo>
                  <a:pt x="1498452" y="1562218"/>
                </a:lnTo>
                <a:lnTo>
                  <a:pt x="1506424" y="1562218"/>
                </a:lnTo>
                <a:lnTo>
                  <a:pt x="1514392" y="1546277"/>
                </a:lnTo>
                <a:lnTo>
                  <a:pt x="1522365" y="1538305"/>
                </a:lnTo>
                <a:lnTo>
                  <a:pt x="2096239" y="1538305"/>
                </a:lnTo>
                <a:lnTo>
                  <a:pt x="2096239" y="1203546"/>
                </a:lnTo>
                <a:lnTo>
                  <a:pt x="2104211" y="1123839"/>
                </a:lnTo>
                <a:lnTo>
                  <a:pt x="2144064" y="1099931"/>
                </a:lnTo>
                <a:lnTo>
                  <a:pt x="1554245" y="852846"/>
                </a:lnTo>
                <a:lnTo>
                  <a:pt x="1458603" y="820961"/>
                </a:lnTo>
                <a:lnTo>
                  <a:pt x="1402809" y="789080"/>
                </a:lnTo>
                <a:lnTo>
                  <a:pt x="1370924" y="717346"/>
                </a:lnTo>
                <a:lnTo>
                  <a:pt x="1326966" y="510116"/>
                </a:lnTo>
                <a:lnTo>
                  <a:pt x="677493" y="510116"/>
                </a:lnTo>
                <a:lnTo>
                  <a:pt x="653580" y="502140"/>
                </a:lnTo>
                <a:lnTo>
                  <a:pt x="494171" y="502140"/>
                </a:lnTo>
                <a:lnTo>
                  <a:pt x="358670" y="342730"/>
                </a:lnTo>
                <a:lnTo>
                  <a:pt x="350702" y="302880"/>
                </a:lnTo>
                <a:lnTo>
                  <a:pt x="366642" y="263023"/>
                </a:lnTo>
                <a:lnTo>
                  <a:pt x="382583" y="231146"/>
                </a:lnTo>
                <a:lnTo>
                  <a:pt x="342730" y="231146"/>
                </a:lnTo>
                <a:lnTo>
                  <a:pt x="310849" y="119555"/>
                </a:lnTo>
                <a:lnTo>
                  <a:pt x="310849" y="71734"/>
                </a:lnTo>
                <a:lnTo>
                  <a:pt x="231142" y="71734"/>
                </a:lnTo>
                <a:lnTo>
                  <a:pt x="223174" y="63765"/>
                </a:lnTo>
                <a:lnTo>
                  <a:pt x="167380" y="39853"/>
                </a:lnTo>
                <a:lnTo>
                  <a:pt x="111587" y="31880"/>
                </a:lnTo>
                <a:lnTo>
                  <a:pt x="63765" y="7972"/>
                </a:lnTo>
                <a:lnTo>
                  <a:pt x="39853" y="0"/>
                </a:lnTo>
                <a:close/>
              </a:path>
              <a:path w="2144395" h="1642109">
                <a:moveTo>
                  <a:pt x="1530337" y="1538305"/>
                </a:moveTo>
                <a:lnTo>
                  <a:pt x="1522365" y="1538305"/>
                </a:lnTo>
                <a:lnTo>
                  <a:pt x="1530337" y="1546277"/>
                </a:lnTo>
                <a:lnTo>
                  <a:pt x="1530337" y="1538305"/>
                </a:lnTo>
                <a:close/>
              </a:path>
              <a:path w="2144395" h="1642109">
                <a:moveTo>
                  <a:pt x="2096239" y="1538305"/>
                </a:moveTo>
                <a:lnTo>
                  <a:pt x="1546277" y="1538305"/>
                </a:lnTo>
                <a:lnTo>
                  <a:pt x="1554245" y="1546277"/>
                </a:lnTo>
                <a:lnTo>
                  <a:pt x="2096239" y="1546277"/>
                </a:lnTo>
                <a:lnTo>
                  <a:pt x="2096239" y="1538305"/>
                </a:lnTo>
                <a:close/>
              </a:path>
              <a:path w="2144395" h="1642109">
                <a:moveTo>
                  <a:pt x="1155720" y="271000"/>
                </a:moveTo>
                <a:lnTo>
                  <a:pt x="996312" y="286940"/>
                </a:lnTo>
                <a:lnTo>
                  <a:pt x="956458" y="310849"/>
                </a:lnTo>
                <a:lnTo>
                  <a:pt x="868783" y="374615"/>
                </a:lnTo>
                <a:lnTo>
                  <a:pt x="677493" y="510116"/>
                </a:lnTo>
                <a:lnTo>
                  <a:pt x="1326966" y="510116"/>
                </a:lnTo>
                <a:lnTo>
                  <a:pt x="1315130" y="454318"/>
                </a:lnTo>
                <a:lnTo>
                  <a:pt x="1267308" y="342730"/>
                </a:lnTo>
                <a:lnTo>
                  <a:pt x="1219486" y="278964"/>
                </a:lnTo>
                <a:lnTo>
                  <a:pt x="1155720" y="271000"/>
                </a:lnTo>
                <a:close/>
              </a:path>
              <a:path w="2144395" h="1642109">
                <a:moveTo>
                  <a:pt x="573874" y="470259"/>
                </a:moveTo>
                <a:lnTo>
                  <a:pt x="526052" y="486199"/>
                </a:lnTo>
                <a:lnTo>
                  <a:pt x="494171" y="502140"/>
                </a:lnTo>
                <a:lnTo>
                  <a:pt x="653580" y="502140"/>
                </a:lnTo>
                <a:lnTo>
                  <a:pt x="621699" y="478231"/>
                </a:lnTo>
                <a:lnTo>
                  <a:pt x="573874" y="470259"/>
                </a:lnTo>
                <a:close/>
              </a:path>
              <a:path w="2144395" h="1642109">
                <a:moveTo>
                  <a:pt x="382583" y="223170"/>
                </a:moveTo>
                <a:lnTo>
                  <a:pt x="342730" y="231146"/>
                </a:lnTo>
                <a:lnTo>
                  <a:pt x="382583" y="231146"/>
                </a:lnTo>
                <a:lnTo>
                  <a:pt x="382583" y="223170"/>
                </a:lnTo>
                <a:close/>
              </a:path>
              <a:path w="2144395" h="1642109">
                <a:moveTo>
                  <a:pt x="247087" y="39853"/>
                </a:moveTo>
                <a:lnTo>
                  <a:pt x="239115" y="39853"/>
                </a:lnTo>
                <a:lnTo>
                  <a:pt x="239115" y="63765"/>
                </a:lnTo>
                <a:lnTo>
                  <a:pt x="231142" y="71734"/>
                </a:lnTo>
                <a:lnTo>
                  <a:pt x="310849" y="71734"/>
                </a:lnTo>
                <a:lnTo>
                  <a:pt x="310849" y="63765"/>
                </a:lnTo>
                <a:lnTo>
                  <a:pt x="270996" y="63765"/>
                </a:lnTo>
                <a:lnTo>
                  <a:pt x="270996" y="55793"/>
                </a:lnTo>
                <a:lnTo>
                  <a:pt x="247087" y="39853"/>
                </a:lnTo>
                <a:close/>
              </a:path>
              <a:path w="2144395" h="1642109">
                <a:moveTo>
                  <a:pt x="302876" y="55793"/>
                </a:moveTo>
                <a:lnTo>
                  <a:pt x="270996" y="63765"/>
                </a:lnTo>
                <a:lnTo>
                  <a:pt x="310849" y="63765"/>
                </a:lnTo>
                <a:lnTo>
                  <a:pt x="302876" y="55793"/>
                </a:lnTo>
                <a:close/>
              </a:path>
            </a:pathLst>
          </a:custGeom>
          <a:solidFill>
            <a:srgbClr val="FAEB00"/>
          </a:solidFill>
        </p:spPr>
        <p:txBody>
          <a:bodyPr wrap="square" lIns="0" tIns="0" rIns="0" bIns="0" rtlCol="0"/>
          <a:lstStyle/>
          <a:p>
            <a:endParaRPr/>
          </a:p>
        </p:txBody>
      </p:sp>
      <p:sp>
        <p:nvSpPr>
          <p:cNvPr id="32" name="object 32"/>
          <p:cNvSpPr/>
          <p:nvPr/>
        </p:nvSpPr>
        <p:spPr>
          <a:xfrm>
            <a:off x="5422158" y="4869463"/>
            <a:ext cx="2144395" cy="1642110"/>
          </a:xfrm>
          <a:custGeom>
            <a:avLst/>
            <a:gdLst/>
            <a:ahLst/>
            <a:cxnLst/>
            <a:rect l="l" t="t" r="r" b="b"/>
            <a:pathLst>
              <a:path w="2144395" h="1642109">
                <a:moveTo>
                  <a:pt x="223174" y="63765"/>
                </a:moveTo>
                <a:lnTo>
                  <a:pt x="231142" y="71734"/>
                </a:lnTo>
                <a:lnTo>
                  <a:pt x="239115" y="63765"/>
                </a:lnTo>
                <a:lnTo>
                  <a:pt x="239115" y="47825"/>
                </a:lnTo>
                <a:lnTo>
                  <a:pt x="239115" y="39853"/>
                </a:lnTo>
                <a:lnTo>
                  <a:pt x="247087" y="39853"/>
                </a:lnTo>
                <a:lnTo>
                  <a:pt x="270996" y="55793"/>
                </a:lnTo>
                <a:lnTo>
                  <a:pt x="270996" y="63765"/>
                </a:lnTo>
                <a:lnTo>
                  <a:pt x="302876" y="55793"/>
                </a:lnTo>
                <a:lnTo>
                  <a:pt x="310849" y="63765"/>
                </a:lnTo>
                <a:lnTo>
                  <a:pt x="310849" y="119555"/>
                </a:lnTo>
                <a:lnTo>
                  <a:pt x="342730" y="231146"/>
                </a:lnTo>
                <a:lnTo>
                  <a:pt x="382583" y="223170"/>
                </a:lnTo>
                <a:lnTo>
                  <a:pt x="382583" y="231146"/>
                </a:lnTo>
                <a:lnTo>
                  <a:pt x="374615" y="247083"/>
                </a:lnTo>
                <a:lnTo>
                  <a:pt x="366642" y="263023"/>
                </a:lnTo>
                <a:lnTo>
                  <a:pt x="350702" y="302880"/>
                </a:lnTo>
                <a:lnTo>
                  <a:pt x="358670" y="342730"/>
                </a:lnTo>
                <a:lnTo>
                  <a:pt x="494171" y="502140"/>
                </a:lnTo>
                <a:lnTo>
                  <a:pt x="526052" y="486199"/>
                </a:lnTo>
                <a:lnTo>
                  <a:pt x="573874" y="470259"/>
                </a:lnTo>
                <a:lnTo>
                  <a:pt x="621699" y="478231"/>
                </a:lnTo>
                <a:lnTo>
                  <a:pt x="653580" y="502140"/>
                </a:lnTo>
                <a:lnTo>
                  <a:pt x="677493" y="510116"/>
                </a:lnTo>
                <a:lnTo>
                  <a:pt x="868783" y="374615"/>
                </a:lnTo>
                <a:lnTo>
                  <a:pt x="956458" y="310849"/>
                </a:lnTo>
                <a:lnTo>
                  <a:pt x="996312" y="286940"/>
                </a:lnTo>
                <a:lnTo>
                  <a:pt x="1155720" y="270999"/>
                </a:lnTo>
                <a:lnTo>
                  <a:pt x="1219486" y="278964"/>
                </a:lnTo>
                <a:lnTo>
                  <a:pt x="1267308" y="342730"/>
                </a:lnTo>
                <a:lnTo>
                  <a:pt x="1315130" y="454318"/>
                </a:lnTo>
                <a:lnTo>
                  <a:pt x="1370924" y="717346"/>
                </a:lnTo>
                <a:lnTo>
                  <a:pt x="1402809" y="789080"/>
                </a:lnTo>
                <a:lnTo>
                  <a:pt x="1458603" y="820961"/>
                </a:lnTo>
                <a:lnTo>
                  <a:pt x="1554245" y="852846"/>
                </a:lnTo>
                <a:lnTo>
                  <a:pt x="1841179" y="972399"/>
                </a:lnTo>
                <a:lnTo>
                  <a:pt x="2144064" y="1099931"/>
                </a:lnTo>
                <a:lnTo>
                  <a:pt x="2104211" y="1123839"/>
                </a:lnTo>
                <a:lnTo>
                  <a:pt x="2096239" y="1203546"/>
                </a:lnTo>
                <a:lnTo>
                  <a:pt x="2096239" y="1211514"/>
                </a:lnTo>
                <a:lnTo>
                  <a:pt x="2096239" y="1219486"/>
                </a:lnTo>
                <a:lnTo>
                  <a:pt x="2096239" y="1546277"/>
                </a:lnTo>
                <a:lnTo>
                  <a:pt x="1705686" y="1546277"/>
                </a:lnTo>
                <a:lnTo>
                  <a:pt x="1570186" y="1546277"/>
                </a:lnTo>
                <a:lnTo>
                  <a:pt x="1554245" y="1546277"/>
                </a:lnTo>
                <a:lnTo>
                  <a:pt x="1546277" y="1538305"/>
                </a:lnTo>
                <a:lnTo>
                  <a:pt x="1538305" y="1538305"/>
                </a:lnTo>
                <a:lnTo>
                  <a:pt x="1530337" y="1538305"/>
                </a:lnTo>
                <a:lnTo>
                  <a:pt x="1530337" y="1546277"/>
                </a:lnTo>
                <a:lnTo>
                  <a:pt x="1522364" y="1538305"/>
                </a:lnTo>
                <a:lnTo>
                  <a:pt x="1514392" y="1546277"/>
                </a:lnTo>
                <a:lnTo>
                  <a:pt x="1506424" y="1562218"/>
                </a:lnTo>
                <a:lnTo>
                  <a:pt x="1498452" y="1562218"/>
                </a:lnTo>
                <a:lnTo>
                  <a:pt x="1490484" y="1570186"/>
                </a:lnTo>
                <a:lnTo>
                  <a:pt x="1482511" y="1570186"/>
                </a:lnTo>
                <a:lnTo>
                  <a:pt x="1474543" y="1578154"/>
                </a:lnTo>
                <a:lnTo>
                  <a:pt x="1474543" y="1586126"/>
                </a:lnTo>
                <a:lnTo>
                  <a:pt x="1466571" y="1594099"/>
                </a:lnTo>
                <a:lnTo>
                  <a:pt x="1450630" y="1618011"/>
                </a:lnTo>
                <a:lnTo>
                  <a:pt x="1442658" y="1618011"/>
                </a:lnTo>
                <a:lnTo>
                  <a:pt x="1426714" y="1633952"/>
                </a:lnTo>
                <a:lnTo>
                  <a:pt x="1418749" y="1641920"/>
                </a:lnTo>
                <a:lnTo>
                  <a:pt x="1418749" y="1633952"/>
                </a:lnTo>
                <a:lnTo>
                  <a:pt x="1418749" y="1578154"/>
                </a:lnTo>
                <a:lnTo>
                  <a:pt x="1418749" y="1028197"/>
                </a:lnTo>
                <a:lnTo>
                  <a:pt x="1418749" y="1012256"/>
                </a:lnTo>
                <a:lnTo>
                  <a:pt x="1354984" y="1012256"/>
                </a:lnTo>
                <a:lnTo>
                  <a:pt x="908633" y="1012256"/>
                </a:lnTo>
                <a:lnTo>
                  <a:pt x="430406" y="1012256"/>
                </a:lnTo>
                <a:lnTo>
                  <a:pt x="358670" y="900665"/>
                </a:lnTo>
                <a:lnTo>
                  <a:pt x="310849" y="789080"/>
                </a:lnTo>
                <a:lnTo>
                  <a:pt x="294908" y="717346"/>
                </a:lnTo>
                <a:lnTo>
                  <a:pt x="263027" y="637640"/>
                </a:lnTo>
                <a:lnTo>
                  <a:pt x="247087" y="565906"/>
                </a:lnTo>
                <a:lnTo>
                  <a:pt x="79706" y="310849"/>
                </a:lnTo>
                <a:lnTo>
                  <a:pt x="0" y="215206"/>
                </a:lnTo>
                <a:lnTo>
                  <a:pt x="7972" y="103615"/>
                </a:lnTo>
                <a:lnTo>
                  <a:pt x="39853" y="0"/>
                </a:lnTo>
                <a:lnTo>
                  <a:pt x="63765" y="7972"/>
                </a:lnTo>
                <a:lnTo>
                  <a:pt x="111587" y="31880"/>
                </a:lnTo>
                <a:lnTo>
                  <a:pt x="167380" y="39853"/>
                </a:lnTo>
                <a:lnTo>
                  <a:pt x="223174" y="63765"/>
                </a:lnTo>
                <a:close/>
              </a:path>
            </a:pathLst>
          </a:custGeom>
          <a:ln w="7968">
            <a:solidFill>
              <a:srgbClr val="828282"/>
            </a:solidFill>
          </a:ln>
        </p:spPr>
        <p:txBody>
          <a:bodyPr wrap="square" lIns="0" tIns="0" rIns="0" bIns="0" rtlCol="0"/>
          <a:lstStyle/>
          <a:p>
            <a:endParaRPr/>
          </a:p>
        </p:txBody>
      </p:sp>
      <p:sp>
        <p:nvSpPr>
          <p:cNvPr id="33" name="object 33"/>
          <p:cNvSpPr/>
          <p:nvPr/>
        </p:nvSpPr>
        <p:spPr>
          <a:xfrm>
            <a:off x="4664948" y="4486888"/>
            <a:ext cx="1004569" cy="1060450"/>
          </a:xfrm>
          <a:custGeom>
            <a:avLst/>
            <a:gdLst/>
            <a:ahLst/>
            <a:cxnLst/>
            <a:rect l="l" t="t" r="r" b="b"/>
            <a:pathLst>
              <a:path w="1004570" h="1060450">
                <a:moveTo>
                  <a:pt x="693431" y="0"/>
                </a:moveTo>
                <a:lnTo>
                  <a:pt x="685460" y="15941"/>
                </a:lnTo>
                <a:lnTo>
                  <a:pt x="685460" y="31882"/>
                </a:lnTo>
                <a:lnTo>
                  <a:pt x="669519" y="31882"/>
                </a:lnTo>
                <a:lnTo>
                  <a:pt x="669519" y="39852"/>
                </a:lnTo>
                <a:lnTo>
                  <a:pt x="653580" y="71734"/>
                </a:lnTo>
                <a:lnTo>
                  <a:pt x="613727" y="95648"/>
                </a:lnTo>
                <a:lnTo>
                  <a:pt x="549964" y="95648"/>
                </a:lnTo>
                <a:lnTo>
                  <a:pt x="486197" y="119556"/>
                </a:lnTo>
                <a:lnTo>
                  <a:pt x="422437" y="159409"/>
                </a:lnTo>
                <a:lnTo>
                  <a:pt x="231141" y="199264"/>
                </a:lnTo>
                <a:lnTo>
                  <a:pt x="95647" y="215201"/>
                </a:lnTo>
                <a:lnTo>
                  <a:pt x="71733" y="223175"/>
                </a:lnTo>
                <a:lnTo>
                  <a:pt x="0" y="255056"/>
                </a:lnTo>
                <a:lnTo>
                  <a:pt x="7973" y="263023"/>
                </a:lnTo>
                <a:lnTo>
                  <a:pt x="7973" y="278968"/>
                </a:lnTo>
                <a:lnTo>
                  <a:pt x="15941" y="286938"/>
                </a:lnTo>
                <a:lnTo>
                  <a:pt x="23910" y="302879"/>
                </a:lnTo>
                <a:lnTo>
                  <a:pt x="23910" y="318816"/>
                </a:lnTo>
                <a:lnTo>
                  <a:pt x="31880" y="318816"/>
                </a:lnTo>
                <a:lnTo>
                  <a:pt x="31880" y="334756"/>
                </a:lnTo>
                <a:lnTo>
                  <a:pt x="39851" y="342731"/>
                </a:lnTo>
                <a:lnTo>
                  <a:pt x="39851" y="366642"/>
                </a:lnTo>
                <a:lnTo>
                  <a:pt x="47821" y="374613"/>
                </a:lnTo>
                <a:lnTo>
                  <a:pt x="47821" y="382583"/>
                </a:lnTo>
                <a:lnTo>
                  <a:pt x="55792" y="382583"/>
                </a:lnTo>
                <a:lnTo>
                  <a:pt x="55792" y="406493"/>
                </a:lnTo>
                <a:lnTo>
                  <a:pt x="63766" y="414464"/>
                </a:lnTo>
                <a:lnTo>
                  <a:pt x="63766" y="430405"/>
                </a:lnTo>
                <a:lnTo>
                  <a:pt x="71733" y="430405"/>
                </a:lnTo>
                <a:lnTo>
                  <a:pt x="71733" y="470258"/>
                </a:lnTo>
                <a:lnTo>
                  <a:pt x="79707" y="470258"/>
                </a:lnTo>
                <a:lnTo>
                  <a:pt x="79707" y="526050"/>
                </a:lnTo>
                <a:lnTo>
                  <a:pt x="95647" y="557932"/>
                </a:lnTo>
                <a:lnTo>
                  <a:pt x="111588" y="605754"/>
                </a:lnTo>
                <a:lnTo>
                  <a:pt x="119559" y="605754"/>
                </a:lnTo>
                <a:lnTo>
                  <a:pt x="119559" y="613728"/>
                </a:lnTo>
                <a:lnTo>
                  <a:pt x="127525" y="637640"/>
                </a:lnTo>
                <a:lnTo>
                  <a:pt x="167382" y="717344"/>
                </a:lnTo>
                <a:lnTo>
                  <a:pt x="167382" y="733281"/>
                </a:lnTo>
                <a:lnTo>
                  <a:pt x="175348" y="741254"/>
                </a:lnTo>
                <a:lnTo>
                  <a:pt x="175348" y="781107"/>
                </a:lnTo>
                <a:lnTo>
                  <a:pt x="183321" y="797048"/>
                </a:lnTo>
                <a:lnTo>
                  <a:pt x="183321" y="812987"/>
                </a:lnTo>
                <a:lnTo>
                  <a:pt x="191292" y="812987"/>
                </a:lnTo>
                <a:lnTo>
                  <a:pt x="191292" y="828929"/>
                </a:lnTo>
                <a:lnTo>
                  <a:pt x="199262" y="828929"/>
                </a:lnTo>
                <a:lnTo>
                  <a:pt x="199262" y="836899"/>
                </a:lnTo>
                <a:lnTo>
                  <a:pt x="207233" y="844870"/>
                </a:lnTo>
                <a:lnTo>
                  <a:pt x="207233" y="868781"/>
                </a:lnTo>
                <a:lnTo>
                  <a:pt x="215204" y="868781"/>
                </a:lnTo>
                <a:lnTo>
                  <a:pt x="255056" y="884722"/>
                </a:lnTo>
                <a:lnTo>
                  <a:pt x="446345" y="916603"/>
                </a:lnTo>
                <a:lnTo>
                  <a:pt x="597786" y="916603"/>
                </a:lnTo>
                <a:lnTo>
                  <a:pt x="661550" y="940515"/>
                </a:lnTo>
                <a:lnTo>
                  <a:pt x="669519" y="1012252"/>
                </a:lnTo>
                <a:lnTo>
                  <a:pt x="685460" y="1052103"/>
                </a:lnTo>
                <a:lnTo>
                  <a:pt x="765164" y="1060071"/>
                </a:lnTo>
                <a:lnTo>
                  <a:pt x="908635" y="1020222"/>
                </a:lnTo>
                <a:lnTo>
                  <a:pt x="1004280" y="940515"/>
                </a:lnTo>
                <a:lnTo>
                  <a:pt x="836902" y="693432"/>
                </a:lnTo>
                <a:lnTo>
                  <a:pt x="757194" y="589813"/>
                </a:lnTo>
                <a:lnTo>
                  <a:pt x="757194" y="486197"/>
                </a:lnTo>
                <a:lnTo>
                  <a:pt x="789076" y="382583"/>
                </a:lnTo>
                <a:lnTo>
                  <a:pt x="789076" y="326790"/>
                </a:lnTo>
                <a:lnTo>
                  <a:pt x="781105" y="310850"/>
                </a:lnTo>
                <a:lnTo>
                  <a:pt x="781105" y="270997"/>
                </a:lnTo>
                <a:lnTo>
                  <a:pt x="789076" y="199264"/>
                </a:lnTo>
                <a:lnTo>
                  <a:pt x="797046" y="87674"/>
                </a:lnTo>
                <a:lnTo>
                  <a:pt x="757194" y="15941"/>
                </a:lnTo>
                <a:lnTo>
                  <a:pt x="693431" y="0"/>
                </a:lnTo>
                <a:close/>
              </a:path>
            </a:pathLst>
          </a:custGeom>
          <a:solidFill>
            <a:srgbClr val="E6E6E6"/>
          </a:solidFill>
        </p:spPr>
        <p:txBody>
          <a:bodyPr wrap="square" lIns="0" tIns="0" rIns="0" bIns="0" rtlCol="0"/>
          <a:lstStyle/>
          <a:p>
            <a:endParaRPr/>
          </a:p>
        </p:txBody>
      </p:sp>
      <p:sp>
        <p:nvSpPr>
          <p:cNvPr id="34" name="object 34"/>
          <p:cNvSpPr/>
          <p:nvPr/>
        </p:nvSpPr>
        <p:spPr>
          <a:xfrm>
            <a:off x="4664961" y="4486878"/>
            <a:ext cx="1004569" cy="1060450"/>
          </a:xfrm>
          <a:custGeom>
            <a:avLst/>
            <a:gdLst/>
            <a:ahLst/>
            <a:cxnLst/>
            <a:rect l="l" t="t" r="r" b="b"/>
            <a:pathLst>
              <a:path w="1004570" h="1060450">
                <a:moveTo>
                  <a:pt x="789077" y="199265"/>
                </a:moveTo>
                <a:lnTo>
                  <a:pt x="781109" y="270999"/>
                </a:lnTo>
                <a:lnTo>
                  <a:pt x="781109" y="310850"/>
                </a:lnTo>
                <a:lnTo>
                  <a:pt x="789077" y="326790"/>
                </a:lnTo>
                <a:lnTo>
                  <a:pt x="789077" y="382584"/>
                </a:lnTo>
                <a:lnTo>
                  <a:pt x="757197" y="486199"/>
                </a:lnTo>
                <a:lnTo>
                  <a:pt x="757197" y="589814"/>
                </a:lnTo>
                <a:lnTo>
                  <a:pt x="836903" y="693433"/>
                </a:lnTo>
                <a:lnTo>
                  <a:pt x="1004284" y="940518"/>
                </a:lnTo>
                <a:lnTo>
                  <a:pt x="908637" y="1020224"/>
                </a:lnTo>
                <a:lnTo>
                  <a:pt x="765169" y="1060073"/>
                </a:lnTo>
                <a:lnTo>
                  <a:pt x="685461" y="1052105"/>
                </a:lnTo>
                <a:lnTo>
                  <a:pt x="669521" y="1012256"/>
                </a:lnTo>
                <a:lnTo>
                  <a:pt x="661552" y="940518"/>
                </a:lnTo>
                <a:lnTo>
                  <a:pt x="597786" y="916605"/>
                </a:lnTo>
                <a:lnTo>
                  <a:pt x="446346" y="916605"/>
                </a:lnTo>
                <a:lnTo>
                  <a:pt x="255055" y="884724"/>
                </a:lnTo>
                <a:lnTo>
                  <a:pt x="215202" y="868784"/>
                </a:lnTo>
                <a:lnTo>
                  <a:pt x="207234" y="868784"/>
                </a:lnTo>
                <a:lnTo>
                  <a:pt x="207234" y="860816"/>
                </a:lnTo>
                <a:lnTo>
                  <a:pt x="207234" y="852843"/>
                </a:lnTo>
                <a:lnTo>
                  <a:pt x="207234" y="844875"/>
                </a:lnTo>
                <a:lnTo>
                  <a:pt x="199261" y="836903"/>
                </a:lnTo>
                <a:lnTo>
                  <a:pt x="199261" y="828931"/>
                </a:lnTo>
                <a:lnTo>
                  <a:pt x="191293" y="828931"/>
                </a:lnTo>
                <a:lnTo>
                  <a:pt x="191293" y="820965"/>
                </a:lnTo>
                <a:lnTo>
                  <a:pt x="191293" y="812990"/>
                </a:lnTo>
                <a:lnTo>
                  <a:pt x="183321" y="812990"/>
                </a:lnTo>
                <a:lnTo>
                  <a:pt x="183321" y="805022"/>
                </a:lnTo>
                <a:lnTo>
                  <a:pt x="183321" y="797050"/>
                </a:lnTo>
                <a:lnTo>
                  <a:pt x="175349" y="781109"/>
                </a:lnTo>
                <a:lnTo>
                  <a:pt x="175349" y="773140"/>
                </a:lnTo>
                <a:lnTo>
                  <a:pt x="175349" y="757199"/>
                </a:lnTo>
                <a:lnTo>
                  <a:pt x="175349" y="749224"/>
                </a:lnTo>
                <a:lnTo>
                  <a:pt x="175349" y="741259"/>
                </a:lnTo>
                <a:lnTo>
                  <a:pt x="167380" y="733284"/>
                </a:lnTo>
                <a:lnTo>
                  <a:pt x="167380" y="717346"/>
                </a:lnTo>
                <a:lnTo>
                  <a:pt x="127527" y="637640"/>
                </a:lnTo>
                <a:lnTo>
                  <a:pt x="119559" y="613731"/>
                </a:lnTo>
                <a:lnTo>
                  <a:pt x="119559" y="605755"/>
                </a:lnTo>
                <a:lnTo>
                  <a:pt x="111587" y="605755"/>
                </a:lnTo>
                <a:lnTo>
                  <a:pt x="95646" y="557933"/>
                </a:lnTo>
                <a:lnTo>
                  <a:pt x="79706" y="526052"/>
                </a:lnTo>
                <a:lnTo>
                  <a:pt x="79706" y="518080"/>
                </a:lnTo>
                <a:lnTo>
                  <a:pt x="79706" y="470259"/>
                </a:lnTo>
                <a:lnTo>
                  <a:pt x="71734" y="470259"/>
                </a:lnTo>
                <a:lnTo>
                  <a:pt x="71734" y="454318"/>
                </a:lnTo>
                <a:lnTo>
                  <a:pt x="71734" y="446350"/>
                </a:lnTo>
                <a:lnTo>
                  <a:pt x="71734" y="438378"/>
                </a:lnTo>
                <a:lnTo>
                  <a:pt x="71734" y="430410"/>
                </a:lnTo>
                <a:lnTo>
                  <a:pt x="63765" y="430410"/>
                </a:lnTo>
                <a:lnTo>
                  <a:pt x="63765" y="422437"/>
                </a:lnTo>
                <a:lnTo>
                  <a:pt x="63765" y="414465"/>
                </a:lnTo>
                <a:lnTo>
                  <a:pt x="55793" y="406497"/>
                </a:lnTo>
                <a:lnTo>
                  <a:pt x="55793" y="398525"/>
                </a:lnTo>
                <a:lnTo>
                  <a:pt x="55793" y="390556"/>
                </a:lnTo>
                <a:lnTo>
                  <a:pt x="55793" y="382584"/>
                </a:lnTo>
                <a:lnTo>
                  <a:pt x="47821" y="382584"/>
                </a:lnTo>
                <a:lnTo>
                  <a:pt x="47821" y="374616"/>
                </a:lnTo>
                <a:lnTo>
                  <a:pt x="39853" y="366644"/>
                </a:lnTo>
                <a:lnTo>
                  <a:pt x="31880" y="334759"/>
                </a:lnTo>
                <a:lnTo>
                  <a:pt x="31880" y="326790"/>
                </a:lnTo>
                <a:lnTo>
                  <a:pt x="31880" y="318818"/>
                </a:lnTo>
                <a:lnTo>
                  <a:pt x="23912" y="318818"/>
                </a:lnTo>
                <a:lnTo>
                  <a:pt x="23912" y="310850"/>
                </a:lnTo>
                <a:lnTo>
                  <a:pt x="23912" y="302880"/>
                </a:lnTo>
                <a:lnTo>
                  <a:pt x="15940" y="286940"/>
                </a:lnTo>
                <a:lnTo>
                  <a:pt x="7972" y="278968"/>
                </a:lnTo>
                <a:lnTo>
                  <a:pt x="0" y="255059"/>
                </a:lnTo>
                <a:lnTo>
                  <a:pt x="71734" y="223174"/>
                </a:lnTo>
                <a:lnTo>
                  <a:pt x="95646" y="215202"/>
                </a:lnTo>
                <a:lnTo>
                  <a:pt x="231142" y="199265"/>
                </a:lnTo>
                <a:lnTo>
                  <a:pt x="422437" y="159408"/>
                </a:lnTo>
                <a:lnTo>
                  <a:pt x="486199" y="119559"/>
                </a:lnTo>
                <a:lnTo>
                  <a:pt x="549965" y="95650"/>
                </a:lnTo>
                <a:lnTo>
                  <a:pt x="613727" y="95650"/>
                </a:lnTo>
                <a:lnTo>
                  <a:pt x="653580" y="71734"/>
                </a:lnTo>
                <a:lnTo>
                  <a:pt x="669521" y="39853"/>
                </a:lnTo>
                <a:lnTo>
                  <a:pt x="669521" y="31884"/>
                </a:lnTo>
                <a:lnTo>
                  <a:pt x="685461" y="31884"/>
                </a:lnTo>
                <a:lnTo>
                  <a:pt x="685461" y="15944"/>
                </a:lnTo>
                <a:lnTo>
                  <a:pt x="693433" y="0"/>
                </a:lnTo>
                <a:lnTo>
                  <a:pt x="757197" y="15944"/>
                </a:lnTo>
                <a:lnTo>
                  <a:pt x="797050" y="87674"/>
                </a:lnTo>
                <a:lnTo>
                  <a:pt x="789077" y="199265"/>
                </a:lnTo>
                <a:close/>
              </a:path>
            </a:pathLst>
          </a:custGeom>
          <a:ln w="7968">
            <a:solidFill>
              <a:srgbClr val="828282"/>
            </a:solidFill>
          </a:ln>
        </p:spPr>
        <p:txBody>
          <a:bodyPr wrap="square" lIns="0" tIns="0" rIns="0" bIns="0" rtlCol="0"/>
          <a:lstStyle/>
          <a:p>
            <a:endParaRPr/>
          </a:p>
        </p:txBody>
      </p:sp>
      <p:sp>
        <p:nvSpPr>
          <p:cNvPr id="35" name="object 35"/>
          <p:cNvSpPr/>
          <p:nvPr/>
        </p:nvSpPr>
        <p:spPr>
          <a:xfrm>
            <a:off x="4633066" y="4757885"/>
            <a:ext cx="1219835" cy="1841500"/>
          </a:xfrm>
          <a:custGeom>
            <a:avLst/>
            <a:gdLst/>
            <a:ahLst/>
            <a:cxnLst/>
            <a:rect l="l" t="t" r="r" b="b"/>
            <a:pathLst>
              <a:path w="1219835" h="1841500">
                <a:moveTo>
                  <a:pt x="733284" y="1833209"/>
                </a:moveTo>
                <a:lnTo>
                  <a:pt x="581846" y="1833209"/>
                </a:lnTo>
                <a:lnTo>
                  <a:pt x="629668" y="1841177"/>
                </a:lnTo>
                <a:lnTo>
                  <a:pt x="725313" y="1841177"/>
                </a:lnTo>
                <a:lnTo>
                  <a:pt x="733284" y="1833209"/>
                </a:lnTo>
                <a:close/>
              </a:path>
              <a:path w="1219835" h="1841500">
                <a:moveTo>
                  <a:pt x="749225" y="1833209"/>
                </a:moveTo>
                <a:lnTo>
                  <a:pt x="733284" y="1833209"/>
                </a:lnTo>
                <a:lnTo>
                  <a:pt x="741254" y="1841177"/>
                </a:lnTo>
                <a:lnTo>
                  <a:pt x="749225" y="1833209"/>
                </a:lnTo>
                <a:close/>
              </a:path>
              <a:path w="1219835" h="1841500">
                <a:moveTo>
                  <a:pt x="47823" y="0"/>
                </a:moveTo>
                <a:lnTo>
                  <a:pt x="31882" y="135496"/>
                </a:lnTo>
                <a:lnTo>
                  <a:pt x="0" y="247082"/>
                </a:lnTo>
                <a:lnTo>
                  <a:pt x="47823" y="342731"/>
                </a:lnTo>
                <a:lnTo>
                  <a:pt x="47823" y="350701"/>
                </a:lnTo>
                <a:lnTo>
                  <a:pt x="95648" y="486197"/>
                </a:lnTo>
                <a:lnTo>
                  <a:pt x="199264" y="653580"/>
                </a:lnTo>
                <a:lnTo>
                  <a:pt x="231145" y="741254"/>
                </a:lnTo>
                <a:lnTo>
                  <a:pt x="270997" y="836899"/>
                </a:lnTo>
                <a:lnTo>
                  <a:pt x="255056" y="956454"/>
                </a:lnTo>
                <a:lnTo>
                  <a:pt x="247086" y="1004277"/>
                </a:lnTo>
                <a:lnTo>
                  <a:pt x="239115" y="1028189"/>
                </a:lnTo>
                <a:lnTo>
                  <a:pt x="270997" y="1227452"/>
                </a:lnTo>
                <a:lnTo>
                  <a:pt x="278964" y="1394830"/>
                </a:lnTo>
                <a:lnTo>
                  <a:pt x="278964" y="1602061"/>
                </a:lnTo>
                <a:lnTo>
                  <a:pt x="286938" y="1610034"/>
                </a:lnTo>
                <a:lnTo>
                  <a:pt x="294907" y="1625975"/>
                </a:lnTo>
                <a:lnTo>
                  <a:pt x="374611" y="1761476"/>
                </a:lnTo>
                <a:lnTo>
                  <a:pt x="390552" y="1785383"/>
                </a:lnTo>
                <a:lnTo>
                  <a:pt x="390552" y="1801324"/>
                </a:lnTo>
                <a:lnTo>
                  <a:pt x="406493" y="1825236"/>
                </a:lnTo>
                <a:lnTo>
                  <a:pt x="422438" y="1825236"/>
                </a:lnTo>
                <a:lnTo>
                  <a:pt x="510113" y="1833209"/>
                </a:lnTo>
                <a:lnTo>
                  <a:pt x="812987" y="1833209"/>
                </a:lnTo>
                <a:lnTo>
                  <a:pt x="789076" y="1793358"/>
                </a:lnTo>
                <a:lnTo>
                  <a:pt x="773136" y="1761476"/>
                </a:lnTo>
                <a:lnTo>
                  <a:pt x="725313" y="1673799"/>
                </a:lnTo>
                <a:lnTo>
                  <a:pt x="725313" y="1665828"/>
                </a:lnTo>
                <a:lnTo>
                  <a:pt x="733284" y="1610034"/>
                </a:lnTo>
                <a:lnTo>
                  <a:pt x="725313" y="1594093"/>
                </a:lnTo>
                <a:lnTo>
                  <a:pt x="733284" y="1123836"/>
                </a:lnTo>
                <a:lnTo>
                  <a:pt x="1219481" y="1123836"/>
                </a:lnTo>
                <a:lnTo>
                  <a:pt x="1147748" y="1012248"/>
                </a:lnTo>
                <a:lnTo>
                  <a:pt x="1099926" y="892691"/>
                </a:lnTo>
                <a:lnTo>
                  <a:pt x="1083985" y="828929"/>
                </a:lnTo>
                <a:lnTo>
                  <a:pt x="1068043" y="789073"/>
                </a:lnTo>
                <a:lnTo>
                  <a:pt x="797046" y="789073"/>
                </a:lnTo>
                <a:lnTo>
                  <a:pt x="717342" y="781105"/>
                </a:lnTo>
                <a:lnTo>
                  <a:pt x="709372" y="749225"/>
                </a:lnTo>
                <a:lnTo>
                  <a:pt x="693432" y="669517"/>
                </a:lnTo>
                <a:lnTo>
                  <a:pt x="656245" y="653580"/>
                </a:lnTo>
                <a:lnTo>
                  <a:pt x="486197" y="653580"/>
                </a:lnTo>
                <a:lnTo>
                  <a:pt x="294907" y="613724"/>
                </a:lnTo>
                <a:lnTo>
                  <a:pt x="255056" y="597783"/>
                </a:lnTo>
                <a:lnTo>
                  <a:pt x="247086" y="597783"/>
                </a:lnTo>
                <a:lnTo>
                  <a:pt x="247086" y="589813"/>
                </a:lnTo>
                <a:lnTo>
                  <a:pt x="239115" y="581842"/>
                </a:lnTo>
                <a:lnTo>
                  <a:pt x="239115" y="565901"/>
                </a:lnTo>
                <a:lnTo>
                  <a:pt x="231145" y="565901"/>
                </a:lnTo>
                <a:lnTo>
                  <a:pt x="231145" y="549964"/>
                </a:lnTo>
                <a:lnTo>
                  <a:pt x="223174" y="549964"/>
                </a:lnTo>
                <a:lnTo>
                  <a:pt x="223174" y="534021"/>
                </a:lnTo>
                <a:lnTo>
                  <a:pt x="215204" y="526050"/>
                </a:lnTo>
                <a:lnTo>
                  <a:pt x="215204" y="502138"/>
                </a:lnTo>
                <a:lnTo>
                  <a:pt x="207230" y="486197"/>
                </a:lnTo>
                <a:lnTo>
                  <a:pt x="207230" y="446346"/>
                </a:lnTo>
                <a:lnTo>
                  <a:pt x="167382" y="366642"/>
                </a:lnTo>
                <a:lnTo>
                  <a:pt x="159407" y="342731"/>
                </a:lnTo>
                <a:lnTo>
                  <a:pt x="151441" y="334756"/>
                </a:lnTo>
                <a:lnTo>
                  <a:pt x="135496" y="286934"/>
                </a:lnTo>
                <a:lnTo>
                  <a:pt x="111589" y="255052"/>
                </a:lnTo>
                <a:lnTo>
                  <a:pt x="111589" y="167378"/>
                </a:lnTo>
                <a:lnTo>
                  <a:pt x="103615" y="159407"/>
                </a:lnTo>
                <a:lnTo>
                  <a:pt x="103615" y="151437"/>
                </a:lnTo>
                <a:lnTo>
                  <a:pt x="95648" y="143466"/>
                </a:lnTo>
                <a:lnTo>
                  <a:pt x="95648" y="127527"/>
                </a:lnTo>
                <a:lnTo>
                  <a:pt x="87674" y="127527"/>
                </a:lnTo>
                <a:lnTo>
                  <a:pt x="87674" y="103615"/>
                </a:lnTo>
                <a:lnTo>
                  <a:pt x="79703" y="103615"/>
                </a:lnTo>
                <a:lnTo>
                  <a:pt x="79703" y="87674"/>
                </a:lnTo>
                <a:lnTo>
                  <a:pt x="71733" y="79703"/>
                </a:lnTo>
                <a:lnTo>
                  <a:pt x="71733" y="55792"/>
                </a:lnTo>
                <a:lnTo>
                  <a:pt x="63762" y="55792"/>
                </a:lnTo>
                <a:lnTo>
                  <a:pt x="63762" y="39852"/>
                </a:lnTo>
                <a:lnTo>
                  <a:pt x="55792" y="39852"/>
                </a:lnTo>
                <a:lnTo>
                  <a:pt x="55792" y="15941"/>
                </a:lnTo>
                <a:lnTo>
                  <a:pt x="47823" y="15941"/>
                </a:lnTo>
                <a:lnTo>
                  <a:pt x="47823" y="0"/>
                </a:lnTo>
                <a:close/>
              </a:path>
              <a:path w="1219835" h="1841500">
                <a:moveTo>
                  <a:pt x="1036162" y="677487"/>
                </a:moveTo>
                <a:lnTo>
                  <a:pt x="940517" y="757195"/>
                </a:lnTo>
                <a:lnTo>
                  <a:pt x="797046" y="789073"/>
                </a:lnTo>
                <a:lnTo>
                  <a:pt x="1068043" y="789073"/>
                </a:lnTo>
                <a:lnTo>
                  <a:pt x="1052103" y="749225"/>
                </a:lnTo>
                <a:lnTo>
                  <a:pt x="1036162" y="677487"/>
                </a:lnTo>
                <a:close/>
              </a:path>
              <a:path w="1219835" h="1841500">
                <a:moveTo>
                  <a:pt x="637639" y="645605"/>
                </a:moveTo>
                <a:lnTo>
                  <a:pt x="486197" y="653580"/>
                </a:lnTo>
                <a:lnTo>
                  <a:pt x="656245" y="653580"/>
                </a:lnTo>
                <a:lnTo>
                  <a:pt x="637639" y="645605"/>
                </a:lnTo>
                <a:close/>
              </a:path>
            </a:pathLst>
          </a:custGeom>
          <a:solidFill>
            <a:srgbClr val="E6E6E6"/>
          </a:solidFill>
        </p:spPr>
        <p:txBody>
          <a:bodyPr wrap="square" lIns="0" tIns="0" rIns="0" bIns="0" rtlCol="0"/>
          <a:lstStyle/>
          <a:p>
            <a:endParaRPr/>
          </a:p>
        </p:txBody>
      </p:sp>
      <p:sp>
        <p:nvSpPr>
          <p:cNvPr id="36" name="object 36"/>
          <p:cNvSpPr/>
          <p:nvPr/>
        </p:nvSpPr>
        <p:spPr>
          <a:xfrm>
            <a:off x="4633080" y="4757878"/>
            <a:ext cx="1219835" cy="1841500"/>
          </a:xfrm>
          <a:custGeom>
            <a:avLst/>
            <a:gdLst/>
            <a:ahLst/>
            <a:cxnLst/>
            <a:rect l="l" t="t" r="r" b="b"/>
            <a:pathLst>
              <a:path w="1219835" h="1841500">
                <a:moveTo>
                  <a:pt x="733283" y="1833215"/>
                </a:moveTo>
                <a:lnTo>
                  <a:pt x="581846" y="1833215"/>
                </a:lnTo>
                <a:lnTo>
                  <a:pt x="629667" y="1841181"/>
                </a:lnTo>
                <a:lnTo>
                  <a:pt x="725314" y="1841181"/>
                </a:lnTo>
                <a:lnTo>
                  <a:pt x="733283" y="1833215"/>
                </a:lnTo>
                <a:close/>
              </a:path>
              <a:path w="1219835" h="1841500">
                <a:moveTo>
                  <a:pt x="749224" y="1833215"/>
                </a:moveTo>
                <a:lnTo>
                  <a:pt x="733283" y="1833215"/>
                </a:lnTo>
                <a:lnTo>
                  <a:pt x="741255" y="1841181"/>
                </a:lnTo>
                <a:lnTo>
                  <a:pt x="749224" y="1833215"/>
                </a:lnTo>
                <a:close/>
              </a:path>
              <a:path w="1219835" h="1841500">
                <a:moveTo>
                  <a:pt x="47821" y="0"/>
                </a:moveTo>
                <a:lnTo>
                  <a:pt x="31880" y="135497"/>
                </a:lnTo>
                <a:lnTo>
                  <a:pt x="0" y="247080"/>
                </a:lnTo>
                <a:lnTo>
                  <a:pt x="47821" y="342731"/>
                </a:lnTo>
                <a:lnTo>
                  <a:pt x="47821" y="350699"/>
                </a:lnTo>
                <a:lnTo>
                  <a:pt x="95646" y="486199"/>
                </a:lnTo>
                <a:lnTo>
                  <a:pt x="199261" y="653581"/>
                </a:lnTo>
                <a:lnTo>
                  <a:pt x="231142" y="741256"/>
                </a:lnTo>
                <a:lnTo>
                  <a:pt x="270996" y="836899"/>
                </a:lnTo>
                <a:lnTo>
                  <a:pt x="255055" y="956456"/>
                </a:lnTo>
                <a:lnTo>
                  <a:pt x="247083" y="1004281"/>
                </a:lnTo>
                <a:lnTo>
                  <a:pt x="239115" y="1028190"/>
                </a:lnTo>
                <a:lnTo>
                  <a:pt x="270996" y="1227456"/>
                </a:lnTo>
                <a:lnTo>
                  <a:pt x="278964" y="1394834"/>
                </a:lnTo>
                <a:lnTo>
                  <a:pt x="278964" y="1602064"/>
                </a:lnTo>
                <a:lnTo>
                  <a:pt x="286936" y="1610040"/>
                </a:lnTo>
                <a:lnTo>
                  <a:pt x="294908" y="1625981"/>
                </a:lnTo>
                <a:lnTo>
                  <a:pt x="374612" y="1761481"/>
                </a:lnTo>
                <a:lnTo>
                  <a:pt x="390552" y="1785387"/>
                </a:lnTo>
                <a:lnTo>
                  <a:pt x="390552" y="1801327"/>
                </a:lnTo>
                <a:lnTo>
                  <a:pt x="406493" y="1825240"/>
                </a:lnTo>
                <a:lnTo>
                  <a:pt x="422437" y="1825240"/>
                </a:lnTo>
                <a:lnTo>
                  <a:pt x="510112" y="1833215"/>
                </a:lnTo>
                <a:lnTo>
                  <a:pt x="812990" y="1833215"/>
                </a:lnTo>
                <a:lnTo>
                  <a:pt x="789078" y="1793362"/>
                </a:lnTo>
                <a:lnTo>
                  <a:pt x="773137" y="1761481"/>
                </a:lnTo>
                <a:lnTo>
                  <a:pt x="725314" y="1673802"/>
                </a:lnTo>
                <a:lnTo>
                  <a:pt x="725314" y="1665830"/>
                </a:lnTo>
                <a:lnTo>
                  <a:pt x="733283" y="1610040"/>
                </a:lnTo>
                <a:lnTo>
                  <a:pt x="725314" y="1594096"/>
                </a:lnTo>
                <a:lnTo>
                  <a:pt x="733283" y="1123841"/>
                </a:lnTo>
                <a:lnTo>
                  <a:pt x="1219484" y="1123841"/>
                </a:lnTo>
                <a:lnTo>
                  <a:pt x="1147748" y="1012249"/>
                </a:lnTo>
                <a:lnTo>
                  <a:pt x="1099927" y="892693"/>
                </a:lnTo>
                <a:lnTo>
                  <a:pt x="1083986" y="828931"/>
                </a:lnTo>
                <a:lnTo>
                  <a:pt x="1068044" y="789074"/>
                </a:lnTo>
                <a:lnTo>
                  <a:pt x="797050" y="789074"/>
                </a:lnTo>
                <a:lnTo>
                  <a:pt x="717342" y="781105"/>
                </a:lnTo>
                <a:lnTo>
                  <a:pt x="709374" y="749224"/>
                </a:lnTo>
                <a:lnTo>
                  <a:pt x="693433" y="669518"/>
                </a:lnTo>
                <a:lnTo>
                  <a:pt x="656250" y="653581"/>
                </a:lnTo>
                <a:lnTo>
                  <a:pt x="486199" y="653581"/>
                </a:lnTo>
                <a:lnTo>
                  <a:pt x="294908" y="613724"/>
                </a:lnTo>
                <a:lnTo>
                  <a:pt x="255055" y="597784"/>
                </a:lnTo>
                <a:lnTo>
                  <a:pt x="247083" y="597784"/>
                </a:lnTo>
                <a:lnTo>
                  <a:pt x="247083" y="589816"/>
                </a:lnTo>
                <a:lnTo>
                  <a:pt x="239115" y="581843"/>
                </a:lnTo>
                <a:lnTo>
                  <a:pt x="239115" y="565903"/>
                </a:lnTo>
                <a:lnTo>
                  <a:pt x="231142" y="565903"/>
                </a:lnTo>
                <a:lnTo>
                  <a:pt x="231142" y="549965"/>
                </a:lnTo>
                <a:lnTo>
                  <a:pt x="223174" y="549965"/>
                </a:lnTo>
                <a:lnTo>
                  <a:pt x="223174" y="534022"/>
                </a:lnTo>
                <a:lnTo>
                  <a:pt x="215202" y="526050"/>
                </a:lnTo>
                <a:lnTo>
                  <a:pt x="215202" y="502140"/>
                </a:lnTo>
                <a:lnTo>
                  <a:pt x="207230" y="486199"/>
                </a:lnTo>
                <a:lnTo>
                  <a:pt x="207230" y="446346"/>
                </a:lnTo>
                <a:lnTo>
                  <a:pt x="167380" y="366640"/>
                </a:lnTo>
                <a:lnTo>
                  <a:pt x="159408" y="342731"/>
                </a:lnTo>
                <a:lnTo>
                  <a:pt x="151440" y="334755"/>
                </a:lnTo>
                <a:lnTo>
                  <a:pt x="135496" y="286933"/>
                </a:lnTo>
                <a:lnTo>
                  <a:pt x="111587" y="255052"/>
                </a:lnTo>
                <a:lnTo>
                  <a:pt x="111587" y="167378"/>
                </a:lnTo>
                <a:lnTo>
                  <a:pt x="103615" y="159410"/>
                </a:lnTo>
                <a:lnTo>
                  <a:pt x="103615" y="151437"/>
                </a:lnTo>
                <a:lnTo>
                  <a:pt x="95646" y="143465"/>
                </a:lnTo>
                <a:lnTo>
                  <a:pt x="95646" y="127525"/>
                </a:lnTo>
                <a:lnTo>
                  <a:pt x="87674" y="127525"/>
                </a:lnTo>
                <a:lnTo>
                  <a:pt x="87674" y="103616"/>
                </a:lnTo>
                <a:lnTo>
                  <a:pt x="79702" y="103616"/>
                </a:lnTo>
                <a:lnTo>
                  <a:pt x="79702" y="87675"/>
                </a:lnTo>
                <a:lnTo>
                  <a:pt x="71734" y="79703"/>
                </a:lnTo>
                <a:lnTo>
                  <a:pt x="71734" y="55790"/>
                </a:lnTo>
                <a:lnTo>
                  <a:pt x="63761" y="55790"/>
                </a:lnTo>
                <a:lnTo>
                  <a:pt x="63761" y="39850"/>
                </a:lnTo>
                <a:lnTo>
                  <a:pt x="55793" y="39850"/>
                </a:lnTo>
                <a:lnTo>
                  <a:pt x="55793" y="15940"/>
                </a:lnTo>
                <a:lnTo>
                  <a:pt x="47821" y="15940"/>
                </a:lnTo>
                <a:lnTo>
                  <a:pt x="47821" y="0"/>
                </a:lnTo>
                <a:close/>
              </a:path>
              <a:path w="1219835" h="1841500">
                <a:moveTo>
                  <a:pt x="1036165" y="677490"/>
                </a:moveTo>
                <a:lnTo>
                  <a:pt x="940518" y="757197"/>
                </a:lnTo>
                <a:lnTo>
                  <a:pt x="797050" y="789074"/>
                </a:lnTo>
                <a:lnTo>
                  <a:pt x="1068044" y="789074"/>
                </a:lnTo>
                <a:lnTo>
                  <a:pt x="1052105" y="749224"/>
                </a:lnTo>
                <a:lnTo>
                  <a:pt x="1036165" y="677490"/>
                </a:lnTo>
                <a:close/>
              </a:path>
              <a:path w="1219835" h="1841500">
                <a:moveTo>
                  <a:pt x="637640" y="645605"/>
                </a:moveTo>
                <a:lnTo>
                  <a:pt x="486199" y="653581"/>
                </a:lnTo>
                <a:lnTo>
                  <a:pt x="656250" y="653581"/>
                </a:lnTo>
                <a:lnTo>
                  <a:pt x="637640" y="645605"/>
                </a:lnTo>
                <a:close/>
              </a:path>
            </a:pathLst>
          </a:custGeom>
          <a:solidFill>
            <a:srgbClr val="FAEB00"/>
          </a:solidFill>
        </p:spPr>
        <p:txBody>
          <a:bodyPr wrap="square" lIns="0" tIns="0" rIns="0" bIns="0" rtlCol="0"/>
          <a:lstStyle/>
          <a:p>
            <a:endParaRPr/>
          </a:p>
        </p:txBody>
      </p:sp>
      <p:sp>
        <p:nvSpPr>
          <p:cNvPr id="37" name="object 37"/>
          <p:cNvSpPr/>
          <p:nvPr/>
        </p:nvSpPr>
        <p:spPr>
          <a:xfrm>
            <a:off x="4633080" y="4757878"/>
            <a:ext cx="1219835" cy="1841500"/>
          </a:xfrm>
          <a:custGeom>
            <a:avLst/>
            <a:gdLst/>
            <a:ahLst/>
            <a:cxnLst/>
            <a:rect l="l" t="t" r="r" b="b"/>
            <a:pathLst>
              <a:path w="1219835" h="1841500">
                <a:moveTo>
                  <a:pt x="294908" y="613724"/>
                </a:moveTo>
                <a:lnTo>
                  <a:pt x="486199" y="653581"/>
                </a:lnTo>
                <a:lnTo>
                  <a:pt x="637640" y="645605"/>
                </a:lnTo>
                <a:lnTo>
                  <a:pt x="693433" y="669518"/>
                </a:lnTo>
                <a:lnTo>
                  <a:pt x="709374" y="749224"/>
                </a:lnTo>
                <a:lnTo>
                  <a:pt x="717342" y="781105"/>
                </a:lnTo>
                <a:lnTo>
                  <a:pt x="797050" y="789073"/>
                </a:lnTo>
                <a:lnTo>
                  <a:pt x="940518" y="757197"/>
                </a:lnTo>
                <a:lnTo>
                  <a:pt x="1036165" y="677490"/>
                </a:lnTo>
                <a:lnTo>
                  <a:pt x="1052105" y="749224"/>
                </a:lnTo>
                <a:lnTo>
                  <a:pt x="1083986" y="828931"/>
                </a:lnTo>
                <a:lnTo>
                  <a:pt x="1099927" y="892693"/>
                </a:lnTo>
                <a:lnTo>
                  <a:pt x="1147748" y="1012249"/>
                </a:lnTo>
                <a:lnTo>
                  <a:pt x="1219484" y="1123841"/>
                </a:lnTo>
                <a:lnTo>
                  <a:pt x="940518" y="1123841"/>
                </a:lnTo>
                <a:lnTo>
                  <a:pt x="733283" y="1123841"/>
                </a:lnTo>
                <a:lnTo>
                  <a:pt x="725314" y="1594096"/>
                </a:lnTo>
                <a:lnTo>
                  <a:pt x="733283" y="1610040"/>
                </a:lnTo>
                <a:lnTo>
                  <a:pt x="725314" y="1665830"/>
                </a:lnTo>
                <a:lnTo>
                  <a:pt x="725314" y="1673802"/>
                </a:lnTo>
                <a:lnTo>
                  <a:pt x="773137" y="1761481"/>
                </a:lnTo>
                <a:lnTo>
                  <a:pt x="789077" y="1793362"/>
                </a:lnTo>
                <a:lnTo>
                  <a:pt x="812990" y="1833215"/>
                </a:lnTo>
                <a:lnTo>
                  <a:pt x="805018" y="1833215"/>
                </a:lnTo>
                <a:lnTo>
                  <a:pt x="797050" y="1833215"/>
                </a:lnTo>
                <a:lnTo>
                  <a:pt x="773137" y="1833215"/>
                </a:lnTo>
                <a:lnTo>
                  <a:pt x="749224" y="1833215"/>
                </a:lnTo>
                <a:lnTo>
                  <a:pt x="741255" y="1841181"/>
                </a:lnTo>
                <a:lnTo>
                  <a:pt x="733283" y="1833215"/>
                </a:lnTo>
                <a:lnTo>
                  <a:pt x="725314" y="1841181"/>
                </a:lnTo>
                <a:lnTo>
                  <a:pt x="629667" y="1841181"/>
                </a:lnTo>
                <a:lnTo>
                  <a:pt x="581846" y="1833215"/>
                </a:lnTo>
                <a:lnTo>
                  <a:pt x="510112" y="1833215"/>
                </a:lnTo>
                <a:lnTo>
                  <a:pt x="422437" y="1825240"/>
                </a:lnTo>
                <a:lnTo>
                  <a:pt x="406493" y="1825240"/>
                </a:lnTo>
                <a:lnTo>
                  <a:pt x="390552" y="1801327"/>
                </a:lnTo>
                <a:lnTo>
                  <a:pt x="390552" y="1785387"/>
                </a:lnTo>
                <a:lnTo>
                  <a:pt x="374612" y="1761481"/>
                </a:lnTo>
                <a:lnTo>
                  <a:pt x="294908" y="1625981"/>
                </a:lnTo>
                <a:lnTo>
                  <a:pt x="286936" y="1610040"/>
                </a:lnTo>
                <a:lnTo>
                  <a:pt x="278964" y="1602064"/>
                </a:lnTo>
                <a:lnTo>
                  <a:pt x="278964" y="1418747"/>
                </a:lnTo>
                <a:lnTo>
                  <a:pt x="278964" y="1402806"/>
                </a:lnTo>
                <a:lnTo>
                  <a:pt x="278964" y="1394834"/>
                </a:lnTo>
                <a:lnTo>
                  <a:pt x="270996" y="1227456"/>
                </a:lnTo>
                <a:lnTo>
                  <a:pt x="239115" y="1028190"/>
                </a:lnTo>
                <a:lnTo>
                  <a:pt x="247083" y="1004281"/>
                </a:lnTo>
                <a:lnTo>
                  <a:pt x="255055" y="956456"/>
                </a:lnTo>
                <a:lnTo>
                  <a:pt x="270996" y="836899"/>
                </a:lnTo>
                <a:lnTo>
                  <a:pt x="231142" y="741256"/>
                </a:lnTo>
                <a:lnTo>
                  <a:pt x="199261" y="653581"/>
                </a:lnTo>
                <a:lnTo>
                  <a:pt x="95646" y="486199"/>
                </a:lnTo>
                <a:lnTo>
                  <a:pt x="47821" y="350699"/>
                </a:lnTo>
                <a:lnTo>
                  <a:pt x="47821" y="342731"/>
                </a:lnTo>
                <a:lnTo>
                  <a:pt x="31880" y="310850"/>
                </a:lnTo>
                <a:lnTo>
                  <a:pt x="0" y="247080"/>
                </a:lnTo>
                <a:lnTo>
                  <a:pt x="31880" y="135497"/>
                </a:lnTo>
                <a:lnTo>
                  <a:pt x="47821" y="0"/>
                </a:lnTo>
                <a:lnTo>
                  <a:pt x="47821" y="7968"/>
                </a:lnTo>
                <a:lnTo>
                  <a:pt x="47821" y="15940"/>
                </a:lnTo>
                <a:lnTo>
                  <a:pt x="55793" y="15940"/>
                </a:lnTo>
                <a:lnTo>
                  <a:pt x="55793" y="31880"/>
                </a:lnTo>
                <a:lnTo>
                  <a:pt x="55793" y="39850"/>
                </a:lnTo>
                <a:lnTo>
                  <a:pt x="63761" y="39850"/>
                </a:lnTo>
                <a:lnTo>
                  <a:pt x="63761" y="47818"/>
                </a:lnTo>
                <a:lnTo>
                  <a:pt x="63761" y="55790"/>
                </a:lnTo>
                <a:lnTo>
                  <a:pt x="71734" y="55790"/>
                </a:lnTo>
                <a:lnTo>
                  <a:pt x="71734" y="63759"/>
                </a:lnTo>
                <a:lnTo>
                  <a:pt x="71734" y="71734"/>
                </a:lnTo>
                <a:lnTo>
                  <a:pt x="71734" y="79703"/>
                </a:lnTo>
                <a:lnTo>
                  <a:pt x="79702" y="87675"/>
                </a:lnTo>
                <a:lnTo>
                  <a:pt x="79702" y="95644"/>
                </a:lnTo>
                <a:lnTo>
                  <a:pt x="79702" y="103616"/>
                </a:lnTo>
                <a:lnTo>
                  <a:pt x="87674" y="103616"/>
                </a:lnTo>
                <a:lnTo>
                  <a:pt x="87674" y="111584"/>
                </a:lnTo>
                <a:lnTo>
                  <a:pt x="87674" y="119556"/>
                </a:lnTo>
                <a:lnTo>
                  <a:pt x="87674" y="127525"/>
                </a:lnTo>
                <a:lnTo>
                  <a:pt x="95646" y="127525"/>
                </a:lnTo>
                <a:lnTo>
                  <a:pt x="95646" y="135497"/>
                </a:lnTo>
                <a:lnTo>
                  <a:pt x="95646" y="143465"/>
                </a:lnTo>
                <a:lnTo>
                  <a:pt x="103615" y="151437"/>
                </a:lnTo>
                <a:lnTo>
                  <a:pt x="103615" y="159410"/>
                </a:lnTo>
                <a:lnTo>
                  <a:pt x="111587" y="167378"/>
                </a:lnTo>
                <a:lnTo>
                  <a:pt x="111587" y="175350"/>
                </a:lnTo>
                <a:lnTo>
                  <a:pt x="111587" y="183318"/>
                </a:lnTo>
                <a:lnTo>
                  <a:pt x="111587" y="199259"/>
                </a:lnTo>
                <a:lnTo>
                  <a:pt x="111587" y="223175"/>
                </a:lnTo>
                <a:lnTo>
                  <a:pt x="111587" y="255052"/>
                </a:lnTo>
                <a:lnTo>
                  <a:pt x="135496" y="286933"/>
                </a:lnTo>
                <a:lnTo>
                  <a:pt x="151440" y="334755"/>
                </a:lnTo>
                <a:lnTo>
                  <a:pt x="159408" y="342731"/>
                </a:lnTo>
                <a:lnTo>
                  <a:pt x="167380" y="366640"/>
                </a:lnTo>
                <a:lnTo>
                  <a:pt x="207230" y="446346"/>
                </a:lnTo>
                <a:lnTo>
                  <a:pt x="207230" y="462284"/>
                </a:lnTo>
                <a:lnTo>
                  <a:pt x="207230" y="470259"/>
                </a:lnTo>
                <a:lnTo>
                  <a:pt x="207230" y="478224"/>
                </a:lnTo>
                <a:lnTo>
                  <a:pt x="207230" y="486199"/>
                </a:lnTo>
                <a:lnTo>
                  <a:pt x="215202" y="502140"/>
                </a:lnTo>
                <a:lnTo>
                  <a:pt x="215202" y="510109"/>
                </a:lnTo>
                <a:lnTo>
                  <a:pt x="215202" y="526050"/>
                </a:lnTo>
                <a:lnTo>
                  <a:pt x="223174" y="534022"/>
                </a:lnTo>
                <a:lnTo>
                  <a:pt x="223174" y="541990"/>
                </a:lnTo>
                <a:lnTo>
                  <a:pt x="223174" y="549965"/>
                </a:lnTo>
                <a:lnTo>
                  <a:pt x="231142" y="549965"/>
                </a:lnTo>
                <a:lnTo>
                  <a:pt x="231142" y="557931"/>
                </a:lnTo>
                <a:lnTo>
                  <a:pt x="231142" y="565903"/>
                </a:lnTo>
                <a:lnTo>
                  <a:pt x="239115" y="565903"/>
                </a:lnTo>
                <a:lnTo>
                  <a:pt x="239115" y="573875"/>
                </a:lnTo>
                <a:lnTo>
                  <a:pt x="239115" y="581843"/>
                </a:lnTo>
                <a:lnTo>
                  <a:pt x="247083" y="589816"/>
                </a:lnTo>
                <a:lnTo>
                  <a:pt x="247083" y="597784"/>
                </a:lnTo>
                <a:lnTo>
                  <a:pt x="255055" y="597784"/>
                </a:lnTo>
                <a:lnTo>
                  <a:pt x="294908" y="613724"/>
                </a:lnTo>
                <a:close/>
              </a:path>
            </a:pathLst>
          </a:custGeom>
          <a:ln w="7968">
            <a:solidFill>
              <a:srgbClr val="828282"/>
            </a:solidFill>
          </a:ln>
        </p:spPr>
        <p:txBody>
          <a:bodyPr wrap="square" lIns="0" tIns="0" rIns="0" bIns="0" rtlCol="0"/>
          <a:lstStyle/>
          <a:p>
            <a:endParaRPr/>
          </a:p>
        </p:txBody>
      </p:sp>
      <p:sp>
        <p:nvSpPr>
          <p:cNvPr id="38" name="object 38"/>
          <p:cNvSpPr/>
          <p:nvPr/>
        </p:nvSpPr>
        <p:spPr>
          <a:xfrm>
            <a:off x="5350409" y="5881722"/>
            <a:ext cx="1490980" cy="1044575"/>
          </a:xfrm>
          <a:custGeom>
            <a:avLst/>
            <a:gdLst/>
            <a:ahLst/>
            <a:cxnLst/>
            <a:rect l="l" t="t" r="r" b="b"/>
            <a:pathLst>
              <a:path w="1490979" h="1044575">
                <a:moveTo>
                  <a:pt x="1490479" y="0"/>
                </a:moveTo>
                <a:lnTo>
                  <a:pt x="7970" y="0"/>
                </a:lnTo>
                <a:lnTo>
                  <a:pt x="0" y="462287"/>
                </a:lnTo>
                <a:lnTo>
                  <a:pt x="7970" y="478224"/>
                </a:lnTo>
                <a:lnTo>
                  <a:pt x="0" y="541991"/>
                </a:lnTo>
                <a:lnTo>
                  <a:pt x="0" y="549962"/>
                </a:lnTo>
                <a:lnTo>
                  <a:pt x="47826" y="637639"/>
                </a:lnTo>
                <a:lnTo>
                  <a:pt x="63764" y="661546"/>
                </a:lnTo>
                <a:lnTo>
                  <a:pt x="87674" y="701399"/>
                </a:lnTo>
                <a:lnTo>
                  <a:pt x="87674" y="709372"/>
                </a:lnTo>
                <a:lnTo>
                  <a:pt x="103615" y="725313"/>
                </a:lnTo>
                <a:lnTo>
                  <a:pt x="183319" y="884721"/>
                </a:lnTo>
                <a:lnTo>
                  <a:pt x="255052" y="1020218"/>
                </a:lnTo>
                <a:lnTo>
                  <a:pt x="263027" y="1044129"/>
                </a:lnTo>
                <a:lnTo>
                  <a:pt x="270993" y="1044129"/>
                </a:lnTo>
                <a:lnTo>
                  <a:pt x="557931" y="1036159"/>
                </a:lnTo>
                <a:lnTo>
                  <a:pt x="1195571" y="1036159"/>
                </a:lnTo>
                <a:lnTo>
                  <a:pt x="1179630" y="964425"/>
                </a:lnTo>
                <a:lnTo>
                  <a:pt x="1227452" y="916603"/>
                </a:lnTo>
                <a:lnTo>
                  <a:pt x="1219481" y="916603"/>
                </a:lnTo>
                <a:lnTo>
                  <a:pt x="1219481" y="908632"/>
                </a:lnTo>
                <a:lnTo>
                  <a:pt x="1227452" y="908632"/>
                </a:lnTo>
                <a:lnTo>
                  <a:pt x="1227452" y="900662"/>
                </a:lnTo>
                <a:lnTo>
                  <a:pt x="1235422" y="892688"/>
                </a:lnTo>
                <a:lnTo>
                  <a:pt x="1235422" y="860811"/>
                </a:lnTo>
                <a:lnTo>
                  <a:pt x="1243393" y="860811"/>
                </a:lnTo>
                <a:lnTo>
                  <a:pt x="1251364" y="852840"/>
                </a:lnTo>
                <a:lnTo>
                  <a:pt x="1251364" y="844870"/>
                </a:lnTo>
                <a:lnTo>
                  <a:pt x="1259338" y="844870"/>
                </a:lnTo>
                <a:lnTo>
                  <a:pt x="1267305" y="836895"/>
                </a:lnTo>
                <a:lnTo>
                  <a:pt x="1283246" y="828928"/>
                </a:lnTo>
                <a:lnTo>
                  <a:pt x="1291219" y="812987"/>
                </a:lnTo>
                <a:lnTo>
                  <a:pt x="1307156" y="797046"/>
                </a:lnTo>
                <a:lnTo>
                  <a:pt x="1323097" y="789073"/>
                </a:lnTo>
                <a:lnTo>
                  <a:pt x="1323097" y="781107"/>
                </a:lnTo>
                <a:lnTo>
                  <a:pt x="1354979" y="757195"/>
                </a:lnTo>
                <a:lnTo>
                  <a:pt x="1402805" y="709372"/>
                </a:lnTo>
                <a:lnTo>
                  <a:pt x="1434687" y="685458"/>
                </a:lnTo>
                <a:lnTo>
                  <a:pt x="1434687" y="677487"/>
                </a:lnTo>
                <a:lnTo>
                  <a:pt x="1458597" y="661546"/>
                </a:lnTo>
                <a:lnTo>
                  <a:pt x="1474538" y="653580"/>
                </a:lnTo>
                <a:lnTo>
                  <a:pt x="1490479" y="629665"/>
                </a:lnTo>
                <a:lnTo>
                  <a:pt x="1490479" y="0"/>
                </a:lnTo>
                <a:close/>
              </a:path>
            </a:pathLst>
          </a:custGeom>
          <a:solidFill>
            <a:srgbClr val="BBBDC0"/>
          </a:solidFill>
        </p:spPr>
        <p:txBody>
          <a:bodyPr wrap="square" lIns="0" tIns="0" rIns="0" bIns="0" rtlCol="0"/>
          <a:lstStyle/>
          <a:p>
            <a:endParaRPr/>
          </a:p>
        </p:txBody>
      </p:sp>
      <p:sp>
        <p:nvSpPr>
          <p:cNvPr id="39" name="object 39"/>
          <p:cNvSpPr/>
          <p:nvPr/>
        </p:nvSpPr>
        <p:spPr>
          <a:xfrm>
            <a:off x="5350423" y="5881720"/>
            <a:ext cx="1490980" cy="1044575"/>
          </a:xfrm>
          <a:custGeom>
            <a:avLst/>
            <a:gdLst/>
            <a:ahLst/>
            <a:cxnLst/>
            <a:rect l="l" t="t" r="r" b="b"/>
            <a:pathLst>
              <a:path w="1490979" h="1044575">
                <a:moveTo>
                  <a:pt x="1434691" y="685458"/>
                </a:moveTo>
                <a:lnTo>
                  <a:pt x="1410779" y="717339"/>
                </a:lnTo>
                <a:lnTo>
                  <a:pt x="1386866" y="733280"/>
                </a:lnTo>
                <a:lnTo>
                  <a:pt x="1354984" y="765161"/>
                </a:lnTo>
                <a:lnTo>
                  <a:pt x="1331075" y="789073"/>
                </a:lnTo>
                <a:lnTo>
                  <a:pt x="1323103" y="789073"/>
                </a:lnTo>
                <a:lnTo>
                  <a:pt x="1315130" y="797050"/>
                </a:lnTo>
                <a:lnTo>
                  <a:pt x="1299190" y="820954"/>
                </a:lnTo>
                <a:lnTo>
                  <a:pt x="1283249" y="828931"/>
                </a:lnTo>
                <a:lnTo>
                  <a:pt x="1283249" y="836895"/>
                </a:lnTo>
                <a:lnTo>
                  <a:pt x="1275281" y="836895"/>
                </a:lnTo>
                <a:lnTo>
                  <a:pt x="1267309" y="844871"/>
                </a:lnTo>
                <a:lnTo>
                  <a:pt x="1259341" y="844871"/>
                </a:lnTo>
                <a:lnTo>
                  <a:pt x="1259341" y="852839"/>
                </a:lnTo>
                <a:lnTo>
                  <a:pt x="1251368" y="860812"/>
                </a:lnTo>
                <a:lnTo>
                  <a:pt x="1243396" y="860812"/>
                </a:lnTo>
                <a:lnTo>
                  <a:pt x="1243396" y="868780"/>
                </a:lnTo>
                <a:lnTo>
                  <a:pt x="1243396" y="876748"/>
                </a:lnTo>
                <a:lnTo>
                  <a:pt x="1235428" y="884720"/>
                </a:lnTo>
                <a:lnTo>
                  <a:pt x="1235428" y="892689"/>
                </a:lnTo>
                <a:lnTo>
                  <a:pt x="1235428" y="900665"/>
                </a:lnTo>
                <a:lnTo>
                  <a:pt x="1227456" y="908633"/>
                </a:lnTo>
                <a:lnTo>
                  <a:pt x="1227456" y="916605"/>
                </a:lnTo>
                <a:lnTo>
                  <a:pt x="1219488" y="924573"/>
                </a:lnTo>
                <a:lnTo>
                  <a:pt x="1211515" y="940514"/>
                </a:lnTo>
                <a:lnTo>
                  <a:pt x="1195575" y="956454"/>
                </a:lnTo>
                <a:lnTo>
                  <a:pt x="1187607" y="964427"/>
                </a:lnTo>
                <a:lnTo>
                  <a:pt x="1187607" y="972395"/>
                </a:lnTo>
                <a:lnTo>
                  <a:pt x="1195575" y="1036161"/>
                </a:lnTo>
                <a:lnTo>
                  <a:pt x="1187607" y="1036161"/>
                </a:lnTo>
                <a:lnTo>
                  <a:pt x="932550" y="1036161"/>
                </a:lnTo>
                <a:lnTo>
                  <a:pt x="908637" y="1036161"/>
                </a:lnTo>
                <a:lnTo>
                  <a:pt x="677494" y="1036161"/>
                </a:lnTo>
                <a:lnTo>
                  <a:pt x="557935" y="1044129"/>
                </a:lnTo>
                <a:lnTo>
                  <a:pt x="270997" y="1044129"/>
                </a:lnTo>
                <a:lnTo>
                  <a:pt x="263029" y="1044129"/>
                </a:lnTo>
                <a:lnTo>
                  <a:pt x="255052" y="1028189"/>
                </a:lnTo>
                <a:lnTo>
                  <a:pt x="183322" y="884720"/>
                </a:lnTo>
                <a:lnTo>
                  <a:pt x="119560" y="741255"/>
                </a:lnTo>
                <a:lnTo>
                  <a:pt x="111588" y="733280"/>
                </a:lnTo>
                <a:lnTo>
                  <a:pt x="95648" y="709374"/>
                </a:lnTo>
                <a:lnTo>
                  <a:pt x="87675" y="709374"/>
                </a:lnTo>
                <a:lnTo>
                  <a:pt x="63765" y="669521"/>
                </a:lnTo>
                <a:lnTo>
                  <a:pt x="55794" y="637640"/>
                </a:lnTo>
                <a:lnTo>
                  <a:pt x="0" y="549961"/>
                </a:lnTo>
                <a:lnTo>
                  <a:pt x="0" y="541989"/>
                </a:lnTo>
                <a:lnTo>
                  <a:pt x="7972" y="486199"/>
                </a:lnTo>
                <a:lnTo>
                  <a:pt x="0" y="470255"/>
                </a:lnTo>
                <a:lnTo>
                  <a:pt x="7972" y="0"/>
                </a:lnTo>
                <a:lnTo>
                  <a:pt x="215203" y="0"/>
                </a:lnTo>
                <a:lnTo>
                  <a:pt x="502141" y="0"/>
                </a:lnTo>
                <a:lnTo>
                  <a:pt x="1490485" y="0"/>
                </a:lnTo>
                <a:lnTo>
                  <a:pt x="1490485" y="15940"/>
                </a:lnTo>
                <a:lnTo>
                  <a:pt x="1490485" y="565898"/>
                </a:lnTo>
                <a:lnTo>
                  <a:pt x="1490485" y="621695"/>
                </a:lnTo>
                <a:lnTo>
                  <a:pt x="1490485" y="629663"/>
                </a:lnTo>
                <a:lnTo>
                  <a:pt x="1474544" y="653580"/>
                </a:lnTo>
                <a:lnTo>
                  <a:pt x="1466572" y="669521"/>
                </a:lnTo>
                <a:lnTo>
                  <a:pt x="1442659" y="685458"/>
                </a:lnTo>
                <a:lnTo>
                  <a:pt x="1434691" y="685458"/>
                </a:lnTo>
                <a:close/>
              </a:path>
            </a:pathLst>
          </a:custGeom>
          <a:ln w="23908">
            <a:solidFill>
              <a:srgbClr val="CCCCCC"/>
            </a:solidFill>
          </a:ln>
        </p:spPr>
        <p:txBody>
          <a:bodyPr wrap="square" lIns="0" tIns="0" rIns="0" bIns="0" rtlCol="0"/>
          <a:lstStyle/>
          <a:p>
            <a:endParaRPr/>
          </a:p>
        </p:txBody>
      </p:sp>
      <p:sp>
        <p:nvSpPr>
          <p:cNvPr id="40" name="object 40"/>
          <p:cNvSpPr/>
          <p:nvPr/>
        </p:nvSpPr>
        <p:spPr>
          <a:xfrm>
            <a:off x="6753232" y="6567178"/>
            <a:ext cx="32384" cy="32384"/>
          </a:xfrm>
          <a:custGeom>
            <a:avLst/>
            <a:gdLst/>
            <a:ahLst/>
            <a:cxnLst/>
            <a:rect l="l" t="t" r="r" b="b"/>
            <a:pathLst>
              <a:path w="32384" h="32384">
                <a:moveTo>
                  <a:pt x="31882" y="0"/>
                </a:moveTo>
                <a:lnTo>
                  <a:pt x="0" y="31880"/>
                </a:lnTo>
                <a:lnTo>
                  <a:pt x="0" y="31880"/>
                </a:lnTo>
              </a:path>
            </a:pathLst>
          </a:custGeom>
          <a:ln w="7968">
            <a:solidFill>
              <a:srgbClr val="333333"/>
            </a:solidFill>
          </a:ln>
        </p:spPr>
        <p:txBody>
          <a:bodyPr wrap="square" lIns="0" tIns="0" rIns="0" bIns="0" rtlCol="0"/>
          <a:lstStyle/>
          <a:p>
            <a:endParaRPr/>
          </a:p>
        </p:txBody>
      </p:sp>
      <p:sp>
        <p:nvSpPr>
          <p:cNvPr id="41" name="object 41"/>
          <p:cNvSpPr/>
          <p:nvPr/>
        </p:nvSpPr>
        <p:spPr>
          <a:xfrm>
            <a:off x="6729320" y="6615000"/>
            <a:ext cx="8255" cy="0"/>
          </a:xfrm>
          <a:custGeom>
            <a:avLst/>
            <a:gdLst/>
            <a:ahLst/>
            <a:cxnLst/>
            <a:rect l="l" t="t" r="r" b="b"/>
            <a:pathLst>
              <a:path w="8254">
                <a:moveTo>
                  <a:pt x="7969" y="0"/>
                </a:moveTo>
                <a:lnTo>
                  <a:pt x="0" y="0"/>
                </a:lnTo>
              </a:path>
            </a:pathLst>
          </a:custGeom>
          <a:ln w="7968">
            <a:solidFill>
              <a:srgbClr val="333333"/>
            </a:solidFill>
          </a:ln>
        </p:spPr>
        <p:txBody>
          <a:bodyPr wrap="square" lIns="0" tIns="0" rIns="0" bIns="0" rtlCol="0"/>
          <a:lstStyle/>
          <a:p>
            <a:endParaRPr/>
          </a:p>
        </p:txBody>
      </p:sp>
      <p:sp>
        <p:nvSpPr>
          <p:cNvPr id="42" name="object 42"/>
          <p:cNvSpPr/>
          <p:nvPr/>
        </p:nvSpPr>
        <p:spPr>
          <a:xfrm>
            <a:off x="6713379" y="6622975"/>
            <a:ext cx="8255" cy="8255"/>
          </a:xfrm>
          <a:custGeom>
            <a:avLst/>
            <a:gdLst/>
            <a:ahLst/>
            <a:cxnLst/>
            <a:rect l="l" t="t" r="r" b="b"/>
            <a:pathLst>
              <a:path w="8254" h="8254">
                <a:moveTo>
                  <a:pt x="7968" y="0"/>
                </a:moveTo>
                <a:lnTo>
                  <a:pt x="0" y="7965"/>
                </a:lnTo>
              </a:path>
            </a:pathLst>
          </a:custGeom>
          <a:ln w="7968">
            <a:solidFill>
              <a:srgbClr val="333333"/>
            </a:solidFill>
          </a:ln>
        </p:spPr>
        <p:txBody>
          <a:bodyPr wrap="square" lIns="0" tIns="0" rIns="0" bIns="0" rtlCol="0"/>
          <a:lstStyle/>
          <a:p>
            <a:endParaRPr/>
          </a:p>
        </p:txBody>
      </p:sp>
      <p:sp>
        <p:nvSpPr>
          <p:cNvPr id="43" name="object 43"/>
          <p:cNvSpPr/>
          <p:nvPr/>
        </p:nvSpPr>
        <p:spPr>
          <a:xfrm>
            <a:off x="6673525" y="6638917"/>
            <a:ext cx="24130" cy="32384"/>
          </a:xfrm>
          <a:custGeom>
            <a:avLst/>
            <a:gdLst/>
            <a:ahLst/>
            <a:cxnLst/>
            <a:rect l="l" t="t" r="r" b="b"/>
            <a:pathLst>
              <a:path w="24129" h="32384">
                <a:moveTo>
                  <a:pt x="23912" y="0"/>
                </a:moveTo>
                <a:lnTo>
                  <a:pt x="7972" y="23908"/>
                </a:lnTo>
                <a:lnTo>
                  <a:pt x="0" y="31876"/>
                </a:lnTo>
              </a:path>
            </a:pathLst>
          </a:custGeom>
          <a:ln w="7968">
            <a:solidFill>
              <a:srgbClr val="333333"/>
            </a:solidFill>
          </a:ln>
        </p:spPr>
        <p:txBody>
          <a:bodyPr wrap="square" lIns="0" tIns="0" rIns="0" bIns="0" rtlCol="0"/>
          <a:lstStyle/>
          <a:p>
            <a:endParaRPr/>
          </a:p>
        </p:txBody>
      </p:sp>
      <p:sp>
        <p:nvSpPr>
          <p:cNvPr id="44" name="object 44"/>
          <p:cNvSpPr/>
          <p:nvPr/>
        </p:nvSpPr>
        <p:spPr>
          <a:xfrm>
            <a:off x="6649613" y="6686734"/>
            <a:ext cx="8255" cy="8255"/>
          </a:xfrm>
          <a:custGeom>
            <a:avLst/>
            <a:gdLst/>
            <a:ahLst/>
            <a:cxnLst/>
            <a:rect l="l" t="t" r="r" b="b"/>
            <a:pathLst>
              <a:path w="8254" h="8254">
                <a:moveTo>
                  <a:pt x="7972" y="0"/>
                </a:moveTo>
                <a:lnTo>
                  <a:pt x="0" y="7976"/>
                </a:lnTo>
              </a:path>
            </a:pathLst>
          </a:custGeom>
          <a:ln w="7968">
            <a:solidFill>
              <a:srgbClr val="333333"/>
            </a:solidFill>
          </a:ln>
        </p:spPr>
        <p:txBody>
          <a:bodyPr wrap="square" lIns="0" tIns="0" rIns="0" bIns="0" rtlCol="0"/>
          <a:lstStyle/>
          <a:p>
            <a:endParaRPr/>
          </a:p>
        </p:txBody>
      </p:sp>
      <p:sp>
        <p:nvSpPr>
          <p:cNvPr id="45" name="object 45"/>
          <p:cNvSpPr/>
          <p:nvPr/>
        </p:nvSpPr>
        <p:spPr>
          <a:xfrm>
            <a:off x="6641644" y="6702674"/>
            <a:ext cx="8255" cy="8255"/>
          </a:xfrm>
          <a:custGeom>
            <a:avLst/>
            <a:gdLst/>
            <a:ahLst/>
            <a:cxnLst/>
            <a:rect l="l" t="t" r="r" b="b"/>
            <a:pathLst>
              <a:path w="8254" h="8254">
                <a:moveTo>
                  <a:pt x="7968" y="0"/>
                </a:moveTo>
                <a:lnTo>
                  <a:pt x="7968" y="0"/>
                </a:lnTo>
                <a:lnTo>
                  <a:pt x="0" y="7976"/>
                </a:lnTo>
              </a:path>
            </a:pathLst>
          </a:custGeom>
          <a:ln w="7968">
            <a:solidFill>
              <a:srgbClr val="333333"/>
            </a:solidFill>
          </a:ln>
        </p:spPr>
        <p:txBody>
          <a:bodyPr wrap="square" lIns="0" tIns="0" rIns="0" bIns="0" rtlCol="0"/>
          <a:lstStyle/>
          <a:p>
            <a:endParaRPr/>
          </a:p>
        </p:txBody>
      </p:sp>
      <p:sp>
        <p:nvSpPr>
          <p:cNvPr id="46" name="object 46"/>
          <p:cNvSpPr/>
          <p:nvPr/>
        </p:nvSpPr>
        <p:spPr>
          <a:xfrm>
            <a:off x="6593820" y="6718615"/>
            <a:ext cx="24130" cy="24130"/>
          </a:xfrm>
          <a:custGeom>
            <a:avLst/>
            <a:gdLst/>
            <a:ahLst/>
            <a:cxnLst/>
            <a:rect l="l" t="t" r="r" b="b"/>
            <a:pathLst>
              <a:path w="24129" h="24129">
                <a:moveTo>
                  <a:pt x="23912" y="0"/>
                </a:moveTo>
                <a:lnTo>
                  <a:pt x="15944" y="7976"/>
                </a:lnTo>
                <a:lnTo>
                  <a:pt x="7972" y="7976"/>
                </a:lnTo>
                <a:lnTo>
                  <a:pt x="7972" y="15944"/>
                </a:lnTo>
                <a:lnTo>
                  <a:pt x="0" y="23916"/>
                </a:lnTo>
              </a:path>
            </a:pathLst>
          </a:custGeom>
          <a:ln w="7968">
            <a:solidFill>
              <a:srgbClr val="333333"/>
            </a:solidFill>
          </a:ln>
        </p:spPr>
        <p:txBody>
          <a:bodyPr wrap="square" lIns="0" tIns="0" rIns="0" bIns="0" rtlCol="0"/>
          <a:lstStyle/>
          <a:p>
            <a:endParaRPr/>
          </a:p>
        </p:txBody>
      </p:sp>
      <p:sp>
        <p:nvSpPr>
          <p:cNvPr id="47" name="object 47"/>
          <p:cNvSpPr/>
          <p:nvPr/>
        </p:nvSpPr>
        <p:spPr>
          <a:xfrm>
            <a:off x="6518101" y="6766440"/>
            <a:ext cx="71734" cy="155424"/>
          </a:xfrm>
          <a:prstGeom prst="rect">
            <a:avLst/>
          </a:prstGeom>
          <a:blipFill>
            <a:blip r:embed="rId3" cstate="print"/>
            <a:stretch>
              <a:fillRect/>
            </a:stretch>
          </a:blipFill>
        </p:spPr>
        <p:txBody>
          <a:bodyPr wrap="square" lIns="0" tIns="0" rIns="0" bIns="0" rtlCol="0"/>
          <a:lstStyle/>
          <a:p>
            <a:endParaRPr/>
          </a:p>
        </p:txBody>
      </p:sp>
      <p:sp>
        <p:nvSpPr>
          <p:cNvPr id="48" name="object 48"/>
          <p:cNvSpPr/>
          <p:nvPr/>
        </p:nvSpPr>
        <p:spPr>
          <a:xfrm>
            <a:off x="6490205" y="6917881"/>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49" name="object 49"/>
          <p:cNvSpPr/>
          <p:nvPr/>
        </p:nvSpPr>
        <p:spPr>
          <a:xfrm>
            <a:off x="6474264" y="6917881"/>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50" name="object 50"/>
          <p:cNvSpPr/>
          <p:nvPr/>
        </p:nvSpPr>
        <p:spPr>
          <a:xfrm>
            <a:off x="6410502" y="6917881"/>
            <a:ext cx="40005" cy="0"/>
          </a:xfrm>
          <a:custGeom>
            <a:avLst/>
            <a:gdLst/>
            <a:ahLst/>
            <a:cxnLst/>
            <a:rect l="l" t="t" r="r" b="b"/>
            <a:pathLst>
              <a:path w="40004">
                <a:moveTo>
                  <a:pt x="39849" y="0"/>
                </a:moveTo>
                <a:lnTo>
                  <a:pt x="0" y="0"/>
                </a:lnTo>
              </a:path>
            </a:pathLst>
          </a:custGeom>
          <a:ln w="7968">
            <a:solidFill>
              <a:srgbClr val="333333"/>
            </a:solidFill>
          </a:ln>
        </p:spPr>
        <p:txBody>
          <a:bodyPr wrap="square" lIns="0" tIns="0" rIns="0" bIns="0" rtlCol="0"/>
          <a:lstStyle/>
          <a:p>
            <a:endParaRPr/>
          </a:p>
        </p:txBody>
      </p:sp>
      <p:sp>
        <p:nvSpPr>
          <p:cNvPr id="51" name="object 51"/>
          <p:cNvSpPr/>
          <p:nvPr/>
        </p:nvSpPr>
        <p:spPr>
          <a:xfrm>
            <a:off x="6378617" y="6917881"/>
            <a:ext cx="16510" cy="0"/>
          </a:xfrm>
          <a:custGeom>
            <a:avLst/>
            <a:gdLst/>
            <a:ahLst/>
            <a:cxnLst/>
            <a:rect l="l" t="t" r="r" b="b"/>
            <a:pathLst>
              <a:path w="16510">
                <a:moveTo>
                  <a:pt x="15940" y="0"/>
                </a:moveTo>
                <a:lnTo>
                  <a:pt x="0" y="0"/>
                </a:lnTo>
              </a:path>
            </a:pathLst>
          </a:custGeom>
          <a:ln w="7968">
            <a:solidFill>
              <a:srgbClr val="333333"/>
            </a:solidFill>
          </a:ln>
        </p:spPr>
        <p:txBody>
          <a:bodyPr wrap="square" lIns="0" tIns="0" rIns="0" bIns="0" rtlCol="0"/>
          <a:lstStyle/>
          <a:p>
            <a:endParaRPr/>
          </a:p>
        </p:txBody>
      </p:sp>
      <p:sp>
        <p:nvSpPr>
          <p:cNvPr id="52" name="object 52"/>
          <p:cNvSpPr/>
          <p:nvPr/>
        </p:nvSpPr>
        <p:spPr>
          <a:xfrm>
            <a:off x="6362677" y="6917881"/>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53" name="object 53"/>
          <p:cNvSpPr/>
          <p:nvPr/>
        </p:nvSpPr>
        <p:spPr>
          <a:xfrm>
            <a:off x="6298913" y="6917881"/>
            <a:ext cx="40005" cy="0"/>
          </a:xfrm>
          <a:custGeom>
            <a:avLst/>
            <a:gdLst/>
            <a:ahLst/>
            <a:cxnLst/>
            <a:rect l="l" t="t" r="r" b="b"/>
            <a:pathLst>
              <a:path w="40004">
                <a:moveTo>
                  <a:pt x="39853" y="0"/>
                </a:moveTo>
                <a:lnTo>
                  <a:pt x="0" y="0"/>
                </a:lnTo>
              </a:path>
            </a:pathLst>
          </a:custGeom>
          <a:ln w="7968">
            <a:solidFill>
              <a:srgbClr val="333333"/>
            </a:solidFill>
          </a:ln>
        </p:spPr>
        <p:txBody>
          <a:bodyPr wrap="square" lIns="0" tIns="0" rIns="0" bIns="0" rtlCol="0"/>
          <a:lstStyle/>
          <a:p>
            <a:endParaRPr/>
          </a:p>
        </p:txBody>
      </p:sp>
      <p:sp>
        <p:nvSpPr>
          <p:cNvPr id="54" name="object 54"/>
          <p:cNvSpPr/>
          <p:nvPr/>
        </p:nvSpPr>
        <p:spPr>
          <a:xfrm>
            <a:off x="6275001" y="6917881"/>
            <a:ext cx="8255" cy="0"/>
          </a:xfrm>
          <a:custGeom>
            <a:avLst/>
            <a:gdLst/>
            <a:ahLst/>
            <a:cxnLst/>
            <a:rect l="l" t="t" r="r" b="b"/>
            <a:pathLst>
              <a:path w="8254">
                <a:moveTo>
                  <a:pt x="7972" y="0"/>
                </a:moveTo>
                <a:lnTo>
                  <a:pt x="7972" y="0"/>
                </a:lnTo>
                <a:lnTo>
                  <a:pt x="0" y="0"/>
                </a:lnTo>
              </a:path>
            </a:pathLst>
          </a:custGeom>
          <a:ln w="7968">
            <a:solidFill>
              <a:srgbClr val="333333"/>
            </a:solidFill>
          </a:ln>
        </p:spPr>
        <p:txBody>
          <a:bodyPr wrap="square" lIns="0" tIns="0" rIns="0" bIns="0" rtlCol="0"/>
          <a:lstStyle/>
          <a:p>
            <a:endParaRPr/>
          </a:p>
        </p:txBody>
      </p:sp>
      <p:sp>
        <p:nvSpPr>
          <p:cNvPr id="55" name="object 55"/>
          <p:cNvSpPr/>
          <p:nvPr/>
        </p:nvSpPr>
        <p:spPr>
          <a:xfrm>
            <a:off x="6251088" y="6917881"/>
            <a:ext cx="8255" cy="0"/>
          </a:xfrm>
          <a:custGeom>
            <a:avLst/>
            <a:gdLst/>
            <a:ahLst/>
            <a:cxnLst/>
            <a:rect l="l" t="t" r="r" b="b"/>
            <a:pathLst>
              <a:path w="8254">
                <a:moveTo>
                  <a:pt x="7972" y="0"/>
                </a:moveTo>
                <a:lnTo>
                  <a:pt x="7972" y="0"/>
                </a:lnTo>
                <a:lnTo>
                  <a:pt x="0" y="0"/>
                </a:lnTo>
              </a:path>
            </a:pathLst>
          </a:custGeom>
          <a:ln w="7968">
            <a:solidFill>
              <a:srgbClr val="333333"/>
            </a:solidFill>
          </a:ln>
        </p:spPr>
        <p:txBody>
          <a:bodyPr wrap="square" lIns="0" tIns="0" rIns="0" bIns="0" rtlCol="0"/>
          <a:lstStyle/>
          <a:p>
            <a:endParaRPr/>
          </a:p>
        </p:txBody>
      </p:sp>
      <p:sp>
        <p:nvSpPr>
          <p:cNvPr id="56" name="object 56"/>
          <p:cNvSpPr/>
          <p:nvPr/>
        </p:nvSpPr>
        <p:spPr>
          <a:xfrm>
            <a:off x="6187326" y="6917881"/>
            <a:ext cx="40005" cy="0"/>
          </a:xfrm>
          <a:custGeom>
            <a:avLst/>
            <a:gdLst/>
            <a:ahLst/>
            <a:cxnLst/>
            <a:rect l="l" t="t" r="r" b="b"/>
            <a:pathLst>
              <a:path w="40004">
                <a:moveTo>
                  <a:pt x="39853" y="0"/>
                </a:moveTo>
                <a:lnTo>
                  <a:pt x="0" y="0"/>
                </a:lnTo>
              </a:path>
            </a:pathLst>
          </a:custGeom>
          <a:ln w="7968">
            <a:solidFill>
              <a:srgbClr val="333333"/>
            </a:solidFill>
          </a:ln>
        </p:spPr>
        <p:txBody>
          <a:bodyPr wrap="square" lIns="0" tIns="0" rIns="0" bIns="0" rtlCol="0"/>
          <a:lstStyle/>
          <a:p>
            <a:endParaRPr/>
          </a:p>
        </p:txBody>
      </p:sp>
      <p:sp>
        <p:nvSpPr>
          <p:cNvPr id="57" name="object 57"/>
          <p:cNvSpPr/>
          <p:nvPr/>
        </p:nvSpPr>
        <p:spPr>
          <a:xfrm>
            <a:off x="6163413" y="6917881"/>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58" name="object 58"/>
          <p:cNvSpPr/>
          <p:nvPr/>
        </p:nvSpPr>
        <p:spPr>
          <a:xfrm>
            <a:off x="6139505" y="6917881"/>
            <a:ext cx="8255" cy="0"/>
          </a:xfrm>
          <a:custGeom>
            <a:avLst/>
            <a:gdLst/>
            <a:ahLst/>
            <a:cxnLst/>
            <a:rect l="l" t="t" r="r" b="b"/>
            <a:pathLst>
              <a:path w="8254">
                <a:moveTo>
                  <a:pt x="7968" y="0"/>
                </a:moveTo>
                <a:lnTo>
                  <a:pt x="0" y="0"/>
                </a:lnTo>
              </a:path>
            </a:pathLst>
          </a:custGeom>
          <a:ln w="7968">
            <a:solidFill>
              <a:srgbClr val="333333"/>
            </a:solidFill>
          </a:ln>
        </p:spPr>
        <p:txBody>
          <a:bodyPr wrap="square" lIns="0" tIns="0" rIns="0" bIns="0" rtlCol="0"/>
          <a:lstStyle/>
          <a:p>
            <a:endParaRPr/>
          </a:p>
        </p:txBody>
      </p:sp>
      <p:sp>
        <p:nvSpPr>
          <p:cNvPr id="59" name="object 59"/>
          <p:cNvSpPr/>
          <p:nvPr/>
        </p:nvSpPr>
        <p:spPr>
          <a:xfrm>
            <a:off x="6075739" y="6917881"/>
            <a:ext cx="40005" cy="0"/>
          </a:xfrm>
          <a:custGeom>
            <a:avLst/>
            <a:gdLst/>
            <a:ahLst/>
            <a:cxnLst/>
            <a:rect l="l" t="t" r="r" b="b"/>
            <a:pathLst>
              <a:path w="40004">
                <a:moveTo>
                  <a:pt x="39853" y="0"/>
                </a:moveTo>
                <a:lnTo>
                  <a:pt x="0" y="0"/>
                </a:lnTo>
              </a:path>
            </a:pathLst>
          </a:custGeom>
          <a:ln w="7968">
            <a:solidFill>
              <a:srgbClr val="333333"/>
            </a:solidFill>
          </a:ln>
        </p:spPr>
        <p:txBody>
          <a:bodyPr wrap="square" lIns="0" tIns="0" rIns="0" bIns="0" rtlCol="0"/>
          <a:lstStyle/>
          <a:p>
            <a:endParaRPr/>
          </a:p>
        </p:txBody>
      </p:sp>
      <p:sp>
        <p:nvSpPr>
          <p:cNvPr id="60" name="object 60"/>
          <p:cNvSpPr/>
          <p:nvPr/>
        </p:nvSpPr>
        <p:spPr>
          <a:xfrm>
            <a:off x="6051826" y="6917881"/>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61" name="object 61"/>
          <p:cNvSpPr/>
          <p:nvPr/>
        </p:nvSpPr>
        <p:spPr>
          <a:xfrm>
            <a:off x="6027917" y="6917881"/>
            <a:ext cx="8255" cy="0"/>
          </a:xfrm>
          <a:custGeom>
            <a:avLst/>
            <a:gdLst/>
            <a:ahLst/>
            <a:cxnLst/>
            <a:rect l="l" t="t" r="r" b="b"/>
            <a:pathLst>
              <a:path w="8254">
                <a:moveTo>
                  <a:pt x="7968" y="0"/>
                </a:moveTo>
                <a:lnTo>
                  <a:pt x="0" y="0"/>
                </a:lnTo>
              </a:path>
            </a:pathLst>
          </a:custGeom>
          <a:ln w="7968">
            <a:solidFill>
              <a:srgbClr val="333333"/>
            </a:solidFill>
          </a:ln>
        </p:spPr>
        <p:txBody>
          <a:bodyPr wrap="square" lIns="0" tIns="0" rIns="0" bIns="0" rtlCol="0"/>
          <a:lstStyle/>
          <a:p>
            <a:endParaRPr/>
          </a:p>
        </p:txBody>
      </p:sp>
      <p:sp>
        <p:nvSpPr>
          <p:cNvPr id="62" name="object 62"/>
          <p:cNvSpPr/>
          <p:nvPr/>
        </p:nvSpPr>
        <p:spPr>
          <a:xfrm>
            <a:off x="5964151" y="6917881"/>
            <a:ext cx="40005" cy="8255"/>
          </a:xfrm>
          <a:custGeom>
            <a:avLst/>
            <a:gdLst/>
            <a:ahLst/>
            <a:cxnLst/>
            <a:rect l="l" t="t" r="r" b="b"/>
            <a:pathLst>
              <a:path w="40004" h="8254">
                <a:moveTo>
                  <a:pt x="39853" y="0"/>
                </a:moveTo>
                <a:lnTo>
                  <a:pt x="0" y="7968"/>
                </a:lnTo>
              </a:path>
            </a:pathLst>
          </a:custGeom>
          <a:ln w="7968">
            <a:solidFill>
              <a:srgbClr val="333333"/>
            </a:solidFill>
          </a:ln>
        </p:spPr>
        <p:txBody>
          <a:bodyPr wrap="square" lIns="0" tIns="0" rIns="0" bIns="0" rtlCol="0"/>
          <a:lstStyle/>
          <a:p>
            <a:endParaRPr/>
          </a:p>
        </p:txBody>
      </p:sp>
      <p:sp>
        <p:nvSpPr>
          <p:cNvPr id="63" name="object 63"/>
          <p:cNvSpPr/>
          <p:nvPr/>
        </p:nvSpPr>
        <p:spPr>
          <a:xfrm>
            <a:off x="5932271" y="6925849"/>
            <a:ext cx="16510" cy="0"/>
          </a:xfrm>
          <a:custGeom>
            <a:avLst/>
            <a:gdLst/>
            <a:ahLst/>
            <a:cxnLst/>
            <a:rect l="l" t="t" r="r" b="b"/>
            <a:pathLst>
              <a:path w="16510">
                <a:moveTo>
                  <a:pt x="15940" y="0"/>
                </a:moveTo>
                <a:lnTo>
                  <a:pt x="0" y="0"/>
                </a:lnTo>
              </a:path>
            </a:pathLst>
          </a:custGeom>
          <a:ln w="7968">
            <a:solidFill>
              <a:srgbClr val="333333"/>
            </a:solidFill>
          </a:ln>
        </p:spPr>
        <p:txBody>
          <a:bodyPr wrap="square" lIns="0" tIns="0" rIns="0" bIns="0" rtlCol="0"/>
          <a:lstStyle/>
          <a:p>
            <a:endParaRPr/>
          </a:p>
        </p:txBody>
      </p:sp>
      <p:sp>
        <p:nvSpPr>
          <p:cNvPr id="64" name="object 64"/>
          <p:cNvSpPr/>
          <p:nvPr/>
        </p:nvSpPr>
        <p:spPr>
          <a:xfrm>
            <a:off x="5916330" y="6925849"/>
            <a:ext cx="8255" cy="0"/>
          </a:xfrm>
          <a:custGeom>
            <a:avLst/>
            <a:gdLst/>
            <a:ahLst/>
            <a:cxnLst/>
            <a:rect l="l" t="t" r="r" b="b"/>
            <a:pathLst>
              <a:path w="8254">
                <a:moveTo>
                  <a:pt x="7968" y="0"/>
                </a:moveTo>
                <a:lnTo>
                  <a:pt x="0" y="0"/>
                </a:lnTo>
              </a:path>
            </a:pathLst>
          </a:custGeom>
          <a:ln w="7968">
            <a:solidFill>
              <a:srgbClr val="333333"/>
            </a:solidFill>
          </a:ln>
        </p:spPr>
        <p:txBody>
          <a:bodyPr wrap="square" lIns="0" tIns="0" rIns="0" bIns="0" rtlCol="0"/>
          <a:lstStyle/>
          <a:p>
            <a:endParaRPr/>
          </a:p>
        </p:txBody>
      </p:sp>
      <p:sp>
        <p:nvSpPr>
          <p:cNvPr id="65" name="object 65"/>
          <p:cNvSpPr/>
          <p:nvPr/>
        </p:nvSpPr>
        <p:spPr>
          <a:xfrm>
            <a:off x="5860536" y="6925849"/>
            <a:ext cx="40005" cy="0"/>
          </a:xfrm>
          <a:custGeom>
            <a:avLst/>
            <a:gdLst/>
            <a:ahLst/>
            <a:cxnLst/>
            <a:rect l="l" t="t" r="r" b="b"/>
            <a:pathLst>
              <a:path w="40004">
                <a:moveTo>
                  <a:pt x="39853" y="0"/>
                </a:moveTo>
                <a:lnTo>
                  <a:pt x="0" y="0"/>
                </a:lnTo>
              </a:path>
            </a:pathLst>
          </a:custGeom>
          <a:ln w="7968">
            <a:solidFill>
              <a:srgbClr val="333333"/>
            </a:solidFill>
          </a:ln>
        </p:spPr>
        <p:txBody>
          <a:bodyPr wrap="square" lIns="0" tIns="0" rIns="0" bIns="0" rtlCol="0"/>
          <a:lstStyle/>
          <a:p>
            <a:endParaRPr/>
          </a:p>
        </p:txBody>
      </p:sp>
      <p:sp>
        <p:nvSpPr>
          <p:cNvPr id="66" name="object 66"/>
          <p:cNvSpPr/>
          <p:nvPr/>
        </p:nvSpPr>
        <p:spPr>
          <a:xfrm>
            <a:off x="5820682" y="6925849"/>
            <a:ext cx="16510" cy="0"/>
          </a:xfrm>
          <a:custGeom>
            <a:avLst/>
            <a:gdLst/>
            <a:ahLst/>
            <a:cxnLst/>
            <a:rect l="l" t="t" r="r" b="b"/>
            <a:pathLst>
              <a:path w="16510">
                <a:moveTo>
                  <a:pt x="15941" y="0"/>
                </a:moveTo>
                <a:lnTo>
                  <a:pt x="0" y="0"/>
                </a:lnTo>
              </a:path>
            </a:pathLst>
          </a:custGeom>
          <a:ln w="7968">
            <a:solidFill>
              <a:srgbClr val="333333"/>
            </a:solidFill>
          </a:ln>
        </p:spPr>
        <p:txBody>
          <a:bodyPr wrap="square" lIns="0" tIns="0" rIns="0" bIns="0" rtlCol="0"/>
          <a:lstStyle/>
          <a:p>
            <a:endParaRPr/>
          </a:p>
        </p:txBody>
      </p:sp>
      <p:sp>
        <p:nvSpPr>
          <p:cNvPr id="67" name="object 67"/>
          <p:cNvSpPr/>
          <p:nvPr/>
        </p:nvSpPr>
        <p:spPr>
          <a:xfrm>
            <a:off x="5804741" y="6925849"/>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68" name="object 68"/>
          <p:cNvSpPr/>
          <p:nvPr/>
        </p:nvSpPr>
        <p:spPr>
          <a:xfrm>
            <a:off x="5748948" y="6925849"/>
            <a:ext cx="40005" cy="0"/>
          </a:xfrm>
          <a:custGeom>
            <a:avLst/>
            <a:gdLst/>
            <a:ahLst/>
            <a:cxnLst/>
            <a:rect l="l" t="t" r="r" b="b"/>
            <a:pathLst>
              <a:path w="40004">
                <a:moveTo>
                  <a:pt x="39853" y="0"/>
                </a:moveTo>
                <a:lnTo>
                  <a:pt x="0" y="0"/>
                </a:lnTo>
              </a:path>
            </a:pathLst>
          </a:custGeom>
          <a:ln w="7968">
            <a:solidFill>
              <a:srgbClr val="333333"/>
            </a:solidFill>
          </a:ln>
        </p:spPr>
        <p:txBody>
          <a:bodyPr wrap="square" lIns="0" tIns="0" rIns="0" bIns="0" rtlCol="0"/>
          <a:lstStyle/>
          <a:p>
            <a:endParaRPr/>
          </a:p>
        </p:txBody>
      </p:sp>
      <p:sp>
        <p:nvSpPr>
          <p:cNvPr id="69" name="object 69"/>
          <p:cNvSpPr/>
          <p:nvPr/>
        </p:nvSpPr>
        <p:spPr>
          <a:xfrm>
            <a:off x="5717067" y="6925849"/>
            <a:ext cx="8255" cy="0"/>
          </a:xfrm>
          <a:custGeom>
            <a:avLst/>
            <a:gdLst/>
            <a:ahLst/>
            <a:cxnLst/>
            <a:rect l="l" t="t" r="r" b="b"/>
            <a:pathLst>
              <a:path w="8254">
                <a:moveTo>
                  <a:pt x="7968" y="0"/>
                </a:moveTo>
                <a:lnTo>
                  <a:pt x="0" y="0"/>
                </a:lnTo>
              </a:path>
            </a:pathLst>
          </a:custGeom>
          <a:ln w="7968">
            <a:solidFill>
              <a:srgbClr val="333333"/>
            </a:solidFill>
          </a:ln>
        </p:spPr>
        <p:txBody>
          <a:bodyPr wrap="square" lIns="0" tIns="0" rIns="0" bIns="0" rtlCol="0"/>
          <a:lstStyle/>
          <a:p>
            <a:endParaRPr/>
          </a:p>
        </p:txBody>
      </p:sp>
      <p:sp>
        <p:nvSpPr>
          <p:cNvPr id="70" name="object 70"/>
          <p:cNvSpPr/>
          <p:nvPr/>
        </p:nvSpPr>
        <p:spPr>
          <a:xfrm>
            <a:off x="5693154" y="6925849"/>
            <a:ext cx="8255" cy="0"/>
          </a:xfrm>
          <a:custGeom>
            <a:avLst/>
            <a:gdLst/>
            <a:ahLst/>
            <a:cxnLst/>
            <a:rect l="l" t="t" r="r" b="b"/>
            <a:pathLst>
              <a:path w="8254">
                <a:moveTo>
                  <a:pt x="7972" y="0"/>
                </a:moveTo>
                <a:lnTo>
                  <a:pt x="0" y="0"/>
                </a:lnTo>
              </a:path>
            </a:pathLst>
          </a:custGeom>
          <a:ln w="7968">
            <a:solidFill>
              <a:srgbClr val="333333"/>
            </a:solidFill>
          </a:ln>
        </p:spPr>
        <p:txBody>
          <a:bodyPr wrap="square" lIns="0" tIns="0" rIns="0" bIns="0" rtlCol="0"/>
          <a:lstStyle/>
          <a:p>
            <a:endParaRPr/>
          </a:p>
        </p:txBody>
      </p:sp>
      <p:sp>
        <p:nvSpPr>
          <p:cNvPr id="71" name="object 71"/>
          <p:cNvSpPr/>
          <p:nvPr/>
        </p:nvSpPr>
        <p:spPr>
          <a:xfrm>
            <a:off x="5637360" y="6925849"/>
            <a:ext cx="40005" cy="0"/>
          </a:xfrm>
          <a:custGeom>
            <a:avLst/>
            <a:gdLst/>
            <a:ahLst/>
            <a:cxnLst/>
            <a:rect l="l" t="t" r="r" b="b"/>
            <a:pathLst>
              <a:path w="40004">
                <a:moveTo>
                  <a:pt x="39853" y="0"/>
                </a:moveTo>
                <a:lnTo>
                  <a:pt x="0" y="0"/>
                </a:lnTo>
              </a:path>
            </a:pathLst>
          </a:custGeom>
          <a:ln w="7968">
            <a:solidFill>
              <a:srgbClr val="333333"/>
            </a:solidFill>
          </a:ln>
        </p:spPr>
        <p:txBody>
          <a:bodyPr wrap="square" lIns="0" tIns="0" rIns="0" bIns="0" rtlCol="0"/>
          <a:lstStyle/>
          <a:p>
            <a:endParaRPr/>
          </a:p>
        </p:txBody>
      </p:sp>
      <p:sp>
        <p:nvSpPr>
          <p:cNvPr id="72" name="object 72"/>
          <p:cNvSpPr/>
          <p:nvPr/>
        </p:nvSpPr>
        <p:spPr>
          <a:xfrm>
            <a:off x="5613452" y="6917881"/>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73" name="object 73"/>
          <p:cNvSpPr/>
          <p:nvPr/>
        </p:nvSpPr>
        <p:spPr>
          <a:xfrm>
            <a:off x="5605476" y="6893968"/>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74" name="object 74"/>
          <p:cNvSpPr/>
          <p:nvPr/>
        </p:nvSpPr>
        <p:spPr>
          <a:xfrm>
            <a:off x="5573598" y="6838174"/>
            <a:ext cx="24130" cy="40005"/>
          </a:xfrm>
          <a:custGeom>
            <a:avLst/>
            <a:gdLst/>
            <a:ahLst/>
            <a:cxnLst/>
            <a:rect l="l" t="t" r="r" b="b"/>
            <a:pathLst>
              <a:path w="24129" h="40004">
                <a:moveTo>
                  <a:pt x="23912" y="39853"/>
                </a:moveTo>
                <a:lnTo>
                  <a:pt x="0" y="0"/>
                </a:lnTo>
              </a:path>
            </a:pathLst>
          </a:custGeom>
          <a:ln w="7968">
            <a:solidFill>
              <a:srgbClr val="333333"/>
            </a:solidFill>
          </a:ln>
        </p:spPr>
        <p:txBody>
          <a:bodyPr wrap="square" lIns="0" tIns="0" rIns="0" bIns="0" rtlCol="0"/>
          <a:lstStyle/>
          <a:p>
            <a:endParaRPr/>
          </a:p>
        </p:txBody>
      </p:sp>
      <p:sp>
        <p:nvSpPr>
          <p:cNvPr id="75" name="object 75"/>
          <p:cNvSpPr/>
          <p:nvPr/>
        </p:nvSpPr>
        <p:spPr>
          <a:xfrm>
            <a:off x="5565626" y="6814266"/>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76" name="object 76"/>
          <p:cNvSpPr/>
          <p:nvPr/>
        </p:nvSpPr>
        <p:spPr>
          <a:xfrm>
            <a:off x="5557658" y="6798326"/>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77" name="object 77"/>
          <p:cNvSpPr/>
          <p:nvPr/>
        </p:nvSpPr>
        <p:spPr>
          <a:xfrm>
            <a:off x="5525777" y="6742531"/>
            <a:ext cx="16510" cy="40005"/>
          </a:xfrm>
          <a:custGeom>
            <a:avLst/>
            <a:gdLst/>
            <a:ahLst/>
            <a:cxnLst/>
            <a:rect l="l" t="t" r="r" b="b"/>
            <a:pathLst>
              <a:path w="16510" h="40004">
                <a:moveTo>
                  <a:pt x="15940" y="39853"/>
                </a:moveTo>
                <a:lnTo>
                  <a:pt x="7968" y="31876"/>
                </a:lnTo>
                <a:lnTo>
                  <a:pt x="0" y="0"/>
                </a:lnTo>
              </a:path>
            </a:pathLst>
          </a:custGeom>
          <a:ln w="7968">
            <a:solidFill>
              <a:srgbClr val="333333"/>
            </a:solidFill>
          </a:ln>
        </p:spPr>
        <p:txBody>
          <a:bodyPr wrap="square" lIns="0" tIns="0" rIns="0" bIns="0" rtlCol="0"/>
          <a:lstStyle/>
          <a:p>
            <a:endParaRPr/>
          </a:p>
        </p:txBody>
      </p:sp>
      <p:sp>
        <p:nvSpPr>
          <p:cNvPr id="78" name="object 78"/>
          <p:cNvSpPr/>
          <p:nvPr/>
        </p:nvSpPr>
        <p:spPr>
          <a:xfrm>
            <a:off x="5509833" y="6718615"/>
            <a:ext cx="8255" cy="8255"/>
          </a:xfrm>
          <a:custGeom>
            <a:avLst/>
            <a:gdLst/>
            <a:ahLst/>
            <a:cxnLst/>
            <a:rect l="l" t="t" r="r" b="b"/>
            <a:pathLst>
              <a:path w="8254" h="8254">
                <a:moveTo>
                  <a:pt x="7972" y="7976"/>
                </a:moveTo>
                <a:lnTo>
                  <a:pt x="0" y="0"/>
                </a:lnTo>
              </a:path>
            </a:pathLst>
          </a:custGeom>
          <a:ln w="7968">
            <a:solidFill>
              <a:srgbClr val="333333"/>
            </a:solidFill>
          </a:ln>
        </p:spPr>
        <p:txBody>
          <a:bodyPr wrap="square" lIns="0" tIns="0" rIns="0" bIns="0" rtlCol="0"/>
          <a:lstStyle/>
          <a:p>
            <a:endParaRPr/>
          </a:p>
        </p:txBody>
      </p:sp>
      <p:sp>
        <p:nvSpPr>
          <p:cNvPr id="79" name="object 79"/>
          <p:cNvSpPr/>
          <p:nvPr/>
        </p:nvSpPr>
        <p:spPr>
          <a:xfrm>
            <a:off x="5509833" y="6694710"/>
            <a:ext cx="0" cy="8255"/>
          </a:xfrm>
          <a:custGeom>
            <a:avLst/>
            <a:gdLst/>
            <a:ahLst/>
            <a:cxnLst/>
            <a:rect l="l" t="t" r="r" b="b"/>
            <a:pathLst>
              <a:path h="8254">
                <a:moveTo>
                  <a:pt x="-3984" y="3982"/>
                </a:moveTo>
                <a:lnTo>
                  <a:pt x="3984" y="3982"/>
                </a:lnTo>
              </a:path>
            </a:pathLst>
          </a:custGeom>
          <a:ln w="7964">
            <a:solidFill>
              <a:srgbClr val="333333"/>
            </a:solidFill>
          </a:ln>
        </p:spPr>
        <p:txBody>
          <a:bodyPr wrap="square" lIns="0" tIns="0" rIns="0" bIns="0" rtlCol="0"/>
          <a:lstStyle/>
          <a:p>
            <a:endParaRPr/>
          </a:p>
        </p:txBody>
      </p:sp>
      <p:sp>
        <p:nvSpPr>
          <p:cNvPr id="80" name="object 80"/>
          <p:cNvSpPr/>
          <p:nvPr/>
        </p:nvSpPr>
        <p:spPr>
          <a:xfrm>
            <a:off x="5477952" y="6638917"/>
            <a:ext cx="16510" cy="40005"/>
          </a:xfrm>
          <a:custGeom>
            <a:avLst/>
            <a:gdLst/>
            <a:ahLst/>
            <a:cxnLst/>
            <a:rect l="l" t="t" r="r" b="b"/>
            <a:pathLst>
              <a:path w="16510" h="40004">
                <a:moveTo>
                  <a:pt x="15940" y="39853"/>
                </a:moveTo>
                <a:lnTo>
                  <a:pt x="0" y="0"/>
                </a:lnTo>
              </a:path>
            </a:pathLst>
          </a:custGeom>
          <a:ln w="7968">
            <a:solidFill>
              <a:srgbClr val="333333"/>
            </a:solidFill>
          </a:ln>
        </p:spPr>
        <p:txBody>
          <a:bodyPr wrap="square" lIns="0" tIns="0" rIns="0" bIns="0" rtlCol="0"/>
          <a:lstStyle/>
          <a:p>
            <a:endParaRPr/>
          </a:p>
        </p:txBody>
      </p:sp>
      <p:sp>
        <p:nvSpPr>
          <p:cNvPr id="81" name="object 81"/>
          <p:cNvSpPr/>
          <p:nvPr/>
        </p:nvSpPr>
        <p:spPr>
          <a:xfrm>
            <a:off x="5462011" y="6615000"/>
            <a:ext cx="8255" cy="8255"/>
          </a:xfrm>
          <a:custGeom>
            <a:avLst/>
            <a:gdLst/>
            <a:ahLst/>
            <a:cxnLst/>
            <a:rect l="l" t="t" r="r" b="b"/>
            <a:pathLst>
              <a:path w="8254" h="8254">
                <a:moveTo>
                  <a:pt x="7972" y="7974"/>
                </a:moveTo>
                <a:lnTo>
                  <a:pt x="0" y="0"/>
                </a:lnTo>
              </a:path>
            </a:pathLst>
          </a:custGeom>
          <a:ln w="7968">
            <a:solidFill>
              <a:srgbClr val="333333"/>
            </a:solidFill>
          </a:ln>
        </p:spPr>
        <p:txBody>
          <a:bodyPr wrap="square" lIns="0" tIns="0" rIns="0" bIns="0" rtlCol="0"/>
          <a:lstStyle/>
          <a:p>
            <a:endParaRPr/>
          </a:p>
        </p:txBody>
      </p:sp>
      <p:sp>
        <p:nvSpPr>
          <p:cNvPr id="82" name="object 82"/>
          <p:cNvSpPr/>
          <p:nvPr/>
        </p:nvSpPr>
        <p:spPr>
          <a:xfrm>
            <a:off x="5454039" y="6599059"/>
            <a:ext cx="0" cy="8255"/>
          </a:xfrm>
          <a:custGeom>
            <a:avLst/>
            <a:gdLst/>
            <a:ahLst/>
            <a:cxnLst/>
            <a:rect l="l" t="t" r="r" b="b"/>
            <a:pathLst>
              <a:path h="8254">
                <a:moveTo>
                  <a:pt x="-3984" y="3987"/>
                </a:moveTo>
                <a:lnTo>
                  <a:pt x="3984" y="3987"/>
                </a:lnTo>
              </a:path>
            </a:pathLst>
          </a:custGeom>
          <a:ln w="7974">
            <a:solidFill>
              <a:srgbClr val="333333"/>
            </a:solidFill>
          </a:ln>
        </p:spPr>
        <p:txBody>
          <a:bodyPr wrap="square" lIns="0" tIns="0" rIns="0" bIns="0" rtlCol="0"/>
          <a:lstStyle/>
          <a:p>
            <a:endParaRPr/>
          </a:p>
        </p:txBody>
      </p:sp>
      <p:sp>
        <p:nvSpPr>
          <p:cNvPr id="83" name="object 83"/>
          <p:cNvSpPr/>
          <p:nvPr/>
        </p:nvSpPr>
        <p:spPr>
          <a:xfrm>
            <a:off x="5422158" y="6551241"/>
            <a:ext cx="16510" cy="40005"/>
          </a:xfrm>
          <a:custGeom>
            <a:avLst/>
            <a:gdLst/>
            <a:ahLst/>
            <a:cxnLst/>
            <a:rect l="l" t="t" r="r" b="b"/>
            <a:pathLst>
              <a:path w="16510" h="40004">
                <a:moveTo>
                  <a:pt x="15940" y="39853"/>
                </a:moveTo>
                <a:lnTo>
                  <a:pt x="0" y="0"/>
                </a:lnTo>
              </a:path>
            </a:pathLst>
          </a:custGeom>
          <a:ln w="7968">
            <a:solidFill>
              <a:srgbClr val="333333"/>
            </a:solidFill>
          </a:ln>
        </p:spPr>
        <p:txBody>
          <a:bodyPr wrap="square" lIns="0" tIns="0" rIns="0" bIns="0" rtlCol="0"/>
          <a:lstStyle/>
          <a:p>
            <a:endParaRPr/>
          </a:p>
        </p:txBody>
      </p:sp>
      <p:sp>
        <p:nvSpPr>
          <p:cNvPr id="84" name="object 84"/>
          <p:cNvSpPr/>
          <p:nvPr/>
        </p:nvSpPr>
        <p:spPr>
          <a:xfrm>
            <a:off x="5406218" y="6527324"/>
            <a:ext cx="8255" cy="8255"/>
          </a:xfrm>
          <a:custGeom>
            <a:avLst/>
            <a:gdLst/>
            <a:ahLst/>
            <a:cxnLst/>
            <a:rect l="l" t="t" r="r" b="b"/>
            <a:pathLst>
              <a:path w="8254" h="8254">
                <a:moveTo>
                  <a:pt x="7970" y="7976"/>
                </a:moveTo>
                <a:lnTo>
                  <a:pt x="0" y="0"/>
                </a:lnTo>
              </a:path>
            </a:pathLst>
          </a:custGeom>
          <a:ln w="7968">
            <a:solidFill>
              <a:srgbClr val="333333"/>
            </a:solidFill>
          </a:ln>
        </p:spPr>
        <p:txBody>
          <a:bodyPr wrap="square" lIns="0" tIns="0" rIns="0" bIns="0" rtlCol="0"/>
          <a:lstStyle/>
          <a:p>
            <a:endParaRPr/>
          </a:p>
        </p:txBody>
      </p:sp>
      <p:sp>
        <p:nvSpPr>
          <p:cNvPr id="85" name="object 85"/>
          <p:cNvSpPr/>
          <p:nvPr/>
        </p:nvSpPr>
        <p:spPr>
          <a:xfrm>
            <a:off x="5398248" y="6503415"/>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86" name="object 86"/>
          <p:cNvSpPr/>
          <p:nvPr/>
        </p:nvSpPr>
        <p:spPr>
          <a:xfrm>
            <a:off x="5366363" y="6455590"/>
            <a:ext cx="16510" cy="32384"/>
          </a:xfrm>
          <a:custGeom>
            <a:avLst/>
            <a:gdLst/>
            <a:ahLst/>
            <a:cxnLst/>
            <a:rect l="l" t="t" r="r" b="b"/>
            <a:pathLst>
              <a:path w="16510" h="32385">
                <a:moveTo>
                  <a:pt x="15941" y="31884"/>
                </a:moveTo>
                <a:lnTo>
                  <a:pt x="0" y="0"/>
                </a:lnTo>
              </a:path>
            </a:pathLst>
          </a:custGeom>
          <a:ln w="7968">
            <a:solidFill>
              <a:srgbClr val="333333"/>
            </a:solidFill>
          </a:ln>
        </p:spPr>
        <p:txBody>
          <a:bodyPr wrap="square" lIns="0" tIns="0" rIns="0" bIns="0" rtlCol="0"/>
          <a:lstStyle/>
          <a:p>
            <a:endParaRPr/>
          </a:p>
        </p:txBody>
      </p:sp>
      <p:sp>
        <p:nvSpPr>
          <p:cNvPr id="87" name="object 87"/>
          <p:cNvSpPr/>
          <p:nvPr/>
        </p:nvSpPr>
        <p:spPr>
          <a:xfrm>
            <a:off x="5350423" y="6423709"/>
            <a:ext cx="8255" cy="16510"/>
          </a:xfrm>
          <a:custGeom>
            <a:avLst/>
            <a:gdLst/>
            <a:ahLst/>
            <a:cxnLst/>
            <a:rect l="l" t="t" r="r" b="b"/>
            <a:pathLst>
              <a:path w="8254" h="16510">
                <a:moveTo>
                  <a:pt x="7972" y="15940"/>
                </a:moveTo>
                <a:lnTo>
                  <a:pt x="7972" y="7972"/>
                </a:lnTo>
                <a:lnTo>
                  <a:pt x="7972" y="0"/>
                </a:lnTo>
                <a:lnTo>
                  <a:pt x="0" y="0"/>
                </a:lnTo>
                <a:lnTo>
                  <a:pt x="7972" y="0"/>
                </a:lnTo>
              </a:path>
            </a:pathLst>
          </a:custGeom>
          <a:ln w="7968">
            <a:solidFill>
              <a:srgbClr val="333333"/>
            </a:solidFill>
          </a:ln>
        </p:spPr>
        <p:txBody>
          <a:bodyPr wrap="square" lIns="0" tIns="0" rIns="0" bIns="0" rtlCol="0"/>
          <a:lstStyle/>
          <a:p>
            <a:endParaRPr/>
          </a:p>
        </p:txBody>
      </p:sp>
      <p:sp>
        <p:nvSpPr>
          <p:cNvPr id="88" name="object 88"/>
          <p:cNvSpPr/>
          <p:nvPr/>
        </p:nvSpPr>
        <p:spPr>
          <a:xfrm>
            <a:off x="5358395" y="6407768"/>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89" name="object 89"/>
          <p:cNvSpPr/>
          <p:nvPr/>
        </p:nvSpPr>
        <p:spPr>
          <a:xfrm>
            <a:off x="5350423" y="6351975"/>
            <a:ext cx="8255" cy="32384"/>
          </a:xfrm>
          <a:custGeom>
            <a:avLst/>
            <a:gdLst/>
            <a:ahLst/>
            <a:cxnLst/>
            <a:rect l="l" t="t" r="r" b="b"/>
            <a:pathLst>
              <a:path w="8254" h="32385">
                <a:moveTo>
                  <a:pt x="7972" y="31884"/>
                </a:moveTo>
                <a:lnTo>
                  <a:pt x="7972" y="15944"/>
                </a:lnTo>
                <a:lnTo>
                  <a:pt x="0" y="0"/>
                </a:lnTo>
              </a:path>
            </a:pathLst>
          </a:custGeom>
          <a:ln w="7968">
            <a:solidFill>
              <a:srgbClr val="333333"/>
            </a:solidFill>
          </a:ln>
        </p:spPr>
        <p:txBody>
          <a:bodyPr wrap="square" lIns="0" tIns="0" rIns="0" bIns="0" rtlCol="0"/>
          <a:lstStyle/>
          <a:p>
            <a:endParaRPr/>
          </a:p>
        </p:txBody>
      </p:sp>
      <p:sp>
        <p:nvSpPr>
          <p:cNvPr id="90" name="object 90"/>
          <p:cNvSpPr/>
          <p:nvPr/>
        </p:nvSpPr>
        <p:spPr>
          <a:xfrm>
            <a:off x="5350423" y="6320094"/>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91" name="object 91"/>
          <p:cNvSpPr/>
          <p:nvPr/>
        </p:nvSpPr>
        <p:spPr>
          <a:xfrm>
            <a:off x="5350423" y="6296185"/>
            <a:ext cx="0" cy="8255"/>
          </a:xfrm>
          <a:custGeom>
            <a:avLst/>
            <a:gdLst/>
            <a:ahLst/>
            <a:cxnLst/>
            <a:rect l="l" t="t" r="r" b="b"/>
            <a:pathLst>
              <a:path h="8254">
                <a:moveTo>
                  <a:pt x="-3984" y="3982"/>
                </a:moveTo>
                <a:lnTo>
                  <a:pt x="3984" y="3982"/>
                </a:lnTo>
              </a:path>
            </a:pathLst>
          </a:custGeom>
          <a:ln w="7964">
            <a:solidFill>
              <a:srgbClr val="333333"/>
            </a:solidFill>
          </a:ln>
        </p:spPr>
        <p:txBody>
          <a:bodyPr wrap="square" lIns="0" tIns="0" rIns="0" bIns="0" rtlCol="0"/>
          <a:lstStyle/>
          <a:p>
            <a:endParaRPr/>
          </a:p>
        </p:txBody>
      </p:sp>
      <p:sp>
        <p:nvSpPr>
          <p:cNvPr id="92" name="object 92"/>
          <p:cNvSpPr/>
          <p:nvPr/>
        </p:nvSpPr>
        <p:spPr>
          <a:xfrm>
            <a:off x="5350423" y="6240391"/>
            <a:ext cx="8255" cy="40005"/>
          </a:xfrm>
          <a:custGeom>
            <a:avLst/>
            <a:gdLst/>
            <a:ahLst/>
            <a:cxnLst/>
            <a:rect l="l" t="t" r="r" b="b"/>
            <a:pathLst>
              <a:path w="8254" h="40004">
                <a:moveTo>
                  <a:pt x="0" y="39853"/>
                </a:moveTo>
                <a:lnTo>
                  <a:pt x="7972" y="0"/>
                </a:lnTo>
              </a:path>
            </a:pathLst>
          </a:custGeom>
          <a:ln w="7968">
            <a:solidFill>
              <a:srgbClr val="333333"/>
            </a:solidFill>
          </a:ln>
        </p:spPr>
        <p:txBody>
          <a:bodyPr wrap="square" lIns="0" tIns="0" rIns="0" bIns="0" rtlCol="0"/>
          <a:lstStyle/>
          <a:p>
            <a:endParaRPr/>
          </a:p>
        </p:txBody>
      </p:sp>
      <p:sp>
        <p:nvSpPr>
          <p:cNvPr id="93" name="object 93"/>
          <p:cNvSpPr/>
          <p:nvPr/>
        </p:nvSpPr>
        <p:spPr>
          <a:xfrm>
            <a:off x="5358395" y="6200534"/>
            <a:ext cx="0" cy="16510"/>
          </a:xfrm>
          <a:custGeom>
            <a:avLst/>
            <a:gdLst/>
            <a:ahLst/>
            <a:cxnLst/>
            <a:rect l="l" t="t" r="r" b="b"/>
            <a:pathLst>
              <a:path h="16510">
                <a:moveTo>
                  <a:pt x="0" y="15940"/>
                </a:moveTo>
                <a:lnTo>
                  <a:pt x="0" y="0"/>
                </a:lnTo>
              </a:path>
            </a:pathLst>
          </a:custGeom>
          <a:ln w="7968">
            <a:solidFill>
              <a:srgbClr val="333333"/>
            </a:solidFill>
          </a:ln>
        </p:spPr>
        <p:txBody>
          <a:bodyPr wrap="square" lIns="0" tIns="0" rIns="0" bIns="0" rtlCol="0"/>
          <a:lstStyle/>
          <a:p>
            <a:endParaRPr/>
          </a:p>
        </p:txBody>
      </p:sp>
      <p:sp>
        <p:nvSpPr>
          <p:cNvPr id="94" name="object 94"/>
          <p:cNvSpPr/>
          <p:nvPr/>
        </p:nvSpPr>
        <p:spPr>
          <a:xfrm>
            <a:off x="5358395" y="6184594"/>
            <a:ext cx="0" cy="16510"/>
          </a:xfrm>
          <a:custGeom>
            <a:avLst/>
            <a:gdLst/>
            <a:ahLst/>
            <a:cxnLst/>
            <a:rect l="l" t="t" r="r" b="b"/>
            <a:pathLst>
              <a:path h="16510">
                <a:moveTo>
                  <a:pt x="0" y="15940"/>
                </a:moveTo>
                <a:lnTo>
                  <a:pt x="0" y="0"/>
                </a:lnTo>
              </a:path>
            </a:pathLst>
          </a:custGeom>
          <a:ln w="7968">
            <a:solidFill>
              <a:srgbClr val="333333"/>
            </a:solidFill>
          </a:ln>
        </p:spPr>
        <p:txBody>
          <a:bodyPr wrap="square" lIns="0" tIns="0" rIns="0" bIns="0" rtlCol="0"/>
          <a:lstStyle/>
          <a:p>
            <a:endParaRPr/>
          </a:p>
        </p:txBody>
      </p:sp>
      <p:sp>
        <p:nvSpPr>
          <p:cNvPr id="95" name="object 95"/>
          <p:cNvSpPr/>
          <p:nvPr/>
        </p:nvSpPr>
        <p:spPr>
          <a:xfrm>
            <a:off x="5358395" y="6128800"/>
            <a:ext cx="0" cy="40005"/>
          </a:xfrm>
          <a:custGeom>
            <a:avLst/>
            <a:gdLst/>
            <a:ahLst/>
            <a:cxnLst/>
            <a:rect l="l" t="t" r="r" b="b"/>
            <a:pathLst>
              <a:path h="40004">
                <a:moveTo>
                  <a:pt x="0" y="39853"/>
                </a:moveTo>
                <a:lnTo>
                  <a:pt x="0" y="0"/>
                </a:lnTo>
              </a:path>
            </a:pathLst>
          </a:custGeom>
          <a:ln w="7968">
            <a:solidFill>
              <a:srgbClr val="333333"/>
            </a:solidFill>
          </a:ln>
        </p:spPr>
        <p:txBody>
          <a:bodyPr wrap="square" lIns="0" tIns="0" rIns="0" bIns="0" rtlCol="0"/>
          <a:lstStyle/>
          <a:p>
            <a:endParaRPr/>
          </a:p>
        </p:txBody>
      </p:sp>
      <p:sp>
        <p:nvSpPr>
          <p:cNvPr id="96" name="object 96"/>
          <p:cNvSpPr/>
          <p:nvPr/>
        </p:nvSpPr>
        <p:spPr>
          <a:xfrm>
            <a:off x="5358395" y="6096918"/>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97" name="object 97"/>
          <p:cNvSpPr/>
          <p:nvPr/>
        </p:nvSpPr>
        <p:spPr>
          <a:xfrm>
            <a:off x="5358395" y="6073009"/>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98" name="object 98"/>
          <p:cNvSpPr/>
          <p:nvPr/>
        </p:nvSpPr>
        <p:spPr>
          <a:xfrm>
            <a:off x="5358395" y="6017216"/>
            <a:ext cx="0" cy="40005"/>
          </a:xfrm>
          <a:custGeom>
            <a:avLst/>
            <a:gdLst/>
            <a:ahLst/>
            <a:cxnLst/>
            <a:rect l="l" t="t" r="r" b="b"/>
            <a:pathLst>
              <a:path h="40004">
                <a:moveTo>
                  <a:pt x="0" y="39853"/>
                </a:moveTo>
                <a:lnTo>
                  <a:pt x="0" y="0"/>
                </a:lnTo>
              </a:path>
            </a:pathLst>
          </a:custGeom>
          <a:ln w="7968">
            <a:solidFill>
              <a:srgbClr val="333333"/>
            </a:solidFill>
          </a:ln>
        </p:spPr>
        <p:txBody>
          <a:bodyPr wrap="square" lIns="0" tIns="0" rIns="0" bIns="0" rtlCol="0"/>
          <a:lstStyle/>
          <a:p>
            <a:endParaRPr/>
          </a:p>
        </p:txBody>
      </p:sp>
      <p:sp>
        <p:nvSpPr>
          <p:cNvPr id="99" name="object 99"/>
          <p:cNvSpPr/>
          <p:nvPr/>
        </p:nvSpPr>
        <p:spPr>
          <a:xfrm>
            <a:off x="5358395" y="5961418"/>
            <a:ext cx="0" cy="16510"/>
          </a:xfrm>
          <a:custGeom>
            <a:avLst/>
            <a:gdLst/>
            <a:ahLst/>
            <a:cxnLst/>
            <a:rect l="l" t="t" r="r" b="b"/>
            <a:pathLst>
              <a:path h="16510">
                <a:moveTo>
                  <a:pt x="0" y="15940"/>
                </a:moveTo>
                <a:lnTo>
                  <a:pt x="0" y="0"/>
                </a:lnTo>
              </a:path>
            </a:pathLst>
          </a:custGeom>
          <a:ln w="7968">
            <a:solidFill>
              <a:srgbClr val="333333"/>
            </a:solidFill>
          </a:ln>
        </p:spPr>
        <p:txBody>
          <a:bodyPr wrap="square" lIns="0" tIns="0" rIns="0" bIns="0" rtlCol="0"/>
          <a:lstStyle/>
          <a:p>
            <a:endParaRPr/>
          </a:p>
        </p:txBody>
      </p:sp>
      <p:sp>
        <p:nvSpPr>
          <p:cNvPr id="100" name="object 100"/>
          <p:cNvSpPr/>
          <p:nvPr/>
        </p:nvSpPr>
        <p:spPr>
          <a:xfrm>
            <a:off x="5358395" y="5905624"/>
            <a:ext cx="0" cy="88265"/>
          </a:xfrm>
          <a:custGeom>
            <a:avLst/>
            <a:gdLst/>
            <a:ahLst/>
            <a:cxnLst/>
            <a:rect l="l" t="t" r="r" b="b"/>
            <a:pathLst>
              <a:path h="88264">
                <a:moveTo>
                  <a:pt x="0" y="0"/>
                </a:moveTo>
                <a:lnTo>
                  <a:pt x="0" y="87678"/>
                </a:lnTo>
              </a:path>
            </a:pathLst>
          </a:custGeom>
          <a:ln w="7968">
            <a:solidFill>
              <a:srgbClr val="333333"/>
            </a:solidFill>
          </a:ln>
        </p:spPr>
        <p:txBody>
          <a:bodyPr wrap="square" lIns="0" tIns="0" rIns="0" bIns="0" rtlCol="0"/>
          <a:lstStyle/>
          <a:p>
            <a:endParaRPr/>
          </a:p>
        </p:txBody>
      </p:sp>
      <p:sp>
        <p:nvSpPr>
          <p:cNvPr id="101" name="object 101"/>
          <p:cNvSpPr/>
          <p:nvPr/>
        </p:nvSpPr>
        <p:spPr>
          <a:xfrm>
            <a:off x="5358395" y="5881720"/>
            <a:ext cx="8255" cy="0"/>
          </a:xfrm>
          <a:custGeom>
            <a:avLst/>
            <a:gdLst/>
            <a:ahLst/>
            <a:cxnLst/>
            <a:rect l="l" t="t" r="r" b="b"/>
            <a:pathLst>
              <a:path w="8254">
                <a:moveTo>
                  <a:pt x="0" y="0"/>
                </a:moveTo>
                <a:lnTo>
                  <a:pt x="0" y="0"/>
                </a:lnTo>
                <a:lnTo>
                  <a:pt x="7968" y="0"/>
                </a:lnTo>
              </a:path>
            </a:pathLst>
          </a:custGeom>
          <a:ln w="7968">
            <a:solidFill>
              <a:srgbClr val="333333"/>
            </a:solidFill>
          </a:ln>
        </p:spPr>
        <p:txBody>
          <a:bodyPr wrap="square" lIns="0" tIns="0" rIns="0" bIns="0" rtlCol="0"/>
          <a:lstStyle/>
          <a:p>
            <a:endParaRPr/>
          </a:p>
        </p:txBody>
      </p:sp>
      <p:sp>
        <p:nvSpPr>
          <p:cNvPr id="102" name="object 102"/>
          <p:cNvSpPr/>
          <p:nvPr/>
        </p:nvSpPr>
        <p:spPr>
          <a:xfrm>
            <a:off x="5374335" y="5881720"/>
            <a:ext cx="8255" cy="0"/>
          </a:xfrm>
          <a:custGeom>
            <a:avLst/>
            <a:gdLst/>
            <a:ahLst/>
            <a:cxnLst/>
            <a:rect l="l" t="t" r="r" b="b"/>
            <a:pathLst>
              <a:path w="8254">
                <a:moveTo>
                  <a:pt x="0" y="0"/>
                </a:moveTo>
                <a:lnTo>
                  <a:pt x="7969" y="0"/>
                </a:lnTo>
              </a:path>
            </a:pathLst>
          </a:custGeom>
          <a:ln w="7968">
            <a:solidFill>
              <a:srgbClr val="333333"/>
            </a:solidFill>
          </a:ln>
        </p:spPr>
        <p:txBody>
          <a:bodyPr wrap="square" lIns="0" tIns="0" rIns="0" bIns="0" rtlCol="0"/>
          <a:lstStyle/>
          <a:p>
            <a:endParaRPr/>
          </a:p>
        </p:txBody>
      </p:sp>
      <p:sp>
        <p:nvSpPr>
          <p:cNvPr id="103" name="object 103"/>
          <p:cNvSpPr/>
          <p:nvPr/>
        </p:nvSpPr>
        <p:spPr>
          <a:xfrm>
            <a:off x="5406218"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04" name="object 104"/>
          <p:cNvSpPr/>
          <p:nvPr/>
        </p:nvSpPr>
        <p:spPr>
          <a:xfrm>
            <a:off x="5469983"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05" name="object 105"/>
          <p:cNvSpPr/>
          <p:nvPr/>
        </p:nvSpPr>
        <p:spPr>
          <a:xfrm>
            <a:off x="5485924" y="5881720"/>
            <a:ext cx="16510" cy="0"/>
          </a:xfrm>
          <a:custGeom>
            <a:avLst/>
            <a:gdLst/>
            <a:ahLst/>
            <a:cxnLst/>
            <a:rect l="l" t="t" r="r" b="b"/>
            <a:pathLst>
              <a:path w="16510">
                <a:moveTo>
                  <a:pt x="0" y="0"/>
                </a:moveTo>
                <a:lnTo>
                  <a:pt x="15940" y="0"/>
                </a:lnTo>
              </a:path>
            </a:pathLst>
          </a:custGeom>
          <a:ln w="7968">
            <a:solidFill>
              <a:srgbClr val="333333"/>
            </a:solidFill>
          </a:ln>
        </p:spPr>
        <p:txBody>
          <a:bodyPr wrap="square" lIns="0" tIns="0" rIns="0" bIns="0" rtlCol="0"/>
          <a:lstStyle/>
          <a:p>
            <a:endParaRPr/>
          </a:p>
        </p:txBody>
      </p:sp>
      <p:sp>
        <p:nvSpPr>
          <p:cNvPr id="106" name="object 106"/>
          <p:cNvSpPr/>
          <p:nvPr/>
        </p:nvSpPr>
        <p:spPr>
          <a:xfrm>
            <a:off x="5517805"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07" name="object 107"/>
          <p:cNvSpPr/>
          <p:nvPr/>
        </p:nvSpPr>
        <p:spPr>
          <a:xfrm>
            <a:off x="5573598" y="5881720"/>
            <a:ext cx="16510" cy="0"/>
          </a:xfrm>
          <a:custGeom>
            <a:avLst/>
            <a:gdLst/>
            <a:ahLst/>
            <a:cxnLst/>
            <a:rect l="l" t="t" r="r" b="b"/>
            <a:pathLst>
              <a:path w="16510">
                <a:moveTo>
                  <a:pt x="0" y="0"/>
                </a:moveTo>
                <a:lnTo>
                  <a:pt x="15940" y="0"/>
                </a:lnTo>
              </a:path>
            </a:pathLst>
          </a:custGeom>
          <a:ln w="7968">
            <a:solidFill>
              <a:srgbClr val="333333"/>
            </a:solidFill>
          </a:ln>
        </p:spPr>
        <p:txBody>
          <a:bodyPr wrap="square" lIns="0" tIns="0" rIns="0" bIns="0" rtlCol="0"/>
          <a:lstStyle/>
          <a:p>
            <a:endParaRPr/>
          </a:p>
        </p:txBody>
      </p:sp>
      <p:sp>
        <p:nvSpPr>
          <p:cNvPr id="108" name="object 108"/>
          <p:cNvSpPr/>
          <p:nvPr/>
        </p:nvSpPr>
        <p:spPr>
          <a:xfrm>
            <a:off x="5597511" y="5881720"/>
            <a:ext cx="16510" cy="0"/>
          </a:xfrm>
          <a:custGeom>
            <a:avLst/>
            <a:gdLst/>
            <a:ahLst/>
            <a:cxnLst/>
            <a:rect l="l" t="t" r="r" b="b"/>
            <a:pathLst>
              <a:path w="16510">
                <a:moveTo>
                  <a:pt x="0" y="0"/>
                </a:moveTo>
                <a:lnTo>
                  <a:pt x="15940" y="0"/>
                </a:lnTo>
              </a:path>
            </a:pathLst>
          </a:custGeom>
          <a:ln w="7968">
            <a:solidFill>
              <a:srgbClr val="333333"/>
            </a:solidFill>
          </a:ln>
        </p:spPr>
        <p:txBody>
          <a:bodyPr wrap="square" lIns="0" tIns="0" rIns="0" bIns="0" rtlCol="0"/>
          <a:lstStyle/>
          <a:p>
            <a:endParaRPr/>
          </a:p>
        </p:txBody>
      </p:sp>
      <p:sp>
        <p:nvSpPr>
          <p:cNvPr id="109" name="object 109"/>
          <p:cNvSpPr/>
          <p:nvPr/>
        </p:nvSpPr>
        <p:spPr>
          <a:xfrm>
            <a:off x="5629392"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10" name="object 110"/>
          <p:cNvSpPr/>
          <p:nvPr/>
        </p:nvSpPr>
        <p:spPr>
          <a:xfrm>
            <a:off x="5685186" y="5881720"/>
            <a:ext cx="16510" cy="0"/>
          </a:xfrm>
          <a:custGeom>
            <a:avLst/>
            <a:gdLst/>
            <a:ahLst/>
            <a:cxnLst/>
            <a:rect l="l" t="t" r="r" b="b"/>
            <a:pathLst>
              <a:path w="16510">
                <a:moveTo>
                  <a:pt x="0" y="0"/>
                </a:moveTo>
                <a:lnTo>
                  <a:pt x="15940" y="0"/>
                </a:lnTo>
              </a:path>
            </a:pathLst>
          </a:custGeom>
          <a:ln w="7968">
            <a:solidFill>
              <a:srgbClr val="333333"/>
            </a:solidFill>
          </a:ln>
        </p:spPr>
        <p:txBody>
          <a:bodyPr wrap="square" lIns="0" tIns="0" rIns="0" bIns="0" rtlCol="0"/>
          <a:lstStyle/>
          <a:p>
            <a:endParaRPr/>
          </a:p>
        </p:txBody>
      </p:sp>
      <p:sp>
        <p:nvSpPr>
          <p:cNvPr id="111" name="object 111"/>
          <p:cNvSpPr/>
          <p:nvPr/>
        </p:nvSpPr>
        <p:spPr>
          <a:xfrm>
            <a:off x="5709091" y="5881720"/>
            <a:ext cx="16510" cy="0"/>
          </a:xfrm>
          <a:custGeom>
            <a:avLst/>
            <a:gdLst/>
            <a:ahLst/>
            <a:cxnLst/>
            <a:rect l="l" t="t" r="r" b="b"/>
            <a:pathLst>
              <a:path w="16510">
                <a:moveTo>
                  <a:pt x="0" y="0"/>
                </a:moveTo>
                <a:lnTo>
                  <a:pt x="15944" y="0"/>
                </a:lnTo>
              </a:path>
            </a:pathLst>
          </a:custGeom>
          <a:ln w="7968">
            <a:solidFill>
              <a:srgbClr val="333333"/>
            </a:solidFill>
          </a:ln>
        </p:spPr>
        <p:txBody>
          <a:bodyPr wrap="square" lIns="0" tIns="0" rIns="0" bIns="0" rtlCol="0"/>
          <a:lstStyle/>
          <a:p>
            <a:endParaRPr/>
          </a:p>
        </p:txBody>
      </p:sp>
      <p:sp>
        <p:nvSpPr>
          <p:cNvPr id="112" name="object 112"/>
          <p:cNvSpPr/>
          <p:nvPr/>
        </p:nvSpPr>
        <p:spPr>
          <a:xfrm>
            <a:off x="5740980" y="5881720"/>
            <a:ext cx="40005" cy="0"/>
          </a:xfrm>
          <a:custGeom>
            <a:avLst/>
            <a:gdLst/>
            <a:ahLst/>
            <a:cxnLst/>
            <a:rect l="l" t="t" r="r" b="b"/>
            <a:pathLst>
              <a:path w="40004">
                <a:moveTo>
                  <a:pt x="0" y="0"/>
                </a:moveTo>
                <a:lnTo>
                  <a:pt x="39849" y="0"/>
                </a:lnTo>
              </a:path>
            </a:pathLst>
          </a:custGeom>
          <a:ln w="7968">
            <a:solidFill>
              <a:srgbClr val="333333"/>
            </a:solidFill>
          </a:ln>
        </p:spPr>
        <p:txBody>
          <a:bodyPr wrap="square" lIns="0" tIns="0" rIns="0" bIns="0" rtlCol="0"/>
          <a:lstStyle/>
          <a:p>
            <a:endParaRPr/>
          </a:p>
        </p:txBody>
      </p:sp>
      <p:sp>
        <p:nvSpPr>
          <p:cNvPr id="113" name="object 113"/>
          <p:cNvSpPr/>
          <p:nvPr/>
        </p:nvSpPr>
        <p:spPr>
          <a:xfrm>
            <a:off x="5804741"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14" name="object 114"/>
          <p:cNvSpPr/>
          <p:nvPr/>
        </p:nvSpPr>
        <p:spPr>
          <a:xfrm>
            <a:off x="5820682"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15" name="object 115"/>
          <p:cNvSpPr/>
          <p:nvPr/>
        </p:nvSpPr>
        <p:spPr>
          <a:xfrm>
            <a:off x="5852564"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16" name="object 116"/>
          <p:cNvSpPr/>
          <p:nvPr/>
        </p:nvSpPr>
        <p:spPr>
          <a:xfrm>
            <a:off x="5916330"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17" name="object 117"/>
          <p:cNvSpPr/>
          <p:nvPr/>
        </p:nvSpPr>
        <p:spPr>
          <a:xfrm>
            <a:off x="5932271"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18" name="object 118"/>
          <p:cNvSpPr/>
          <p:nvPr/>
        </p:nvSpPr>
        <p:spPr>
          <a:xfrm>
            <a:off x="5964151"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19" name="object 119"/>
          <p:cNvSpPr/>
          <p:nvPr/>
        </p:nvSpPr>
        <p:spPr>
          <a:xfrm>
            <a:off x="6019941" y="5881720"/>
            <a:ext cx="16510" cy="0"/>
          </a:xfrm>
          <a:custGeom>
            <a:avLst/>
            <a:gdLst/>
            <a:ahLst/>
            <a:cxnLst/>
            <a:rect l="l" t="t" r="r" b="b"/>
            <a:pathLst>
              <a:path w="16510">
                <a:moveTo>
                  <a:pt x="0" y="0"/>
                </a:moveTo>
                <a:lnTo>
                  <a:pt x="0" y="0"/>
                </a:lnTo>
                <a:lnTo>
                  <a:pt x="15944" y="0"/>
                </a:lnTo>
              </a:path>
            </a:pathLst>
          </a:custGeom>
          <a:ln w="7968">
            <a:solidFill>
              <a:srgbClr val="333333"/>
            </a:solidFill>
          </a:ln>
        </p:spPr>
        <p:txBody>
          <a:bodyPr wrap="square" lIns="0" tIns="0" rIns="0" bIns="0" rtlCol="0"/>
          <a:lstStyle/>
          <a:p>
            <a:endParaRPr/>
          </a:p>
        </p:txBody>
      </p:sp>
      <p:sp>
        <p:nvSpPr>
          <p:cNvPr id="120" name="object 120"/>
          <p:cNvSpPr/>
          <p:nvPr/>
        </p:nvSpPr>
        <p:spPr>
          <a:xfrm>
            <a:off x="6043858"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21" name="object 121"/>
          <p:cNvSpPr/>
          <p:nvPr/>
        </p:nvSpPr>
        <p:spPr>
          <a:xfrm>
            <a:off x="6075739"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22" name="object 122"/>
          <p:cNvSpPr/>
          <p:nvPr/>
        </p:nvSpPr>
        <p:spPr>
          <a:xfrm>
            <a:off x="6131533" y="5881720"/>
            <a:ext cx="16510" cy="0"/>
          </a:xfrm>
          <a:custGeom>
            <a:avLst/>
            <a:gdLst/>
            <a:ahLst/>
            <a:cxnLst/>
            <a:rect l="l" t="t" r="r" b="b"/>
            <a:pathLst>
              <a:path w="16510">
                <a:moveTo>
                  <a:pt x="0" y="0"/>
                </a:moveTo>
                <a:lnTo>
                  <a:pt x="15940" y="0"/>
                </a:lnTo>
              </a:path>
            </a:pathLst>
          </a:custGeom>
          <a:ln w="7968">
            <a:solidFill>
              <a:srgbClr val="333333"/>
            </a:solidFill>
          </a:ln>
        </p:spPr>
        <p:txBody>
          <a:bodyPr wrap="square" lIns="0" tIns="0" rIns="0" bIns="0" rtlCol="0"/>
          <a:lstStyle/>
          <a:p>
            <a:endParaRPr/>
          </a:p>
        </p:txBody>
      </p:sp>
      <p:sp>
        <p:nvSpPr>
          <p:cNvPr id="123" name="object 123"/>
          <p:cNvSpPr/>
          <p:nvPr/>
        </p:nvSpPr>
        <p:spPr>
          <a:xfrm>
            <a:off x="6155445"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24" name="object 124"/>
          <p:cNvSpPr/>
          <p:nvPr/>
        </p:nvSpPr>
        <p:spPr>
          <a:xfrm>
            <a:off x="6179354" y="5881720"/>
            <a:ext cx="48260" cy="0"/>
          </a:xfrm>
          <a:custGeom>
            <a:avLst/>
            <a:gdLst/>
            <a:ahLst/>
            <a:cxnLst/>
            <a:rect l="l" t="t" r="r" b="b"/>
            <a:pathLst>
              <a:path w="48260">
                <a:moveTo>
                  <a:pt x="0" y="0"/>
                </a:moveTo>
                <a:lnTo>
                  <a:pt x="47825" y="0"/>
                </a:lnTo>
              </a:path>
            </a:pathLst>
          </a:custGeom>
          <a:ln w="7968">
            <a:solidFill>
              <a:srgbClr val="333333"/>
            </a:solidFill>
          </a:ln>
        </p:spPr>
        <p:txBody>
          <a:bodyPr wrap="square" lIns="0" tIns="0" rIns="0" bIns="0" rtlCol="0"/>
          <a:lstStyle/>
          <a:p>
            <a:endParaRPr/>
          </a:p>
        </p:txBody>
      </p:sp>
      <p:sp>
        <p:nvSpPr>
          <p:cNvPr id="125" name="object 125"/>
          <p:cNvSpPr/>
          <p:nvPr/>
        </p:nvSpPr>
        <p:spPr>
          <a:xfrm>
            <a:off x="6243120"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26" name="object 126"/>
          <p:cNvSpPr/>
          <p:nvPr/>
        </p:nvSpPr>
        <p:spPr>
          <a:xfrm>
            <a:off x="6267032"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27" name="object 127"/>
          <p:cNvSpPr/>
          <p:nvPr/>
        </p:nvSpPr>
        <p:spPr>
          <a:xfrm>
            <a:off x="6290941" y="5881720"/>
            <a:ext cx="48260" cy="0"/>
          </a:xfrm>
          <a:custGeom>
            <a:avLst/>
            <a:gdLst/>
            <a:ahLst/>
            <a:cxnLst/>
            <a:rect l="l" t="t" r="r" b="b"/>
            <a:pathLst>
              <a:path w="48260">
                <a:moveTo>
                  <a:pt x="0" y="0"/>
                </a:moveTo>
                <a:lnTo>
                  <a:pt x="39850" y="0"/>
                </a:lnTo>
                <a:lnTo>
                  <a:pt x="47825" y="0"/>
                </a:lnTo>
              </a:path>
            </a:pathLst>
          </a:custGeom>
          <a:ln w="7968">
            <a:solidFill>
              <a:srgbClr val="333333"/>
            </a:solidFill>
          </a:ln>
        </p:spPr>
        <p:txBody>
          <a:bodyPr wrap="square" lIns="0" tIns="0" rIns="0" bIns="0" rtlCol="0"/>
          <a:lstStyle/>
          <a:p>
            <a:endParaRPr/>
          </a:p>
        </p:txBody>
      </p:sp>
      <p:sp>
        <p:nvSpPr>
          <p:cNvPr id="128" name="object 128"/>
          <p:cNvSpPr/>
          <p:nvPr/>
        </p:nvSpPr>
        <p:spPr>
          <a:xfrm>
            <a:off x="6354709" y="5881720"/>
            <a:ext cx="8255" cy="0"/>
          </a:xfrm>
          <a:custGeom>
            <a:avLst/>
            <a:gdLst/>
            <a:ahLst/>
            <a:cxnLst/>
            <a:rect l="l" t="t" r="r" b="b"/>
            <a:pathLst>
              <a:path w="8254">
                <a:moveTo>
                  <a:pt x="0" y="0"/>
                </a:moveTo>
                <a:lnTo>
                  <a:pt x="7968" y="0"/>
                </a:lnTo>
              </a:path>
            </a:pathLst>
          </a:custGeom>
          <a:ln w="7968">
            <a:solidFill>
              <a:srgbClr val="333333"/>
            </a:solidFill>
          </a:ln>
        </p:spPr>
        <p:txBody>
          <a:bodyPr wrap="square" lIns="0" tIns="0" rIns="0" bIns="0" rtlCol="0"/>
          <a:lstStyle/>
          <a:p>
            <a:endParaRPr/>
          </a:p>
        </p:txBody>
      </p:sp>
      <p:sp>
        <p:nvSpPr>
          <p:cNvPr id="129" name="object 129"/>
          <p:cNvSpPr/>
          <p:nvPr/>
        </p:nvSpPr>
        <p:spPr>
          <a:xfrm>
            <a:off x="6378617"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30" name="object 130"/>
          <p:cNvSpPr/>
          <p:nvPr/>
        </p:nvSpPr>
        <p:spPr>
          <a:xfrm>
            <a:off x="6402530" y="5881720"/>
            <a:ext cx="48260" cy="0"/>
          </a:xfrm>
          <a:custGeom>
            <a:avLst/>
            <a:gdLst/>
            <a:ahLst/>
            <a:cxnLst/>
            <a:rect l="l" t="t" r="r" b="b"/>
            <a:pathLst>
              <a:path w="48260">
                <a:moveTo>
                  <a:pt x="0" y="0"/>
                </a:moveTo>
                <a:lnTo>
                  <a:pt x="47821" y="0"/>
                </a:lnTo>
              </a:path>
            </a:pathLst>
          </a:custGeom>
          <a:ln w="7968">
            <a:solidFill>
              <a:srgbClr val="333333"/>
            </a:solidFill>
          </a:ln>
        </p:spPr>
        <p:txBody>
          <a:bodyPr wrap="square" lIns="0" tIns="0" rIns="0" bIns="0" rtlCol="0"/>
          <a:lstStyle/>
          <a:p>
            <a:endParaRPr/>
          </a:p>
        </p:txBody>
      </p:sp>
      <p:sp>
        <p:nvSpPr>
          <p:cNvPr id="131" name="object 131"/>
          <p:cNvSpPr/>
          <p:nvPr/>
        </p:nvSpPr>
        <p:spPr>
          <a:xfrm>
            <a:off x="6466292"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32" name="object 132"/>
          <p:cNvSpPr/>
          <p:nvPr/>
        </p:nvSpPr>
        <p:spPr>
          <a:xfrm>
            <a:off x="6482236" y="5881720"/>
            <a:ext cx="16510" cy="0"/>
          </a:xfrm>
          <a:custGeom>
            <a:avLst/>
            <a:gdLst/>
            <a:ahLst/>
            <a:cxnLst/>
            <a:rect l="l" t="t" r="r" b="b"/>
            <a:pathLst>
              <a:path w="16510">
                <a:moveTo>
                  <a:pt x="0" y="0"/>
                </a:moveTo>
                <a:lnTo>
                  <a:pt x="15940" y="0"/>
                </a:lnTo>
              </a:path>
            </a:pathLst>
          </a:custGeom>
          <a:ln w="7968">
            <a:solidFill>
              <a:srgbClr val="333333"/>
            </a:solidFill>
          </a:ln>
        </p:spPr>
        <p:txBody>
          <a:bodyPr wrap="square" lIns="0" tIns="0" rIns="0" bIns="0" rtlCol="0"/>
          <a:lstStyle/>
          <a:p>
            <a:endParaRPr/>
          </a:p>
        </p:txBody>
      </p:sp>
      <p:sp>
        <p:nvSpPr>
          <p:cNvPr id="133" name="object 133"/>
          <p:cNvSpPr/>
          <p:nvPr/>
        </p:nvSpPr>
        <p:spPr>
          <a:xfrm>
            <a:off x="6514117"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34" name="object 134"/>
          <p:cNvSpPr/>
          <p:nvPr/>
        </p:nvSpPr>
        <p:spPr>
          <a:xfrm>
            <a:off x="6577879"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35" name="object 135"/>
          <p:cNvSpPr/>
          <p:nvPr/>
        </p:nvSpPr>
        <p:spPr>
          <a:xfrm>
            <a:off x="6593820"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36" name="object 136"/>
          <p:cNvSpPr/>
          <p:nvPr/>
        </p:nvSpPr>
        <p:spPr>
          <a:xfrm>
            <a:off x="6625704" y="5881720"/>
            <a:ext cx="40005" cy="0"/>
          </a:xfrm>
          <a:custGeom>
            <a:avLst/>
            <a:gdLst/>
            <a:ahLst/>
            <a:cxnLst/>
            <a:rect l="l" t="t" r="r" b="b"/>
            <a:pathLst>
              <a:path w="40004">
                <a:moveTo>
                  <a:pt x="0" y="0"/>
                </a:moveTo>
                <a:lnTo>
                  <a:pt x="39849" y="0"/>
                </a:lnTo>
              </a:path>
            </a:pathLst>
          </a:custGeom>
          <a:ln w="7968">
            <a:solidFill>
              <a:srgbClr val="333333"/>
            </a:solidFill>
          </a:ln>
        </p:spPr>
        <p:txBody>
          <a:bodyPr wrap="square" lIns="0" tIns="0" rIns="0" bIns="0" rtlCol="0"/>
          <a:lstStyle/>
          <a:p>
            <a:endParaRPr/>
          </a:p>
        </p:txBody>
      </p:sp>
      <p:sp>
        <p:nvSpPr>
          <p:cNvPr id="137" name="object 137"/>
          <p:cNvSpPr/>
          <p:nvPr/>
        </p:nvSpPr>
        <p:spPr>
          <a:xfrm>
            <a:off x="6689466"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38" name="object 138"/>
          <p:cNvSpPr/>
          <p:nvPr/>
        </p:nvSpPr>
        <p:spPr>
          <a:xfrm>
            <a:off x="6737289" y="5881720"/>
            <a:ext cx="40005" cy="0"/>
          </a:xfrm>
          <a:custGeom>
            <a:avLst/>
            <a:gdLst/>
            <a:ahLst/>
            <a:cxnLst/>
            <a:rect l="l" t="t" r="r" b="b"/>
            <a:pathLst>
              <a:path w="40004">
                <a:moveTo>
                  <a:pt x="0" y="0"/>
                </a:moveTo>
                <a:lnTo>
                  <a:pt x="39853" y="0"/>
                </a:lnTo>
              </a:path>
            </a:pathLst>
          </a:custGeom>
          <a:ln w="7968">
            <a:solidFill>
              <a:srgbClr val="333333"/>
            </a:solidFill>
          </a:ln>
        </p:spPr>
        <p:txBody>
          <a:bodyPr wrap="square" lIns="0" tIns="0" rIns="0" bIns="0" rtlCol="0"/>
          <a:lstStyle/>
          <a:p>
            <a:endParaRPr/>
          </a:p>
        </p:txBody>
      </p:sp>
      <p:sp>
        <p:nvSpPr>
          <p:cNvPr id="139" name="object 139"/>
          <p:cNvSpPr/>
          <p:nvPr/>
        </p:nvSpPr>
        <p:spPr>
          <a:xfrm>
            <a:off x="6801055" y="5881720"/>
            <a:ext cx="8255" cy="0"/>
          </a:xfrm>
          <a:custGeom>
            <a:avLst/>
            <a:gdLst/>
            <a:ahLst/>
            <a:cxnLst/>
            <a:rect l="l" t="t" r="r" b="b"/>
            <a:pathLst>
              <a:path w="8254">
                <a:moveTo>
                  <a:pt x="0" y="0"/>
                </a:moveTo>
                <a:lnTo>
                  <a:pt x="7972" y="0"/>
                </a:lnTo>
              </a:path>
            </a:pathLst>
          </a:custGeom>
          <a:ln w="7968">
            <a:solidFill>
              <a:srgbClr val="333333"/>
            </a:solidFill>
          </a:ln>
        </p:spPr>
        <p:txBody>
          <a:bodyPr wrap="square" lIns="0" tIns="0" rIns="0" bIns="0" rtlCol="0"/>
          <a:lstStyle/>
          <a:p>
            <a:endParaRPr/>
          </a:p>
        </p:txBody>
      </p:sp>
      <p:sp>
        <p:nvSpPr>
          <p:cNvPr id="140" name="object 140"/>
          <p:cNvSpPr/>
          <p:nvPr/>
        </p:nvSpPr>
        <p:spPr>
          <a:xfrm>
            <a:off x="6816995" y="5881720"/>
            <a:ext cx="16510" cy="0"/>
          </a:xfrm>
          <a:custGeom>
            <a:avLst/>
            <a:gdLst/>
            <a:ahLst/>
            <a:cxnLst/>
            <a:rect l="l" t="t" r="r" b="b"/>
            <a:pathLst>
              <a:path w="16509">
                <a:moveTo>
                  <a:pt x="0" y="0"/>
                </a:moveTo>
                <a:lnTo>
                  <a:pt x="15940" y="0"/>
                </a:lnTo>
              </a:path>
            </a:pathLst>
          </a:custGeom>
          <a:ln w="7968">
            <a:solidFill>
              <a:srgbClr val="333333"/>
            </a:solidFill>
          </a:ln>
        </p:spPr>
        <p:txBody>
          <a:bodyPr wrap="square" lIns="0" tIns="0" rIns="0" bIns="0" rtlCol="0"/>
          <a:lstStyle/>
          <a:p>
            <a:endParaRPr/>
          </a:p>
        </p:txBody>
      </p:sp>
      <p:sp>
        <p:nvSpPr>
          <p:cNvPr id="141" name="object 141"/>
          <p:cNvSpPr/>
          <p:nvPr/>
        </p:nvSpPr>
        <p:spPr>
          <a:xfrm>
            <a:off x="6840908" y="5889684"/>
            <a:ext cx="0" cy="40005"/>
          </a:xfrm>
          <a:custGeom>
            <a:avLst/>
            <a:gdLst/>
            <a:ahLst/>
            <a:cxnLst/>
            <a:rect l="l" t="t" r="r" b="b"/>
            <a:pathLst>
              <a:path h="40004">
                <a:moveTo>
                  <a:pt x="-3984" y="19928"/>
                </a:moveTo>
                <a:lnTo>
                  <a:pt x="3984" y="19928"/>
                </a:lnTo>
              </a:path>
            </a:pathLst>
          </a:custGeom>
          <a:ln w="39857">
            <a:solidFill>
              <a:srgbClr val="333333"/>
            </a:solidFill>
          </a:ln>
        </p:spPr>
        <p:txBody>
          <a:bodyPr wrap="square" lIns="0" tIns="0" rIns="0" bIns="0" rtlCol="0"/>
          <a:lstStyle/>
          <a:p>
            <a:endParaRPr/>
          </a:p>
        </p:txBody>
      </p:sp>
      <p:sp>
        <p:nvSpPr>
          <p:cNvPr id="142" name="object 142"/>
          <p:cNvSpPr/>
          <p:nvPr/>
        </p:nvSpPr>
        <p:spPr>
          <a:xfrm>
            <a:off x="6840908" y="5953454"/>
            <a:ext cx="0" cy="8255"/>
          </a:xfrm>
          <a:custGeom>
            <a:avLst/>
            <a:gdLst/>
            <a:ahLst/>
            <a:cxnLst/>
            <a:rect l="l" t="t" r="r" b="b"/>
            <a:pathLst>
              <a:path h="8254">
                <a:moveTo>
                  <a:pt x="-3984" y="3982"/>
                </a:moveTo>
                <a:lnTo>
                  <a:pt x="3984" y="3982"/>
                </a:lnTo>
              </a:path>
            </a:pathLst>
          </a:custGeom>
          <a:ln w="7964">
            <a:solidFill>
              <a:srgbClr val="333333"/>
            </a:solidFill>
          </a:ln>
        </p:spPr>
        <p:txBody>
          <a:bodyPr wrap="square" lIns="0" tIns="0" rIns="0" bIns="0" rtlCol="0"/>
          <a:lstStyle/>
          <a:p>
            <a:endParaRPr/>
          </a:p>
        </p:txBody>
      </p:sp>
      <p:sp>
        <p:nvSpPr>
          <p:cNvPr id="143" name="object 143"/>
          <p:cNvSpPr/>
          <p:nvPr/>
        </p:nvSpPr>
        <p:spPr>
          <a:xfrm>
            <a:off x="6840908" y="5969394"/>
            <a:ext cx="0" cy="8255"/>
          </a:xfrm>
          <a:custGeom>
            <a:avLst/>
            <a:gdLst/>
            <a:ahLst/>
            <a:cxnLst/>
            <a:rect l="l" t="t" r="r" b="b"/>
            <a:pathLst>
              <a:path h="8254">
                <a:moveTo>
                  <a:pt x="-3984" y="3982"/>
                </a:moveTo>
                <a:lnTo>
                  <a:pt x="3984" y="3982"/>
                </a:lnTo>
              </a:path>
            </a:pathLst>
          </a:custGeom>
          <a:ln w="7964">
            <a:solidFill>
              <a:srgbClr val="333333"/>
            </a:solidFill>
          </a:ln>
        </p:spPr>
        <p:txBody>
          <a:bodyPr wrap="square" lIns="0" tIns="0" rIns="0" bIns="0" rtlCol="0"/>
          <a:lstStyle/>
          <a:p>
            <a:endParaRPr/>
          </a:p>
        </p:txBody>
      </p:sp>
      <p:sp>
        <p:nvSpPr>
          <p:cNvPr id="144" name="object 144"/>
          <p:cNvSpPr/>
          <p:nvPr/>
        </p:nvSpPr>
        <p:spPr>
          <a:xfrm>
            <a:off x="6840908" y="6001275"/>
            <a:ext cx="0" cy="40005"/>
          </a:xfrm>
          <a:custGeom>
            <a:avLst/>
            <a:gdLst/>
            <a:ahLst/>
            <a:cxnLst/>
            <a:rect l="l" t="t" r="r" b="b"/>
            <a:pathLst>
              <a:path h="40004">
                <a:moveTo>
                  <a:pt x="0" y="0"/>
                </a:moveTo>
                <a:lnTo>
                  <a:pt x="0" y="39849"/>
                </a:lnTo>
              </a:path>
            </a:pathLst>
          </a:custGeom>
          <a:ln w="7968">
            <a:solidFill>
              <a:srgbClr val="333333"/>
            </a:solidFill>
          </a:ln>
        </p:spPr>
        <p:txBody>
          <a:bodyPr wrap="square" lIns="0" tIns="0" rIns="0" bIns="0" rtlCol="0"/>
          <a:lstStyle/>
          <a:p>
            <a:endParaRPr/>
          </a:p>
        </p:txBody>
      </p:sp>
      <p:sp>
        <p:nvSpPr>
          <p:cNvPr id="145" name="object 145"/>
          <p:cNvSpPr/>
          <p:nvPr/>
        </p:nvSpPr>
        <p:spPr>
          <a:xfrm>
            <a:off x="6840908" y="6065037"/>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146" name="object 146"/>
          <p:cNvSpPr/>
          <p:nvPr/>
        </p:nvSpPr>
        <p:spPr>
          <a:xfrm>
            <a:off x="6840908" y="6080978"/>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147" name="object 147"/>
          <p:cNvSpPr/>
          <p:nvPr/>
        </p:nvSpPr>
        <p:spPr>
          <a:xfrm>
            <a:off x="6840908" y="6112860"/>
            <a:ext cx="0" cy="40005"/>
          </a:xfrm>
          <a:custGeom>
            <a:avLst/>
            <a:gdLst/>
            <a:ahLst/>
            <a:cxnLst/>
            <a:rect l="l" t="t" r="r" b="b"/>
            <a:pathLst>
              <a:path h="40004">
                <a:moveTo>
                  <a:pt x="0" y="0"/>
                </a:moveTo>
                <a:lnTo>
                  <a:pt x="0" y="39853"/>
                </a:lnTo>
              </a:path>
            </a:pathLst>
          </a:custGeom>
          <a:ln w="7968">
            <a:solidFill>
              <a:srgbClr val="333333"/>
            </a:solidFill>
          </a:ln>
        </p:spPr>
        <p:txBody>
          <a:bodyPr wrap="square" lIns="0" tIns="0" rIns="0" bIns="0" rtlCol="0"/>
          <a:lstStyle/>
          <a:p>
            <a:endParaRPr/>
          </a:p>
        </p:txBody>
      </p:sp>
      <p:sp>
        <p:nvSpPr>
          <p:cNvPr id="148" name="object 148"/>
          <p:cNvSpPr/>
          <p:nvPr/>
        </p:nvSpPr>
        <p:spPr>
          <a:xfrm>
            <a:off x="6840908" y="6168653"/>
            <a:ext cx="0" cy="16510"/>
          </a:xfrm>
          <a:custGeom>
            <a:avLst/>
            <a:gdLst/>
            <a:ahLst/>
            <a:cxnLst/>
            <a:rect l="l" t="t" r="r" b="b"/>
            <a:pathLst>
              <a:path h="16510">
                <a:moveTo>
                  <a:pt x="0" y="0"/>
                </a:moveTo>
                <a:lnTo>
                  <a:pt x="0" y="15940"/>
                </a:lnTo>
              </a:path>
            </a:pathLst>
          </a:custGeom>
          <a:ln w="7968">
            <a:solidFill>
              <a:srgbClr val="333333"/>
            </a:solidFill>
          </a:ln>
        </p:spPr>
        <p:txBody>
          <a:bodyPr wrap="square" lIns="0" tIns="0" rIns="0" bIns="0" rtlCol="0"/>
          <a:lstStyle/>
          <a:p>
            <a:endParaRPr/>
          </a:p>
        </p:txBody>
      </p:sp>
      <p:sp>
        <p:nvSpPr>
          <p:cNvPr id="149" name="object 149"/>
          <p:cNvSpPr/>
          <p:nvPr/>
        </p:nvSpPr>
        <p:spPr>
          <a:xfrm>
            <a:off x="6840908" y="6192569"/>
            <a:ext cx="0" cy="8255"/>
          </a:xfrm>
          <a:custGeom>
            <a:avLst/>
            <a:gdLst/>
            <a:ahLst/>
            <a:cxnLst/>
            <a:rect l="l" t="t" r="r" b="b"/>
            <a:pathLst>
              <a:path h="8254">
                <a:moveTo>
                  <a:pt x="-3984" y="3982"/>
                </a:moveTo>
                <a:lnTo>
                  <a:pt x="3984" y="3982"/>
                </a:lnTo>
              </a:path>
            </a:pathLst>
          </a:custGeom>
          <a:ln w="7965">
            <a:solidFill>
              <a:srgbClr val="333333"/>
            </a:solidFill>
          </a:ln>
        </p:spPr>
        <p:txBody>
          <a:bodyPr wrap="square" lIns="0" tIns="0" rIns="0" bIns="0" rtlCol="0"/>
          <a:lstStyle/>
          <a:p>
            <a:endParaRPr/>
          </a:p>
        </p:txBody>
      </p:sp>
      <p:sp>
        <p:nvSpPr>
          <p:cNvPr id="150" name="object 150"/>
          <p:cNvSpPr/>
          <p:nvPr/>
        </p:nvSpPr>
        <p:spPr>
          <a:xfrm>
            <a:off x="6840908" y="6224451"/>
            <a:ext cx="0" cy="40005"/>
          </a:xfrm>
          <a:custGeom>
            <a:avLst/>
            <a:gdLst/>
            <a:ahLst/>
            <a:cxnLst/>
            <a:rect l="l" t="t" r="r" b="b"/>
            <a:pathLst>
              <a:path h="40004">
                <a:moveTo>
                  <a:pt x="0" y="0"/>
                </a:moveTo>
                <a:lnTo>
                  <a:pt x="0" y="39853"/>
                </a:lnTo>
              </a:path>
            </a:pathLst>
          </a:custGeom>
          <a:ln w="7968">
            <a:solidFill>
              <a:srgbClr val="333333"/>
            </a:solidFill>
          </a:ln>
        </p:spPr>
        <p:txBody>
          <a:bodyPr wrap="square" lIns="0" tIns="0" rIns="0" bIns="0" rtlCol="0"/>
          <a:lstStyle/>
          <a:p>
            <a:endParaRPr/>
          </a:p>
        </p:txBody>
      </p:sp>
      <p:sp>
        <p:nvSpPr>
          <p:cNvPr id="151" name="object 151"/>
          <p:cNvSpPr/>
          <p:nvPr/>
        </p:nvSpPr>
        <p:spPr>
          <a:xfrm>
            <a:off x="6840908" y="6280244"/>
            <a:ext cx="0" cy="8255"/>
          </a:xfrm>
          <a:custGeom>
            <a:avLst/>
            <a:gdLst/>
            <a:ahLst/>
            <a:cxnLst/>
            <a:rect l="l" t="t" r="r" b="b"/>
            <a:pathLst>
              <a:path h="8254">
                <a:moveTo>
                  <a:pt x="-3984" y="3982"/>
                </a:moveTo>
                <a:lnTo>
                  <a:pt x="3984" y="3982"/>
                </a:lnTo>
              </a:path>
            </a:pathLst>
          </a:custGeom>
          <a:ln w="7964">
            <a:solidFill>
              <a:srgbClr val="333333"/>
            </a:solidFill>
          </a:ln>
        </p:spPr>
        <p:txBody>
          <a:bodyPr wrap="square" lIns="0" tIns="0" rIns="0" bIns="0" rtlCol="0"/>
          <a:lstStyle/>
          <a:p>
            <a:endParaRPr/>
          </a:p>
        </p:txBody>
      </p:sp>
      <p:sp>
        <p:nvSpPr>
          <p:cNvPr id="152" name="object 152"/>
          <p:cNvSpPr/>
          <p:nvPr/>
        </p:nvSpPr>
        <p:spPr>
          <a:xfrm>
            <a:off x="6840908" y="6304149"/>
            <a:ext cx="0" cy="8255"/>
          </a:xfrm>
          <a:custGeom>
            <a:avLst/>
            <a:gdLst/>
            <a:ahLst/>
            <a:cxnLst/>
            <a:rect l="l" t="t" r="r" b="b"/>
            <a:pathLst>
              <a:path h="8254">
                <a:moveTo>
                  <a:pt x="-3984" y="3988"/>
                </a:moveTo>
                <a:lnTo>
                  <a:pt x="3984" y="3988"/>
                </a:lnTo>
              </a:path>
            </a:pathLst>
          </a:custGeom>
          <a:ln w="7976">
            <a:solidFill>
              <a:srgbClr val="333333"/>
            </a:solidFill>
          </a:ln>
        </p:spPr>
        <p:txBody>
          <a:bodyPr wrap="square" lIns="0" tIns="0" rIns="0" bIns="0" rtlCol="0"/>
          <a:lstStyle/>
          <a:p>
            <a:endParaRPr/>
          </a:p>
        </p:txBody>
      </p:sp>
      <p:sp>
        <p:nvSpPr>
          <p:cNvPr id="153" name="object 153"/>
          <p:cNvSpPr/>
          <p:nvPr/>
        </p:nvSpPr>
        <p:spPr>
          <a:xfrm>
            <a:off x="6840908" y="6336034"/>
            <a:ext cx="0" cy="40005"/>
          </a:xfrm>
          <a:custGeom>
            <a:avLst/>
            <a:gdLst/>
            <a:ahLst/>
            <a:cxnLst/>
            <a:rect l="l" t="t" r="r" b="b"/>
            <a:pathLst>
              <a:path h="40004">
                <a:moveTo>
                  <a:pt x="0" y="0"/>
                </a:moveTo>
                <a:lnTo>
                  <a:pt x="0" y="39849"/>
                </a:lnTo>
              </a:path>
            </a:pathLst>
          </a:custGeom>
          <a:ln w="7968">
            <a:solidFill>
              <a:srgbClr val="333333"/>
            </a:solidFill>
          </a:ln>
        </p:spPr>
        <p:txBody>
          <a:bodyPr wrap="square" lIns="0" tIns="0" rIns="0" bIns="0" rtlCol="0"/>
          <a:lstStyle/>
          <a:p>
            <a:endParaRPr/>
          </a:p>
        </p:txBody>
      </p:sp>
      <p:sp>
        <p:nvSpPr>
          <p:cNvPr id="154" name="object 154"/>
          <p:cNvSpPr/>
          <p:nvPr/>
        </p:nvSpPr>
        <p:spPr>
          <a:xfrm>
            <a:off x="6840908" y="6391828"/>
            <a:ext cx="0" cy="8255"/>
          </a:xfrm>
          <a:custGeom>
            <a:avLst/>
            <a:gdLst/>
            <a:ahLst/>
            <a:cxnLst/>
            <a:rect l="l" t="t" r="r" b="b"/>
            <a:pathLst>
              <a:path h="8254">
                <a:moveTo>
                  <a:pt x="-3984" y="3986"/>
                </a:moveTo>
                <a:lnTo>
                  <a:pt x="3984" y="3986"/>
                </a:lnTo>
              </a:path>
            </a:pathLst>
          </a:custGeom>
          <a:ln w="7972">
            <a:solidFill>
              <a:srgbClr val="333333"/>
            </a:solidFill>
          </a:ln>
        </p:spPr>
        <p:txBody>
          <a:bodyPr wrap="square" lIns="0" tIns="0" rIns="0" bIns="0" rtlCol="0"/>
          <a:lstStyle/>
          <a:p>
            <a:endParaRPr/>
          </a:p>
        </p:txBody>
      </p:sp>
      <p:sp>
        <p:nvSpPr>
          <p:cNvPr id="155" name="object 155"/>
          <p:cNvSpPr/>
          <p:nvPr/>
        </p:nvSpPr>
        <p:spPr>
          <a:xfrm>
            <a:off x="6840908" y="6415740"/>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156" name="object 156"/>
          <p:cNvSpPr/>
          <p:nvPr/>
        </p:nvSpPr>
        <p:spPr>
          <a:xfrm>
            <a:off x="6840908" y="6439649"/>
            <a:ext cx="0" cy="48260"/>
          </a:xfrm>
          <a:custGeom>
            <a:avLst/>
            <a:gdLst/>
            <a:ahLst/>
            <a:cxnLst/>
            <a:rect l="l" t="t" r="r" b="b"/>
            <a:pathLst>
              <a:path h="48260">
                <a:moveTo>
                  <a:pt x="-3984" y="23912"/>
                </a:moveTo>
                <a:lnTo>
                  <a:pt x="3984" y="23912"/>
                </a:lnTo>
              </a:path>
            </a:pathLst>
          </a:custGeom>
          <a:ln w="47825">
            <a:solidFill>
              <a:srgbClr val="333333"/>
            </a:solidFill>
          </a:ln>
        </p:spPr>
        <p:txBody>
          <a:bodyPr wrap="square" lIns="0" tIns="0" rIns="0" bIns="0" rtlCol="0"/>
          <a:lstStyle/>
          <a:p>
            <a:endParaRPr/>
          </a:p>
        </p:txBody>
      </p:sp>
      <p:sp>
        <p:nvSpPr>
          <p:cNvPr id="157" name="object 157"/>
          <p:cNvSpPr/>
          <p:nvPr/>
        </p:nvSpPr>
        <p:spPr>
          <a:xfrm>
            <a:off x="6840908" y="6503415"/>
            <a:ext cx="0" cy="8255"/>
          </a:xfrm>
          <a:custGeom>
            <a:avLst/>
            <a:gdLst/>
            <a:ahLst/>
            <a:cxnLst/>
            <a:rect l="l" t="t" r="r" b="b"/>
            <a:pathLst>
              <a:path h="8254">
                <a:moveTo>
                  <a:pt x="-3984" y="3984"/>
                </a:moveTo>
                <a:lnTo>
                  <a:pt x="3984" y="3984"/>
                </a:lnTo>
              </a:path>
            </a:pathLst>
          </a:custGeom>
          <a:ln w="7968">
            <a:solidFill>
              <a:srgbClr val="333333"/>
            </a:solidFill>
          </a:ln>
        </p:spPr>
        <p:txBody>
          <a:bodyPr wrap="square" lIns="0" tIns="0" rIns="0" bIns="0" rtlCol="0"/>
          <a:lstStyle/>
          <a:p>
            <a:endParaRPr/>
          </a:p>
        </p:txBody>
      </p:sp>
      <p:sp>
        <p:nvSpPr>
          <p:cNvPr id="158" name="object 158"/>
          <p:cNvSpPr/>
          <p:nvPr/>
        </p:nvSpPr>
        <p:spPr>
          <a:xfrm>
            <a:off x="6824967" y="6519360"/>
            <a:ext cx="8255" cy="8255"/>
          </a:xfrm>
          <a:custGeom>
            <a:avLst/>
            <a:gdLst/>
            <a:ahLst/>
            <a:cxnLst/>
            <a:rect l="l" t="t" r="r" b="b"/>
            <a:pathLst>
              <a:path w="8254" h="8254">
                <a:moveTo>
                  <a:pt x="7968" y="0"/>
                </a:moveTo>
                <a:lnTo>
                  <a:pt x="0" y="7964"/>
                </a:lnTo>
              </a:path>
            </a:pathLst>
          </a:custGeom>
          <a:ln w="7968">
            <a:solidFill>
              <a:srgbClr val="333333"/>
            </a:solidFill>
          </a:ln>
        </p:spPr>
        <p:txBody>
          <a:bodyPr wrap="square" lIns="0" tIns="0" rIns="0" bIns="0" rtlCol="0"/>
          <a:lstStyle/>
          <a:p>
            <a:endParaRPr/>
          </a:p>
        </p:txBody>
      </p:sp>
      <p:sp>
        <p:nvSpPr>
          <p:cNvPr id="159" name="object 159"/>
          <p:cNvSpPr/>
          <p:nvPr/>
        </p:nvSpPr>
        <p:spPr>
          <a:xfrm>
            <a:off x="6785115" y="6543266"/>
            <a:ext cx="24130" cy="24130"/>
          </a:xfrm>
          <a:custGeom>
            <a:avLst/>
            <a:gdLst/>
            <a:ahLst/>
            <a:cxnLst/>
            <a:rect l="l" t="t" r="r" b="b"/>
            <a:pathLst>
              <a:path w="24129" h="24129">
                <a:moveTo>
                  <a:pt x="23912" y="0"/>
                </a:moveTo>
                <a:lnTo>
                  <a:pt x="7968" y="15940"/>
                </a:lnTo>
                <a:lnTo>
                  <a:pt x="0" y="23912"/>
                </a:lnTo>
              </a:path>
            </a:pathLst>
          </a:custGeom>
          <a:ln w="7968">
            <a:solidFill>
              <a:srgbClr val="333333"/>
            </a:solidFill>
          </a:ln>
        </p:spPr>
        <p:txBody>
          <a:bodyPr wrap="square" lIns="0" tIns="0" rIns="0" bIns="0" rtlCol="0"/>
          <a:lstStyle/>
          <a:p>
            <a:endParaRPr/>
          </a:p>
        </p:txBody>
      </p:sp>
      <p:sp>
        <p:nvSpPr>
          <p:cNvPr id="160" name="object 160"/>
          <p:cNvSpPr txBox="1"/>
          <p:nvPr/>
        </p:nvSpPr>
        <p:spPr>
          <a:xfrm>
            <a:off x="5427367" y="4085298"/>
            <a:ext cx="560070" cy="304800"/>
          </a:xfrm>
          <a:prstGeom prst="rect">
            <a:avLst/>
          </a:prstGeom>
        </p:spPr>
        <p:txBody>
          <a:bodyPr vert="horz" wrap="square" lIns="0" tIns="12700" rIns="0" bIns="0" rtlCol="0">
            <a:spAutoFit/>
          </a:bodyPr>
          <a:lstStyle/>
          <a:p>
            <a:pPr marL="12700">
              <a:lnSpc>
                <a:spcPts val="1100"/>
              </a:lnSpc>
              <a:spcBef>
                <a:spcPts val="100"/>
              </a:spcBef>
            </a:pPr>
            <a:r>
              <a:rPr sz="1000" spc="-25" dirty="0">
                <a:solidFill>
                  <a:srgbClr val="1C3D58"/>
                </a:solidFill>
                <a:latin typeface="MS Reference Sans Serif"/>
                <a:cs typeface="MS Reference Sans Serif"/>
              </a:rPr>
              <a:t>As</a:t>
            </a:r>
            <a:r>
              <a:rPr sz="1000" spc="-155"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Salam</a:t>
            </a:r>
            <a:endParaRPr sz="1000">
              <a:latin typeface="MS Reference Sans Serif"/>
              <a:cs typeface="MS Reference Sans Serif"/>
            </a:endParaRPr>
          </a:p>
          <a:p>
            <a:pPr marL="12700">
              <a:lnSpc>
                <a:spcPts val="1100"/>
              </a:lnSpc>
            </a:pPr>
            <a:r>
              <a:rPr sz="1000" spc="-155" dirty="0">
                <a:solidFill>
                  <a:srgbClr val="1C3D58"/>
                </a:solidFill>
                <a:latin typeface="MS Reference Sans Serif"/>
                <a:cs typeface="MS Reference Sans Serif"/>
              </a:rPr>
              <a:t>-</a:t>
            </a:r>
            <a:r>
              <a:rPr sz="1000" spc="-110"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WK</a:t>
            </a:r>
            <a:endParaRPr sz="1000">
              <a:latin typeface="MS Reference Sans Serif"/>
              <a:cs typeface="MS Reference Sans Serif"/>
            </a:endParaRPr>
          </a:p>
        </p:txBody>
      </p:sp>
      <p:sp>
        <p:nvSpPr>
          <p:cNvPr id="161" name="object 161"/>
          <p:cNvSpPr txBox="1"/>
          <p:nvPr/>
        </p:nvSpPr>
        <p:spPr>
          <a:xfrm>
            <a:off x="6635372" y="1875823"/>
            <a:ext cx="56261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Khiwai</a:t>
            </a:r>
            <a:endParaRPr sz="1000">
              <a:latin typeface="MS Reference Sans Serif"/>
              <a:cs typeface="MS Reference Sans Serif"/>
            </a:endParaRPr>
          </a:p>
        </p:txBody>
      </p:sp>
      <p:sp>
        <p:nvSpPr>
          <p:cNvPr id="162" name="object 162"/>
          <p:cNvSpPr txBox="1"/>
          <p:nvPr/>
        </p:nvSpPr>
        <p:spPr>
          <a:xfrm>
            <a:off x="4722070" y="2270881"/>
            <a:ext cx="75692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1C3D58"/>
                </a:solidFill>
                <a:latin typeface="MS Reference Sans Serif"/>
                <a:cs typeface="MS Reference Sans Serif"/>
              </a:rPr>
              <a:t>Wad</a:t>
            </a:r>
            <a:r>
              <a:rPr sz="1000" spc="-15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Bandah</a:t>
            </a:r>
            <a:endParaRPr sz="1000">
              <a:latin typeface="MS Reference Sans Serif"/>
              <a:cs typeface="MS Reference Sans Serif"/>
            </a:endParaRPr>
          </a:p>
        </p:txBody>
      </p:sp>
      <p:sp>
        <p:nvSpPr>
          <p:cNvPr id="163" name="object 163"/>
          <p:cNvSpPr txBox="1"/>
          <p:nvPr/>
        </p:nvSpPr>
        <p:spPr>
          <a:xfrm>
            <a:off x="6511763" y="3459843"/>
            <a:ext cx="54546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1C3D58"/>
                </a:solidFill>
                <a:latin typeface="MS Reference Sans Serif"/>
                <a:cs typeface="MS Reference Sans Serif"/>
              </a:rPr>
              <a:t>As</a:t>
            </a:r>
            <a:r>
              <a:rPr sz="1000" spc="-145"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Sunut</a:t>
            </a:r>
            <a:endParaRPr sz="1000">
              <a:latin typeface="MS Reference Sans Serif"/>
              <a:cs typeface="MS Reference Sans Serif"/>
            </a:endParaRPr>
          </a:p>
        </p:txBody>
      </p:sp>
      <p:sp>
        <p:nvSpPr>
          <p:cNvPr id="164" name="object 164"/>
          <p:cNvSpPr txBox="1"/>
          <p:nvPr/>
        </p:nvSpPr>
        <p:spPr>
          <a:xfrm>
            <a:off x="6432621" y="4221106"/>
            <a:ext cx="62484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Lagowa</a:t>
            </a:r>
            <a:endParaRPr sz="1000">
              <a:latin typeface="MS Reference Sans Serif"/>
              <a:cs typeface="MS Reference Sans Serif"/>
            </a:endParaRPr>
          </a:p>
        </p:txBody>
      </p:sp>
      <p:sp>
        <p:nvSpPr>
          <p:cNvPr id="165" name="object 165"/>
          <p:cNvSpPr txBox="1"/>
          <p:nvPr/>
        </p:nvSpPr>
        <p:spPr>
          <a:xfrm>
            <a:off x="4647726" y="4386471"/>
            <a:ext cx="598805"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Babanusa</a:t>
            </a:r>
            <a:endParaRPr sz="1000">
              <a:latin typeface="MS Reference Sans Serif"/>
              <a:cs typeface="MS Reference Sans Serif"/>
            </a:endParaRPr>
          </a:p>
        </p:txBody>
      </p:sp>
      <p:sp>
        <p:nvSpPr>
          <p:cNvPr id="166" name="object 166"/>
          <p:cNvSpPr txBox="1"/>
          <p:nvPr/>
        </p:nvSpPr>
        <p:spPr>
          <a:xfrm>
            <a:off x="7025562" y="5287000"/>
            <a:ext cx="374650" cy="177800"/>
          </a:xfrm>
          <a:prstGeom prst="rect">
            <a:avLst/>
          </a:prstGeom>
        </p:spPr>
        <p:txBody>
          <a:bodyPr vert="horz" wrap="square" lIns="0" tIns="12700" rIns="0" bIns="0" rtlCol="0">
            <a:spAutoFit/>
          </a:bodyPr>
          <a:lstStyle/>
          <a:p>
            <a:pPr marL="12700">
              <a:lnSpc>
                <a:spcPct val="100000"/>
              </a:lnSpc>
              <a:spcBef>
                <a:spcPts val="100"/>
              </a:spcBef>
            </a:pPr>
            <a:r>
              <a:rPr sz="1000" spc="-90" dirty="0">
                <a:solidFill>
                  <a:srgbClr val="1C3D58"/>
                </a:solidFill>
                <a:latin typeface="MS Reference Sans Serif"/>
                <a:cs typeface="MS Reference Sans Serif"/>
              </a:rPr>
              <a:t>K</a:t>
            </a:r>
            <a:r>
              <a:rPr sz="1000" spc="-40" dirty="0">
                <a:solidFill>
                  <a:srgbClr val="1C3D58"/>
                </a:solidFill>
                <a:latin typeface="MS Reference Sans Serif"/>
                <a:cs typeface="MS Reference Sans Serif"/>
              </a:rPr>
              <a:t>eilak</a:t>
            </a:r>
            <a:endParaRPr sz="1000">
              <a:latin typeface="MS Reference Sans Serif"/>
              <a:cs typeface="MS Reference Sans Serif"/>
            </a:endParaRPr>
          </a:p>
        </p:txBody>
      </p:sp>
      <p:sp>
        <p:nvSpPr>
          <p:cNvPr id="167" name="object 167"/>
          <p:cNvSpPr txBox="1"/>
          <p:nvPr/>
        </p:nvSpPr>
        <p:spPr>
          <a:xfrm>
            <a:off x="5994846" y="5543415"/>
            <a:ext cx="518159"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Dibab</a:t>
            </a:r>
            <a:endParaRPr sz="1000">
              <a:latin typeface="MS Reference Sans Serif"/>
              <a:cs typeface="MS Reference Sans Serif"/>
            </a:endParaRPr>
          </a:p>
        </p:txBody>
      </p:sp>
      <p:sp>
        <p:nvSpPr>
          <p:cNvPr id="168" name="object 168"/>
          <p:cNvSpPr txBox="1"/>
          <p:nvPr/>
        </p:nvSpPr>
        <p:spPr>
          <a:xfrm>
            <a:off x="5586095" y="6331414"/>
            <a:ext cx="925830" cy="177800"/>
          </a:xfrm>
          <a:prstGeom prst="rect">
            <a:avLst/>
          </a:prstGeom>
        </p:spPr>
        <p:txBody>
          <a:bodyPr vert="horz" wrap="square" lIns="0" tIns="12700" rIns="0" bIns="0" rtlCol="0">
            <a:spAutoFit/>
          </a:bodyPr>
          <a:lstStyle/>
          <a:p>
            <a:pPr marL="12700">
              <a:lnSpc>
                <a:spcPct val="100000"/>
              </a:lnSpc>
              <a:spcBef>
                <a:spcPts val="100"/>
              </a:spcBef>
            </a:pPr>
            <a:r>
              <a:rPr sz="1000" spc="-105" dirty="0">
                <a:solidFill>
                  <a:srgbClr val="1C3D58"/>
                </a:solidFill>
                <a:latin typeface="MS Reference Sans Serif"/>
                <a:cs typeface="MS Reference Sans Serif"/>
              </a:rPr>
              <a:t>A </a:t>
            </a:r>
            <a:r>
              <a:rPr sz="1000" dirty="0">
                <a:solidFill>
                  <a:srgbClr val="1C3D58"/>
                </a:solidFill>
                <a:latin typeface="MS Reference Sans Serif"/>
                <a:cs typeface="MS Reference Sans Serif"/>
              </a:rPr>
              <a:t>PCA</a:t>
            </a:r>
            <a:r>
              <a:rPr sz="1000" spc="-14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area</a:t>
            </a:r>
            <a:endParaRPr sz="1000">
              <a:latin typeface="MS Reference Sans Serif"/>
              <a:cs typeface="MS Reference Sans Serif"/>
            </a:endParaRPr>
          </a:p>
        </p:txBody>
      </p:sp>
      <p:sp>
        <p:nvSpPr>
          <p:cNvPr id="169" name="object 169"/>
          <p:cNvSpPr txBox="1"/>
          <p:nvPr/>
        </p:nvSpPr>
        <p:spPr>
          <a:xfrm>
            <a:off x="6826411" y="2634232"/>
            <a:ext cx="655320"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Abu</a:t>
            </a:r>
            <a:r>
              <a:rPr sz="1000" spc="-14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Zabad</a:t>
            </a:r>
            <a:endParaRPr sz="1000">
              <a:latin typeface="MS Reference Sans Serif"/>
              <a:cs typeface="MS Reference Sans Serif"/>
            </a:endParaRPr>
          </a:p>
        </p:txBody>
      </p:sp>
      <p:sp>
        <p:nvSpPr>
          <p:cNvPr id="170" name="object 170"/>
          <p:cNvSpPr txBox="1"/>
          <p:nvPr/>
        </p:nvSpPr>
        <p:spPr>
          <a:xfrm>
            <a:off x="5427364" y="1483852"/>
            <a:ext cx="606425"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1C3D58"/>
                </a:solidFill>
                <a:latin typeface="MS Reference Sans Serif"/>
                <a:cs typeface="MS Reference Sans Serif"/>
              </a:rPr>
              <a:t>An</a:t>
            </a:r>
            <a:r>
              <a:rPr sz="1000" spc="-16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Nuhud</a:t>
            </a:r>
            <a:endParaRPr sz="1000">
              <a:latin typeface="MS Reference Sans Serif"/>
              <a:cs typeface="MS Reference Sans Serif"/>
            </a:endParaRPr>
          </a:p>
        </p:txBody>
      </p:sp>
      <p:sp>
        <p:nvSpPr>
          <p:cNvPr id="171" name="object 171"/>
          <p:cNvSpPr txBox="1"/>
          <p:nvPr/>
        </p:nvSpPr>
        <p:spPr>
          <a:xfrm>
            <a:off x="4823359" y="3770652"/>
            <a:ext cx="38735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Idia</a:t>
            </a:r>
            <a:endParaRPr sz="1000">
              <a:latin typeface="MS Reference Sans Serif"/>
              <a:cs typeface="MS Reference Sans Serif"/>
            </a:endParaRPr>
          </a:p>
        </p:txBody>
      </p:sp>
      <p:sp>
        <p:nvSpPr>
          <p:cNvPr id="172" name="object 172"/>
          <p:cNvSpPr txBox="1"/>
          <p:nvPr/>
        </p:nvSpPr>
        <p:spPr>
          <a:xfrm>
            <a:off x="4572810" y="3040035"/>
            <a:ext cx="57404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Ghubaish</a:t>
            </a:r>
            <a:endParaRPr sz="1000">
              <a:latin typeface="MS Reference Sans Serif"/>
              <a:cs typeface="MS Reference Sans Serif"/>
            </a:endParaRPr>
          </a:p>
        </p:txBody>
      </p:sp>
      <p:sp>
        <p:nvSpPr>
          <p:cNvPr id="173" name="object 173"/>
          <p:cNvSpPr txBox="1"/>
          <p:nvPr/>
        </p:nvSpPr>
        <p:spPr>
          <a:xfrm>
            <a:off x="4949781" y="5648725"/>
            <a:ext cx="61150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Meiram</a:t>
            </a:r>
            <a:endParaRPr sz="1000">
              <a:latin typeface="MS Reference Sans Serif"/>
              <a:cs typeface="MS Reference Sans Serif"/>
            </a:endParaRPr>
          </a:p>
        </p:txBody>
      </p:sp>
      <p:sp>
        <p:nvSpPr>
          <p:cNvPr id="174" name="object 174"/>
          <p:cNvSpPr txBox="1"/>
          <p:nvPr/>
        </p:nvSpPr>
        <p:spPr>
          <a:xfrm>
            <a:off x="4910321" y="4971662"/>
            <a:ext cx="354330"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Abyei</a:t>
            </a:r>
            <a:endParaRPr sz="1000">
              <a:latin typeface="MS Reference Sans Serif"/>
              <a:cs typeface="MS Reference Sans Serif"/>
            </a:endParaRPr>
          </a:p>
        </p:txBody>
      </p:sp>
      <p:graphicFrame>
        <p:nvGraphicFramePr>
          <p:cNvPr id="175" name="object 175"/>
          <p:cNvGraphicFramePr>
            <a:graphicFrameLocks noGrp="1"/>
          </p:cNvGraphicFramePr>
          <p:nvPr>
            <p:extLst>
              <p:ext uri="{D42A27DB-BD31-4B8C-83A1-F6EECF244321}">
                <p14:modId xmlns:p14="http://schemas.microsoft.com/office/powerpoint/2010/main" val="125546912"/>
              </p:ext>
            </p:extLst>
          </p:nvPr>
        </p:nvGraphicFramePr>
        <p:xfrm>
          <a:off x="365669" y="1818529"/>
          <a:ext cx="3103880" cy="4010927"/>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286495">
                <a:tc>
                  <a:txBody>
                    <a:bodyPr/>
                    <a:lstStyle/>
                    <a:p>
                      <a:pPr marL="119380">
                        <a:lnSpc>
                          <a:spcPct val="100000"/>
                        </a:lnSpc>
                        <a:spcBef>
                          <a:spcPts val="325"/>
                        </a:spcBef>
                      </a:pPr>
                      <a:r>
                        <a:rPr sz="1200" spc="40" dirty="0">
                          <a:solidFill>
                            <a:srgbClr val="1C3D58"/>
                          </a:solidFill>
                          <a:latin typeface="Calibri"/>
                          <a:cs typeface="Calibri"/>
                        </a:rPr>
                        <a:t>Al</a:t>
                      </a:r>
                      <a:r>
                        <a:rPr sz="1200" spc="30" dirty="0">
                          <a:solidFill>
                            <a:srgbClr val="1C3D58"/>
                          </a:solidFill>
                          <a:latin typeface="Calibri"/>
                          <a:cs typeface="Calibri"/>
                        </a:rPr>
                        <a:t> Khiwai</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20650" algn="r">
                        <a:lnSpc>
                          <a:spcPct val="100000"/>
                        </a:lnSpc>
                        <a:spcBef>
                          <a:spcPts val="265"/>
                        </a:spcBef>
                      </a:pPr>
                      <a:r>
                        <a:rPr sz="1200" i="1" dirty="0">
                          <a:solidFill>
                            <a:srgbClr val="1C3D58"/>
                          </a:solidFill>
                          <a:latin typeface="Tahoma"/>
                          <a:cs typeface="Tahoma"/>
                        </a:rPr>
                        <a:t>يﻮﺨﻟا</a:t>
                      </a:r>
                      <a:endParaRPr sz="1200">
                        <a:latin typeface="Tahoma"/>
                        <a:cs typeface="Tahoma"/>
                      </a:endParaRPr>
                    </a:p>
                  </a:txBody>
                  <a:tcPr marL="0" marR="0" marT="336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0"/>
                  </a:ext>
                </a:extLst>
              </a:tr>
              <a:tr h="286495">
                <a:tc>
                  <a:txBody>
                    <a:bodyPr/>
                    <a:lstStyle/>
                    <a:p>
                      <a:pPr marL="119380">
                        <a:lnSpc>
                          <a:spcPct val="100000"/>
                        </a:lnSpc>
                        <a:spcBef>
                          <a:spcPts val="320"/>
                        </a:spcBef>
                      </a:pPr>
                      <a:r>
                        <a:rPr sz="1200" spc="60" dirty="0">
                          <a:solidFill>
                            <a:srgbClr val="1C3D58"/>
                          </a:solidFill>
                          <a:latin typeface="Calibri"/>
                          <a:cs typeface="Calibri"/>
                        </a:rPr>
                        <a:t>Abu</a:t>
                      </a:r>
                      <a:r>
                        <a:rPr sz="1200" spc="30" dirty="0">
                          <a:solidFill>
                            <a:srgbClr val="1C3D58"/>
                          </a:solidFill>
                          <a:latin typeface="Calibri"/>
                          <a:cs typeface="Calibri"/>
                        </a:rPr>
                        <a:t> </a:t>
                      </a:r>
                      <a:r>
                        <a:rPr sz="1200" spc="75" dirty="0">
                          <a:solidFill>
                            <a:srgbClr val="1C3D58"/>
                          </a:solidFill>
                          <a:latin typeface="Calibri"/>
                          <a:cs typeface="Calibri"/>
                        </a:rPr>
                        <a:t>Zabad</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7000" algn="r">
                        <a:lnSpc>
                          <a:spcPct val="100000"/>
                        </a:lnSpc>
                        <a:spcBef>
                          <a:spcPts val="260"/>
                        </a:spcBef>
                      </a:pPr>
                      <a:r>
                        <a:rPr lang="ar-EG" sz="1200" i="1" dirty="0">
                          <a:solidFill>
                            <a:srgbClr val="1C3D58"/>
                          </a:solidFill>
                          <a:latin typeface="Tahoma"/>
                          <a:cs typeface="Tahoma"/>
                        </a:rPr>
                        <a:t> زيد</a:t>
                      </a:r>
                      <a:r>
                        <a:rPr sz="1200" i="1" dirty="0" err="1">
                          <a:solidFill>
                            <a:srgbClr val="1C3D58"/>
                          </a:solidFill>
                          <a:latin typeface="Tahoma"/>
                          <a:cs typeface="Tahoma"/>
                        </a:rPr>
                        <a:t>ﻮﺑأ</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286494">
                <a:tc>
                  <a:txBody>
                    <a:bodyPr/>
                    <a:lstStyle/>
                    <a:p>
                      <a:pPr marL="119380">
                        <a:lnSpc>
                          <a:spcPct val="100000"/>
                        </a:lnSpc>
                        <a:spcBef>
                          <a:spcPts val="325"/>
                        </a:spcBef>
                      </a:pPr>
                      <a:r>
                        <a:rPr sz="1200" spc="60" dirty="0">
                          <a:solidFill>
                            <a:srgbClr val="1C3D58"/>
                          </a:solidFill>
                          <a:latin typeface="Calibri"/>
                          <a:cs typeface="Calibri"/>
                        </a:rPr>
                        <a:t>An</a:t>
                      </a:r>
                      <a:r>
                        <a:rPr sz="1200" spc="30" dirty="0">
                          <a:solidFill>
                            <a:srgbClr val="1C3D58"/>
                          </a:solidFill>
                          <a:latin typeface="Calibri"/>
                          <a:cs typeface="Calibri"/>
                        </a:rPr>
                        <a:t> </a:t>
                      </a:r>
                      <a:r>
                        <a:rPr sz="1200" spc="45" dirty="0">
                          <a:solidFill>
                            <a:srgbClr val="1C3D58"/>
                          </a:solidFill>
                          <a:latin typeface="Calibri"/>
                          <a:cs typeface="Calibri"/>
                        </a:rPr>
                        <a:t>Nuhud</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0650" algn="r">
                        <a:lnSpc>
                          <a:spcPct val="100000"/>
                        </a:lnSpc>
                        <a:spcBef>
                          <a:spcPts val="260"/>
                        </a:spcBef>
                      </a:pPr>
                      <a:r>
                        <a:rPr sz="1200" i="1" dirty="0">
                          <a:solidFill>
                            <a:srgbClr val="1C3D58"/>
                          </a:solidFill>
                          <a:latin typeface="Tahoma"/>
                          <a:cs typeface="Tahoma"/>
                        </a:rPr>
                        <a:t>دﻮﮫﻨﻟا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286495">
                <a:tc>
                  <a:txBody>
                    <a:bodyPr/>
                    <a:lstStyle/>
                    <a:p>
                      <a:pPr marL="118110">
                        <a:lnSpc>
                          <a:spcPct val="100000"/>
                        </a:lnSpc>
                        <a:spcBef>
                          <a:spcPts val="210"/>
                        </a:spcBef>
                      </a:pPr>
                      <a:r>
                        <a:rPr sz="1200" spc="20" dirty="0">
                          <a:solidFill>
                            <a:srgbClr val="1C3D58"/>
                          </a:solidFill>
                          <a:latin typeface="Calibri"/>
                          <a:cs typeface="Calibri"/>
                        </a:rPr>
                        <a:t>Wad</a:t>
                      </a:r>
                      <a:r>
                        <a:rPr sz="1200" spc="25" dirty="0">
                          <a:solidFill>
                            <a:srgbClr val="1C3D58"/>
                          </a:solidFill>
                          <a:latin typeface="Calibri"/>
                          <a:cs typeface="Calibri"/>
                        </a:rPr>
                        <a:t> </a:t>
                      </a:r>
                      <a:r>
                        <a:rPr sz="1200" spc="55" dirty="0">
                          <a:solidFill>
                            <a:srgbClr val="1C3D58"/>
                          </a:solidFill>
                          <a:latin typeface="Calibri"/>
                          <a:cs typeface="Calibri"/>
                        </a:rPr>
                        <a:t>Bandah</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5730" algn="r">
                        <a:lnSpc>
                          <a:spcPct val="100000"/>
                        </a:lnSpc>
                        <a:spcBef>
                          <a:spcPts val="270"/>
                        </a:spcBef>
                      </a:pPr>
                      <a:r>
                        <a:rPr lang="ar-EG" sz="1200" i="1" dirty="0">
                          <a:solidFill>
                            <a:srgbClr val="1C3D58"/>
                          </a:solidFill>
                          <a:latin typeface="Tahoma"/>
                          <a:cs typeface="Tahoma"/>
                        </a:rPr>
                        <a:t>ود بندة</a:t>
                      </a:r>
                      <a:endParaRPr sz="1200" dirty="0">
                        <a:latin typeface="Tahoma"/>
                        <a:cs typeface="Tahoma"/>
                      </a:endParaRPr>
                    </a:p>
                  </a:txBody>
                  <a:tcPr marL="0" marR="0" marT="342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286495">
                <a:tc>
                  <a:txBody>
                    <a:bodyPr/>
                    <a:lstStyle/>
                    <a:p>
                      <a:pPr marL="119380">
                        <a:lnSpc>
                          <a:spcPct val="100000"/>
                        </a:lnSpc>
                        <a:spcBef>
                          <a:spcPts val="335"/>
                        </a:spcBef>
                      </a:pPr>
                      <a:r>
                        <a:rPr sz="1200" spc="90" dirty="0">
                          <a:solidFill>
                            <a:srgbClr val="1C3D58"/>
                          </a:solidFill>
                          <a:latin typeface="Calibri"/>
                          <a:cs typeface="Calibri"/>
                        </a:rPr>
                        <a:t>As</a:t>
                      </a:r>
                      <a:r>
                        <a:rPr sz="1200" spc="30" dirty="0">
                          <a:solidFill>
                            <a:srgbClr val="1C3D58"/>
                          </a:solidFill>
                          <a:latin typeface="Calibri"/>
                          <a:cs typeface="Calibri"/>
                        </a:rPr>
                        <a:t> </a:t>
                      </a:r>
                      <a:r>
                        <a:rPr sz="1200" spc="35" dirty="0">
                          <a:solidFill>
                            <a:srgbClr val="1C3D58"/>
                          </a:solidFill>
                          <a:latin typeface="Calibri"/>
                          <a:cs typeface="Calibri"/>
                        </a:rPr>
                        <a:t>Sunut</a:t>
                      </a:r>
                      <a:endParaRPr sz="1200">
                        <a:latin typeface="Calibri"/>
                        <a:cs typeface="Calibri"/>
                      </a:endParaRPr>
                    </a:p>
                  </a:txBody>
                  <a:tcPr marL="0" marR="0" marT="425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7000" algn="r">
                        <a:lnSpc>
                          <a:spcPct val="100000"/>
                        </a:lnSpc>
                        <a:spcBef>
                          <a:spcPts val="414"/>
                        </a:spcBef>
                      </a:pPr>
                      <a:r>
                        <a:rPr sz="1200" i="1" dirty="0">
                          <a:solidFill>
                            <a:srgbClr val="1C3D58"/>
                          </a:solidFill>
                          <a:latin typeface="Tahoma"/>
                          <a:cs typeface="Tahoma"/>
                        </a:rPr>
                        <a:t>طﻮﻨﺴﻟأ</a:t>
                      </a:r>
                      <a:endParaRPr sz="1200">
                        <a:latin typeface="Tahoma"/>
                        <a:cs typeface="Tahoma"/>
                      </a:endParaRPr>
                    </a:p>
                  </a:txBody>
                  <a:tcPr marL="0" marR="0" marT="52704"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86495">
                <a:tc>
                  <a:txBody>
                    <a:bodyPr/>
                    <a:lstStyle/>
                    <a:p>
                      <a:pPr marL="119380">
                        <a:lnSpc>
                          <a:spcPct val="100000"/>
                        </a:lnSpc>
                        <a:spcBef>
                          <a:spcPts val="32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20" dirty="0">
                          <a:solidFill>
                            <a:srgbClr val="1C3D58"/>
                          </a:solidFill>
                          <a:latin typeface="Calibri"/>
                          <a:cs typeface="Calibri"/>
                        </a:rPr>
                        <a:t>Idia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20650" algn="r">
                        <a:lnSpc>
                          <a:spcPct val="100000"/>
                        </a:lnSpc>
                        <a:spcBef>
                          <a:spcPts val="260"/>
                        </a:spcBef>
                      </a:pPr>
                      <a:r>
                        <a:rPr sz="1200" i="1" dirty="0">
                          <a:solidFill>
                            <a:srgbClr val="1C3D58"/>
                          </a:solidFill>
                          <a:latin typeface="Tahoma"/>
                          <a:cs typeface="Tahoma"/>
                        </a:rPr>
                        <a:t>ﺔﯿﺿﻷا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5"/>
                  </a:ext>
                </a:extLst>
              </a:tr>
              <a:tr h="286494">
                <a:tc>
                  <a:txBody>
                    <a:bodyPr/>
                    <a:lstStyle/>
                    <a:p>
                      <a:pPr marL="113030">
                        <a:lnSpc>
                          <a:spcPct val="100000"/>
                        </a:lnSpc>
                        <a:spcBef>
                          <a:spcPts val="295"/>
                        </a:spcBef>
                      </a:pPr>
                      <a:r>
                        <a:rPr sz="1200" spc="45" dirty="0">
                          <a:solidFill>
                            <a:srgbClr val="1C3D58"/>
                          </a:solidFill>
                          <a:latin typeface="Calibri"/>
                          <a:cs typeface="Calibri"/>
                        </a:rPr>
                        <a:t>Ghubaish</a:t>
                      </a:r>
                      <a:endParaRPr sz="1200">
                        <a:latin typeface="Calibri"/>
                        <a:cs typeface="Calibri"/>
                      </a:endParaRPr>
                    </a:p>
                  </a:txBody>
                  <a:tcPr marL="0" marR="0" marT="374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7000" algn="r">
                        <a:lnSpc>
                          <a:spcPct val="100000"/>
                        </a:lnSpc>
                        <a:spcBef>
                          <a:spcPts val="170"/>
                        </a:spcBef>
                      </a:pPr>
                      <a:r>
                        <a:rPr sz="1200" i="1" dirty="0">
                          <a:solidFill>
                            <a:srgbClr val="1C3D58"/>
                          </a:solidFill>
                          <a:latin typeface="Tahoma"/>
                          <a:cs typeface="Tahoma"/>
                        </a:rPr>
                        <a:t>ﺶﯿﺒﻏ</a:t>
                      </a:r>
                      <a:endParaRPr sz="1200">
                        <a:latin typeface="Tahoma"/>
                        <a:cs typeface="Tahoma"/>
                      </a:endParaRPr>
                    </a:p>
                  </a:txBody>
                  <a:tcPr marL="0" marR="0" marT="215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286495">
                <a:tc>
                  <a:txBody>
                    <a:bodyPr/>
                    <a:lstStyle/>
                    <a:p>
                      <a:pPr marL="119380">
                        <a:lnSpc>
                          <a:spcPct val="100000"/>
                        </a:lnSpc>
                        <a:spcBef>
                          <a:spcPts val="320"/>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60" dirty="0">
                          <a:solidFill>
                            <a:srgbClr val="1C3D58"/>
                          </a:solidFill>
                          <a:latin typeface="Calibri"/>
                          <a:cs typeface="Calibri"/>
                        </a:rPr>
                        <a:t>Lagowa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2555" algn="r">
                        <a:lnSpc>
                          <a:spcPct val="100000"/>
                        </a:lnSpc>
                        <a:spcBef>
                          <a:spcPts val="260"/>
                        </a:spcBef>
                      </a:pPr>
                      <a:r>
                        <a:rPr lang="ar-EG" sz="1200" i="1" dirty="0">
                          <a:solidFill>
                            <a:srgbClr val="1C3D58"/>
                          </a:solidFill>
                          <a:latin typeface="Tahoma"/>
                          <a:cs typeface="Tahoma"/>
                        </a:rPr>
                        <a:t>لقاوة</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86495">
                <a:tc>
                  <a:txBody>
                    <a:bodyPr/>
                    <a:lstStyle/>
                    <a:p>
                      <a:pPr marL="119380">
                        <a:lnSpc>
                          <a:spcPct val="100000"/>
                        </a:lnSpc>
                        <a:spcBef>
                          <a:spcPts val="315"/>
                        </a:spcBef>
                      </a:pPr>
                      <a:r>
                        <a:rPr sz="1200" spc="90" dirty="0">
                          <a:solidFill>
                            <a:srgbClr val="1C3D58"/>
                          </a:solidFill>
                          <a:latin typeface="Calibri"/>
                          <a:cs typeface="Calibri"/>
                        </a:rPr>
                        <a:t>As </a:t>
                      </a:r>
                      <a:r>
                        <a:rPr sz="1200" spc="55" dirty="0">
                          <a:solidFill>
                            <a:srgbClr val="1C3D58"/>
                          </a:solidFill>
                          <a:latin typeface="Calibri"/>
                          <a:cs typeface="Calibri"/>
                        </a:rPr>
                        <a:t>Salam </a:t>
                      </a:r>
                      <a:r>
                        <a:rPr sz="1200" spc="-10" dirty="0">
                          <a:solidFill>
                            <a:srgbClr val="1C3D58"/>
                          </a:solidFill>
                          <a:latin typeface="Calibri"/>
                          <a:cs typeface="Calibri"/>
                        </a:rPr>
                        <a:t>-</a:t>
                      </a:r>
                      <a:r>
                        <a:rPr sz="1200" spc="-60" dirty="0">
                          <a:solidFill>
                            <a:srgbClr val="1C3D58"/>
                          </a:solidFill>
                          <a:latin typeface="Calibri"/>
                          <a:cs typeface="Calibri"/>
                        </a:rPr>
                        <a:t> </a:t>
                      </a:r>
                      <a:r>
                        <a:rPr sz="1200" spc="40" dirty="0">
                          <a:solidFill>
                            <a:srgbClr val="1C3D58"/>
                          </a:solidFill>
                          <a:latin typeface="Calibri"/>
                          <a:cs typeface="Calibri"/>
                        </a:rPr>
                        <a:t>WK</a:t>
                      </a:r>
                      <a:endParaRPr sz="1200">
                        <a:latin typeface="Calibri"/>
                        <a:cs typeface="Calibri"/>
                      </a:endParaRPr>
                    </a:p>
                  </a:txBody>
                  <a:tcPr marL="0" marR="0" marT="400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0014" algn="r">
                        <a:lnSpc>
                          <a:spcPct val="100000"/>
                        </a:lnSpc>
                        <a:spcBef>
                          <a:spcPts val="150"/>
                        </a:spcBef>
                      </a:pPr>
                      <a:r>
                        <a:rPr lang="ar-EG" sz="1200" i="1" spc="-5" dirty="0">
                          <a:solidFill>
                            <a:srgbClr val="1C3D58"/>
                          </a:solidFill>
                          <a:latin typeface="Tahoma"/>
                          <a:cs typeface="Tahoma"/>
                        </a:rPr>
                        <a:t> غ ك</a:t>
                      </a:r>
                      <a:r>
                        <a:rPr sz="1200" i="1" spc="-5" dirty="0">
                          <a:solidFill>
                            <a:srgbClr val="1C3D58"/>
                          </a:solidFill>
                          <a:latin typeface="Tahoma"/>
                          <a:cs typeface="Tahoma"/>
                        </a:rPr>
                        <a:t>-</a:t>
                      </a:r>
                      <a:r>
                        <a:rPr sz="1200" i="1" spc="-90" dirty="0">
                          <a:solidFill>
                            <a:srgbClr val="1C3D58"/>
                          </a:solidFill>
                          <a:latin typeface="Tahoma"/>
                          <a:cs typeface="Tahoma"/>
                        </a:rPr>
                        <a:t> </a:t>
                      </a:r>
                      <a:r>
                        <a:rPr sz="1200" i="1" dirty="0">
                          <a:solidFill>
                            <a:srgbClr val="1C3D58"/>
                          </a:solidFill>
                          <a:latin typeface="Tahoma"/>
                          <a:cs typeface="Tahoma"/>
                        </a:rPr>
                        <a:t>مﻼﺴﻟا</a:t>
                      </a:r>
                      <a:endParaRPr sz="1200" dirty="0">
                        <a:latin typeface="Tahoma"/>
                        <a:cs typeface="Tahoma"/>
                      </a:endParaRPr>
                    </a:p>
                  </a:txBody>
                  <a:tcPr marL="0" marR="0" marT="190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286495">
                <a:tc>
                  <a:txBody>
                    <a:bodyPr/>
                    <a:lstStyle/>
                    <a:p>
                      <a:pPr marL="108585">
                        <a:lnSpc>
                          <a:spcPct val="100000"/>
                        </a:lnSpc>
                        <a:spcBef>
                          <a:spcPts val="320"/>
                        </a:spcBef>
                      </a:pPr>
                      <a:r>
                        <a:rPr sz="1200" spc="60" dirty="0">
                          <a:solidFill>
                            <a:srgbClr val="1C3D58"/>
                          </a:solidFill>
                          <a:latin typeface="Calibri"/>
                          <a:cs typeface="Calibri"/>
                        </a:rPr>
                        <a:t>Babanusa</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122555" algn="r">
                        <a:lnSpc>
                          <a:spcPct val="100000"/>
                        </a:lnSpc>
                        <a:spcBef>
                          <a:spcPts val="260"/>
                        </a:spcBef>
                      </a:pPr>
                      <a:r>
                        <a:rPr sz="1200" i="1" dirty="0">
                          <a:solidFill>
                            <a:srgbClr val="1C3D58"/>
                          </a:solidFill>
                          <a:latin typeface="Tahoma"/>
                          <a:cs typeface="Tahoma"/>
                        </a:rPr>
                        <a:t>ﺔﺳﻮﻨﺑﺎﺑ</a:t>
                      </a:r>
                      <a:endParaRPr sz="1200">
                        <a:latin typeface="Tahoma"/>
                        <a:cs typeface="Tahoma"/>
                      </a:endParaRPr>
                    </a:p>
                  </a:txBody>
                  <a:tcPr marL="0" marR="0" marT="3302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r h="286494">
                <a:tc>
                  <a:txBody>
                    <a:bodyPr/>
                    <a:lstStyle/>
                    <a:p>
                      <a:pPr marL="108585">
                        <a:lnSpc>
                          <a:spcPct val="100000"/>
                        </a:lnSpc>
                        <a:spcBef>
                          <a:spcPts val="320"/>
                        </a:spcBef>
                      </a:pPr>
                      <a:r>
                        <a:rPr sz="1200" spc="40" dirty="0">
                          <a:solidFill>
                            <a:srgbClr val="1C3D58"/>
                          </a:solidFill>
                          <a:latin typeface="Calibri"/>
                          <a:cs typeface="Calibri"/>
                        </a:rPr>
                        <a:t>Keilak</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123825" algn="r">
                        <a:lnSpc>
                          <a:spcPct val="100000"/>
                        </a:lnSpc>
                        <a:spcBef>
                          <a:spcPts val="260"/>
                        </a:spcBef>
                      </a:pPr>
                      <a:r>
                        <a:rPr sz="1200" i="1" dirty="0">
                          <a:solidFill>
                            <a:srgbClr val="1C3D58"/>
                          </a:solidFill>
                          <a:latin typeface="Tahoma"/>
                          <a:cs typeface="Tahoma"/>
                        </a:rPr>
                        <a:t>ﻚﻠﯿﻛ</a:t>
                      </a:r>
                      <a:endParaRPr sz="1200">
                        <a:latin typeface="Tahoma"/>
                        <a:cs typeface="Tahoma"/>
                      </a:endParaRPr>
                    </a:p>
                  </a:txBody>
                  <a:tcPr marL="0" marR="0" marT="3302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0"/>
                  </a:ext>
                </a:extLst>
              </a:tr>
              <a:tr h="286495">
                <a:tc>
                  <a:txBody>
                    <a:bodyPr/>
                    <a:lstStyle/>
                    <a:p>
                      <a:pPr marL="119380">
                        <a:lnSpc>
                          <a:spcPct val="100000"/>
                        </a:lnSpc>
                        <a:spcBef>
                          <a:spcPts val="31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50" dirty="0">
                          <a:solidFill>
                            <a:srgbClr val="1C3D58"/>
                          </a:solidFill>
                          <a:latin typeface="Calibri"/>
                          <a:cs typeface="Calibri"/>
                        </a:rPr>
                        <a:t>Dibab</a:t>
                      </a:r>
                      <a:endParaRPr sz="1200">
                        <a:latin typeface="Calibri"/>
                        <a:cs typeface="Calibri"/>
                      </a:endParaRPr>
                    </a:p>
                  </a:txBody>
                  <a:tcPr marL="0" marR="0" marT="40005"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20650" algn="r">
                        <a:lnSpc>
                          <a:spcPct val="100000"/>
                        </a:lnSpc>
                        <a:spcBef>
                          <a:spcPts val="275"/>
                        </a:spcBef>
                      </a:pPr>
                      <a:r>
                        <a:rPr sz="1200" i="1" dirty="0">
                          <a:solidFill>
                            <a:srgbClr val="1C3D58"/>
                          </a:solidFill>
                          <a:latin typeface="Tahoma"/>
                          <a:cs typeface="Tahoma"/>
                        </a:rPr>
                        <a:t>ﺐﺑﺪﻟا</a:t>
                      </a:r>
                      <a:endParaRPr sz="1200">
                        <a:latin typeface="Tahoma"/>
                        <a:cs typeface="Tahoma"/>
                      </a:endParaRPr>
                    </a:p>
                  </a:txBody>
                  <a:tcPr marL="0" marR="0" marT="34925"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11"/>
                  </a:ext>
                </a:extLst>
              </a:tr>
              <a:tr h="286495">
                <a:tc>
                  <a:txBody>
                    <a:bodyPr/>
                    <a:lstStyle/>
                    <a:p>
                      <a:pPr marL="119380">
                        <a:lnSpc>
                          <a:spcPct val="100000"/>
                        </a:lnSpc>
                        <a:spcBef>
                          <a:spcPts val="320"/>
                        </a:spcBef>
                      </a:pPr>
                      <a:r>
                        <a:rPr sz="1200" spc="50" dirty="0">
                          <a:solidFill>
                            <a:srgbClr val="1C3D58"/>
                          </a:solidFill>
                          <a:latin typeface="Calibri"/>
                          <a:cs typeface="Calibri"/>
                        </a:rPr>
                        <a:t>Abyei</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127000" algn="r">
                        <a:lnSpc>
                          <a:spcPct val="100000"/>
                        </a:lnSpc>
                        <a:spcBef>
                          <a:spcPts val="290"/>
                        </a:spcBef>
                      </a:pPr>
                      <a:r>
                        <a:rPr sz="1200" i="1" dirty="0">
                          <a:solidFill>
                            <a:srgbClr val="1C3D58"/>
                          </a:solidFill>
                          <a:latin typeface="Tahoma"/>
                          <a:cs typeface="Tahoma"/>
                        </a:rPr>
                        <a:t>ﻲﯿﺑأ</a:t>
                      </a:r>
                      <a:endParaRPr sz="1200">
                        <a:latin typeface="Tahoma"/>
                        <a:cs typeface="Tahoma"/>
                      </a:endParaRPr>
                    </a:p>
                  </a:txBody>
                  <a:tcPr marL="0" marR="0" marT="3683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2"/>
                  </a:ext>
                </a:extLst>
              </a:tr>
              <a:tr h="286495">
                <a:tc>
                  <a:txBody>
                    <a:bodyPr/>
                    <a:lstStyle/>
                    <a:p>
                      <a:pPr marL="119380">
                        <a:lnSpc>
                          <a:spcPct val="100000"/>
                        </a:lnSpc>
                        <a:spcBef>
                          <a:spcPts val="320"/>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10" dirty="0">
                          <a:solidFill>
                            <a:srgbClr val="1C3D58"/>
                          </a:solidFill>
                          <a:latin typeface="Calibri"/>
                          <a:cs typeface="Calibri"/>
                        </a:rPr>
                        <a:t>Meiram</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20650" algn="r">
                        <a:lnSpc>
                          <a:spcPct val="100000"/>
                        </a:lnSpc>
                        <a:spcBef>
                          <a:spcPts val="260"/>
                        </a:spcBef>
                      </a:pPr>
                      <a:r>
                        <a:rPr sz="1200" i="1" dirty="0">
                          <a:solidFill>
                            <a:srgbClr val="1C3D58"/>
                          </a:solidFill>
                          <a:latin typeface="Tahoma"/>
                          <a:cs typeface="Tahoma"/>
                        </a:rPr>
                        <a:t>مﺮﯿﻤﻟا</a:t>
                      </a:r>
                      <a:endParaRPr sz="1200" dirty="0">
                        <a:latin typeface="Tahoma"/>
                        <a:cs typeface="Tahoma"/>
                      </a:endParaRPr>
                    </a:p>
                  </a:txBody>
                  <a:tcPr marL="0" marR="0" marT="3302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13"/>
                  </a:ext>
                </a:extLst>
              </a:tr>
            </a:tbl>
          </a:graphicData>
        </a:graphic>
      </p:graphicFrame>
      <p:sp>
        <p:nvSpPr>
          <p:cNvPr id="177" name="object 12">
            <a:extLst>
              <a:ext uri="{FF2B5EF4-FFF2-40B4-BE49-F238E27FC236}">
                <a16:creationId xmlns:a16="http://schemas.microsoft.com/office/drawing/2014/main" id="{44BFFB13-1C22-4EB3-9062-F307FCB81609}"/>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1057" y="715664"/>
            <a:ext cx="3322954" cy="840740"/>
          </a:xfrm>
          <a:prstGeom prst="rect">
            <a:avLst/>
          </a:prstGeom>
        </p:spPr>
        <p:txBody>
          <a:bodyPr vert="horz" wrap="square" lIns="0" tIns="90170" rIns="0" bIns="0" rtlCol="0">
            <a:spAutoFit/>
          </a:bodyPr>
          <a:lstStyle/>
          <a:p>
            <a:pPr marL="12700">
              <a:lnSpc>
                <a:spcPct val="100000"/>
              </a:lnSpc>
              <a:spcBef>
                <a:spcPts val="710"/>
              </a:spcBef>
            </a:pPr>
            <a:r>
              <a:rPr sz="1800" spc="-85" dirty="0">
                <a:solidFill>
                  <a:srgbClr val="0072BC"/>
                </a:solidFill>
                <a:latin typeface="MS Reference Sans Serif"/>
                <a:cs typeface="MS Reference Sans Serif"/>
              </a:rPr>
              <a:t>North </a:t>
            </a:r>
            <a:r>
              <a:rPr sz="1800" spc="-90" dirty="0">
                <a:solidFill>
                  <a:srgbClr val="0072BC"/>
                </a:solidFill>
                <a:latin typeface="MS Reference Sans Serif"/>
                <a:cs typeface="MS Reference Sans Serif"/>
              </a:rPr>
              <a:t>Kordofan</a:t>
            </a:r>
            <a:r>
              <a:rPr sz="1800" spc="-27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9685">
              <a:lnSpc>
                <a:spcPts val="1255"/>
              </a:lnSpc>
              <a:spcBef>
                <a:spcPts val="409"/>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95" dirty="0">
                <a:solidFill>
                  <a:srgbClr val="58595B"/>
                </a:solidFill>
                <a:latin typeface="Calibri"/>
                <a:cs typeface="Calibri"/>
              </a:rPr>
              <a:t>5 </a:t>
            </a:r>
            <a:r>
              <a:rPr sz="1200" spc="25" dirty="0">
                <a:solidFill>
                  <a:srgbClr val="58595B"/>
                </a:solidFill>
                <a:latin typeface="Calibri"/>
                <a:cs typeface="Calibri"/>
              </a:rPr>
              <a:t>localities</a:t>
            </a:r>
            <a:r>
              <a:rPr sz="1200" spc="80"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19685">
              <a:lnSpc>
                <a:spcPts val="1975"/>
              </a:lnSpc>
            </a:pPr>
            <a:r>
              <a:rPr sz="1800" spc="-55" dirty="0">
                <a:solidFill>
                  <a:srgbClr val="0072BC"/>
                </a:solidFill>
                <a:latin typeface="MS Reference Sans Serif"/>
                <a:cs typeface="MS Reference Sans Serif"/>
              </a:rPr>
              <a:t>8</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sp>
        <p:nvSpPr>
          <p:cNvPr id="5" name="object 5"/>
          <p:cNvSpPr/>
          <p:nvPr/>
        </p:nvSpPr>
        <p:spPr>
          <a:xfrm>
            <a:off x="3952730" y="1814371"/>
            <a:ext cx="6393543" cy="5047531"/>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029602" y="3107255"/>
            <a:ext cx="99758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Gebrat </a:t>
            </a:r>
            <a:r>
              <a:rPr sz="1000" spc="-15" dirty="0">
                <a:solidFill>
                  <a:srgbClr val="1C3D58"/>
                </a:solidFill>
                <a:latin typeface="MS Reference Sans Serif"/>
                <a:cs typeface="MS Reference Sans Serif"/>
              </a:rPr>
              <a:t>Al</a:t>
            </a:r>
            <a:r>
              <a:rPr sz="1000" spc="-18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Sheikh</a:t>
            </a:r>
            <a:endParaRPr sz="1000">
              <a:latin typeface="MS Reference Sans Serif"/>
              <a:cs typeface="MS Reference Sans Serif"/>
            </a:endParaRPr>
          </a:p>
        </p:txBody>
      </p:sp>
      <p:sp>
        <p:nvSpPr>
          <p:cNvPr id="7" name="object 7"/>
          <p:cNvSpPr txBox="1"/>
          <p:nvPr/>
        </p:nvSpPr>
        <p:spPr>
          <a:xfrm>
            <a:off x="5233421" y="3166503"/>
            <a:ext cx="469900"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Soudari</a:t>
            </a:r>
            <a:endParaRPr sz="1000">
              <a:latin typeface="MS Reference Sans Serif"/>
              <a:cs typeface="MS Reference Sans Serif"/>
            </a:endParaRPr>
          </a:p>
        </p:txBody>
      </p:sp>
      <p:sp>
        <p:nvSpPr>
          <p:cNvPr id="8" name="object 8"/>
          <p:cNvSpPr txBox="1"/>
          <p:nvPr/>
        </p:nvSpPr>
        <p:spPr>
          <a:xfrm>
            <a:off x="8426470" y="4429444"/>
            <a:ext cx="293370"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Bara</a:t>
            </a:r>
            <a:endParaRPr sz="1000">
              <a:latin typeface="MS Reference Sans Serif"/>
              <a:cs typeface="MS Reference Sans Serif"/>
            </a:endParaRPr>
          </a:p>
        </p:txBody>
      </p:sp>
      <p:sp>
        <p:nvSpPr>
          <p:cNvPr id="9" name="object 9"/>
          <p:cNvSpPr txBox="1"/>
          <p:nvPr/>
        </p:nvSpPr>
        <p:spPr>
          <a:xfrm>
            <a:off x="6678292" y="4919790"/>
            <a:ext cx="68008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Gharb</a:t>
            </a:r>
            <a:r>
              <a:rPr sz="1000" spc="-15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Bara</a:t>
            </a:r>
            <a:endParaRPr sz="1000">
              <a:latin typeface="MS Reference Sans Serif"/>
              <a:cs typeface="MS Reference Sans Serif"/>
            </a:endParaRPr>
          </a:p>
        </p:txBody>
      </p:sp>
      <p:sp>
        <p:nvSpPr>
          <p:cNvPr id="10" name="object 10"/>
          <p:cNvSpPr txBox="1"/>
          <p:nvPr/>
        </p:nvSpPr>
        <p:spPr>
          <a:xfrm>
            <a:off x="8214276" y="5056499"/>
            <a:ext cx="665480" cy="304800"/>
          </a:xfrm>
          <a:prstGeom prst="rect">
            <a:avLst/>
          </a:prstGeom>
        </p:spPr>
        <p:txBody>
          <a:bodyPr vert="horz" wrap="square" lIns="0" tIns="38100" rIns="0" bIns="0" rtlCol="0">
            <a:spAutoFit/>
          </a:bodyPr>
          <a:lstStyle/>
          <a:p>
            <a:pPr marL="12700" marR="5080">
              <a:lnSpc>
                <a:spcPts val="1000"/>
              </a:lnSpc>
              <a:spcBef>
                <a:spcPts val="300"/>
              </a:spcBef>
            </a:pPr>
            <a:r>
              <a:rPr sz="1000" spc="-60" dirty="0">
                <a:solidFill>
                  <a:srgbClr val="1C3D58"/>
                </a:solidFill>
                <a:latin typeface="MS Reference Sans Serif"/>
                <a:cs typeface="MS Reference Sans Serif"/>
              </a:rPr>
              <a:t>Um </a:t>
            </a:r>
            <a:r>
              <a:rPr sz="1000" spc="-80" dirty="0">
                <a:solidFill>
                  <a:srgbClr val="1C3D58"/>
                </a:solidFill>
                <a:latin typeface="MS Reference Sans Serif"/>
                <a:cs typeface="MS Reference Sans Serif"/>
              </a:rPr>
              <a:t>Dam  </a:t>
            </a:r>
            <a:r>
              <a:rPr sz="1000" spc="-60" dirty="0">
                <a:solidFill>
                  <a:srgbClr val="1C3D58"/>
                </a:solidFill>
                <a:latin typeface="MS Reference Sans Serif"/>
                <a:cs typeface="MS Reference Sans Serif"/>
              </a:rPr>
              <a:t>Haj</a:t>
            </a:r>
            <a:r>
              <a:rPr sz="1000" spc="-16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Ahmed</a:t>
            </a:r>
            <a:endParaRPr sz="1000">
              <a:latin typeface="MS Reference Sans Serif"/>
              <a:cs typeface="MS Reference Sans Serif"/>
            </a:endParaRPr>
          </a:p>
        </p:txBody>
      </p:sp>
      <p:sp>
        <p:nvSpPr>
          <p:cNvPr id="11" name="object 11"/>
          <p:cNvSpPr txBox="1"/>
          <p:nvPr/>
        </p:nvSpPr>
        <p:spPr>
          <a:xfrm>
            <a:off x="8741002" y="5740237"/>
            <a:ext cx="71818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4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Rawaba</a:t>
            </a:r>
            <a:endParaRPr sz="1000">
              <a:latin typeface="MS Reference Sans Serif"/>
              <a:cs typeface="MS Reference Sans Serif"/>
            </a:endParaRPr>
          </a:p>
        </p:txBody>
      </p:sp>
      <p:sp>
        <p:nvSpPr>
          <p:cNvPr id="12" name="object 12"/>
          <p:cNvSpPr txBox="1"/>
          <p:nvPr/>
        </p:nvSpPr>
        <p:spPr>
          <a:xfrm>
            <a:off x="8088823" y="5981560"/>
            <a:ext cx="390525" cy="304800"/>
          </a:xfrm>
          <a:prstGeom prst="rect">
            <a:avLst/>
          </a:prstGeom>
        </p:spPr>
        <p:txBody>
          <a:bodyPr vert="horz" wrap="square" lIns="0" tIns="38100" rIns="0" bIns="0" rtlCol="0">
            <a:spAutoFit/>
          </a:bodyPr>
          <a:lstStyle/>
          <a:p>
            <a:pPr marL="12700" marR="5080">
              <a:lnSpc>
                <a:spcPts val="1000"/>
              </a:lnSpc>
              <a:spcBef>
                <a:spcPts val="300"/>
              </a:spcBef>
            </a:pPr>
            <a:r>
              <a:rPr sz="1000" spc="-35" dirty="0">
                <a:solidFill>
                  <a:srgbClr val="1C3D58"/>
                </a:solidFill>
                <a:latin typeface="MS Reference Sans Serif"/>
                <a:cs typeface="MS Reference Sans Serif"/>
              </a:rPr>
              <a:t>Ar  </a:t>
            </a:r>
            <a:r>
              <a:rPr sz="1000" spc="-75" dirty="0">
                <a:solidFill>
                  <a:srgbClr val="1C3D58"/>
                </a:solidFill>
                <a:latin typeface="MS Reference Sans Serif"/>
                <a:cs typeface="MS Reference Sans Serif"/>
              </a:rPr>
              <a:t>R</a:t>
            </a:r>
            <a:r>
              <a:rPr sz="1000" spc="-55" dirty="0">
                <a:solidFill>
                  <a:srgbClr val="1C3D58"/>
                </a:solidFill>
                <a:latin typeface="MS Reference Sans Serif"/>
                <a:cs typeface="MS Reference Sans Serif"/>
              </a:rPr>
              <a:t>ahad</a:t>
            </a:r>
            <a:endParaRPr sz="1000">
              <a:latin typeface="MS Reference Sans Serif"/>
              <a:cs typeface="MS Reference Sans Serif"/>
            </a:endParaRPr>
          </a:p>
        </p:txBody>
      </p:sp>
      <p:sp>
        <p:nvSpPr>
          <p:cNvPr id="13" name="object 13"/>
          <p:cNvSpPr txBox="1"/>
          <p:nvPr/>
        </p:nvSpPr>
        <p:spPr>
          <a:xfrm>
            <a:off x="7327245" y="5745662"/>
            <a:ext cx="48831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Sheikan</a:t>
            </a:r>
            <a:endParaRPr sz="1000">
              <a:latin typeface="MS Reference Sans Serif"/>
              <a:cs typeface="MS Reference Sans Serif"/>
            </a:endParaRPr>
          </a:p>
        </p:txBody>
      </p:sp>
      <p:graphicFrame>
        <p:nvGraphicFramePr>
          <p:cNvPr id="14" name="object 14"/>
          <p:cNvGraphicFramePr>
            <a:graphicFrameLocks noGrp="1"/>
          </p:cNvGraphicFramePr>
          <p:nvPr>
            <p:extLst>
              <p:ext uri="{D42A27DB-BD31-4B8C-83A1-F6EECF244321}">
                <p14:modId xmlns:p14="http://schemas.microsoft.com/office/powerpoint/2010/main" val="3205895642"/>
              </p:ext>
            </p:extLst>
          </p:nvPr>
        </p:nvGraphicFramePr>
        <p:xfrm>
          <a:off x="367985" y="1818723"/>
          <a:ext cx="3103880" cy="2567094"/>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320885">
                <a:tc>
                  <a:txBody>
                    <a:bodyPr/>
                    <a:lstStyle/>
                    <a:p>
                      <a:pPr marL="59690">
                        <a:lnSpc>
                          <a:spcPct val="100000"/>
                        </a:lnSpc>
                        <a:spcBef>
                          <a:spcPts val="455"/>
                        </a:spcBef>
                      </a:pPr>
                      <a:r>
                        <a:rPr sz="1200" spc="35" dirty="0">
                          <a:solidFill>
                            <a:srgbClr val="1C3D58"/>
                          </a:solidFill>
                          <a:latin typeface="Calibri"/>
                          <a:cs typeface="Calibri"/>
                        </a:rPr>
                        <a:t>Gebrat </a:t>
                      </a:r>
                      <a:r>
                        <a:rPr sz="1200" spc="40" dirty="0">
                          <a:solidFill>
                            <a:srgbClr val="1C3D58"/>
                          </a:solidFill>
                          <a:latin typeface="Calibri"/>
                          <a:cs typeface="Calibri"/>
                        </a:rPr>
                        <a:t>Al</a:t>
                      </a:r>
                      <a:r>
                        <a:rPr sz="1200" spc="20" dirty="0">
                          <a:solidFill>
                            <a:srgbClr val="1C3D58"/>
                          </a:solidFill>
                          <a:latin typeface="Calibri"/>
                          <a:cs typeface="Calibri"/>
                        </a:rPr>
                        <a:t> </a:t>
                      </a:r>
                      <a:r>
                        <a:rPr sz="1200" spc="60" dirty="0">
                          <a:solidFill>
                            <a:srgbClr val="1C3D58"/>
                          </a:solidFill>
                          <a:latin typeface="Calibri"/>
                          <a:cs typeface="Calibri"/>
                        </a:rPr>
                        <a:t>Sheikh</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6200" algn="r">
                        <a:lnSpc>
                          <a:spcPct val="100000"/>
                        </a:lnSpc>
                        <a:spcBef>
                          <a:spcPts val="405"/>
                        </a:spcBef>
                      </a:pPr>
                      <a:r>
                        <a:rPr sz="1200" i="1" spc="-5" dirty="0">
                          <a:solidFill>
                            <a:srgbClr val="1C3D58"/>
                          </a:solidFill>
                          <a:latin typeface="Tahoma"/>
                          <a:cs typeface="Tahoma"/>
                        </a:rPr>
                        <a:t>ةﺮﺒﺟ</a:t>
                      </a:r>
                      <a:r>
                        <a:rPr sz="1200" i="1" spc="-60" dirty="0">
                          <a:solidFill>
                            <a:srgbClr val="1C3D58"/>
                          </a:solidFill>
                          <a:latin typeface="Tahoma"/>
                          <a:cs typeface="Tahoma"/>
                        </a:rPr>
                        <a:t> </a:t>
                      </a:r>
                      <a:r>
                        <a:rPr sz="1200" i="1" spc="-5" dirty="0">
                          <a:solidFill>
                            <a:srgbClr val="1C3D58"/>
                          </a:solidFill>
                          <a:latin typeface="Tahoma"/>
                          <a:cs typeface="Tahoma"/>
                        </a:rPr>
                        <a:t>ﺦﯿﺸﻟا</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20889">
                <a:tc>
                  <a:txBody>
                    <a:bodyPr/>
                    <a:lstStyle/>
                    <a:p>
                      <a:pPr marL="62230">
                        <a:lnSpc>
                          <a:spcPct val="100000"/>
                        </a:lnSpc>
                        <a:spcBef>
                          <a:spcPts val="455"/>
                        </a:spcBef>
                      </a:pPr>
                      <a:r>
                        <a:rPr sz="1200" spc="45" dirty="0">
                          <a:solidFill>
                            <a:srgbClr val="1C3D58"/>
                          </a:solidFill>
                          <a:latin typeface="Calibri"/>
                          <a:cs typeface="Calibri"/>
                        </a:rPr>
                        <a:t>Soudari</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0010" algn="r">
                        <a:lnSpc>
                          <a:spcPct val="100000"/>
                        </a:lnSpc>
                        <a:spcBef>
                          <a:spcPts val="395"/>
                        </a:spcBef>
                      </a:pPr>
                      <a:r>
                        <a:rPr lang="ar-EG" sz="1200" i="1" dirty="0">
                          <a:solidFill>
                            <a:srgbClr val="1C3D58"/>
                          </a:solidFill>
                          <a:latin typeface="Tahoma"/>
                          <a:cs typeface="Tahoma"/>
                        </a:rPr>
                        <a:t>سودري</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20885">
                <a:tc>
                  <a:txBody>
                    <a:bodyPr/>
                    <a:lstStyle/>
                    <a:p>
                      <a:pPr marL="55880">
                        <a:lnSpc>
                          <a:spcPct val="100000"/>
                        </a:lnSpc>
                        <a:spcBef>
                          <a:spcPts val="459"/>
                        </a:spcBef>
                      </a:pPr>
                      <a:r>
                        <a:rPr sz="1200" spc="45" dirty="0">
                          <a:solidFill>
                            <a:srgbClr val="1C3D58"/>
                          </a:solidFill>
                          <a:latin typeface="Calibri"/>
                          <a:cs typeface="Calibri"/>
                        </a:rPr>
                        <a:t>Bara</a:t>
                      </a:r>
                      <a:endParaRPr sz="1200">
                        <a:latin typeface="Calibri"/>
                        <a:cs typeface="Calibri"/>
                      </a:endParaRPr>
                    </a:p>
                  </a:txBody>
                  <a:tcPr marL="0" marR="0" marT="5841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8740" algn="r">
                        <a:lnSpc>
                          <a:spcPct val="100000"/>
                        </a:lnSpc>
                        <a:spcBef>
                          <a:spcPts val="395"/>
                        </a:spcBef>
                      </a:pPr>
                      <a:r>
                        <a:rPr lang="ar-EG" sz="1200" i="1" dirty="0">
                          <a:solidFill>
                            <a:srgbClr val="1C3D58"/>
                          </a:solidFill>
                          <a:latin typeface="Tahoma"/>
                          <a:cs typeface="Tahoma"/>
                        </a:rPr>
                        <a:t>بارا</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20887">
                <a:tc>
                  <a:txBody>
                    <a:bodyPr/>
                    <a:lstStyle/>
                    <a:p>
                      <a:pPr marL="59690">
                        <a:lnSpc>
                          <a:spcPct val="100000"/>
                        </a:lnSpc>
                        <a:spcBef>
                          <a:spcPts val="350"/>
                        </a:spcBef>
                      </a:pPr>
                      <a:r>
                        <a:rPr sz="1200" spc="45" dirty="0">
                          <a:solidFill>
                            <a:srgbClr val="1C3D58"/>
                          </a:solidFill>
                          <a:latin typeface="Calibri"/>
                          <a:cs typeface="Calibri"/>
                        </a:rPr>
                        <a:t>Gharb</a:t>
                      </a:r>
                      <a:r>
                        <a:rPr sz="1200" spc="30" dirty="0">
                          <a:solidFill>
                            <a:srgbClr val="1C3D58"/>
                          </a:solidFill>
                          <a:latin typeface="Calibri"/>
                          <a:cs typeface="Calibri"/>
                        </a:rPr>
                        <a:t> </a:t>
                      </a:r>
                      <a:r>
                        <a:rPr sz="1200" spc="45" dirty="0">
                          <a:solidFill>
                            <a:srgbClr val="1C3D58"/>
                          </a:solidFill>
                          <a:latin typeface="Calibri"/>
                          <a:cs typeface="Calibri"/>
                        </a:rPr>
                        <a:t>Bara</a:t>
                      </a:r>
                      <a:endParaRPr sz="1200">
                        <a:latin typeface="Calibri"/>
                        <a:cs typeface="Calibri"/>
                      </a:endParaRPr>
                    </a:p>
                  </a:txBody>
                  <a:tcPr marL="0" marR="0" marT="4445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solidFill>
                      <a:srgbClr val="FAEB00"/>
                    </a:solidFill>
                  </a:tcPr>
                </a:tc>
                <a:tc>
                  <a:txBody>
                    <a:bodyPr/>
                    <a:lstStyle/>
                    <a:p>
                      <a:pPr marR="82550" algn="r">
                        <a:lnSpc>
                          <a:spcPct val="100000"/>
                        </a:lnSpc>
                        <a:spcBef>
                          <a:spcPts val="425"/>
                        </a:spcBef>
                      </a:pPr>
                      <a:r>
                        <a:rPr sz="1200" i="1" dirty="0">
                          <a:solidFill>
                            <a:srgbClr val="1C3D58"/>
                          </a:solidFill>
                          <a:latin typeface="Tahoma"/>
                          <a:cs typeface="Tahoma"/>
                        </a:rPr>
                        <a:t>ارﺎﺑ</a:t>
                      </a:r>
                      <a:r>
                        <a:rPr sz="1200" i="1" spc="-100" dirty="0">
                          <a:solidFill>
                            <a:srgbClr val="1C3D58"/>
                          </a:solidFill>
                          <a:latin typeface="Tahoma"/>
                          <a:cs typeface="Tahoma"/>
                        </a:rPr>
                        <a:t> </a:t>
                      </a:r>
                      <a:r>
                        <a:rPr sz="1200" i="1" dirty="0">
                          <a:solidFill>
                            <a:srgbClr val="1C3D58"/>
                          </a:solidFill>
                          <a:latin typeface="Tahoma"/>
                          <a:cs typeface="Tahoma"/>
                        </a:rPr>
                        <a:t>بﺮﻏ</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solidFill>
                      <a:srgbClr val="FAEB00"/>
                    </a:solidFill>
                  </a:tcPr>
                </a:tc>
                <a:extLst>
                  <a:ext uri="{0D108BD9-81ED-4DB2-BD59-A6C34878D82A}">
                    <a16:rowId xmlns:a16="http://schemas.microsoft.com/office/drawing/2014/main" val="10003"/>
                  </a:ext>
                </a:extLst>
              </a:tr>
              <a:tr h="320887">
                <a:tc>
                  <a:txBody>
                    <a:bodyPr/>
                    <a:lstStyle/>
                    <a:p>
                      <a:pPr marL="55880">
                        <a:lnSpc>
                          <a:spcPct val="100000"/>
                        </a:lnSpc>
                        <a:spcBef>
                          <a:spcPts val="345"/>
                        </a:spcBef>
                      </a:pPr>
                      <a:r>
                        <a:rPr sz="1200" spc="40" dirty="0">
                          <a:solidFill>
                            <a:srgbClr val="1C3D58"/>
                          </a:solidFill>
                          <a:latin typeface="Calibri"/>
                          <a:cs typeface="Calibri"/>
                        </a:rPr>
                        <a:t>Um </a:t>
                      </a:r>
                      <a:r>
                        <a:rPr sz="1200" spc="55" dirty="0">
                          <a:solidFill>
                            <a:srgbClr val="1C3D58"/>
                          </a:solidFill>
                          <a:latin typeface="Calibri"/>
                          <a:cs typeface="Calibri"/>
                        </a:rPr>
                        <a:t>Dam </a:t>
                      </a:r>
                      <a:r>
                        <a:rPr sz="1200" spc="45" dirty="0">
                          <a:solidFill>
                            <a:srgbClr val="1C3D58"/>
                          </a:solidFill>
                          <a:latin typeface="Calibri"/>
                          <a:cs typeface="Calibri"/>
                        </a:rPr>
                        <a:t>Haj</a:t>
                      </a:r>
                      <a:r>
                        <a:rPr sz="1200" spc="-30" dirty="0">
                          <a:solidFill>
                            <a:srgbClr val="1C3D58"/>
                          </a:solidFill>
                          <a:latin typeface="Calibri"/>
                          <a:cs typeface="Calibri"/>
                        </a:rPr>
                        <a:t> </a:t>
                      </a:r>
                      <a:r>
                        <a:rPr sz="1200" spc="55" dirty="0">
                          <a:solidFill>
                            <a:srgbClr val="1C3D58"/>
                          </a:solidFill>
                          <a:latin typeface="Calibri"/>
                          <a:cs typeface="Calibri"/>
                        </a:rPr>
                        <a:t>Ahmed</a:t>
                      </a:r>
                      <a:endParaRPr sz="1200">
                        <a:latin typeface="Calibri"/>
                        <a:cs typeface="Calibri"/>
                      </a:endParaRPr>
                    </a:p>
                  </a:txBody>
                  <a:tcPr marL="0" marR="0" marT="4381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82550" algn="r">
                        <a:lnSpc>
                          <a:spcPct val="100000"/>
                        </a:lnSpc>
                        <a:spcBef>
                          <a:spcPts val="535"/>
                        </a:spcBef>
                      </a:pPr>
                      <a:r>
                        <a:rPr lang="ar-EG" sz="1200" i="1" spc="-5" dirty="0">
                          <a:solidFill>
                            <a:srgbClr val="1C3D58"/>
                          </a:solidFill>
                          <a:latin typeface="Tahoma"/>
                          <a:cs typeface="Tahoma"/>
                        </a:rPr>
                        <a:t>أم دم حاج أحمد</a:t>
                      </a:r>
                      <a:endParaRPr sz="1200" dirty="0">
                        <a:latin typeface="Tahoma"/>
                        <a:cs typeface="Tahoma"/>
                      </a:endParaRPr>
                    </a:p>
                  </a:txBody>
                  <a:tcPr marL="0" marR="0" marT="6794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20887">
                <a:tc>
                  <a:txBody>
                    <a:bodyPr/>
                    <a:lstStyle/>
                    <a:p>
                      <a:pPr marL="55880">
                        <a:lnSpc>
                          <a:spcPct val="100000"/>
                        </a:lnSpc>
                        <a:spcBef>
                          <a:spcPts val="455"/>
                        </a:spcBef>
                      </a:pPr>
                      <a:r>
                        <a:rPr sz="1200" spc="40" dirty="0">
                          <a:solidFill>
                            <a:srgbClr val="1C3D58"/>
                          </a:solidFill>
                          <a:latin typeface="Calibri"/>
                          <a:cs typeface="Calibri"/>
                        </a:rPr>
                        <a:t>Um</a:t>
                      </a:r>
                      <a:r>
                        <a:rPr sz="1200" spc="30" dirty="0">
                          <a:solidFill>
                            <a:srgbClr val="1C3D58"/>
                          </a:solidFill>
                          <a:latin typeface="Calibri"/>
                          <a:cs typeface="Calibri"/>
                        </a:rPr>
                        <a:t> </a:t>
                      </a:r>
                      <a:r>
                        <a:rPr sz="1200" spc="50" dirty="0">
                          <a:solidFill>
                            <a:srgbClr val="1C3D58"/>
                          </a:solidFill>
                          <a:latin typeface="Calibri"/>
                          <a:cs typeface="Calibri"/>
                        </a:rPr>
                        <a:t>Rawaba</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2550" algn="r">
                        <a:lnSpc>
                          <a:spcPct val="100000"/>
                        </a:lnSpc>
                        <a:spcBef>
                          <a:spcPts val="425"/>
                        </a:spcBef>
                      </a:pPr>
                      <a:r>
                        <a:rPr lang="ar-EG" sz="1200" i="1" dirty="0">
                          <a:solidFill>
                            <a:srgbClr val="1C3D58"/>
                          </a:solidFill>
                          <a:latin typeface="Tahoma"/>
                          <a:cs typeface="Tahoma"/>
                        </a:rPr>
                        <a:t>أم روابة</a:t>
                      </a:r>
                      <a:endParaRPr sz="1200" dirty="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20889">
                <a:tc>
                  <a:txBody>
                    <a:bodyPr/>
                    <a:lstStyle/>
                    <a:p>
                      <a:pPr marL="66675">
                        <a:lnSpc>
                          <a:spcPct val="100000"/>
                        </a:lnSpc>
                        <a:spcBef>
                          <a:spcPts val="455"/>
                        </a:spcBef>
                      </a:pPr>
                      <a:r>
                        <a:rPr sz="1200" spc="35" dirty="0">
                          <a:solidFill>
                            <a:srgbClr val="1C3D58"/>
                          </a:solidFill>
                          <a:latin typeface="Calibri"/>
                          <a:cs typeface="Calibri"/>
                        </a:rPr>
                        <a:t>Ar</a:t>
                      </a:r>
                      <a:r>
                        <a:rPr sz="1200" spc="30" dirty="0">
                          <a:solidFill>
                            <a:srgbClr val="1C3D58"/>
                          </a:solidFill>
                          <a:latin typeface="Calibri"/>
                          <a:cs typeface="Calibri"/>
                        </a:rPr>
                        <a:t> </a:t>
                      </a:r>
                      <a:r>
                        <a:rPr sz="1200" spc="50" dirty="0">
                          <a:solidFill>
                            <a:srgbClr val="1C3D58"/>
                          </a:solidFill>
                          <a:latin typeface="Calibri"/>
                          <a:cs typeface="Calibri"/>
                        </a:rPr>
                        <a:t>Rahad</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76200" algn="r">
                        <a:lnSpc>
                          <a:spcPct val="100000"/>
                        </a:lnSpc>
                        <a:spcBef>
                          <a:spcPts val="395"/>
                        </a:spcBef>
                      </a:pPr>
                      <a:r>
                        <a:rPr sz="1200" i="1" dirty="0">
                          <a:solidFill>
                            <a:srgbClr val="1C3D58"/>
                          </a:solidFill>
                          <a:latin typeface="Tahoma"/>
                          <a:cs typeface="Tahoma"/>
                        </a:rPr>
                        <a:t>ﺪھﺮﻟا</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6"/>
                  </a:ext>
                </a:extLst>
              </a:tr>
              <a:tr h="320885">
                <a:tc>
                  <a:txBody>
                    <a:bodyPr/>
                    <a:lstStyle/>
                    <a:p>
                      <a:pPr marL="62230">
                        <a:lnSpc>
                          <a:spcPct val="100000"/>
                        </a:lnSpc>
                        <a:spcBef>
                          <a:spcPts val="459"/>
                        </a:spcBef>
                      </a:pPr>
                      <a:r>
                        <a:rPr sz="1200" spc="55" dirty="0">
                          <a:solidFill>
                            <a:srgbClr val="1C3D58"/>
                          </a:solidFill>
                          <a:latin typeface="Calibri"/>
                          <a:cs typeface="Calibri"/>
                        </a:rPr>
                        <a:t>Sheikan</a:t>
                      </a:r>
                      <a:endParaRPr sz="1200">
                        <a:latin typeface="Calibri"/>
                        <a:cs typeface="Calibri"/>
                      </a:endParaRPr>
                    </a:p>
                  </a:txBody>
                  <a:tcPr marL="0" marR="0" marT="5841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80010" algn="r">
                        <a:lnSpc>
                          <a:spcPct val="100000"/>
                        </a:lnSpc>
                        <a:spcBef>
                          <a:spcPts val="395"/>
                        </a:spcBef>
                      </a:pPr>
                      <a:r>
                        <a:rPr sz="1200" i="1" dirty="0">
                          <a:solidFill>
                            <a:srgbClr val="1C3D58"/>
                          </a:solidFill>
                          <a:latin typeface="Tahoma"/>
                          <a:cs typeface="Tahoma"/>
                        </a:rPr>
                        <a:t>نﺎﻜﯿﺷ</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7"/>
                  </a:ext>
                </a:extLst>
              </a:tr>
            </a:tbl>
          </a:graphicData>
        </a:graphic>
      </p:graphicFrame>
      <p:sp>
        <p:nvSpPr>
          <p:cNvPr id="15" name="object 15"/>
          <p:cNvSpPr txBox="1"/>
          <p:nvPr/>
        </p:nvSpPr>
        <p:spPr>
          <a:xfrm>
            <a:off x="354143" y="4483506"/>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17" name="object 12">
            <a:extLst>
              <a:ext uri="{FF2B5EF4-FFF2-40B4-BE49-F238E27FC236}">
                <a16:creationId xmlns:a16="http://schemas.microsoft.com/office/drawing/2014/main" id="{1551FA7F-7934-48B9-8D32-C41738494D36}"/>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9056" y="718227"/>
            <a:ext cx="3314065" cy="838200"/>
          </a:xfrm>
          <a:prstGeom prst="rect">
            <a:avLst/>
          </a:prstGeom>
        </p:spPr>
        <p:txBody>
          <a:bodyPr vert="horz" wrap="square" lIns="0" tIns="88900" rIns="0" bIns="0" rtlCol="0">
            <a:spAutoFit/>
          </a:bodyPr>
          <a:lstStyle/>
          <a:p>
            <a:pPr marL="19050">
              <a:lnSpc>
                <a:spcPct val="100000"/>
              </a:lnSpc>
              <a:spcBef>
                <a:spcPts val="700"/>
              </a:spcBef>
            </a:pPr>
            <a:r>
              <a:rPr sz="1800" spc="-90" dirty="0">
                <a:solidFill>
                  <a:srgbClr val="0072BC"/>
                </a:solidFill>
                <a:latin typeface="MS Reference Sans Serif"/>
                <a:cs typeface="MS Reference Sans Serif"/>
              </a:rPr>
              <a:t>White </a:t>
            </a:r>
            <a:r>
              <a:rPr sz="1800" spc="-50" dirty="0">
                <a:solidFill>
                  <a:srgbClr val="0072BC"/>
                </a:solidFill>
                <a:latin typeface="MS Reference Sans Serif"/>
                <a:cs typeface="MS Reference Sans Serif"/>
              </a:rPr>
              <a:t>Nile</a:t>
            </a:r>
            <a:r>
              <a:rPr sz="1800" spc="-265"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2700">
              <a:lnSpc>
                <a:spcPts val="1255"/>
              </a:lnSpc>
              <a:spcBef>
                <a:spcPts val="400"/>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90" dirty="0">
                <a:solidFill>
                  <a:srgbClr val="58595B"/>
                </a:solidFill>
                <a:latin typeface="Calibri"/>
                <a:cs typeface="Calibri"/>
              </a:rPr>
              <a:t>8 </a:t>
            </a:r>
            <a:r>
              <a:rPr sz="1200" spc="25" dirty="0">
                <a:solidFill>
                  <a:srgbClr val="58595B"/>
                </a:solidFill>
                <a:latin typeface="Calibri"/>
                <a:cs typeface="Calibri"/>
              </a:rPr>
              <a:t>localities</a:t>
            </a:r>
            <a:r>
              <a:rPr sz="1200" spc="80"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12700">
              <a:lnSpc>
                <a:spcPts val="1975"/>
              </a:lnSpc>
            </a:pPr>
            <a:r>
              <a:rPr sz="1800" spc="-50" dirty="0">
                <a:solidFill>
                  <a:srgbClr val="0072BC"/>
                </a:solidFill>
                <a:latin typeface="MS Reference Sans Serif"/>
                <a:cs typeface="MS Reference Sans Serif"/>
              </a:rPr>
              <a:t>9</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sp>
        <p:nvSpPr>
          <p:cNvPr id="5" name="object 5"/>
          <p:cNvSpPr/>
          <p:nvPr/>
        </p:nvSpPr>
        <p:spPr>
          <a:xfrm>
            <a:off x="6032413" y="708637"/>
            <a:ext cx="3293719" cy="625807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270301" y="1089331"/>
            <a:ext cx="58737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4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Gitaina</a:t>
            </a:r>
            <a:endParaRPr sz="1000">
              <a:latin typeface="MS Reference Sans Serif"/>
              <a:cs typeface="MS Reference Sans Serif"/>
            </a:endParaRPr>
          </a:p>
        </p:txBody>
      </p:sp>
      <p:sp>
        <p:nvSpPr>
          <p:cNvPr id="7" name="object 7"/>
          <p:cNvSpPr txBox="1"/>
          <p:nvPr/>
        </p:nvSpPr>
        <p:spPr>
          <a:xfrm>
            <a:off x="6462602" y="1907627"/>
            <a:ext cx="59372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55"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Rimta</a:t>
            </a:r>
            <a:endParaRPr sz="1000">
              <a:latin typeface="MS Reference Sans Serif"/>
              <a:cs typeface="MS Reference Sans Serif"/>
            </a:endParaRPr>
          </a:p>
        </p:txBody>
      </p:sp>
      <p:sp>
        <p:nvSpPr>
          <p:cNvPr id="8" name="object 8"/>
          <p:cNvSpPr txBox="1"/>
          <p:nvPr/>
        </p:nvSpPr>
        <p:spPr>
          <a:xfrm>
            <a:off x="6590394" y="3013425"/>
            <a:ext cx="650240"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1C3D58"/>
                </a:solidFill>
                <a:latin typeface="MS Reference Sans Serif"/>
                <a:cs typeface="MS Reference Sans Serif"/>
              </a:rPr>
              <a:t>Ad</a:t>
            </a:r>
            <a:r>
              <a:rPr sz="1000" spc="-16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Diwaim</a:t>
            </a:r>
            <a:endParaRPr sz="1000">
              <a:latin typeface="MS Reference Sans Serif"/>
              <a:cs typeface="MS Reference Sans Serif"/>
            </a:endParaRPr>
          </a:p>
        </p:txBody>
      </p:sp>
      <p:sp>
        <p:nvSpPr>
          <p:cNvPr id="9" name="object 9"/>
          <p:cNvSpPr txBox="1"/>
          <p:nvPr/>
        </p:nvSpPr>
        <p:spPr>
          <a:xfrm>
            <a:off x="7540755" y="4139181"/>
            <a:ext cx="1083310" cy="307975"/>
          </a:xfrm>
          <a:prstGeom prst="rect">
            <a:avLst/>
          </a:prstGeom>
        </p:spPr>
        <p:txBody>
          <a:bodyPr vert="horz" wrap="square" lIns="0" tIns="12700" rIns="0" bIns="0" rtlCol="0">
            <a:spAutoFit/>
          </a:bodyPr>
          <a:lstStyle/>
          <a:p>
            <a:pPr marL="710565">
              <a:lnSpc>
                <a:spcPts val="1110"/>
              </a:lnSpc>
              <a:spcBef>
                <a:spcPts val="100"/>
              </a:spcBef>
            </a:pPr>
            <a:r>
              <a:rPr sz="1000" spc="-75" dirty="0">
                <a:solidFill>
                  <a:srgbClr val="1C3D58"/>
                </a:solidFill>
                <a:latin typeface="MS Reference Sans Serif"/>
                <a:cs typeface="MS Reference Sans Serif"/>
              </a:rPr>
              <a:t>R</a:t>
            </a:r>
            <a:r>
              <a:rPr sz="1000" spc="-55" dirty="0">
                <a:solidFill>
                  <a:srgbClr val="1C3D58"/>
                </a:solidFill>
                <a:latin typeface="MS Reference Sans Serif"/>
                <a:cs typeface="MS Reference Sans Serif"/>
              </a:rPr>
              <a:t>abak</a:t>
            </a:r>
            <a:endParaRPr sz="1000">
              <a:latin typeface="MS Reference Sans Serif"/>
              <a:cs typeface="MS Reference Sans Serif"/>
            </a:endParaRPr>
          </a:p>
          <a:p>
            <a:pPr marL="12700">
              <a:lnSpc>
                <a:spcPts val="1110"/>
              </a:lnSpc>
            </a:pPr>
            <a:r>
              <a:rPr sz="1000" spc="-40" dirty="0">
                <a:solidFill>
                  <a:srgbClr val="1C3D58"/>
                </a:solidFill>
                <a:latin typeface="MS Reference Sans Serif"/>
                <a:cs typeface="MS Reference Sans Serif"/>
              </a:rPr>
              <a:t>Guli</a:t>
            </a:r>
            <a:endParaRPr sz="1000">
              <a:latin typeface="MS Reference Sans Serif"/>
              <a:cs typeface="MS Reference Sans Serif"/>
            </a:endParaRPr>
          </a:p>
        </p:txBody>
      </p:sp>
      <p:sp>
        <p:nvSpPr>
          <p:cNvPr id="10" name="object 10"/>
          <p:cNvSpPr txBox="1"/>
          <p:nvPr/>
        </p:nvSpPr>
        <p:spPr>
          <a:xfrm>
            <a:off x="6702645" y="5119828"/>
            <a:ext cx="481330" cy="177800"/>
          </a:xfrm>
          <a:prstGeom prst="rect">
            <a:avLst/>
          </a:prstGeom>
        </p:spPr>
        <p:txBody>
          <a:bodyPr vert="horz" wrap="square" lIns="0" tIns="12700" rIns="0" bIns="0" rtlCol="0">
            <a:spAutoFit/>
          </a:bodyPr>
          <a:lstStyle/>
          <a:p>
            <a:pPr marL="12700">
              <a:lnSpc>
                <a:spcPct val="100000"/>
              </a:lnSpc>
              <a:spcBef>
                <a:spcPts val="100"/>
              </a:spcBef>
            </a:pPr>
            <a:r>
              <a:rPr sz="1000" spc="-135" dirty="0">
                <a:solidFill>
                  <a:srgbClr val="1C3D58"/>
                </a:solidFill>
                <a:latin typeface="MS Reference Sans Serif"/>
                <a:cs typeface="MS Reference Sans Serif"/>
              </a:rPr>
              <a:t>T</a:t>
            </a:r>
            <a:r>
              <a:rPr sz="1000" spc="-45" dirty="0">
                <a:solidFill>
                  <a:srgbClr val="1C3D58"/>
                </a:solidFill>
                <a:latin typeface="MS Reference Sans Serif"/>
                <a:cs typeface="MS Reference Sans Serif"/>
              </a:rPr>
              <a:t>endalti</a:t>
            </a:r>
            <a:endParaRPr sz="1000">
              <a:latin typeface="MS Reference Sans Serif"/>
              <a:cs typeface="MS Reference Sans Serif"/>
            </a:endParaRPr>
          </a:p>
        </p:txBody>
      </p:sp>
      <p:sp>
        <p:nvSpPr>
          <p:cNvPr id="11" name="object 11"/>
          <p:cNvSpPr txBox="1"/>
          <p:nvPr/>
        </p:nvSpPr>
        <p:spPr>
          <a:xfrm>
            <a:off x="8082522" y="4892764"/>
            <a:ext cx="311785" cy="177800"/>
          </a:xfrm>
          <a:prstGeom prst="rect">
            <a:avLst/>
          </a:prstGeom>
        </p:spPr>
        <p:txBody>
          <a:bodyPr vert="horz" wrap="square" lIns="0" tIns="12700" rIns="0" bIns="0" rtlCol="0">
            <a:spAutoFit/>
          </a:bodyPr>
          <a:lstStyle/>
          <a:p>
            <a:pPr marL="12700">
              <a:lnSpc>
                <a:spcPct val="100000"/>
              </a:lnSpc>
              <a:spcBef>
                <a:spcPts val="100"/>
              </a:spcBef>
            </a:pPr>
            <a:r>
              <a:rPr sz="1000" spc="-90" dirty="0">
                <a:solidFill>
                  <a:srgbClr val="1C3D58"/>
                </a:solidFill>
                <a:latin typeface="MS Reference Sans Serif"/>
                <a:cs typeface="MS Reference Sans Serif"/>
              </a:rPr>
              <a:t>K</a:t>
            </a:r>
            <a:r>
              <a:rPr sz="1000" spc="-40" dirty="0">
                <a:solidFill>
                  <a:srgbClr val="1C3D58"/>
                </a:solidFill>
                <a:latin typeface="MS Reference Sans Serif"/>
                <a:cs typeface="MS Reference Sans Serif"/>
              </a:rPr>
              <a:t>osti</a:t>
            </a:r>
            <a:endParaRPr sz="1000">
              <a:latin typeface="MS Reference Sans Serif"/>
              <a:cs typeface="MS Reference Sans Serif"/>
            </a:endParaRPr>
          </a:p>
        </p:txBody>
      </p:sp>
      <p:sp>
        <p:nvSpPr>
          <p:cNvPr id="12" name="object 12"/>
          <p:cNvSpPr txBox="1"/>
          <p:nvPr/>
        </p:nvSpPr>
        <p:spPr>
          <a:xfrm>
            <a:off x="6748762" y="6048905"/>
            <a:ext cx="119062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1C3D58"/>
                </a:solidFill>
                <a:latin typeface="MS Reference Sans Serif"/>
                <a:cs typeface="MS Reference Sans Serif"/>
              </a:rPr>
              <a:t>As </a:t>
            </a:r>
            <a:r>
              <a:rPr sz="1000" spc="-70" dirty="0">
                <a:solidFill>
                  <a:srgbClr val="1C3D58"/>
                </a:solidFill>
                <a:latin typeface="MS Reference Sans Serif"/>
                <a:cs typeface="MS Reference Sans Serif"/>
              </a:rPr>
              <a:t>Salam </a:t>
            </a:r>
            <a:r>
              <a:rPr sz="1000" spc="-130" dirty="0">
                <a:solidFill>
                  <a:srgbClr val="1C3D58"/>
                </a:solidFill>
                <a:latin typeface="MS Reference Sans Serif"/>
                <a:cs typeface="MS Reference Sans Serif"/>
              </a:rPr>
              <a:t>/ </a:t>
            </a:r>
            <a:r>
              <a:rPr sz="1000" spc="-35" dirty="0">
                <a:solidFill>
                  <a:srgbClr val="1C3D58"/>
                </a:solidFill>
                <a:latin typeface="MS Reference Sans Serif"/>
                <a:cs typeface="MS Reference Sans Serif"/>
              </a:rPr>
              <a:t>Ar</a:t>
            </a:r>
            <a:r>
              <a:rPr sz="1000" spc="-22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Rawat</a:t>
            </a:r>
            <a:endParaRPr sz="1000">
              <a:latin typeface="MS Reference Sans Serif"/>
              <a:cs typeface="MS Reference Sans Serif"/>
            </a:endParaRPr>
          </a:p>
        </p:txBody>
      </p:sp>
      <p:sp>
        <p:nvSpPr>
          <p:cNvPr id="13" name="object 13"/>
          <p:cNvSpPr txBox="1"/>
          <p:nvPr/>
        </p:nvSpPr>
        <p:spPr>
          <a:xfrm>
            <a:off x="8466332" y="5988378"/>
            <a:ext cx="65786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Aj</a:t>
            </a:r>
            <a:r>
              <a:rPr sz="1000" spc="-160" dirty="0">
                <a:solidFill>
                  <a:srgbClr val="1C3D58"/>
                </a:solidFill>
                <a:latin typeface="MS Reference Sans Serif"/>
                <a:cs typeface="MS Reference Sans Serif"/>
              </a:rPr>
              <a:t> </a:t>
            </a:r>
            <a:r>
              <a:rPr sz="1000" spc="-35" dirty="0">
                <a:solidFill>
                  <a:srgbClr val="1C3D58"/>
                </a:solidFill>
                <a:latin typeface="MS Reference Sans Serif"/>
                <a:cs typeface="MS Reference Sans Serif"/>
              </a:rPr>
              <a:t>Jabalain</a:t>
            </a:r>
            <a:endParaRPr sz="1000">
              <a:latin typeface="MS Reference Sans Serif"/>
              <a:cs typeface="MS Reference Sans Serif"/>
            </a:endParaRPr>
          </a:p>
        </p:txBody>
      </p:sp>
      <p:graphicFrame>
        <p:nvGraphicFramePr>
          <p:cNvPr id="14" name="object 14"/>
          <p:cNvGraphicFramePr>
            <a:graphicFrameLocks noGrp="1"/>
          </p:cNvGraphicFramePr>
          <p:nvPr>
            <p:extLst>
              <p:ext uri="{D42A27DB-BD31-4B8C-83A1-F6EECF244321}">
                <p14:modId xmlns:p14="http://schemas.microsoft.com/office/powerpoint/2010/main" val="1304956614"/>
              </p:ext>
            </p:extLst>
          </p:nvPr>
        </p:nvGraphicFramePr>
        <p:xfrm>
          <a:off x="367985" y="1818723"/>
          <a:ext cx="3103880" cy="2887979"/>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320885">
                <a:tc>
                  <a:txBody>
                    <a:bodyPr/>
                    <a:lstStyle/>
                    <a:p>
                      <a:pPr marL="59690">
                        <a:lnSpc>
                          <a:spcPct val="100000"/>
                        </a:lnSpc>
                        <a:spcBef>
                          <a:spcPts val="45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25" dirty="0">
                          <a:solidFill>
                            <a:srgbClr val="1C3D58"/>
                          </a:solidFill>
                          <a:latin typeface="Calibri"/>
                          <a:cs typeface="Calibri"/>
                        </a:rPr>
                        <a:t>Gitaina</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2069" algn="r">
                        <a:lnSpc>
                          <a:spcPct val="100000"/>
                        </a:lnSpc>
                        <a:spcBef>
                          <a:spcPts val="405"/>
                        </a:spcBef>
                      </a:pPr>
                      <a:r>
                        <a:rPr sz="1200" i="1" dirty="0">
                          <a:solidFill>
                            <a:srgbClr val="1C3D58"/>
                          </a:solidFill>
                          <a:latin typeface="Tahoma"/>
                          <a:cs typeface="Tahoma"/>
                        </a:rPr>
                        <a:t>ﺔﻨﯿﻄﻘﻟا</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20889">
                <a:tc>
                  <a:txBody>
                    <a:bodyPr/>
                    <a:lstStyle/>
                    <a:p>
                      <a:pPr marL="49530">
                        <a:lnSpc>
                          <a:spcPct val="100000"/>
                        </a:lnSpc>
                        <a:spcBef>
                          <a:spcPts val="465"/>
                        </a:spcBef>
                      </a:pPr>
                      <a:r>
                        <a:rPr sz="1200" spc="40" dirty="0">
                          <a:solidFill>
                            <a:srgbClr val="1C3D58"/>
                          </a:solidFill>
                          <a:latin typeface="Calibri"/>
                          <a:cs typeface="Calibri"/>
                        </a:rPr>
                        <a:t>Um</a:t>
                      </a:r>
                      <a:r>
                        <a:rPr sz="1200" spc="30" dirty="0">
                          <a:solidFill>
                            <a:srgbClr val="1C3D58"/>
                          </a:solidFill>
                          <a:latin typeface="Calibri"/>
                          <a:cs typeface="Calibri"/>
                        </a:rPr>
                        <a:t> </a:t>
                      </a:r>
                      <a:r>
                        <a:rPr sz="1200" spc="15" dirty="0">
                          <a:solidFill>
                            <a:srgbClr val="1C3D58"/>
                          </a:solidFill>
                          <a:latin typeface="Calibri"/>
                          <a:cs typeface="Calibri"/>
                        </a:rPr>
                        <a:t>Rimta</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8419" algn="r">
                        <a:lnSpc>
                          <a:spcPct val="100000"/>
                        </a:lnSpc>
                        <a:spcBef>
                          <a:spcPts val="395"/>
                        </a:spcBef>
                      </a:pPr>
                      <a:r>
                        <a:rPr lang="ar-EG" sz="1200" i="1" dirty="0">
                          <a:solidFill>
                            <a:srgbClr val="1C3D58"/>
                          </a:solidFill>
                          <a:latin typeface="Tahoma"/>
                          <a:cs typeface="Tahoma"/>
                        </a:rPr>
                        <a:t>أم رمتة</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20885">
                <a:tc>
                  <a:txBody>
                    <a:bodyPr/>
                    <a:lstStyle/>
                    <a:p>
                      <a:pPr marL="59690">
                        <a:lnSpc>
                          <a:spcPct val="100000"/>
                        </a:lnSpc>
                        <a:spcBef>
                          <a:spcPts val="445"/>
                        </a:spcBef>
                      </a:pPr>
                      <a:r>
                        <a:rPr sz="1200" spc="75" dirty="0">
                          <a:solidFill>
                            <a:srgbClr val="1C3D58"/>
                          </a:solidFill>
                          <a:latin typeface="Calibri"/>
                          <a:cs typeface="Calibri"/>
                        </a:rPr>
                        <a:t>Ad</a:t>
                      </a:r>
                      <a:r>
                        <a:rPr sz="1200" spc="30" dirty="0">
                          <a:solidFill>
                            <a:srgbClr val="1C3D58"/>
                          </a:solidFill>
                          <a:latin typeface="Calibri"/>
                          <a:cs typeface="Calibri"/>
                        </a:rPr>
                        <a:t> Diwaim</a:t>
                      </a:r>
                      <a:endParaRPr sz="1200">
                        <a:latin typeface="Calibri"/>
                        <a:cs typeface="Calibri"/>
                      </a:endParaRPr>
                    </a:p>
                  </a:txBody>
                  <a:tcPr marL="0" marR="0" marT="565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2069" algn="r">
                        <a:lnSpc>
                          <a:spcPct val="100000"/>
                        </a:lnSpc>
                        <a:spcBef>
                          <a:spcPts val="395"/>
                        </a:spcBef>
                      </a:pPr>
                      <a:r>
                        <a:rPr sz="1200" i="1" dirty="0">
                          <a:solidFill>
                            <a:srgbClr val="1C3D58"/>
                          </a:solidFill>
                          <a:latin typeface="Tahoma"/>
                          <a:cs typeface="Tahoma"/>
                        </a:rPr>
                        <a:t>ﻢﻳوﺪﻟا</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20887">
                <a:tc>
                  <a:txBody>
                    <a:bodyPr/>
                    <a:lstStyle/>
                    <a:p>
                      <a:pPr marL="49530">
                        <a:lnSpc>
                          <a:spcPct val="100000"/>
                        </a:lnSpc>
                        <a:spcBef>
                          <a:spcPts val="365"/>
                        </a:spcBef>
                      </a:pPr>
                      <a:r>
                        <a:rPr sz="1200" spc="60" dirty="0">
                          <a:solidFill>
                            <a:srgbClr val="1C3D58"/>
                          </a:solidFill>
                          <a:latin typeface="Calibri"/>
                          <a:cs typeface="Calibri"/>
                        </a:rPr>
                        <a:t>Rabak</a:t>
                      </a:r>
                      <a:endParaRPr sz="1200">
                        <a:latin typeface="Calibri"/>
                        <a:cs typeface="Calibri"/>
                      </a:endParaRPr>
                    </a:p>
                  </a:txBody>
                  <a:tcPr marL="0" marR="0" marT="4635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58419" algn="r">
                        <a:lnSpc>
                          <a:spcPct val="100000"/>
                        </a:lnSpc>
                        <a:spcBef>
                          <a:spcPts val="425"/>
                        </a:spcBef>
                      </a:pPr>
                      <a:r>
                        <a:rPr sz="1200" i="1" dirty="0">
                          <a:solidFill>
                            <a:srgbClr val="1C3D58"/>
                          </a:solidFill>
                          <a:latin typeface="Tahoma"/>
                          <a:cs typeface="Tahoma"/>
                        </a:rPr>
                        <a:t>ﻚﺑر</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320887">
                <a:tc>
                  <a:txBody>
                    <a:bodyPr/>
                    <a:lstStyle/>
                    <a:p>
                      <a:pPr marL="53340">
                        <a:lnSpc>
                          <a:spcPct val="100000"/>
                        </a:lnSpc>
                        <a:spcBef>
                          <a:spcPts val="345"/>
                        </a:spcBef>
                      </a:pPr>
                      <a:r>
                        <a:rPr sz="1200" spc="25" dirty="0">
                          <a:solidFill>
                            <a:srgbClr val="1C3D58"/>
                          </a:solidFill>
                          <a:latin typeface="Calibri"/>
                          <a:cs typeface="Calibri"/>
                        </a:rPr>
                        <a:t>Guli</a:t>
                      </a:r>
                      <a:endParaRPr sz="1200">
                        <a:latin typeface="Calibri"/>
                        <a:cs typeface="Calibri"/>
                      </a:endParaRPr>
                    </a:p>
                  </a:txBody>
                  <a:tcPr marL="0" marR="0" marT="4381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solidFill>
                      <a:srgbClr val="FAEB00"/>
                    </a:solidFill>
                  </a:tcPr>
                </a:tc>
                <a:tc>
                  <a:txBody>
                    <a:bodyPr/>
                    <a:lstStyle/>
                    <a:p>
                      <a:pPr marR="57785" algn="r">
                        <a:lnSpc>
                          <a:spcPct val="100000"/>
                        </a:lnSpc>
                        <a:spcBef>
                          <a:spcPts val="535"/>
                        </a:spcBef>
                      </a:pPr>
                      <a:r>
                        <a:rPr sz="1200" i="1" dirty="0">
                          <a:solidFill>
                            <a:srgbClr val="1C3D58"/>
                          </a:solidFill>
                          <a:latin typeface="Tahoma"/>
                          <a:cs typeface="Tahoma"/>
                        </a:rPr>
                        <a:t>ﻲﻠﻗ</a:t>
                      </a:r>
                      <a:endParaRPr sz="1200">
                        <a:latin typeface="Tahoma"/>
                        <a:cs typeface="Tahoma"/>
                      </a:endParaRPr>
                    </a:p>
                  </a:txBody>
                  <a:tcPr marL="0" marR="0" marT="6794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4"/>
                  </a:ext>
                </a:extLst>
              </a:tr>
              <a:tr h="320887">
                <a:tc>
                  <a:txBody>
                    <a:bodyPr/>
                    <a:lstStyle/>
                    <a:p>
                      <a:pPr marL="56515">
                        <a:lnSpc>
                          <a:spcPct val="100000"/>
                        </a:lnSpc>
                        <a:spcBef>
                          <a:spcPts val="455"/>
                        </a:spcBef>
                      </a:pPr>
                      <a:r>
                        <a:rPr sz="1200" spc="15" dirty="0">
                          <a:solidFill>
                            <a:srgbClr val="1C3D58"/>
                          </a:solidFill>
                          <a:latin typeface="Calibri"/>
                          <a:cs typeface="Calibri"/>
                        </a:rPr>
                        <a:t>Tendalti</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4610" algn="r">
                        <a:lnSpc>
                          <a:spcPct val="100000"/>
                        </a:lnSpc>
                        <a:spcBef>
                          <a:spcPts val="405"/>
                        </a:spcBef>
                      </a:pPr>
                      <a:r>
                        <a:rPr sz="1200" i="1" dirty="0">
                          <a:solidFill>
                            <a:srgbClr val="1C3D58"/>
                          </a:solidFill>
                          <a:latin typeface="Tahoma"/>
                          <a:cs typeface="Tahoma"/>
                        </a:rPr>
                        <a:t>ﻲﺘﻟﺪﻨﺗ</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20889">
                <a:tc>
                  <a:txBody>
                    <a:bodyPr/>
                    <a:lstStyle/>
                    <a:p>
                      <a:pPr marL="49530">
                        <a:lnSpc>
                          <a:spcPct val="100000"/>
                        </a:lnSpc>
                        <a:spcBef>
                          <a:spcPts val="465"/>
                        </a:spcBef>
                      </a:pPr>
                      <a:r>
                        <a:rPr sz="1200" spc="25" dirty="0">
                          <a:solidFill>
                            <a:srgbClr val="1C3D58"/>
                          </a:solidFill>
                          <a:latin typeface="Calibri"/>
                          <a:cs typeface="Calibri"/>
                        </a:rPr>
                        <a:t>Kosti</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5244" algn="r">
                        <a:lnSpc>
                          <a:spcPct val="100000"/>
                        </a:lnSpc>
                        <a:spcBef>
                          <a:spcPts val="395"/>
                        </a:spcBef>
                      </a:pPr>
                      <a:r>
                        <a:rPr sz="1200" i="1" dirty="0">
                          <a:solidFill>
                            <a:srgbClr val="1C3D58"/>
                          </a:solidFill>
                          <a:latin typeface="Tahoma"/>
                          <a:cs typeface="Tahoma"/>
                        </a:rPr>
                        <a:t>ﻲﺘﺳﻮﻛ</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320885">
                <a:tc>
                  <a:txBody>
                    <a:bodyPr/>
                    <a:lstStyle/>
                    <a:p>
                      <a:pPr marL="59690">
                        <a:lnSpc>
                          <a:spcPct val="100000"/>
                        </a:lnSpc>
                        <a:spcBef>
                          <a:spcPts val="459"/>
                        </a:spcBef>
                      </a:pPr>
                      <a:r>
                        <a:rPr sz="1200" spc="90" dirty="0">
                          <a:solidFill>
                            <a:srgbClr val="1C3D58"/>
                          </a:solidFill>
                          <a:latin typeface="Calibri"/>
                          <a:cs typeface="Calibri"/>
                        </a:rPr>
                        <a:t>As </a:t>
                      </a:r>
                      <a:r>
                        <a:rPr sz="1200" spc="55" dirty="0">
                          <a:solidFill>
                            <a:srgbClr val="1C3D58"/>
                          </a:solidFill>
                          <a:latin typeface="Calibri"/>
                          <a:cs typeface="Calibri"/>
                        </a:rPr>
                        <a:t>Salam </a:t>
                      </a:r>
                      <a:r>
                        <a:rPr sz="1200" spc="-110" dirty="0">
                          <a:solidFill>
                            <a:srgbClr val="1C3D58"/>
                          </a:solidFill>
                          <a:latin typeface="Calibri"/>
                          <a:cs typeface="Calibri"/>
                        </a:rPr>
                        <a:t>/ </a:t>
                      </a:r>
                      <a:r>
                        <a:rPr sz="1200" spc="35" dirty="0">
                          <a:solidFill>
                            <a:srgbClr val="1C3D58"/>
                          </a:solidFill>
                          <a:latin typeface="Calibri"/>
                          <a:cs typeface="Calibri"/>
                        </a:rPr>
                        <a:t>Ar</a:t>
                      </a:r>
                      <a:r>
                        <a:rPr sz="1200" spc="-95" dirty="0">
                          <a:solidFill>
                            <a:srgbClr val="1C3D58"/>
                          </a:solidFill>
                          <a:latin typeface="Calibri"/>
                          <a:cs typeface="Calibri"/>
                        </a:rPr>
                        <a:t> </a:t>
                      </a:r>
                      <a:r>
                        <a:rPr sz="1200" spc="25" dirty="0">
                          <a:solidFill>
                            <a:srgbClr val="1C3D58"/>
                          </a:solidFill>
                          <a:latin typeface="Calibri"/>
                          <a:cs typeface="Calibri"/>
                        </a:rPr>
                        <a:t>Rawat</a:t>
                      </a:r>
                      <a:endParaRPr sz="1200">
                        <a:latin typeface="Calibri"/>
                        <a:cs typeface="Calibri"/>
                      </a:endParaRPr>
                    </a:p>
                  </a:txBody>
                  <a:tcPr marL="0" marR="0" marT="5841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2069" algn="r">
                        <a:lnSpc>
                          <a:spcPct val="100000"/>
                        </a:lnSpc>
                        <a:spcBef>
                          <a:spcPts val="395"/>
                        </a:spcBef>
                      </a:pPr>
                      <a:r>
                        <a:rPr lang="ar-EG" sz="1200" i="1" dirty="0">
                          <a:solidFill>
                            <a:srgbClr val="1C3D58"/>
                          </a:solidFill>
                          <a:latin typeface="Tahoma"/>
                          <a:cs typeface="Tahoma"/>
                        </a:rPr>
                        <a:t>السلام / الراوات</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320885">
                <a:tc>
                  <a:txBody>
                    <a:bodyPr/>
                    <a:lstStyle/>
                    <a:p>
                      <a:pPr marL="59690">
                        <a:lnSpc>
                          <a:spcPct val="100000"/>
                        </a:lnSpc>
                        <a:spcBef>
                          <a:spcPts val="335"/>
                        </a:spcBef>
                      </a:pPr>
                      <a:r>
                        <a:rPr sz="1200" spc="35" dirty="0">
                          <a:solidFill>
                            <a:srgbClr val="1C3D58"/>
                          </a:solidFill>
                          <a:latin typeface="Calibri"/>
                          <a:cs typeface="Calibri"/>
                        </a:rPr>
                        <a:t>Aj</a:t>
                      </a:r>
                      <a:r>
                        <a:rPr sz="1200" spc="30" dirty="0">
                          <a:solidFill>
                            <a:srgbClr val="1C3D58"/>
                          </a:solidFill>
                          <a:latin typeface="Calibri"/>
                          <a:cs typeface="Calibri"/>
                        </a:rPr>
                        <a:t> </a:t>
                      </a:r>
                      <a:r>
                        <a:rPr sz="1200" spc="55" dirty="0">
                          <a:solidFill>
                            <a:srgbClr val="1C3D58"/>
                          </a:solidFill>
                          <a:latin typeface="Calibri"/>
                          <a:cs typeface="Calibri"/>
                        </a:rPr>
                        <a:t>Jabalain</a:t>
                      </a:r>
                      <a:endParaRPr sz="1200">
                        <a:latin typeface="Calibri"/>
                        <a:cs typeface="Calibri"/>
                      </a:endParaRPr>
                    </a:p>
                  </a:txBody>
                  <a:tcPr marL="0" marR="0" marT="425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2069" algn="r">
                        <a:lnSpc>
                          <a:spcPct val="100000"/>
                        </a:lnSpc>
                        <a:spcBef>
                          <a:spcPts val="530"/>
                        </a:spcBef>
                      </a:pPr>
                      <a:r>
                        <a:rPr sz="1200" i="1" dirty="0">
                          <a:solidFill>
                            <a:srgbClr val="1C3D58"/>
                          </a:solidFill>
                          <a:latin typeface="Tahoma"/>
                          <a:cs typeface="Tahoma"/>
                        </a:rPr>
                        <a:t>ﻦﯿﻠﺒﺠﻟا</a:t>
                      </a:r>
                      <a:endParaRPr sz="1200" dirty="0">
                        <a:latin typeface="Tahoma"/>
                        <a:cs typeface="Tahoma"/>
                      </a:endParaRPr>
                    </a:p>
                  </a:txBody>
                  <a:tcPr marL="0" marR="0" marT="673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bl>
          </a:graphicData>
        </a:graphic>
      </p:graphicFrame>
      <p:sp>
        <p:nvSpPr>
          <p:cNvPr id="15" name="object 15"/>
          <p:cNvSpPr txBox="1"/>
          <p:nvPr/>
        </p:nvSpPr>
        <p:spPr>
          <a:xfrm>
            <a:off x="354143" y="4758801"/>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17" name="object 12">
            <a:extLst>
              <a:ext uri="{FF2B5EF4-FFF2-40B4-BE49-F238E27FC236}">
                <a16:creationId xmlns:a16="http://schemas.microsoft.com/office/drawing/2014/main" id="{F6753121-B059-4BF3-AEF5-1EA29E4FC528}"/>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1057" y="718227"/>
            <a:ext cx="3325495" cy="838200"/>
          </a:xfrm>
          <a:prstGeom prst="rect">
            <a:avLst/>
          </a:prstGeom>
        </p:spPr>
        <p:txBody>
          <a:bodyPr vert="horz" wrap="square" lIns="0" tIns="88900" rIns="0" bIns="0" rtlCol="0">
            <a:spAutoFit/>
          </a:bodyPr>
          <a:lstStyle/>
          <a:p>
            <a:pPr marL="12700">
              <a:lnSpc>
                <a:spcPct val="100000"/>
              </a:lnSpc>
              <a:spcBef>
                <a:spcPts val="700"/>
              </a:spcBef>
            </a:pPr>
            <a:r>
              <a:rPr sz="1800" spc="-65" dirty="0">
                <a:solidFill>
                  <a:srgbClr val="0072BC"/>
                </a:solidFill>
                <a:latin typeface="MS Reference Sans Serif"/>
                <a:cs typeface="MS Reference Sans Serif"/>
              </a:rPr>
              <a:t>Blue </a:t>
            </a:r>
            <a:r>
              <a:rPr sz="1800" spc="-50" dirty="0">
                <a:solidFill>
                  <a:srgbClr val="0072BC"/>
                </a:solidFill>
                <a:latin typeface="MS Reference Sans Serif"/>
                <a:cs typeface="MS Reference Sans Serif"/>
              </a:rPr>
              <a:t>Nile</a:t>
            </a:r>
            <a:r>
              <a:rPr sz="1800" spc="-29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2225">
              <a:lnSpc>
                <a:spcPts val="1255"/>
              </a:lnSpc>
              <a:spcBef>
                <a:spcPts val="400"/>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100" dirty="0">
                <a:solidFill>
                  <a:srgbClr val="58595B"/>
                </a:solidFill>
                <a:latin typeface="Calibri"/>
                <a:cs typeface="Calibri"/>
              </a:rPr>
              <a:t>6 </a:t>
            </a:r>
            <a:r>
              <a:rPr sz="1200" spc="25" dirty="0">
                <a:solidFill>
                  <a:srgbClr val="58595B"/>
                </a:solidFill>
                <a:latin typeface="Calibri"/>
                <a:cs typeface="Calibri"/>
              </a:rPr>
              <a:t>localities</a:t>
            </a:r>
            <a:r>
              <a:rPr sz="1200" spc="70"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22225">
              <a:lnSpc>
                <a:spcPts val="1975"/>
              </a:lnSpc>
            </a:pPr>
            <a:r>
              <a:rPr sz="1800" spc="-165" dirty="0">
                <a:solidFill>
                  <a:srgbClr val="0072BC"/>
                </a:solidFill>
                <a:latin typeface="MS Reference Sans Serif"/>
                <a:cs typeface="MS Reference Sans Serif"/>
              </a:rPr>
              <a:t>7</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sp>
        <p:nvSpPr>
          <p:cNvPr id="5" name="object 5"/>
          <p:cNvSpPr/>
          <p:nvPr/>
        </p:nvSpPr>
        <p:spPr>
          <a:xfrm>
            <a:off x="5575346" y="732111"/>
            <a:ext cx="4181549" cy="625871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7559676" y="1298633"/>
            <a:ext cx="600075" cy="304800"/>
          </a:xfrm>
          <a:prstGeom prst="rect">
            <a:avLst/>
          </a:prstGeom>
        </p:spPr>
        <p:txBody>
          <a:bodyPr vert="horz" wrap="square" lIns="0" tIns="38100" rIns="0" bIns="0" rtlCol="0">
            <a:spAutoFit/>
          </a:bodyPr>
          <a:lstStyle/>
          <a:p>
            <a:pPr marL="12700" marR="5080">
              <a:lnSpc>
                <a:spcPts val="1000"/>
              </a:lnSpc>
              <a:spcBef>
                <a:spcPts val="300"/>
              </a:spcBef>
            </a:pPr>
            <a:r>
              <a:rPr sz="1000" spc="-45" dirty="0">
                <a:solidFill>
                  <a:srgbClr val="1C3D58"/>
                </a:solidFill>
                <a:latin typeface="MS Reference Sans Serif"/>
                <a:cs typeface="MS Reference Sans Serif"/>
              </a:rPr>
              <a:t>Ed  </a:t>
            </a:r>
            <a:r>
              <a:rPr sz="1000" spc="-60" dirty="0">
                <a:solidFill>
                  <a:srgbClr val="1C3D58"/>
                </a:solidFill>
                <a:latin typeface="MS Reference Sans Serif"/>
                <a:cs typeface="MS Reference Sans Serif"/>
              </a:rPr>
              <a:t>Damazine</a:t>
            </a:r>
            <a:endParaRPr sz="1000">
              <a:latin typeface="MS Reference Sans Serif"/>
              <a:cs typeface="MS Reference Sans Serif"/>
            </a:endParaRPr>
          </a:p>
        </p:txBody>
      </p:sp>
      <p:sp>
        <p:nvSpPr>
          <p:cNvPr id="7" name="object 7"/>
          <p:cNvSpPr txBox="1"/>
          <p:nvPr/>
        </p:nvSpPr>
        <p:spPr>
          <a:xfrm>
            <a:off x="8379206" y="1512526"/>
            <a:ext cx="679450"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Ar</a:t>
            </a:r>
            <a:r>
              <a:rPr sz="1000" spc="-15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Rusayris</a:t>
            </a:r>
            <a:endParaRPr sz="1000">
              <a:latin typeface="MS Reference Sans Serif"/>
              <a:cs typeface="MS Reference Sans Serif"/>
            </a:endParaRPr>
          </a:p>
        </p:txBody>
      </p:sp>
      <p:sp>
        <p:nvSpPr>
          <p:cNvPr id="8" name="object 8"/>
          <p:cNvSpPr txBox="1"/>
          <p:nvPr/>
        </p:nvSpPr>
        <p:spPr>
          <a:xfrm>
            <a:off x="8728709" y="2593690"/>
            <a:ext cx="748030" cy="177800"/>
          </a:xfrm>
          <a:prstGeom prst="rect">
            <a:avLst/>
          </a:prstGeom>
        </p:spPr>
        <p:txBody>
          <a:bodyPr vert="horz" wrap="square" lIns="0" tIns="12700" rIns="0" bIns="0" rtlCol="0">
            <a:spAutoFit/>
          </a:bodyPr>
          <a:lstStyle/>
          <a:p>
            <a:pPr marL="12700">
              <a:lnSpc>
                <a:spcPct val="100000"/>
              </a:lnSpc>
              <a:spcBef>
                <a:spcPts val="100"/>
              </a:spcBef>
            </a:pPr>
            <a:r>
              <a:rPr sz="1000" spc="-70" dirty="0">
                <a:solidFill>
                  <a:srgbClr val="1C3D58"/>
                </a:solidFill>
                <a:latin typeface="MS Reference Sans Serif"/>
                <a:cs typeface="MS Reference Sans Serif"/>
              </a:rPr>
              <a:t>Wad </a:t>
            </a:r>
            <a:r>
              <a:rPr sz="1000" spc="-15" dirty="0">
                <a:solidFill>
                  <a:srgbClr val="1C3D58"/>
                </a:solidFill>
                <a:latin typeface="MS Reference Sans Serif"/>
                <a:cs typeface="MS Reference Sans Serif"/>
              </a:rPr>
              <a:t>Al</a:t>
            </a:r>
            <a:r>
              <a:rPr sz="1000" spc="-195" dirty="0">
                <a:solidFill>
                  <a:srgbClr val="1C3D58"/>
                </a:solidFill>
                <a:latin typeface="MS Reference Sans Serif"/>
                <a:cs typeface="MS Reference Sans Serif"/>
              </a:rPr>
              <a:t> </a:t>
            </a:r>
            <a:r>
              <a:rPr sz="1000" spc="-30" dirty="0">
                <a:solidFill>
                  <a:srgbClr val="1C3D58"/>
                </a:solidFill>
                <a:latin typeface="MS Reference Sans Serif"/>
                <a:cs typeface="MS Reference Sans Serif"/>
              </a:rPr>
              <a:t>Mahi</a:t>
            </a:r>
            <a:endParaRPr sz="1000">
              <a:latin typeface="MS Reference Sans Serif"/>
              <a:cs typeface="MS Reference Sans Serif"/>
            </a:endParaRPr>
          </a:p>
        </p:txBody>
      </p:sp>
      <p:sp>
        <p:nvSpPr>
          <p:cNvPr id="9" name="object 9"/>
          <p:cNvSpPr txBox="1"/>
          <p:nvPr/>
        </p:nvSpPr>
        <p:spPr>
          <a:xfrm>
            <a:off x="8845488" y="3632034"/>
            <a:ext cx="422275"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Geisan</a:t>
            </a:r>
            <a:endParaRPr sz="1000">
              <a:latin typeface="MS Reference Sans Serif"/>
              <a:cs typeface="MS Reference Sans Serif"/>
            </a:endParaRPr>
          </a:p>
        </p:txBody>
      </p:sp>
      <p:sp>
        <p:nvSpPr>
          <p:cNvPr id="10" name="object 10"/>
          <p:cNvSpPr txBox="1"/>
          <p:nvPr/>
        </p:nvSpPr>
        <p:spPr>
          <a:xfrm>
            <a:off x="7133379" y="4728025"/>
            <a:ext cx="62484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45" dirty="0">
                <a:solidFill>
                  <a:srgbClr val="1C3D58"/>
                </a:solidFill>
                <a:latin typeface="MS Reference Sans Serif"/>
                <a:cs typeface="MS Reference Sans Serif"/>
              </a:rPr>
              <a:t> </a:t>
            </a:r>
            <a:r>
              <a:rPr sz="1000" spc="-75" dirty="0">
                <a:solidFill>
                  <a:srgbClr val="1C3D58"/>
                </a:solidFill>
                <a:latin typeface="MS Reference Sans Serif"/>
                <a:cs typeface="MS Reference Sans Serif"/>
              </a:rPr>
              <a:t>Kurmuk</a:t>
            </a:r>
            <a:endParaRPr sz="1000">
              <a:latin typeface="MS Reference Sans Serif"/>
              <a:cs typeface="MS Reference Sans Serif"/>
            </a:endParaRPr>
          </a:p>
        </p:txBody>
      </p:sp>
      <p:sp>
        <p:nvSpPr>
          <p:cNvPr id="11" name="object 11"/>
          <p:cNvSpPr txBox="1"/>
          <p:nvPr/>
        </p:nvSpPr>
        <p:spPr>
          <a:xfrm>
            <a:off x="6838153" y="3503467"/>
            <a:ext cx="276860"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1C3D58"/>
                </a:solidFill>
                <a:latin typeface="MS Reference Sans Serif"/>
                <a:cs typeface="MS Reference Sans Serif"/>
              </a:rPr>
              <a:t>Baw</a:t>
            </a:r>
            <a:endParaRPr sz="1000">
              <a:latin typeface="MS Reference Sans Serif"/>
              <a:cs typeface="MS Reference Sans Serif"/>
            </a:endParaRPr>
          </a:p>
        </p:txBody>
      </p:sp>
      <p:sp>
        <p:nvSpPr>
          <p:cNvPr id="12" name="object 12"/>
          <p:cNvSpPr txBox="1"/>
          <p:nvPr/>
        </p:nvSpPr>
        <p:spPr>
          <a:xfrm>
            <a:off x="6011918" y="2442536"/>
            <a:ext cx="996315"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1C3D58"/>
                </a:solidFill>
                <a:latin typeface="MS Reference Sans Serif"/>
                <a:cs typeface="MS Reference Sans Serif"/>
              </a:rPr>
              <a:t>At </a:t>
            </a:r>
            <a:r>
              <a:rPr sz="1000" spc="-70" dirty="0">
                <a:solidFill>
                  <a:srgbClr val="1C3D58"/>
                </a:solidFill>
                <a:latin typeface="MS Reference Sans Serif"/>
                <a:cs typeface="MS Reference Sans Serif"/>
              </a:rPr>
              <a:t>Tadamon </a:t>
            </a:r>
            <a:r>
              <a:rPr sz="1000" spc="-155" dirty="0">
                <a:solidFill>
                  <a:srgbClr val="1C3D58"/>
                </a:solidFill>
                <a:latin typeface="MS Reference Sans Serif"/>
                <a:cs typeface="MS Reference Sans Serif"/>
              </a:rPr>
              <a:t>-</a:t>
            </a:r>
            <a:r>
              <a:rPr sz="1000" spc="-229" dirty="0">
                <a:solidFill>
                  <a:srgbClr val="1C3D58"/>
                </a:solidFill>
                <a:latin typeface="MS Reference Sans Serif"/>
                <a:cs typeface="MS Reference Sans Serif"/>
              </a:rPr>
              <a:t> </a:t>
            </a:r>
            <a:r>
              <a:rPr sz="1000" spc="-25" dirty="0">
                <a:solidFill>
                  <a:srgbClr val="1C3D58"/>
                </a:solidFill>
                <a:latin typeface="MS Reference Sans Serif"/>
                <a:cs typeface="MS Reference Sans Serif"/>
              </a:rPr>
              <a:t>BN</a:t>
            </a:r>
            <a:endParaRPr sz="1000">
              <a:latin typeface="MS Reference Sans Serif"/>
              <a:cs typeface="MS Reference Sans Serif"/>
            </a:endParaRPr>
          </a:p>
        </p:txBody>
      </p:sp>
      <p:graphicFrame>
        <p:nvGraphicFramePr>
          <p:cNvPr id="13" name="object 13"/>
          <p:cNvGraphicFramePr>
            <a:graphicFrameLocks noGrp="1"/>
          </p:cNvGraphicFramePr>
          <p:nvPr>
            <p:extLst>
              <p:ext uri="{D42A27DB-BD31-4B8C-83A1-F6EECF244321}">
                <p14:modId xmlns:p14="http://schemas.microsoft.com/office/powerpoint/2010/main" val="1367081247"/>
              </p:ext>
            </p:extLst>
          </p:nvPr>
        </p:nvGraphicFramePr>
        <p:xfrm>
          <a:off x="367985" y="1818723"/>
          <a:ext cx="3103880" cy="2246209"/>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320885">
                <a:tc>
                  <a:txBody>
                    <a:bodyPr/>
                    <a:lstStyle/>
                    <a:p>
                      <a:pPr marL="59690">
                        <a:lnSpc>
                          <a:spcPct val="100000"/>
                        </a:lnSpc>
                        <a:spcBef>
                          <a:spcPts val="455"/>
                        </a:spcBef>
                      </a:pPr>
                      <a:r>
                        <a:rPr sz="1200" spc="75" dirty="0">
                          <a:solidFill>
                            <a:srgbClr val="1C3D58"/>
                          </a:solidFill>
                          <a:latin typeface="Calibri"/>
                          <a:cs typeface="Calibri"/>
                        </a:rPr>
                        <a:t>Ed</a:t>
                      </a:r>
                      <a:r>
                        <a:rPr sz="1200" spc="30" dirty="0">
                          <a:solidFill>
                            <a:srgbClr val="1C3D58"/>
                          </a:solidFill>
                          <a:latin typeface="Calibri"/>
                          <a:cs typeface="Calibri"/>
                        </a:rPr>
                        <a:t> </a:t>
                      </a:r>
                      <a:r>
                        <a:rPr sz="1200" spc="50" dirty="0">
                          <a:solidFill>
                            <a:srgbClr val="1C3D58"/>
                          </a:solidFill>
                          <a:latin typeface="Calibri"/>
                          <a:cs typeface="Calibri"/>
                        </a:rPr>
                        <a:t>Damazine</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3660" algn="r">
                        <a:lnSpc>
                          <a:spcPct val="100000"/>
                        </a:lnSpc>
                        <a:spcBef>
                          <a:spcPts val="405"/>
                        </a:spcBef>
                      </a:pPr>
                      <a:r>
                        <a:rPr sz="1200" i="1" dirty="0">
                          <a:solidFill>
                            <a:srgbClr val="1C3D58"/>
                          </a:solidFill>
                          <a:latin typeface="Tahoma"/>
                          <a:cs typeface="Tahoma"/>
                        </a:rPr>
                        <a:t>ﻦﻳزﺎﻣﺪﻟا</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20889">
                <a:tc>
                  <a:txBody>
                    <a:bodyPr/>
                    <a:lstStyle/>
                    <a:p>
                      <a:pPr marL="49530">
                        <a:lnSpc>
                          <a:spcPct val="100000"/>
                        </a:lnSpc>
                        <a:spcBef>
                          <a:spcPts val="465"/>
                        </a:spcBef>
                      </a:pPr>
                      <a:r>
                        <a:rPr sz="1200" spc="35" dirty="0">
                          <a:solidFill>
                            <a:srgbClr val="1C3D58"/>
                          </a:solidFill>
                          <a:latin typeface="Calibri"/>
                          <a:cs typeface="Calibri"/>
                        </a:rPr>
                        <a:t>Ar</a:t>
                      </a:r>
                      <a:r>
                        <a:rPr sz="1200" spc="30" dirty="0">
                          <a:solidFill>
                            <a:srgbClr val="1C3D58"/>
                          </a:solidFill>
                          <a:latin typeface="Calibri"/>
                          <a:cs typeface="Calibri"/>
                        </a:rPr>
                        <a:t> </a:t>
                      </a:r>
                      <a:r>
                        <a:rPr sz="1200" spc="45" dirty="0">
                          <a:solidFill>
                            <a:srgbClr val="1C3D58"/>
                          </a:solidFill>
                          <a:latin typeface="Calibri"/>
                          <a:cs typeface="Calibri"/>
                        </a:rPr>
                        <a:t>Rusayris</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4295" algn="r">
                        <a:lnSpc>
                          <a:spcPct val="100000"/>
                        </a:lnSpc>
                        <a:spcBef>
                          <a:spcPts val="390"/>
                        </a:spcBef>
                      </a:pPr>
                      <a:r>
                        <a:rPr lang="ar-EG" sz="1200" i="1" dirty="0">
                          <a:solidFill>
                            <a:srgbClr val="1C3D58"/>
                          </a:solidFill>
                          <a:latin typeface="Tahoma"/>
                          <a:cs typeface="Tahoma"/>
                        </a:rPr>
                        <a:t>الروصيرص</a:t>
                      </a:r>
                      <a:endParaRPr sz="1200" dirty="0">
                        <a:latin typeface="Tahoma"/>
                        <a:cs typeface="Tahoma"/>
                      </a:endParaRPr>
                    </a:p>
                  </a:txBody>
                  <a:tcPr marL="0" marR="0" marT="495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20885">
                <a:tc>
                  <a:txBody>
                    <a:bodyPr/>
                    <a:lstStyle/>
                    <a:p>
                      <a:pPr marL="59690">
                        <a:lnSpc>
                          <a:spcPct val="100000"/>
                        </a:lnSpc>
                        <a:spcBef>
                          <a:spcPts val="445"/>
                        </a:spcBef>
                      </a:pPr>
                      <a:r>
                        <a:rPr sz="1200" spc="20" dirty="0">
                          <a:solidFill>
                            <a:srgbClr val="1C3D58"/>
                          </a:solidFill>
                          <a:latin typeface="Calibri"/>
                          <a:cs typeface="Calibri"/>
                        </a:rPr>
                        <a:t>Wad </a:t>
                      </a:r>
                      <a:r>
                        <a:rPr sz="1200" spc="40" dirty="0">
                          <a:solidFill>
                            <a:srgbClr val="1C3D58"/>
                          </a:solidFill>
                          <a:latin typeface="Calibri"/>
                          <a:cs typeface="Calibri"/>
                        </a:rPr>
                        <a:t>Al </a:t>
                      </a:r>
                      <a:r>
                        <a:rPr sz="1200" spc="5" dirty="0">
                          <a:solidFill>
                            <a:srgbClr val="1C3D58"/>
                          </a:solidFill>
                          <a:latin typeface="Calibri"/>
                          <a:cs typeface="Calibri"/>
                        </a:rPr>
                        <a:t>Mahi</a:t>
                      </a:r>
                      <a:endParaRPr sz="1200" dirty="0">
                        <a:latin typeface="Calibri"/>
                        <a:cs typeface="Calibri"/>
                      </a:endParaRPr>
                    </a:p>
                  </a:txBody>
                  <a:tcPr marL="0" marR="0" marT="565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79375" algn="r">
                        <a:lnSpc>
                          <a:spcPct val="100000"/>
                        </a:lnSpc>
                        <a:spcBef>
                          <a:spcPts val="395"/>
                        </a:spcBef>
                      </a:pPr>
                      <a:r>
                        <a:rPr lang="ar-EG" sz="1200" i="1" dirty="0">
                          <a:solidFill>
                            <a:srgbClr val="1C3D58"/>
                          </a:solidFill>
                          <a:latin typeface="Tahoma"/>
                          <a:cs typeface="Tahoma"/>
                        </a:rPr>
                        <a:t>ود الماحي</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2"/>
                  </a:ext>
                </a:extLst>
              </a:tr>
              <a:tr h="320887">
                <a:tc>
                  <a:txBody>
                    <a:bodyPr/>
                    <a:lstStyle/>
                    <a:p>
                      <a:pPr marL="49530">
                        <a:lnSpc>
                          <a:spcPct val="100000"/>
                        </a:lnSpc>
                        <a:spcBef>
                          <a:spcPts val="365"/>
                        </a:spcBef>
                      </a:pPr>
                      <a:r>
                        <a:rPr sz="1200" spc="55" dirty="0">
                          <a:solidFill>
                            <a:srgbClr val="1C3D58"/>
                          </a:solidFill>
                          <a:latin typeface="Calibri"/>
                          <a:cs typeface="Calibri"/>
                        </a:rPr>
                        <a:t>Geisan</a:t>
                      </a:r>
                      <a:endParaRPr sz="1200">
                        <a:latin typeface="Calibri"/>
                        <a:cs typeface="Calibri"/>
                      </a:endParaRPr>
                    </a:p>
                  </a:txBody>
                  <a:tcPr marL="0" marR="0" marT="4635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79375" algn="r">
                        <a:lnSpc>
                          <a:spcPct val="100000"/>
                        </a:lnSpc>
                        <a:spcBef>
                          <a:spcPts val="425"/>
                        </a:spcBef>
                      </a:pPr>
                      <a:r>
                        <a:rPr sz="1200" i="1" dirty="0">
                          <a:solidFill>
                            <a:srgbClr val="1C3D58"/>
                          </a:solidFill>
                          <a:latin typeface="Tahoma"/>
                          <a:cs typeface="Tahoma"/>
                        </a:rPr>
                        <a:t>نﺎﺴﯿﻗ</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320887">
                <a:tc>
                  <a:txBody>
                    <a:bodyPr/>
                    <a:lstStyle/>
                    <a:p>
                      <a:pPr marL="53340">
                        <a:lnSpc>
                          <a:spcPct val="100000"/>
                        </a:lnSpc>
                        <a:spcBef>
                          <a:spcPts val="345"/>
                        </a:spcBef>
                      </a:pPr>
                      <a:r>
                        <a:rPr sz="1200" spc="40" dirty="0">
                          <a:solidFill>
                            <a:srgbClr val="1C3D58"/>
                          </a:solidFill>
                          <a:latin typeface="Calibri"/>
                          <a:cs typeface="Calibri"/>
                        </a:rPr>
                        <a:t>Al</a:t>
                      </a:r>
                      <a:r>
                        <a:rPr sz="1200" spc="30" dirty="0">
                          <a:solidFill>
                            <a:srgbClr val="1C3D58"/>
                          </a:solidFill>
                          <a:latin typeface="Calibri"/>
                          <a:cs typeface="Calibri"/>
                        </a:rPr>
                        <a:t> Kurmuk</a:t>
                      </a:r>
                      <a:endParaRPr sz="1200">
                        <a:latin typeface="Calibri"/>
                        <a:cs typeface="Calibri"/>
                      </a:endParaRPr>
                    </a:p>
                  </a:txBody>
                  <a:tcPr marL="0" marR="0" marT="4381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74295" algn="r">
                        <a:lnSpc>
                          <a:spcPct val="100000"/>
                        </a:lnSpc>
                        <a:spcBef>
                          <a:spcPts val="535"/>
                        </a:spcBef>
                      </a:pPr>
                      <a:r>
                        <a:rPr sz="1200" i="1" dirty="0">
                          <a:solidFill>
                            <a:srgbClr val="1C3D58"/>
                          </a:solidFill>
                          <a:latin typeface="Tahoma"/>
                          <a:cs typeface="Tahoma"/>
                        </a:rPr>
                        <a:t>ﻚﻣﺮﻜﻟا</a:t>
                      </a:r>
                      <a:endParaRPr sz="1200">
                        <a:latin typeface="Tahoma"/>
                        <a:cs typeface="Tahoma"/>
                      </a:endParaRPr>
                    </a:p>
                  </a:txBody>
                  <a:tcPr marL="0" marR="0" marT="6794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20887">
                <a:tc>
                  <a:txBody>
                    <a:bodyPr/>
                    <a:lstStyle/>
                    <a:p>
                      <a:pPr marL="56515">
                        <a:lnSpc>
                          <a:spcPct val="100000"/>
                        </a:lnSpc>
                        <a:spcBef>
                          <a:spcPts val="455"/>
                        </a:spcBef>
                      </a:pPr>
                      <a:r>
                        <a:rPr sz="1200" spc="60" dirty="0">
                          <a:solidFill>
                            <a:srgbClr val="1C3D58"/>
                          </a:solidFill>
                          <a:latin typeface="Calibri"/>
                          <a:cs typeface="Calibri"/>
                        </a:rPr>
                        <a:t>Baw</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6200" algn="r">
                        <a:lnSpc>
                          <a:spcPct val="100000"/>
                        </a:lnSpc>
                        <a:spcBef>
                          <a:spcPts val="405"/>
                        </a:spcBef>
                      </a:pPr>
                      <a:r>
                        <a:rPr sz="1200" i="1" dirty="0">
                          <a:solidFill>
                            <a:srgbClr val="1C3D58"/>
                          </a:solidFill>
                          <a:latin typeface="Tahoma"/>
                          <a:cs typeface="Tahoma"/>
                        </a:rPr>
                        <a:t>وﺎﺑ</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20889">
                <a:tc>
                  <a:txBody>
                    <a:bodyPr/>
                    <a:lstStyle/>
                    <a:p>
                      <a:pPr marL="49530">
                        <a:lnSpc>
                          <a:spcPct val="100000"/>
                        </a:lnSpc>
                        <a:spcBef>
                          <a:spcPts val="465"/>
                        </a:spcBef>
                      </a:pPr>
                      <a:r>
                        <a:rPr sz="1200" spc="15" dirty="0">
                          <a:solidFill>
                            <a:srgbClr val="1C3D58"/>
                          </a:solidFill>
                          <a:latin typeface="Calibri"/>
                          <a:cs typeface="Calibri"/>
                        </a:rPr>
                        <a:t>At </a:t>
                      </a:r>
                      <a:r>
                        <a:rPr sz="1200" spc="35" dirty="0">
                          <a:solidFill>
                            <a:srgbClr val="1C3D58"/>
                          </a:solidFill>
                          <a:latin typeface="Calibri"/>
                          <a:cs typeface="Calibri"/>
                        </a:rPr>
                        <a:t>Tadamon </a:t>
                      </a:r>
                      <a:r>
                        <a:rPr sz="1200" spc="-10" dirty="0">
                          <a:solidFill>
                            <a:srgbClr val="1C3D58"/>
                          </a:solidFill>
                          <a:latin typeface="Calibri"/>
                          <a:cs typeface="Calibri"/>
                        </a:rPr>
                        <a:t>-</a:t>
                      </a:r>
                      <a:r>
                        <a:rPr sz="1200" spc="35" dirty="0">
                          <a:solidFill>
                            <a:srgbClr val="1C3D58"/>
                          </a:solidFill>
                          <a:latin typeface="Calibri"/>
                          <a:cs typeface="Calibri"/>
                        </a:rPr>
                        <a:t> </a:t>
                      </a:r>
                      <a:r>
                        <a:rPr sz="1200" spc="85" dirty="0">
                          <a:solidFill>
                            <a:srgbClr val="1C3D58"/>
                          </a:solidFill>
                          <a:latin typeface="Calibri"/>
                          <a:cs typeface="Calibri"/>
                        </a:rPr>
                        <a:t>BN</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3660" algn="r">
                        <a:lnSpc>
                          <a:spcPct val="100000"/>
                        </a:lnSpc>
                        <a:spcBef>
                          <a:spcPts val="395"/>
                        </a:spcBef>
                      </a:pPr>
                      <a:r>
                        <a:rPr lang="ar-EG" sz="1200" i="1" spc="-5" dirty="0">
                          <a:solidFill>
                            <a:srgbClr val="1C3D58"/>
                          </a:solidFill>
                          <a:latin typeface="Tahoma"/>
                          <a:cs typeface="Tahoma"/>
                        </a:rPr>
                        <a:t> ن ق</a:t>
                      </a:r>
                      <a:r>
                        <a:rPr sz="1200" i="1" spc="-5" dirty="0">
                          <a:solidFill>
                            <a:srgbClr val="1C3D58"/>
                          </a:solidFill>
                          <a:latin typeface="Tahoma"/>
                          <a:cs typeface="Tahoma"/>
                        </a:rPr>
                        <a:t>-</a:t>
                      </a:r>
                      <a:r>
                        <a:rPr sz="1200" i="1" spc="-80" dirty="0">
                          <a:solidFill>
                            <a:srgbClr val="1C3D58"/>
                          </a:solidFill>
                          <a:latin typeface="Tahoma"/>
                          <a:cs typeface="Tahoma"/>
                        </a:rPr>
                        <a:t> </a:t>
                      </a:r>
                      <a:r>
                        <a:rPr sz="1200" i="1" dirty="0">
                          <a:solidFill>
                            <a:srgbClr val="1C3D58"/>
                          </a:solidFill>
                          <a:latin typeface="Tahoma"/>
                          <a:cs typeface="Tahoma"/>
                        </a:rPr>
                        <a:t>ﻦﻣﺎﻀﺘﻟا</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bl>
          </a:graphicData>
        </a:graphic>
      </p:graphicFrame>
      <p:sp>
        <p:nvSpPr>
          <p:cNvPr id="14" name="object 14"/>
          <p:cNvSpPr txBox="1"/>
          <p:nvPr/>
        </p:nvSpPr>
        <p:spPr>
          <a:xfrm>
            <a:off x="354143" y="4157252"/>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16" name="object 12">
            <a:extLst>
              <a:ext uri="{FF2B5EF4-FFF2-40B4-BE49-F238E27FC236}">
                <a16:creationId xmlns:a16="http://schemas.microsoft.com/office/drawing/2014/main" id="{6663ABF2-839D-48D9-9801-A57626430D1C}"/>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9696" y="122318"/>
            <a:ext cx="495416" cy="411794"/>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37872" y="175885"/>
            <a:ext cx="1228919" cy="3784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8844" y="7058869"/>
            <a:ext cx="9972040" cy="0"/>
          </a:xfrm>
          <a:custGeom>
            <a:avLst/>
            <a:gdLst/>
            <a:ahLst/>
            <a:cxnLst/>
            <a:rect l="l" t="t" r="r" b="b"/>
            <a:pathLst>
              <a:path w="9972040">
                <a:moveTo>
                  <a:pt x="0" y="0"/>
                </a:moveTo>
                <a:lnTo>
                  <a:pt x="9972001" y="0"/>
                </a:lnTo>
              </a:path>
            </a:pathLst>
          </a:custGeom>
          <a:ln w="12700">
            <a:solidFill>
              <a:srgbClr val="63676B"/>
            </a:solidFill>
          </a:ln>
        </p:spPr>
        <p:txBody>
          <a:bodyPr wrap="square" lIns="0" tIns="0" rIns="0" bIns="0" rtlCol="0"/>
          <a:lstStyle/>
          <a:p>
            <a:endParaRPr/>
          </a:p>
        </p:txBody>
      </p:sp>
      <p:sp>
        <p:nvSpPr>
          <p:cNvPr id="5" name="object 5"/>
          <p:cNvSpPr/>
          <p:nvPr/>
        </p:nvSpPr>
        <p:spPr>
          <a:xfrm>
            <a:off x="368844" y="658061"/>
            <a:ext cx="9972040" cy="120650"/>
          </a:xfrm>
          <a:custGeom>
            <a:avLst/>
            <a:gdLst/>
            <a:ahLst/>
            <a:cxnLst/>
            <a:rect l="l" t="t" r="r" b="b"/>
            <a:pathLst>
              <a:path w="9972040" h="120650">
                <a:moveTo>
                  <a:pt x="0" y="0"/>
                </a:moveTo>
                <a:lnTo>
                  <a:pt x="875347" y="0"/>
                </a:lnTo>
                <a:lnTo>
                  <a:pt x="995591" y="120269"/>
                </a:lnTo>
                <a:lnTo>
                  <a:pt x="1111643" y="0"/>
                </a:lnTo>
                <a:lnTo>
                  <a:pt x="9972001" y="0"/>
                </a:lnTo>
              </a:path>
            </a:pathLst>
          </a:custGeom>
          <a:ln w="12699">
            <a:solidFill>
              <a:srgbClr val="63676B"/>
            </a:solidFill>
          </a:ln>
        </p:spPr>
        <p:txBody>
          <a:bodyPr wrap="square" lIns="0" tIns="0" rIns="0" bIns="0" rtlCol="0"/>
          <a:lstStyle/>
          <a:p>
            <a:endParaRPr/>
          </a:p>
        </p:txBody>
      </p:sp>
      <p:sp>
        <p:nvSpPr>
          <p:cNvPr id="6" name="object 6"/>
          <p:cNvSpPr txBox="1"/>
          <p:nvPr/>
        </p:nvSpPr>
        <p:spPr>
          <a:xfrm>
            <a:off x="5276786" y="75203"/>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7" name="object 7"/>
          <p:cNvSpPr txBox="1"/>
          <p:nvPr/>
        </p:nvSpPr>
        <p:spPr>
          <a:xfrm>
            <a:off x="344258" y="715672"/>
            <a:ext cx="2217420" cy="840740"/>
          </a:xfrm>
          <a:prstGeom prst="rect">
            <a:avLst/>
          </a:prstGeom>
        </p:spPr>
        <p:txBody>
          <a:bodyPr vert="horz" wrap="square" lIns="0" tIns="90170" rIns="0" bIns="0" rtlCol="0">
            <a:spAutoFit/>
          </a:bodyPr>
          <a:lstStyle/>
          <a:p>
            <a:pPr marL="19685">
              <a:lnSpc>
                <a:spcPct val="100000"/>
              </a:lnSpc>
              <a:spcBef>
                <a:spcPts val="710"/>
              </a:spcBef>
            </a:pPr>
            <a:r>
              <a:rPr sz="1800" spc="-110" dirty="0">
                <a:solidFill>
                  <a:srgbClr val="0072BC"/>
                </a:solidFill>
                <a:latin typeface="MS Reference Sans Serif"/>
                <a:cs typeface="MS Reference Sans Serif"/>
              </a:rPr>
              <a:t>Sennar</a:t>
            </a:r>
            <a:r>
              <a:rPr sz="1800" spc="-18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2700">
              <a:lnSpc>
                <a:spcPts val="1255"/>
              </a:lnSpc>
              <a:spcBef>
                <a:spcPts val="409"/>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5720">
              <a:lnSpc>
                <a:spcPts val="1975"/>
              </a:lnSpc>
            </a:pPr>
            <a:r>
              <a:rPr sz="1800" spc="-165" dirty="0">
                <a:solidFill>
                  <a:srgbClr val="0072BC"/>
                </a:solidFill>
                <a:latin typeface="MS Reference Sans Serif"/>
                <a:cs typeface="MS Reference Sans Serif"/>
              </a:rPr>
              <a:t>7</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graphicFrame>
        <p:nvGraphicFramePr>
          <p:cNvPr id="8" name="object 8"/>
          <p:cNvGraphicFramePr>
            <a:graphicFrameLocks noGrp="1"/>
          </p:cNvGraphicFramePr>
          <p:nvPr>
            <p:extLst>
              <p:ext uri="{D42A27DB-BD31-4B8C-83A1-F6EECF244321}">
                <p14:modId xmlns:p14="http://schemas.microsoft.com/office/powerpoint/2010/main" val="2551470670"/>
              </p:ext>
            </p:extLst>
          </p:nvPr>
        </p:nvGraphicFramePr>
        <p:xfrm>
          <a:off x="365669" y="1818723"/>
          <a:ext cx="2255520" cy="2567093"/>
        </p:xfrm>
        <a:graphic>
          <a:graphicData uri="http://schemas.openxmlformats.org/drawingml/2006/table">
            <a:tbl>
              <a:tblPr firstRow="1" bandRow="1">
                <a:tableStyleId>{2D5ABB26-0587-4C30-8999-92F81FD0307C}</a:tableStyleId>
              </a:tblPr>
              <a:tblGrid>
                <a:gridCol w="1127760">
                  <a:extLst>
                    <a:ext uri="{9D8B030D-6E8A-4147-A177-3AD203B41FA5}">
                      <a16:colId xmlns:a16="http://schemas.microsoft.com/office/drawing/2014/main" val="20000"/>
                    </a:ext>
                  </a:extLst>
                </a:gridCol>
                <a:gridCol w="1127760">
                  <a:extLst>
                    <a:ext uri="{9D8B030D-6E8A-4147-A177-3AD203B41FA5}">
                      <a16:colId xmlns:a16="http://schemas.microsoft.com/office/drawing/2014/main" val="20001"/>
                    </a:ext>
                  </a:extLst>
                </a:gridCol>
              </a:tblGrid>
              <a:tr h="366728">
                <a:tc>
                  <a:txBody>
                    <a:bodyPr/>
                    <a:lstStyle/>
                    <a:p>
                      <a:pPr marL="83820">
                        <a:lnSpc>
                          <a:spcPct val="100000"/>
                        </a:lnSpc>
                        <a:spcBef>
                          <a:spcPts val="635"/>
                        </a:spcBef>
                      </a:pPr>
                      <a:r>
                        <a:rPr sz="1200" spc="65" dirty="0">
                          <a:solidFill>
                            <a:srgbClr val="1C3E58"/>
                          </a:solidFill>
                          <a:latin typeface="Calibri"/>
                          <a:cs typeface="Calibri"/>
                        </a:rPr>
                        <a:t>Sharg</a:t>
                      </a:r>
                      <a:r>
                        <a:rPr sz="1200" spc="15" dirty="0">
                          <a:solidFill>
                            <a:srgbClr val="1C3E58"/>
                          </a:solidFill>
                          <a:latin typeface="Calibri"/>
                          <a:cs typeface="Calibri"/>
                        </a:rPr>
                        <a:t> </a:t>
                      </a:r>
                      <a:r>
                        <a:rPr sz="1200" spc="55" dirty="0">
                          <a:solidFill>
                            <a:srgbClr val="1C3E58"/>
                          </a:solidFill>
                          <a:latin typeface="Calibri"/>
                          <a:cs typeface="Calibri"/>
                        </a:rPr>
                        <a:t>Sennar</a:t>
                      </a:r>
                      <a:endParaRPr sz="1200">
                        <a:latin typeface="Calibri"/>
                        <a:cs typeface="Calibri"/>
                      </a:endParaRPr>
                    </a:p>
                  </a:txBody>
                  <a:tcPr marL="0" marR="0" marT="80645" marB="0">
                    <a:lnL w="6350">
                      <a:solidFill>
                        <a:srgbClr val="1C3E58"/>
                      </a:solidFill>
                      <a:prstDash val="solid"/>
                    </a:lnL>
                    <a:lnR w="9525">
                      <a:solidFill>
                        <a:srgbClr val="1C3E58"/>
                      </a:solidFill>
                      <a:prstDash val="solid"/>
                    </a:lnR>
                    <a:lnT w="6350">
                      <a:solidFill>
                        <a:srgbClr val="1C3E58"/>
                      </a:solidFill>
                      <a:prstDash val="solid"/>
                    </a:lnT>
                    <a:lnB w="9525">
                      <a:solidFill>
                        <a:srgbClr val="1C3E58"/>
                      </a:solidFill>
                      <a:prstDash val="solid"/>
                    </a:lnB>
                  </a:tcPr>
                </a:tc>
                <a:tc>
                  <a:txBody>
                    <a:bodyPr/>
                    <a:lstStyle/>
                    <a:p>
                      <a:pPr marR="93345" algn="r">
                        <a:lnSpc>
                          <a:spcPct val="100000"/>
                        </a:lnSpc>
                        <a:spcBef>
                          <a:spcPts val="575"/>
                        </a:spcBef>
                      </a:pPr>
                      <a:r>
                        <a:rPr sz="1200" i="1" dirty="0">
                          <a:solidFill>
                            <a:srgbClr val="1C3E58"/>
                          </a:solidFill>
                          <a:latin typeface="Tahoma"/>
                          <a:cs typeface="Tahoma"/>
                        </a:rPr>
                        <a:t>رﺎﻨﺳ</a:t>
                      </a:r>
                      <a:r>
                        <a:rPr sz="1200" i="1" spc="-100" dirty="0">
                          <a:solidFill>
                            <a:srgbClr val="1C3E58"/>
                          </a:solidFill>
                          <a:latin typeface="Tahoma"/>
                          <a:cs typeface="Tahoma"/>
                        </a:rPr>
                        <a:t> </a:t>
                      </a:r>
                      <a:r>
                        <a:rPr sz="1200" i="1" dirty="0">
                          <a:solidFill>
                            <a:srgbClr val="1C3E58"/>
                          </a:solidFill>
                          <a:latin typeface="Tahoma"/>
                          <a:cs typeface="Tahoma"/>
                        </a:rPr>
                        <a:t>قﺮﺷ</a:t>
                      </a:r>
                      <a:endParaRPr sz="1200">
                        <a:latin typeface="Tahoma"/>
                        <a:cs typeface="Tahoma"/>
                      </a:endParaRPr>
                    </a:p>
                  </a:txBody>
                  <a:tcPr marL="0" marR="0" marT="73025" marB="0">
                    <a:lnL w="9525">
                      <a:solidFill>
                        <a:srgbClr val="1C3E58"/>
                      </a:solidFill>
                      <a:prstDash val="solid"/>
                    </a:lnL>
                    <a:lnR w="6350">
                      <a:solidFill>
                        <a:srgbClr val="1C3E58"/>
                      </a:solidFill>
                      <a:prstDash val="solid"/>
                    </a:lnR>
                    <a:lnT w="6350">
                      <a:solidFill>
                        <a:srgbClr val="1C3E58"/>
                      </a:solidFill>
                      <a:prstDash val="solid"/>
                    </a:lnT>
                    <a:lnB w="9525">
                      <a:solidFill>
                        <a:srgbClr val="1C3E58"/>
                      </a:solidFill>
                      <a:prstDash val="solid"/>
                    </a:lnB>
                  </a:tcPr>
                </a:tc>
                <a:extLst>
                  <a:ext uri="{0D108BD9-81ED-4DB2-BD59-A6C34878D82A}">
                    <a16:rowId xmlns:a16="http://schemas.microsoft.com/office/drawing/2014/main" val="10000"/>
                  </a:ext>
                </a:extLst>
              </a:tr>
              <a:tr h="366728">
                <a:tc>
                  <a:txBody>
                    <a:bodyPr/>
                    <a:lstStyle/>
                    <a:p>
                      <a:pPr marL="83820">
                        <a:lnSpc>
                          <a:spcPct val="100000"/>
                        </a:lnSpc>
                        <a:spcBef>
                          <a:spcPts val="635"/>
                        </a:spcBef>
                      </a:pPr>
                      <a:r>
                        <a:rPr sz="1200" spc="55" dirty="0">
                          <a:solidFill>
                            <a:srgbClr val="1C3E58"/>
                          </a:solidFill>
                          <a:latin typeface="Calibri"/>
                          <a:cs typeface="Calibri"/>
                        </a:rPr>
                        <a:t>Sennar</a:t>
                      </a:r>
                      <a:endParaRPr sz="1200">
                        <a:latin typeface="Calibri"/>
                        <a:cs typeface="Calibri"/>
                      </a:endParaRPr>
                    </a:p>
                  </a:txBody>
                  <a:tcPr marL="0" marR="0" marT="80645" marB="0">
                    <a:lnL w="6350">
                      <a:solidFill>
                        <a:srgbClr val="1C3E58"/>
                      </a:solidFill>
                      <a:prstDash val="solid"/>
                    </a:lnL>
                    <a:lnR w="9525">
                      <a:solidFill>
                        <a:srgbClr val="1C3E58"/>
                      </a:solidFill>
                      <a:prstDash val="solid"/>
                    </a:lnR>
                    <a:lnT w="9525">
                      <a:solidFill>
                        <a:srgbClr val="1C3E58"/>
                      </a:solidFill>
                      <a:prstDash val="solid"/>
                    </a:lnT>
                    <a:lnB w="6350">
                      <a:solidFill>
                        <a:srgbClr val="1C3E58"/>
                      </a:solidFill>
                      <a:prstDash val="solid"/>
                    </a:lnB>
                  </a:tcPr>
                </a:tc>
                <a:tc>
                  <a:txBody>
                    <a:bodyPr/>
                    <a:lstStyle/>
                    <a:p>
                      <a:pPr marR="93345" algn="r">
                        <a:lnSpc>
                          <a:spcPct val="100000"/>
                        </a:lnSpc>
                        <a:spcBef>
                          <a:spcPts val="715"/>
                        </a:spcBef>
                      </a:pPr>
                      <a:r>
                        <a:rPr sz="1200" i="1" dirty="0">
                          <a:solidFill>
                            <a:srgbClr val="1C3E58"/>
                          </a:solidFill>
                          <a:latin typeface="Tahoma"/>
                          <a:cs typeface="Tahoma"/>
                        </a:rPr>
                        <a:t>رﺎﻨﺳ</a:t>
                      </a:r>
                      <a:endParaRPr sz="1200">
                        <a:latin typeface="Tahoma"/>
                        <a:cs typeface="Tahoma"/>
                      </a:endParaRPr>
                    </a:p>
                  </a:txBody>
                  <a:tcPr marL="0" marR="0" marT="90805" marB="0">
                    <a:lnL w="9525">
                      <a:solidFill>
                        <a:srgbClr val="1C3E58"/>
                      </a:solidFill>
                      <a:prstDash val="solid"/>
                    </a:lnL>
                    <a:lnR w="6350">
                      <a:solidFill>
                        <a:srgbClr val="1C3E58"/>
                      </a:solidFill>
                      <a:prstDash val="solid"/>
                    </a:lnR>
                    <a:lnT w="9525">
                      <a:solidFill>
                        <a:srgbClr val="1C3E58"/>
                      </a:solidFill>
                      <a:prstDash val="solid"/>
                    </a:lnT>
                    <a:lnB w="6350">
                      <a:solidFill>
                        <a:srgbClr val="1C3E58"/>
                      </a:solidFill>
                      <a:prstDash val="solid"/>
                    </a:lnB>
                  </a:tcPr>
                </a:tc>
                <a:extLst>
                  <a:ext uri="{0D108BD9-81ED-4DB2-BD59-A6C34878D82A}">
                    <a16:rowId xmlns:a16="http://schemas.microsoft.com/office/drawing/2014/main" val="10001"/>
                  </a:ext>
                </a:extLst>
              </a:tr>
              <a:tr h="366728">
                <a:tc>
                  <a:txBody>
                    <a:bodyPr/>
                    <a:lstStyle/>
                    <a:p>
                      <a:pPr marL="88265">
                        <a:lnSpc>
                          <a:spcPct val="100000"/>
                        </a:lnSpc>
                        <a:spcBef>
                          <a:spcPts val="635"/>
                        </a:spcBef>
                      </a:pPr>
                      <a:r>
                        <a:rPr sz="1200" spc="75" dirty="0">
                          <a:solidFill>
                            <a:srgbClr val="1C3E58"/>
                          </a:solidFill>
                          <a:latin typeface="Calibri"/>
                          <a:cs typeface="Calibri"/>
                        </a:rPr>
                        <a:t>Ad</a:t>
                      </a:r>
                      <a:r>
                        <a:rPr sz="1200" spc="25" dirty="0">
                          <a:solidFill>
                            <a:srgbClr val="1C3E58"/>
                          </a:solidFill>
                          <a:latin typeface="Calibri"/>
                          <a:cs typeface="Calibri"/>
                        </a:rPr>
                        <a:t> </a:t>
                      </a:r>
                      <a:r>
                        <a:rPr sz="1200" spc="40" dirty="0">
                          <a:solidFill>
                            <a:srgbClr val="1C3E58"/>
                          </a:solidFill>
                          <a:latin typeface="Calibri"/>
                          <a:cs typeface="Calibri"/>
                        </a:rPr>
                        <a:t>Dinder</a:t>
                      </a:r>
                      <a:endParaRPr sz="1200">
                        <a:latin typeface="Calibri"/>
                        <a:cs typeface="Calibri"/>
                      </a:endParaRPr>
                    </a:p>
                  </a:txBody>
                  <a:tcPr marL="0" marR="0" marT="80645" marB="0">
                    <a:lnL w="6350">
                      <a:solidFill>
                        <a:srgbClr val="1C3E58"/>
                      </a:solidFill>
                      <a:prstDash val="solid"/>
                    </a:lnL>
                    <a:lnR w="9525">
                      <a:solidFill>
                        <a:srgbClr val="1C3E58"/>
                      </a:solidFill>
                      <a:prstDash val="solid"/>
                    </a:lnR>
                    <a:lnT w="6350">
                      <a:solidFill>
                        <a:srgbClr val="1C3E58"/>
                      </a:solidFill>
                      <a:prstDash val="solid"/>
                    </a:lnT>
                    <a:lnB w="9525">
                      <a:solidFill>
                        <a:srgbClr val="1C3E58"/>
                      </a:solidFill>
                      <a:prstDash val="solid"/>
                    </a:lnB>
                  </a:tcPr>
                </a:tc>
                <a:tc>
                  <a:txBody>
                    <a:bodyPr/>
                    <a:lstStyle/>
                    <a:p>
                      <a:pPr marR="89535" algn="r">
                        <a:lnSpc>
                          <a:spcPct val="100000"/>
                        </a:lnSpc>
                        <a:spcBef>
                          <a:spcPts val="745"/>
                        </a:spcBef>
                      </a:pPr>
                      <a:r>
                        <a:rPr sz="1200" i="1" dirty="0">
                          <a:solidFill>
                            <a:srgbClr val="1C3E58"/>
                          </a:solidFill>
                          <a:latin typeface="Tahoma"/>
                          <a:cs typeface="Tahoma"/>
                        </a:rPr>
                        <a:t>رﺪﻧﺪﻟا</a:t>
                      </a:r>
                      <a:endParaRPr sz="1200">
                        <a:latin typeface="Tahoma"/>
                        <a:cs typeface="Tahoma"/>
                      </a:endParaRPr>
                    </a:p>
                  </a:txBody>
                  <a:tcPr marL="0" marR="0" marT="94615" marB="0">
                    <a:lnL w="9525">
                      <a:solidFill>
                        <a:srgbClr val="1C3E58"/>
                      </a:solidFill>
                      <a:prstDash val="solid"/>
                    </a:lnL>
                    <a:lnR w="6350">
                      <a:solidFill>
                        <a:srgbClr val="1C3E58"/>
                      </a:solidFill>
                      <a:prstDash val="solid"/>
                    </a:lnR>
                    <a:lnT w="6350">
                      <a:solidFill>
                        <a:srgbClr val="1C3E58"/>
                      </a:solidFill>
                      <a:prstDash val="solid"/>
                    </a:lnT>
                    <a:lnB w="9525">
                      <a:solidFill>
                        <a:srgbClr val="1C3E58"/>
                      </a:solidFill>
                      <a:prstDash val="solid"/>
                    </a:lnB>
                  </a:tcPr>
                </a:tc>
                <a:extLst>
                  <a:ext uri="{0D108BD9-81ED-4DB2-BD59-A6C34878D82A}">
                    <a16:rowId xmlns:a16="http://schemas.microsoft.com/office/drawing/2014/main" val="10002"/>
                  </a:ext>
                </a:extLst>
              </a:tr>
              <a:tr h="366728">
                <a:tc>
                  <a:txBody>
                    <a:bodyPr/>
                    <a:lstStyle/>
                    <a:p>
                      <a:pPr marL="88265">
                        <a:lnSpc>
                          <a:spcPct val="100000"/>
                        </a:lnSpc>
                        <a:spcBef>
                          <a:spcPts val="635"/>
                        </a:spcBef>
                      </a:pPr>
                      <a:r>
                        <a:rPr sz="1200" spc="90" dirty="0">
                          <a:solidFill>
                            <a:srgbClr val="1C3E58"/>
                          </a:solidFill>
                          <a:latin typeface="Calibri"/>
                          <a:cs typeface="Calibri"/>
                        </a:rPr>
                        <a:t>As</a:t>
                      </a:r>
                      <a:r>
                        <a:rPr sz="1200" spc="25" dirty="0">
                          <a:solidFill>
                            <a:srgbClr val="1C3E58"/>
                          </a:solidFill>
                          <a:latin typeface="Calibri"/>
                          <a:cs typeface="Calibri"/>
                        </a:rPr>
                        <a:t> </a:t>
                      </a:r>
                      <a:r>
                        <a:rPr sz="1200" spc="60" dirty="0">
                          <a:solidFill>
                            <a:srgbClr val="1C3E58"/>
                          </a:solidFill>
                          <a:latin typeface="Calibri"/>
                          <a:cs typeface="Calibri"/>
                        </a:rPr>
                        <a:t>Suki</a:t>
                      </a:r>
                      <a:endParaRPr sz="1200">
                        <a:latin typeface="Calibri"/>
                        <a:cs typeface="Calibri"/>
                      </a:endParaRPr>
                    </a:p>
                  </a:txBody>
                  <a:tcPr marL="0" marR="0" marT="80645" marB="0">
                    <a:lnL w="6350">
                      <a:solidFill>
                        <a:srgbClr val="1C3E58"/>
                      </a:solidFill>
                      <a:prstDash val="solid"/>
                    </a:lnL>
                    <a:lnR w="9525">
                      <a:solidFill>
                        <a:srgbClr val="1C3E58"/>
                      </a:solidFill>
                      <a:prstDash val="solid"/>
                    </a:lnR>
                    <a:lnT w="9525">
                      <a:solidFill>
                        <a:srgbClr val="1C3E58"/>
                      </a:solidFill>
                      <a:prstDash val="solid"/>
                    </a:lnT>
                    <a:lnB w="6350">
                      <a:solidFill>
                        <a:srgbClr val="1C3E58"/>
                      </a:solidFill>
                      <a:prstDash val="solid"/>
                    </a:lnB>
                  </a:tcPr>
                </a:tc>
                <a:tc>
                  <a:txBody>
                    <a:bodyPr/>
                    <a:lstStyle/>
                    <a:p>
                      <a:pPr marR="89535" algn="r">
                        <a:lnSpc>
                          <a:spcPct val="100000"/>
                        </a:lnSpc>
                        <a:spcBef>
                          <a:spcPts val="565"/>
                        </a:spcBef>
                      </a:pPr>
                      <a:r>
                        <a:rPr lang="ar-EG" sz="1200" i="1" dirty="0">
                          <a:solidFill>
                            <a:srgbClr val="1C3E58"/>
                          </a:solidFill>
                          <a:latin typeface="Tahoma"/>
                          <a:cs typeface="Tahoma"/>
                        </a:rPr>
                        <a:t>السوكي</a:t>
                      </a:r>
                      <a:endParaRPr sz="1200" dirty="0">
                        <a:latin typeface="Tahoma"/>
                        <a:cs typeface="Tahoma"/>
                      </a:endParaRPr>
                    </a:p>
                  </a:txBody>
                  <a:tcPr marL="0" marR="0" marT="71755" marB="0">
                    <a:lnL w="9525">
                      <a:solidFill>
                        <a:srgbClr val="1C3E58"/>
                      </a:solidFill>
                      <a:prstDash val="solid"/>
                    </a:lnL>
                    <a:lnR w="6350">
                      <a:solidFill>
                        <a:srgbClr val="1C3E58"/>
                      </a:solidFill>
                      <a:prstDash val="solid"/>
                    </a:lnR>
                    <a:lnT w="9525">
                      <a:solidFill>
                        <a:srgbClr val="1C3E58"/>
                      </a:solidFill>
                      <a:prstDash val="solid"/>
                    </a:lnT>
                    <a:lnB w="6350">
                      <a:solidFill>
                        <a:srgbClr val="1C3E58"/>
                      </a:solidFill>
                      <a:prstDash val="solid"/>
                    </a:lnB>
                  </a:tcPr>
                </a:tc>
                <a:extLst>
                  <a:ext uri="{0D108BD9-81ED-4DB2-BD59-A6C34878D82A}">
                    <a16:rowId xmlns:a16="http://schemas.microsoft.com/office/drawing/2014/main" val="10003"/>
                  </a:ext>
                </a:extLst>
              </a:tr>
              <a:tr h="366728">
                <a:tc>
                  <a:txBody>
                    <a:bodyPr/>
                    <a:lstStyle/>
                    <a:p>
                      <a:pPr marL="83820">
                        <a:lnSpc>
                          <a:spcPct val="100000"/>
                        </a:lnSpc>
                        <a:spcBef>
                          <a:spcPts val="530"/>
                        </a:spcBef>
                      </a:pPr>
                      <a:r>
                        <a:rPr sz="1200" spc="40" dirty="0">
                          <a:solidFill>
                            <a:srgbClr val="1C3E58"/>
                          </a:solidFill>
                          <a:latin typeface="Calibri"/>
                          <a:cs typeface="Calibri"/>
                        </a:rPr>
                        <a:t>Sinja</a:t>
                      </a:r>
                      <a:endParaRPr sz="1200">
                        <a:latin typeface="Calibri"/>
                        <a:cs typeface="Calibri"/>
                      </a:endParaRPr>
                    </a:p>
                  </a:txBody>
                  <a:tcPr marL="0" marR="0" marT="67310" marB="0">
                    <a:lnL w="6350">
                      <a:solidFill>
                        <a:srgbClr val="1C3E58"/>
                      </a:solidFill>
                      <a:prstDash val="solid"/>
                    </a:lnL>
                    <a:lnR w="9525">
                      <a:solidFill>
                        <a:srgbClr val="1C3E58"/>
                      </a:solidFill>
                      <a:prstDash val="solid"/>
                    </a:lnR>
                    <a:lnT w="6350">
                      <a:solidFill>
                        <a:srgbClr val="1C3E58"/>
                      </a:solidFill>
                      <a:prstDash val="solid"/>
                    </a:lnT>
                    <a:lnB w="9525">
                      <a:solidFill>
                        <a:srgbClr val="1C3E58"/>
                      </a:solidFill>
                      <a:prstDash val="solid"/>
                    </a:lnB>
                  </a:tcPr>
                </a:tc>
                <a:tc>
                  <a:txBody>
                    <a:bodyPr/>
                    <a:lstStyle/>
                    <a:p>
                      <a:pPr marR="93345" algn="r">
                        <a:lnSpc>
                          <a:spcPct val="100000"/>
                        </a:lnSpc>
                        <a:spcBef>
                          <a:spcPts val="575"/>
                        </a:spcBef>
                      </a:pPr>
                      <a:r>
                        <a:rPr sz="1200" i="1" dirty="0">
                          <a:solidFill>
                            <a:srgbClr val="1C3E58"/>
                          </a:solidFill>
                          <a:latin typeface="Tahoma"/>
                          <a:cs typeface="Tahoma"/>
                        </a:rPr>
                        <a:t>ﺔﺠﻨﺳ</a:t>
                      </a:r>
                      <a:endParaRPr sz="1200">
                        <a:latin typeface="Tahoma"/>
                        <a:cs typeface="Tahoma"/>
                      </a:endParaRPr>
                    </a:p>
                  </a:txBody>
                  <a:tcPr marL="0" marR="0" marT="73025" marB="0">
                    <a:lnL w="9525">
                      <a:solidFill>
                        <a:srgbClr val="1C3E58"/>
                      </a:solidFill>
                      <a:prstDash val="solid"/>
                    </a:lnL>
                    <a:lnR w="6350">
                      <a:solidFill>
                        <a:srgbClr val="1C3E58"/>
                      </a:solidFill>
                      <a:prstDash val="solid"/>
                    </a:lnR>
                    <a:lnT w="6350">
                      <a:solidFill>
                        <a:srgbClr val="1C3E58"/>
                      </a:solidFill>
                      <a:prstDash val="solid"/>
                    </a:lnT>
                    <a:lnB w="9525">
                      <a:solidFill>
                        <a:srgbClr val="1C3E58"/>
                      </a:solidFill>
                      <a:prstDash val="solid"/>
                    </a:lnB>
                  </a:tcPr>
                </a:tc>
                <a:extLst>
                  <a:ext uri="{0D108BD9-81ED-4DB2-BD59-A6C34878D82A}">
                    <a16:rowId xmlns:a16="http://schemas.microsoft.com/office/drawing/2014/main" val="10004"/>
                  </a:ext>
                </a:extLst>
              </a:tr>
              <a:tr h="366728">
                <a:tc>
                  <a:txBody>
                    <a:bodyPr/>
                    <a:lstStyle/>
                    <a:p>
                      <a:pPr marL="88265">
                        <a:lnSpc>
                          <a:spcPct val="100000"/>
                        </a:lnSpc>
                        <a:spcBef>
                          <a:spcPts val="635"/>
                        </a:spcBef>
                      </a:pPr>
                      <a:r>
                        <a:rPr sz="1200" spc="75" dirty="0">
                          <a:solidFill>
                            <a:srgbClr val="1C3E58"/>
                          </a:solidFill>
                          <a:latin typeface="Calibri"/>
                          <a:cs typeface="Calibri"/>
                        </a:rPr>
                        <a:t>Ad</a:t>
                      </a:r>
                      <a:r>
                        <a:rPr sz="1200" spc="25" dirty="0">
                          <a:solidFill>
                            <a:srgbClr val="1C3E58"/>
                          </a:solidFill>
                          <a:latin typeface="Calibri"/>
                          <a:cs typeface="Calibri"/>
                        </a:rPr>
                        <a:t> </a:t>
                      </a:r>
                      <a:r>
                        <a:rPr sz="1200" spc="35" dirty="0">
                          <a:solidFill>
                            <a:srgbClr val="1C3E58"/>
                          </a:solidFill>
                          <a:latin typeface="Calibri"/>
                          <a:cs typeface="Calibri"/>
                        </a:rPr>
                        <a:t>Dali</a:t>
                      </a:r>
                      <a:endParaRPr sz="1200">
                        <a:latin typeface="Calibri"/>
                        <a:cs typeface="Calibri"/>
                      </a:endParaRPr>
                    </a:p>
                  </a:txBody>
                  <a:tcPr marL="0" marR="0" marT="80645" marB="0">
                    <a:lnL w="6350">
                      <a:solidFill>
                        <a:srgbClr val="1C3E58"/>
                      </a:solidFill>
                      <a:prstDash val="solid"/>
                    </a:lnL>
                    <a:lnR w="9525">
                      <a:solidFill>
                        <a:srgbClr val="1C3E58"/>
                      </a:solidFill>
                      <a:prstDash val="solid"/>
                    </a:lnR>
                    <a:lnT w="9525">
                      <a:solidFill>
                        <a:srgbClr val="1C3E58"/>
                      </a:solidFill>
                      <a:prstDash val="solid"/>
                    </a:lnT>
                    <a:lnB w="6350">
                      <a:solidFill>
                        <a:srgbClr val="1C3E58"/>
                      </a:solidFill>
                      <a:prstDash val="solid"/>
                    </a:lnB>
                  </a:tcPr>
                </a:tc>
                <a:tc>
                  <a:txBody>
                    <a:bodyPr/>
                    <a:lstStyle/>
                    <a:p>
                      <a:pPr marR="89535" algn="r">
                        <a:lnSpc>
                          <a:spcPct val="100000"/>
                        </a:lnSpc>
                        <a:spcBef>
                          <a:spcPts val="450"/>
                        </a:spcBef>
                      </a:pPr>
                      <a:r>
                        <a:rPr sz="1200" i="1" dirty="0">
                          <a:solidFill>
                            <a:srgbClr val="1C3E58"/>
                          </a:solidFill>
                          <a:latin typeface="Tahoma"/>
                          <a:cs typeface="Tahoma"/>
                        </a:rPr>
                        <a:t>ﻲﻟاﺪﻟا</a:t>
                      </a:r>
                      <a:endParaRPr sz="1200">
                        <a:latin typeface="Tahoma"/>
                        <a:cs typeface="Tahoma"/>
                      </a:endParaRPr>
                    </a:p>
                  </a:txBody>
                  <a:tcPr marL="0" marR="0" marT="57150" marB="0">
                    <a:lnL w="9525">
                      <a:solidFill>
                        <a:srgbClr val="1C3E58"/>
                      </a:solidFill>
                      <a:prstDash val="solid"/>
                    </a:lnL>
                    <a:lnR w="6350">
                      <a:solidFill>
                        <a:srgbClr val="1C3E58"/>
                      </a:solidFill>
                      <a:prstDash val="solid"/>
                    </a:lnR>
                    <a:lnT w="9525">
                      <a:solidFill>
                        <a:srgbClr val="1C3E58"/>
                      </a:solidFill>
                      <a:prstDash val="solid"/>
                    </a:lnT>
                    <a:lnB w="6350">
                      <a:solidFill>
                        <a:srgbClr val="1C3E58"/>
                      </a:solidFill>
                      <a:prstDash val="solid"/>
                    </a:lnB>
                  </a:tcPr>
                </a:tc>
                <a:extLst>
                  <a:ext uri="{0D108BD9-81ED-4DB2-BD59-A6C34878D82A}">
                    <a16:rowId xmlns:a16="http://schemas.microsoft.com/office/drawing/2014/main" val="10005"/>
                  </a:ext>
                </a:extLst>
              </a:tr>
              <a:tr h="366725">
                <a:tc>
                  <a:txBody>
                    <a:bodyPr/>
                    <a:lstStyle/>
                    <a:p>
                      <a:pPr marL="88265">
                        <a:lnSpc>
                          <a:spcPct val="100000"/>
                        </a:lnSpc>
                        <a:spcBef>
                          <a:spcPts val="640"/>
                        </a:spcBef>
                      </a:pPr>
                      <a:r>
                        <a:rPr sz="1200" spc="60" dirty="0">
                          <a:solidFill>
                            <a:srgbClr val="1C3E58"/>
                          </a:solidFill>
                          <a:latin typeface="Calibri"/>
                          <a:cs typeface="Calibri"/>
                        </a:rPr>
                        <a:t>Abu</a:t>
                      </a:r>
                      <a:r>
                        <a:rPr sz="1200" spc="25" dirty="0">
                          <a:solidFill>
                            <a:srgbClr val="1C3E58"/>
                          </a:solidFill>
                          <a:latin typeface="Calibri"/>
                          <a:cs typeface="Calibri"/>
                        </a:rPr>
                        <a:t> </a:t>
                      </a:r>
                      <a:r>
                        <a:rPr sz="1200" spc="30" dirty="0">
                          <a:solidFill>
                            <a:srgbClr val="1C3E58"/>
                          </a:solidFill>
                          <a:latin typeface="Calibri"/>
                          <a:cs typeface="Calibri"/>
                        </a:rPr>
                        <a:t>Hujar</a:t>
                      </a:r>
                      <a:endParaRPr sz="1200">
                        <a:latin typeface="Calibri"/>
                        <a:cs typeface="Calibri"/>
                      </a:endParaRPr>
                    </a:p>
                  </a:txBody>
                  <a:tcPr marL="0" marR="0" marT="81280" marB="0">
                    <a:lnL w="6350">
                      <a:solidFill>
                        <a:srgbClr val="1C3E58"/>
                      </a:solidFill>
                      <a:prstDash val="solid"/>
                    </a:lnL>
                    <a:lnR w="9525">
                      <a:solidFill>
                        <a:srgbClr val="1C3E58"/>
                      </a:solidFill>
                      <a:prstDash val="solid"/>
                    </a:lnR>
                    <a:lnT w="6350">
                      <a:solidFill>
                        <a:srgbClr val="1C3E58"/>
                      </a:solidFill>
                      <a:prstDash val="solid"/>
                    </a:lnT>
                    <a:lnB w="6350">
                      <a:solidFill>
                        <a:srgbClr val="1C3E58"/>
                      </a:solidFill>
                      <a:prstDash val="solid"/>
                    </a:lnB>
                  </a:tcPr>
                </a:tc>
                <a:tc>
                  <a:txBody>
                    <a:bodyPr/>
                    <a:lstStyle/>
                    <a:p>
                      <a:pPr marR="95885" algn="r">
                        <a:lnSpc>
                          <a:spcPct val="100000"/>
                        </a:lnSpc>
                        <a:spcBef>
                          <a:spcPts val="715"/>
                        </a:spcBef>
                      </a:pPr>
                      <a:r>
                        <a:rPr sz="1200" i="1" dirty="0">
                          <a:solidFill>
                            <a:srgbClr val="1C3E58"/>
                          </a:solidFill>
                          <a:latin typeface="Tahoma"/>
                          <a:cs typeface="Tahoma"/>
                        </a:rPr>
                        <a:t>رﺎﺠﺣ</a:t>
                      </a:r>
                      <a:r>
                        <a:rPr sz="1200" i="1" spc="-100" dirty="0">
                          <a:solidFill>
                            <a:srgbClr val="1C3E58"/>
                          </a:solidFill>
                          <a:latin typeface="Tahoma"/>
                          <a:cs typeface="Tahoma"/>
                        </a:rPr>
                        <a:t> </a:t>
                      </a:r>
                      <a:r>
                        <a:rPr sz="1200" i="1" dirty="0">
                          <a:solidFill>
                            <a:srgbClr val="1C3E58"/>
                          </a:solidFill>
                          <a:latin typeface="Tahoma"/>
                          <a:cs typeface="Tahoma"/>
                        </a:rPr>
                        <a:t>ﻮﺑأ</a:t>
                      </a:r>
                      <a:endParaRPr sz="1200" dirty="0">
                        <a:latin typeface="Tahoma"/>
                        <a:cs typeface="Tahoma"/>
                      </a:endParaRPr>
                    </a:p>
                  </a:txBody>
                  <a:tcPr marL="0" marR="0" marT="90805" marB="0">
                    <a:lnL w="9525">
                      <a:solidFill>
                        <a:srgbClr val="1C3E58"/>
                      </a:solidFill>
                      <a:prstDash val="solid"/>
                    </a:lnL>
                    <a:lnR w="6350">
                      <a:solidFill>
                        <a:srgbClr val="1C3E58"/>
                      </a:solidFill>
                      <a:prstDash val="solid"/>
                    </a:lnR>
                    <a:lnT w="6350">
                      <a:solidFill>
                        <a:srgbClr val="1C3E58"/>
                      </a:solidFill>
                      <a:prstDash val="solid"/>
                    </a:lnT>
                    <a:lnB w="6350">
                      <a:solidFill>
                        <a:srgbClr val="1C3E58"/>
                      </a:solidFill>
                      <a:prstDash val="solid"/>
                    </a:lnB>
                  </a:tcPr>
                </a:tc>
                <a:extLst>
                  <a:ext uri="{0D108BD9-81ED-4DB2-BD59-A6C34878D82A}">
                    <a16:rowId xmlns:a16="http://schemas.microsoft.com/office/drawing/2014/main" val="10006"/>
                  </a:ext>
                </a:extLst>
              </a:tr>
            </a:tbl>
          </a:graphicData>
        </a:graphic>
      </p:graphicFrame>
      <p:sp>
        <p:nvSpPr>
          <p:cNvPr id="9" name="object 9"/>
          <p:cNvSpPr/>
          <p:nvPr/>
        </p:nvSpPr>
        <p:spPr>
          <a:xfrm>
            <a:off x="368844" y="5175821"/>
            <a:ext cx="1769618" cy="1769618"/>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600524" y="923830"/>
            <a:ext cx="6745211" cy="5716444"/>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5591035" y="4490244"/>
            <a:ext cx="606425"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E58"/>
                </a:solidFill>
                <a:latin typeface="MS Reference Sans Serif"/>
                <a:cs typeface="MS Reference Sans Serif"/>
              </a:rPr>
              <a:t>Abu</a:t>
            </a:r>
            <a:r>
              <a:rPr sz="1000" spc="-150" dirty="0">
                <a:solidFill>
                  <a:srgbClr val="1C3E58"/>
                </a:solidFill>
                <a:latin typeface="MS Reference Sans Serif"/>
                <a:cs typeface="MS Reference Sans Serif"/>
              </a:rPr>
              <a:t> </a:t>
            </a:r>
            <a:r>
              <a:rPr sz="1000" spc="-60" dirty="0">
                <a:solidFill>
                  <a:srgbClr val="1C3E58"/>
                </a:solidFill>
                <a:latin typeface="MS Reference Sans Serif"/>
                <a:cs typeface="MS Reference Sans Serif"/>
              </a:rPr>
              <a:t>Hujar</a:t>
            </a:r>
            <a:endParaRPr sz="1000">
              <a:latin typeface="MS Reference Sans Serif"/>
              <a:cs typeface="MS Reference Sans Serif"/>
            </a:endParaRPr>
          </a:p>
        </p:txBody>
      </p:sp>
      <p:sp>
        <p:nvSpPr>
          <p:cNvPr id="12" name="object 12"/>
          <p:cNvSpPr txBox="1"/>
          <p:nvPr/>
        </p:nvSpPr>
        <p:spPr>
          <a:xfrm>
            <a:off x="7823060" y="4035190"/>
            <a:ext cx="607060"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1C3E58"/>
                </a:solidFill>
                <a:latin typeface="MS Reference Sans Serif"/>
                <a:cs typeface="MS Reference Sans Serif"/>
              </a:rPr>
              <a:t>Ad</a:t>
            </a:r>
            <a:r>
              <a:rPr sz="1000" spc="-150" dirty="0">
                <a:solidFill>
                  <a:srgbClr val="1C3E58"/>
                </a:solidFill>
                <a:latin typeface="MS Reference Sans Serif"/>
                <a:cs typeface="MS Reference Sans Serif"/>
              </a:rPr>
              <a:t> </a:t>
            </a:r>
            <a:r>
              <a:rPr sz="1000" spc="-50" dirty="0">
                <a:solidFill>
                  <a:srgbClr val="1C3E58"/>
                </a:solidFill>
                <a:latin typeface="MS Reference Sans Serif"/>
                <a:cs typeface="MS Reference Sans Serif"/>
              </a:rPr>
              <a:t>Dinder</a:t>
            </a:r>
            <a:endParaRPr sz="1000">
              <a:latin typeface="MS Reference Sans Serif"/>
              <a:cs typeface="MS Reference Sans Serif"/>
            </a:endParaRPr>
          </a:p>
        </p:txBody>
      </p:sp>
      <p:sp>
        <p:nvSpPr>
          <p:cNvPr id="13" name="object 13"/>
          <p:cNvSpPr txBox="1"/>
          <p:nvPr/>
        </p:nvSpPr>
        <p:spPr>
          <a:xfrm>
            <a:off x="6595123" y="3901688"/>
            <a:ext cx="455930"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1C3E58"/>
                </a:solidFill>
                <a:latin typeface="MS Reference Sans Serif"/>
                <a:cs typeface="MS Reference Sans Serif"/>
              </a:rPr>
              <a:t>As</a:t>
            </a:r>
            <a:r>
              <a:rPr sz="1000" spc="-160" dirty="0">
                <a:solidFill>
                  <a:srgbClr val="1C3E58"/>
                </a:solidFill>
                <a:latin typeface="MS Reference Sans Serif"/>
                <a:cs typeface="MS Reference Sans Serif"/>
              </a:rPr>
              <a:t> </a:t>
            </a:r>
            <a:r>
              <a:rPr sz="1000" spc="-55" dirty="0">
                <a:solidFill>
                  <a:srgbClr val="1C3E58"/>
                </a:solidFill>
                <a:latin typeface="MS Reference Sans Serif"/>
                <a:cs typeface="MS Reference Sans Serif"/>
              </a:rPr>
              <a:t>Suki</a:t>
            </a:r>
            <a:endParaRPr sz="1000">
              <a:latin typeface="MS Reference Sans Serif"/>
              <a:cs typeface="MS Reference Sans Serif"/>
            </a:endParaRPr>
          </a:p>
        </p:txBody>
      </p:sp>
      <p:sp>
        <p:nvSpPr>
          <p:cNvPr id="14" name="object 14"/>
          <p:cNvSpPr txBox="1"/>
          <p:nvPr/>
        </p:nvSpPr>
        <p:spPr>
          <a:xfrm>
            <a:off x="4417148" y="4515327"/>
            <a:ext cx="443865"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1C3E58"/>
                </a:solidFill>
                <a:latin typeface="MS Reference Sans Serif"/>
                <a:cs typeface="MS Reference Sans Serif"/>
              </a:rPr>
              <a:t>Ad</a:t>
            </a:r>
            <a:r>
              <a:rPr sz="1000" spc="-160" dirty="0">
                <a:solidFill>
                  <a:srgbClr val="1C3E58"/>
                </a:solidFill>
                <a:latin typeface="MS Reference Sans Serif"/>
                <a:cs typeface="MS Reference Sans Serif"/>
              </a:rPr>
              <a:t> </a:t>
            </a:r>
            <a:r>
              <a:rPr sz="1000" spc="-40" dirty="0">
                <a:solidFill>
                  <a:srgbClr val="1C3E58"/>
                </a:solidFill>
                <a:latin typeface="MS Reference Sans Serif"/>
                <a:cs typeface="MS Reference Sans Serif"/>
              </a:rPr>
              <a:t>Dali</a:t>
            </a:r>
            <a:endParaRPr sz="1000">
              <a:latin typeface="MS Reference Sans Serif"/>
              <a:cs typeface="MS Reference Sans Serif"/>
            </a:endParaRPr>
          </a:p>
        </p:txBody>
      </p:sp>
      <p:sp>
        <p:nvSpPr>
          <p:cNvPr id="15" name="object 15"/>
          <p:cNvSpPr txBox="1"/>
          <p:nvPr/>
        </p:nvSpPr>
        <p:spPr>
          <a:xfrm>
            <a:off x="5433288" y="3185484"/>
            <a:ext cx="308610"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1C3E58"/>
                </a:solidFill>
                <a:latin typeface="MS Reference Sans Serif"/>
                <a:cs typeface="MS Reference Sans Serif"/>
              </a:rPr>
              <a:t>Sinja</a:t>
            </a:r>
            <a:endParaRPr sz="1000">
              <a:latin typeface="MS Reference Sans Serif"/>
              <a:cs typeface="MS Reference Sans Serif"/>
            </a:endParaRPr>
          </a:p>
        </p:txBody>
      </p:sp>
      <p:sp>
        <p:nvSpPr>
          <p:cNvPr id="16" name="object 16"/>
          <p:cNvSpPr txBox="1"/>
          <p:nvPr/>
        </p:nvSpPr>
        <p:spPr>
          <a:xfrm>
            <a:off x="5506542" y="1711802"/>
            <a:ext cx="80518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E58"/>
                </a:solidFill>
                <a:latin typeface="MS Reference Sans Serif"/>
                <a:cs typeface="MS Reference Sans Serif"/>
              </a:rPr>
              <a:t>Sharg</a:t>
            </a:r>
            <a:r>
              <a:rPr sz="1000" spc="-165" dirty="0">
                <a:solidFill>
                  <a:srgbClr val="1C3E58"/>
                </a:solidFill>
                <a:latin typeface="MS Reference Sans Serif"/>
                <a:cs typeface="MS Reference Sans Serif"/>
              </a:rPr>
              <a:t> </a:t>
            </a:r>
            <a:r>
              <a:rPr sz="1000" spc="-60" dirty="0">
                <a:solidFill>
                  <a:srgbClr val="1C3E58"/>
                </a:solidFill>
                <a:latin typeface="MS Reference Sans Serif"/>
                <a:cs typeface="MS Reference Sans Serif"/>
              </a:rPr>
              <a:t>Sennar</a:t>
            </a:r>
            <a:endParaRPr sz="1000">
              <a:latin typeface="MS Reference Sans Serif"/>
              <a:cs typeface="MS Reference Sans Serif"/>
            </a:endParaRPr>
          </a:p>
        </p:txBody>
      </p:sp>
      <p:sp>
        <p:nvSpPr>
          <p:cNvPr id="17" name="object 17"/>
          <p:cNvSpPr txBox="1"/>
          <p:nvPr/>
        </p:nvSpPr>
        <p:spPr>
          <a:xfrm>
            <a:off x="4151845" y="2190249"/>
            <a:ext cx="43370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E58"/>
                </a:solidFill>
                <a:latin typeface="MS Reference Sans Serif"/>
                <a:cs typeface="MS Reference Sans Serif"/>
              </a:rPr>
              <a:t>Sennar</a:t>
            </a:r>
            <a:endParaRPr sz="1000">
              <a:latin typeface="MS Reference Sans Serif"/>
              <a:cs typeface="MS Reference Sans Serif"/>
            </a:endParaRPr>
          </a:p>
        </p:txBody>
      </p:sp>
      <p:sp>
        <p:nvSpPr>
          <p:cNvPr id="19" name="object 12">
            <a:extLst>
              <a:ext uri="{FF2B5EF4-FFF2-40B4-BE49-F238E27FC236}">
                <a16:creationId xmlns:a16="http://schemas.microsoft.com/office/drawing/2014/main" id="{E62238C9-5152-45C5-B3D5-DDAFE201662B}"/>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8142" y="665651"/>
            <a:ext cx="3303904" cy="890905"/>
          </a:xfrm>
          <a:prstGeom prst="rect">
            <a:avLst/>
          </a:prstGeom>
        </p:spPr>
        <p:txBody>
          <a:bodyPr vert="horz" wrap="square" lIns="0" tIns="120650" rIns="0" bIns="0" rtlCol="0">
            <a:spAutoFit/>
          </a:bodyPr>
          <a:lstStyle/>
          <a:p>
            <a:pPr marL="21590">
              <a:lnSpc>
                <a:spcPct val="100000"/>
              </a:lnSpc>
              <a:spcBef>
                <a:spcPts val="950"/>
              </a:spcBef>
            </a:pPr>
            <a:r>
              <a:rPr sz="1800" spc="-85" dirty="0">
                <a:solidFill>
                  <a:srgbClr val="0072BC"/>
                </a:solidFill>
                <a:latin typeface="MS Reference Sans Serif"/>
                <a:cs typeface="MS Reference Sans Serif"/>
              </a:rPr>
              <a:t>Aj </a:t>
            </a:r>
            <a:r>
              <a:rPr sz="1800" spc="-70" dirty="0">
                <a:solidFill>
                  <a:srgbClr val="0072BC"/>
                </a:solidFill>
                <a:latin typeface="MS Reference Sans Serif"/>
                <a:cs typeface="MS Reference Sans Serif"/>
              </a:rPr>
              <a:t>Jazirah</a:t>
            </a:r>
            <a:r>
              <a:rPr sz="1800" spc="-27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2700">
              <a:lnSpc>
                <a:spcPts val="1255"/>
              </a:lnSpc>
              <a:spcBef>
                <a:spcPts val="56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5" dirty="0">
                <a:solidFill>
                  <a:srgbClr val="58595B"/>
                </a:solidFill>
                <a:latin typeface="Calibri"/>
                <a:cs typeface="Calibri"/>
              </a:rPr>
              <a:t>7 </a:t>
            </a:r>
            <a:r>
              <a:rPr sz="1200" spc="25" dirty="0">
                <a:solidFill>
                  <a:srgbClr val="58595B"/>
                </a:solidFill>
                <a:latin typeface="Calibri"/>
                <a:cs typeface="Calibri"/>
              </a:rPr>
              <a:t>localities</a:t>
            </a:r>
            <a:r>
              <a:rPr sz="1200" spc="170"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12700">
              <a:lnSpc>
                <a:spcPts val="1975"/>
              </a:lnSpc>
            </a:pPr>
            <a:r>
              <a:rPr sz="1800" spc="-55" dirty="0">
                <a:solidFill>
                  <a:srgbClr val="0072BC"/>
                </a:solidFill>
                <a:latin typeface="MS Reference Sans Serif"/>
                <a:cs typeface="MS Reference Sans Serif"/>
              </a:rPr>
              <a:t>8</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graphicFrame>
        <p:nvGraphicFramePr>
          <p:cNvPr id="5" name="object 5"/>
          <p:cNvGraphicFramePr>
            <a:graphicFrameLocks noGrp="1"/>
          </p:cNvGraphicFramePr>
          <p:nvPr>
            <p:extLst>
              <p:ext uri="{D42A27DB-BD31-4B8C-83A1-F6EECF244321}">
                <p14:modId xmlns:p14="http://schemas.microsoft.com/office/powerpoint/2010/main" val="3594481132"/>
              </p:ext>
            </p:extLst>
          </p:nvPr>
        </p:nvGraphicFramePr>
        <p:xfrm>
          <a:off x="367985" y="1818723"/>
          <a:ext cx="3103880" cy="2567098"/>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320885">
                <a:tc>
                  <a:txBody>
                    <a:bodyPr/>
                    <a:lstStyle/>
                    <a:p>
                      <a:pPr marL="59690">
                        <a:lnSpc>
                          <a:spcPct val="100000"/>
                        </a:lnSpc>
                        <a:spcBef>
                          <a:spcPts val="455"/>
                        </a:spcBef>
                      </a:pPr>
                      <a:r>
                        <a:rPr sz="1200" spc="65" dirty="0">
                          <a:solidFill>
                            <a:srgbClr val="1C3D58"/>
                          </a:solidFill>
                          <a:latin typeface="Calibri"/>
                          <a:cs typeface="Calibri"/>
                        </a:rPr>
                        <a:t>Sharg </a:t>
                      </a:r>
                      <a:r>
                        <a:rPr sz="1200" spc="35" dirty="0">
                          <a:solidFill>
                            <a:srgbClr val="1C3D58"/>
                          </a:solidFill>
                          <a:latin typeface="Calibri"/>
                          <a:cs typeface="Calibri"/>
                        </a:rPr>
                        <a:t>Aj</a:t>
                      </a:r>
                      <a:r>
                        <a:rPr sz="1200" spc="-5" dirty="0">
                          <a:solidFill>
                            <a:srgbClr val="1C3D58"/>
                          </a:solidFill>
                          <a:latin typeface="Calibri"/>
                          <a:cs typeface="Calibri"/>
                        </a:rPr>
                        <a:t> </a:t>
                      </a:r>
                      <a:r>
                        <a:rPr sz="1200" spc="55" dirty="0">
                          <a:solidFill>
                            <a:srgbClr val="1C3D58"/>
                          </a:solidFill>
                          <a:latin typeface="Calibri"/>
                          <a:cs typeface="Calibri"/>
                        </a:rPr>
                        <a:t>Jazirah</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9215" algn="r">
                        <a:lnSpc>
                          <a:spcPct val="100000"/>
                        </a:lnSpc>
                        <a:spcBef>
                          <a:spcPts val="405"/>
                        </a:spcBef>
                      </a:pPr>
                      <a:r>
                        <a:rPr lang="ar-EG" sz="1200" i="1" dirty="0">
                          <a:solidFill>
                            <a:srgbClr val="1C3D58"/>
                          </a:solidFill>
                          <a:latin typeface="Tahoma"/>
                          <a:cs typeface="Tahoma"/>
                        </a:rPr>
                        <a:t>شرق الجزيره</a:t>
                      </a:r>
                      <a:endParaRPr sz="1200" dirty="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20889">
                <a:tc>
                  <a:txBody>
                    <a:bodyPr/>
                    <a:lstStyle/>
                    <a:p>
                      <a:pPr marL="64135">
                        <a:lnSpc>
                          <a:spcPct val="100000"/>
                        </a:lnSpc>
                        <a:spcBef>
                          <a:spcPts val="46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25" dirty="0">
                          <a:solidFill>
                            <a:srgbClr val="1C3D58"/>
                          </a:solidFill>
                          <a:latin typeface="Calibri"/>
                          <a:cs typeface="Calibri"/>
                        </a:rPr>
                        <a:t>Kamlin</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5405" algn="r">
                        <a:lnSpc>
                          <a:spcPct val="100000"/>
                        </a:lnSpc>
                        <a:spcBef>
                          <a:spcPts val="390"/>
                        </a:spcBef>
                      </a:pPr>
                      <a:r>
                        <a:rPr sz="1200" i="1" dirty="0">
                          <a:solidFill>
                            <a:srgbClr val="1C3D58"/>
                          </a:solidFill>
                          <a:latin typeface="Tahoma"/>
                          <a:cs typeface="Tahoma"/>
                        </a:rPr>
                        <a:t>ﻦﯿﻠﻣﺎﻜﻟا</a:t>
                      </a:r>
                      <a:endParaRPr sz="1200">
                        <a:latin typeface="Tahoma"/>
                        <a:cs typeface="Tahoma"/>
                      </a:endParaRPr>
                    </a:p>
                  </a:txBody>
                  <a:tcPr marL="0" marR="0" marT="495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20885">
                <a:tc>
                  <a:txBody>
                    <a:bodyPr/>
                    <a:lstStyle/>
                    <a:p>
                      <a:pPr marL="64135">
                        <a:lnSpc>
                          <a:spcPct val="100000"/>
                        </a:lnSpc>
                        <a:spcBef>
                          <a:spcPts val="44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60" dirty="0">
                          <a:solidFill>
                            <a:srgbClr val="1C3D58"/>
                          </a:solidFill>
                          <a:latin typeface="Calibri"/>
                          <a:cs typeface="Calibri"/>
                        </a:rPr>
                        <a:t>Hasahisa</a:t>
                      </a:r>
                      <a:endParaRPr sz="1200">
                        <a:latin typeface="Calibri"/>
                        <a:cs typeface="Calibri"/>
                      </a:endParaRPr>
                    </a:p>
                  </a:txBody>
                  <a:tcPr marL="0" marR="0" marT="565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5405" algn="r">
                        <a:lnSpc>
                          <a:spcPct val="100000"/>
                        </a:lnSpc>
                        <a:spcBef>
                          <a:spcPts val="395"/>
                        </a:spcBef>
                      </a:pPr>
                      <a:r>
                        <a:rPr sz="1200" i="1" dirty="0">
                          <a:solidFill>
                            <a:srgbClr val="1C3D58"/>
                          </a:solidFill>
                          <a:latin typeface="Tahoma"/>
                          <a:cs typeface="Tahoma"/>
                        </a:rPr>
                        <a:t>ﺎﺼﯿﺣﺎﺼﺤﻟا</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20887">
                <a:tc>
                  <a:txBody>
                    <a:bodyPr/>
                    <a:lstStyle/>
                    <a:p>
                      <a:pPr marL="53975">
                        <a:lnSpc>
                          <a:spcPct val="100000"/>
                        </a:lnSpc>
                        <a:spcBef>
                          <a:spcPts val="365"/>
                        </a:spcBef>
                      </a:pPr>
                      <a:r>
                        <a:rPr sz="1200" spc="40" dirty="0">
                          <a:solidFill>
                            <a:srgbClr val="1C3D58"/>
                          </a:solidFill>
                          <a:latin typeface="Calibri"/>
                          <a:cs typeface="Calibri"/>
                        </a:rPr>
                        <a:t>Um</a:t>
                      </a:r>
                      <a:r>
                        <a:rPr sz="1200" spc="30" dirty="0">
                          <a:solidFill>
                            <a:srgbClr val="1C3D58"/>
                          </a:solidFill>
                          <a:latin typeface="Calibri"/>
                          <a:cs typeface="Calibri"/>
                        </a:rPr>
                        <a:t> </a:t>
                      </a:r>
                      <a:r>
                        <a:rPr sz="1200" spc="45" dirty="0">
                          <a:solidFill>
                            <a:srgbClr val="1C3D58"/>
                          </a:solidFill>
                          <a:latin typeface="Calibri"/>
                          <a:cs typeface="Calibri"/>
                        </a:rPr>
                        <a:t>Algura</a:t>
                      </a:r>
                      <a:endParaRPr sz="1200">
                        <a:latin typeface="Calibri"/>
                        <a:cs typeface="Calibri"/>
                      </a:endParaRPr>
                    </a:p>
                  </a:txBody>
                  <a:tcPr marL="0" marR="0" marT="4635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71755" algn="r">
                        <a:lnSpc>
                          <a:spcPct val="100000"/>
                        </a:lnSpc>
                        <a:spcBef>
                          <a:spcPts val="425"/>
                        </a:spcBef>
                      </a:pPr>
                      <a:r>
                        <a:rPr lang="ar-EG" sz="1200" i="1" dirty="0">
                          <a:solidFill>
                            <a:srgbClr val="1C3D58"/>
                          </a:solidFill>
                          <a:latin typeface="Tahoma"/>
                          <a:cs typeface="Tahoma"/>
                        </a:rPr>
                        <a:t>أم القرى</a:t>
                      </a:r>
                      <a:endParaRPr sz="1200" dirty="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320887">
                <a:tc>
                  <a:txBody>
                    <a:bodyPr/>
                    <a:lstStyle/>
                    <a:p>
                      <a:pPr marL="53975">
                        <a:lnSpc>
                          <a:spcPct val="100000"/>
                        </a:lnSpc>
                        <a:spcBef>
                          <a:spcPts val="345"/>
                        </a:spcBef>
                      </a:pPr>
                      <a:r>
                        <a:rPr sz="1200" spc="25" dirty="0">
                          <a:solidFill>
                            <a:srgbClr val="1C3D58"/>
                          </a:solidFill>
                          <a:latin typeface="Calibri"/>
                          <a:cs typeface="Calibri"/>
                        </a:rPr>
                        <a:t>Medani </a:t>
                      </a:r>
                      <a:r>
                        <a:rPr sz="1200" spc="40" dirty="0">
                          <a:solidFill>
                            <a:srgbClr val="1C3D58"/>
                          </a:solidFill>
                          <a:latin typeface="Calibri"/>
                          <a:cs typeface="Calibri"/>
                        </a:rPr>
                        <a:t>Al</a:t>
                      </a:r>
                      <a:r>
                        <a:rPr sz="1200" spc="35" dirty="0">
                          <a:solidFill>
                            <a:srgbClr val="1C3D58"/>
                          </a:solidFill>
                          <a:latin typeface="Calibri"/>
                          <a:cs typeface="Calibri"/>
                        </a:rPr>
                        <a:t> Kubra</a:t>
                      </a:r>
                      <a:endParaRPr sz="1200">
                        <a:latin typeface="Calibri"/>
                        <a:cs typeface="Calibri"/>
                      </a:endParaRPr>
                    </a:p>
                  </a:txBody>
                  <a:tcPr marL="0" marR="0" marT="4381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69850" algn="r">
                        <a:lnSpc>
                          <a:spcPct val="100000"/>
                        </a:lnSpc>
                        <a:spcBef>
                          <a:spcPts val="535"/>
                        </a:spcBef>
                      </a:pPr>
                      <a:r>
                        <a:rPr lang="ar-EG" sz="1200" i="1" spc="-5" dirty="0">
                          <a:solidFill>
                            <a:srgbClr val="1C3D58"/>
                          </a:solidFill>
                          <a:latin typeface="Tahoma"/>
                          <a:cs typeface="Tahoma"/>
                        </a:rPr>
                        <a:t>مدني الكبرى</a:t>
                      </a:r>
                      <a:endParaRPr sz="1200" dirty="0">
                        <a:latin typeface="Tahoma"/>
                        <a:cs typeface="Tahoma"/>
                      </a:endParaRPr>
                    </a:p>
                  </a:txBody>
                  <a:tcPr marL="0" marR="0" marT="6794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20887">
                <a:tc>
                  <a:txBody>
                    <a:bodyPr/>
                    <a:lstStyle/>
                    <a:p>
                      <a:pPr marL="64135">
                        <a:lnSpc>
                          <a:spcPct val="100000"/>
                        </a:lnSpc>
                        <a:spcBef>
                          <a:spcPts val="455"/>
                        </a:spcBef>
                      </a:pPr>
                      <a:r>
                        <a:rPr sz="1200" spc="70" dirty="0">
                          <a:solidFill>
                            <a:srgbClr val="1C3D58"/>
                          </a:solidFill>
                          <a:latin typeface="Calibri"/>
                          <a:cs typeface="Calibri"/>
                        </a:rPr>
                        <a:t>Janub </a:t>
                      </a:r>
                      <a:r>
                        <a:rPr sz="1200" spc="35" dirty="0">
                          <a:solidFill>
                            <a:srgbClr val="1C3D58"/>
                          </a:solidFill>
                          <a:latin typeface="Calibri"/>
                          <a:cs typeface="Calibri"/>
                        </a:rPr>
                        <a:t>Aj</a:t>
                      </a:r>
                      <a:r>
                        <a:rPr sz="1200" spc="-10" dirty="0">
                          <a:solidFill>
                            <a:srgbClr val="1C3D58"/>
                          </a:solidFill>
                          <a:latin typeface="Calibri"/>
                          <a:cs typeface="Calibri"/>
                        </a:rPr>
                        <a:t> </a:t>
                      </a:r>
                      <a:r>
                        <a:rPr sz="1200" spc="55" dirty="0">
                          <a:solidFill>
                            <a:srgbClr val="1C3D58"/>
                          </a:solidFill>
                          <a:latin typeface="Calibri"/>
                          <a:cs typeface="Calibri"/>
                        </a:rPr>
                        <a:t>Jazirah</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2390" algn="r">
                        <a:lnSpc>
                          <a:spcPct val="100000"/>
                        </a:lnSpc>
                        <a:spcBef>
                          <a:spcPts val="405"/>
                        </a:spcBef>
                      </a:pPr>
                      <a:r>
                        <a:rPr lang="ar-EG" sz="1200" i="1" dirty="0">
                          <a:solidFill>
                            <a:srgbClr val="1C3D58"/>
                          </a:solidFill>
                          <a:latin typeface="Tahoma"/>
                          <a:cs typeface="Tahoma"/>
                        </a:rPr>
                        <a:t>جنوب الجزيرة</a:t>
                      </a:r>
                      <a:endParaRPr sz="1200" dirty="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20889">
                <a:tc>
                  <a:txBody>
                    <a:bodyPr/>
                    <a:lstStyle/>
                    <a:p>
                      <a:pPr marL="64135">
                        <a:lnSpc>
                          <a:spcPct val="100000"/>
                        </a:lnSpc>
                        <a:spcBef>
                          <a:spcPts val="46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15" dirty="0">
                          <a:solidFill>
                            <a:srgbClr val="1C3D58"/>
                          </a:solidFill>
                          <a:latin typeface="Calibri"/>
                          <a:cs typeface="Calibri"/>
                        </a:rPr>
                        <a:t>Manaqil</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5405" algn="r">
                        <a:lnSpc>
                          <a:spcPct val="100000"/>
                        </a:lnSpc>
                        <a:spcBef>
                          <a:spcPts val="395"/>
                        </a:spcBef>
                      </a:pPr>
                      <a:r>
                        <a:rPr sz="1200" i="1" dirty="0">
                          <a:solidFill>
                            <a:srgbClr val="1C3D58"/>
                          </a:solidFill>
                          <a:latin typeface="Tahoma"/>
                          <a:cs typeface="Tahoma"/>
                        </a:rPr>
                        <a:t>ﻞﻗﺎﻨﻤﻟا</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320889">
                <a:tc>
                  <a:txBody>
                    <a:bodyPr/>
                    <a:lstStyle/>
                    <a:p>
                      <a:pPr marL="64135">
                        <a:lnSpc>
                          <a:spcPct val="100000"/>
                        </a:lnSpc>
                        <a:spcBef>
                          <a:spcPts val="45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40" dirty="0">
                          <a:solidFill>
                            <a:srgbClr val="1C3D58"/>
                          </a:solidFill>
                          <a:latin typeface="Calibri"/>
                          <a:cs typeface="Calibri"/>
                        </a:rPr>
                        <a:t>Qurashi</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65405" algn="r">
                        <a:lnSpc>
                          <a:spcPct val="100000"/>
                        </a:lnSpc>
                        <a:spcBef>
                          <a:spcPts val="395"/>
                        </a:spcBef>
                      </a:pPr>
                      <a:r>
                        <a:rPr sz="1200" i="1" dirty="0">
                          <a:solidFill>
                            <a:srgbClr val="1C3D58"/>
                          </a:solidFill>
                          <a:latin typeface="Tahoma"/>
                          <a:cs typeface="Tahoma"/>
                        </a:rPr>
                        <a:t>ﻲﺷﺮﻘﻟا</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7"/>
                  </a:ext>
                </a:extLst>
              </a:tr>
            </a:tbl>
          </a:graphicData>
        </a:graphic>
      </p:graphicFrame>
      <p:sp>
        <p:nvSpPr>
          <p:cNvPr id="6" name="object 6"/>
          <p:cNvSpPr txBox="1"/>
          <p:nvPr/>
        </p:nvSpPr>
        <p:spPr>
          <a:xfrm>
            <a:off x="354143" y="4457885"/>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7" name="object 7"/>
          <p:cNvSpPr/>
          <p:nvPr/>
        </p:nvSpPr>
        <p:spPr>
          <a:xfrm>
            <a:off x="4400215" y="945722"/>
            <a:ext cx="5944979" cy="5866295"/>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7758098" y="2310618"/>
            <a:ext cx="96075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Sharg </a:t>
            </a:r>
            <a:r>
              <a:rPr sz="1000" spc="-50" dirty="0">
                <a:solidFill>
                  <a:srgbClr val="1C3D58"/>
                </a:solidFill>
                <a:latin typeface="MS Reference Sans Serif"/>
                <a:cs typeface="MS Reference Sans Serif"/>
              </a:rPr>
              <a:t>Aj</a:t>
            </a:r>
            <a:r>
              <a:rPr sz="1000" spc="-200"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Jazirah</a:t>
            </a:r>
            <a:endParaRPr sz="1000">
              <a:latin typeface="MS Reference Sans Serif"/>
              <a:cs typeface="MS Reference Sans Serif"/>
            </a:endParaRPr>
          </a:p>
        </p:txBody>
      </p:sp>
      <p:sp>
        <p:nvSpPr>
          <p:cNvPr id="9" name="object 9"/>
          <p:cNvSpPr txBox="1"/>
          <p:nvPr/>
        </p:nvSpPr>
        <p:spPr>
          <a:xfrm>
            <a:off x="5959591" y="1842557"/>
            <a:ext cx="57150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Kamlin</a:t>
            </a:r>
            <a:endParaRPr sz="1000">
              <a:latin typeface="MS Reference Sans Serif"/>
              <a:cs typeface="MS Reference Sans Serif"/>
            </a:endParaRPr>
          </a:p>
        </p:txBody>
      </p:sp>
      <p:sp>
        <p:nvSpPr>
          <p:cNvPr id="10" name="object 10"/>
          <p:cNvSpPr txBox="1"/>
          <p:nvPr/>
        </p:nvSpPr>
        <p:spPr>
          <a:xfrm>
            <a:off x="8733151" y="3935222"/>
            <a:ext cx="64135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65"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Algura</a:t>
            </a:r>
            <a:endParaRPr sz="1000">
              <a:latin typeface="MS Reference Sans Serif"/>
              <a:cs typeface="MS Reference Sans Serif"/>
            </a:endParaRPr>
          </a:p>
        </p:txBody>
      </p:sp>
      <p:sp>
        <p:nvSpPr>
          <p:cNvPr id="11" name="object 11"/>
          <p:cNvSpPr txBox="1"/>
          <p:nvPr/>
        </p:nvSpPr>
        <p:spPr>
          <a:xfrm>
            <a:off x="7920504" y="3983886"/>
            <a:ext cx="518159" cy="304800"/>
          </a:xfrm>
          <a:prstGeom prst="rect">
            <a:avLst/>
          </a:prstGeom>
        </p:spPr>
        <p:txBody>
          <a:bodyPr vert="horz" wrap="square" lIns="0" tIns="38100" rIns="0" bIns="0" rtlCol="0">
            <a:spAutoFit/>
          </a:bodyPr>
          <a:lstStyle/>
          <a:p>
            <a:pPr marL="12700" marR="5080">
              <a:lnSpc>
                <a:spcPts val="1000"/>
              </a:lnSpc>
              <a:spcBef>
                <a:spcPts val="300"/>
              </a:spcBef>
            </a:pPr>
            <a:r>
              <a:rPr sz="1000" spc="-35" dirty="0">
                <a:solidFill>
                  <a:srgbClr val="1C3D58"/>
                </a:solidFill>
                <a:latin typeface="MS Reference Sans Serif"/>
                <a:cs typeface="MS Reference Sans Serif"/>
              </a:rPr>
              <a:t>Medani  </a:t>
            </a:r>
            <a:r>
              <a:rPr sz="1000" spc="-15" dirty="0">
                <a:solidFill>
                  <a:srgbClr val="1C3D58"/>
                </a:solidFill>
                <a:latin typeface="MS Reference Sans Serif"/>
                <a:cs typeface="MS Reference Sans Serif"/>
              </a:rPr>
              <a:t>Al</a:t>
            </a:r>
            <a:r>
              <a:rPr sz="1000" spc="-18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Kubra</a:t>
            </a:r>
            <a:endParaRPr sz="1000">
              <a:latin typeface="MS Reference Sans Serif"/>
              <a:cs typeface="MS Reference Sans Serif"/>
            </a:endParaRPr>
          </a:p>
        </p:txBody>
      </p:sp>
      <p:sp>
        <p:nvSpPr>
          <p:cNvPr id="12" name="object 12"/>
          <p:cNvSpPr txBox="1"/>
          <p:nvPr/>
        </p:nvSpPr>
        <p:spPr>
          <a:xfrm>
            <a:off x="7232735" y="5015090"/>
            <a:ext cx="974090"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Janub </a:t>
            </a:r>
            <a:r>
              <a:rPr sz="1000" spc="-50" dirty="0">
                <a:solidFill>
                  <a:srgbClr val="1C3D58"/>
                </a:solidFill>
                <a:latin typeface="MS Reference Sans Serif"/>
                <a:cs typeface="MS Reference Sans Serif"/>
              </a:rPr>
              <a:t>Aj</a:t>
            </a:r>
            <a:r>
              <a:rPr sz="1000" spc="-220"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Jazirah</a:t>
            </a:r>
            <a:endParaRPr sz="1000">
              <a:latin typeface="MS Reference Sans Serif"/>
              <a:cs typeface="MS Reference Sans Serif"/>
            </a:endParaRPr>
          </a:p>
        </p:txBody>
      </p:sp>
      <p:sp>
        <p:nvSpPr>
          <p:cNvPr id="13" name="object 13"/>
          <p:cNvSpPr txBox="1"/>
          <p:nvPr/>
        </p:nvSpPr>
        <p:spPr>
          <a:xfrm>
            <a:off x="6169317" y="4965877"/>
            <a:ext cx="63563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35" dirty="0">
                <a:solidFill>
                  <a:srgbClr val="1C3D58"/>
                </a:solidFill>
                <a:latin typeface="MS Reference Sans Serif"/>
                <a:cs typeface="MS Reference Sans Serif"/>
              </a:rPr>
              <a:t>Manaqil</a:t>
            </a:r>
            <a:endParaRPr sz="1000">
              <a:latin typeface="MS Reference Sans Serif"/>
              <a:cs typeface="MS Reference Sans Serif"/>
            </a:endParaRPr>
          </a:p>
        </p:txBody>
      </p:sp>
      <p:sp>
        <p:nvSpPr>
          <p:cNvPr id="14" name="object 14"/>
          <p:cNvSpPr txBox="1"/>
          <p:nvPr/>
        </p:nvSpPr>
        <p:spPr>
          <a:xfrm>
            <a:off x="5604571" y="2734207"/>
            <a:ext cx="70421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Hasahisa</a:t>
            </a:r>
            <a:endParaRPr sz="1000">
              <a:latin typeface="MS Reference Sans Serif"/>
              <a:cs typeface="MS Reference Sans Serif"/>
            </a:endParaRPr>
          </a:p>
        </p:txBody>
      </p:sp>
      <p:sp>
        <p:nvSpPr>
          <p:cNvPr id="15" name="object 15"/>
          <p:cNvSpPr txBox="1"/>
          <p:nvPr/>
        </p:nvSpPr>
        <p:spPr>
          <a:xfrm>
            <a:off x="4975002" y="4601406"/>
            <a:ext cx="62928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4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Qurashi</a:t>
            </a:r>
            <a:endParaRPr sz="1000">
              <a:latin typeface="MS Reference Sans Serif"/>
              <a:cs typeface="MS Reference Sans Serif"/>
            </a:endParaRPr>
          </a:p>
        </p:txBody>
      </p:sp>
      <p:sp>
        <p:nvSpPr>
          <p:cNvPr id="17" name="object 12">
            <a:extLst>
              <a:ext uri="{FF2B5EF4-FFF2-40B4-BE49-F238E27FC236}">
                <a16:creationId xmlns:a16="http://schemas.microsoft.com/office/drawing/2014/main" id="{5A20A0F1-7C61-4AD9-B5F4-2FC52BAB45F6}"/>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4257" y="713085"/>
            <a:ext cx="2217420" cy="845185"/>
          </a:xfrm>
          <a:prstGeom prst="rect">
            <a:avLst/>
          </a:prstGeom>
        </p:spPr>
        <p:txBody>
          <a:bodyPr vert="horz" wrap="square" lIns="0" tIns="93345" rIns="0" bIns="0" rtlCol="0">
            <a:spAutoFit/>
          </a:bodyPr>
          <a:lstStyle/>
          <a:p>
            <a:pPr marL="16510">
              <a:lnSpc>
                <a:spcPct val="100000"/>
              </a:lnSpc>
              <a:spcBef>
                <a:spcPts val="735"/>
              </a:spcBef>
            </a:pPr>
            <a:r>
              <a:rPr sz="1800" spc="-85" dirty="0">
                <a:solidFill>
                  <a:srgbClr val="0072BC"/>
                </a:solidFill>
                <a:latin typeface="MS Reference Sans Serif"/>
                <a:cs typeface="MS Reference Sans Serif"/>
              </a:rPr>
              <a:t>Gedaref</a:t>
            </a:r>
            <a:r>
              <a:rPr sz="1800" spc="-185"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2700">
              <a:lnSpc>
                <a:spcPts val="1255"/>
              </a:lnSpc>
              <a:spcBef>
                <a:spcPts val="420"/>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5720">
              <a:lnSpc>
                <a:spcPts val="1975"/>
              </a:lnSpc>
            </a:pPr>
            <a:r>
              <a:rPr sz="1800" spc="-235" dirty="0">
                <a:solidFill>
                  <a:srgbClr val="0072BC"/>
                </a:solidFill>
                <a:latin typeface="MS Reference Sans Serif"/>
                <a:cs typeface="MS Reference Sans Serif"/>
              </a:rPr>
              <a:t>12</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sp>
        <p:nvSpPr>
          <p:cNvPr id="4" name="object 4"/>
          <p:cNvSpPr/>
          <p:nvPr/>
        </p:nvSpPr>
        <p:spPr>
          <a:xfrm>
            <a:off x="8571228" y="5175821"/>
            <a:ext cx="1769616" cy="1769615"/>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672446915"/>
              </p:ext>
            </p:extLst>
          </p:nvPr>
        </p:nvGraphicFramePr>
        <p:xfrm>
          <a:off x="365669" y="1818529"/>
          <a:ext cx="2266950" cy="4055076"/>
        </p:xfrm>
        <a:graphic>
          <a:graphicData uri="http://schemas.openxmlformats.org/drawingml/2006/table">
            <a:tbl>
              <a:tblPr firstRow="1" bandRow="1">
                <a:tableStyleId>{2D5ABB26-0587-4C30-8999-92F81FD0307C}</a:tableStyleId>
              </a:tblPr>
              <a:tblGrid>
                <a:gridCol w="113347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tblGrid>
              <a:tr h="286495">
                <a:tc>
                  <a:txBody>
                    <a:bodyPr/>
                    <a:lstStyle/>
                    <a:p>
                      <a:pPr marL="67310">
                        <a:lnSpc>
                          <a:spcPct val="100000"/>
                        </a:lnSpc>
                        <a:spcBef>
                          <a:spcPts val="325"/>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35" dirty="0">
                          <a:solidFill>
                            <a:srgbClr val="1C3D58"/>
                          </a:solidFill>
                          <a:latin typeface="Calibri"/>
                          <a:cs typeface="Calibri"/>
                        </a:rPr>
                        <a:t>Butanah</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0640" algn="r">
                        <a:lnSpc>
                          <a:spcPct val="100000"/>
                        </a:lnSpc>
                        <a:spcBef>
                          <a:spcPts val="265"/>
                        </a:spcBef>
                      </a:pPr>
                      <a:r>
                        <a:rPr sz="1200" i="1" dirty="0">
                          <a:solidFill>
                            <a:srgbClr val="1C3D58"/>
                          </a:solidFill>
                          <a:latin typeface="Tahoma"/>
                          <a:cs typeface="Tahoma"/>
                        </a:rPr>
                        <a:t>ﺔﻧﺎﻄﺒﻟا</a:t>
                      </a:r>
                      <a:endParaRPr sz="1200">
                        <a:latin typeface="Tahoma"/>
                        <a:cs typeface="Tahoma"/>
                      </a:endParaRPr>
                    </a:p>
                  </a:txBody>
                  <a:tcPr marL="0" marR="0" marT="336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286495">
                <a:tc>
                  <a:txBody>
                    <a:bodyPr/>
                    <a:lstStyle/>
                    <a:p>
                      <a:pPr marL="67310">
                        <a:lnSpc>
                          <a:spcPct val="100000"/>
                        </a:lnSpc>
                        <a:spcBef>
                          <a:spcPts val="320"/>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75" dirty="0">
                          <a:solidFill>
                            <a:srgbClr val="1C3D58"/>
                          </a:solidFill>
                          <a:latin typeface="Calibri"/>
                          <a:cs typeface="Calibri"/>
                        </a:rPr>
                        <a:t>Fashaga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0640" algn="r">
                        <a:lnSpc>
                          <a:spcPct val="100000"/>
                        </a:lnSpc>
                        <a:spcBef>
                          <a:spcPts val="260"/>
                        </a:spcBef>
                      </a:pPr>
                      <a:r>
                        <a:rPr sz="1200" i="1" dirty="0">
                          <a:solidFill>
                            <a:srgbClr val="1C3D58"/>
                          </a:solidFill>
                          <a:latin typeface="Tahoma"/>
                          <a:cs typeface="Tahoma"/>
                        </a:rPr>
                        <a:t>ﺔﻘﺸﻔﻟا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400442">
                <a:tc>
                  <a:txBody>
                    <a:bodyPr/>
                    <a:lstStyle/>
                    <a:p>
                      <a:pPr marL="67310">
                        <a:lnSpc>
                          <a:spcPts val="1320"/>
                        </a:lnSpc>
                        <a:spcBef>
                          <a:spcPts val="165"/>
                        </a:spcBef>
                      </a:pPr>
                      <a:r>
                        <a:rPr sz="1200" spc="15" dirty="0">
                          <a:solidFill>
                            <a:srgbClr val="1C3D58"/>
                          </a:solidFill>
                          <a:latin typeface="Calibri"/>
                          <a:cs typeface="Calibri"/>
                        </a:rPr>
                        <a:t>Wasat</a:t>
                      </a:r>
                      <a:endParaRPr sz="1200">
                        <a:latin typeface="Calibri"/>
                        <a:cs typeface="Calibri"/>
                      </a:endParaRPr>
                    </a:p>
                    <a:p>
                      <a:pPr marL="67310">
                        <a:lnSpc>
                          <a:spcPts val="1320"/>
                        </a:lnSpc>
                      </a:pPr>
                      <a:r>
                        <a:rPr sz="1200" spc="40" dirty="0">
                          <a:solidFill>
                            <a:srgbClr val="1C3D58"/>
                          </a:solidFill>
                          <a:latin typeface="Calibri"/>
                          <a:cs typeface="Calibri"/>
                        </a:rPr>
                        <a:t>Al</a:t>
                      </a:r>
                      <a:r>
                        <a:rPr sz="1200" spc="25" dirty="0">
                          <a:solidFill>
                            <a:srgbClr val="1C3D58"/>
                          </a:solidFill>
                          <a:latin typeface="Calibri"/>
                          <a:cs typeface="Calibri"/>
                        </a:rPr>
                        <a:t> </a:t>
                      </a:r>
                      <a:r>
                        <a:rPr sz="1200" spc="45" dirty="0">
                          <a:solidFill>
                            <a:srgbClr val="1C3D58"/>
                          </a:solidFill>
                          <a:latin typeface="Calibri"/>
                          <a:cs typeface="Calibri"/>
                        </a:rPr>
                        <a:t>Gedaref</a:t>
                      </a:r>
                      <a:endParaRPr sz="1200">
                        <a:latin typeface="Calibri"/>
                        <a:cs typeface="Calibri"/>
                      </a:endParaRPr>
                    </a:p>
                  </a:txBody>
                  <a:tcPr marL="0" marR="0" marT="209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5720" algn="r">
                        <a:lnSpc>
                          <a:spcPct val="100000"/>
                        </a:lnSpc>
                        <a:spcBef>
                          <a:spcPts val="700"/>
                        </a:spcBef>
                      </a:pPr>
                      <a:r>
                        <a:rPr lang="ar-EG" sz="1200" i="1" dirty="0">
                          <a:solidFill>
                            <a:srgbClr val="1C3D58"/>
                          </a:solidFill>
                          <a:latin typeface="Tahoma"/>
                          <a:cs typeface="Tahoma"/>
                        </a:rPr>
                        <a:t>وسط القضارف</a:t>
                      </a:r>
                      <a:endParaRPr sz="1200" dirty="0">
                        <a:latin typeface="Tahoma"/>
                        <a:cs typeface="Tahoma"/>
                      </a:endParaRPr>
                    </a:p>
                  </a:txBody>
                  <a:tcPr marL="0" marR="0" marT="889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99757">
                <a:tc>
                  <a:txBody>
                    <a:bodyPr/>
                    <a:lstStyle/>
                    <a:p>
                      <a:pPr marL="67310" marR="341630">
                        <a:lnSpc>
                          <a:spcPts val="1200"/>
                        </a:lnSpc>
                        <a:spcBef>
                          <a:spcPts val="405"/>
                        </a:spcBef>
                      </a:pPr>
                      <a:r>
                        <a:rPr sz="1200" spc="20" dirty="0">
                          <a:solidFill>
                            <a:srgbClr val="1C3D58"/>
                          </a:solidFill>
                          <a:latin typeface="Calibri"/>
                          <a:cs typeface="Calibri"/>
                        </a:rPr>
                        <a:t>Madeinat  </a:t>
                      </a:r>
                      <a:r>
                        <a:rPr sz="1200" spc="40" dirty="0">
                          <a:solidFill>
                            <a:srgbClr val="1C3D58"/>
                          </a:solidFill>
                          <a:latin typeface="Calibri"/>
                          <a:cs typeface="Calibri"/>
                        </a:rPr>
                        <a:t>Al</a:t>
                      </a:r>
                      <a:r>
                        <a:rPr sz="1200" spc="-40" dirty="0">
                          <a:solidFill>
                            <a:srgbClr val="1C3D58"/>
                          </a:solidFill>
                          <a:latin typeface="Calibri"/>
                          <a:cs typeface="Calibri"/>
                        </a:rPr>
                        <a:t> </a:t>
                      </a:r>
                      <a:r>
                        <a:rPr sz="1200" spc="45" dirty="0">
                          <a:solidFill>
                            <a:srgbClr val="1C3D58"/>
                          </a:solidFill>
                          <a:latin typeface="Calibri"/>
                          <a:cs typeface="Calibri"/>
                        </a:rPr>
                        <a:t>Gedaref</a:t>
                      </a:r>
                      <a:endParaRPr sz="1200">
                        <a:latin typeface="Calibri"/>
                        <a:cs typeface="Calibri"/>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45085" algn="r">
                        <a:lnSpc>
                          <a:spcPct val="100000"/>
                        </a:lnSpc>
                        <a:spcBef>
                          <a:spcPts val="860"/>
                        </a:spcBef>
                      </a:pPr>
                      <a:r>
                        <a:rPr lang="ar-EG" sz="1200" i="1" dirty="0">
                          <a:solidFill>
                            <a:srgbClr val="1C3D58"/>
                          </a:solidFill>
                          <a:latin typeface="Tahoma"/>
                          <a:cs typeface="Tahoma"/>
                        </a:rPr>
                        <a:t>مدينة القضارف</a:t>
                      </a:r>
                      <a:endParaRPr sz="1200" dirty="0">
                        <a:latin typeface="Tahoma"/>
                        <a:cs typeface="Tahoma"/>
                      </a:endParaRPr>
                    </a:p>
                  </a:txBody>
                  <a:tcPr marL="0" marR="0" marT="10922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285810">
                <a:tc>
                  <a:txBody>
                    <a:bodyPr/>
                    <a:lstStyle/>
                    <a:p>
                      <a:pPr marL="67310">
                        <a:lnSpc>
                          <a:spcPct val="100000"/>
                        </a:lnSpc>
                        <a:spcBef>
                          <a:spcPts val="30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70" dirty="0">
                          <a:solidFill>
                            <a:srgbClr val="1C3D58"/>
                          </a:solidFill>
                          <a:latin typeface="Calibri"/>
                          <a:cs typeface="Calibri"/>
                        </a:rPr>
                        <a:t>Fao</a:t>
                      </a:r>
                      <a:endParaRPr sz="1200">
                        <a:latin typeface="Calibri"/>
                        <a:cs typeface="Calibri"/>
                      </a:endParaRPr>
                    </a:p>
                  </a:txBody>
                  <a:tcPr marL="0" marR="0" marT="3873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40640" algn="r">
                        <a:lnSpc>
                          <a:spcPct val="100000"/>
                        </a:lnSpc>
                        <a:spcBef>
                          <a:spcPts val="420"/>
                        </a:spcBef>
                      </a:pPr>
                      <a:r>
                        <a:rPr sz="1200" i="1" dirty="0">
                          <a:solidFill>
                            <a:srgbClr val="1C3D58"/>
                          </a:solidFill>
                          <a:latin typeface="Tahoma"/>
                          <a:cs typeface="Tahoma"/>
                        </a:rPr>
                        <a:t>وﺎﻔﻟا</a:t>
                      </a:r>
                      <a:endParaRPr sz="1200">
                        <a:latin typeface="Tahoma"/>
                        <a:cs typeface="Tahoma"/>
                      </a:endParaRPr>
                    </a:p>
                  </a:txBody>
                  <a:tcPr marL="0" marR="0" marT="53340"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87429">
                <a:tc>
                  <a:txBody>
                    <a:bodyPr/>
                    <a:lstStyle/>
                    <a:p>
                      <a:pPr marL="67310">
                        <a:lnSpc>
                          <a:spcPct val="100000"/>
                        </a:lnSpc>
                        <a:spcBef>
                          <a:spcPts val="325"/>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45" dirty="0">
                          <a:solidFill>
                            <a:srgbClr val="1C3D58"/>
                          </a:solidFill>
                          <a:latin typeface="Calibri"/>
                          <a:cs typeface="Calibri"/>
                        </a:rPr>
                        <a:t>Qureisha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40640" algn="r">
                        <a:lnSpc>
                          <a:spcPct val="100000"/>
                        </a:lnSpc>
                        <a:spcBef>
                          <a:spcPts val="260"/>
                        </a:spcBef>
                      </a:pPr>
                      <a:r>
                        <a:rPr lang="ar-EG" sz="1200" i="1" dirty="0">
                          <a:solidFill>
                            <a:srgbClr val="1C3D58"/>
                          </a:solidFill>
                          <a:latin typeface="Tahoma"/>
                          <a:cs typeface="Tahoma"/>
                        </a:rPr>
                        <a:t>القرش</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5"/>
                  </a:ext>
                </a:extLst>
              </a:tr>
              <a:tr h="400618">
                <a:tc>
                  <a:txBody>
                    <a:bodyPr/>
                    <a:lstStyle/>
                    <a:p>
                      <a:pPr marL="67310" marR="165735">
                        <a:lnSpc>
                          <a:spcPts val="1200"/>
                        </a:lnSpc>
                        <a:spcBef>
                          <a:spcPts val="310"/>
                        </a:spcBef>
                      </a:pPr>
                      <a:r>
                        <a:rPr sz="1200" spc="40" dirty="0">
                          <a:solidFill>
                            <a:srgbClr val="1C3D58"/>
                          </a:solidFill>
                          <a:latin typeface="Calibri"/>
                          <a:cs typeface="Calibri"/>
                        </a:rPr>
                        <a:t>Galabat  </a:t>
                      </a:r>
                      <a:r>
                        <a:rPr sz="1200" dirty="0">
                          <a:solidFill>
                            <a:srgbClr val="1C3D58"/>
                          </a:solidFill>
                          <a:latin typeface="Calibri"/>
                          <a:cs typeface="Calibri"/>
                        </a:rPr>
                        <a:t>Ash-Shargiah</a:t>
                      </a:r>
                      <a:endParaRPr sz="1200">
                        <a:latin typeface="Calibri"/>
                        <a:cs typeface="Calibri"/>
                      </a:endParaRPr>
                    </a:p>
                  </a:txBody>
                  <a:tcPr marL="0" marR="0" marT="39370" marB="0">
                    <a:lnL w="6350">
                      <a:solidFill>
                        <a:srgbClr val="1C3D58"/>
                      </a:solidFill>
                      <a:prstDash val="solid"/>
                    </a:lnL>
                    <a:lnR w="6350">
                      <a:solidFill>
                        <a:srgbClr val="1C3D58"/>
                      </a:solidFill>
                      <a:prstDash val="solid"/>
                    </a:lnR>
                    <a:lnT w="9525">
                      <a:solidFill>
                        <a:srgbClr val="1C3D58"/>
                      </a:solidFill>
                      <a:prstDash val="solid"/>
                    </a:lnT>
                    <a:lnB w="9525">
                      <a:solidFill>
                        <a:srgbClr val="1C3D58"/>
                      </a:solidFill>
                      <a:prstDash val="solid"/>
                    </a:lnB>
                  </a:tcPr>
                </a:tc>
                <a:tc>
                  <a:txBody>
                    <a:bodyPr/>
                    <a:lstStyle/>
                    <a:p>
                      <a:pPr marR="40640" algn="r">
                        <a:lnSpc>
                          <a:spcPct val="100000"/>
                        </a:lnSpc>
                        <a:spcBef>
                          <a:spcPts val="715"/>
                        </a:spcBef>
                      </a:pPr>
                      <a:r>
                        <a:rPr lang="ar-EG" sz="1200" i="1" spc="-5" dirty="0">
                          <a:solidFill>
                            <a:srgbClr val="1C3D58"/>
                          </a:solidFill>
                          <a:latin typeface="Tahoma"/>
                          <a:cs typeface="Tahoma"/>
                        </a:rPr>
                        <a:t>القلابات الشرقية</a:t>
                      </a:r>
                      <a:endParaRPr sz="1200" dirty="0">
                        <a:latin typeface="Tahoma"/>
                        <a:cs typeface="Tahoma"/>
                      </a:endParaRPr>
                    </a:p>
                  </a:txBody>
                  <a:tcPr marL="0" marR="0" marT="90805" marB="0">
                    <a:lnL w="6350">
                      <a:solidFill>
                        <a:srgbClr val="1C3D58"/>
                      </a:solidFill>
                      <a:prstDash val="solid"/>
                    </a:lnL>
                    <a:lnR w="6350">
                      <a:solidFill>
                        <a:srgbClr val="1C3D58"/>
                      </a:solidFill>
                      <a:prstDash val="solid"/>
                    </a:lnR>
                    <a:lnT w="9525">
                      <a:solidFill>
                        <a:srgbClr val="1C3D58"/>
                      </a:solidFill>
                      <a:prstDash val="solid"/>
                    </a:lnT>
                    <a:lnB w="9525">
                      <a:solidFill>
                        <a:srgbClr val="1C3D58"/>
                      </a:solidFill>
                      <a:prstDash val="solid"/>
                    </a:lnB>
                  </a:tcPr>
                </a:tc>
                <a:extLst>
                  <a:ext uri="{0D108BD9-81ED-4DB2-BD59-A6C34878D82A}">
                    <a16:rowId xmlns:a16="http://schemas.microsoft.com/office/drawing/2014/main" val="10006"/>
                  </a:ext>
                </a:extLst>
              </a:tr>
              <a:tr h="285736">
                <a:tc>
                  <a:txBody>
                    <a:bodyPr/>
                    <a:lstStyle/>
                    <a:p>
                      <a:pPr marL="60960">
                        <a:lnSpc>
                          <a:spcPct val="100000"/>
                        </a:lnSpc>
                        <a:spcBef>
                          <a:spcPts val="315"/>
                        </a:spcBef>
                      </a:pPr>
                      <a:r>
                        <a:rPr sz="1200" spc="35" dirty="0">
                          <a:solidFill>
                            <a:srgbClr val="1C3D58"/>
                          </a:solidFill>
                          <a:latin typeface="Calibri"/>
                          <a:cs typeface="Calibri"/>
                        </a:rPr>
                        <a:t>Gala'a </a:t>
                      </a:r>
                      <a:r>
                        <a:rPr sz="1200" spc="40" dirty="0">
                          <a:solidFill>
                            <a:srgbClr val="1C3D58"/>
                          </a:solidFill>
                          <a:latin typeface="Calibri"/>
                          <a:cs typeface="Calibri"/>
                        </a:rPr>
                        <a:t>Al</a:t>
                      </a:r>
                      <a:r>
                        <a:rPr sz="1200" spc="5" dirty="0">
                          <a:solidFill>
                            <a:srgbClr val="1C3D58"/>
                          </a:solidFill>
                          <a:latin typeface="Calibri"/>
                          <a:cs typeface="Calibri"/>
                        </a:rPr>
                        <a:t> </a:t>
                      </a:r>
                      <a:r>
                        <a:rPr sz="1200" spc="40" dirty="0">
                          <a:solidFill>
                            <a:srgbClr val="1C3D58"/>
                          </a:solidFill>
                          <a:latin typeface="Calibri"/>
                          <a:cs typeface="Calibri"/>
                        </a:rPr>
                        <a:t>Nahal</a:t>
                      </a:r>
                      <a:endParaRPr sz="1200">
                        <a:latin typeface="Calibri"/>
                        <a:cs typeface="Calibri"/>
                      </a:endParaRPr>
                    </a:p>
                  </a:txBody>
                  <a:tcPr marL="0" marR="0" marT="4000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46355" algn="r">
                        <a:lnSpc>
                          <a:spcPct val="100000"/>
                        </a:lnSpc>
                        <a:spcBef>
                          <a:spcPts val="395"/>
                        </a:spcBef>
                      </a:pPr>
                      <a:r>
                        <a:rPr lang="ar-EG" sz="1200" i="1" spc="-5" dirty="0">
                          <a:solidFill>
                            <a:srgbClr val="1C3D58"/>
                          </a:solidFill>
                          <a:latin typeface="Tahoma"/>
                          <a:cs typeface="Tahoma"/>
                        </a:rPr>
                        <a:t>قلع النحل</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86495">
                <a:tc>
                  <a:txBody>
                    <a:bodyPr/>
                    <a:lstStyle/>
                    <a:p>
                      <a:pPr marL="67310">
                        <a:lnSpc>
                          <a:spcPct val="100000"/>
                        </a:lnSpc>
                        <a:spcBef>
                          <a:spcPts val="320"/>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30" dirty="0">
                          <a:solidFill>
                            <a:srgbClr val="1C3D58"/>
                          </a:solidFill>
                          <a:latin typeface="Calibri"/>
                          <a:cs typeface="Calibri"/>
                        </a:rPr>
                        <a:t>Mafaza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0640" algn="r">
                        <a:lnSpc>
                          <a:spcPct val="100000"/>
                        </a:lnSpc>
                        <a:spcBef>
                          <a:spcPts val="150"/>
                        </a:spcBef>
                      </a:pPr>
                      <a:r>
                        <a:rPr lang="ar-EG" sz="1200" i="1" dirty="0">
                          <a:solidFill>
                            <a:srgbClr val="1C3D58"/>
                          </a:solidFill>
                          <a:latin typeface="Tahoma"/>
                          <a:cs typeface="Tahoma"/>
                        </a:rPr>
                        <a:t>المفازة</a:t>
                      </a:r>
                      <a:endParaRPr sz="1200" dirty="0">
                        <a:latin typeface="Tahoma"/>
                        <a:cs typeface="Tahoma"/>
                      </a:endParaRPr>
                    </a:p>
                  </a:txBody>
                  <a:tcPr marL="0" marR="0" marT="190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286495">
                <a:tc>
                  <a:txBody>
                    <a:bodyPr/>
                    <a:lstStyle/>
                    <a:p>
                      <a:pPr marL="67310">
                        <a:lnSpc>
                          <a:spcPct val="100000"/>
                        </a:lnSpc>
                        <a:spcBef>
                          <a:spcPts val="320"/>
                        </a:spcBef>
                      </a:pPr>
                      <a:r>
                        <a:rPr sz="1200" spc="35" dirty="0">
                          <a:solidFill>
                            <a:srgbClr val="1C3D58"/>
                          </a:solidFill>
                          <a:latin typeface="Calibri"/>
                          <a:cs typeface="Calibri"/>
                        </a:rPr>
                        <a:t>Ar</a:t>
                      </a:r>
                      <a:r>
                        <a:rPr sz="1200" spc="25" dirty="0">
                          <a:solidFill>
                            <a:srgbClr val="1C3D58"/>
                          </a:solidFill>
                          <a:latin typeface="Calibri"/>
                          <a:cs typeface="Calibri"/>
                        </a:rPr>
                        <a:t> </a:t>
                      </a:r>
                      <a:r>
                        <a:rPr sz="1200" spc="50" dirty="0">
                          <a:solidFill>
                            <a:srgbClr val="1C3D58"/>
                          </a:solidFill>
                          <a:latin typeface="Calibri"/>
                          <a:cs typeface="Calibri"/>
                        </a:rPr>
                        <a:t>Rahad</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0640" algn="r">
                        <a:lnSpc>
                          <a:spcPct val="100000"/>
                        </a:lnSpc>
                        <a:spcBef>
                          <a:spcPts val="260"/>
                        </a:spcBef>
                      </a:pPr>
                      <a:r>
                        <a:rPr sz="1200" i="1" dirty="0">
                          <a:solidFill>
                            <a:srgbClr val="1C3D58"/>
                          </a:solidFill>
                          <a:latin typeface="Tahoma"/>
                          <a:cs typeface="Tahoma"/>
                        </a:rPr>
                        <a:t>ﺪھﺮﻟا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r h="286495">
                <a:tc>
                  <a:txBody>
                    <a:bodyPr/>
                    <a:lstStyle/>
                    <a:p>
                      <a:pPr marL="56515">
                        <a:lnSpc>
                          <a:spcPct val="100000"/>
                        </a:lnSpc>
                        <a:spcBef>
                          <a:spcPts val="320"/>
                        </a:spcBef>
                      </a:pPr>
                      <a:r>
                        <a:rPr sz="1200" spc="55" dirty="0">
                          <a:solidFill>
                            <a:srgbClr val="1C3D58"/>
                          </a:solidFill>
                          <a:latin typeface="Calibri"/>
                          <a:cs typeface="Calibri"/>
                        </a:rPr>
                        <a:t>Basundah</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3180" algn="r">
                        <a:lnSpc>
                          <a:spcPct val="100000"/>
                        </a:lnSpc>
                        <a:spcBef>
                          <a:spcPts val="260"/>
                        </a:spcBef>
                      </a:pPr>
                      <a:r>
                        <a:rPr sz="1200" i="1" dirty="0">
                          <a:solidFill>
                            <a:srgbClr val="1C3D58"/>
                          </a:solidFill>
                          <a:latin typeface="Tahoma"/>
                          <a:cs typeface="Tahoma"/>
                        </a:rPr>
                        <a:t>ةﺪﻨﺳﺎﺑ</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0"/>
                  </a:ext>
                </a:extLst>
              </a:tr>
              <a:tr h="562809">
                <a:tc>
                  <a:txBody>
                    <a:bodyPr/>
                    <a:lstStyle/>
                    <a:p>
                      <a:pPr marL="67310" marR="233045">
                        <a:lnSpc>
                          <a:spcPts val="1200"/>
                        </a:lnSpc>
                        <a:spcBef>
                          <a:spcPts val="555"/>
                        </a:spcBef>
                      </a:pPr>
                      <a:r>
                        <a:rPr sz="1200" spc="40" dirty="0">
                          <a:solidFill>
                            <a:srgbClr val="1C3D58"/>
                          </a:solidFill>
                          <a:latin typeface="Calibri"/>
                          <a:cs typeface="Calibri"/>
                        </a:rPr>
                        <a:t>Al Galabat  Al</a:t>
                      </a:r>
                      <a:r>
                        <a:rPr sz="1200" spc="-50" dirty="0">
                          <a:solidFill>
                            <a:srgbClr val="1C3D58"/>
                          </a:solidFill>
                          <a:latin typeface="Calibri"/>
                          <a:cs typeface="Calibri"/>
                        </a:rPr>
                        <a:t> </a:t>
                      </a:r>
                      <a:r>
                        <a:rPr sz="1200" spc="45" dirty="0">
                          <a:solidFill>
                            <a:srgbClr val="1C3D58"/>
                          </a:solidFill>
                          <a:latin typeface="Calibri"/>
                          <a:cs typeface="Calibri"/>
                        </a:rPr>
                        <a:t>Gharbyah</a:t>
                      </a:r>
                      <a:endParaRPr sz="1200">
                        <a:latin typeface="Calibri"/>
                        <a:cs typeface="Calibri"/>
                      </a:endParaRPr>
                    </a:p>
                    <a:p>
                      <a:pPr marL="67310">
                        <a:lnSpc>
                          <a:spcPts val="1200"/>
                        </a:lnSpc>
                      </a:pPr>
                      <a:r>
                        <a:rPr sz="1200" spc="-10" dirty="0">
                          <a:solidFill>
                            <a:srgbClr val="1C3D58"/>
                          </a:solidFill>
                          <a:latin typeface="Calibri"/>
                          <a:cs typeface="Calibri"/>
                        </a:rPr>
                        <a:t>-</a:t>
                      </a:r>
                      <a:r>
                        <a:rPr sz="1200" spc="25" dirty="0">
                          <a:solidFill>
                            <a:srgbClr val="1C3D58"/>
                          </a:solidFill>
                          <a:latin typeface="Calibri"/>
                          <a:cs typeface="Calibri"/>
                        </a:rPr>
                        <a:t> </a:t>
                      </a:r>
                      <a:r>
                        <a:rPr sz="1200" spc="70" dirty="0">
                          <a:solidFill>
                            <a:srgbClr val="1C3D58"/>
                          </a:solidFill>
                          <a:latin typeface="Calibri"/>
                          <a:cs typeface="Calibri"/>
                        </a:rPr>
                        <a:t>Kassab</a:t>
                      </a:r>
                      <a:endParaRPr sz="1200">
                        <a:latin typeface="Calibri"/>
                        <a:cs typeface="Calibri"/>
                      </a:endParaRPr>
                    </a:p>
                  </a:txBody>
                  <a:tcPr marL="0" marR="0" marT="704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40640" algn="r">
                        <a:lnSpc>
                          <a:spcPct val="100000"/>
                        </a:lnSpc>
                        <a:spcBef>
                          <a:spcPts val="650"/>
                        </a:spcBef>
                      </a:pPr>
                      <a:r>
                        <a:rPr lang="ar-EG" sz="1200" i="1" dirty="0">
                          <a:solidFill>
                            <a:srgbClr val="1C3D58"/>
                          </a:solidFill>
                          <a:latin typeface="Tahoma"/>
                          <a:cs typeface="Tahoma"/>
                        </a:rPr>
                        <a:t>القلابات الغربية</a:t>
                      </a:r>
                    </a:p>
                    <a:p>
                      <a:pPr marR="40640" algn="r">
                        <a:lnSpc>
                          <a:spcPct val="100000"/>
                        </a:lnSpc>
                        <a:spcBef>
                          <a:spcPts val="650"/>
                        </a:spcBef>
                      </a:pPr>
                      <a:r>
                        <a:rPr lang="ar-EG" sz="1200" i="1" dirty="0">
                          <a:solidFill>
                            <a:srgbClr val="1C3D58"/>
                          </a:solidFill>
                          <a:latin typeface="Tahoma"/>
                          <a:cs typeface="Tahoma"/>
                        </a:rPr>
                        <a:t> – كساب</a:t>
                      </a:r>
                      <a:endParaRPr sz="1200" dirty="0">
                        <a:latin typeface="Tahoma"/>
                        <a:cs typeface="Tahoma"/>
                      </a:endParaRPr>
                    </a:p>
                  </a:txBody>
                  <a:tcPr marL="0" marR="0" marT="825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1"/>
                  </a:ext>
                </a:extLst>
              </a:tr>
            </a:tbl>
          </a:graphicData>
        </a:graphic>
      </p:graphicFrame>
      <p:sp>
        <p:nvSpPr>
          <p:cNvPr id="6" name="object 6"/>
          <p:cNvSpPr/>
          <p:nvPr/>
        </p:nvSpPr>
        <p:spPr>
          <a:xfrm>
            <a:off x="2904653" y="875589"/>
            <a:ext cx="5692110" cy="5939591"/>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427353" y="4852229"/>
            <a:ext cx="59499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Mafaza</a:t>
            </a:r>
            <a:endParaRPr sz="1000">
              <a:latin typeface="MS Reference Sans Serif"/>
              <a:cs typeface="MS Reference Sans Serif"/>
            </a:endParaRPr>
          </a:p>
        </p:txBody>
      </p:sp>
      <p:sp>
        <p:nvSpPr>
          <p:cNvPr id="8" name="object 8"/>
          <p:cNvSpPr txBox="1"/>
          <p:nvPr/>
        </p:nvSpPr>
        <p:spPr>
          <a:xfrm>
            <a:off x="4883454" y="2351201"/>
            <a:ext cx="66294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4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Butanah</a:t>
            </a:r>
            <a:endParaRPr sz="1000">
              <a:latin typeface="MS Reference Sans Serif"/>
              <a:cs typeface="MS Reference Sans Serif"/>
            </a:endParaRPr>
          </a:p>
        </p:txBody>
      </p:sp>
      <p:sp>
        <p:nvSpPr>
          <p:cNvPr id="9" name="object 9"/>
          <p:cNvSpPr txBox="1"/>
          <p:nvPr/>
        </p:nvSpPr>
        <p:spPr>
          <a:xfrm>
            <a:off x="7405827" y="3950864"/>
            <a:ext cx="66548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Fashaga</a:t>
            </a:r>
            <a:endParaRPr sz="1000">
              <a:latin typeface="MS Reference Sans Serif"/>
              <a:cs typeface="MS Reference Sans Serif"/>
            </a:endParaRPr>
          </a:p>
        </p:txBody>
      </p:sp>
      <p:sp>
        <p:nvSpPr>
          <p:cNvPr id="10" name="object 10"/>
          <p:cNvSpPr txBox="1"/>
          <p:nvPr/>
        </p:nvSpPr>
        <p:spPr>
          <a:xfrm>
            <a:off x="5119589" y="3825235"/>
            <a:ext cx="640080" cy="304800"/>
          </a:xfrm>
          <a:prstGeom prst="rect">
            <a:avLst/>
          </a:prstGeom>
        </p:spPr>
        <p:txBody>
          <a:bodyPr vert="horz" wrap="square" lIns="0" tIns="12700" rIns="0" bIns="0" rtlCol="0">
            <a:spAutoFit/>
          </a:bodyPr>
          <a:lstStyle/>
          <a:p>
            <a:pPr marL="12700">
              <a:lnSpc>
                <a:spcPts val="1100"/>
              </a:lnSpc>
              <a:spcBef>
                <a:spcPts val="100"/>
              </a:spcBef>
            </a:pPr>
            <a:r>
              <a:rPr sz="1000" spc="-70" dirty="0">
                <a:solidFill>
                  <a:srgbClr val="1C3D58"/>
                </a:solidFill>
                <a:latin typeface="MS Reference Sans Serif"/>
                <a:cs typeface="MS Reference Sans Serif"/>
              </a:rPr>
              <a:t>Wasat</a:t>
            </a:r>
            <a:endParaRPr sz="1000">
              <a:latin typeface="MS Reference Sans Serif"/>
              <a:cs typeface="MS Reference Sans Serif"/>
            </a:endParaRPr>
          </a:p>
          <a:p>
            <a:pPr marL="12700">
              <a:lnSpc>
                <a:spcPts val="1100"/>
              </a:lnSpc>
            </a:pPr>
            <a:r>
              <a:rPr sz="1000" spc="-15" dirty="0">
                <a:solidFill>
                  <a:srgbClr val="1C3D58"/>
                </a:solidFill>
                <a:latin typeface="MS Reference Sans Serif"/>
                <a:cs typeface="MS Reference Sans Serif"/>
              </a:rPr>
              <a:t>Al</a:t>
            </a:r>
            <a:r>
              <a:rPr sz="1000" spc="-14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Gedaref</a:t>
            </a:r>
            <a:endParaRPr sz="1000">
              <a:latin typeface="MS Reference Sans Serif"/>
              <a:cs typeface="MS Reference Sans Serif"/>
            </a:endParaRPr>
          </a:p>
        </p:txBody>
      </p:sp>
      <p:sp>
        <p:nvSpPr>
          <p:cNvPr id="11" name="object 11"/>
          <p:cNvSpPr txBox="1"/>
          <p:nvPr/>
        </p:nvSpPr>
        <p:spPr>
          <a:xfrm>
            <a:off x="6294619" y="3884905"/>
            <a:ext cx="640080" cy="304800"/>
          </a:xfrm>
          <a:prstGeom prst="rect">
            <a:avLst/>
          </a:prstGeom>
        </p:spPr>
        <p:txBody>
          <a:bodyPr vert="horz" wrap="square" lIns="0" tIns="38100" rIns="0" bIns="0" rtlCol="0">
            <a:spAutoFit/>
          </a:bodyPr>
          <a:lstStyle/>
          <a:p>
            <a:pPr marL="12700" marR="5080">
              <a:lnSpc>
                <a:spcPts val="1000"/>
              </a:lnSpc>
              <a:spcBef>
                <a:spcPts val="300"/>
              </a:spcBef>
            </a:pPr>
            <a:r>
              <a:rPr sz="1000" spc="-40" dirty="0">
                <a:solidFill>
                  <a:srgbClr val="1C3D58"/>
                </a:solidFill>
                <a:latin typeface="MS Reference Sans Serif"/>
                <a:cs typeface="MS Reference Sans Serif"/>
              </a:rPr>
              <a:t>Madeinat  </a:t>
            </a: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Gedaref</a:t>
            </a:r>
            <a:endParaRPr sz="1000">
              <a:latin typeface="MS Reference Sans Serif"/>
              <a:cs typeface="MS Reference Sans Serif"/>
            </a:endParaRPr>
          </a:p>
        </p:txBody>
      </p:sp>
      <p:sp>
        <p:nvSpPr>
          <p:cNvPr id="12" name="object 12"/>
          <p:cNvSpPr txBox="1"/>
          <p:nvPr/>
        </p:nvSpPr>
        <p:spPr>
          <a:xfrm>
            <a:off x="3936791" y="4043783"/>
            <a:ext cx="39179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35" dirty="0">
                <a:solidFill>
                  <a:srgbClr val="1C3D58"/>
                </a:solidFill>
                <a:latin typeface="MS Reference Sans Serif"/>
                <a:cs typeface="MS Reference Sans Serif"/>
              </a:rPr>
              <a:t>Fao</a:t>
            </a:r>
            <a:endParaRPr sz="1000">
              <a:latin typeface="MS Reference Sans Serif"/>
              <a:cs typeface="MS Reference Sans Serif"/>
            </a:endParaRPr>
          </a:p>
        </p:txBody>
      </p:sp>
      <p:sp>
        <p:nvSpPr>
          <p:cNvPr id="13" name="object 13"/>
          <p:cNvSpPr txBox="1"/>
          <p:nvPr/>
        </p:nvSpPr>
        <p:spPr>
          <a:xfrm>
            <a:off x="7493234" y="4694185"/>
            <a:ext cx="69913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3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Qureisha</a:t>
            </a:r>
            <a:endParaRPr sz="1000">
              <a:latin typeface="MS Reference Sans Serif"/>
              <a:cs typeface="MS Reference Sans Serif"/>
            </a:endParaRPr>
          </a:p>
        </p:txBody>
      </p:sp>
      <p:sp>
        <p:nvSpPr>
          <p:cNvPr id="14" name="object 14"/>
          <p:cNvSpPr txBox="1"/>
          <p:nvPr/>
        </p:nvSpPr>
        <p:spPr>
          <a:xfrm>
            <a:off x="6838084" y="5274936"/>
            <a:ext cx="798195"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Galabat  </a:t>
            </a:r>
            <a:r>
              <a:rPr sz="1000" spc="-60" dirty="0">
                <a:solidFill>
                  <a:srgbClr val="1C3D58"/>
                </a:solidFill>
                <a:latin typeface="MS Reference Sans Serif"/>
                <a:cs typeface="MS Reference Sans Serif"/>
              </a:rPr>
              <a:t>Ash-Shargiah</a:t>
            </a:r>
            <a:endParaRPr sz="1000">
              <a:latin typeface="MS Reference Sans Serif"/>
              <a:cs typeface="MS Reference Sans Serif"/>
            </a:endParaRPr>
          </a:p>
        </p:txBody>
      </p:sp>
      <p:sp>
        <p:nvSpPr>
          <p:cNvPr id="15" name="object 15"/>
          <p:cNvSpPr txBox="1"/>
          <p:nvPr/>
        </p:nvSpPr>
        <p:spPr>
          <a:xfrm>
            <a:off x="5656925" y="5287512"/>
            <a:ext cx="513715" cy="304800"/>
          </a:xfrm>
          <a:prstGeom prst="rect">
            <a:avLst/>
          </a:prstGeom>
        </p:spPr>
        <p:txBody>
          <a:bodyPr vert="horz" wrap="square" lIns="0" tIns="38100" rIns="0" bIns="0" rtlCol="0">
            <a:spAutoFit/>
          </a:bodyPr>
          <a:lstStyle/>
          <a:p>
            <a:pPr marL="12700" marR="5080">
              <a:lnSpc>
                <a:spcPts val="1000"/>
              </a:lnSpc>
              <a:spcBef>
                <a:spcPts val="300"/>
              </a:spcBef>
            </a:pPr>
            <a:r>
              <a:rPr sz="1000" spc="-55" dirty="0">
                <a:solidFill>
                  <a:srgbClr val="1C3D58"/>
                </a:solidFill>
                <a:latin typeface="MS Reference Sans Serif"/>
                <a:cs typeface="MS Reference Sans Serif"/>
              </a:rPr>
              <a:t>Gala'a  </a:t>
            </a:r>
            <a:r>
              <a:rPr sz="1000" spc="-15" dirty="0">
                <a:solidFill>
                  <a:srgbClr val="1C3D58"/>
                </a:solidFill>
                <a:latin typeface="MS Reference Sans Serif"/>
                <a:cs typeface="MS Reference Sans Serif"/>
              </a:rPr>
              <a:t>Al</a:t>
            </a:r>
            <a:r>
              <a:rPr sz="1000" spc="-17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Nahal</a:t>
            </a:r>
            <a:endParaRPr sz="1000">
              <a:latin typeface="MS Reference Sans Serif"/>
              <a:cs typeface="MS Reference Sans Serif"/>
            </a:endParaRPr>
          </a:p>
        </p:txBody>
      </p:sp>
      <p:sp>
        <p:nvSpPr>
          <p:cNvPr id="16" name="object 16"/>
          <p:cNvSpPr txBox="1"/>
          <p:nvPr/>
        </p:nvSpPr>
        <p:spPr>
          <a:xfrm>
            <a:off x="5195989" y="5856834"/>
            <a:ext cx="556260"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Ar</a:t>
            </a:r>
            <a:r>
              <a:rPr sz="1000" spc="-15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Rahad</a:t>
            </a:r>
            <a:endParaRPr sz="1000">
              <a:latin typeface="MS Reference Sans Serif"/>
              <a:cs typeface="MS Reference Sans Serif"/>
            </a:endParaRPr>
          </a:p>
        </p:txBody>
      </p:sp>
      <p:sp>
        <p:nvSpPr>
          <p:cNvPr id="17" name="object 17"/>
          <p:cNvSpPr txBox="1"/>
          <p:nvPr/>
        </p:nvSpPr>
        <p:spPr>
          <a:xfrm>
            <a:off x="7014430" y="6153996"/>
            <a:ext cx="60325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Basundah</a:t>
            </a:r>
            <a:endParaRPr sz="1000">
              <a:latin typeface="MS Reference Sans Serif"/>
              <a:cs typeface="MS Reference Sans Serif"/>
            </a:endParaRPr>
          </a:p>
        </p:txBody>
      </p:sp>
      <p:sp>
        <p:nvSpPr>
          <p:cNvPr id="18" name="object 18"/>
          <p:cNvSpPr txBox="1"/>
          <p:nvPr/>
        </p:nvSpPr>
        <p:spPr>
          <a:xfrm>
            <a:off x="6057799" y="4530518"/>
            <a:ext cx="739140" cy="431800"/>
          </a:xfrm>
          <a:prstGeom prst="rect">
            <a:avLst/>
          </a:prstGeom>
        </p:spPr>
        <p:txBody>
          <a:bodyPr vert="horz" wrap="square" lIns="0" tIns="38100" rIns="0" bIns="0" rtlCol="0">
            <a:spAutoFit/>
          </a:bodyPr>
          <a:lstStyle/>
          <a:p>
            <a:pPr marL="12700" marR="5080">
              <a:lnSpc>
                <a:spcPts val="1000"/>
              </a:lnSpc>
              <a:spcBef>
                <a:spcPts val="300"/>
              </a:spcBef>
            </a:pPr>
            <a:r>
              <a:rPr sz="1000" spc="-15" dirty="0">
                <a:solidFill>
                  <a:srgbClr val="1C3D58"/>
                </a:solidFill>
                <a:latin typeface="MS Reference Sans Serif"/>
                <a:cs typeface="MS Reference Sans Serif"/>
              </a:rPr>
              <a:t>Al </a:t>
            </a:r>
            <a:r>
              <a:rPr sz="1000" spc="-50" dirty="0">
                <a:solidFill>
                  <a:srgbClr val="1C3D58"/>
                </a:solidFill>
                <a:latin typeface="MS Reference Sans Serif"/>
                <a:cs typeface="MS Reference Sans Serif"/>
              </a:rPr>
              <a:t>Galabat  </a:t>
            </a:r>
            <a:r>
              <a:rPr sz="1000" spc="-15" dirty="0">
                <a:solidFill>
                  <a:srgbClr val="1C3D58"/>
                </a:solidFill>
                <a:latin typeface="MS Reference Sans Serif"/>
                <a:cs typeface="MS Reference Sans Serif"/>
              </a:rPr>
              <a:t>Al</a:t>
            </a:r>
            <a:r>
              <a:rPr sz="1000" spc="-16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Gharbyah</a:t>
            </a:r>
            <a:endParaRPr sz="1000">
              <a:latin typeface="MS Reference Sans Serif"/>
              <a:cs typeface="MS Reference Sans Serif"/>
            </a:endParaRPr>
          </a:p>
          <a:p>
            <a:pPr marL="12700">
              <a:lnSpc>
                <a:spcPts val="1000"/>
              </a:lnSpc>
            </a:pPr>
            <a:r>
              <a:rPr sz="1000" spc="-155" dirty="0">
                <a:solidFill>
                  <a:srgbClr val="1C3D58"/>
                </a:solidFill>
                <a:latin typeface="MS Reference Sans Serif"/>
                <a:cs typeface="MS Reference Sans Serif"/>
              </a:rPr>
              <a:t>-</a:t>
            </a:r>
            <a:r>
              <a:rPr sz="1000" spc="-10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Kassab</a:t>
            </a:r>
            <a:endParaRPr sz="1000">
              <a:latin typeface="MS Reference Sans Serif"/>
              <a:cs typeface="MS Reference Sans Serif"/>
            </a:endParaRPr>
          </a:p>
        </p:txBody>
      </p:sp>
      <p:sp>
        <p:nvSpPr>
          <p:cNvPr id="20" name="object 12">
            <a:extLst>
              <a:ext uri="{FF2B5EF4-FFF2-40B4-BE49-F238E27FC236}">
                <a16:creationId xmlns:a16="http://schemas.microsoft.com/office/drawing/2014/main" id="{7FDC9C5F-4EDE-48F0-B496-C6A5DF80EF4D}"/>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1057" y="712806"/>
            <a:ext cx="2220595" cy="845185"/>
          </a:xfrm>
          <a:prstGeom prst="rect">
            <a:avLst/>
          </a:prstGeom>
        </p:spPr>
        <p:txBody>
          <a:bodyPr vert="horz" wrap="square" lIns="0" tIns="93345" rIns="0" bIns="0" rtlCol="0">
            <a:spAutoFit/>
          </a:bodyPr>
          <a:lstStyle/>
          <a:p>
            <a:pPr marL="12700">
              <a:lnSpc>
                <a:spcPct val="100000"/>
              </a:lnSpc>
              <a:spcBef>
                <a:spcPts val="735"/>
              </a:spcBef>
            </a:pPr>
            <a:r>
              <a:rPr sz="1800" spc="-95" dirty="0">
                <a:solidFill>
                  <a:srgbClr val="0072BC"/>
                </a:solidFill>
                <a:latin typeface="MS Reference Sans Serif"/>
                <a:cs typeface="MS Reference Sans Serif"/>
              </a:rPr>
              <a:t>Kassala</a:t>
            </a:r>
            <a:r>
              <a:rPr sz="1800" spc="-18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5875">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8895">
              <a:lnSpc>
                <a:spcPts val="1975"/>
              </a:lnSpc>
            </a:pPr>
            <a:r>
              <a:rPr sz="1800" spc="-405" dirty="0">
                <a:solidFill>
                  <a:srgbClr val="0072BC"/>
                </a:solidFill>
                <a:latin typeface="MS Reference Sans Serif"/>
                <a:cs typeface="MS Reference Sans Serif"/>
              </a:rPr>
              <a:t>11</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sp>
        <p:nvSpPr>
          <p:cNvPr id="4" name="object 4"/>
          <p:cNvSpPr/>
          <p:nvPr/>
        </p:nvSpPr>
        <p:spPr>
          <a:xfrm>
            <a:off x="8571228" y="5175821"/>
            <a:ext cx="1769616" cy="1769615"/>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709676627"/>
              </p:ext>
            </p:extLst>
          </p:nvPr>
        </p:nvGraphicFramePr>
        <p:xfrm>
          <a:off x="365669" y="1818529"/>
          <a:ext cx="2266950" cy="4025449"/>
        </p:xfrm>
        <a:graphic>
          <a:graphicData uri="http://schemas.openxmlformats.org/drawingml/2006/table">
            <a:tbl>
              <a:tblPr firstRow="1" bandRow="1">
                <a:tableStyleId>{2D5ABB26-0587-4C30-8999-92F81FD0307C}</a:tableStyleId>
              </a:tblPr>
              <a:tblGrid>
                <a:gridCol w="113347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tblGrid>
              <a:tr h="395999">
                <a:tc>
                  <a:txBody>
                    <a:bodyPr/>
                    <a:lstStyle/>
                    <a:p>
                      <a:pPr marL="54610" marR="102235">
                        <a:lnSpc>
                          <a:spcPts val="1200"/>
                        </a:lnSpc>
                        <a:spcBef>
                          <a:spcPts val="395"/>
                        </a:spcBef>
                      </a:pPr>
                      <a:r>
                        <a:rPr sz="1200" spc="20" dirty="0">
                          <a:solidFill>
                            <a:srgbClr val="1C3D58"/>
                          </a:solidFill>
                          <a:latin typeface="Calibri"/>
                          <a:cs typeface="Calibri"/>
                        </a:rPr>
                        <a:t>Reiﬁ Reiﬁ  </a:t>
                      </a:r>
                      <a:r>
                        <a:rPr sz="1200" dirty="0">
                          <a:solidFill>
                            <a:srgbClr val="1C3D58"/>
                          </a:solidFill>
                          <a:latin typeface="Calibri"/>
                          <a:cs typeface="Calibri"/>
                        </a:rPr>
                        <a:t>Hamashkureib</a:t>
                      </a:r>
                      <a:endParaRPr sz="1200">
                        <a:latin typeface="Calibri"/>
                        <a:cs typeface="Calibri"/>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5570" algn="r">
                        <a:lnSpc>
                          <a:spcPct val="100000"/>
                        </a:lnSpc>
                        <a:spcBef>
                          <a:spcPts val="5"/>
                        </a:spcBef>
                      </a:pPr>
                      <a:r>
                        <a:rPr lang="ar-EG" sz="1200" i="1" dirty="0">
                          <a:solidFill>
                            <a:srgbClr val="1C3D58"/>
                          </a:solidFill>
                          <a:latin typeface="Tahoma"/>
                          <a:cs typeface="Tahoma"/>
                        </a:rPr>
                        <a:t>ريفي همش كوريب</a:t>
                      </a:r>
                      <a:endParaRPr sz="1200" dirty="0">
                        <a:latin typeface="Tahoma"/>
                        <a:cs typeface="Tahoma"/>
                      </a:endParaRPr>
                    </a:p>
                  </a:txBody>
                  <a:tcPr marL="0" marR="0" marT="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95697">
                <a:tc>
                  <a:txBody>
                    <a:bodyPr/>
                    <a:lstStyle/>
                    <a:p>
                      <a:pPr marL="65405" marR="242570">
                        <a:lnSpc>
                          <a:spcPts val="1200"/>
                        </a:lnSpc>
                        <a:spcBef>
                          <a:spcPts val="395"/>
                        </a:spcBef>
                      </a:pPr>
                      <a:r>
                        <a:rPr sz="1200" spc="20" dirty="0">
                          <a:solidFill>
                            <a:srgbClr val="1C3D58"/>
                          </a:solidFill>
                          <a:latin typeface="Calibri"/>
                          <a:cs typeface="Calibri"/>
                        </a:rPr>
                        <a:t>Reiﬁ</a:t>
                      </a:r>
                      <a:r>
                        <a:rPr sz="1200" spc="-45" dirty="0">
                          <a:solidFill>
                            <a:srgbClr val="1C3D58"/>
                          </a:solidFill>
                          <a:latin typeface="Calibri"/>
                          <a:cs typeface="Calibri"/>
                        </a:rPr>
                        <a:t> </a:t>
                      </a:r>
                      <a:r>
                        <a:rPr sz="1200" spc="50" dirty="0">
                          <a:solidFill>
                            <a:srgbClr val="1C3D58"/>
                          </a:solidFill>
                          <a:latin typeface="Calibri"/>
                          <a:cs typeface="Calibri"/>
                        </a:rPr>
                        <a:t>Shamal  </a:t>
                      </a:r>
                      <a:r>
                        <a:rPr sz="1200" spc="75" dirty="0">
                          <a:solidFill>
                            <a:srgbClr val="1C3D58"/>
                          </a:solidFill>
                          <a:latin typeface="Calibri"/>
                          <a:cs typeface="Calibri"/>
                        </a:rPr>
                        <a:t>Ad</a:t>
                      </a:r>
                      <a:r>
                        <a:rPr sz="1200" spc="20" dirty="0">
                          <a:solidFill>
                            <a:srgbClr val="1C3D58"/>
                          </a:solidFill>
                          <a:latin typeface="Calibri"/>
                          <a:cs typeface="Calibri"/>
                        </a:rPr>
                        <a:t> </a:t>
                      </a:r>
                      <a:r>
                        <a:rPr sz="1200" spc="35" dirty="0">
                          <a:solidFill>
                            <a:srgbClr val="1C3D58"/>
                          </a:solidFill>
                          <a:latin typeface="Calibri"/>
                          <a:cs typeface="Calibri"/>
                        </a:rPr>
                        <a:t>Delta</a:t>
                      </a:r>
                      <a:endParaRPr sz="1200">
                        <a:latin typeface="Calibri"/>
                        <a:cs typeface="Calibri"/>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67310" algn="r">
                        <a:lnSpc>
                          <a:spcPct val="100000"/>
                        </a:lnSpc>
                        <a:spcBef>
                          <a:spcPts val="90"/>
                        </a:spcBef>
                      </a:pPr>
                      <a:r>
                        <a:rPr sz="1200" i="1" dirty="0">
                          <a:solidFill>
                            <a:srgbClr val="1C3D58"/>
                          </a:solidFill>
                          <a:latin typeface="Tahoma"/>
                          <a:cs typeface="Tahoma"/>
                        </a:rPr>
                        <a:t>لﺎﻤﺷ</a:t>
                      </a:r>
                      <a:r>
                        <a:rPr sz="1200" i="1" spc="-100" dirty="0">
                          <a:solidFill>
                            <a:srgbClr val="1C3D58"/>
                          </a:solidFill>
                          <a:latin typeface="Tahoma"/>
                          <a:cs typeface="Tahoma"/>
                        </a:rPr>
                        <a:t> </a:t>
                      </a:r>
                      <a:r>
                        <a:rPr sz="1200" i="1" dirty="0">
                          <a:solidFill>
                            <a:srgbClr val="1C3D58"/>
                          </a:solidFill>
                          <a:latin typeface="Tahoma"/>
                          <a:cs typeface="Tahoma"/>
                        </a:rPr>
                        <a:t>ﻰﻔﻳر</a:t>
                      </a:r>
                      <a:endParaRPr sz="1200">
                        <a:latin typeface="Tahoma"/>
                        <a:cs typeface="Tahoma"/>
                      </a:endParaRPr>
                    </a:p>
                    <a:p>
                      <a:pPr marR="115570" algn="r">
                        <a:lnSpc>
                          <a:spcPct val="100000"/>
                        </a:lnSpc>
                        <a:spcBef>
                          <a:spcPts val="10"/>
                        </a:spcBef>
                      </a:pPr>
                      <a:r>
                        <a:rPr sz="1200" i="1" dirty="0">
                          <a:solidFill>
                            <a:srgbClr val="1C3D58"/>
                          </a:solidFill>
                          <a:latin typeface="Tahoma"/>
                          <a:cs typeface="Tahoma"/>
                        </a:rPr>
                        <a:t>ﺎﺘﻟﺪﻟا</a:t>
                      </a:r>
                      <a:endParaRPr sz="1200">
                        <a:latin typeface="Tahoma"/>
                        <a:cs typeface="Tahoma"/>
                      </a:endParaRPr>
                    </a:p>
                  </a:txBody>
                  <a:tcPr marL="0" marR="0" marT="1143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1"/>
                  </a:ext>
                </a:extLst>
              </a:tr>
              <a:tr h="286193">
                <a:tc>
                  <a:txBody>
                    <a:bodyPr/>
                    <a:lstStyle/>
                    <a:p>
                      <a:pPr marL="44450">
                        <a:lnSpc>
                          <a:spcPct val="100000"/>
                        </a:lnSpc>
                        <a:spcBef>
                          <a:spcPts val="325"/>
                        </a:spcBef>
                      </a:pPr>
                      <a:r>
                        <a:rPr sz="1200" spc="20" dirty="0">
                          <a:solidFill>
                            <a:srgbClr val="1C3D58"/>
                          </a:solidFill>
                          <a:latin typeface="Calibri"/>
                          <a:cs typeface="Calibri"/>
                        </a:rPr>
                        <a:t>Reiﬁ</a:t>
                      </a:r>
                      <a:r>
                        <a:rPr sz="1200" spc="25" dirty="0">
                          <a:solidFill>
                            <a:srgbClr val="1C3D58"/>
                          </a:solidFill>
                          <a:latin typeface="Calibri"/>
                          <a:cs typeface="Calibri"/>
                        </a:rPr>
                        <a:t> </a:t>
                      </a:r>
                      <a:r>
                        <a:rPr sz="1200" spc="35" dirty="0">
                          <a:solidFill>
                            <a:srgbClr val="1C3D58"/>
                          </a:solidFill>
                          <a:latin typeface="Calibri"/>
                          <a:cs typeface="Calibri"/>
                        </a:rPr>
                        <a:t>Telkok</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67310" algn="r">
                        <a:lnSpc>
                          <a:spcPct val="100000"/>
                        </a:lnSpc>
                        <a:spcBef>
                          <a:spcPts val="254"/>
                        </a:spcBef>
                      </a:pPr>
                      <a:r>
                        <a:rPr sz="1200" i="1" dirty="0">
                          <a:solidFill>
                            <a:srgbClr val="1C3D58"/>
                          </a:solidFill>
                          <a:latin typeface="Tahoma"/>
                          <a:cs typeface="Tahoma"/>
                        </a:rPr>
                        <a:t>كﻮﻜﻠﺗ</a:t>
                      </a:r>
                      <a:r>
                        <a:rPr sz="1200" i="1" spc="-100" dirty="0">
                          <a:solidFill>
                            <a:srgbClr val="1C3D58"/>
                          </a:solidFill>
                          <a:latin typeface="Tahoma"/>
                          <a:cs typeface="Tahoma"/>
                        </a:rPr>
                        <a:t> </a:t>
                      </a:r>
                      <a:r>
                        <a:rPr sz="1200" i="1" dirty="0">
                          <a:solidFill>
                            <a:srgbClr val="1C3D58"/>
                          </a:solidFill>
                          <a:latin typeface="Tahoma"/>
                          <a:cs typeface="Tahoma"/>
                        </a:rPr>
                        <a:t>ﻰﻔﻳر</a:t>
                      </a:r>
                      <a:endParaRPr sz="1200">
                        <a:latin typeface="Tahoma"/>
                        <a:cs typeface="Tahoma"/>
                      </a:endParaRPr>
                    </a:p>
                  </a:txBody>
                  <a:tcPr marL="0" marR="0" marT="32384"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287061">
                <a:tc>
                  <a:txBody>
                    <a:bodyPr/>
                    <a:lstStyle/>
                    <a:p>
                      <a:pPr marL="44450">
                        <a:lnSpc>
                          <a:spcPct val="100000"/>
                        </a:lnSpc>
                        <a:spcBef>
                          <a:spcPts val="210"/>
                        </a:spcBef>
                      </a:pPr>
                      <a:r>
                        <a:rPr sz="1200" spc="20" dirty="0">
                          <a:solidFill>
                            <a:srgbClr val="1C3D58"/>
                          </a:solidFill>
                          <a:latin typeface="Calibri"/>
                          <a:cs typeface="Calibri"/>
                        </a:rPr>
                        <a:t>Reiﬁ</a:t>
                      </a:r>
                      <a:r>
                        <a:rPr sz="1200" spc="25" dirty="0">
                          <a:solidFill>
                            <a:srgbClr val="1C3D58"/>
                          </a:solidFill>
                          <a:latin typeface="Calibri"/>
                          <a:cs typeface="Calibri"/>
                        </a:rPr>
                        <a:t> </a:t>
                      </a:r>
                      <a:r>
                        <a:rPr sz="1200" spc="35" dirty="0">
                          <a:solidFill>
                            <a:srgbClr val="1C3D58"/>
                          </a:solidFill>
                          <a:latin typeface="Calibri"/>
                          <a:cs typeface="Calibri"/>
                        </a:rPr>
                        <a:t>Aroma</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67310" algn="r">
                        <a:lnSpc>
                          <a:spcPct val="100000"/>
                        </a:lnSpc>
                        <a:spcBef>
                          <a:spcPts val="400"/>
                        </a:spcBef>
                      </a:pPr>
                      <a:r>
                        <a:rPr lang="ar-EG" sz="1200" i="1" dirty="0">
                          <a:solidFill>
                            <a:srgbClr val="1C3D58"/>
                          </a:solidFill>
                          <a:latin typeface="Tahoma"/>
                          <a:cs typeface="Tahoma"/>
                        </a:rPr>
                        <a:t>ريفي أروما</a:t>
                      </a:r>
                      <a:endParaRPr sz="1200" dirty="0">
                        <a:latin typeface="Tahoma"/>
                        <a:cs typeface="Tahoma"/>
                      </a:endParaRPr>
                    </a:p>
                  </a:txBody>
                  <a:tcPr marL="0" marR="0" marT="5080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396567">
                <a:tc>
                  <a:txBody>
                    <a:bodyPr/>
                    <a:lstStyle/>
                    <a:p>
                      <a:pPr marL="54610">
                        <a:lnSpc>
                          <a:spcPts val="1320"/>
                        </a:lnSpc>
                        <a:spcBef>
                          <a:spcPts val="50"/>
                        </a:spcBef>
                      </a:pPr>
                      <a:r>
                        <a:rPr sz="1200" spc="35" dirty="0">
                          <a:solidFill>
                            <a:srgbClr val="1C3D58"/>
                          </a:solidFill>
                          <a:latin typeface="Calibri"/>
                          <a:cs typeface="Calibri"/>
                        </a:rPr>
                        <a:t>Halfa</a:t>
                      </a:r>
                      <a:endParaRPr sz="1200">
                        <a:latin typeface="Calibri"/>
                        <a:cs typeface="Calibri"/>
                      </a:endParaRPr>
                    </a:p>
                    <a:p>
                      <a:pPr marL="54610">
                        <a:lnSpc>
                          <a:spcPts val="1320"/>
                        </a:lnSpc>
                      </a:pPr>
                      <a:r>
                        <a:rPr sz="1200" spc="35" dirty="0">
                          <a:solidFill>
                            <a:srgbClr val="1C3D58"/>
                          </a:solidFill>
                          <a:latin typeface="Calibri"/>
                          <a:cs typeface="Calibri"/>
                        </a:rPr>
                        <a:t>Aj</a:t>
                      </a:r>
                      <a:r>
                        <a:rPr sz="1200" spc="20" dirty="0">
                          <a:solidFill>
                            <a:srgbClr val="1C3D58"/>
                          </a:solidFill>
                          <a:latin typeface="Calibri"/>
                          <a:cs typeface="Calibri"/>
                        </a:rPr>
                        <a:t> </a:t>
                      </a:r>
                      <a:r>
                        <a:rPr sz="1200" spc="75" dirty="0">
                          <a:solidFill>
                            <a:srgbClr val="1C3D58"/>
                          </a:solidFill>
                          <a:latin typeface="Calibri"/>
                          <a:cs typeface="Calibri"/>
                        </a:rPr>
                        <a:t>Jadeedah</a:t>
                      </a:r>
                      <a:endParaRPr sz="1200">
                        <a:latin typeface="Calibri"/>
                        <a:cs typeface="Calibri"/>
                      </a:endParaRPr>
                    </a:p>
                  </a:txBody>
                  <a:tcPr marL="0" marR="0" marT="6350"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68580" algn="r">
                        <a:lnSpc>
                          <a:spcPct val="100000"/>
                        </a:lnSpc>
                        <a:spcBef>
                          <a:spcPts val="725"/>
                        </a:spcBef>
                      </a:pPr>
                      <a:r>
                        <a:rPr lang="ar-EG" sz="1200" i="1" dirty="0">
                          <a:solidFill>
                            <a:srgbClr val="1C3D58"/>
                          </a:solidFill>
                          <a:latin typeface="Tahoma"/>
                          <a:cs typeface="Tahoma"/>
                        </a:rPr>
                        <a:t>حلفا الجديدة</a:t>
                      </a:r>
                      <a:endParaRPr sz="1200" dirty="0">
                        <a:latin typeface="Tahoma"/>
                        <a:cs typeface="Tahoma"/>
                      </a:endParaRPr>
                    </a:p>
                  </a:txBody>
                  <a:tcPr marL="0" marR="0" marT="9207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95999">
                <a:tc>
                  <a:txBody>
                    <a:bodyPr/>
                    <a:lstStyle/>
                    <a:p>
                      <a:pPr marL="54610" marR="422275">
                        <a:lnSpc>
                          <a:spcPts val="1200"/>
                        </a:lnSpc>
                        <a:spcBef>
                          <a:spcPts val="395"/>
                        </a:spcBef>
                      </a:pPr>
                      <a:r>
                        <a:rPr sz="1200" spc="20" dirty="0">
                          <a:solidFill>
                            <a:srgbClr val="1C3D58"/>
                          </a:solidFill>
                          <a:latin typeface="Calibri"/>
                          <a:cs typeface="Calibri"/>
                        </a:rPr>
                        <a:t>Reiﬁ</a:t>
                      </a:r>
                      <a:r>
                        <a:rPr sz="1200" spc="-50" dirty="0">
                          <a:solidFill>
                            <a:srgbClr val="1C3D58"/>
                          </a:solidFill>
                          <a:latin typeface="Calibri"/>
                          <a:cs typeface="Calibri"/>
                        </a:rPr>
                        <a:t> </a:t>
                      </a:r>
                      <a:r>
                        <a:rPr sz="1200" spc="35" dirty="0">
                          <a:solidFill>
                            <a:srgbClr val="1C3D58"/>
                          </a:solidFill>
                          <a:latin typeface="Calibri"/>
                          <a:cs typeface="Calibri"/>
                        </a:rPr>
                        <a:t>Nahr  </a:t>
                      </a:r>
                      <a:r>
                        <a:rPr sz="1200" spc="30" dirty="0">
                          <a:solidFill>
                            <a:srgbClr val="1C3D58"/>
                          </a:solidFill>
                          <a:latin typeface="Calibri"/>
                          <a:cs typeface="Calibri"/>
                        </a:rPr>
                        <a:t>Atbara</a:t>
                      </a:r>
                      <a:endParaRPr sz="1200">
                        <a:latin typeface="Calibri"/>
                        <a:cs typeface="Calibri"/>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7310" algn="r">
                        <a:lnSpc>
                          <a:spcPct val="100000"/>
                        </a:lnSpc>
                        <a:spcBef>
                          <a:spcPts val="690"/>
                        </a:spcBef>
                      </a:pPr>
                      <a:r>
                        <a:rPr sz="1200" i="1" dirty="0">
                          <a:solidFill>
                            <a:srgbClr val="1C3D58"/>
                          </a:solidFill>
                          <a:latin typeface="Tahoma"/>
                          <a:cs typeface="Tahoma"/>
                        </a:rPr>
                        <a:t>ةﺮﺒﻄﻋ ﺮﮫﻧ</a:t>
                      </a:r>
                      <a:r>
                        <a:rPr sz="1200" i="1" spc="-100" dirty="0">
                          <a:solidFill>
                            <a:srgbClr val="1C3D58"/>
                          </a:solidFill>
                          <a:latin typeface="Tahoma"/>
                          <a:cs typeface="Tahoma"/>
                        </a:rPr>
                        <a:t> </a:t>
                      </a:r>
                      <a:r>
                        <a:rPr sz="1200" i="1" dirty="0">
                          <a:solidFill>
                            <a:srgbClr val="1C3D58"/>
                          </a:solidFill>
                          <a:latin typeface="Tahoma"/>
                          <a:cs typeface="Tahoma"/>
                        </a:rPr>
                        <a:t>ﻰﻔﻳر</a:t>
                      </a:r>
                      <a:endParaRPr sz="1200">
                        <a:latin typeface="Tahoma"/>
                        <a:cs typeface="Tahoma"/>
                      </a:endParaRPr>
                    </a:p>
                  </a:txBody>
                  <a:tcPr marL="0" marR="0" marT="876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95660">
                <a:tc>
                  <a:txBody>
                    <a:bodyPr/>
                    <a:lstStyle/>
                    <a:p>
                      <a:pPr marL="44450" marR="220979">
                        <a:lnSpc>
                          <a:spcPts val="1200"/>
                        </a:lnSpc>
                        <a:spcBef>
                          <a:spcPts val="285"/>
                        </a:spcBef>
                      </a:pPr>
                      <a:r>
                        <a:rPr sz="1200" spc="20" dirty="0">
                          <a:solidFill>
                            <a:srgbClr val="1C3D58"/>
                          </a:solidFill>
                          <a:latin typeface="Calibri"/>
                          <a:cs typeface="Calibri"/>
                        </a:rPr>
                        <a:t>Reiﬁ</a:t>
                      </a:r>
                      <a:r>
                        <a:rPr sz="1200" spc="-35" dirty="0">
                          <a:solidFill>
                            <a:srgbClr val="1C3D58"/>
                          </a:solidFill>
                          <a:latin typeface="Calibri"/>
                          <a:cs typeface="Calibri"/>
                        </a:rPr>
                        <a:t> </a:t>
                      </a:r>
                      <a:r>
                        <a:rPr sz="1200" spc="50" dirty="0">
                          <a:solidFill>
                            <a:srgbClr val="1C3D58"/>
                          </a:solidFill>
                          <a:latin typeface="Calibri"/>
                          <a:cs typeface="Calibri"/>
                        </a:rPr>
                        <a:t>Khashm  </a:t>
                      </a:r>
                      <a:r>
                        <a:rPr sz="1200" spc="40" dirty="0">
                          <a:solidFill>
                            <a:srgbClr val="1C3D58"/>
                          </a:solidFill>
                          <a:latin typeface="Calibri"/>
                          <a:cs typeface="Calibri"/>
                        </a:rPr>
                        <a:t>Elgirba</a:t>
                      </a:r>
                      <a:endParaRPr sz="1200">
                        <a:latin typeface="Calibri"/>
                        <a:cs typeface="Calibri"/>
                      </a:endParaRPr>
                    </a:p>
                  </a:txBody>
                  <a:tcPr marL="0" marR="0" marT="3619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67310" algn="r">
                        <a:lnSpc>
                          <a:spcPts val="1300"/>
                        </a:lnSpc>
                      </a:pPr>
                      <a:r>
                        <a:rPr sz="1200" i="1" spc="-5" dirty="0">
                          <a:solidFill>
                            <a:srgbClr val="1C3D58"/>
                          </a:solidFill>
                          <a:latin typeface="Tahoma"/>
                          <a:cs typeface="Tahoma"/>
                        </a:rPr>
                        <a:t>ﻢﺸﺧ</a:t>
                      </a:r>
                      <a:r>
                        <a:rPr sz="1200" i="1" spc="-85" dirty="0">
                          <a:solidFill>
                            <a:srgbClr val="1C3D58"/>
                          </a:solidFill>
                          <a:latin typeface="Tahoma"/>
                          <a:cs typeface="Tahoma"/>
                        </a:rPr>
                        <a:t> </a:t>
                      </a:r>
                      <a:r>
                        <a:rPr sz="1200" i="1" dirty="0">
                          <a:solidFill>
                            <a:srgbClr val="1C3D58"/>
                          </a:solidFill>
                          <a:latin typeface="Tahoma"/>
                          <a:cs typeface="Tahoma"/>
                        </a:rPr>
                        <a:t>ﻰﻔﻳر</a:t>
                      </a:r>
                      <a:endParaRPr sz="1200">
                        <a:latin typeface="Tahoma"/>
                        <a:cs typeface="Tahoma"/>
                      </a:endParaRPr>
                    </a:p>
                    <a:p>
                      <a:pPr marR="115570" algn="r">
                        <a:lnSpc>
                          <a:spcPct val="100000"/>
                        </a:lnSpc>
                        <a:spcBef>
                          <a:spcPts val="5"/>
                        </a:spcBef>
                      </a:pPr>
                      <a:r>
                        <a:rPr sz="1200" i="1" dirty="0">
                          <a:solidFill>
                            <a:srgbClr val="1C3D58"/>
                          </a:solidFill>
                          <a:latin typeface="Tahoma"/>
                          <a:cs typeface="Tahoma"/>
                        </a:rPr>
                        <a:t>ﺔﺑﺮﻘﻟا</a:t>
                      </a:r>
                      <a:endParaRPr sz="1200">
                        <a:latin typeface="Tahoma"/>
                        <a:cs typeface="Tahoma"/>
                      </a:endParaRPr>
                    </a:p>
                  </a:txBody>
                  <a:tcPr marL="0" marR="0" marT="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6"/>
                  </a:ext>
                </a:extLst>
              </a:tr>
              <a:tr h="285215">
                <a:tc>
                  <a:txBody>
                    <a:bodyPr/>
                    <a:lstStyle/>
                    <a:p>
                      <a:pPr marL="57150">
                        <a:lnSpc>
                          <a:spcPct val="100000"/>
                        </a:lnSpc>
                        <a:spcBef>
                          <a:spcPts val="310"/>
                        </a:spcBef>
                      </a:pPr>
                      <a:r>
                        <a:rPr sz="1200" spc="20" dirty="0">
                          <a:solidFill>
                            <a:srgbClr val="1C3D58"/>
                          </a:solidFill>
                          <a:latin typeface="Calibri"/>
                          <a:cs typeface="Calibri"/>
                        </a:rPr>
                        <a:t>Reiﬁ</a:t>
                      </a:r>
                      <a:r>
                        <a:rPr sz="1200" spc="25" dirty="0">
                          <a:solidFill>
                            <a:srgbClr val="1C3D58"/>
                          </a:solidFill>
                          <a:latin typeface="Calibri"/>
                          <a:cs typeface="Calibri"/>
                        </a:rPr>
                        <a:t> </a:t>
                      </a:r>
                      <a:r>
                        <a:rPr sz="1200" spc="60" dirty="0">
                          <a:solidFill>
                            <a:srgbClr val="1C3D58"/>
                          </a:solidFill>
                          <a:latin typeface="Calibri"/>
                          <a:cs typeface="Calibri"/>
                        </a:rPr>
                        <a:t>Kassla</a:t>
                      </a:r>
                      <a:endParaRPr sz="1200">
                        <a:latin typeface="Calibri"/>
                        <a:cs typeface="Calibri"/>
                      </a:endParaRPr>
                    </a:p>
                  </a:txBody>
                  <a:tcPr marL="0" marR="0" marT="39370" marB="0">
                    <a:lnL w="6350">
                      <a:solidFill>
                        <a:srgbClr val="1C3D58"/>
                      </a:solidFill>
                      <a:prstDash val="solid"/>
                    </a:lnL>
                    <a:lnR w="6350">
                      <a:solidFill>
                        <a:srgbClr val="1C3D58"/>
                      </a:solidFill>
                      <a:prstDash val="solid"/>
                    </a:lnR>
                    <a:lnT w="9525">
                      <a:solidFill>
                        <a:srgbClr val="1C3D58"/>
                      </a:solidFill>
                      <a:prstDash val="solid"/>
                    </a:lnT>
                    <a:lnB w="9525">
                      <a:solidFill>
                        <a:srgbClr val="1C3D58"/>
                      </a:solidFill>
                      <a:prstDash val="solid"/>
                    </a:lnB>
                  </a:tcPr>
                </a:tc>
                <a:tc>
                  <a:txBody>
                    <a:bodyPr/>
                    <a:lstStyle/>
                    <a:p>
                      <a:pPr marR="67310" algn="r">
                        <a:lnSpc>
                          <a:spcPct val="100000"/>
                        </a:lnSpc>
                        <a:spcBef>
                          <a:spcPts val="254"/>
                        </a:spcBef>
                      </a:pPr>
                      <a:r>
                        <a:rPr sz="1200" i="1" dirty="0">
                          <a:solidFill>
                            <a:srgbClr val="1C3D58"/>
                          </a:solidFill>
                          <a:latin typeface="Tahoma"/>
                          <a:cs typeface="Tahoma"/>
                        </a:rPr>
                        <a:t>ﻼﺴﻛ</a:t>
                      </a:r>
                      <a:r>
                        <a:rPr sz="1200" i="1" spc="-100" dirty="0">
                          <a:solidFill>
                            <a:srgbClr val="1C3D58"/>
                          </a:solidFill>
                          <a:latin typeface="Tahoma"/>
                          <a:cs typeface="Tahoma"/>
                        </a:rPr>
                        <a:t> </a:t>
                      </a:r>
                      <a:r>
                        <a:rPr sz="1200" i="1" dirty="0">
                          <a:solidFill>
                            <a:srgbClr val="1C3D58"/>
                          </a:solidFill>
                          <a:latin typeface="Tahoma"/>
                          <a:cs typeface="Tahoma"/>
                        </a:rPr>
                        <a:t>ﻰﻔﻳر</a:t>
                      </a:r>
                      <a:endParaRPr sz="1200">
                        <a:latin typeface="Tahoma"/>
                        <a:cs typeface="Tahoma"/>
                      </a:endParaRPr>
                    </a:p>
                  </a:txBody>
                  <a:tcPr marL="0" marR="0" marT="32384" marB="0">
                    <a:lnL w="6350">
                      <a:solidFill>
                        <a:srgbClr val="1C3D58"/>
                      </a:solidFill>
                      <a:prstDash val="solid"/>
                    </a:lnL>
                    <a:lnR w="6350">
                      <a:solidFill>
                        <a:srgbClr val="1C3D58"/>
                      </a:solidFill>
                      <a:prstDash val="solid"/>
                    </a:lnR>
                    <a:lnT w="9525">
                      <a:solidFill>
                        <a:srgbClr val="1C3D58"/>
                      </a:solidFill>
                      <a:prstDash val="solid"/>
                    </a:lnT>
                    <a:lnB w="9525">
                      <a:solidFill>
                        <a:srgbClr val="1C3D58"/>
                      </a:solidFill>
                      <a:prstDash val="solid"/>
                    </a:lnB>
                  </a:tcPr>
                </a:tc>
                <a:extLst>
                  <a:ext uri="{0D108BD9-81ED-4DB2-BD59-A6C34878D82A}">
                    <a16:rowId xmlns:a16="http://schemas.microsoft.com/office/drawing/2014/main" val="10007"/>
                  </a:ext>
                </a:extLst>
              </a:tr>
              <a:tr h="395060">
                <a:tc>
                  <a:txBody>
                    <a:bodyPr/>
                    <a:lstStyle/>
                    <a:p>
                      <a:pPr marL="57150" marR="447040">
                        <a:lnSpc>
                          <a:spcPts val="1200"/>
                        </a:lnSpc>
                        <a:spcBef>
                          <a:spcPts val="384"/>
                        </a:spcBef>
                      </a:pPr>
                      <a:r>
                        <a:rPr sz="1200" dirty="0">
                          <a:solidFill>
                            <a:srgbClr val="1C3D58"/>
                          </a:solidFill>
                          <a:latin typeface="Calibri"/>
                          <a:cs typeface="Calibri"/>
                        </a:rPr>
                        <a:t>Madeinat  </a:t>
                      </a:r>
                      <a:r>
                        <a:rPr sz="1200" spc="60" dirty="0">
                          <a:solidFill>
                            <a:srgbClr val="1C3D58"/>
                          </a:solidFill>
                          <a:latin typeface="Calibri"/>
                          <a:cs typeface="Calibri"/>
                        </a:rPr>
                        <a:t>Kassala</a:t>
                      </a:r>
                      <a:endParaRPr sz="1200">
                        <a:latin typeface="Calibri"/>
                        <a:cs typeface="Calibri"/>
                      </a:endParaRPr>
                    </a:p>
                  </a:txBody>
                  <a:tcPr marL="0" marR="0" marT="48894"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66040" algn="r">
                        <a:lnSpc>
                          <a:spcPct val="100000"/>
                        </a:lnSpc>
                        <a:spcBef>
                          <a:spcPts val="715"/>
                        </a:spcBef>
                      </a:pPr>
                      <a:r>
                        <a:rPr sz="1200" i="1" dirty="0">
                          <a:solidFill>
                            <a:srgbClr val="1C3D58"/>
                          </a:solidFill>
                          <a:latin typeface="Tahoma"/>
                          <a:cs typeface="Tahoma"/>
                        </a:rPr>
                        <a:t>ﻼﺴﻛ</a:t>
                      </a:r>
                      <a:r>
                        <a:rPr sz="1200" i="1" spc="-100" dirty="0">
                          <a:solidFill>
                            <a:srgbClr val="1C3D58"/>
                          </a:solidFill>
                          <a:latin typeface="Tahoma"/>
                          <a:cs typeface="Tahoma"/>
                        </a:rPr>
                        <a:t> </a:t>
                      </a:r>
                      <a:r>
                        <a:rPr sz="1200" i="1" dirty="0">
                          <a:solidFill>
                            <a:srgbClr val="1C3D58"/>
                          </a:solidFill>
                          <a:latin typeface="Tahoma"/>
                          <a:cs typeface="Tahoma"/>
                        </a:rPr>
                        <a:t>ﺔﻨﻳﺪﻣ</a:t>
                      </a:r>
                      <a:endParaRPr sz="1200">
                        <a:latin typeface="Tahoma"/>
                        <a:cs typeface="Tahoma"/>
                      </a:endParaRPr>
                    </a:p>
                  </a:txBody>
                  <a:tcPr marL="0" marR="0" marT="9080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395999">
                <a:tc>
                  <a:txBody>
                    <a:bodyPr/>
                    <a:lstStyle/>
                    <a:p>
                      <a:pPr marL="57150" marR="331470">
                        <a:lnSpc>
                          <a:spcPts val="1200"/>
                        </a:lnSpc>
                        <a:spcBef>
                          <a:spcPts val="395"/>
                        </a:spcBef>
                      </a:pPr>
                      <a:r>
                        <a:rPr sz="1200" spc="20" dirty="0">
                          <a:solidFill>
                            <a:srgbClr val="1C3D58"/>
                          </a:solidFill>
                          <a:latin typeface="Calibri"/>
                          <a:cs typeface="Calibri"/>
                        </a:rPr>
                        <a:t>Reiﬁ</a:t>
                      </a:r>
                      <a:r>
                        <a:rPr sz="1200" spc="-50" dirty="0">
                          <a:solidFill>
                            <a:srgbClr val="1C3D58"/>
                          </a:solidFill>
                          <a:latin typeface="Calibri"/>
                          <a:cs typeface="Calibri"/>
                        </a:rPr>
                        <a:t> </a:t>
                      </a:r>
                      <a:r>
                        <a:rPr sz="1200" spc="45" dirty="0">
                          <a:solidFill>
                            <a:srgbClr val="1C3D58"/>
                          </a:solidFill>
                          <a:latin typeface="Calibri"/>
                          <a:cs typeface="Calibri"/>
                        </a:rPr>
                        <a:t>Gharb  </a:t>
                      </a:r>
                      <a:r>
                        <a:rPr sz="1200" spc="60" dirty="0">
                          <a:solidFill>
                            <a:srgbClr val="1C3D58"/>
                          </a:solidFill>
                          <a:latin typeface="Calibri"/>
                          <a:cs typeface="Calibri"/>
                        </a:rPr>
                        <a:t>Kassala</a:t>
                      </a:r>
                      <a:endParaRPr sz="1200">
                        <a:latin typeface="Calibri"/>
                        <a:cs typeface="Calibri"/>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7310" algn="r">
                        <a:lnSpc>
                          <a:spcPct val="100000"/>
                        </a:lnSpc>
                      </a:pPr>
                      <a:r>
                        <a:rPr sz="1200" i="1" dirty="0">
                          <a:solidFill>
                            <a:srgbClr val="1C3D58"/>
                          </a:solidFill>
                          <a:latin typeface="Tahoma"/>
                          <a:cs typeface="Tahoma"/>
                        </a:rPr>
                        <a:t>بﺮﻏ</a:t>
                      </a:r>
                      <a:r>
                        <a:rPr sz="1200" i="1" spc="-100" dirty="0">
                          <a:solidFill>
                            <a:srgbClr val="1C3D58"/>
                          </a:solidFill>
                          <a:latin typeface="Tahoma"/>
                          <a:cs typeface="Tahoma"/>
                        </a:rPr>
                        <a:t> </a:t>
                      </a:r>
                      <a:r>
                        <a:rPr sz="1200" i="1" dirty="0">
                          <a:solidFill>
                            <a:srgbClr val="1C3D58"/>
                          </a:solidFill>
                          <a:latin typeface="Tahoma"/>
                          <a:cs typeface="Tahoma"/>
                        </a:rPr>
                        <a:t>ﻰﻔﻳر</a:t>
                      </a:r>
                      <a:endParaRPr sz="1200">
                        <a:latin typeface="Tahoma"/>
                        <a:cs typeface="Tahoma"/>
                      </a:endParaRPr>
                    </a:p>
                    <a:p>
                      <a:pPr marR="115570" algn="r">
                        <a:lnSpc>
                          <a:spcPct val="100000"/>
                        </a:lnSpc>
                        <a:spcBef>
                          <a:spcPts val="10"/>
                        </a:spcBef>
                      </a:pPr>
                      <a:r>
                        <a:rPr sz="1200" i="1" dirty="0">
                          <a:solidFill>
                            <a:srgbClr val="1C3D58"/>
                          </a:solidFill>
                          <a:latin typeface="Tahoma"/>
                          <a:cs typeface="Tahoma"/>
                        </a:rPr>
                        <a:t>ﻼﺴﻛ</a:t>
                      </a:r>
                      <a:endParaRPr sz="1200">
                        <a:latin typeface="Tahoma"/>
                        <a:cs typeface="Tahoma"/>
                      </a:endParaRPr>
                    </a:p>
                  </a:txBody>
                  <a:tcPr marL="0" marR="0" marT="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r h="395999">
                <a:tc>
                  <a:txBody>
                    <a:bodyPr/>
                    <a:lstStyle/>
                    <a:p>
                      <a:pPr marL="57150" marR="446405">
                        <a:lnSpc>
                          <a:spcPts val="1200"/>
                        </a:lnSpc>
                        <a:spcBef>
                          <a:spcPts val="395"/>
                        </a:spcBef>
                      </a:pPr>
                      <a:r>
                        <a:rPr sz="1200" spc="20" dirty="0">
                          <a:solidFill>
                            <a:srgbClr val="1C3D58"/>
                          </a:solidFill>
                          <a:latin typeface="Calibri"/>
                          <a:cs typeface="Calibri"/>
                        </a:rPr>
                        <a:t>Reiﬁ</a:t>
                      </a:r>
                      <a:r>
                        <a:rPr sz="1200" spc="-55" dirty="0">
                          <a:solidFill>
                            <a:srgbClr val="1C3D58"/>
                          </a:solidFill>
                          <a:latin typeface="Calibri"/>
                          <a:cs typeface="Calibri"/>
                        </a:rPr>
                        <a:t> </a:t>
                      </a:r>
                      <a:r>
                        <a:rPr sz="1200" spc="20" dirty="0">
                          <a:solidFill>
                            <a:srgbClr val="1C3D58"/>
                          </a:solidFill>
                          <a:latin typeface="Calibri"/>
                          <a:cs typeface="Calibri"/>
                        </a:rPr>
                        <a:t>Wad  Elhilaiw</a:t>
                      </a:r>
                      <a:endParaRPr sz="1200">
                        <a:latin typeface="Calibri"/>
                        <a:cs typeface="Calibri"/>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7310" algn="r">
                        <a:lnSpc>
                          <a:spcPct val="100000"/>
                        </a:lnSpc>
                        <a:spcBef>
                          <a:spcPts val="690"/>
                        </a:spcBef>
                      </a:pPr>
                      <a:r>
                        <a:rPr lang="ar-EG" sz="1200" i="1" dirty="0">
                          <a:solidFill>
                            <a:srgbClr val="1C3D58"/>
                          </a:solidFill>
                          <a:latin typeface="Tahoma"/>
                          <a:cs typeface="Tahoma"/>
                        </a:rPr>
                        <a:t>ريفي ود الحليو</a:t>
                      </a:r>
                      <a:endParaRPr sz="1200" dirty="0">
                        <a:latin typeface="Tahoma"/>
                        <a:cs typeface="Tahoma"/>
                      </a:endParaRPr>
                    </a:p>
                  </a:txBody>
                  <a:tcPr marL="0" marR="0" marT="876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0"/>
                  </a:ext>
                </a:extLst>
              </a:tr>
            </a:tbl>
          </a:graphicData>
        </a:graphic>
      </p:graphicFrame>
      <p:sp>
        <p:nvSpPr>
          <p:cNvPr id="6" name="object 6"/>
          <p:cNvSpPr/>
          <p:nvPr/>
        </p:nvSpPr>
        <p:spPr>
          <a:xfrm>
            <a:off x="3110326" y="876071"/>
            <a:ext cx="5476989" cy="5897053"/>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242710" y="1468711"/>
            <a:ext cx="862965"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Reiﬁ Reiﬁ  </a:t>
            </a:r>
            <a:r>
              <a:rPr sz="1000" spc="-55" dirty="0">
                <a:solidFill>
                  <a:srgbClr val="1C3D58"/>
                </a:solidFill>
                <a:latin typeface="MS Reference Sans Serif"/>
                <a:cs typeface="MS Reference Sans Serif"/>
              </a:rPr>
              <a:t>Hamashkureib</a:t>
            </a:r>
            <a:endParaRPr sz="1000">
              <a:latin typeface="MS Reference Sans Serif"/>
              <a:cs typeface="MS Reference Sans Serif"/>
            </a:endParaRPr>
          </a:p>
        </p:txBody>
      </p:sp>
      <p:sp>
        <p:nvSpPr>
          <p:cNvPr id="8" name="object 8"/>
          <p:cNvSpPr txBox="1"/>
          <p:nvPr/>
        </p:nvSpPr>
        <p:spPr>
          <a:xfrm>
            <a:off x="7038014" y="3960836"/>
            <a:ext cx="565150" cy="304800"/>
          </a:xfrm>
          <a:prstGeom prst="rect">
            <a:avLst/>
          </a:prstGeom>
        </p:spPr>
        <p:txBody>
          <a:bodyPr vert="horz" wrap="square" lIns="0" tIns="38100" rIns="0" bIns="0" rtlCol="0">
            <a:spAutoFit/>
          </a:bodyPr>
          <a:lstStyle/>
          <a:p>
            <a:pPr marL="12700" marR="5080">
              <a:lnSpc>
                <a:spcPts val="1000"/>
              </a:lnSpc>
              <a:spcBef>
                <a:spcPts val="300"/>
              </a:spcBef>
            </a:pPr>
            <a:r>
              <a:rPr sz="1000" spc="-40" dirty="0">
                <a:solidFill>
                  <a:srgbClr val="1C3D58"/>
                </a:solidFill>
                <a:latin typeface="MS Reference Sans Serif"/>
                <a:cs typeface="MS Reference Sans Serif"/>
              </a:rPr>
              <a:t>Madeinat  </a:t>
            </a:r>
            <a:r>
              <a:rPr sz="1000" spc="-55" dirty="0">
                <a:solidFill>
                  <a:srgbClr val="1C3D58"/>
                </a:solidFill>
                <a:latin typeface="MS Reference Sans Serif"/>
                <a:cs typeface="MS Reference Sans Serif"/>
              </a:rPr>
              <a:t>Kassala</a:t>
            </a:r>
            <a:endParaRPr sz="1000">
              <a:latin typeface="MS Reference Sans Serif"/>
              <a:cs typeface="MS Reference Sans Serif"/>
            </a:endParaRPr>
          </a:p>
        </p:txBody>
      </p:sp>
      <p:sp>
        <p:nvSpPr>
          <p:cNvPr id="9" name="object 9"/>
          <p:cNvSpPr txBox="1"/>
          <p:nvPr/>
        </p:nvSpPr>
        <p:spPr>
          <a:xfrm>
            <a:off x="6180034" y="2046555"/>
            <a:ext cx="1979930" cy="833119"/>
          </a:xfrm>
          <a:prstGeom prst="rect">
            <a:avLst/>
          </a:prstGeom>
        </p:spPr>
        <p:txBody>
          <a:bodyPr vert="horz" wrap="square" lIns="0" tIns="38100" rIns="0" bIns="0" rtlCol="0">
            <a:spAutoFit/>
          </a:bodyPr>
          <a:lstStyle/>
          <a:p>
            <a:pPr marL="12700" marR="1243965">
              <a:lnSpc>
                <a:spcPts val="1000"/>
              </a:lnSpc>
              <a:spcBef>
                <a:spcPts val="300"/>
              </a:spcBef>
            </a:pPr>
            <a:r>
              <a:rPr sz="1000" spc="-50" dirty="0">
                <a:solidFill>
                  <a:srgbClr val="1C3D58"/>
                </a:solidFill>
                <a:latin typeface="MS Reference Sans Serif"/>
                <a:cs typeface="MS Reference Sans Serif"/>
              </a:rPr>
              <a:t>Reiﬁ</a:t>
            </a:r>
            <a:r>
              <a:rPr sz="1000" spc="-155"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Shamal  </a:t>
            </a:r>
            <a:r>
              <a:rPr sz="1000" spc="-20" dirty="0">
                <a:solidFill>
                  <a:srgbClr val="1C3D58"/>
                </a:solidFill>
                <a:latin typeface="MS Reference Sans Serif"/>
                <a:cs typeface="MS Reference Sans Serif"/>
              </a:rPr>
              <a:t>Ad</a:t>
            </a:r>
            <a:r>
              <a:rPr sz="1000" spc="-10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Delta</a:t>
            </a:r>
            <a:endParaRPr sz="1000">
              <a:latin typeface="MS Reference Sans Serif"/>
              <a:cs typeface="MS Reference Sans Serif"/>
            </a:endParaRPr>
          </a:p>
          <a:p>
            <a:pPr>
              <a:lnSpc>
                <a:spcPct val="100000"/>
              </a:lnSpc>
            </a:pPr>
            <a:endParaRPr sz="1200">
              <a:latin typeface="Times New Roman"/>
              <a:cs typeface="Times New Roman"/>
            </a:endParaRPr>
          </a:p>
          <a:p>
            <a:pPr>
              <a:lnSpc>
                <a:spcPct val="100000"/>
              </a:lnSpc>
              <a:spcBef>
                <a:spcPts val="20"/>
              </a:spcBef>
            </a:pPr>
            <a:endParaRPr sz="1350">
              <a:latin typeface="Times New Roman"/>
              <a:cs typeface="Times New Roman"/>
            </a:endParaRPr>
          </a:p>
          <a:p>
            <a:pPr marL="1307465">
              <a:lnSpc>
                <a:spcPct val="100000"/>
              </a:lnSpc>
            </a:pPr>
            <a:r>
              <a:rPr sz="1000" spc="-50" dirty="0">
                <a:solidFill>
                  <a:srgbClr val="1C3D58"/>
                </a:solidFill>
                <a:latin typeface="MS Reference Sans Serif"/>
                <a:cs typeface="MS Reference Sans Serif"/>
              </a:rPr>
              <a:t>Reiﬁ</a:t>
            </a:r>
            <a:r>
              <a:rPr sz="1000" spc="-15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Telkok</a:t>
            </a:r>
            <a:endParaRPr sz="1000">
              <a:latin typeface="MS Reference Sans Serif"/>
              <a:cs typeface="MS Reference Sans Serif"/>
            </a:endParaRPr>
          </a:p>
        </p:txBody>
      </p:sp>
      <p:sp>
        <p:nvSpPr>
          <p:cNvPr id="10" name="object 10"/>
          <p:cNvSpPr txBox="1"/>
          <p:nvPr/>
        </p:nvSpPr>
        <p:spPr>
          <a:xfrm>
            <a:off x="6036023" y="3489571"/>
            <a:ext cx="695325"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Reiﬁ</a:t>
            </a:r>
            <a:r>
              <a:rPr sz="1000" spc="-14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Aroma</a:t>
            </a:r>
            <a:endParaRPr sz="1000">
              <a:latin typeface="MS Reference Sans Serif"/>
              <a:cs typeface="MS Reference Sans Serif"/>
            </a:endParaRPr>
          </a:p>
        </p:txBody>
      </p:sp>
      <p:sp>
        <p:nvSpPr>
          <p:cNvPr id="11" name="object 11"/>
          <p:cNvSpPr txBox="1"/>
          <p:nvPr/>
        </p:nvSpPr>
        <p:spPr>
          <a:xfrm>
            <a:off x="5584036" y="4096571"/>
            <a:ext cx="739775" cy="304800"/>
          </a:xfrm>
          <a:prstGeom prst="rect">
            <a:avLst/>
          </a:prstGeom>
        </p:spPr>
        <p:txBody>
          <a:bodyPr vert="horz" wrap="square" lIns="0" tIns="12700" rIns="0" bIns="0" rtlCol="0">
            <a:spAutoFit/>
          </a:bodyPr>
          <a:lstStyle/>
          <a:p>
            <a:pPr marL="12700">
              <a:lnSpc>
                <a:spcPts val="1100"/>
              </a:lnSpc>
              <a:spcBef>
                <a:spcPts val="100"/>
              </a:spcBef>
            </a:pPr>
            <a:r>
              <a:rPr sz="1000" spc="-40" dirty="0">
                <a:solidFill>
                  <a:srgbClr val="1C3D58"/>
                </a:solidFill>
                <a:latin typeface="MS Reference Sans Serif"/>
                <a:cs typeface="MS Reference Sans Serif"/>
              </a:rPr>
              <a:t>Halfa</a:t>
            </a:r>
            <a:endParaRPr sz="1000">
              <a:latin typeface="MS Reference Sans Serif"/>
              <a:cs typeface="MS Reference Sans Serif"/>
            </a:endParaRPr>
          </a:p>
          <a:p>
            <a:pPr marL="12700">
              <a:lnSpc>
                <a:spcPts val="1100"/>
              </a:lnSpc>
            </a:pPr>
            <a:r>
              <a:rPr sz="1000" spc="-50" dirty="0">
                <a:solidFill>
                  <a:srgbClr val="1C3D58"/>
                </a:solidFill>
                <a:latin typeface="MS Reference Sans Serif"/>
                <a:cs typeface="MS Reference Sans Serif"/>
              </a:rPr>
              <a:t>Aj</a:t>
            </a:r>
            <a:r>
              <a:rPr sz="1000" spc="-145"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Jadeedah</a:t>
            </a:r>
            <a:endParaRPr sz="1000">
              <a:latin typeface="MS Reference Sans Serif"/>
              <a:cs typeface="MS Reference Sans Serif"/>
            </a:endParaRPr>
          </a:p>
        </p:txBody>
      </p:sp>
      <p:sp>
        <p:nvSpPr>
          <p:cNvPr id="12" name="object 12"/>
          <p:cNvSpPr txBox="1"/>
          <p:nvPr/>
        </p:nvSpPr>
        <p:spPr>
          <a:xfrm>
            <a:off x="5130551" y="3633498"/>
            <a:ext cx="593090"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Reiﬁ</a:t>
            </a:r>
            <a:r>
              <a:rPr sz="1000" spc="-18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Nahr </a:t>
            </a:r>
            <a:r>
              <a:rPr sz="1000" spc="-3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Atbara</a:t>
            </a:r>
            <a:endParaRPr sz="1000">
              <a:latin typeface="MS Reference Sans Serif"/>
              <a:cs typeface="MS Reference Sans Serif"/>
            </a:endParaRPr>
          </a:p>
        </p:txBody>
      </p:sp>
      <p:sp>
        <p:nvSpPr>
          <p:cNvPr id="13" name="object 13"/>
          <p:cNvSpPr txBox="1"/>
          <p:nvPr/>
        </p:nvSpPr>
        <p:spPr>
          <a:xfrm>
            <a:off x="3887492" y="3321299"/>
            <a:ext cx="777875"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Reiﬁ</a:t>
            </a:r>
            <a:r>
              <a:rPr sz="1000" spc="-180"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Khashm </a:t>
            </a:r>
            <a:r>
              <a:rPr sz="1000" spc="-35"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Elgirba</a:t>
            </a:r>
            <a:endParaRPr sz="1000">
              <a:latin typeface="MS Reference Sans Serif"/>
              <a:cs typeface="MS Reference Sans Serif"/>
            </a:endParaRPr>
          </a:p>
        </p:txBody>
      </p:sp>
      <p:sp>
        <p:nvSpPr>
          <p:cNvPr id="14" name="object 14"/>
          <p:cNvSpPr txBox="1"/>
          <p:nvPr/>
        </p:nvSpPr>
        <p:spPr>
          <a:xfrm>
            <a:off x="6475503" y="4441979"/>
            <a:ext cx="918844" cy="838200"/>
          </a:xfrm>
          <a:prstGeom prst="rect">
            <a:avLst/>
          </a:prstGeom>
        </p:spPr>
        <p:txBody>
          <a:bodyPr vert="horz" wrap="square" lIns="0" tIns="38100" rIns="0" bIns="0" rtlCol="0">
            <a:spAutoFit/>
          </a:bodyPr>
          <a:lstStyle/>
          <a:p>
            <a:pPr marL="12700" marR="257175">
              <a:lnSpc>
                <a:spcPts val="1000"/>
              </a:lnSpc>
              <a:spcBef>
                <a:spcPts val="300"/>
              </a:spcBef>
            </a:pPr>
            <a:r>
              <a:rPr sz="1000" spc="-50" dirty="0">
                <a:solidFill>
                  <a:srgbClr val="1C3D58"/>
                </a:solidFill>
                <a:latin typeface="MS Reference Sans Serif"/>
                <a:cs typeface="MS Reference Sans Serif"/>
              </a:rPr>
              <a:t>Reiﬁ</a:t>
            </a:r>
            <a:r>
              <a:rPr sz="1000" spc="-18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Gharb  Kassala</a:t>
            </a:r>
            <a:endParaRPr sz="1000">
              <a:latin typeface="MS Reference Sans Serif"/>
              <a:cs typeface="MS Reference Sans Serif"/>
            </a:endParaRPr>
          </a:p>
          <a:p>
            <a:pPr>
              <a:lnSpc>
                <a:spcPct val="100000"/>
              </a:lnSpc>
            </a:pPr>
            <a:endParaRPr sz="1200">
              <a:latin typeface="Times New Roman"/>
              <a:cs typeface="Times New Roman"/>
            </a:endParaRPr>
          </a:p>
          <a:p>
            <a:pPr>
              <a:lnSpc>
                <a:spcPct val="100000"/>
              </a:lnSpc>
              <a:spcBef>
                <a:spcPts val="5"/>
              </a:spcBef>
            </a:pPr>
            <a:endParaRPr sz="1400">
              <a:latin typeface="Times New Roman"/>
              <a:cs typeface="Times New Roman"/>
            </a:endParaRPr>
          </a:p>
          <a:p>
            <a:pPr marL="248920">
              <a:lnSpc>
                <a:spcPct val="100000"/>
              </a:lnSpc>
            </a:pPr>
            <a:r>
              <a:rPr sz="1000" spc="-50" dirty="0">
                <a:solidFill>
                  <a:srgbClr val="1C3D58"/>
                </a:solidFill>
                <a:latin typeface="MS Reference Sans Serif"/>
                <a:cs typeface="MS Reference Sans Serif"/>
              </a:rPr>
              <a:t>Reiﬁ</a:t>
            </a:r>
            <a:r>
              <a:rPr sz="1000" spc="-16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Kassla</a:t>
            </a:r>
            <a:endParaRPr sz="1000">
              <a:latin typeface="MS Reference Sans Serif"/>
              <a:cs typeface="MS Reference Sans Serif"/>
            </a:endParaRPr>
          </a:p>
        </p:txBody>
      </p:sp>
      <p:sp>
        <p:nvSpPr>
          <p:cNvPr id="15" name="object 15"/>
          <p:cNvSpPr txBox="1"/>
          <p:nvPr/>
        </p:nvSpPr>
        <p:spPr>
          <a:xfrm>
            <a:off x="6696133" y="5928610"/>
            <a:ext cx="567055"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Reiﬁ</a:t>
            </a:r>
            <a:r>
              <a:rPr sz="1000" spc="-180"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Wad </a:t>
            </a:r>
            <a:r>
              <a:rPr sz="1000" spc="-30"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Elhilaiw</a:t>
            </a:r>
            <a:endParaRPr sz="1000">
              <a:latin typeface="MS Reference Sans Serif"/>
              <a:cs typeface="MS Reference Sans Serif"/>
            </a:endParaRPr>
          </a:p>
        </p:txBody>
      </p:sp>
      <p:sp>
        <p:nvSpPr>
          <p:cNvPr id="17" name="object 12">
            <a:extLst>
              <a:ext uri="{FF2B5EF4-FFF2-40B4-BE49-F238E27FC236}">
                <a16:creationId xmlns:a16="http://schemas.microsoft.com/office/drawing/2014/main" id="{D7BAF0C1-B01C-4BB8-8A77-8C697E3DE9BF}"/>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341057" y="718227"/>
            <a:ext cx="3325495" cy="838200"/>
          </a:xfrm>
          <a:prstGeom prst="rect">
            <a:avLst/>
          </a:prstGeom>
        </p:spPr>
        <p:txBody>
          <a:bodyPr vert="horz" wrap="square" lIns="0" tIns="88900" rIns="0" bIns="0" rtlCol="0">
            <a:spAutoFit/>
          </a:bodyPr>
          <a:lstStyle/>
          <a:p>
            <a:pPr marL="12700">
              <a:lnSpc>
                <a:spcPct val="100000"/>
              </a:lnSpc>
              <a:spcBef>
                <a:spcPts val="700"/>
              </a:spcBef>
            </a:pPr>
            <a:r>
              <a:rPr sz="1800" spc="-95" dirty="0">
                <a:solidFill>
                  <a:srgbClr val="0072BC"/>
                </a:solidFill>
                <a:latin typeface="MS Reference Sans Serif"/>
                <a:cs typeface="MS Reference Sans Serif"/>
              </a:rPr>
              <a:t>River </a:t>
            </a:r>
            <a:r>
              <a:rPr sz="1800" spc="-50" dirty="0">
                <a:solidFill>
                  <a:srgbClr val="0072BC"/>
                </a:solidFill>
                <a:latin typeface="MS Reference Sans Serif"/>
                <a:cs typeface="MS Reference Sans Serif"/>
              </a:rPr>
              <a:t>Nile</a:t>
            </a:r>
            <a:r>
              <a:rPr sz="1800" spc="-26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2225">
              <a:lnSpc>
                <a:spcPts val="1255"/>
              </a:lnSpc>
              <a:spcBef>
                <a:spcPts val="400"/>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100" dirty="0">
                <a:solidFill>
                  <a:srgbClr val="58595B"/>
                </a:solidFill>
                <a:latin typeface="Calibri"/>
                <a:cs typeface="Calibri"/>
              </a:rPr>
              <a:t>6 </a:t>
            </a:r>
            <a:r>
              <a:rPr sz="1200" spc="25" dirty="0">
                <a:solidFill>
                  <a:srgbClr val="58595B"/>
                </a:solidFill>
                <a:latin typeface="Calibri"/>
                <a:cs typeface="Calibri"/>
              </a:rPr>
              <a:t>localities</a:t>
            </a:r>
            <a:r>
              <a:rPr sz="1200" spc="70"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22225">
              <a:lnSpc>
                <a:spcPts val="1975"/>
              </a:lnSpc>
            </a:pPr>
            <a:r>
              <a:rPr sz="1800" spc="-165" dirty="0">
                <a:solidFill>
                  <a:srgbClr val="0072BC"/>
                </a:solidFill>
                <a:latin typeface="MS Reference Sans Serif"/>
                <a:cs typeface="MS Reference Sans Serif"/>
              </a:rPr>
              <a:t>7</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sp>
        <p:nvSpPr>
          <p:cNvPr id="5" name="object 5"/>
          <p:cNvSpPr/>
          <p:nvPr/>
        </p:nvSpPr>
        <p:spPr>
          <a:xfrm>
            <a:off x="5830878" y="874051"/>
            <a:ext cx="3807484" cy="6334088"/>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277155" y="3657989"/>
            <a:ext cx="62420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Buhaira</a:t>
            </a:r>
            <a:endParaRPr sz="1000">
              <a:latin typeface="MS Reference Sans Serif"/>
              <a:cs typeface="MS Reference Sans Serif"/>
            </a:endParaRPr>
          </a:p>
        </p:txBody>
      </p:sp>
      <p:sp>
        <p:nvSpPr>
          <p:cNvPr id="7" name="object 7"/>
          <p:cNvSpPr txBox="1"/>
          <p:nvPr/>
        </p:nvSpPr>
        <p:spPr>
          <a:xfrm>
            <a:off x="6801322" y="2575264"/>
            <a:ext cx="706755"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Abu</a:t>
            </a:r>
            <a:r>
              <a:rPr sz="1000" spc="-15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Hamad</a:t>
            </a:r>
            <a:endParaRPr sz="1000">
              <a:latin typeface="MS Reference Sans Serif"/>
              <a:cs typeface="MS Reference Sans Serif"/>
            </a:endParaRPr>
          </a:p>
        </p:txBody>
      </p:sp>
      <p:sp>
        <p:nvSpPr>
          <p:cNvPr id="8" name="object 8"/>
          <p:cNvSpPr txBox="1"/>
          <p:nvPr/>
        </p:nvSpPr>
        <p:spPr>
          <a:xfrm>
            <a:off x="6308554" y="5519992"/>
            <a:ext cx="1765935" cy="1028700"/>
          </a:xfrm>
          <a:prstGeom prst="rect">
            <a:avLst/>
          </a:prstGeom>
        </p:spPr>
        <p:txBody>
          <a:bodyPr vert="horz" wrap="square" lIns="0" tIns="12700" rIns="0" bIns="0" rtlCol="0">
            <a:spAutoFit/>
          </a:bodyPr>
          <a:lstStyle/>
          <a:p>
            <a:pPr marL="1175385">
              <a:lnSpc>
                <a:spcPct val="100000"/>
              </a:lnSpc>
              <a:spcBef>
                <a:spcPts val="100"/>
              </a:spcBef>
            </a:pPr>
            <a:r>
              <a:rPr sz="1000" spc="-20" dirty="0">
                <a:solidFill>
                  <a:srgbClr val="1C3D58"/>
                </a:solidFill>
                <a:latin typeface="MS Reference Sans Serif"/>
                <a:cs typeface="MS Reference Sans Serif"/>
              </a:rPr>
              <a:t>Ad</a:t>
            </a:r>
            <a:r>
              <a:rPr sz="1000" spc="-150" dirty="0">
                <a:solidFill>
                  <a:srgbClr val="1C3D58"/>
                </a:solidFill>
                <a:latin typeface="MS Reference Sans Serif"/>
                <a:cs typeface="MS Reference Sans Serif"/>
              </a:rPr>
              <a:t> </a:t>
            </a:r>
            <a:r>
              <a:rPr sz="1000" spc="-75" dirty="0">
                <a:solidFill>
                  <a:srgbClr val="1C3D58"/>
                </a:solidFill>
                <a:latin typeface="MS Reference Sans Serif"/>
                <a:cs typeface="MS Reference Sans Serif"/>
              </a:rPr>
              <a:t>Damar</a:t>
            </a:r>
            <a:endParaRPr sz="1000">
              <a:latin typeface="MS Reference Sans Serif"/>
              <a:cs typeface="MS Reference Sans Serif"/>
            </a:endParaRPr>
          </a:p>
          <a:p>
            <a:pPr>
              <a:lnSpc>
                <a:spcPct val="100000"/>
              </a:lnSpc>
            </a:pPr>
            <a:endParaRPr sz="1200">
              <a:latin typeface="Times New Roman"/>
              <a:cs typeface="Times New Roman"/>
            </a:endParaRPr>
          </a:p>
          <a:p>
            <a:pPr>
              <a:lnSpc>
                <a:spcPct val="100000"/>
              </a:lnSpc>
              <a:spcBef>
                <a:spcPts val="30"/>
              </a:spcBef>
            </a:pPr>
            <a:endParaRPr sz="1350">
              <a:latin typeface="Times New Roman"/>
              <a:cs typeface="Times New Roman"/>
            </a:endParaRPr>
          </a:p>
          <a:p>
            <a:pPr marL="12700">
              <a:lnSpc>
                <a:spcPct val="100000"/>
              </a:lnSpc>
            </a:pPr>
            <a:r>
              <a:rPr sz="1000" spc="-15" dirty="0">
                <a:solidFill>
                  <a:srgbClr val="1C3D58"/>
                </a:solidFill>
                <a:latin typeface="MS Reference Sans Serif"/>
                <a:cs typeface="MS Reference Sans Serif"/>
              </a:rPr>
              <a:t>Al</a:t>
            </a:r>
            <a:r>
              <a:rPr sz="1000" spc="-10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Matama</a:t>
            </a:r>
            <a:endParaRPr sz="1000">
              <a:latin typeface="MS Reference Sans Serif"/>
              <a:cs typeface="MS Reference Sans Serif"/>
            </a:endParaRPr>
          </a:p>
          <a:p>
            <a:pPr>
              <a:lnSpc>
                <a:spcPct val="100000"/>
              </a:lnSpc>
              <a:spcBef>
                <a:spcPts val="10"/>
              </a:spcBef>
            </a:pPr>
            <a:endParaRPr sz="1150">
              <a:latin typeface="Times New Roman"/>
              <a:cs typeface="Times New Roman"/>
            </a:endParaRPr>
          </a:p>
          <a:p>
            <a:pPr marL="1170305">
              <a:lnSpc>
                <a:spcPct val="100000"/>
              </a:lnSpc>
            </a:pPr>
            <a:r>
              <a:rPr sz="1000" spc="-50" dirty="0">
                <a:solidFill>
                  <a:srgbClr val="1C3D58"/>
                </a:solidFill>
                <a:latin typeface="MS Reference Sans Serif"/>
                <a:cs typeface="MS Reference Sans Serif"/>
              </a:rPr>
              <a:t>Shendi</a:t>
            </a:r>
            <a:endParaRPr sz="1000">
              <a:latin typeface="MS Reference Sans Serif"/>
              <a:cs typeface="MS Reference Sans Serif"/>
            </a:endParaRPr>
          </a:p>
        </p:txBody>
      </p:sp>
      <p:sp>
        <p:nvSpPr>
          <p:cNvPr id="9" name="object 9"/>
          <p:cNvSpPr txBox="1"/>
          <p:nvPr/>
        </p:nvSpPr>
        <p:spPr>
          <a:xfrm>
            <a:off x="6519828" y="4690064"/>
            <a:ext cx="1471930" cy="450215"/>
          </a:xfrm>
          <a:prstGeom prst="rect">
            <a:avLst/>
          </a:prstGeom>
        </p:spPr>
        <p:txBody>
          <a:bodyPr vert="horz" wrap="square" lIns="0" tIns="12700" rIns="0" bIns="0" rtlCol="0">
            <a:spAutoFit/>
          </a:bodyPr>
          <a:lstStyle/>
          <a:p>
            <a:pPr marR="5080" algn="r">
              <a:lnSpc>
                <a:spcPct val="100000"/>
              </a:lnSpc>
              <a:spcBef>
                <a:spcPts val="100"/>
              </a:spcBef>
            </a:pPr>
            <a:r>
              <a:rPr sz="1000" spc="-55" dirty="0">
                <a:solidFill>
                  <a:srgbClr val="1C3D58"/>
                </a:solidFill>
                <a:latin typeface="MS Reference Sans Serif"/>
                <a:cs typeface="MS Reference Sans Serif"/>
              </a:rPr>
              <a:t>Barbar</a:t>
            </a:r>
            <a:endParaRPr sz="1000">
              <a:latin typeface="MS Reference Sans Serif"/>
              <a:cs typeface="MS Reference Sans Serif"/>
            </a:endParaRPr>
          </a:p>
          <a:p>
            <a:pPr marL="12700">
              <a:lnSpc>
                <a:spcPct val="100000"/>
              </a:lnSpc>
              <a:spcBef>
                <a:spcPts val="940"/>
              </a:spcBef>
            </a:pPr>
            <a:r>
              <a:rPr sz="1000" spc="-50" dirty="0">
                <a:solidFill>
                  <a:srgbClr val="1C3D58"/>
                </a:solidFill>
                <a:latin typeface="MS Reference Sans Serif"/>
                <a:cs typeface="MS Reference Sans Serif"/>
              </a:rPr>
              <a:t>Atbara</a:t>
            </a:r>
            <a:endParaRPr sz="1000">
              <a:latin typeface="MS Reference Sans Serif"/>
              <a:cs typeface="MS Reference Sans Serif"/>
            </a:endParaRPr>
          </a:p>
        </p:txBody>
      </p:sp>
      <p:graphicFrame>
        <p:nvGraphicFramePr>
          <p:cNvPr id="10" name="object 10"/>
          <p:cNvGraphicFramePr>
            <a:graphicFrameLocks noGrp="1"/>
          </p:cNvGraphicFramePr>
          <p:nvPr/>
        </p:nvGraphicFramePr>
        <p:xfrm>
          <a:off x="367985" y="1818723"/>
          <a:ext cx="3103880" cy="2246209"/>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320885">
                <a:tc>
                  <a:txBody>
                    <a:bodyPr/>
                    <a:lstStyle/>
                    <a:p>
                      <a:pPr marL="59690">
                        <a:lnSpc>
                          <a:spcPct val="100000"/>
                        </a:lnSpc>
                        <a:spcBef>
                          <a:spcPts val="45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35" dirty="0">
                          <a:solidFill>
                            <a:srgbClr val="1C3D58"/>
                          </a:solidFill>
                          <a:latin typeface="Calibri"/>
                          <a:cs typeface="Calibri"/>
                        </a:rPr>
                        <a:t>Buhaira</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92710" algn="r">
                        <a:lnSpc>
                          <a:spcPct val="100000"/>
                        </a:lnSpc>
                        <a:spcBef>
                          <a:spcPts val="405"/>
                        </a:spcBef>
                      </a:pPr>
                      <a:r>
                        <a:rPr sz="1200" i="1" dirty="0">
                          <a:solidFill>
                            <a:srgbClr val="1C3D58"/>
                          </a:solidFill>
                          <a:latin typeface="Tahoma"/>
                          <a:cs typeface="Tahoma"/>
                        </a:rPr>
                        <a:t>ةﺮﯿﺤﺒﻟا</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0"/>
                  </a:ext>
                </a:extLst>
              </a:tr>
              <a:tr h="320889">
                <a:tc>
                  <a:txBody>
                    <a:bodyPr/>
                    <a:lstStyle/>
                    <a:p>
                      <a:pPr marL="59690">
                        <a:lnSpc>
                          <a:spcPct val="100000"/>
                        </a:lnSpc>
                        <a:spcBef>
                          <a:spcPts val="465"/>
                        </a:spcBef>
                      </a:pPr>
                      <a:r>
                        <a:rPr sz="1200" spc="60" dirty="0">
                          <a:solidFill>
                            <a:srgbClr val="1C3D58"/>
                          </a:solidFill>
                          <a:latin typeface="Calibri"/>
                          <a:cs typeface="Calibri"/>
                        </a:rPr>
                        <a:t>Abu</a:t>
                      </a:r>
                      <a:r>
                        <a:rPr sz="1200" spc="30" dirty="0">
                          <a:solidFill>
                            <a:srgbClr val="1C3D58"/>
                          </a:solidFill>
                          <a:latin typeface="Calibri"/>
                          <a:cs typeface="Calibri"/>
                        </a:rPr>
                        <a:t> </a:t>
                      </a:r>
                      <a:r>
                        <a:rPr sz="1200" spc="55" dirty="0">
                          <a:solidFill>
                            <a:srgbClr val="1C3D58"/>
                          </a:solidFill>
                          <a:latin typeface="Calibri"/>
                          <a:cs typeface="Calibri"/>
                        </a:rPr>
                        <a:t>Hamad</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9060" algn="r">
                        <a:lnSpc>
                          <a:spcPct val="100000"/>
                        </a:lnSpc>
                        <a:spcBef>
                          <a:spcPts val="390"/>
                        </a:spcBef>
                      </a:pPr>
                      <a:r>
                        <a:rPr sz="1200" i="1" dirty="0">
                          <a:solidFill>
                            <a:srgbClr val="1C3D58"/>
                          </a:solidFill>
                          <a:latin typeface="Tahoma"/>
                          <a:cs typeface="Tahoma"/>
                        </a:rPr>
                        <a:t>ﺪﻤﺣ</a:t>
                      </a:r>
                      <a:r>
                        <a:rPr sz="1200" i="1" spc="-100" dirty="0">
                          <a:solidFill>
                            <a:srgbClr val="1C3D58"/>
                          </a:solidFill>
                          <a:latin typeface="Tahoma"/>
                          <a:cs typeface="Tahoma"/>
                        </a:rPr>
                        <a:t> </a:t>
                      </a:r>
                      <a:r>
                        <a:rPr sz="1200" i="1" dirty="0">
                          <a:solidFill>
                            <a:srgbClr val="1C3D58"/>
                          </a:solidFill>
                          <a:latin typeface="Tahoma"/>
                          <a:cs typeface="Tahoma"/>
                        </a:rPr>
                        <a:t>ﻮﺑأ</a:t>
                      </a:r>
                      <a:endParaRPr sz="1200">
                        <a:latin typeface="Tahoma"/>
                        <a:cs typeface="Tahoma"/>
                      </a:endParaRPr>
                    </a:p>
                  </a:txBody>
                  <a:tcPr marL="0" marR="0" marT="495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20885">
                <a:tc>
                  <a:txBody>
                    <a:bodyPr/>
                    <a:lstStyle/>
                    <a:p>
                      <a:pPr marL="49530">
                        <a:lnSpc>
                          <a:spcPct val="100000"/>
                        </a:lnSpc>
                        <a:spcBef>
                          <a:spcPts val="459"/>
                        </a:spcBef>
                      </a:pPr>
                      <a:r>
                        <a:rPr sz="1200" spc="35" dirty="0">
                          <a:solidFill>
                            <a:srgbClr val="1C3D58"/>
                          </a:solidFill>
                          <a:latin typeface="Calibri"/>
                          <a:cs typeface="Calibri"/>
                        </a:rPr>
                        <a:t>Barbar</a:t>
                      </a:r>
                      <a:endParaRPr sz="1200">
                        <a:latin typeface="Calibri"/>
                        <a:cs typeface="Calibri"/>
                      </a:endParaRPr>
                    </a:p>
                  </a:txBody>
                  <a:tcPr marL="0" marR="0" marT="5841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4615" algn="r">
                        <a:lnSpc>
                          <a:spcPct val="100000"/>
                        </a:lnSpc>
                        <a:spcBef>
                          <a:spcPts val="395"/>
                        </a:spcBef>
                      </a:pPr>
                      <a:r>
                        <a:rPr sz="1200" i="1" dirty="0">
                          <a:solidFill>
                            <a:srgbClr val="1C3D58"/>
                          </a:solidFill>
                          <a:latin typeface="Tahoma"/>
                          <a:cs typeface="Tahoma"/>
                        </a:rPr>
                        <a:t>ﺮﺑﺮﺑ</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20887">
                <a:tc>
                  <a:txBody>
                    <a:bodyPr/>
                    <a:lstStyle/>
                    <a:p>
                      <a:pPr marL="59690">
                        <a:lnSpc>
                          <a:spcPct val="100000"/>
                        </a:lnSpc>
                        <a:spcBef>
                          <a:spcPts val="365"/>
                        </a:spcBef>
                      </a:pPr>
                      <a:r>
                        <a:rPr sz="1200" spc="30" dirty="0">
                          <a:solidFill>
                            <a:srgbClr val="1C3D58"/>
                          </a:solidFill>
                          <a:latin typeface="Calibri"/>
                          <a:cs typeface="Calibri"/>
                        </a:rPr>
                        <a:t>Atbara</a:t>
                      </a:r>
                      <a:endParaRPr sz="1200">
                        <a:latin typeface="Calibri"/>
                        <a:cs typeface="Calibri"/>
                      </a:endParaRPr>
                    </a:p>
                  </a:txBody>
                  <a:tcPr marL="0" marR="0" marT="4635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99060" algn="r">
                        <a:lnSpc>
                          <a:spcPct val="100000"/>
                        </a:lnSpc>
                        <a:spcBef>
                          <a:spcPts val="425"/>
                        </a:spcBef>
                      </a:pPr>
                      <a:r>
                        <a:rPr sz="1200" i="1" dirty="0">
                          <a:solidFill>
                            <a:srgbClr val="1C3D58"/>
                          </a:solidFill>
                          <a:latin typeface="Tahoma"/>
                          <a:cs typeface="Tahoma"/>
                        </a:rPr>
                        <a:t>ةﺮﺒﻄﻋ</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320887">
                <a:tc>
                  <a:txBody>
                    <a:bodyPr/>
                    <a:lstStyle/>
                    <a:p>
                      <a:pPr marL="59690">
                        <a:lnSpc>
                          <a:spcPct val="100000"/>
                        </a:lnSpc>
                        <a:spcBef>
                          <a:spcPts val="345"/>
                        </a:spcBef>
                      </a:pPr>
                      <a:r>
                        <a:rPr sz="1200" spc="75" dirty="0">
                          <a:solidFill>
                            <a:srgbClr val="1C3D58"/>
                          </a:solidFill>
                          <a:latin typeface="Calibri"/>
                          <a:cs typeface="Calibri"/>
                        </a:rPr>
                        <a:t>Ad</a:t>
                      </a:r>
                      <a:r>
                        <a:rPr sz="1200" spc="30" dirty="0">
                          <a:solidFill>
                            <a:srgbClr val="1C3D58"/>
                          </a:solidFill>
                          <a:latin typeface="Calibri"/>
                          <a:cs typeface="Calibri"/>
                        </a:rPr>
                        <a:t> </a:t>
                      </a:r>
                      <a:r>
                        <a:rPr sz="1200" spc="40" dirty="0">
                          <a:solidFill>
                            <a:srgbClr val="1C3D58"/>
                          </a:solidFill>
                          <a:latin typeface="Calibri"/>
                          <a:cs typeface="Calibri"/>
                        </a:rPr>
                        <a:t>Damar</a:t>
                      </a:r>
                      <a:endParaRPr sz="1200">
                        <a:latin typeface="Calibri"/>
                        <a:cs typeface="Calibri"/>
                      </a:endParaRPr>
                    </a:p>
                  </a:txBody>
                  <a:tcPr marL="0" marR="0" marT="4381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92710" algn="r">
                        <a:lnSpc>
                          <a:spcPct val="100000"/>
                        </a:lnSpc>
                        <a:spcBef>
                          <a:spcPts val="535"/>
                        </a:spcBef>
                      </a:pPr>
                      <a:r>
                        <a:rPr sz="1200" i="1" dirty="0">
                          <a:solidFill>
                            <a:srgbClr val="1C3D58"/>
                          </a:solidFill>
                          <a:latin typeface="Tahoma"/>
                          <a:cs typeface="Tahoma"/>
                        </a:rPr>
                        <a:t>ﺮﻣاﺪﻟا</a:t>
                      </a:r>
                      <a:endParaRPr sz="1200">
                        <a:latin typeface="Tahoma"/>
                        <a:cs typeface="Tahoma"/>
                      </a:endParaRPr>
                    </a:p>
                  </a:txBody>
                  <a:tcPr marL="0" marR="0" marT="6794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20887">
                <a:tc>
                  <a:txBody>
                    <a:bodyPr/>
                    <a:lstStyle/>
                    <a:p>
                      <a:pPr marL="59690">
                        <a:lnSpc>
                          <a:spcPct val="100000"/>
                        </a:lnSpc>
                        <a:spcBef>
                          <a:spcPts val="45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10" dirty="0">
                          <a:solidFill>
                            <a:srgbClr val="1C3D58"/>
                          </a:solidFill>
                          <a:latin typeface="Calibri"/>
                          <a:cs typeface="Calibri"/>
                        </a:rPr>
                        <a:t>Matama</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2710" algn="r">
                        <a:lnSpc>
                          <a:spcPct val="100000"/>
                        </a:lnSpc>
                        <a:spcBef>
                          <a:spcPts val="405"/>
                        </a:spcBef>
                      </a:pPr>
                      <a:r>
                        <a:rPr sz="1200" i="1" dirty="0">
                          <a:solidFill>
                            <a:srgbClr val="1C3D58"/>
                          </a:solidFill>
                          <a:latin typeface="Tahoma"/>
                          <a:cs typeface="Tahoma"/>
                        </a:rPr>
                        <a:t>ﺔﻤﺘﻤﻟا</a:t>
                      </a:r>
                      <a:endParaRPr sz="1200">
                        <a:latin typeface="Tahoma"/>
                        <a:cs typeface="Tahoma"/>
                      </a:endParaRPr>
                    </a:p>
                  </a:txBody>
                  <a:tcPr marL="0" marR="0" marT="5143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20889">
                <a:tc>
                  <a:txBody>
                    <a:bodyPr/>
                    <a:lstStyle/>
                    <a:p>
                      <a:pPr marL="55880">
                        <a:lnSpc>
                          <a:spcPct val="100000"/>
                        </a:lnSpc>
                        <a:spcBef>
                          <a:spcPts val="465"/>
                        </a:spcBef>
                      </a:pPr>
                      <a:r>
                        <a:rPr sz="1200" spc="55" dirty="0">
                          <a:solidFill>
                            <a:srgbClr val="1C3D58"/>
                          </a:solidFill>
                          <a:latin typeface="Calibri"/>
                          <a:cs typeface="Calibri"/>
                        </a:rPr>
                        <a:t>Shendi</a:t>
                      </a:r>
                      <a:endParaRPr sz="1200">
                        <a:latin typeface="Calibri"/>
                        <a:cs typeface="Calibri"/>
                      </a:endParaRPr>
                    </a:p>
                  </a:txBody>
                  <a:tcPr marL="0" marR="0" marT="590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6520" algn="r">
                        <a:lnSpc>
                          <a:spcPct val="100000"/>
                        </a:lnSpc>
                        <a:spcBef>
                          <a:spcPts val="395"/>
                        </a:spcBef>
                      </a:pPr>
                      <a:r>
                        <a:rPr sz="1200" i="1" dirty="0">
                          <a:solidFill>
                            <a:srgbClr val="1C3D58"/>
                          </a:solidFill>
                          <a:latin typeface="Tahoma"/>
                          <a:cs typeface="Tahoma"/>
                        </a:rPr>
                        <a:t>يﺪﻨﺷ</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bl>
          </a:graphicData>
        </a:graphic>
      </p:graphicFrame>
      <p:sp>
        <p:nvSpPr>
          <p:cNvPr id="11" name="object 11"/>
          <p:cNvSpPr txBox="1"/>
          <p:nvPr/>
        </p:nvSpPr>
        <p:spPr>
          <a:xfrm>
            <a:off x="354143" y="4157252"/>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13" name="object 12">
            <a:extLst>
              <a:ext uri="{FF2B5EF4-FFF2-40B4-BE49-F238E27FC236}">
                <a16:creationId xmlns:a16="http://schemas.microsoft.com/office/drawing/2014/main" id="{317F2980-CFED-4666-8C1B-31EDFE1C0BF2}"/>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1057" y="712806"/>
            <a:ext cx="2230120" cy="845185"/>
          </a:xfrm>
          <a:prstGeom prst="rect">
            <a:avLst/>
          </a:prstGeom>
        </p:spPr>
        <p:txBody>
          <a:bodyPr vert="horz" wrap="square" lIns="0" tIns="93345" rIns="0" bIns="0" rtlCol="0">
            <a:spAutoFit/>
          </a:bodyPr>
          <a:lstStyle/>
          <a:p>
            <a:pPr marL="12700">
              <a:lnSpc>
                <a:spcPct val="100000"/>
              </a:lnSpc>
              <a:spcBef>
                <a:spcPts val="735"/>
              </a:spcBef>
            </a:pPr>
            <a:r>
              <a:rPr sz="1800" spc="-100" dirty="0">
                <a:solidFill>
                  <a:srgbClr val="0072BC"/>
                </a:solidFill>
                <a:latin typeface="MS Reference Sans Serif"/>
                <a:cs typeface="MS Reference Sans Serif"/>
              </a:rPr>
              <a:t>Red </a:t>
            </a:r>
            <a:r>
              <a:rPr sz="1800" spc="-114" dirty="0">
                <a:solidFill>
                  <a:srgbClr val="0072BC"/>
                </a:solidFill>
                <a:latin typeface="MS Reference Sans Serif"/>
                <a:cs typeface="MS Reference Sans Serif"/>
              </a:rPr>
              <a:t>Sea</a:t>
            </a:r>
            <a:r>
              <a:rPr sz="1800" spc="-26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4765">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24765">
              <a:lnSpc>
                <a:spcPts val="1975"/>
              </a:lnSpc>
            </a:pPr>
            <a:r>
              <a:rPr sz="1800" spc="-220" dirty="0">
                <a:solidFill>
                  <a:srgbClr val="0072BC"/>
                </a:solidFill>
                <a:latin typeface="MS Reference Sans Serif"/>
                <a:cs typeface="MS Reference Sans Serif"/>
              </a:rPr>
              <a:t>10</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sp>
        <p:nvSpPr>
          <p:cNvPr id="4" name="object 4"/>
          <p:cNvSpPr/>
          <p:nvPr/>
        </p:nvSpPr>
        <p:spPr>
          <a:xfrm>
            <a:off x="8571228" y="5175821"/>
            <a:ext cx="1769616" cy="1769615"/>
          </a:xfrm>
          <a:prstGeom prst="rect">
            <a:avLst/>
          </a:prstGeom>
          <a:blipFill>
            <a:blip r:embed="rId2"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4105868024"/>
              </p:ext>
            </p:extLst>
          </p:nvPr>
        </p:nvGraphicFramePr>
        <p:xfrm>
          <a:off x="365669" y="1818529"/>
          <a:ext cx="2255520" cy="3698827"/>
        </p:xfrm>
        <a:graphic>
          <a:graphicData uri="http://schemas.openxmlformats.org/drawingml/2006/table">
            <a:tbl>
              <a:tblPr firstRow="1" bandRow="1">
                <a:tableStyleId>{2D5ABB26-0587-4C30-8999-92F81FD0307C}</a:tableStyleId>
              </a:tblPr>
              <a:tblGrid>
                <a:gridCol w="1127760">
                  <a:extLst>
                    <a:ext uri="{9D8B030D-6E8A-4147-A177-3AD203B41FA5}">
                      <a16:colId xmlns:a16="http://schemas.microsoft.com/office/drawing/2014/main" val="20000"/>
                    </a:ext>
                  </a:extLst>
                </a:gridCol>
                <a:gridCol w="1127760">
                  <a:extLst>
                    <a:ext uri="{9D8B030D-6E8A-4147-A177-3AD203B41FA5}">
                      <a16:colId xmlns:a16="http://schemas.microsoft.com/office/drawing/2014/main" val="20001"/>
                    </a:ext>
                  </a:extLst>
                </a:gridCol>
              </a:tblGrid>
              <a:tr h="367148">
                <a:tc>
                  <a:txBody>
                    <a:bodyPr/>
                    <a:lstStyle/>
                    <a:p>
                      <a:pPr marL="66675">
                        <a:lnSpc>
                          <a:spcPct val="100000"/>
                        </a:lnSpc>
                        <a:spcBef>
                          <a:spcPts val="635"/>
                        </a:spcBef>
                      </a:pPr>
                      <a:r>
                        <a:rPr sz="1200" spc="30" dirty="0">
                          <a:solidFill>
                            <a:srgbClr val="1C3D58"/>
                          </a:solidFill>
                          <a:latin typeface="Calibri"/>
                          <a:cs typeface="Calibri"/>
                        </a:rPr>
                        <a:t>Hala'ib</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87630" algn="r">
                        <a:lnSpc>
                          <a:spcPct val="100000"/>
                        </a:lnSpc>
                        <a:spcBef>
                          <a:spcPts val="575"/>
                        </a:spcBef>
                      </a:pPr>
                      <a:r>
                        <a:rPr sz="1200" i="1" dirty="0">
                          <a:solidFill>
                            <a:srgbClr val="1C3D58"/>
                          </a:solidFill>
                          <a:latin typeface="Tahoma"/>
                          <a:cs typeface="Tahoma"/>
                        </a:rPr>
                        <a:t>ﺐﻳﻼﺣ</a:t>
                      </a:r>
                      <a:endParaRPr sz="1200">
                        <a:latin typeface="Tahoma"/>
                        <a:cs typeface="Tahoma"/>
                      </a:endParaRPr>
                    </a:p>
                  </a:txBody>
                  <a:tcPr marL="0" marR="0" marT="7302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0"/>
                  </a:ext>
                </a:extLst>
              </a:tr>
              <a:tr h="397137">
                <a:tc>
                  <a:txBody>
                    <a:bodyPr/>
                    <a:lstStyle/>
                    <a:p>
                      <a:pPr marL="76835" marR="321945">
                        <a:lnSpc>
                          <a:spcPts val="1200"/>
                        </a:lnSpc>
                        <a:spcBef>
                          <a:spcPts val="395"/>
                        </a:spcBef>
                      </a:pPr>
                      <a:r>
                        <a:rPr sz="1200" spc="55" dirty="0">
                          <a:solidFill>
                            <a:srgbClr val="1C3D58"/>
                          </a:solidFill>
                          <a:latin typeface="Calibri"/>
                          <a:cs typeface="Calibri"/>
                        </a:rPr>
                        <a:t>Jubayt  </a:t>
                      </a:r>
                      <a:r>
                        <a:rPr sz="1200" dirty="0">
                          <a:solidFill>
                            <a:srgbClr val="1C3D58"/>
                          </a:solidFill>
                          <a:latin typeface="Calibri"/>
                          <a:cs typeface="Calibri"/>
                        </a:rPr>
                        <a:t>Elm</a:t>
                      </a:r>
                      <a:r>
                        <a:rPr sz="1200" spc="-10" dirty="0">
                          <a:solidFill>
                            <a:srgbClr val="1C3D58"/>
                          </a:solidFill>
                          <a:latin typeface="Calibri"/>
                          <a:cs typeface="Calibri"/>
                        </a:rPr>
                        <a:t>a</a:t>
                      </a:r>
                      <a:r>
                        <a:rPr sz="1200" dirty="0">
                          <a:solidFill>
                            <a:srgbClr val="1C3D58"/>
                          </a:solidFill>
                          <a:latin typeface="Calibri"/>
                          <a:cs typeface="Calibri"/>
                        </a:rPr>
                        <a:t>'aadin</a:t>
                      </a:r>
                      <a:endParaRPr sz="1200">
                        <a:latin typeface="Calibri"/>
                        <a:cs typeface="Calibri"/>
                      </a:endParaRPr>
                    </a:p>
                  </a:txBody>
                  <a:tcPr marL="0" marR="0" marT="50165" marB="0">
                    <a:lnL w="6350">
                      <a:solidFill>
                        <a:srgbClr val="1C3D58"/>
                      </a:solidFill>
                      <a:prstDash val="solid"/>
                    </a:lnL>
                    <a:lnR w="6350">
                      <a:solidFill>
                        <a:srgbClr val="1C3D58"/>
                      </a:solidFill>
                      <a:prstDash val="solid"/>
                    </a:lnR>
                    <a:lnT w="9525">
                      <a:solidFill>
                        <a:srgbClr val="1C3D58"/>
                      </a:solidFill>
                      <a:prstDash val="solid"/>
                    </a:lnT>
                    <a:lnB w="9525">
                      <a:solidFill>
                        <a:srgbClr val="1C3D58"/>
                      </a:solidFill>
                      <a:prstDash val="solid"/>
                    </a:lnB>
                  </a:tcPr>
                </a:tc>
                <a:tc>
                  <a:txBody>
                    <a:bodyPr/>
                    <a:lstStyle/>
                    <a:p>
                      <a:pPr marR="87630" algn="r">
                        <a:lnSpc>
                          <a:spcPct val="100000"/>
                        </a:lnSpc>
                        <a:spcBef>
                          <a:spcPts val="710"/>
                        </a:spcBef>
                      </a:pPr>
                      <a:r>
                        <a:rPr lang="ar-EG" sz="1200" i="1" dirty="0">
                          <a:solidFill>
                            <a:srgbClr val="1C3D58"/>
                          </a:solidFill>
                          <a:latin typeface="Tahoma"/>
                          <a:cs typeface="Tahoma"/>
                        </a:rPr>
                        <a:t>جبيت المعادن</a:t>
                      </a:r>
                      <a:endParaRPr sz="1200" dirty="0">
                        <a:latin typeface="Tahoma"/>
                        <a:cs typeface="Tahoma"/>
                      </a:endParaRPr>
                    </a:p>
                  </a:txBody>
                  <a:tcPr marL="0" marR="0" marT="90170" marB="0">
                    <a:lnL w="6350">
                      <a:solidFill>
                        <a:srgbClr val="1C3D58"/>
                      </a:solidFill>
                      <a:prstDash val="solid"/>
                    </a:lnL>
                    <a:lnR w="6350">
                      <a:solidFill>
                        <a:srgbClr val="1C3D58"/>
                      </a:solidFill>
                      <a:prstDash val="solid"/>
                    </a:lnR>
                    <a:lnT w="9525">
                      <a:solidFill>
                        <a:srgbClr val="1C3D58"/>
                      </a:solidFill>
                      <a:prstDash val="solid"/>
                    </a:lnT>
                    <a:lnB w="9525">
                      <a:solidFill>
                        <a:srgbClr val="1C3D58"/>
                      </a:solidFill>
                      <a:prstDash val="solid"/>
                    </a:lnB>
                  </a:tcPr>
                </a:tc>
                <a:extLst>
                  <a:ext uri="{0D108BD9-81ED-4DB2-BD59-A6C34878D82A}">
                    <a16:rowId xmlns:a16="http://schemas.microsoft.com/office/drawing/2014/main" val="10001"/>
                  </a:ext>
                </a:extLst>
              </a:tr>
              <a:tr h="367447">
                <a:tc>
                  <a:txBody>
                    <a:bodyPr/>
                    <a:lstStyle/>
                    <a:p>
                      <a:pPr marL="77470">
                        <a:lnSpc>
                          <a:spcPct val="100000"/>
                        </a:lnSpc>
                        <a:spcBef>
                          <a:spcPts val="640"/>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60" dirty="0">
                          <a:solidFill>
                            <a:srgbClr val="1C3D58"/>
                          </a:solidFill>
                          <a:latin typeface="Calibri"/>
                          <a:cs typeface="Calibri"/>
                        </a:rPr>
                        <a:t>Ganab</a:t>
                      </a:r>
                      <a:endParaRPr sz="1200">
                        <a:latin typeface="Calibri"/>
                        <a:cs typeface="Calibri"/>
                      </a:endParaRPr>
                    </a:p>
                  </a:txBody>
                  <a:tcPr marL="0" marR="0" marT="81280"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80645" algn="r">
                        <a:lnSpc>
                          <a:spcPct val="100000"/>
                        </a:lnSpc>
                        <a:spcBef>
                          <a:spcPts val="750"/>
                        </a:spcBef>
                      </a:pPr>
                      <a:r>
                        <a:rPr sz="1200" i="1" dirty="0">
                          <a:solidFill>
                            <a:srgbClr val="1C3D58"/>
                          </a:solidFill>
                          <a:latin typeface="Tahoma"/>
                          <a:cs typeface="Tahoma"/>
                        </a:rPr>
                        <a:t>ﺐﻨﻘﻟا</a:t>
                      </a:r>
                      <a:endParaRPr sz="1200">
                        <a:latin typeface="Tahoma"/>
                        <a:cs typeface="Tahoma"/>
                      </a:endParaRPr>
                    </a:p>
                  </a:txBody>
                  <a:tcPr marL="0" marR="0" marT="95250"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66727">
                <a:tc>
                  <a:txBody>
                    <a:bodyPr/>
                    <a:lstStyle/>
                    <a:p>
                      <a:pPr marL="66675">
                        <a:lnSpc>
                          <a:spcPct val="100000"/>
                        </a:lnSpc>
                        <a:spcBef>
                          <a:spcPts val="645"/>
                        </a:spcBef>
                      </a:pPr>
                      <a:r>
                        <a:rPr sz="1200" spc="10" dirty="0">
                          <a:solidFill>
                            <a:srgbClr val="1C3D58"/>
                          </a:solidFill>
                          <a:latin typeface="Calibri"/>
                          <a:cs typeface="Calibri"/>
                        </a:rPr>
                        <a:t>Port</a:t>
                      </a:r>
                      <a:r>
                        <a:rPr sz="1200" spc="25" dirty="0">
                          <a:solidFill>
                            <a:srgbClr val="1C3D58"/>
                          </a:solidFill>
                          <a:latin typeface="Calibri"/>
                          <a:cs typeface="Calibri"/>
                        </a:rPr>
                        <a:t> </a:t>
                      </a:r>
                      <a:r>
                        <a:rPr sz="1200" spc="65" dirty="0">
                          <a:solidFill>
                            <a:srgbClr val="1C3D58"/>
                          </a:solidFill>
                          <a:latin typeface="Calibri"/>
                          <a:cs typeface="Calibri"/>
                        </a:rPr>
                        <a:t>Sudan</a:t>
                      </a:r>
                      <a:endParaRPr sz="1200">
                        <a:latin typeface="Calibri"/>
                        <a:cs typeface="Calibri"/>
                      </a:endParaRPr>
                    </a:p>
                  </a:txBody>
                  <a:tcPr marL="0" marR="0" marT="819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2550" algn="r">
                        <a:lnSpc>
                          <a:spcPct val="100000"/>
                        </a:lnSpc>
                        <a:spcBef>
                          <a:spcPts val="595"/>
                        </a:spcBef>
                      </a:pPr>
                      <a:r>
                        <a:rPr lang="ar-EG" sz="1200" i="1" dirty="0">
                          <a:solidFill>
                            <a:srgbClr val="1C3D58"/>
                          </a:solidFill>
                          <a:latin typeface="Tahoma"/>
                          <a:cs typeface="Tahoma"/>
                        </a:rPr>
                        <a:t>بورتسودان</a:t>
                      </a:r>
                      <a:endParaRPr sz="1200" dirty="0">
                        <a:latin typeface="Tahoma"/>
                        <a:cs typeface="Tahoma"/>
                      </a:endParaRPr>
                    </a:p>
                  </a:txBody>
                  <a:tcPr marL="0" marR="0" marT="755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366729">
                <a:tc>
                  <a:txBody>
                    <a:bodyPr/>
                    <a:lstStyle/>
                    <a:p>
                      <a:pPr marL="73025">
                        <a:lnSpc>
                          <a:spcPct val="100000"/>
                        </a:lnSpc>
                        <a:spcBef>
                          <a:spcPts val="530"/>
                        </a:spcBef>
                      </a:pPr>
                      <a:r>
                        <a:rPr sz="1200" spc="55" dirty="0">
                          <a:solidFill>
                            <a:srgbClr val="1C3D58"/>
                          </a:solidFill>
                          <a:latin typeface="Calibri"/>
                          <a:cs typeface="Calibri"/>
                        </a:rPr>
                        <a:t>Sawakin</a:t>
                      </a:r>
                      <a:endParaRPr sz="1200">
                        <a:latin typeface="Calibri"/>
                        <a:cs typeface="Calibri"/>
                      </a:endParaRPr>
                    </a:p>
                  </a:txBody>
                  <a:tcPr marL="0" marR="0" marT="673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4455" algn="r">
                        <a:lnSpc>
                          <a:spcPct val="100000"/>
                        </a:lnSpc>
                        <a:spcBef>
                          <a:spcPts val="575"/>
                        </a:spcBef>
                      </a:pPr>
                      <a:r>
                        <a:rPr sz="1200" i="1" dirty="0">
                          <a:solidFill>
                            <a:srgbClr val="1C3D58"/>
                          </a:solidFill>
                          <a:latin typeface="Tahoma"/>
                          <a:cs typeface="Tahoma"/>
                        </a:rPr>
                        <a:t>ﻦﻛاﻮﺳ</a:t>
                      </a:r>
                      <a:endParaRPr sz="1200">
                        <a:latin typeface="Tahoma"/>
                        <a:cs typeface="Tahoma"/>
                      </a:endParaRPr>
                    </a:p>
                  </a:txBody>
                  <a:tcPr marL="0" marR="0" marT="7302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66727">
                <a:tc>
                  <a:txBody>
                    <a:bodyPr/>
                    <a:lstStyle/>
                    <a:p>
                      <a:pPr marL="73025">
                        <a:lnSpc>
                          <a:spcPct val="100000"/>
                        </a:lnSpc>
                        <a:spcBef>
                          <a:spcPts val="635"/>
                        </a:spcBef>
                      </a:pPr>
                      <a:r>
                        <a:rPr sz="1200" spc="40" dirty="0">
                          <a:solidFill>
                            <a:srgbClr val="1C3D58"/>
                          </a:solidFill>
                          <a:latin typeface="Calibri"/>
                          <a:cs typeface="Calibri"/>
                        </a:rPr>
                        <a:t>Sinkat</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4455" algn="r">
                        <a:lnSpc>
                          <a:spcPct val="100000"/>
                        </a:lnSpc>
                        <a:spcBef>
                          <a:spcPts val="450"/>
                        </a:spcBef>
                      </a:pPr>
                      <a:r>
                        <a:rPr sz="1200" i="1" dirty="0">
                          <a:solidFill>
                            <a:srgbClr val="1C3D58"/>
                          </a:solidFill>
                          <a:latin typeface="Tahoma"/>
                          <a:cs typeface="Tahoma"/>
                        </a:rPr>
                        <a:t>تﺎﻜﻨﺳ</a:t>
                      </a:r>
                      <a:endParaRPr sz="1200">
                        <a:latin typeface="Tahoma"/>
                        <a:cs typeface="Tahoma"/>
                      </a:endParaRPr>
                    </a:p>
                  </a:txBody>
                  <a:tcPr marL="0" marR="0" marT="571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66729">
                <a:tc>
                  <a:txBody>
                    <a:bodyPr/>
                    <a:lstStyle/>
                    <a:p>
                      <a:pPr marL="66675">
                        <a:lnSpc>
                          <a:spcPct val="100000"/>
                        </a:lnSpc>
                        <a:spcBef>
                          <a:spcPts val="640"/>
                        </a:spcBef>
                      </a:pPr>
                      <a:r>
                        <a:rPr sz="1200" spc="65" dirty="0">
                          <a:solidFill>
                            <a:srgbClr val="1C3D58"/>
                          </a:solidFill>
                          <a:latin typeface="Calibri"/>
                          <a:cs typeface="Calibri"/>
                        </a:rPr>
                        <a:t>Haya</a:t>
                      </a:r>
                      <a:endParaRPr sz="1200">
                        <a:latin typeface="Calibri"/>
                        <a:cs typeface="Calibri"/>
                      </a:endParaRPr>
                    </a:p>
                  </a:txBody>
                  <a:tcPr marL="0" marR="0" marT="8128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5725" algn="r">
                        <a:lnSpc>
                          <a:spcPct val="100000"/>
                        </a:lnSpc>
                        <a:spcBef>
                          <a:spcPts val="700"/>
                        </a:spcBef>
                      </a:pPr>
                      <a:r>
                        <a:rPr sz="1200" i="1" dirty="0">
                          <a:solidFill>
                            <a:srgbClr val="1C3D58"/>
                          </a:solidFill>
                          <a:latin typeface="Tahoma"/>
                          <a:cs typeface="Tahoma"/>
                        </a:rPr>
                        <a:t>ﺎﯿھ</a:t>
                      </a:r>
                      <a:endParaRPr sz="1200">
                        <a:latin typeface="Tahoma"/>
                        <a:cs typeface="Tahoma"/>
                      </a:endParaRPr>
                    </a:p>
                  </a:txBody>
                  <a:tcPr marL="0" marR="0" marT="889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366727">
                <a:tc>
                  <a:txBody>
                    <a:bodyPr/>
                    <a:lstStyle/>
                    <a:p>
                      <a:pPr marL="66675">
                        <a:lnSpc>
                          <a:spcPct val="100000"/>
                        </a:lnSpc>
                        <a:spcBef>
                          <a:spcPts val="525"/>
                        </a:spcBef>
                      </a:pPr>
                      <a:r>
                        <a:rPr sz="1200" spc="45" dirty="0">
                          <a:solidFill>
                            <a:srgbClr val="1C3D58"/>
                          </a:solidFill>
                          <a:latin typeface="Calibri"/>
                          <a:cs typeface="Calibri"/>
                        </a:rPr>
                        <a:t>Dordieb</a:t>
                      </a:r>
                      <a:endParaRPr sz="1200">
                        <a:latin typeface="Calibri"/>
                        <a:cs typeface="Calibri"/>
                      </a:endParaRPr>
                    </a:p>
                  </a:txBody>
                  <a:tcPr marL="0" marR="0" marT="666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5090" algn="r">
                        <a:lnSpc>
                          <a:spcPct val="100000"/>
                        </a:lnSpc>
                        <a:spcBef>
                          <a:spcPts val="610"/>
                        </a:spcBef>
                      </a:pPr>
                      <a:r>
                        <a:rPr sz="1200" i="1" dirty="0">
                          <a:solidFill>
                            <a:srgbClr val="1C3D58"/>
                          </a:solidFill>
                          <a:latin typeface="Tahoma"/>
                          <a:cs typeface="Tahoma"/>
                        </a:rPr>
                        <a:t>ﺐﻳدرد</a:t>
                      </a:r>
                      <a:endParaRPr sz="1200">
                        <a:latin typeface="Tahoma"/>
                        <a:cs typeface="Tahoma"/>
                      </a:endParaRPr>
                    </a:p>
                  </a:txBody>
                  <a:tcPr marL="0" marR="0" marT="774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366729">
                <a:tc>
                  <a:txBody>
                    <a:bodyPr/>
                    <a:lstStyle/>
                    <a:p>
                      <a:pPr marL="73660">
                        <a:lnSpc>
                          <a:spcPct val="100000"/>
                        </a:lnSpc>
                        <a:spcBef>
                          <a:spcPts val="525"/>
                        </a:spcBef>
                      </a:pPr>
                      <a:r>
                        <a:rPr sz="1200" spc="25" dirty="0">
                          <a:solidFill>
                            <a:srgbClr val="1C3D58"/>
                          </a:solidFill>
                          <a:latin typeface="Calibri"/>
                          <a:cs typeface="Calibri"/>
                        </a:rPr>
                        <a:t>Tawkar</a:t>
                      </a:r>
                      <a:endParaRPr sz="1200">
                        <a:latin typeface="Calibri"/>
                        <a:cs typeface="Calibri"/>
                      </a:endParaRPr>
                    </a:p>
                  </a:txBody>
                  <a:tcPr marL="0" marR="0" marT="666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8900" algn="r">
                        <a:lnSpc>
                          <a:spcPct val="100000"/>
                        </a:lnSpc>
                        <a:spcBef>
                          <a:spcPts val="610"/>
                        </a:spcBef>
                      </a:pPr>
                      <a:r>
                        <a:rPr sz="1200" i="1" dirty="0">
                          <a:solidFill>
                            <a:srgbClr val="1C3D58"/>
                          </a:solidFill>
                          <a:latin typeface="Tahoma"/>
                          <a:cs typeface="Tahoma"/>
                        </a:rPr>
                        <a:t>ﺮﻛﻮط</a:t>
                      </a:r>
                      <a:endParaRPr sz="1200">
                        <a:latin typeface="Tahoma"/>
                        <a:cs typeface="Tahoma"/>
                      </a:endParaRPr>
                    </a:p>
                  </a:txBody>
                  <a:tcPr marL="0" marR="0" marT="774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366727">
                <a:tc>
                  <a:txBody>
                    <a:bodyPr/>
                    <a:lstStyle/>
                    <a:p>
                      <a:pPr marL="77470">
                        <a:lnSpc>
                          <a:spcPct val="100000"/>
                        </a:lnSpc>
                        <a:spcBef>
                          <a:spcPts val="525"/>
                        </a:spcBef>
                      </a:pPr>
                      <a:r>
                        <a:rPr sz="1200" spc="85" dirty="0">
                          <a:solidFill>
                            <a:srgbClr val="1C3D58"/>
                          </a:solidFill>
                          <a:latin typeface="Calibri"/>
                          <a:cs typeface="Calibri"/>
                        </a:rPr>
                        <a:t>Agig</a:t>
                      </a:r>
                      <a:endParaRPr sz="1200">
                        <a:latin typeface="Calibri"/>
                        <a:cs typeface="Calibri"/>
                      </a:endParaRPr>
                    </a:p>
                  </a:txBody>
                  <a:tcPr marL="0" marR="0" marT="666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6995" algn="r">
                        <a:lnSpc>
                          <a:spcPct val="100000"/>
                        </a:lnSpc>
                        <a:spcBef>
                          <a:spcPts val="610"/>
                        </a:spcBef>
                      </a:pPr>
                      <a:r>
                        <a:rPr sz="1200" i="1" dirty="0">
                          <a:solidFill>
                            <a:srgbClr val="1C3D58"/>
                          </a:solidFill>
                          <a:latin typeface="Tahoma"/>
                          <a:cs typeface="Tahoma"/>
                        </a:rPr>
                        <a:t>ﻖﯿﻘﻋ</a:t>
                      </a:r>
                      <a:endParaRPr sz="1200" dirty="0">
                        <a:latin typeface="Tahoma"/>
                        <a:cs typeface="Tahoma"/>
                      </a:endParaRPr>
                    </a:p>
                  </a:txBody>
                  <a:tcPr marL="0" marR="0" marT="774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bl>
          </a:graphicData>
        </a:graphic>
      </p:graphicFrame>
      <p:sp>
        <p:nvSpPr>
          <p:cNvPr id="6" name="object 6"/>
          <p:cNvSpPr/>
          <p:nvPr/>
        </p:nvSpPr>
        <p:spPr>
          <a:xfrm>
            <a:off x="3047410" y="884875"/>
            <a:ext cx="5233546" cy="6031394"/>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5662311" y="5537434"/>
            <a:ext cx="321310"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Haya</a:t>
            </a:r>
            <a:endParaRPr sz="1000">
              <a:latin typeface="MS Reference Sans Serif"/>
              <a:cs typeface="MS Reference Sans Serif"/>
            </a:endParaRPr>
          </a:p>
        </p:txBody>
      </p:sp>
      <p:sp>
        <p:nvSpPr>
          <p:cNvPr id="8" name="object 8"/>
          <p:cNvSpPr txBox="1"/>
          <p:nvPr/>
        </p:nvSpPr>
        <p:spPr>
          <a:xfrm>
            <a:off x="4416710" y="4335143"/>
            <a:ext cx="55435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Ganab</a:t>
            </a:r>
            <a:endParaRPr sz="1000">
              <a:latin typeface="MS Reference Sans Serif"/>
              <a:cs typeface="MS Reference Sans Serif"/>
            </a:endParaRPr>
          </a:p>
        </p:txBody>
      </p:sp>
      <p:sp>
        <p:nvSpPr>
          <p:cNvPr id="9" name="object 9"/>
          <p:cNvSpPr txBox="1"/>
          <p:nvPr/>
        </p:nvSpPr>
        <p:spPr>
          <a:xfrm>
            <a:off x="6873516" y="4335143"/>
            <a:ext cx="663575"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Port</a:t>
            </a:r>
            <a:r>
              <a:rPr sz="1000" spc="-15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Sudan</a:t>
            </a:r>
            <a:endParaRPr sz="1000">
              <a:latin typeface="MS Reference Sans Serif"/>
              <a:cs typeface="MS Reference Sans Serif"/>
            </a:endParaRPr>
          </a:p>
        </p:txBody>
      </p:sp>
      <p:sp>
        <p:nvSpPr>
          <p:cNvPr id="10" name="object 10"/>
          <p:cNvSpPr txBox="1"/>
          <p:nvPr/>
        </p:nvSpPr>
        <p:spPr>
          <a:xfrm>
            <a:off x="6210202" y="4866625"/>
            <a:ext cx="1182370" cy="292735"/>
          </a:xfrm>
          <a:prstGeom prst="rect">
            <a:avLst/>
          </a:prstGeom>
        </p:spPr>
        <p:txBody>
          <a:bodyPr vert="horz" wrap="square" lIns="0" tIns="12700" rIns="0" bIns="0" rtlCol="0">
            <a:spAutoFit/>
          </a:bodyPr>
          <a:lstStyle/>
          <a:p>
            <a:pPr marL="683260">
              <a:lnSpc>
                <a:spcPts val="1050"/>
              </a:lnSpc>
              <a:spcBef>
                <a:spcPts val="100"/>
              </a:spcBef>
            </a:pPr>
            <a:r>
              <a:rPr sz="1000" spc="-55" dirty="0">
                <a:solidFill>
                  <a:srgbClr val="1C3D58"/>
                </a:solidFill>
                <a:latin typeface="MS Reference Sans Serif"/>
                <a:cs typeface="MS Reference Sans Serif"/>
              </a:rPr>
              <a:t>Sawakin</a:t>
            </a:r>
            <a:endParaRPr sz="1000">
              <a:latin typeface="MS Reference Sans Serif"/>
              <a:cs typeface="MS Reference Sans Serif"/>
            </a:endParaRPr>
          </a:p>
          <a:p>
            <a:pPr marL="12700">
              <a:lnSpc>
                <a:spcPts val="1050"/>
              </a:lnSpc>
            </a:pPr>
            <a:r>
              <a:rPr sz="1000" spc="-55" dirty="0">
                <a:solidFill>
                  <a:srgbClr val="1C3D58"/>
                </a:solidFill>
                <a:latin typeface="MS Reference Sans Serif"/>
                <a:cs typeface="MS Reference Sans Serif"/>
              </a:rPr>
              <a:t>Sinkat</a:t>
            </a:r>
            <a:endParaRPr sz="1000">
              <a:latin typeface="MS Reference Sans Serif"/>
              <a:cs typeface="MS Reference Sans Serif"/>
            </a:endParaRPr>
          </a:p>
        </p:txBody>
      </p:sp>
      <p:sp>
        <p:nvSpPr>
          <p:cNvPr id="11" name="object 11"/>
          <p:cNvSpPr txBox="1"/>
          <p:nvPr/>
        </p:nvSpPr>
        <p:spPr>
          <a:xfrm>
            <a:off x="5004108" y="1710854"/>
            <a:ext cx="422275"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Hal</a:t>
            </a:r>
            <a:r>
              <a:rPr sz="1000" spc="-60" dirty="0">
                <a:solidFill>
                  <a:srgbClr val="1C3D58"/>
                </a:solidFill>
                <a:latin typeface="MS Reference Sans Serif"/>
                <a:cs typeface="MS Reference Sans Serif"/>
              </a:rPr>
              <a:t>a</a:t>
            </a:r>
            <a:r>
              <a:rPr sz="1000" spc="-35" dirty="0">
                <a:solidFill>
                  <a:srgbClr val="1C3D58"/>
                </a:solidFill>
                <a:latin typeface="MS Reference Sans Serif"/>
                <a:cs typeface="MS Reference Sans Serif"/>
              </a:rPr>
              <a:t>'ib</a:t>
            </a:r>
            <a:endParaRPr sz="1000">
              <a:latin typeface="MS Reference Sans Serif"/>
              <a:cs typeface="MS Reference Sans Serif"/>
            </a:endParaRPr>
          </a:p>
        </p:txBody>
      </p:sp>
      <p:sp>
        <p:nvSpPr>
          <p:cNvPr id="12" name="object 12"/>
          <p:cNvSpPr txBox="1"/>
          <p:nvPr/>
        </p:nvSpPr>
        <p:spPr>
          <a:xfrm>
            <a:off x="3893846" y="2805686"/>
            <a:ext cx="1073150"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1C3D58"/>
                </a:solidFill>
                <a:latin typeface="MS Reference Sans Serif"/>
                <a:cs typeface="MS Reference Sans Serif"/>
              </a:rPr>
              <a:t>Jubayt</a:t>
            </a:r>
            <a:r>
              <a:rPr sz="1000" spc="-14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Elma'aadin</a:t>
            </a:r>
            <a:endParaRPr sz="1000">
              <a:latin typeface="MS Reference Sans Serif"/>
              <a:cs typeface="MS Reference Sans Serif"/>
            </a:endParaRPr>
          </a:p>
        </p:txBody>
      </p:sp>
      <p:sp>
        <p:nvSpPr>
          <p:cNvPr id="13" name="object 13"/>
          <p:cNvSpPr txBox="1"/>
          <p:nvPr/>
        </p:nvSpPr>
        <p:spPr>
          <a:xfrm>
            <a:off x="5264590" y="6332958"/>
            <a:ext cx="487045"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1C3D58"/>
                </a:solidFill>
                <a:latin typeface="MS Reference Sans Serif"/>
                <a:cs typeface="MS Reference Sans Serif"/>
              </a:rPr>
              <a:t>Dordieb</a:t>
            </a:r>
            <a:endParaRPr sz="1000">
              <a:latin typeface="MS Reference Sans Serif"/>
              <a:cs typeface="MS Reference Sans Serif"/>
            </a:endParaRPr>
          </a:p>
        </p:txBody>
      </p:sp>
      <p:sp>
        <p:nvSpPr>
          <p:cNvPr id="14" name="object 14"/>
          <p:cNvSpPr txBox="1"/>
          <p:nvPr/>
        </p:nvSpPr>
        <p:spPr>
          <a:xfrm>
            <a:off x="6745554" y="5903626"/>
            <a:ext cx="1105535" cy="307975"/>
          </a:xfrm>
          <a:prstGeom prst="rect">
            <a:avLst/>
          </a:prstGeom>
        </p:spPr>
        <p:txBody>
          <a:bodyPr vert="horz" wrap="square" lIns="0" tIns="12700" rIns="0" bIns="0" rtlCol="0">
            <a:spAutoFit/>
          </a:bodyPr>
          <a:lstStyle/>
          <a:p>
            <a:pPr marL="12700">
              <a:lnSpc>
                <a:spcPts val="1110"/>
              </a:lnSpc>
              <a:spcBef>
                <a:spcPts val="100"/>
              </a:spcBef>
            </a:pPr>
            <a:r>
              <a:rPr sz="1000" spc="-70" dirty="0">
                <a:solidFill>
                  <a:srgbClr val="1C3D58"/>
                </a:solidFill>
                <a:latin typeface="MS Reference Sans Serif"/>
                <a:cs typeface="MS Reference Sans Serif"/>
              </a:rPr>
              <a:t>Tawkar</a:t>
            </a:r>
            <a:endParaRPr sz="1000">
              <a:latin typeface="MS Reference Sans Serif"/>
              <a:cs typeface="MS Reference Sans Serif"/>
            </a:endParaRPr>
          </a:p>
          <a:p>
            <a:pPr marL="824230">
              <a:lnSpc>
                <a:spcPts val="1110"/>
              </a:lnSpc>
            </a:pPr>
            <a:r>
              <a:rPr sz="1000" spc="-25" dirty="0">
                <a:solidFill>
                  <a:srgbClr val="1C3D58"/>
                </a:solidFill>
                <a:latin typeface="MS Reference Sans Serif"/>
                <a:cs typeface="MS Reference Sans Serif"/>
              </a:rPr>
              <a:t>Agig</a:t>
            </a:r>
            <a:endParaRPr sz="1000">
              <a:latin typeface="MS Reference Sans Serif"/>
              <a:cs typeface="MS Reference Sans Serif"/>
            </a:endParaRPr>
          </a:p>
        </p:txBody>
      </p:sp>
      <p:sp>
        <p:nvSpPr>
          <p:cNvPr id="16" name="object 12">
            <a:extLst>
              <a:ext uri="{FF2B5EF4-FFF2-40B4-BE49-F238E27FC236}">
                <a16:creationId xmlns:a16="http://schemas.microsoft.com/office/drawing/2014/main" id="{49FEE442-A948-4806-95CC-50C5B2934430}"/>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33287" y="2382237"/>
            <a:ext cx="1730375" cy="331470"/>
          </a:xfrm>
          <a:prstGeom prst="rect">
            <a:avLst/>
          </a:prstGeom>
        </p:spPr>
        <p:txBody>
          <a:bodyPr vert="horz" wrap="square" lIns="0" tIns="14604" rIns="0" bIns="0" rtlCol="0">
            <a:spAutoFit/>
          </a:bodyPr>
          <a:lstStyle/>
          <a:p>
            <a:pPr marL="12700">
              <a:lnSpc>
                <a:spcPts val="1100"/>
              </a:lnSpc>
              <a:spcBef>
                <a:spcPts val="114"/>
              </a:spcBef>
            </a:pPr>
            <a:r>
              <a:rPr sz="1000" spc="40" dirty="0">
                <a:solidFill>
                  <a:srgbClr val="58595B"/>
                </a:solidFill>
                <a:latin typeface="Calibri"/>
                <a:cs typeface="Calibri"/>
              </a:rPr>
              <a:t>Number </a:t>
            </a:r>
            <a:r>
              <a:rPr sz="1000" spc="15" dirty="0">
                <a:solidFill>
                  <a:srgbClr val="58595B"/>
                </a:solidFill>
                <a:latin typeface="Calibri"/>
                <a:cs typeface="Calibri"/>
              </a:rPr>
              <a:t>of </a:t>
            </a:r>
            <a:r>
              <a:rPr sz="1000" spc="35" dirty="0">
                <a:solidFill>
                  <a:srgbClr val="58595B"/>
                </a:solidFill>
                <a:latin typeface="Calibri"/>
                <a:cs typeface="Calibri"/>
              </a:rPr>
              <a:t>states </a:t>
            </a:r>
            <a:r>
              <a:rPr sz="1000" spc="40" dirty="0">
                <a:solidFill>
                  <a:srgbClr val="58595B"/>
                </a:solidFill>
                <a:latin typeface="Calibri"/>
                <a:cs typeface="Calibri"/>
              </a:rPr>
              <a:t>remained</a:t>
            </a:r>
            <a:r>
              <a:rPr sz="1000" dirty="0">
                <a:solidFill>
                  <a:srgbClr val="58595B"/>
                </a:solidFill>
                <a:latin typeface="Calibri"/>
                <a:cs typeface="Calibri"/>
              </a:rPr>
              <a:t> </a:t>
            </a:r>
            <a:r>
              <a:rPr sz="1000" spc="70" dirty="0">
                <a:solidFill>
                  <a:srgbClr val="58595B"/>
                </a:solidFill>
                <a:latin typeface="Calibri"/>
                <a:cs typeface="Calibri"/>
              </a:rPr>
              <a:t>as</a:t>
            </a:r>
            <a:endParaRPr sz="1000">
              <a:latin typeface="Calibri"/>
              <a:cs typeface="Calibri"/>
            </a:endParaRPr>
          </a:p>
          <a:p>
            <a:pPr marL="1113155">
              <a:lnSpc>
                <a:spcPts val="1280"/>
              </a:lnSpc>
            </a:pPr>
            <a:r>
              <a:rPr sz="1150" spc="-130" dirty="0">
                <a:solidFill>
                  <a:srgbClr val="0072BC"/>
                </a:solidFill>
                <a:latin typeface="MS Reference Sans Serif"/>
                <a:cs typeface="MS Reference Sans Serif"/>
              </a:rPr>
              <a:t>18</a:t>
            </a:r>
            <a:r>
              <a:rPr sz="1150" spc="-195" dirty="0">
                <a:solidFill>
                  <a:srgbClr val="0072BC"/>
                </a:solidFill>
                <a:latin typeface="MS Reference Sans Serif"/>
                <a:cs typeface="MS Reference Sans Serif"/>
              </a:rPr>
              <a:t> </a:t>
            </a:r>
            <a:r>
              <a:rPr sz="1150" spc="-40" dirty="0">
                <a:solidFill>
                  <a:srgbClr val="0072BC"/>
                </a:solidFill>
                <a:latin typeface="MS Reference Sans Serif"/>
                <a:cs typeface="MS Reference Sans Serif"/>
              </a:rPr>
              <a:t>states</a:t>
            </a:r>
            <a:endParaRPr sz="1150">
              <a:latin typeface="MS Reference Sans Serif"/>
              <a:cs typeface="MS Reference Sans Serif"/>
            </a:endParaRPr>
          </a:p>
        </p:txBody>
      </p:sp>
      <p:sp>
        <p:nvSpPr>
          <p:cNvPr id="3" name="object 3"/>
          <p:cNvSpPr/>
          <p:nvPr/>
        </p:nvSpPr>
        <p:spPr>
          <a:xfrm>
            <a:off x="2814962" y="1019355"/>
            <a:ext cx="3282428" cy="2837551"/>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287845" y="965465"/>
            <a:ext cx="457200" cy="258445"/>
          </a:xfrm>
          <a:prstGeom prst="rect">
            <a:avLst/>
          </a:prstGeom>
        </p:spPr>
        <p:txBody>
          <a:bodyPr vert="horz" wrap="square" lIns="0" tIns="15875" rIns="0" bIns="0" rtlCol="0">
            <a:spAutoFit/>
          </a:bodyPr>
          <a:lstStyle/>
          <a:p>
            <a:pPr marL="12700">
              <a:lnSpc>
                <a:spcPct val="100000"/>
              </a:lnSpc>
              <a:spcBef>
                <a:spcPts val="125"/>
              </a:spcBef>
            </a:pPr>
            <a:r>
              <a:rPr sz="1500" b="1" spc="15" dirty="0">
                <a:solidFill>
                  <a:srgbClr val="1C3D58"/>
                </a:solidFill>
                <a:latin typeface="Arial"/>
                <a:cs typeface="Arial"/>
              </a:rPr>
              <a:t>2014</a:t>
            </a:r>
            <a:endParaRPr sz="1500">
              <a:latin typeface="Arial"/>
              <a:cs typeface="Arial"/>
            </a:endParaRPr>
          </a:p>
        </p:txBody>
      </p:sp>
      <p:sp>
        <p:nvSpPr>
          <p:cNvPr id="5" name="object 5"/>
          <p:cNvSpPr/>
          <p:nvPr/>
        </p:nvSpPr>
        <p:spPr>
          <a:xfrm>
            <a:off x="2814962" y="3901265"/>
            <a:ext cx="3403363" cy="287130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297751" y="1055102"/>
            <a:ext cx="3242186" cy="2826493"/>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8718862" y="965465"/>
            <a:ext cx="457200" cy="258445"/>
          </a:xfrm>
          <a:prstGeom prst="rect">
            <a:avLst/>
          </a:prstGeom>
        </p:spPr>
        <p:txBody>
          <a:bodyPr vert="horz" wrap="square" lIns="0" tIns="15875" rIns="0" bIns="0" rtlCol="0">
            <a:spAutoFit/>
          </a:bodyPr>
          <a:lstStyle/>
          <a:p>
            <a:pPr marL="12700">
              <a:lnSpc>
                <a:spcPct val="100000"/>
              </a:lnSpc>
              <a:spcBef>
                <a:spcPts val="125"/>
              </a:spcBef>
            </a:pPr>
            <a:r>
              <a:rPr sz="1500" b="1" spc="15" dirty="0">
                <a:solidFill>
                  <a:srgbClr val="1C3D58"/>
                </a:solidFill>
                <a:latin typeface="Arial"/>
                <a:cs typeface="Arial"/>
              </a:rPr>
              <a:t>2020</a:t>
            </a:r>
            <a:endParaRPr sz="1500">
              <a:latin typeface="Arial"/>
              <a:cs typeface="Arial"/>
            </a:endParaRPr>
          </a:p>
        </p:txBody>
      </p:sp>
      <p:sp>
        <p:nvSpPr>
          <p:cNvPr id="8" name="object 8"/>
          <p:cNvSpPr/>
          <p:nvPr/>
        </p:nvSpPr>
        <p:spPr>
          <a:xfrm>
            <a:off x="7301264" y="3903260"/>
            <a:ext cx="3345526" cy="2822507"/>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687086" y="5099795"/>
            <a:ext cx="1776730" cy="461009"/>
          </a:xfrm>
          <a:prstGeom prst="rect">
            <a:avLst/>
          </a:prstGeom>
        </p:spPr>
        <p:txBody>
          <a:bodyPr vert="horz" wrap="square" lIns="0" tIns="14604" rIns="0" bIns="0" rtlCol="0">
            <a:spAutoFit/>
          </a:bodyPr>
          <a:lstStyle/>
          <a:p>
            <a:pPr marR="5080" algn="r">
              <a:lnSpc>
                <a:spcPts val="1110"/>
              </a:lnSpc>
              <a:spcBef>
                <a:spcPts val="114"/>
              </a:spcBef>
            </a:pPr>
            <a:r>
              <a:rPr sz="1000" spc="40" dirty="0">
                <a:solidFill>
                  <a:srgbClr val="58595B"/>
                </a:solidFill>
                <a:latin typeface="Calibri"/>
                <a:cs typeface="Calibri"/>
              </a:rPr>
              <a:t>Number </a:t>
            </a:r>
            <a:r>
              <a:rPr sz="1000" spc="15" dirty="0">
                <a:solidFill>
                  <a:srgbClr val="58595B"/>
                </a:solidFill>
                <a:latin typeface="Calibri"/>
                <a:cs typeface="Calibri"/>
              </a:rPr>
              <a:t>of </a:t>
            </a:r>
            <a:r>
              <a:rPr sz="1000" spc="35" dirty="0">
                <a:solidFill>
                  <a:srgbClr val="58595B"/>
                </a:solidFill>
                <a:latin typeface="Calibri"/>
                <a:cs typeface="Calibri"/>
              </a:rPr>
              <a:t>Localities</a:t>
            </a:r>
            <a:r>
              <a:rPr sz="1000" spc="15" dirty="0">
                <a:solidFill>
                  <a:srgbClr val="58595B"/>
                </a:solidFill>
                <a:latin typeface="Calibri"/>
                <a:cs typeface="Calibri"/>
              </a:rPr>
              <a:t> </a:t>
            </a:r>
            <a:r>
              <a:rPr sz="1000" spc="50" dirty="0">
                <a:solidFill>
                  <a:srgbClr val="58595B"/>
                </a:solidFill>
                <a:latin typeface="Calibri"/>
                <a:cs typeface="Calibri"/>
              </a:rPr>
              <a:t>increased</a:t>
            </a:r>
            <a:endParaRPr sz="1000">
              <a:latin typeface="Calibri"/>
              <a:cs typeface="Calibri"/>
            </a:endParaRPr>
          </a:p>
          <a:p>
            <a:pPr marR="5080" algn="r">
              <a:lnSpc>
                <a:spcPts val="1010"/>
              </a:lnSpc>
            </a:pPr>
            <a:r>
              <a:rPr sz="1000" spc="10" dirty="0">
                <a:solidFill>
                  <a:srgbClr val="58595B"/>
                </a:solidFill>
                <a:latin typeface="Calibri"/>
                <a:cs typeface="Calibri"/>
              </a:rPr>
              <a:t>from </a:t>
            </a:r>
            <a:r>
              <a:rPr sz="1000" spc="-105" dirty="0">
                <a:solidFill>
                  <a:srgbClr val="58595B"/>
                </a:solidFill>
                <a:latin typeface="Calibri"/>
                <a:cs typeface="Calibri"/>
              </a:rPr>
              <a:t>171  </a:t>
            </a:r>
            <a:r>
              <a:rPr sz="1000" spc="35" dirty="0">
                <a:solidFill>
                  <a:srgbClr val="58595B"/>
                </a:solidFill>
                <a:latin typeface="Calibri"/>
                <a:cs typeface="Calibri"/>
              </a:rPr>
              <a:t>localists</a:t>
            </a:r>
            <a:r>
              <a:rPr sz="1000" spc="10" dirty="0">
                <a:solidFill>
                  <a:srgbClr val="58595B"/>
                </a:solidFill>
                <a:latin typeface="Calibri"/>
                <a:cs typeface="Calibri"/>
              </a:rPr>
              <a:t> to</a:t>
            </a:r>
            <a:endParaRPr sz="1000">
              <a:latin typeface="Calibri"/>
              <a:cs typeface="Calibri"/>
            </a:endParaRPr>
          </a:p>
          <a:p>
            <a:pPr marL="875665">
              <a:lnSpc>
                <a:spcPts val="1280"/>
              </a:lnSpc>
            </a:pPr>
            <a:r>
              <a:rPr sz="1150" spc="-90" dirty="0">
                <a:solidFill>
                  <a:srgbClr val="0072BC"/>
                </a:solidFill>
                <a:latin typeface="MS Reference Sans Serif"/>
                <a:cs typeface="MS Reference Sans Serif"/>
              </a:rPr>
              <a:t>188</a:t>
            </a:r>
            <a:r>
              <a:rPr sz="1150" spc="-185" dirty="0">
                <a:solidFill>
                  <a:srgbClr val="0072BC"/>
                </a:solidFill>
                <a:latin typeface="MS Reference Sans Serif"/>
                <a:cs typeface="MS Reference Sans Serif"/>
              </a:rPr>
              <a:t> </a:t>
            </a:r>
            <a:r>
              <a:rPr sz="1150" spc="-25" dirty="0">
                <a:solidFill>
                  <a:srgbClr val="0072BC"/>
                </a:solidFill>
                <a:latin typeface="MS Reference Sans Serif"/>
                <a:cs typeface="MS Reference Sans Serif"/>
              </a:rPr>
              <a:t>localities</a:t>
            </a:r>
            <a:endParaRPr sz="1150">
              <a:latin typeface="MS Reference Sans Serif"/>
              <a:cs typeface="MS Reference Sans Serif"/>
            </a:endParaRPr>
          </a:p>
        </p:txBody>
      </p:sp>
      <p:sp>
        <p:nvSpPr>
          <p:cNvPr id="10" name="object 10"/>
          <p:cNvSpPr txBox="1"/>
          <p:nvPr/>
        </p:nvSpPr>
        <p:spPr>
          <a:xfrm>
            <a:off x="350097" y="883462"/>
            <a:ext cx="2115820" cy="466923"/>
          </a:xfrm>
          <a:prstGeom prst="rect">
            <a:avLst/>
          </a:prstGeom>
        </p:spPr>
        <p:txBody>
          <a:bodyPr vert="horz" wrap="square" lIns="0" tIns="48260" rIns="0" bIns="0" rtlCol="0">
            <a:spAutoFit/>
          </a:bodyPr>
          <a:lstStyle/>
          <a:p>
            <a:pPr marL="12700" marR="5080">
              <a:lnSpc>
                <a:spcPts val="1400"/>
              </a:lnSpc>
              <a:spcBef>
                <a:spcPts val="380"/>
              </a:spcBef>
            </a:pPr>
            <a:r>
              <a:rPr sz="1400" spc="-60" dirty="0">
                <a:solidFill>
                  <a:srgbClr val="0072BC"/>
                </a:solidFill>
                <a:latin typeface="Proxima Nova Cn Rg" panose="02000506030000020004" pitchFamily="50" charset="0"/>
                <a:cs typeface="MS Reference Sans Serif"/>
              </a:rPr>
              <a:t>Changes on </a:t>
            </a:r>
            <a:r>
              <a:rPr sz="1400" spc="-85" dirty="0">
                <a:solidFill>
                  <a:srgbClr val="0072BC"/>
                </a:solidFill>
                <a:latin typeface="Proxima Nova Cn Rg" panose="02000506030000020004" pitchFamily="50" charset="0"/>
                <a:cs typeface="MS Reference Sans Serif"/>
              </a:rPr>
              <a:t>States </a:t>
            </a:r>
            <a:r>
              <a:rPr sz="1400" spc="-70" dirty="0">
                <a:solidFill>
                  <a:srgbClr val="0072BC"/>
                </a:solidFill>
                <a:latin typeface="Proxima Nova Cn Rg" panose="02000506030000020004" pitchFamily="50" charset="0"/>
                <a:cs typeface="MS Reference Sans Serif"/>
              </a:rPr>
              <a:t>and</a:t>
            </a:r>
            <a:endParaRPr lang="en-US" sz="1400" spc="-70" dirty="0">
              <a:solidFill>
                <a:srgbClr val="0072BC"/>
              </a:solidFill>
              <a:latin typeface="Proxima Nova Cn Rg" panose="02000506030000020004" pitchFamily="50" charset="0"/>
              <a:cs typeface="MS Reference Sans Serif"/>
            </a:endParaRPr>
          </a:p>
          <a:p>
            <a:pPr marL="12700" marR="5080">
              <a:lnSpc>
                <a:spcPts val="1400"/>
              </a:lnSpc>
              <a:spcBef>
                <a:spcPts val="380"/>
              </a:spcBef>
            </a:pPr>
            <a:r>
              <a:rPr sz="1400" spc="-55" dirty="0">
                <a:solidFill>
                  <a:srgbClr val="0072BC"/>
                </a:solidFill>
                <a:latin typeface="Proxima Nova Cn Rg" panose="02000506030000020004" pitchFamily="50" charset="0"/>
                <a:cs typeface="MS Reference Sans Serif"/>
              </a:rPr>
              <a:t>Localities </a:t>
            </a:r>
            <a:r>
              <a:rPr sz="1400" spc="-220" dirty="0">
                <a:solidFill>
                  <a:srgbClr val="0072BC"/>
                </a:solidFill>
                <a:latin typeface="Proxima Nova Cn Rg" panose="02000506030000020004" pitchFamily="50" charset="0"/>
                <a:cs typeface="MS Reference Sans Serif"/>
              </a:rPr>
              <a:t>- </a:t>
            </a:r>
            <a:r>
              <a:rPr lang="en-US" sz="1400" spc="-220" dirty="0">
                <a:solidFill>
                  <a:srgbClr val="0072BC"/>
                </a:solidFill>
                <a:latin typeface="Proxima Nova Cn Rg" panose="02000506030000020004" pitchFamily="50" charset="0"/>
                <a:cs typeface="MS Reference Sans Serif"/>
              </a:rPr>
              <a:t>    </a:t>
            </a:r>
            <a:r>
              <a:rPr sz="1400" spc="-60" dirty="0">
                <a:solidFill>
                  <a:srgbClr val="0072BC"/>
                </a:solidFill>
                <a:latin typeface="Proxima Nova Cn Rg" panose="02000506030000020004" pitchFamily="50" charset="0"/>
                <a:cs typeface="MS Reference Sans Serif"/>
              </a:rPr>
              <a:t>National</a:t>
            </a:r>
            <a:r>
              <a:rPr sz="1400" spc="-165" dirty="0">
                <a:solidFill>
                  <a:srgbClr val="0072BC"/>
                </a:solidFill>
                <a:latin typeface="Proxima Nova Cn Rg" panose="02000506030000020004" pitchFamily="50" charset="0"/>
                <a:cs typeface="MS Reference Sans Serif"/>
              </a:rPr>
              <a:t> </a:t>
            </a:r>
            <a:r>
              <a:rPr sz="1400" spc="-105" dirty="0">
                <a:solidFill>
                  <a:srgbClr val="0072BC"/>
                </a:solidFill>
                <a:latin typeface="Proxima Nova Cn Rg" panose="02000506030000020004" pitchFamily="50" charset="0"/>
                <a:cs typeface="MS Reference Sans Serif"/>
              </a:rPr>
              <a:t>Level:</a:t>
            </a:r>
            <a:endParaRPr sz="1400" dirty="0">
              <a:latin typeface="Proxima Nova Cn Rg" panose="02000506030000020004" pitchFamily="50" charset="0"/>
              <a:cs typeface="MS Reference Sans Serif"/>
            </a:endParaRPr>
          </a:p>
        </p:txBody>
      </p:sp>
      <p:sp>
        <p:nvSpPr>
          <p:cNvPr id="11" name="object 11"/>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dirty="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dirty="0">
              <a:latin typeface="Arial"/>
              <a:cs typeface="Arial"/>
            </a:endParaRPr>
          </a:p>
        </p:txBody>
      </p:sp>
      <p:sp>
        <p:nvSpPr>
          <p:cNvPr id="15" name="object 12">
            <a:extLst>
              <a:ext uri="{FF2B5EF4-FFF2-40B4-BE49-F238E27FC236}">
                <a16:creationId xmlns:a16="http://schemas.microsoft.com/office/drawing/2014/main" id="{FC2CA0AA-E5FA-447D-8F23-D704E6BEE2AA}"/>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1057" y="715664"/>
            <a:ext cx="2220595" cy="840740"/>
          </a:xfrm>
          <a:prstGeom prst="rect">
            <a:avLst/>
          </a:prstGeom>
        </p:spPr>
        <p:txBody>
          <a:bodyPr vert="horz" wrap="square" lIns="0" tIns="90170" rIns="0" bIns="0" rtlCol="0">
            <a:spAutoFit/>
          </a:bodyPr>
          <a:lstStyle/>
          <a:p>
            <a:pPr marL="12700">
              <a:lnSpc>
                <a:spcPct val="100000"/>
              </a:lnSpc>
              <a:spcBef>
                <a:spcPts val="710"/>
              </a:spcBef>
            </a:pPr>
            <a:r>
              <a:rPr sz="1800" spc="-90" dirty="0">
                <a:solidFill>
                  <a:srgbClr val="0072BC"/>
                </a:solidFill>
                <a:latin typeface="MS Reference Sans Serif"/>
                <a:cs typeface="MS Reference Sans Serif"/>
              </a:rPr>
              <a:t>Northern</a:t>
            </a:r>
            <a:r>
              <a:rPr sz="1800" spc="-18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5875">
              <a:lnSpc>
                <a:spcPts val="1255"/>
              </a:lnSpc>
              <a:spcBef>
                <a:spcPts val="409"/>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8895">
              <a:lnSpc>
                <a:spcPts val="1975"/>
              </a:lnSpc>
            </a:pPr>
            <a:r>
              <a:rPr sz="1800" spc="-165" dirty="0">
                <a:solidFill>
                  <a:srgbClr val="0072BC"/>
                </a:solidFill>
                <a:latin typeface="MS Reference Sans Serif"/>
                <a:cs typeface="MS Reference Sans Serif"/>
              </a:rPr>
              <a:t>7</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graphicFrame>
        <p:nvGraphicFramePr>
          <p:cNvPr id="4" name="object 4"/>
          <p:cNvGraphicFramePr>
            <a:graphicFrameLocks noGrp="1"/>
          </p:cNvGraphicFramePr>
          <p:nvPr>
            <p:extLst>
              <p:ext uri="{D42A27DB-BD31-4B8C-83A1-F6EECF244321}">
                <p14:modId xmlns:p14="http://schemas.microsoft.com/office/powerpoint/2010/main" val="72843415"/>
              </p:ext>
            </p:extLst>
          </p:nvPr>
        </p:nvGraphicFramePr>
        <p:xfrm>
          <a:off x="367985" y="1818723"/>
          <a:ext cx="2255520" cy="2567097"/>
        </p:xfrm>
        <a:graphic>
          <a:graphicData uri="http://schemas.openxmlformats.org/drawingml/2006/table">
            <a:tbl>
              <a:tblPr firstRow="1" bandRow="1">
                <a:tableStyleId>{2D5ABB26-0587-4C30-8999-92F81FD0307C}</a:tableStyleId>
              </a:tblPr>
              <a:tblGrid>
                <a:gridCol w="1127760">
                  <a:extLst>
                    <a:ext uri="{9D8B030D-6E8A-4147-A177-3AD203B41FA5}">
                      <a16:colId xmlns:a16="http://schemas.microsoft.com/office/drawing/2014/main" val="20000"/>
                    </a:ext>
                  </a:extLst>
                </a:gridCol>
                <a:gridCol w="1127760">
                  <a:extLst>
                    <a:ext uri="{9D8B030D-6E8A-4147-A177-3AD203B41FA5}">
                      <a16:colId xmlns:a16="http://schemas.microsoft.com/office/drawing/2014/main" val="20001"/>
                    </a:ext>
                  </a:extLst>
                </a:gridCol>
              </a:tblGrid>
              <a:tr h="366729">
                <a:tc>
                  <a:txBody>
                    <a:bodyPr/>
                    <a:lstStyle/>
                    <a:p>
                      <a:pPr marL="75565">
                        <a:lnSpc>
                          <a:spcPct val="100000"/>
                        </a:lnSpc>
                        <a:spcBef>
                          <a:spcPts val="635"/>
                        </a:spcBef>
                      </a:pPr>
                      <a:r>
                        <a:rPr sz="1200" spc="35" dirty="0">
                          <a:solidFill>
                            <a:srgbClr val="1C3D58"/>
                          </a:solidFill>
                          <a:latin typeface="Calibri"/>
                          <a:cs typeface="Calibri"/>
                        </a:rPr>
                        <a:t>Halfa</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6200" algn="r">
                        <a:lnSpc>
                          <a:spcPct val="100000"/>
                        </a:lnSpc>
                        <a:spcBef>
                          <a:spcPts val="575"/>
                        </a:spcBef>
                      </a:pPr>
                      <a:r>
                        <a:rPr sz="1200" i="1" dirty="0">
                          <a:solidFill>
                            <a:srgbClr val="1C3D58"/>
                          </a:solidFill>
                          <a:latin typeface="Tahoma"/>
                          <a:cs typeface="Tahoma"/>
                        </a:rPr>
                        <a:t>ﺎﻔﻠﺣ</a:t>
                      </a:r>
                      <a:endParaRPr sz="1200">
                        <a:latin typeface="Tahoma"/>
                        <a:cs typeface="Tahoma"/>
                      </a:endParaRPr>
                    </a:p>
                  </a:txBody>
                  <a:tcPr marL="0" marR="0" marT="7302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66727">
                <a:tc>
                  <a:txBody>
                    <a:bodyPr/>
                    <a:lstStyle/>
                    <a:p>
                      <a:pPr marL="75565">
                        <a:lnSpc>
                          <a:spcPct val="100000"/>
                        </a:lnSpc>
                        <a:spcBef>
                          <a:spcPts val="635"/>
                        </a:spcBef>
                      </a:pPr>
                      <a:r>
                        <a:rPr sz="1200" spc="70" dirty="0">
                          <a:solidFill>
                            <a:srgbClr val="1C3D58"/>
                          </a:solidFill>
                          <a:latin typeface="Calibri"/>
                          <a:cs typeface="Calibri"/>
                        </a:rPr>
                        <a:t>Delgo</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4295" algn="r">
                        <a:lnSpc>
                          <a:spcPct val="100000"/>
                        </a:lnSpc>
                        <a:spcBef>
                          <a:spcPts val="715"/>
                        </a:spcBef>
                      </a:pPr>
                      <a:r>
                        <a:rPr sz="1200" i="1" dirty="0">
                          <a:solidFill>
                            <a:srgbClr val="1C3D58"/>
                          </a:solidFill>
                          <a:latin typeface="Tahoma"/>
                          <a:cs typeface="Tahoma"/>
                        </a:rPr>
                        <a:t>ﻮﻘﻟد</a:t>
                      </a:r>
                      <a:endParaRPr sz="1200">
                        <a:latin typeface="Tahoma"/>
                        <a:cs typeface="Tahoma"/>
                      </a:endParaRPr>
                    </a:p>
                  </a:txBody>
                  <a:tcPr marL="0" marR="0" marT="908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66729">
                <a:tc>
                  <a:txBody>
                    <a:bodyPr/>
                    <a:lstStyle/>
                    <a:p>
                      <a:pPr marL="86360">
                        <a:lnSpc>
                          <a:spcPct val="100000"/>
                        </a:lnSpc>
                        <a:spcBef>
                          <a:spcPts val="625"/>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55" dirty="0">
                          <a:solidFill>
                            <a:srgbClr val="1C3D58"/>
                          </a:solidFill>
                          <a:latin typeface="Calibri"/>
                          <a:cs typeface="Calibri"/>
                        </a:rPr>
                        <a:t>Burgaig</a:t>
                      </a:r>
                      <a:endParaRPr sz="1200">
                        <a:latin typeface="Calibri"/>
                        <a:cs typeface="Calibri"/>
                      </a:endParaRPr>
                    </a:p>
                  </a:txBody>
                  <a:tcPr marL="0" marR="0" marT="793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9850" algn="r">
                        <a:lnSpc>
                          <a:spcPct val="100000"/>
                        </a:lnSpc>
                        <a:spcBef>
                          <a:spcPts val="745"/>
                        </a:spcBef>
                      </a:pPr>
                      <a:r>
                        <a:rPr sz="1200" i="1" dirty="0">
                          <a:solidFill>
                            <a:srgbClr val="1C3D58"/>
                          </a:solidFill>
                          <a:latin typeface="Tahoma"/>
                          <a:cs typeface="Tahoma"/>
                        </a:rPr>
                        <a:t>ﻖﯿﻗﺮﺒﻟا</a:t>
                      </a:r>
                      <a:endParaRPr sz="1200">
                        <a:latin typeface="Tahoma"/>
                        <a:cs typeface="Tahoma"/>
                      </a:endParaRPr>
                    </a:p>
                  </a:txBody>
                  <a:tcPr marL="0" marR="0" marT="946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66727">
                <a:tc>
                  <a:txBody>
                    <a:bodyPr/>
                    <a:lstStyle/>
                    <a:p>
                      <a:pPr marL="75565">
                        <a:lnSpc>
                          <a:spcPct val="100000"/>
                        </a:lnSpc>
                        <a:spcBef>
                          <a:spcPts val="635"/>
                        </a:spcBef>
                      </a:pPr>
                      <a:r>
                        <a:rPr sz="1200" spc="55" dirty="0">
                          <a:solidFill>
                            <a:srgbClr val="1C3D58"/>
                          </a:solidFill>
                          <a:latin typeface="Calibri"/>
                          <a:cs typeface="Calibri"/>
                        </a:rPr>
                        <a:t>Dongola</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4295" algn="r">
                        <a:lnSpc>
                          <a:spcPct val="100000"/>
                        </a:lnSpc>
                        <a:spcBef>
                          <a:spcPts val="565"/>
                        </a:spcBef>
                      </a:pPr>
                      <a:r>
                        <a:rPr sz="1200" i="1" dirty="0">
                          <a:solidFill>
                            <a:srgbClr val="1C3D58"/>
                          </a:solidFill>
                          <a:latin typeface="Tahoma"/>
                          <a:cs typeface="Tahoma"/>
                        </a:rPr>
                        <a:t>ﻼﻘﻧد</a:t>
                      </a:r>
                      <a:endParaRPr sz="1200">
                        <a:latin typeface="Tahoma"/>
                        <a:cs typeface="Tahoma"/>
                      </a:endParaRPr>
                    </a:p>
                  </a:txBody>
                  <a:tcPr marL="0" marR="0" marT="717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366729">
                <a:tc>
                  <a:txBody>
                    <a:bodyPr/>
                    <a:lstStyle/>
                    <a:p>
                      <a:pPr marL="86360">
                        <a:lnSpc>
                          <a:spcPct val="100000"/>
                        </a:lnSpc>
                        <a:spcBef>
                          <a:spcPts val="530"/>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40" dirty="0">
                          <a:solidFill>
                            <a:srgbClr val="1C3D58"/>
                          </a:solidFill>
                          <a:latin typeface="Calibri"/>
                          <a:cs typeface="Calibri"/>
                        </a:rPr>
                        <a:t>Golid</a:t>
                      </a:r>
                      <a:endParaRPr sz="1200">
                        <a:latin typeface="Calibri"/>
                        <a:cs typeface="Calibri"/>
                      </a:endParaRPr>
                    </a:p>
                  </a:txBody>
                  <a:tcPr marL="0" marR="0" marT="673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9215" algn="r">
                        <a:lnSpc>
                          <a:spcPct val="100000"/>
                        </a:lnSpc>
                        <a:spcBef>
                          <a:spcPts val="575"/>
                        </a:spcBef>
                      </a:pPr>
                      <a:r>
                        <a:rPr sz="1200" i="1" dirty="0">
                          <a:solidFill>
                            <a:srgbClr val="1C3D58"/>
                          </a:solidFill>
                          <a:latin typeface="Tahoma"/>
                          <a:cs typeface="Tahoma"/>
                        </a:rPr>
                        <a:t>ﺪﻟﻮﻘﻟا</a:t>
                      </a:r>
                      <a:endParaRPr sz="1200">
                        <a:latin typeface="Tahoma"/>
                        <a:cs typeface="Tahoma"/>
                      </a:endParaRPr>
                    </a:p>
                  </a:txBody>
                  <a:tcPr marL="0" marR="0" marT="7302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66727">
                <a:tc>
                  <a:txBody>
                    <a:bodyPr/>
                    <a:lstStyle/>
                    <a:p>
                      <a:pPr marL="75565">
                        <a:lnSpc>
                          <a:spcPct val="100000"/>
                        </a:lnSpc>
                        <a:spcBef>
                          <a:spcPts val="635"/>
                        </a:spcBef>
                      </a:pPr>
                      <a:r>
                        <a:rPr sz="1200" spc="25" dirty="0">
                          <a:solidFill>
                            <a:srgbClr val="1C3D58"/>
                          </a:solidFill>
                          <a:latin typeface="Calibri"/>
                          <a:cs typeface="Calibri"/>
                        </a:rPr>
                        <a:t>Merwoe</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74295" algn="r">
                        <a:lnSpc>
                          <a:spcPct val="100000"/>
                        </a:lnSpc>
                        <a:spcBef>
                          <a:spcPts val="459"/>
                        </a:spcBef>
                      </a:pPr>
                      <a:r>
                        <a:rPr lang="ar-EG" sz="1200" i="1" dirty="0">
                          <a:solidFill>
                            <a:srgbClr val="1C3D58"/>
                          </a:solidFill>
                          <a:latin typeface="Tahoma"/>
                          <a:cs typeface="Tahoma"/>
                        </a:rPr>
                        <a:t>مروي</a:t>
                      </a:r>
                      <a:endParaRPr sz="1200" dirty="0">
                        <a:latin typeface="Tahoma"/>
                        <a:cs typeface="Tahoma"/>
                      </a:endParaRPr>
                    </a:p>
                  </a:txBody>
                  <a:tcPr marL="0" marR="0" marT="5841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66729">
                <a:tc>
                  <a:txBody>
                    <a:bodyPr/>
                    <a:lstStyle/>
                    <a:p>
                      <a:pPr marL="86360">
                        <a:lnSpc>
                          <a:spcPct val="100000"/>
                        </a:lnSpc>
                        <a:spcBef>
                          <a:spcPts val="635"/>
                        </a:spcBef>
                      </a:pPr>
                      <a:r>
                        <a:rPr sz="1200" spc="75" dirty="0">
                          <a:solidFill>
                            <a:srgbClr val="1C3D58"/>
                          </a:solidFill>
                          <a:latin typeface="Calibri"/>
                          <a:cs typeface="Calibri"/>
                        </a:rPr>
                        <a:t>Ad</a:t>
                      </a:r>
                      <a:r>
                        <a:rPr sz="1200" spc="20" dirty="0">
                          <a:solidFill>
                            <a:srgbClr val="1C3D58"/>
                          </a:solidFill>
                          <a:latin typeface="Calibri"/>
                          <a:cs typeface="Calibri"/>
                        </a:rPr>
                        <a:t> </a:t>
                      </a:r>
                      <a:r>
                        <a:rPr sz="1200" spc="60" dirty="0">
                          <a:solidFill>
                            <a:srgbClr val="1C3D58"/>
                          </a:solidFill>
                          <a:latin typeface="Calibri"/>
                          <a:cs typeface="Calibri"/>
                        </a:rPr>
                        <a:t>Dabbah</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9215" algn="r">
                        <a:lnSpc>
                          <a:spcPct val="100000"/>
                        </a:lnSpc>
                        <a:spcBef>
                          <a:spcPts val="715"/>
                        </a:spcBef>
                      </a:pPr>
                      <a:r>
                        <a:rPr sz="1200" i="1" dirty="0">
                          <a:solidFill>
                            <a:srgbClr val="1C3D58"/>
                          </a:solidFill>
                          <a:latin typeface="Tahoma"/>
                          <a:cs typeface="Tahoma"/>
                        </a:rPr>
                        <a:t>ﺔﺑﺪﻟا</a:t>
                      </a:r>
                      <a:endParaRPr sz="1200" dirty="0">
                        <a:latin typeface="Tahoma"/>
                        <a:cs typeface="Tahoma"/>
                      </a:endParaRPr>
                    </a:p>
                  </a:txBody>
                  <a:tcPr marL="0" marR="0" marT="908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bl>
          </a:graphicData>
        </a:graphic>
      </p:graphicFrame>
      <p:sp>
        <p:nvSpPr>
          <p:cNvPr id="5" name="object 5"/>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066112" y="1141955"/>
            <a:ext cx="7042150" cy="1663700"/>
          </a:xfrm>
          <a:custGeom>
            <a:avLst/>
            <a:gdLst/>
            <a:ahLst/>
            <a:cxnLst/>
            <a:rect l="l" t="t" r="r" b="b"/>
            <a:pathLst>
              <a:path w="7042150" h="1663700">
                <a:moveTo>
                  <a:pt x="4823946" y="210704"/>
                </a:moveTo>
                <a:lnTo>
                  <a:pt x="0" y="210704"/>
                </a:lnTo>
                <a:lnTo>
                  <a:pt x="0" y="1663434"/>
                </a:lnTo>
                <a:lnTo>
                  <a:pt x="6997492" y="1663434"/>
                </a:lnTo>
                <a:lnTo>
                  <a:pt x="6997492" y="1430553"/>
                </a:lnTo>
                <a:lnTo>
                  <a:pt x="7008583" y="1286388"/>
                </a:lnTo>
                <a:lnTo>
                  <a:pt x="7019672" y="1197669"/>
                </a:lnTo>
                <a:lnTo>
                  <a:pt x="7030764" y="898254"/>
                </a:lnTo>
                <a:lnTo>
                  <a:pt x="7030764" y="665373"/>
                </a:lnTo>
                <a:lnTo>
                  <a:pt x="7041851" y="499032"/>
                </a:lnTo>
                <a:lnTo>
                  <a:pt x="7041851" y="221788"/>
                </a:lnTo>
                <a:lnTo>
                  <a:pt x="5212080" y="221788"/>
                </a:lnTo>
                <a:lnTo>
                  <a:pt x="4823946" y="210704"/>
                </a:lnTo>
                <a:close/>
              </a:path>
              <a:path w="7042150" h="1663700">
                <a:moveTo>
                  <a:pt x="7041851" y="210704"/>
                </a:moveTo>
                <a:lnTo>
                  <a:pt x="5988344" y="210704"/>
                </a:lnTo>
                <a:lnTo>
                  <a:pt x="5611298" y="221788"/>
                </a:lnTo>
                <a:lnTo>
                  <a:pt x="7041851" y="221788"/>
                </a:lnTo>
                <a:lnTo>
                  <a:pt x="7041851" y="210704"/>
                </a:lnTo>
                <a:close/>
              </a:path>
              <a:path w="7042150" h="1663700">
                <a:moveTo>
                  <a:pt x="6154689" y="0"/>
                </a:moveTo>
                <a:lnTo>
                  <a:pt x="6110330" y="33267"/>
                </a:lnTo>
                <a:lnTo>
                  <a:pt x="6099242" y="33267"/>
                </a:lnTo>
                <a:lnTo>
                  <a:pt x="6099242" y="44359"/>
                </a:lnTo>
                <a:lnTo>
                  <a:pt x="6065970" y="77627"/>
                </a:lnTo>
                <a:lnTo>
                  <a:pt x="6054883" y="77627"/>
                </a:lnTo>
                <a:lnTo>
                  <a:pt x="6032703" y="121986"/>
                </a:lnTo>
                <a:lnTo>
                  <a:pt x="6032703" y="166345"/>
                </a:lnTo>
                <a:lnTo>
                  <a:pt x="6010523" y="210704"/>
                </a:lnTo>
                <a:lnTo>
                  <a:pt x="6099242" y="210704"/>
                </a:lnTo>
                <a:lnTo>
                  <a:pt x="6099242" y="177429"/>
                </a:lnTo>
                <a:lnTo>
                  <a:pt x="6110330" y="166345"/>
                </a:lnTo>
                <a:lnTo>
                  <a:pt x="6110330" y="144165"/>
                </a:lnTo>
                <a:lnTo>
                  <a:pt x="6121421" y="144165"/>
                </a:lnTo>
                <a:lnTo>
                  <a:pt x="6132509" y="110897"/>
                </a:lnTo>
                <a:lnTo>
                  <a:pt x="6176869" y="66539"/>
                </a:lnTo>
                <a:lnTo>
                  <a:pt x="6199049" y="33267"/>
                </a:lnTo>
                <a:lnTo>
                  <a:pt x="6176869" y="22179"/>
                </a:lnTo>
                <a:lnTo>
                  <a:pt x="6154689" y="0"/>
                </a:lnTo>
                <a:close/>
              </a:path>
            </a:pathLst>
          </a:custGeom>
          <a:solidFill>
            <a:srgbClr val="E6E6E6"/>
          </a:solidFill>
        </p:spPr>
        <p:txBody>
          <a:bodyPr wrap="square" lIns="0" tIns="0" rIns="0" bIns="0" rtlCol="0"/>
          <a:lstStyle/>
          <a:p>
            <a:endParaRPr/>
          </a:p>
        </p:txBody>
      </p:sp>
      <p:sp>
        <p:nvSpPr>
          <p:cNvPr id="7" name="object 7"/>
          <p:cNvSpPr/>
          <p:nvPr/>
        </p:nvSpPr>
        <p:spPr>
          <a:xfrm>
            <a:off x="3066115" y="1141949"/>
            <a:ext cx="7042150" cy="1663700"/>
          </a:xfrm>
          <a:custGeom>
            <a:avLst/>
            <a:gdLst/>
            <a:ahLst/>
            <a:cxnLst/>
            <a:rect l="l" t="t" r="r" b="b"/>
            <a:pathLst>
              <a:path w="7042150" h="1663700">
                <a:moveTo>
                  <a:pt x="7041855" y="210708"/>
                </a:moveTo>
                <a:lnTo>
                  <a:pt x="7041855" y="210708"/>
                </a:lnTo>
                <a:lnTo>
                  <a:pt x="7041855" y="299420"/>
                </a:lnTo>
                <a:lnTo>
                  <a:pt x="7041855" y="499036"/>
                </a:lnTo>
                <a:lnTo>
                  <a:pt x="7030768" y="665373"/>
                </a:lnTo>
                <a:lnTo>
                  <a:pt x="7030768" y="898255"/>
                </a:lnTo>
                <a:lnTo>
                  <a:pt x="7019676" y="1197670"/>
                </a:lnTo>
                <a:lnTo>
                  <a:pt x="7008589" y="1286388"/>
                </a:lnTo>
                <a:lnTo>
                  <a:pt x="6997496" y="1430556"/>
                </a:lnTo>
                <a:lnTo>
                  <a:pt x="6997496" y="1663433"/>
                </a:lnTo>
                <a:lnTo>
                  <a:pt x="6964230" y="1663433"/>
                </a:lnTo>
                <a:lnTo>
                  <a:pt x="0" y="1663433"/>
                </a:lnTo>
                <a:lnTo>
                  <a:pt x="0" y="1485998"/>
                </a:lnTo>
                <a:lnTo>
                  <a:pt x="0" y="1230936"/>
                </a:lnTo>
                <a:lnTo>
                  <a:pt x="0" y="975880"/>
                </a:lnTo>
                <a:lnTo>
                  <a:pt x="0" y="709732"/>
                </a:lnTo>
                <a:lnTo>
                  <a:pt x="0" y="454677"/>
                </a:lnTo>
                <a:lnTo>
                  <a:pt x="0" y="210708"/>
                </a:lnTo>
                <a:lnTo>
                  <a:pt x="66532" y="210708"/>
                </a:lnTo>
                <a:lnTo>
                  <a:pt x="155249" y="210708"/>
                </a:lnTo>
                <a:lnTo>
                  <a:pt x="232880" y="210708"/>
                </a:lnTo>
                <a:lnTo>
                  <a:pt x="609916" y="210708"/>
                </a:lnTo>
                <a:lnTo>
                  <a:pt x="998054" y="210708"/>
                </a:lnTo>
                <a:lnTo>
                  <a:pt x="1375100" y="210708"/>
                </a:lnTo>
                <a:lnTo>
                  <a:pt x="1763237" y="210708"/>
                </a:lnTo>
                <a:lnTo>
                  <a:pt x="2151364" y="210708"/>
                </a:lnTo>
                <a:lnTo>
                  <a:pt x="2539502" y="210708"/>
                </a:lnTo>
                <a:lnTo>
                  <a:pt x="2728020" y="210708"/>
                </a:lnTo>
                <a:lnTo>
                  <a:pt x="2783471" y="210708"/>
                </a:lnTo>
                <a:lnTo>
                  <a:pt x="2927636" y="210708"/>
                </a:lnTo>
                <a:lnTo>
                  <a:pt x="3304676" y="210708"/>
                </a:lnTo>
                <a:lnTo>
                  <a:pt x="3681722" y="210708"/>
                </a:lnTo>
                <a:lnTo>
                  <a:pt x="4069860" y="210708"/>
                </a:lnTo>
                <a:lnTo>
                  <a:pt x="4446905" y="210708"/>
                </a:lnTo>
                <a:lnTo>
                  <a:pt x="4823945" y="210708"/>
                </a:lnTo>
                <a:lnTo>
                  <a:pt x="5212085" y="221789"/>
                </a:lnTo>
                <a:lnTo>
                  <a:pt x="5600217" y="221789"/>
                </a:lnTo>
                <a:lnTo>
                  <a:pt x="5611298" y="221789"/>
                </a:lnTo>
                <a:lnTo>
                  <a:pt x="5988344" y="210708"/>
                </a:lnTo>
                <a:lnTo>
                  <a:pt x="6010523" y="210708"/>
                </a:lnTo>
                <a:lnTo>
                  <a:pt x="6032708" y="166349"/>
                </a:lnTo>
                <a:lnTo>
                  <a:pt x="6032708" y="121991"/>
                </a:lnTo>
                <a:lnTo>
                  <a:pt x="6054887" y="77626"/>
                </a:lnTo>
                <a:lnTo>
                  <a:pt x="6065974" y="77626"/>
                </a:lnTo>
                <a:lnTo>
                  <a:pt x="6099246" y="44358"/>
                </a:lnTo>
                <a:lnTo>
                  <a:pt x="6099246" y="33268"/>
                </a:lnTo>
                <a:lnTo>
                  <a:pt x="6110333" y="33268"/>
                </a:lnTo>
                <a:lnTo>
                  <a:pt x="6154692" y="0"/>
                </a:lnTo>
                <a:lnTo>
                  <a:pt x="6165784" y="11086"/>
                </a:lnTo>
                <a:lnTo>
                  <a:pt x="6176873" y="22179"/>
                </a:lnTo>
                <a:lnTo>
                  <a:pt x="6199052" y="33268"/>
                </a:lnTo>
                <a:lnTo>
                  <a:pt x="6176873" y="66539"/>
                </a:lnTo>
                <a:lnTo>
                  <a:pt x="6132512" y="110898"/>
                </a:lnTo>
                <a:lnTo>
                  <a:pt x="6121426" y="144170"/>
                </a:lnTo>
                <a:lnTo>
                  <a:pt x="6110333" y="144170"/>
                </a:lnTo>
                <a:lnTo>
                  <a:pt x="6110333" y="166349"/>
                </a:lnTo>
                <a:lnTo>
                  <a:pt x="6099246" y="177431"/>
                </a:lnTo>
                <a:lnTo>
                  <a:pt x="6099246" y="210708"/>
                </a:lnTo>
                <a:lnTo>
                  <a:pt x="6376482" y="210708"/>
                </a:lnTo>
                <a:lnTo>
                  <a:pt x="6420840" y="210708"/>
                </a:lnTo>
                <a:lnTo>
                  <a:pt x="7041855" y="210708"/>
                </a:lnTo>
                <a:close/>
              </a:path>
            </a:pathLst>
          </a:custGeom>
          <a:ln w="11086">
            <a:solidFill>
              <a:srgbClr val="828282"/>
            </a:solidFill>
          </a:ln>
        </p:spPr>
        <p:txBody>
          <a:bodyPr wrap="square" lIns="0" tIns="0" rIns="0" bIns="0" rtlCol="0"/>
          <a:lstStyle/>
          <a:p>
            <a:endParaRPr/>
          </a:p>
        </p:txBody>
      </p:sp>
      <p:sp>
        <p:nvSpPr>
          <p:cNvPr id="8" name="object 8"/>
          <p:cNvSpPr/>
          <p:nvPr/>
        </p:nvSpPr>
        <p:spPr>
          <a:xfrm>
            <a:off x="3077197" y="2794298"/>
            <a:ext cx="6975475" cy="754380"/>
          </a:xfrm>
          <a:custGeom>
            <a:avLst/>
            <a:gdLst/>
            <a:ahLst/>
            <a:cxnLst/>
            <a:rect l="l" t="t" r="r" b="b"/>
            <a:pathLst>
              <a:path w="6975475" h="754379">
                <a:moveTo>
                  <a:pt x="5012474" y="0"/>
                </a:moveTo>
                <a:lnTo>
                  <a:pt x="0" y="0"/>
                </a:lnTo>
                <a:lnTo>
                  <a:pt x="0" y="432489"/>
                </a:lnTo>
                <a:lnTo>
                  <a:pt x="2373166" y="443581"/>
                </a:lnTo>
                <a:lnTo>
                  <a:pt x="2362071" y="709729"/>
                </a:lnTo>
                <a:lnTo>
                  <a:pt x="3936786" y="720817"/>
                </a:lnTo>
                <a:lnTo>
                  <a:pt x="4923755" y="720817"/>
                </a:lnTo>
                <a:lnTo>
                  <a:pt x="5090097" y="731908"/>
                </a:lnTo>
                <a:lnTo>
                  <a:pt x="5112277" y="731908"/>
                </a:lnTo>
                <a:lnTo>
                  <a:pt x="5123369" y="742996"/>
                </a:lnTo>
                <a:lnTo>
                  <a:pt x="5833097" y="742996"/>
                </a:lnTo>
                <a:lnTo>
                  <a:pt x="6088157" y="754087"/>
                </a:lnTo>
                <a:lnTo>
                  <a:pt x="6942052" y="754087"/>
                </a:lnTo>
                <a:lnTo>
                  <a:pt x="6942052" y="632099"/>
                </a:lnTo>
                <a:lnTo>
                  <a:pt x="6953140" y="565567"/>
                </a:lnTo>
                <a:lnTo>
                  <a:pt x="6964229" y="288328"/>
                </a:lnTo>
                <a:lnTo>
                  <a:pt x="6964229" y="199609"/>
                </a:lnTo>
                <a:lnTo>
                  <a:pt x="6975320" y="155253"/>
                </a:lnTo>
                <a:lnTo>
                  <a:pt x="6975320" y="11092"/>
                </a:lnTo>
                <a:lnTo>
                  <a:pt x="5034653" y="11092"/>
                </a:lnTo>
                <a:lnTo>
                  <a:pt x="5012474" y="0"/>
                </a:lnTo>
                <a:close/>
              </a:path>
              <a:path w="6975475" h="754379">
                <a:moveTo>
                  <a:pt x="6975320" y="0"/>
                </a:moveTo>
                <a:lnTo>
                  <a:pt x="6942052" y="0"/>
                </a:lnTo>
                <a:lnTo>
                  <a:pt x="5444963" y="11092"/>
                </a:lnTo>
                <a:lnTo>
                  <a:pt x="6975320" y="11092"/>
                </a:lnTo>
                <a:lnTo>
                  <a:pt x="6975320" y="0"/>
                </a:lnTo>
                <a:close/>
              </a:path>
            </a:pathLst>
          </a:custGeom>
          <a:solidFill>
            <a:srgbClr val="E6E6E6"/>
          </a:solidFill>
        </p:spPr>
        <p:txBody>
          <a:bodyPr wrap="square" lIns="0" tIns="0" rIns="0" bIns="0" rtlCol="0"/>
          <a:lstStyle/>
          <a:p>
            <a:endParaRPr/>
          </a:p>
        </p:txBody>
      </p:sp>
      <p:sp>
        <p:nvSpPr>
          <p:cNvPr id="9" name="object 9"/>
          <p:cNvSpPr/>
          <p:nvPr/>
        </p:nvSpPr>
        <p:spPr>
          <a:xfrm>
            <a:off x="3077197" y="2794296"/>
            <a:ext cx="6975475" cy="754380"/>
          </a:xfrm>
          <a:custGeom>
            <a:avLst/>
            <a:gdLst/>
            <a:ahLst/>
            <a:cxnLst/>
            <a:rect l="l" t="t" r="r" b="b"/>
            <a:pathLst>
              <a:path w="6975475" h="754379">
                <a:moveTo>
                  <a:pt x="5012480" y="0"/>
                </a:moveTo>
                <a:lnTo>
                  <a:pt x="5034659" y="11086"/>
                </a:lnTo>
                <a:lnTo>
                  <a:pt x="5045740" y="11086"/>
                </a:lnTo>
                <a:lnTo>
                  <a:pt x="5134460" y="11086"/>
                </a:lnTo>
                <a:lnTo>
                  <a:pt x="5444971" y="11086"/>
                </a:lnTo>
                <a:lnTo>
                  <a:pt x="6942056" y="0"/>
                </a:lnTo>
                <a:lnTo>
                  <a:pt x="6975328" y="0"/>
                </a:lnTo>
                <a:lnTo>
                  <a:pt x="6975328" y="66538"/>
                </a:lnTo>
                <a:lnTo>
                  <a:pt x="6975328" y="155251"/>
                </a:lnTo>
                <a:lnTo>
                  <a:pt x="6964236" y="199610"/>
                </a:lnTo>
                <a:lnTo>
                  <a:pt x="6964236" y="277235"/>
                </a:lnTo>
                <a:lnTo>
                  <a:pt x="6964236" y="288327"/>
                </a:lnTo>
                <a:lnTo>
                  <a:pt x="6953149" y="565563"/>
                </a:lnTo>
                <a:lnTo>
                  <a:pt x="6942056" y="632096"/>
                </a:lnTo>
                <a:lnTo>
                  <a:pt x="6942056" y="709726"/>
                </a:lnTo>
                <a:lnTo>
                  <a:pt x="6942056" y="754087"/>
                </a:lnTo>
                <a:lnTo>
                  <a:pt x="6930969" y="754087"/>
                </a:lnTo>
                <a:lnTo>
                  <a:pt x="6908790" y="754087"/>
                </a:lnTo>
                <a:lnTo>
                  <a:pt x="6853339" y="754087"/>
                </a:lnTo>
                <a:lnTo>
                  <a:pt x="6631549" y="754087"/>
                </a:lnTo>
                <a:lnTo>
                  <a:pt x="6132524" y="754087"/>
                </a:lnTo>
                <a:lnTo>
                  <a:pt x="6088165" y="754087"/>
                </a:lnTo>
                <a:lnTo>
                  <a:pt x="5833105" y="742994"/>
                </a:lnTo>
                <a:lnTo>
                  <a:pt x="5799837" y="742994"/>
                </a:lnTo>
                <a:lnTo>
                  <a:pt x="5478237" y="742994"/>
                </a:lnTo>
                <a:lnTo>
                  <a:pt x="5134460" y="742994"/>
                </a:lnTo>
                <a:lnTo>
                  <a:pt x="5123371" y="742994"/>
                </a:lnTo>
                <a:lnTo>
                  <a:pt x="5112278" y="731907"/>
                </a:lnTo>
                <a:lnTo>
                  <a:pt x="5090099" y="731907"/>
                </a:lnTo>
                <a:lnTo>
                  <a:pt x="4923762" y="720815"/>
                </a:lnTo>
                <a:lnTo>
                  <a:pt x="4535624" y="720815"/>
                </a:lnTo>
                <a:lnTo>
                  <a:pt x="4014420" y="720815"/>
                </a:lnTo>
                <a:lnTo>
                  <a:pt x="3936789" y="720815"/>
                </a:lnTo>
                <a:lnTo>
                  <a:pt x="2495149" y="709726"/>
                </a:lnTo>
                <a:lnTo>
                  <a:pt x="2428611" y="709726"/>
                </a:lnTo>
                <a:lnTo>
                  <a:pt x="2373171" y="709726"/>
                </a:lnTo>
                <a:lnTo>
                  <a:pt x="2362073" y="709726"/>
                </a:lnTo>
                <a:lnTo>
                  <a:pt x="2373171" y="443579"/>
                </a:lnTo>
                <a:lnTo>
                  <a:pt x="0" y="432487"/>
                </a:lnTo>
                <a:lnTo>
                  <a:pt x="0" y="399221"/>
                </a:lnTo>
                <a:lnTo>
                  <a:pt x="0" y="343768"/>
                </a:lnTo>
                <a:lnTo>
                  <a:pt x="0" y="88713"/>
                </a:lnTo>
                <a:lnTo>
                  <a:pt x="0" y="0"/>
                </a:lnTo>
                <a:lnTo>
                  <a:pt x="1364018" y="0"/>
                </a:lnTo>
                <a:lnTo>
                  <a:pt x="5012480" y="0"/>
                </a:lnTo>
                <a:close/>
              </a:path>
            </a:pathLst>
          </a:custGeom>
          <a:ln w="11086">
            <a:solidFill>
              <a:srgbClr val="828282"/>
            </a:solidFill>
          </a:ln>
        </p:spPr>
        <p:txBody>
          <a:bodyPr wrap="square" lIns="0" tIns="0" rIns="0" bIns="0" rtlCol="0"/>
          <a:lstStyle/>
          <a:p>
            <a:endParaRPr/>
          </a:p>
        </p:txBody>
      </p:sp>
      <p:sp>
        <p:nvSpPr>
          <p:cNvPr id="10" name="object 10"/>
          <p:cNvSpPr/>
          <p:nvPr/>
        </p:nvSpPr>
        <p:spPr>
          <a:xfrm>
            <a:off x="8167295" y="3526206"/>
            <a:ext cx="743585" cy="299720"/>
          </a:xfrm>
          <a:custGeom>
            <a:avLst/>
            <a:gdLst/>
            <a:ahLst/>
            <a:cxnLst/>
            <a:rect l="l" t="t" r="r" b="b"/>
            <a:pathLst>
              <a:path w="743584" h="299720">
                <a:moveTo>
                  <a:pt x="0" y="0"/>
                </a:moveTo>
                <a:lnTo>
                  <a:pt x="11090" y="11088"/>
                </a:lnTo>
                <a:lnTo>
                  <a:pt x="0" y="22179"/>
                </a:lnTo>
                <a:lnTo>
                  <a:pt x="11090" y="44356"/>
                </a:lnTo>
                <a:lnTo>
                  <a:pt x="11090" y="66535"/>
                </a:lnTo>
                <a:lnTo>
                  <a:pt x="22179" y="88714"/>
                </a:lnTo>
                <a:lnTo>
                  <a:pt x="22179" y="99806"/>
                </a:lnTo>
                <a:lnTo>
                  <a:pt x="44358" y="144165"/>
                </a:lnTo>
                <a:lnTo>
                  <a:pt x="33271" y="166345"/>
                </a:lnTo>
                <a:lnTo>
                  <a:pt x="33271" y="177432"/>
                </a:lnTo>
                <a:lnTo>
                  <a:pt x="44358" y="188525"/>
                </a:lnTo>
                <a:lnTo>
                  <a:pt x="55446" y="210698"/>
                </a:lnTo>
                <a:lnTo>
                  <a:pt x="55446" y="221788"/>
                </a:lnTo>
                <a:lnTo>
                  <a:pt x="66539" y="232877"/>
                </a:lnTo>
                <a:lnTo>
                  <a:pt x="66539" y="255056"/>
                </a:lnTo>
                <a:lnTo>
                  <a:pt x="77626" y="277235"/>
                </a:lnTo>
                <a:lnTo>
                  <a:pt x="66539" y="288328"/>
                </a:lnTo>
                <a:lnTo>
                  <a:pt x="77626" y="299416"/>
                </a:lnTo>
                <a:lnTo>
                  <a:pt x="88718" y="288328"/>
                </a:lnTo>
                <a:lnTo>
                  <a:pt x="133076" y="288328"/>
                </a:lnTo>
                <a:lnTo>
                  <a:pt x="144165" y="277235"/>
                </a:lnTo>
                <a:lnTo>
                  <a:pt x="166344" y="277235"/>
                </a:lnTo>
                <a:lnTo>
                  <a:pt x="199608" y="266148"/>
                </a:lnTo>
                <a:lnTo>
                  <a:pt x="210704" y="255056"/>
                </a:lnTo>
                <a:lnTo>
                  <a:pt x="377045" y="177432"/>
                </a:lnTo>
                <a:lnTo>
                  <a:pt x="521211" y="121986"/>
                </a:lnTo>
                <a:lnTo>
                  <a:pt x="742999" y="22179"/>
                </a:lnTo>
                <a:lnTo>
                  <a:pt x="33271" y="22179"/>
                </a:lnTo>
                <a:lnTo>
                  <a:pt x="22179" y="11088"/>
                </a:lnTo>
                <a:lnTo>
                  <a:pt x="0" y="0"/>
                </a:lnTo>
                <a:close/>
              </a:path>
              <a:path w="743584" h="299720">
                <a:moveTo>
                  <a:pt x="388133" y="11088"/>
                </a:moveTo>
                <a:lnTo>
                  <a:pt x="44358" y="11088"/>
                </a:lnTo>
                <a:lnTo>
                  <a:pt x="33271" y="22179"/>
                </a:lnTo>
                <a:lnTo>
                  <a:pt x="709733" y="22179"/>
                </a:lnTo>
                <a:lnTo>
                  <a:pt x="388133" y="11088"/>
                </a:lnTo>
                <a:close/>
              </a:path>
            </a:pathLst>
          </a:custGeom>
          <a:solidFill>
            <a:srgbClr val="E6E6E6"/>
          </a:solidFill>
        </p:spPr>
        <p:txBody>
          <a:bodyPr wrap="square" lIns="0" tIns="0" rIns="0" bIns="0" rtlCol="0"/>
          <a:lstStyle/>
          <a:p>
            <a:endParaRPr/>
          </a:p>
        </p:txBody>
      </p:sp>
      <p:sp>
        <p:nvSpPr>
          <p:cNvPr id="11" name="object 11"/>
          <p:cNvSpPr/>
          <p:nvPr/>
        </p:nvSpPr>
        <p:spPr>
          <a:xfrm>
            <a:off x="8167296" y="3526204"/>
            <a:ext cx="743585" cy="299720"/>
          </a:xfrm>
          <a:custGeom>
            <a:avLst/>
            <a:gdLst/>
            <a:ahLst/>
            <a:cxnLst/>
            <a:rect l="l" t="t" r="r" b="b"/>
            <a:pathLst>
              <a:path w="743584" h="299720">
                <a:moveTo>
                  <a:pt x="22179" y="11086"/>
                </a:moveTo>
                <a:lnTo>
                  <a:pt x="33271" y="22179"/>
                </a:lnTo>
                <a:lnTo>
                  <a:pt x="44360" y="11086"/>
                </a:lnTo>
                <a:lnTo>
                  <a:pt x="388137" y="11086"/>
                </a:lnTo>
                <a:lnTo>
                  <a:pt x="709737" y="22179"/>
                </a:lnTo>
                <a:lnTo>
                  <a:pt x="743005" y="22179"/>
                </a:lnTo>
                <a:lnTo>
                  <a:pt x="521215" y="121983"/>
                </a:lnTo>
                <a:lnTo>
                  <a:pt x="377050" y="177434"/>
                </a:lnTo>
                <a:lnTo>
                  <a:pt x="210708" y="255054"/>
                </a:lnTo>
                <a:lnTo>
                  <a:pt x="199610" y="266146"/>
                </a:lnTo>
                <a:lnTo>
                  <a:pt x="166349" y="277233"/>
                </a:lnTo>
                <a:lnTo>
                  <a:pt x="155262" y="277233"/>
                </a:lnTo>
                <a:lnTo>
                  <a:pt x="144170" y="277233"/>
                </a:lnTo>
                <a:lnTo>
                  <a:pt x="133083" y="288326"/>
                </a:lnTo>
                <a:lnTo>
                  <a:pt x="121991" y="288326"/>
                </a:lnTo>
                <a:lnTo>
                  <a:pt x="110904" y="288326"/>
                </a:lnTo>
                <a:lnTo>
                  <a:pt x="88722" y="288326"/>
                </a:lnTo>
                <a:lnTo>
                  <a:pt x="77632" y="299414"/>
                </a:lnTo>
                <a:lnTo>
                  <a:pt x="66543" y="288326"/>
                </a:lnTo>
                <a:lnTo>
                  <a:pt x="77632" y="277233"/>
                </a:lnTo>
                <a:lnTo>
                  <a:pt x="66543" y="255054"/>
                </a:lnTo>
                <a:lnTo>
                  <a:pt x="66543" y="243967"/>
                </a:lnTo>
                <a:lnTo>
                  <a:pt x="66543" y="232874"/>
                </a:lnTo>
                <a:lnTo>
                  <a:pt x="55451" y="221788"/>
                </a:lnTo>
                <a:lnTo>
                  <a:pt x="55451" y="210695"/>
                </a:lnTo>
                <a:lnTo>
                  <a:pt x="44360" y="188527"/>
                </a:lnTo>
                <a:lnTo>
                  <a:pt x="33271" y="177434"/>
                </a:lnTo>
                <a:lnTo>
                  <a:pt x="33271" y="166347"/>
                </a:lnTo>
                <a:lnTo>
                  <a:pt x="44360" y="144163"/>
                </a:lnTo>
                <a:lnTo>
                  <a:pt x="33271" y="121983"/>
                </a:lnTo>
                <a:lnTo>
                  <a:pt x="22179" y="99804"/>
                </a:lnTo>
                <a:lnTo>
                  <a:pt x="22179" y="88717"/>
                </a:lnTo>
                <a:lnTo>
                  <a:pt x="11092" y="66538"/>
                </a:lnTo>
                <a:lnTo>
                  <a:pt x="11092" y="55445"/>
                </a:lnTo>
                <a:lnTo>
                  <a:pt x="11092" y="44358"/>
                </a:lnTo>
                <a:lnTo>
                  <a:pt x="0" y="22179"/>
                </a:lnTo>
                <a:lnTo>
                  <a:pt x="11092" y="11086"/>
                </a:lnTo>
                <a:lnTo>
                  <a:pt x="0" y="0"/>
                </a:lnTo>
                <a:lnTo>
                  <a:pt x="22179" y="11086"/>
                </a:lnTo>
                <a:close/>
              </a:path>
            </a:pathLst>
          </a:custGeom>
          <a:ln w="11086">
            <a:solidFill>
              <a:srgbClr val="828282"/>
            </a:solidFill>
          </a:ln>
        </p:spPr>
        <p:txBody>
          <a:bodyPr wrap="square" lIns="0" tIns="0" rIns="0" bIns="0" rtlCol="0"/>
          <a:lstStyle/>
          <a:p>
            <a:endParaRPr/>
          </a:p>
        </p:txBody>
      </p:sp>
      <p:sp>
        <p:nvSpPr>
          <p:cNvPr id="12" name="object 12"/>
          <p:cNvSpPr/>
          <p:nvPr/>
        </p:nvSpPr>
        <p:spPr>
          <a:xfrm>
            <a:off x="5439269" y="3504027"/>
            <a:ext cx="4580255" cy="975994"/>
          </a:xfrm>
          <a:custGeom>
            <a:avLst/>
            <a:gdLst/>
            <a:ahLst/>
            <a:cxnLst/>
            <a:rect l="l" t="t" r="r" b="b"/>
            <a:pathLst>
              <a:path w="4580255" h="975995">
                <a:moveTo>
                  <a:pt x="121986" y="0"/>
                </a:moveTo>
                <a:lnTo>
                  <a:pt x="0" y="0"/>
                </a:lnTo>
                <a:lnTo>
                  <a:pt x="0" y="964788"/>
                </a:lnTo>
                <a:lnTo>
                  <a:pt x="643194" y="964788"/>
                </a:lnTo>
                <a:lnTo>
                  <a:pt x="1197669" y="975876"/>
                </a:lnTo>
                <a:lnTo>
                  <a:pt x="2217908" y="975876"/>
                </a:lnTo>
                <a:lnTo>
                  <a:pt x="2262268" y="964788"/>
                </a:lnTo>
                <a:lnTo>
                  <a:pt x="2384254" y="898250"/>
                </a:lnTo>
                <a:lnTo>
                  <a:pt x="2495144" y="820623"/>
                </a:lnTo>
                <a:lnTo>
                  <a:pt x="3759367" y="820623"/>
                </a:lnTo>
                <a:lnTo>
                  <a:pt x="4003321" y="776268"/>
                </a:lnTo>
                <a:lnTo>
                  <a:pt x="4103132" y="665373"/>
                </a:lnTo>
                <a:lnTo>
                  <a:pt x="4225114" y="499032"/>
                </a:lnTo>
                <a:lnTo>
                  <a:pt x="4280561" y="432493"/>
                </a:lnTo>
                <a:lnTo>
                  <a:pt x="4392788" y="310507"/>
                </a:lnTo>
                <a:lnTo>
                  <a:pt x="2794565" y="310507"/>
                </a:lnTo>
                <a:lnTo>
                  <a:pt x="2794565" y="266147"/>
                </a:lnTo>
                <a:lnTo>
                  <a:pt x="2783472" y="255056"/>
                </a:lnTo>
                <a:lnTo>
                  <a:pt x="2783472" y="232877"/>
                </a:lnTo>
                <a:lnTo>
                  <a:pt x="2772384" y="221792"/>
                </a:lnTo>
                <a:lnTo>
                  <a:pt x="2761297" y="199612"/>
                </a:lnTo>
                <a:lnTo>
                  <a:pt x="2761297" y="177432"/>
                </a:lnTo>
                <a:lnTo>
                  <a:pt x="2772384" y="155253"/>
                </a:lnTo>
                <a:lnTo>
                  <a:pt x="2750205" y="133074"/>
                </a:lnTo>
                <a:lnTo>
                  <a:pt x="2750205" y="121986"/>
                </a:lnTo>
                <a:lnTo>
                  <a:pt x="2739116" y="99806"/>
                </a:lnTo>
                <a:lnTo>
                  <a:pt x="2739116" y="55446"/>
                </a:lnTo>
                <a:lnTo>
                  <a:pt x="2728026" y="44358"/>
                </a:lnTo>
                <a:lnTo>
                  <a:pt x="2728026" y="11088"/>
                </a:lnTo>
                <a:lnTo>
                  <a:pt x="1574714" y="11088"/>
                </a:lnTo>
                <a:lnTo>
                  <a:pt x="121986" y="0"/>
                </a:lnTo>
                <a:close/>
              </a:path>
              <a:path w="4580255" h="975995">
                <a:moveTo>
                  <a:pt x="3332411" y="898250"/>
                </a:moveTo>
                <a:lnTo>
                  <a:pt x="2872191" y="898250"/>
                </a:lnTo>
                <a:lnTo>
                  <a:pt x="2883283" y="909341"/>
                </a:lnTo>
                <a:lnTo>
                  <a:pt x="2883283" y="931522"/>
                </a:lnTo>
                <a:lnTo>
                  <a:pt x="2905462" y="975876"/>
                </a:lnTo>
                <a:lnTo>
                  <a:pt x="3332411" y="898250"/>
                </a:lnTo>
                <a:close/>
              </a:path>
              <a:path w="4580255" h="975995">
                <a:moveTo>
                  <a:pt x="3759367" y="820623"/>
                </a:moveTo>
                <a:lnTo>
                  <a:pt x="2583863" y="820623"/>
                </a:lnTo>
                <a:lnTo>
                  <a:pt x="2683666" y="864983"/>
                </a:lnTo>
                <a:lnTo>
                  <a:pt x="2772384" y="909341"/>
                </a:lnTo>
                <a:lnTo>
                  <a:pt x="2872191" y="898250"/>
                </a:lnTo>
                <a:lnTo>
                  <a:pt x="3332411" y="898250"/>
                </a:lnTo>
                <a:lnTo>
                  <a:pt x="3759367" y="820623"/>
                </a:lnTo>
                <a:close/>
              </a:path>
              <a:path w="4580255" h="975995">
                <a:moveTo>
                  <a:pt x="2827832" y="299415"/>
                </a:moveTo>
                <a:lnTo>
                  <a:pt x="2816744" y="310507"/>
                </a:lnTo>
                <a:lnTo>
                  <a:pt x="2827832" y="310507"/>
                </a:lnTo>
                <a:lnTo>
                  <a:pt x="2827832" y="299415"/>
                </a:lnTo>
                <a:close/>
              </a:path>
              <a:path w="4580255" h="975995">
                <a:moveTo>
                  <a:pt x="3770445" y="33267"/>
                </a:moveTo>
                <a:lnTo>
                  <a:pt x="3471025" y="33267"/>
                </a:lnTo>
                <a:lnTo>
                  <a:pt x="3249237" y="133074"/>
                </a:lnTo>
                <a:lnTo>
                  <a:pt x="3105071" y="188525"/>
                </a:lnTo>
                <a:lnTo>
                  <a:pt x="2938730" y="277235"/>
                </a:lnTo>
                <a:lnTo>
                  <a:pt x="2916551" y="277235"/>
                </a:lnTo>
                <a:lnTo>
                  <a:pt x="2894370" y="288328"/>
                </a:lnTo>
                <a:lnTo>
                  <a:pt x="2872191" y="288328"/>
                </a:lnTo>
                <a:lnTo>
                  <a:pt x="2872191" y="299415"/>
                </a:lnTo>
                <a:lnTo>
                  <a:pt x="2838923" y="299415"/>
                </a:lnTo>
                <a:lnTo>
                  <a:pt x="2827832" y="310507"/>
                </a:lnTo>
                <a:lnTo>
                  <a:pt x="4392788" y="310507"/>
                </a:lnTo>
                <a:lnTo>
                  <a:pt x="4535622" y="155253"/>
                </a:lnTo>
                <a:lnTo>
                  <a:pt x="4579980" y="110893"/>
                </a:lnTo>
                <a:lnTo>
                  <a:pt x="4579980" y="44358"/>
                </a:lnTo>
                <a:lnTo>
                  <a:pt x="4269473" y="44358"/>
                </a:lnTo>
                <a:lnTo>
                  <a:pt x="3770445" y="33267"/>
                </a:lnTo>
                <a:close/>
              </a:path>
            </a:pathLst>
          </a:custGeom>
          <a:solidFill>
            <a:srgbClr val="E6E6E6"/>
          </a:solidFill>
        </p:spPr>
        <p:txBody>
          <a:bodyPr wrap="square" lIns="0" tIns="0" rIns="0" bIns="0" rtlCol="0"/>
          <a:lstStyle/>
          <a:p>
            <a:endParaRPr/>
          </a:p>
        </p:txBody>
      </p:sp>
      <p:sp>
        <p:nvSpPr>
          <p:cNvPr id="13" name="object 13"/>
          <p:cNvSpPr/>
          <p:nvPr/>
        </p:nvSpPr>
        <p:spPr>
          <a:xfrm>
            <a:off x="5439270" y="3504023"/>
            <a:ext cx="4580255" cy="975994"/>
          </a:xfrm>
          <a:custGeom>
            <a:avLst/>
            <a:gdLst/>
            <a:ahLst/>
            <a:cxnLst/>
            <a:rect l="l" t="t" r="r" b="b"/>
            <a:pathLst>
              <a:path w="4580255" h="975995">
                <a:moveTo>
                  <a:pt x="2794569" y="310507"/>
                </a:moveTo>
                <a:lnTo>
                  <a:pt x="2805658" y="310507"/>
                </a:lnTo>
                <a:lnTo>
                  <a:pt x="2816749" y="310507"/>
                </a:lnTo>
                <a:lnTo>
                  <a:pt x="2827838" y="299414"/>
                </a:lnTo>
                <a:lnTo>
                  <a:pt x="2827838" y="310507"/>
                </a:lnTo>
                <a:lnTo>
                  <a:pt x="2838930" y="299414"/>
                </a:lnTo>
                <a:lnTo>
                  <a:pt x="2850017" y="299414"/>
                </a:lnTo>
                <a:lnTo>
                  <a:pt x="2861109" y="299414"/>
                </a:lnTo>
                <a:lnTo>
                  <a:pt x="2872196" y="299414"/>
                </a:lnTo>
                <a:lnTo>
                  <a:pt x="2872196" y="288327"/>
                </a:lnTo>
                <a:lnTo>
                  <a:pt x="2883289" y="288327"/>
                </a:lnTo>
                <a:lnTo>
                  <a:pt x="2894376" y="288327"/>
                </a:lnTo>
                <a:lnTo>
                  <a:pt x="2916555" y="277235"/>
                </a:lnTo>
                <a:lnTo>
                  <a:pt x="2938734" y="277235"/>
                </a:lnTo>
                <a:lnTo>
                  <a:pt x="3105077" y="188529"/>
                </a:lnTo>
                <a:lnTo>
                  <a:pt x="3249242" y="133078"/>
                </a:lnTo>
                <a:lnTo>
                  <a:pt x="3471032" y="33268"/>
                </a:lnTo>
                <a:lnTo>
                  <a:pt x="3726092" y="33268"/>
                </a:lnTo>
                <a:lnTo>
                  <a:pt x="3770450" y="33268"/>
                </a:lnTo>
                <a:lnTo>
                  <a:pt x="4269476" y="44360"/>
                </a:lnTo>
                <a:lnTo>
                  <a:pt x="4491266" y="44360"/>
                </a:lnTo>
                <a:lnTo>
                  <a:pt x="4546717" y="44360"/>
                </a:lnTo>
                <a:lnTo>
                  <a:pt x="4579983" y="44360"/>
                </a:lnTo>
                <a:lnTo>
                  <a:pt x="4579983" y="77626"/>
                </a:lnTo>
                <a:lnTo>
                  <a:pt x="4579983" y="88719"/>
                </a:lnTo>
                <a:lnTo>
                  <a:pt x="4579983" y="110898"/>
                </a:lnTo>
                <a:lnTo>
                  <a:pt x="4535624" y="155257"/>
                </a:lnTo>
                <a:lnTo>
                  <a:pt x="4280568" y="432492"/>
                </a:lnTo>
                <a:lnTo>
                  <a:pt x="4225117" y="499036"/>
                </a:lnTo>
                <a:lnTo>
                  <a:pt x="4103137" y="665373"/>
                </a:lnTo>
                <a:lnTo>
                  <a:pt x="4003327" y="776272"/>
                </a:lnTo>
                <a:lnTo>
                  <a:pt x="2905468" y="975880"/>
                </a:lnTo>
                <a:lnTo>
                  <a:pt x="2894376" y="953701"/>
                </a:lnTo>
                <a:lnTo>
                  <a:pt x="2883289" y="931522"/>
                </a:lnTo>
                <a:lnTo>
                  <a:pt x="2883289" y="920429"/>
                </a:lnTo>
                <a:lnTo>
                  <a:pt x="2883289" y="909342"/>
                </a:lnTo>
                <a:lnTo>
                  <a:pt x="2872196" y="898250"/>
                </a:lnTo>
                <a:lnTo>
                  <a:pt x="2772386" y="909342"/>
                </a:lnTo>
                <a:lnTo>
                  <a:pt x="2683667" y="864983"/>
                </a:lnTo>
                <a:lnTo>
                  <a:pt x="2583868" y="820625"/>
                </a:lnTo>
                <a:lnTo>
                  <a:pt x="2495151" y="820625"/>
                </a:lnTo>
                <a:lnTo>
                  <a:pt x="2384258" y="898250"/>
                </a:lnTo>
                <a:lnTo>
                  <a:pt x="2262274" y="964788"/>
                </a:lnTo>
                <a:lnTo>
                  <a:pt x="2217915" y="975880"/>
                </a:lnTo>
                <a:lnTo>
                  <a:pt x="2073750" y="975880"/>
                </a:lnTo>
                <a:lnTo>
                  <a:pt x="1918495" y="975880"/>
                </a:lnTo>
                <a:lnTo>
                  <a:pt x="1630167" y="975880"/>
                </a:lnTo>
                <a:lnTo>
                  <a:pt x="1197670" y="975880"/>
                </a:lnTo>
                <a:lnTo>
                  <a:pt x="643194" y="964788"/>
                </a:lnTo>
                <a:lnTo>
                  <a:pt x="44358" y="964788"/>
                </a:lnTo>
                <a:lnTo>
                  <a:pt x="11097" y="964788"/>
                </a:lnTo>
                <a:lnTo>
                  <a:pt x="0" y="964788"/>
                </a:lnTo>
                <a:lnTo>
                  <a:pt x="0" y="0"/>
                </a:lnTo>
                <a:lnTo>
                  <a:pt x="11097" y="0"/>
                </a:lnTo>
                <a:lnTo>
                  <a:pt x="66538" y="0"/>
                </a:lnTo>
                <a:lnTo>
                  <a:pt x="121989" y="0"/>
                </a:lnTo>
                <a:lnTo>
                  <a:pt x="1574716" y="11088"/>
                </a:lnTo>
                <a:lnTo>
                  <a:pt x="1652346" y="11088"/>
                </a:lnTo>
                <a:lnTo>
                  <a:pt x="2173551" y="11088"/>
                </a:lnTo>
                <a:lnTo>
                  <a:pt x="2550602" y="11088"/>
                </a:lnTo>
                <a:lnTo>
                  <a:pt x="2728026" y="11088"/>
                </a:lnTo>
                <a:lnTo>
                  <a:pt x="2728026" y="22181"/>
                </a:lnTo>
                <a:lnTo>
                  <a:pt x="2728026" y="33268"/>
                </a:lnTo>
                <a:lnTo>
                  <a:pt x="2728026" y="44360"/>
                </a:lnTo>
                <a:lnTo>
                  <a:pt x="2739118" y="55447"/>
                </a:lnTo>
                <a:lnTo>
                  <a:pt x="2739118" y="66539"/>
                </a:lnTo>
                <a:lnTo>
                  <a:pt x="2739118" y="77626"/>
                </a:lnTo>
                <a:lnTo>
                  <a:pt x="2739118" y="99806"/>
                </a:lnTo>
                <a:lnTo>
                  <a:pt x="2750205" y="121985"/>
                </a:lnTo>
                <a:lnTo>
                  <a:pt x="2750205" y="133078"/>
                </a:lnTo>
                <a:lnTo>
                  <a:pt x="2772386" y="155257"/>
                </a:lnTo>
                <a:lnTo>
                  <a:pt x="2761298" y="177436"/>
                </a:lnTo>
                <a:lnTo>
                  <a:pt x="2761298" y="188529"/>
                </a:lnTo>
                <a:lnTo>
                  <a:pt x="2761298" y="199616"/>
                </a:lnTo>
                <a:lnTo>
                  <a:pt x="2772386" y="221795"/>
                </a:lnTo>
                <a:lnTo>
                  <a:pt x="2783477" y="232876"/>
                </a:lnTo>
                <a:lnTo>
                  <a:pt x="2783477" y="243969"/>
                </a:lnTo>
                <a:lnTo>
                  <a:pt x="2783477" y="255056"/>
                </a:lnTo>
                <a:lnTo>
                  <a:pt x="2794569" y="266148"/>
                </a:lnTo>
                <a:lnTo>
                  <a:pt x="2794569" y="277235"/>
                </a:lnTo>
                <a:lnTo>
                  <a:pt x="2794569" y="288327"/>
                </a:lnTo>
                <a:lnTo>
                  <a:pt x="2794569" y="310507"/>
                </a:lnTo>
                <a:close/>
              </a:path>
            </a:pathLst>
          </a:custGeom>
          <a:ln w="11086">
            <a:solidFill>
              <a:srgbClr val="828282"/>
            </a:solidFill>
          </a:ln>
        </p:spPr>
        <p:txBody>
          <a:bodyPr wrap="square" lIns="0" tIns="0" rIns="0" bIns="0" rtlCol="0"/>
          <a:lstStyle/>
          <a:p>
            <a:endParaRPr/>
          </a:p>
        </p:txBody>
      </p:sp>
      <p:sp>
        <p:nvSpPr>
          <p:cNvPr id="14" name="object 14"/>
          <p:cNvSpPr/>
          <p:nvPr/>
        </p:nvSpPr>
        <p:spPr>
          <a:xfrm>
            <a:off x="5439269" y="4280296"/>
            <a:ext cx="4003675" cy="2273935"/>
          </a:xfrm>
          <a:custGeom>
            <a:avLst/>
            <a:gdLst/>
            <a:ahLst/>
            <a:cxnLst/>
            <a:rect l="l" t="t" r="r" b="b"/>
            <a:pathLst>
              <a:path w="4003675" h="2273934">
                <a:moveTo>
                  <a:pt x="643194" y="188520"/>
                </a:moveTo>
                <a:lnTo>
                  <a:pt x="0" y="188520"/>
                </a:lnTo>
                <a:lnTo>
                  <a:pt x="0" y="2273352"/>
                </a:lnTo>
                <a:lnTo>
                  <a:pt x="1086778" y="2273352"/>
                </a:lnTo>
                <a:lnTo>
                  <a:pt x="1097866" y="2262264"/>
                </a:lnTo>
                <a:lnTo>
                  <a:pt x="2095926" y="1419457"/>
                </a:lnTo>
                <a:lnTo>
                  <a:pt x="2694762" y="898253"/>
                </a:lnTo>
                <a:lnTo>
                  <a:pt x="2850012" y="765176"/>
                </a:lnTo>
                <a:lnTo>
                  <a:pt x="2971994" y="676457"/>
                </a:lnTo>
                <a:lnTo>
                  <a:pt x="3038533" y="621009"/>
                </a:lnTo>
                <a:lnTo>
                  <a:pt x="3132800" y="621009"/>
                </a:lnTo>
                <a:lnTo>
                  <a:pt x="3193789" y="587745"/>
                </a:lnTo>
                <a:lnTo>
                  <a:pt x="3615188" y="343777"/>
                </a:lnTo>
                <a:lnTo>
                  <a:pt x="3803713" y="243968"/>
                </a:lnTo>
                <a:lnTo>
                  <a:pt x="3825892" y="221787"/>
                </a:lnTo>
                <a:lnTo>
                  <a:pt x="3842526" y="199608"/>
                </a:lnTo>
                <a:lnTo>
                  <a:pt x="1197669" y="199608"/>
                </a:lnTo>
                <a:lnTo>
                  <a:pt x="643194" y="188520"/>
                </a:lnTo>
                <a:close/>
              </a:path>
              <a:path w="4003675" h="2273934">
                <a:moveTo>
                  <a:pt x="3112455" y="632105"/>
                </a:moveTo>
                <a:lnTo>
                  <a:pt x="3071803" y="632105"/>
                </a:lnTo>
                <a:lnTo>
                  <a:pt x="3071803" y="654277"/>
                </a:lnTo>
                <a:lnTo>
                  <a:pt x="3112455" y="632105"/>
                </a:lnTo>
                <a:close/>
              </a:path>
              <a:path w="4003675" h="2273934">
                <a:moveTo>
                  <a:pt x="3132800" y="621009"/>
                </a:moveTo>
                <a:lnTo>
                  <a:pt x="3038533" y="621009"/>
                </a:lnTo>
                <a:lnTo>
                  <a:pt x="3049624" y="643190"/>
                </a:lnTo>
                <a:lnTo>
                  <a:pt x="3049624" y="632105"/>
                </a:lnTo>
                <a:lnTo>
                  <a:pt x="3112455" y="632105"/>
                </a:lnTo>
                <a:lnTo>
                  <a:pt x="3132800" y="621009"/>
                </a:lnTo>
                <a:close/>
              </a:path>
              <a:path w="4003675" h="2273934">
                <a:moveTo>
                  <a:pt x="2583863" y="44354"/>
                </a:moveTo>
                <a:lnTo>
                  <a:pt x="2495144" y="44354"/>
                </a:lnTo>
                <a:lnTo>
                  <a:pt x="2384254" y="121982"/>
                </a:lnTo>
                <a:lnTo>
                  <a:pt x="2262268" y="188520"/>
                </a:lnTo>
                <a:lnTo>
                  <a:pt x="2217908" y="199608"/>
                </a:lnTo>
                <a:lnTo>
                  <a:pt x="2905462" y="199608"/>
                </a:lnTo>
                <a:lnTo>
                  <a:pt x="2883283" y="155253"/>
                </a:lnTo>
                <a:lnTo>
                  <a:pt x="2883283" y="133073"/>
                </a:lnTo>
                <a:lnTo>
                  <a:pt x="2772384" y="133073"/>
                </a:lnTo>
                <a:lnTo>
                  <a:pt x="2683666" y="88714"/>
                </a:lnTo>
                <a:lnTo>
                  <a:pt x="2583863" y="44354"/>
                </a:lnTo>
                <a:close/>
              </a:path>
              <a:path w="4003675" h="2273934">
                <a:moveTo>
                  <a:pt x="4003321" y="0"/>
                </a:moveTo>
                <a:lnTo>
                  <a:pt x="2905462" y="199608"/>
                </a:lnTo>
                <a:lnTo>
                  <a:pt x="3842526" y="199608"/>
                </a:lnTo>
                <a:lnTo>
                  <a:pt x="3925695" y="88714"/>
                </a:lnTo>
                <a:lnTo>
                  <a:pt x="3992233" y="11090"/>
                </a:lnTo>
                <a:lnTo>
                  <a:pt x="4003321" y="0"/>
                </a:lnTo>
                <a:close/>
              </a:path>
              <a:path w="4003675" h="2273934">
                <a:moveTo>
                  <a:pt x="2872191" y="121982"/>
                </a:moveTo>
                <a:lnTo>
                  <a:pt x="2772384" y="133073"/>
                </a:lnTo>
                <a:lnTo>
                  <a:pt x="2883283" y="133073"/>
                </a:lnTo>
                <a:lnTo>
                  <a:pt x="2872191" y="121982"/>
                </a:lnTo>
                <a:close/>
              </a:path>
            </a:pathLst>
          </a:custGeom>
          <a:solidFill>
            <a:srgbClr val="E6E6E6"/>
          </a:solidFill>
        </p:spPr>
        <p:txBody>
          <a:bodyPr wrap="square" lIns="0" tIns="0" rIns="0" bIns="0" rtlCol="0"/>
          <a:lstStyle/>
          <a:p>
            <a:endParaRPr/>
          </a:p>
        </p:txBody>
      </p:sp>
      <p:sp>
        <p:nvSpPr>
          <p:cNvPr id="15" name="object 15"/>
          <p:cNvSpPr/>
          <p:nvPr/>
        </p:nvSpPr>
        <p:spPr>
          <a:xfrm>
            <a:off x="5439270" y="4280295"/>
            <a:ext cx="4003675" cy="2273935"/>
          </a:xfrm>
          <a:custGeom>
            <a:avLst/>
            <a:gdLst/>
            <a:ahLst/>
            <a:cxnLst/>
            <a:rect l="l" t="t" r="r" b="b"/>
            <a:pathLst>
              <a:path w="4003675" h="2273934">
                <a:moveTo>
                  <a:pt x="3925697" y="88711"/>
                </a:moveTo>
                <a:lnTo>
                  <a:pt x="3825898" y="221788"/>
                </a:lnTo>
                <a:lnTo>
                  <a:pt x="3814809" y="232876"/>
                </a:lnTo>
                <a:lnTo>
                  <a:pt x="3803718" y="243967"/>
                </a:lnTo>
                <a:lnTo>
                  <a:pt x="3615189" y="343779"/>
                </a:lnTo>
                <a:lnTo>
                  <a:pt x="3193796" y="587746"/>
                </a:lnTo>
                <a:lnTo>
                  <a:pt x="3071805" y="654275"/>
                </a:lnTo>
                <a:lnTo>
                  <a:pt x="3071805" y="632107"/>
                </a:lnTo>
                <a:lnTo>
                  <a:pt x="3049626" y="632107"/>
                </a:lnTo>
                <a:lnTo>
                  <a:pt x="3049626" y="643188"/>
                </a:lnTo>
                <a:lnTo>
                  <a:pt x="3038533" y="621009"/>
                </a:lnTo>
                <a:lnTo>
                  <a:pt x="2971995" y="676454"/>
                </a:lnTo>
                <a:lnTo>
                  <a:pt x="2850017" y="765172"/>
                </a:lnTo>
                <a:lnTo>
                  <a:pt x="2694765" y="898253"/>
                </a:lnTo>
                <a:lnTo>
                  <a:pt x="2095930" y="1419458"/>
                </a:lnTo>
                <a:lnTo>
                  <a:pt x="1818685" y="1652335"/>
                </a:lnTo>
                <a:lnTo>
                  <a:pt x="1097870" y="2262263"/>
                </a:lnTo>
                <a:lnTo>
                  <a:pt x="1086783" y="2273355"/>
                </a:lnTo>
                <a:lnTo>
                  <a:pt x="720824" y="2273355"/>
                </a:lnTo>
                <a:lnTo>
                  <a:pt x="0" y="2273355"/>
                </a:lnTo>
                <a:lnTo>
                  <a:pt x="0" y="188516"/>
                </a:lnTo>
                <a:lnTo>
                  <a:pt x="11097" y="188516"/>
                </a:lnTo>
                <a:lnTo>
                  <a:pt x="44358" y="188516"/>
                </a:lnTo>
                <a:lnTo>
                  <a:pt x="643194" y="188516"/>
                </a:lnTo>
                <a:lnTo>
                  <a:pt x="1197670" y="199608"/>
                </a:lnTo>
                <a:lnTo>
                  <a:pt x="1641259" y="199608"/>
                </a:lnTo>
                <a:lnTo>
                  <a:pt x="1918495" y="199608"/>
                </a:lnTo>
                <a:lnTo>
                  <a:pt x="2073750" y="199608"/>
                </a:lnTo>
                <a:lnTo>
                  <a:pt x="2217915" y="199608"/>
                </a:lnTo>
                <a:lnTo>
                  <a:pt x="2262274" y="188516"/>
                </a:lnTo>
                <a:lnTo>
                  <a:pt x="2384258" y="121978"/>
                </a:lnTo>
                <a:lnTo>
                  <a:pt x="2495151" y="44353"/>
                </a:lnTo>
                <a:lnTo>
                  <a:pt x="2583868" y="44353"/>
                </a:lnTo>
                <a:lnTo>
                  <a:pt x="2683667" y="88711"/>
                </a:lnTo>
                <a:lnTo>
                  <a:pt x="2772386" y="133070"/>
                </a:lnTo>
                <a:lnTo>
                  <a:pt x="2872196" y="121978"/>
                </a:lnTo>
                <a:lnTo>
                  <a:pt x="2883289" y="133070"/>
                </a:lnTo>
                <a:lnTo>
                  <a:pt x="2883289" y="144157"/>
                </a:lnTo>
                <a:lnTo>
                  <a:pt x="2883289" y="155249"/>
                </a:lnTo>
                <a:lnTo>
                  <a:pt x="2894376" y="177429"/>
                </a:lnTo>
                <a:lnTo>
                  <a:pt x="2905468" y="199608"/>
                </a:lnTo>
                <a:lnTo>
                  <a:pt x="4003327" y="0"/>
                </a:lnTo>
                <a:lnTo>
                  <a:pt x="3992240" y="11092"/>
                </a:lnTo>
                <a:lnTo>
                  <a:pt x="3925697" y="88711"/>
                </a:lnTo>
                <a:close/>
              </a:path>
            </a:pathLst>
          </a:custGeom>
          <a:ln w="11086">
            <a:solidFill>
              <a:srgbClr val="828282"/>
            </a:solidFill>
          </a:ln>
        </p:spPr>
        <p:txBody>
          <a:bodyPr wrap="square" lIns="0" tIns="0" rIns="0" bIns="0" rtlCol="0"/>
          <a:lstStyle/>
          <a:p>
            <a:endParaRPr/>
          </a:p>
        </p:txBody>
      </p:sp>
      <p:sp>
        <p:nvSpPr>
          <p:cNvPr id="16" name="object 16"/>
          <p:cNvSpPr/>
          <p:nvPr/>
        </p:nvSpPr>
        <p:spPr>
          <a:xfrm>
            <a:off x="9054457" y="3626013"/>
            <a:ext cx="1286510" cy="2351405"/>
          </a:xfrm>
          <a:custGeom>
            <a:avLst/>
            <a:gdLst/>
            <a:ahLst/>
            <a:cxnLst/>
            <a:rect l="l" t="t" r="r" b="b"/>
            <a:pathLst>
              <a:path w="1286509" h="2351404">
                <a:moveTo>
                  <a:pt x="920433" y="1474905"/>
                </a:moveTo>
                <a:lnTo>
                  <a:pt x="166344" y="1474905"/>
                </a:lnTo>
                <a:lnTo>
                  <a:pt x="166344" y="1497084"/>
                </a:lnTo>
                <a:lnTo>
                  <a:pt x="144165" y="1519264"/>
                </a:lnTo>
                <a:lnTo>
                  <a:pt x="133076" y="1563620"/>
                </a:lnTo>
                <a:lnTo>
                  <a:pt x="288326" y="1729966"/>
                </a:lnTo>
                <a:lnTo>
                  <a:pt x="421405" y="1863043"/>
                </a:lnTo>
                <a:lnTo>
                  <a:pt x="876073" y="2328800"/>
                </a:lnTo>
                <a:lnTo>
                  <a:pt x="898253" y="2350979"/>
                </a:lnTo>
                <a:lnTo>
                  <a:pt x="909341" y="2339892"/>
                </a:lnTo>
                <a:lnTo>
                  <a:pt x="920433" y="2317711"/>
                </a:lnTo>
                <a:lnTo>
                  <a:pt x="975880" y="2240081"/>
                </a:lnTo>
                <a:lnTo>
                  <a:pt x="986969" y="2228993"/>
                </a:lnTo>
                <a:lnTo>
                  <a:pt x="998059" y="2206814"/>
                </a:lnTo>
                <a:lnTo>
                  <a:pt x="1031327" y="2162455"/>
                </a:lnTo>
                <a:lnTo>
                  <a:pt x="975880" y="2018292"/>
                </a:lnTo>
                <a:lnTo>
                  <a:pt x="953701" y="1973934"/>
                </a:lnTo>
                <a:lnTo>
                  <a:pt x="898253" y="1807592"/>
                </a:lnTo>
                <a:lnTo>
                  <a:pt x="876073" y="1752145"/>
                </a:lnTo>
                <a:lnTo>
                  <a:pt x="853894" y="1685606"/>
                </a:lnTo>
                <a:lnTo>
                  <a:pt x="853894" y="1674517"/>
                </a:lnTo>
                <a:lnTo>
                  <a:pt x="842802" y="1663426"/>
                </a:lnTo>
                <a:lnTo>
                  <a:pt x="842802" y="1652338"/>
                </a:lnTo>
                <a:lnTo>
                  <a:pt x="853894" y="1641247"/>
                </a:lnTo>
                <a:lnTo>
                  <a:pt x="853894" y="1619067"/>
                </a:lnTo>
                <a:lnTo>
                  <a:pt x="864983" y="1596895"/>
                </a:lnTo>
                <a:lnTo>
                  <a:pt x="876073" y="1585799"/>
                </a:lnTo>
                <a:lnTo>
                  <a:pt x="876073" y="1574714"/>
                </a:lnTo>
                <a:lnTo>
                  <a:pt x="898253" y="1530356"/>
                </a:lnTo>
                <a:lnTo>
                  <a:pt x="898253" y="1508177"/>
                </a:lnTo>
                <a:lnTo>
                  <a:pt x="909341" y="1485996"/>
                </a:lnTo>
                <a:lnTo>
                  <a:pt x="920433" y="1474905"/>
                </a:lnTo>
                <a:close/>
              </a:path>
              <a:path w="1286509" h="2351404">
                <a:moveTo>
                  <a:pt x="110897" y="1485996"/>
                </a:moveTo>
                <a:lnTo>
                  <a:pt x="55450" y="1485996"/>
                </a:lnTo>
                <a:lnTo>
                  <a:pt x="77626" y="1497084"/>
                </a:lnTo>
                <a:lnTo>
                  <a:pt x="110897" y="1485996"/>
                </a:lnTo>
                <a:close/>
              </a:path>
              <a:path w="1286509" h="2351404">
                <a:moveTo>
                  <a:pt x="964792" y="0"/>
                </a:moveTo>
                <a:lnTo>
                  <a:pt x="920433" y="44358"/>
                </a:lnTo>
                <a:lnTo>
                  <a:pt x="665373" y="310507"/>
                </a:lnTo>
                <a:lnTo>
                  <a:pt x="609926" y="388133"/>
                </a:lnTo>
                <a:lnTo>
                  <a:pt x="487944" y="543387"/>
                </a:lnTo>
                <a:lnTo>
                  <a:pt x="388133" y="654282"/>
                </a:lnTo>
                <a:lnTo>
                  <a:pt x="377045" y="665373"/>
                </a:lnTo>
                <a:lnTo>
                  <a:pt x="321598" y="742996"/>
                </a:lnTo>
                <a:lnTo>
                  <a:pt x="210704" y="876070"/>
                </a:lnTo>
                <a:lnTo>
                  <a:pt x="188525" y="898250"/>
                </a:lnTo>
                <a:lnTo>
                  <a:pt x="0" y="1009144"/>
                </a:lnTo>
                <a:lnTo>
                  <a:pt x="22179" y="1097862"/>
                </a:lnTo>
                <a:lnTo>
                  <a:pt x="55450" y="1186577"/>
                </a:lnTo>
                <a:lnTo>
                  <a:pt x="77626" y="1286388"/>
                </a:lnTo>
                <a:lnTo>
                  <a:pt x="44358" y="1485996"/>
                </a:lnTo>
                <a:lnTo>
                  <a:pt x="133076" y="1485996"/>
                </a:lnTo>
                <a:lnTo>
                  <a:pt x="144165" y="1474905"/>
                </a:lnTo>
                <a:lnTo>
                  <a:pt x="920433" y="1474905"/>
                </a:lnTo>
                <a:lnTo>
                  <a:pt x="920433" y="1463817"/>
                </a:lnTo>
                <a:lnTo>
                  <a:pt x="931520" y="1430549"/>
                </a:lnTo>
                <a:lnTo>
                  <a:pt x="942613" y="1408370"/>
                </a:lnTo>
                <a:lnTo>
                  <a:pt x="953701" y="1397278"/>
                </a:lnTo>
                <a:lnTo>
                  <a:pt x="953701" y="1386191"/>
                </a:lnTo>
                <a:lnTo>
                  <a:pt x="964792" y="1364010"/>
                </a:lnTo>
                <a:lnTo>
                  <a:pt x="986969" y="1330740"/>
                </a:lnTo>
                <a:lnTo>
                  <a:pt x="1031327" y="1297472"/>
                </a:lnTo>
                <a:lnTo>
                  <a:pt x="1042419" y="1275292"/>
                </a:lnTo>
                <a:lnTo>
                  <a:pt x="1097866" y="1230937"/>
                </a:lnTo>
                <a:lnTo>
                  <a:pt x="1120042" y="1208758"/>
                </a:lnTo>
                <a:lnTo>
                  <a:pt x="1186581" y="1153309"/>
                </a:lnTo>
                <a:lnTo>
                  <a:pt x="1208760" y="1142222"/>
                </a:lnTo>
                <a:lnTo>
                  <a:pt x="1219848" y="1120042"/>
                </a:lnTo>
                <a:lnTo>
                  <a:pt x="1242028" y="1097862"/>
                </a:lnTo>
                <a:lnTo>
                  <a:pt x="1286388" y="1064591"/>
                </a:lnTo>
                <a:lnTo>
                  <a:pt x="1286388" y="1053504"/>
                </a:lnTo>
                <a:lnTo>
                  <a:pt x="1053506" y="820623"/>
                </a:lnTo>
                <a:lnTo>
                  <a:pt x="1031327" y="809536"/>
                </a:lnTo>
                <a:lnTo>
                  <a:pt x="1031327" y="798443"/>
                </a:lnTo>
                <a:lnTo>
                  <a:pt x="1020239" y="787355"/>
                </a:lnTo>
                <a:lnTo>
                  <a:pt x="1009148" y="787355"/>
                </a:lnTo>
                <a:lnTo>
                  <a:pt x="998059" y="765176"/>
                </a:lnTo>
                <a:lnTo>
                  <a:pt x="909341" y="676461"/>
                </a:lnTo>
                <a:lnTo>
                  <a:pt x="909341" y="654282"/>
                </a:lnTo>
                <a:lnTo>
                  <a:pt x="931520" y="487936"/>
                </a:lnTo>
                <a:lnTo>
                  <a:pt x="931520" y="377046"/>
                </a:lnTo>
                <a:lnTo>
                  <a:pt x="953701" y="77626"/>
                </a:lnTo>
                <a:lnTo>
                  <a:pt x="964792" y="0"/>
                </a:lnTo>
                <a:close/>
              </a:path>
            </a:pathLst>
          </a:custGeom>
          <a:solidFill>
            <a:srgbClr val="E6E6E6"/>
          </a:solidFill>
        </p:spPr>
        <p:txBody>
          <a:bodyPr wrap="square" lIns="0" tIns="0" rIns="0" bIns="0" rtlCol="0"/>
          <a:lstStyle/>
          <a:p>
            <a:endParaRPr/>
          </a:p>
        </p:txBody>
      </p:sp>
      <p:sp>
        <p:nvSpPr>
          <p:cNvPr id="17" name="object 17"/>
          <p:cNvSpPr/>
          <p:nvPr/>
        </p:nvSpPr>
        <p:spPr>
          <a:xfrm>
            <a:off x="9054460" y="3626008"/>
            <a:ext cx="1286510" cy="2351405"/>
          </a:xfrm>
          <a:custGeom>
            <a:avLst/>
            <a:gdLst/>
            <a:ahLst/>
            <a:cxnLst/>
            <a:rect l="l" t="t" r="r" b="b"/>
            <a:pathLst>
              <a:path w="1286509" h="2351404">
                <a:moveTo>
                  <a:pt x="920435" y="1474909"/>
                </a:moveTo>
                <a:lnTo>
                  <a:pt x="909348" y="1486002"/>
                </a:lnTo>
                <a:lnTo>
                  <a:pt x="898255" y="1508181"/>
                </a:lnTo>
                <a:lnTo>
                  <a:pt x="898255" y="1530361"/>
                </a:lnTo>
                <a:lnTo>
                  <a:pt x="876076" y="1574719"/>
                </a:lnTo>
                <a:lnTo>
                  <a:pt x="876076" y="1585803"/>
                </a:lnTo>
                <a:lnTo>
                  <a:pt x="864983" y="1596899"/>
                </a:lnTo>
                <a:lnTo>
                  <a:pt x="853897" y="1619069"/>
                </a:lnTo>
                <a:lnTo>
                  <a:pt x="853897" y="1641248"/>
                </a:lnTo>
                <a:lnTo>
                  <a:pt x="842804" y="1652341"/>
                </a:lnTo>
                <a:lnTo>
                  <a:pt x="842804" y="1663428"/>
                </a:lnTo>
                <a:lnTo>
                  <a:pt x="853897" y="1674520"/>
                </a:lnTo>
                <a:lnTo>
                  <a:pt x="853897" y="1685607"/>
                </a:lnTo>
                <a:lnTo>
                  <a:pt x="876076" y="1752145"/>
                </a:lnTo>
                <a:lnTo>
                  <a:pt x="898255" y="1807596"/>
                </a:lnTo>
                <a:lnTo>
                  <a:pt x="931527" y="1907397"/>
                </a:lnTo>
                <a:lnTo>
                  <a:pt x="953706" y="1973935"/>
                </a:lnTo>
                <a:lnTo>
                  <a:pt x="975886" y="2018294"/>
                </a:lnTo>
                <a:lnTo>
                  <a:pt x="1031331" y="2162457"/>
                </a:lnTo>
                <a:lnTo>
                  <a:pt x="998065" y="2206817"/>
                </a:lnTo>
                <a:lnTo>
                  <a:pt x="986973" y="2228997"/>
                </a:lnTo>
                <a:lnTo>
                  <a:pt x="975886" y="2240084"/>
                </a:lnTo>
                <a:lnTo>
                  <a:pt x="920435" y="2317714"/>
                </a:lnTo>
                <a:lnTo>
                  <a:pt x="909348" y="2339893"/>
                </a:lnTo>
                <a:lnTo>
                  <a:pt x="898255" y="2350986"/>
                </a:lnTo>
                <a:lnTo>
                  <a:pt x="876076" y="2328801"/>
                </a:lnTo>
                <a:lnTo>
                  <a:pt x="421409" y="1863047"/>
                </a:lnTo>
                <a:lnTo>
                  <a:pt x="288327" y="1729966"/>
                </a:lnTo>
                <a:lnTo>
                  <a:pt x="133081" y="1563623"/>
                </a:lnTo>
                <a:lnTo>
                  <a:pt x="144168" y="1519268"/>
                </a:lnTo>
                <a:lnTo>
                  <a:pt x="166347" y="1497089"/>
                </a:lnTo>
                <a:lnTo>
                  <a:pt x="166347" y="1474909"/>
                </a:lnTo>
                <a:lnTo>
                  <a:pt x="155261" y="1474909"/>
                </a:lnTo>
                <a:lnTo>
                  <a:pt x="144168" y="1474909"/>
                </a:lnTo>
                <a:lnTo>
                  <a:pt x="133081" y="1486002"/>
                </a:lnTo>
                <a:lnTo>
                  <a:pt x="110902" y="1486002"/>
                </a:lnTo>
                <a:lnTo>
                  <a:pt x="77630" y="1497089"/>
                </a:lnTo>
                <a:lnTo>
                  <a:pt x="55451" y="1486002"/>
                </a:lnTo>
                <a:lnTo>
                  <a:pt x="44364" y="1486002"/>
                </a:lnTo>
                <a:lnTo>
                  <a:pt x="77630" y="1286393"/>
                </a:lnTo>
                <a:lnTo>
                  <a:pt x="55451" y="1186581"/>
                </a:lnTo>
                <a:lnTo>
                  <a:pt x="22179" y="1097864"/>
                </a:lnTo>
                <a:lnTo>
                  <a:pt x="0" y="1009147"/>
                </a:lnTo>
                <a:lnTo>
                  <a:pt x="188529" y="898253"/>
                </a:lnTo>
                <a:lnTo>
                  <a:pt x="199619" y="887163"/>
                </a:lnTo>
                <a:lnTo>
                  <a:pt x="210708" y="876074"/>
                </a:lnTo>
                <a:lnTo>
                  <a:pt x="321599" y="742998"/>
                </a:lnTo>
                <a:lnTo>
                  <a:pt x="377050" y="665378"/>
                </a:lnTo>
                <a:lnTo>
                  <a:pt x="388137" y="654286"/>
                </a:lnTo>
                <a:lnTo>
                  <a:pt x="487947" y="543387"/>
                </a:lnTo>
                <a:lnTo>
                  <a:pt x="609927" y="388137"/>
                </a:lnTo>
                <a:lnTo>
                  <a:pt x="665378" y="310507"/>
                </a:lnTo>
                <a:lnTo>
                  <a:pt x="920435" y="44358"/>
                </a:lnTo>
                <a:lnTo>
                  <a:pt x="964793" y="0"/>
                </a:lnTo>
                <a:lnTo>
                  <a:pt x="953706" y="77630"/>
                </a:lnTo>
                <a:lnTo>
                  <a:pt x="931527" y="377050"/>
                </a:lnTo>
                <a:lnTo>
                  <a:pt x="931527" y="421398"/>
                </a:lnTo>
                <a:lnTo>
                  <a:pt x="931527" y="443577"/>
                </a:lnTo>
                <a:lnTo>
                  <a:pt x="931527" y="465757"/>
                </a:lnTo>
                <a:lnTo>
                  <a:pt x="931527" y="487936"/>
                </a:lnTo>
                <a:lnTo>
                  <a:pt x="909348" y="654286"/>
                </a:lnTo>
                <a:lnTo>
                  <a:pt x="909348" y="665378"/>
                </a:lnTo>
                <a:lnTo>
                  <a:pt x="909348" y="676465"/>
                </a:lnTo>
                <a:lnTo>
                  <a:pt x="931527" y="698639"/>
                </a:lnTo>
                <a:lnTo>
                  <a:pt x="942614" y="709726"/>
                </a:lnTo>
                <a:lnTo>
                  <a:pt x="986973" y="754085"/>
                </a:lnTo>
                <a:lnTo>
                  <a:pt x="998065" y="765177"/>
                </a:lnTo>
                <a:lnTo>
                  <a:pt x="1009152" y="787357"/>
                </a:lnTo>
                <a:lnTo>
                  <a:pt x="1020245" y="787357"/>
                </a:lnTo>
                <a:lnTo>
                  <a:pt x="1031331" y="798444"/>
                </a:lnTo>
                <a:lnTo>
                  <a:pt x="1031331" y="809536"/>
                </a:lnTo>
                <a:lnTo>
                  <a:pt x="1053511" y="820623"/>
                </a:lnTo>
                <a:lnTo>
                  <a:pt x="1086783" y="853895"/>
                </a:lnTo>
                <a:lnTo>
                  <a:pt x="1108962" y="876074"/>
                </a:lnTo>
                <a:lnTo>
                  <a:pt x="1175491" y="942614"/>
                </a:lnTo>
                <a:lnTo>
                  <a:pt x="1253121" y="1020233"/>
                </a:lnTo>
                <a:lnTo>
                  <a:pt x="1264214" y="1031326"/>
                </a:lnTo>
                <a:lnTo>
                  <a:pt x="1275301" y="1042413"/>
                </a:lnTo>
                <a:lnTo>
                  <a:pt x="1286393" y="1053505"/>
                </a:lnTo>
                <a:lnTo>
                  <a:pt x="1286393" y="1064592"/>
                </a:lnTo>
                <a:lnTo>
                  <a:pt x="1242034" y="1097864"/>
                </a:lnTo>
                <a:lnTo>
                  <a:pt x="1219855" y="1120043"/>
                </a:lnTo>
                <a:lnTo>
                  <a:pt x="1208763" y="1142223"/>
                </a:lnTo>
                <a:lnTo>
                  <a:pt x="1186583" y="1153310"/>
                </a:lnTo>
                <a:lnTo>
                  <a:pt x="1120043" y="1208761"/>
                </a:lnTo>
                <a:lnTo>
                  <a:pt x="1097870" y="1230940"/>
                </a:lnTo>
                <a:lnTo>
                  <a:pt x="1042424" y="1275295"/>
                </a:lnTo>
                <a:lnTo>
                  <a:pt x="1031331" y="1297475"/>
                </a:lnTo>
                <a:lnTo>
                  <a:pt x="986973" y="1330741"/>
                </a:lnTo>
                <a:lnTo>
                  <a:pt x="964793" y="1364013"/>
                </a:lnTo>
                <a:lnTo>
                  <a:pt x="953706" y="1386192"/>
                </a:lnTo>
                <a:lnTo>
                  <a:pt x="953706" y="1397279"/>
                </a:lnTo>
                <a:lnTo>
                  <a:pt x="942614" y="1408371"/>
                </a:lnTo>
                <a:lnTo>
                  <a:pt x="931527" y="1430551"/>
                </a:lnTo>
                <a:lnTo>
                  <a:pt x="920435" y="1463817"/>
                </a:lnTo>
                <a:lnTo>
                  <a:pt x="920435" y="1474909"/>
                </a:lnTo>
                <a:close/>
              </a:path>
            </a:pathLst>
          </a:custGeom>
          <a:ln w="11086">
            <a:solidFill>
              <a:srgbClr val="828282"/>
            </a:solidFill>
          </a:ln>
        </p:spPr>
        <p:txBody>
          <a:bodyPr wrap="square" lIns="0" tIns="0" rIns="0" bIns="0" rtlCol="0"/>
          <a:lstStyle/>
          <a:p>
            <a:endParaRPr/>
          </a:p>
        </p:txBody>
      </p:sp>
      <p:sp>
        <p:nvSpPr>
          <p:cNvPr id="18" name="object 18"/>
          <p:cNvSpPr/>
          <p:nvPr/>
        </p:nvSpPr>
        <p:spPr>
          <a:xfrm>
            <a:off x="6526047" y="4624073"/>
            <a:ext cx="3427095" cy="1929764"/>
          </a:xfrm>
          <a:custGeom>
            <a:avLst/>
            <a:gdLst/>
            <a:ahLst/>
            <a:cxnLst/>
            <a:rect l="l" t="t" r="r" b="b"/>
            <a:pathLst>
              <a:path w="3427095" h="1929765">
                <a:moveTo>
                  <a:pt x="1951755" y="277232"/>
                </a:moveTo>
                <a:lnTo>
                  <a:pt x="1896310" y="321591"/>
                </a:lnTo>
                <a:lnTo>
                  <a:pt x="1774324" y="421398"/>
                </a:lnTo>
                <a:lnTo>
                  <a:pt x="1607983" y="554475"/>
                </a:lnTo>
                <a:lnTo>
                  <a:pt x="1009148" y="1075679"/>
                </a:lnTo>
                <a:lnTo>
                  <a:pt x="853890" y="1197669"/>
                </a:lnTo>
                <a:lnTo>
                  <a:pt x="731904" y="1308561"/>
                </a:lnTo>
                <a:lnTo>
                  <a:pt x="11088" y="1918487"/>
                </a:lnTo>
                <a:lnTo>
                  <a:pt x="0" y="1929574"/>
                </a:lnTo>
                <a:lnTo>
                  <a:pt x="2916543" y="1929574"/>
                </a:lnTo>
                <a:lnTo>
                  <a:pt x="2938722" y="1907395"/>
                </a:lnTo>
                <a:lnTo>
                  <a:pt x="2994173" y="1874127"/>
                </a:lnTo>
                <a:lnTo>
                  <a:pt x="3082885" y="1829769"/>
                </a:lnTo>
                <a:lnTo>
                  <a:pt x="3093976" y="1818676"/>
                </a:lnTo>
                <a:lnTo>
                  <a:pt x="3127244" y="1774324"/>
                </a:lnTo>
                <a:lnTo>
                  <a:pt x="3138336" y="1763229"/>
                </a:lnTo>
                <a:lnTo>
                  <a:pt x="3193783" y="1685606"/>
                </a:lnTo>
                <a:lnTo>
                  <a:pt x="3227050" y="1630159"/>
                </a:lnTo>
                <a:lnTo>
                  <a:pt x="3238143" y="1619068"/>
                </a:lnTo>
                <a:lnTo>
                  <a:pt x="3304680" y="1519261"/>
                </a:lnTo>
                <a:lnTo>
                  <a:pt x="3337948" y="1474901"/>
                </a:lnTo>
                <a:lnTo>
                  <a:pt x="3360125" y="1441637"/>
                </a:lnTo>
                <a:lnTo>
                  <a:pt x="3371212" y="1419458"/>
                </a:lnTo>
                <a:lnTo>
                  <a:pt x="3426663" y="1352919"/>
                </a:lnTo>
                <a:lnTo>
                  <a:pt x="3404483" y="1330740"/>
                </a:lnTo>
                <a:lnTo>
                  <a:pt x="2960903" y="864983"/>
                </a:lnTo>
                <a:lnTo>
                  <a:pt x="2661486" y="565560"/>
                </a:lnTo>
                <a:lnTo>
                  <a:pt x="2672575" y="510117"/>
                </a:lnTo>
                <a:lnTo>
                  <a:pt x="2683666" y="499024"/>
                </a:lnTo>
                <a:lnTo>
                  <a:pt x="2617128" y="499024"/>
                </a:lnTo>
                <a:lnTo>
                  <a:pt x="2583860" y="487936"/>
                </a:lnTo>
                <a:lnTo>
                  <a:pt x="2572768" y="476845"/>
                </a:lnTo>
                <a:lnTo>
                  <a:pt x="2604080" y="299412"/>
                </a:lnTo>
                <a:lnTo>
                  <a:pt x="1996113" y="299412"/>
                </a:lnTo>
                <a:lnTo>
                  <a:pt x="1985025" y="288328"/>
                </a:lnTo>
                <a:lnTo>
                  <a:pt x="1962845" y="288328"/>
                </a:lnTo>
                <a:lnTo>
                  <a:pt x="1951755" y="277232"/>
                </a:lnTo>
                <a:close/>
              </a:path>
              <a:path w="3427095" h="1929765">
                <a:moveTo>
                  <a:pt x="2694754" y="465757"/>
                </a:moveTo>
                <a:lnTo>
                  <a:pt x="2683667" y="476845"/>
                </a:lnTo>
                <a:lnTo>
                  <a:pt x="2650396" y="476845"/>
                </a:lnTo>
                <a:lnTo>
                  <a:pt x="2639307" y="487936"/>
                </a:lnTo>
                <a:lnTo>
                  <a:pt x="2617128" y="499024"/>
                </a:lnTo>
                <a:lnTo>
                  <a:pt x="2683666" y="499024"/>
                </a:lnTo>
                <a:lnTo>
                  <a:pt x="2694754" y="487936"/>
                </a:lnTo>
                <a:lnTo>
                  <a:pt x="2694754" y="465757"/>
                </a:lnTo>
                <a:close/>
              </a:path>
              <a:path w="3427095" h="1929765">
                <a:moveTo>
                  <a:pt x="2539500" y="0"/>
                </a:moveTo>
                <a:lnTo>
                  <a:pt x="2107011" y="243968"/>
                </a:lnTo>
                <a:lnTo>
                  <a:pt x="1996113" y="299412"/>
                </a:lnTo>
                <a:lnTo>
                  <a:pt x="2604080" y="299412"/>
                </a:lnTo>
                <a:lnTo>
                  <a:pt x="2606036" y="288328"/>
                </a:lnTo>
                <a:lnTo>
                  <a:pt x="2561681" y="88712"/>
                </a:lnTo>
                <a:lnTo>
                  <a:pt x="2539500" y="0"/>
                </a:lnTo>
                <a:close/>
              </a:path>
            </a:pathLst>
          </a:custGeom>
          <a:solidFill>
            <a:srgbClr val="E6E6E6"/>
          </a:solidFill>
        </p:spPr>
        <p:txBody>
          <a:bodyPr wrap="square" lIns="0" tIns="0" rIns="0" bIns="0" rtlCol="0"/>
          <a:lstStyle/>
          <a:p>
            <a:endParaRPr/>
          </a:p>
        </p:txBody>
      </p:sp>
      <p:sp>
        <p:nvSpPr>
          <p:cNvPr id="19" name="object 19"/>
          <p:cNvSpPr/>
          <p:nvPr/>
        </p:nvSpPr>
        <p:spPr>
          <a:xfrm>
            <a:off x="6526053" y="4624074"/>
            <a:ext cx="3427095" cy="1929764"/>
          </a:xfrm>
          <a:custGeom>
            <a:avLst/>
            <a:gdLst/>
            <a:ahLst/>
            <a:cxnLst/>
            <a:rect l="l" t="t" r="r" b="b"/>
            <a:pathLst>
              <a:path w="3427095" h="1929765">
                <a:moveTo>
                  <a:pt x="2606037" y="288327"/>
                </a:moveTo>
                <a:lnTo>
                  <a:pt x="2572770" y="476844"/>
                </a:lnTo>
                <a:lnTo>
                  <a:pt x="2583857" y="487936"/>
                </a:lnTo>
                <a:lnTo>
                  <a:pt x="2617129" y="499023"/>
                </a:lnTo>
                <a:lnTo>
                  <a:pt x="2639308" y="487936"/>
                </a:lnTo>
                <a:lnTo>
                  <a:pt x="2650395" y="476844"/>
                </a:lnTo>
                <a:lnTo>
                  <a:pt x="2672575" y="476844"/>
                </a:lnTo>
                <a:lnTo>
                  <a:pt x="2683667" y="476844"/>
                </a:lnTo>
                <a:lnTo>
                  <a:pt x="2694754" y="465751"/>
                </a:lnTo>
                <a:lnTo>
                  <a:pt x="2694754" y="476844"/>
                </a:lnTo>
                <a:lnTo>
                  <a:pt x="2694754" y="487936"/>
                </a:lnTo>
                <a:lnTo>
                  <a:pt x="2672575" y="510116"/>
                </a:lnTo>
                <a:lnTo>
                  <a:pt x="2661488" y="565557"/>
                </a:lnTo>
                <a:lnTo>
                  <a:pt x="2827826" y="731900"/>
                </a:lnTo>
                <a:lnTo>
                  <a:pt x="2960903" y="864982"/>
                </a:lnTo>
                <a:lnTo>
                  <a:pt x="3404482" y="1330735"/>
                </a:lnTo>
                <a:lnTo>
                  <a:pt x="3426662" y="1352920"/>
                </a:lnTo>
                <a:lnTo>
                  <a:pt x="3371211" y="1419458"/>
                </a:lnTo>
                <a:lnTo>
                  <a:pt x="3360124" y="1441638"/>
                </a:lnTo>
                <a:lnTo>
                  <a:pt x="3337948" y="1474898"/>
                </a:lnTo>
                <a:lnTo>
                  <a:pt x="3304682" y="1519259"/>
                </a:lnTo>
                <a:lnTo>
                  <a:pt x="3238144" y="1619063"/>
                </a:lnTo>
                <a:lnTo>
                  <a:pt x="3227051" y="1630156"/>
                </a:lnTo>
                <a:lnTo>
                  <a:pt x="3193785" y="1685607"/>
                </a:lnTo>
                <a:lnTo>
                  <a:pt x="3138334" y="1763226"/>
                </a:lnTo>
                <a:lnTo>
                  <a:pt x="3127241" y="1774324"/>
                </a:lnTo>
                <a:lnTo>
                  <a:pt x="3093975" y="1818674"/>
                </a:lnTo>
                <a:lnTo>
                  <a:pt x="3082883" y="1829764"/>
                </a:lnTo>
                <a:lnTo>
                  <a:pt x="2994174" y="1874125"/>
                </a:lnTo>
                <a:lnTo>
                  <a:pt x="2938723" y="1907391"/>
                </a:lnTo>
                <a:lnTo>
                  <a:pt x="2916544" y="1929576"/>
                </a:lnTo>
                <a:lnTo>
                  <a:pt x="2650395" y="1929576"/>
                </a:lnTo>
                <a:lnTo>
                  <a:pt x="2639308" y="1929576"/>
                </a:lnTo>
                <a:lnTo>
                  <a:pt x="2628216" y="1929576"/>
                </a:lnTo>
                <a:lnTo>
                  <a:pt x="2561678" y="1929576"/>
                </a:lnTo>
                <a:lnTo>
                  <a:pt x="2317709" y="1929576"/>
                </a:lnTo>
                <a:lnTo>
                  <a:pt x="2240078" y="1929576"/>
                </a:lnTo>
                <a:lnTo>
                  <a:pt x="2162459" y="1929576"/>
                </a:lnTo>
                <a:lnTo>
                  <a:pt x="1674514" y="1929576"/>
                </a:lnTo>
                <a:lnTo>
                  <a:pt x="1364007" y="1929576"/>
                </a:lnTo>
                <a:lnTo>
                  <a:pt x="898250" y="1929576"/>
                </a:lnTo>
                <a:lnTo>
                  <a:pt x="665364" y="1929576"/>
                </a:lnTo>
                <a:lnTo>
                  <a:pt x="0" y="1929576"/>
                </a:lnTo>
                <a:lnTo>
                  <a:pt x="11086" y="1918484"/>
                </a:lnTo>
                <a:lnTo>
                  <a:pt x="731902" y="1308556"/>
                </a:lnTo>
                <a:lnTo>
                  <a:pt x="853891" y="1197668"/>
                </a:lnTo>
                <a:lnTo>
                  <a:pt x="1009147" y="1075679"/>
                </a:lnTo>
                <a:lnTo>
                  <a:pt x="1607982" y="554474"/>
                </a:lnTo>
                <a:lnTo>
                  <a:pt x="1774326" y="421393"/>
                </a:lnTo>
                <a:lnTo>
                  <a:pt x="1896310" y="321588"/>
                </a:lnTo>
                <a:lnTo>
                  <a:pt x="1951750" y="277230"/>
                </a:lnTo>
                <a:lnTo>
                  <a:pt x="1962842" y="288327"/>
                </a:lnTo>
                <a:lnTo>
                  <a:pt x="1985022" y="288327"/>
                </a:lnTo>
                <a:lnTo>
                  <a:pt x="1996114" y="299409"/>
                </a:lnTo>
                <a:lnTo>
                  <a:pt x="2107013" y="243967"/>
                </a:lnTo>
                <a:lnTo>
                  <a:pt x="2539498" y="0"/>
                </a:lnTo>
                <a:lnTo>
                  <a:pt x="2561678" y="88706"/>
                </a:lnTo>
                <a:lnTo>
                  <a:pt x="2583857" y="188516"/>
                </a:lnTo>
                <a:lnTo>
                  <a:pt x="2606037" y="288327"/>
                </a:lnTo>
                <a:close/>
              </a:path>
            </a:pathLst>
          </a:custGeom>
          <a:ln w="11086">
            <a:solidFill>
              <a:srgbClr val="828282"/>
            </a:solidFill>
          </a:ln>
        </p:spPr>
        <p:txBody>
          <a:bodyPr wrap="square" lIns="0" tIns="0" rIns="0" bIns="0" rtlCol="0"/>
          <a:lstStyle/>
          <a:p>
            <a:endParaRPr/>
          </a:p>
        </p:txBody>
      </p:sp>
      <p:sp>
        <p:nvSpPr>
          <p:cNvPr id="20" name="object 20"/>
          <p:cNvSpPr txBox="1"/>
          <p:nvPr/>
        </p:nvSpPr>
        <p:spPr>
          <a:xfrm>
            <a:off x="8104605" y="5862605"/>
            <a:ext cx="671195"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1C3D58"/>
                </a:solidFill>
                <a:latin typeface="MS Reference Sans Serif"/>
                <a:cs typeface="MS Reference Sans Serif"/>
              </a:rPr>
              <a:t>Ad</a:t>
            </a:r>
            <a:r>
              <a:rPr sz="1000" spc="-16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Dabbah</a:t>
            </a:r>
            <a:endParaRPr sz="1000">
              <a:latin typeface="MS Reference Sans Serif"/>
              <a:cs typeface="MS Reference Sans Serif"/>
            </a:endParaRPr>
          </a:p>
        </p:txBody>
      </p:sp>
      <p:sp>
        <p:nvSpPr>
          <p:cNvPr id="21" name="object 21"/>
          <p:cNvSpPr txBox="1"/>
          <p:nvPr/>
        </p:nvSpPr>
        <p:spPr>
          <a:xfrm>
            <a:off x="7279481" y="3548445"/>
            <a:ext cx="1586230" cy="546100"/>
          </a:xfrm>
          <a:prstGeom prst="rect">
            <a:avLst/>
          </a:prstGeom>
        </p:spPr>
        <p:txBody>
          <a:bodyPr vert="horz" wrap="square" lIns="0" tIns="12700" rIns="0" bIns="0" rtlCol="0">
            <a:spAutoFit/>
          </a:bodyPr>
          <a:lstStyle/>
          <a:p>
            <a:pPr marL="968375">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Burgaig</a:t>
            </a:r>
            <a:endParaRPr sz="1000">
              <a:latin typeface="MS Reference Sans Serif"/>
              <a:cs typeface="MS Reference Sans Serif"/>
            </a:endParaRPr>
          </a:p>
          <a:p>
            <a:pPr>
              <a:lnSpc>
                <a:spcPct val="100000"/>
              </a:lnSpc>
              <a:spcBef>
                <a:spcPts val="25"/>
              </a:spcBef>
            </a:pPr>
            <a:endParaRPr sz="1450">
              <a:latin typeface="Times New Roman"/>
              <a:cs typeface="Times New Roman"/>
            </a:endParaRPr>
          </a:p>
          <a:p>
            <a:pPr marL="12700">
              <a:lnSpc>
                <a:spcPct val="100000"/>
              </a:lnSpc>
            </a:pPr>
            <a:r>
              <a:rPr sz="1000" spc="-45" dirty="0">
                <a:solidFill>
                  <a:srgbClr val="1C3D58"/>
                </a:solidFill>
                <a:latin typeface="MS Reference Sans Serif"/>
                <a:cs typeface="MS Reference Sans Serif"/>
              </a:rPr>
              <a:t>Dongola</a:t>
            </a:r>
            <a:endParaRPr sz="1000">
              <a:latin typeface="MS Reference Sans Serif"/>
              <a:cs typeface="MS Reference Sans Serif"/>
            </a:endParaRPr>
          </a:p>
        </p:txBody>
      </p:sp>
      <p:sp>
        <p:nvSpPr>
          <p:cNvPr id="22" name="object 22"/>
          <p:cNvSpPr txBox="1"/>
          <p:nvPr/>
        </p:nvSpPr>
        <p:spPr>
          <a:xfrm>
            <a:off x="9346839" y="4759528"/>
            <a:ext cx="491490"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Merwoe</a:t>
            </a:r>
            <a:endParaRPr sz="1000">
              <a:latin typeface="MS Reference Sans Serif"/>
              <a:cs typeface="MS Reference Sans Serif"/>
            </a:endParaRPr>
          </a:p>
        </p:txBody>
      </p:sp>
      <p:sp>
        <p:nvSpPr>
          <p:cNvPr id="23" name="object 23"/>
          <p:cNvSpPr txBox="1"/>
          <p:nvPr/>
        </p:nvSpPr>
        <p:spPr>
          <a:xfrm>
            <a:off x="6150799" y="5282462"/>
            <a:ext cx="48069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35" dirty="0">
                <a:solidFill>
                  <a:srgbClr val="1C3D58"/>
                </a:solidFill>
                <a:latin typeface="MS Reference Sans Serif"/>
                <a:cs typeface="MS Reference Sans Serif"/>
              </a:rPr>
              <a:t>Golid</a:t>
            </a:r>
            <a:endParaRPr sz="1000">
              <a:latin typeface="MS Reference Sans Serif"/>
              <a:cs typeface="MS Reference Sans Serif"/>
            </a:endParaRPr>
          </a:p>
        </p:txBody>
      </p:sp>
      <p:sp>
        <p:nvSpPr>
          <p:cNvPr id="24" name="object 24"/>
          <p:cNvSpPr txBox="1"/>
          <p:nvPr/>
        </p:nvSpPr>
        <p:spPr>
          <a:xfrm>
            <a:off x="6287055" y="2104716"/>
            <a:ext cx="330200"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Halfa</a:t>
            </a:r>
            <a:endParaRPr sz="1000">
              <a:latin typeface="MS Reference Sans Serif"/>
              <a:cs typeface="MS Reference Sans Serif"/>
            </a:endParaRPr>
          </a:p>
        </p:txBody>
      </p:sp>
      <p:sp>
        <p:nvSpPr>
          <p:cNvPr id="25" name="object 25"/>
          <p:cNvSpPr txBox="1"/>
          <p:nvPr/>
        </p:nvSpPr>
        <p:spPr>
          <a:xfrm>
            <a:off x="6896406" y="3061959"/>
            <a:ext cx="366395"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Delgo</a:t>
            </a:r>
            <a:endParaRPr sz="1000">
              <a:latin typeface="MS Reference Sans Serif"/>
              <a:cs typeface="MS Reference Sans Serif"/>
            </a:endParaRPr>
          </a:p>
        </p:txBody>
      </p:sp>
      <p:sp>
        <p:nvSpPr>
          <p:cNvPr id="27" name="object 12">
            <a:extLst>
              <a:ext uri="{FF2B5EF4-FFF2-40B4-BE49-F238E27FC236}">
                <a16:creationId xmlns:a16="http://schemas.microsoft.com/office/drawing/2014/main" id="{F7EC30CA-27A9-49C4-98FF-761ADD6BE0D6}"/>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566"/>
            <a:ext cx="10692130" cy="7557770"/>
          </a:xfrm>
          <a:custGeom>
            <a:avLst/>
            <a:gdLst/>
            <a:ahLst/>
            <a:cxnLst/>
            <a:rect l="l" t="t" r="r" b="b"/>
            <a:pathLst>
              <a:path w="10692130" h="7557770">
                <a:moveTo>
                  <a:pt x="0" y="7557433"/>
                </a:moveTo>
                <a:lnTo>
                  <a:pt x="0" y="0"/>
                </a:lnTo>
                <a:lnTo>
                  <a:pt x="10691808" y="0"/>
                </a:lnTo>
                <a:lnTo>
                  <a:pt x="10691808" y="7557433"/>
                </a:lnTo>
                <a:lnTo>
                  <a:pt x="0" y="7557433"/>
                </a:lnTo>
                <a:close/>
              </a:path>
            </a:pathLst>
          </a:custGeom>
          <a:solidFill>
            <a:srgbClr val="0072BC"/>
          </a:solidFill>
        </p:spPr>
        <p:txBody>
          <a:bodyPr wrap="square" lIns="0" tIns="0" rIns="0" bIns="0" rtlCol="0"/>
          <a:lstStyle/>
          <a:p>
            <a:endParaRPr/>
          </a:p>
        </p:txBody>
      </p:sp>
      <p:sp>
        <p:nvSpPr>
          <p:cNvPr id="3" name="object 3"/>
          <p:cNvSpPr/>
          <p:nvPr/>
        </p:nvSpPr>
        <p:spPr>
          <a:xfrm>
            <a:off x="3402560" y="3315541"/>
            <a:ext cx="1073828" cy="89038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32497" y="3443384"/>
            <a:ext cx="461009" cy="518159"/>
          </a:xfrm>
          <a:custGeom>
            <a:avLst/>
            <a:gdLst/>
            <a:ahLst/>
            <a:cxnLst/>
            <a:rect l="l" t="t" r="r" b="b"/>
            <a:pathLst>
              <a:path w="461010" h="518160">
                <a:moveTo>
                  <a:pt x="155754" y="0"/>
                </a:moveTo>
                <a:lnTo>
                  <a:pt x="0" y="0"/>
                </a:lnTo>
                <a:lnTo>
                  <a:pt x="0" y="310067"/>
                </a:lnTo>
                <a:lnTo>
                  <a:pt x="3586" y="359231"/>
                </a:lnTo>
                <a:lnTo>
                  <a:pt x="14357" y="401625"/>
                </a:lnTo>
                <a:lnTo>
                  <a:pt x="32330" y="437316"/>
                </a:lnTo>
                <a:lnTo>
                  <a:pt x="57524" y="466370"/>
                </a:lnTo>
                <a:lnTo>
                  <a:pt x="89955" y="488853"/>
                </a:lnTo>
                <a:lnTo>
                  <a:pt x="129642" y="504830"/>
                </a:lnTo>
                <a:lnTo>
                  <a:pt x="176602" y="514368"/>
                </a:lnTo>
                <a:lnTo>
                  <a:pt x="230854" y="517532"/>
                </a:lnTo>
                <a:lnTo>
                  <a:pt x="285046" y="514368"/>
                </a:lnTo>
                <a:lnTo>
                  <a:pt x="331901" y="504830"/>
                </a:lnTo>
                <a:lnTo>
                  <a:pt x="371454" y="488853"/>
                </a:lnTo>
                <a:lnTo>
                  <a:pt x="403740" y="466370"/>
                </a:lnTo>
                <a:lnTo>
                  <a:pt x="428791" y="437316"/>
                </a:lnTo>
                <a:lnTo>
                  <a:pt x="446642" y="401625"/>
                </a:lnTo>
                <a:lnTo>
                  <a:pt x="449189" y="391521"/>
                </a:lnTo>
                <a:lnTo>
                  <a:pt x="231515" y="391521"/>
                </a:lnTo>
                <a:lnTo>
                  <a:pt x="187716" y="380639"/>
                </a:lnTo>
                <a:lnTo>
                  <a:pt x="165224" y="352824"/>
                </a:lnTo>
                <a:lnTo>
                  <a:pt x="156937" y="315326"/>
                </a:lnTo>
                <a:lnTo>
                  <a:pt x="155754" y="275393"/>
                </a:lnTo>
                <a:lnTo>
                  <a:pt x="155754" y="0"/>
                </a:lnTo>
                <a:close/>
              </a:path>
              <a:path w="461010" h="518160">
                <a:moveTo>
                  <a:pt x="460883" y="0"/>
                </a:moveTo>
                <a:lnTo>
                  <a:pt x="305158" y="0"/>
                </a:lnTo>
                <a:lnTo>
                  <a:pt x="305158" y="275393"/>
                </a:lnTo>
                <a:lnTo>
                  <a:pt x="304007" y="315326"/>
                </a:lnTo>
                <a:lnTo>
                  <a:pt x="295952" y="352824"/>
                </a:lnTo>
                <a:lnTo>
                  <a:pt x="274090" y="380639"/>
                </a:lnTo>
                <a:lnTo>
                  <a:pt x="231515" y="391521"/>
                </a:lnTo>
                <a:lnTo>
                  <a:pt x="449189" y="391521"/>
                </a:lnTo>
                <a:lnTo>
                  <a:pt x="457328" y="359231"/>
                </a:lnTo>
                <a:lnTo>
                  <a:pt x="460883" y="310067"/>
                </a:lnTo>
                <a:lnTo>
                  <a:pt x="460883" y="0"/>
                </a:lnTo>
                <a:close/>
              </a:path>
            </a:pathLst>
          </a:custGeom>
          <a:solidFill>
            <a:srgbClr val="FFFFFF"/>
          </a:solidFill>
        </p:spPr>
        <p:txBody>
          <a:bodyPr wrap="square" lIns="0" tIns="0" rIns="0" bIns="0" rtlCol="0"/>
          <a:lstStyle/>
          <a:p>
            <a:endParaRPr/>
          </a:p>
        </p:txBody>
      </p:sp>
      <p:sp>
        <p:nvSpPr>
          <p:cNvPr id="5" name="object 5"/>
          <p:cNvSpPr/>
          <p:nvPr/>
        </p:nvSpPr>
        <p:spPr>
          <a:xfrm>
            <a:off x="5186833" y="3443392"/>
            <a:ext cx="455295" cy="505459"/>
          </a:xfrm>
          <a:custGeom>
            <a:avLst/>
            <a:gdLst/>
            <a:ahLst/>
            <a:cxnLst/>
            <a:rect l="l" t="t" r="r" b="b"/>
            <a:pathLst>
              <a:path w="455295" h="505460">
                <a:moveTo>
                  <a:pt x="159274" y="0"/>
                </a:moveTo>
                <a:lnTo>
                  <a:pt x="0" y="0"/>
                </a:lnTo>
                <a:lnTo>
                  <a:pt x="0" y="505429"/>
                </a:lnTo>
                <a:lnTo>
                  <a:pt x="147239" y="505429"/>
                </a:lnTo>
                <a:lnTo>
                  <a:pt x="147239" y="229373"/>
                </a:lnTo>
                <a:lnTo>
                  <a:pt x="284197" y="229373"/>
                </a:lnTo>
                <a:lnTo>
                  <a:pt x="159274" y="0"/>
                </a:lnTo>
                <a:close/>
              </a:path>
              <a:path w="455295" h="505460">
                <a:moveTo>
                  <a:pt x="284197" y="229373"/>
                </a:moveTo>
                <a:lnTo>
                  <a:pt x="148672" y="229373"/>
                </a:lnTo>
                <a:lnTo>
                  <a:pt x="303714" y="505429"/>
                </a:lnTo>
                <a:lnTo>
                  <a:pt x="455201" y="505429"/>
                </a:lnTo>
                <a:lnTo>
                  <a:pt x="455201" y="270395"/>
                </a:lnTo>
                <a:lnTo>
                  <a:pt x="306539" y="270395"/>
                </a:lnTo>
                <a:lnTo>
                  <a:pt x="284197" y="229373"/>
                </a:lnTo>
                <a:close/>
              </a:path>
              <a:path w="455295" h="505460">
                <a:moveTo>
                  <a:pt x="455201" y="0"/>
                </a:moveTo>
                <a:lnTo>
                  <a:pt x="307939" y="0"/>
                </a:lnTo>
                <a:lnTo>
                  <a:pt x="307939" y="270395"/>
                </a:lnTo>
                <a:lnTo>
                  <a:pt x="455201" y="270395"/>
                </a:lnTo>
                <a:lnTo>
                  <a:pt x="455201" y="0"/>
                </a:lnTo>
                <a:close/>
              </a:path>
            </a:pathLst>
          </a:custGeom>
          <a:solidFill>
            <a:srgbClr val="FFFFFF"/>
          </a:solidFill>
        </p:spPr>
        <p:txBody>
          <a:bodyPr wrap="square" lIns="0" tIns="0" rIns="0" bIns="0" rtlCol="0"/>
          <a:lstStyle/>
          <a:p>
            <a:endParaRPr/>
          </a:p>
        </p:txBody>
      </p:sp>
      <p:sp>
        <p:nvSpPr>
          <p:cNvPr id="6" name="object 6"/>
          <p:cNvSpPr/>
          <p:nvPr/>
        </p:nvSpPr>
        <p:spPr>
          <a:xfrm>
            <a:off x="5737630" y="3748729"/>
            <a:ext cx="156210" cy="200660"/>
          </a:xfrm>
          <a:custGeom>
            <a:avLst/>
            <a:gdLst/>
            <a:ahLst/>
            <a:cxnLst/>
            <a:rect l="l" t="t" r="r" b="b"/>
            <a:pathLst>
              <a:path w="156210" h="200660">
                <a:moveTo>
                  <a:pt x="0" y="200660"/>
                </a:moveTo>
                <a:lnTo>
                  <a:pt x="155746" y="200660"/>
                </a:lnTo>
                <a:lnTo>
                  <a:pt x="155746" y="0"/>
                </a:lnTo>
                <a:lnTo>
                  <a:pt x="0" y="0"/>
                </a:lnTo>
                <a:lnTo>
                  <a:pt x="0" y="200660"/>
                </a:lnTo>
                <a:close/>
              </a:path>
            </a:pathLst>
          </a:custGeom>
          <a:solidFill>
            <a:srgbClr val="FFFFFF"/>
          </a:solidFill>
        </p:spPr>
        <p:txBody>
          <a:bodyPr wrap="square" lIns="0" tIns="0" rIns="0" bIns="0" rtlCol="0"/>
          <a:lstStyle/>
          <a:p>
            <a:endParaRPr/>
          </a:p>
        </p:txBody>
      </p:sp>
      <p:sp>
        <p:nvSpPr>
          <p:cNvPr id="7" name="object 7"/>
          <p:cNvSpPr/>
          <p:nvPr/>
        </p:nvSpPr>
        <p:spPr>
          <a:xfrm>
            <a:off x="5737630" y="3619189"/>
            <a:ext cx="457834" cy="129539"/>
          </a:xfrm>
          <a:custGeom>
            <a:avLst/>
            <a:gdLst/>
            <a:ahLst/>
            <a:cxnLst/>
            <a:rect l="l" t="t" r="r" b="b"/>
            <a:pathLst>
              <a:path w="457835" h="129539">
                <a:moveTo>
                  <a:pt x="0" y="129539"/>
                </a:moveTo>
                <a:lnTo>
                  <a:pt x="457343" y="129539"/>
                </a:lnTo>
                <a:lnTo>
                  <a:pt x="457343" y="0"/>
                </a:lnTo>
                <a:lnTo>
                  <a:pt x="0" y="0"/>
                </a:lnTo>
                <a:lnTo>
                  <a:pt x="0" y="129539"/>
                </a:lnTo>
                <a:close/>
              </a:path>
            </a:pathLst>
          </a:custGeom>
          <a:solidFill>
            <a:srgbClr val="FFFFFF"/>
          </a:solidFill>
        </p:spPr>
        <p:txBody>
          <a:bodyPr wrap="square" lIns="0" tIns="0" rIns="0" bIns="0" rtlCol="0"/>
          <a:lstStyle/>
          <a:p>
            <a:endParaRPr/>
          </a:p>
        </p:txBody>
      </p:sp>
      <p:sp>
        <p:nvSpPr>
          <p:cNvPr id="8" name="object 8"/>
          <p:cNvSpPr/>
          <p:nvPr/>
        </p:nvSpPr>
        <p:spPr>
          <a:xfrm>
            <a:off x="5737630" y="3443929"/>
            <a:ext cx="156210" cy="175260"/>
          </a:xfrm>
          <a:custGeom>
            <a:avLst/>
            <a:gdLst/>
            <a:ahLst/>
            <a:cxnLst/>
            <a:rect l="l" t="t" r="r" b="b"/>
            <a:pathLst>
              <a:path w="156210" h="175260">
                <a:moveTo>
                  <a:pt x="0" y="175260"/>
                </a:moveTo>
                <a:lnTo>
                  <a:pt x="155746" y="175260"/>
                </a:lnTo>
                <a:lnTo>
                  <a:pt x="155746" y="0"/>
                </a:lnTo>
                <a:lnTo>
                  <a:pt x="0" y="0"/>
                </a:lnTo>
                <a:lnTo>
                  <a:pt x="0" y="175260"/>
                </a:lnTo>
                <a:close/>
              </a:path>
            </a:pathLst>
          </a:custGeom>
          <a:solidFill>
            <a:srgbClr val="FFFFFF"/>
          </a:solidFill>
        </p:spPr>
        <p:txBody>
          <a:bodyPr wrap="square" lIns="0" tIns="0" rIns="0" bIns="0" rtlCol="0"/>
          <a:lstStyle/>
          <a:p>
            <a:endParaRPr/>
          </a:p>
        </p:txBody>
      </p:sp>
      <p:sp>
        <p:nvSpPr>
          <p:cNvPr id="9" name="object 9"/>
          <p:cNvSpPr/>
          <p:nvPr/>
        </p:nvSpPr>
        <p:spPr>
          <a:xfrm>
            <a:off x="6039248" y="3748503"/>
            <a:ext cx="156210" cy="200660"/>
          </a:xfrm>
          <a:custGeom>
            <a:avLst/>
            <a:gdLst/>
            <a:ahLst/>
            <a:cxnLst/>
            <a:rect l="l" t="t" r="r" b="b"/>
            <a:pathLst>
              <a:path w="156210" h="200660">
                <a:moveTo>
                  <a:pt x="155724" y="0"/>
                </a:moveTo>
                <a:lnTo>
                  <a:pt x="0" y="0"/>
                </a:lnTo>
                <a:lnTo>
                  <a:pt x="0" y="200318"/>
                </a:lnTo>
                <a:lnTo>
                  <a:pt x="155724" y="200318"/>
                </a:lnTo>
                <a:lnTo>
                  <a:pt x="155724" y="0"/>
                </a:lnTo>
                <a:close/>
              </a:path>
            </a:pathLst>
          </a:custGeom>
          <a:solidFill>
            <a:srgbClr val="FFFFFF"/>
          </a:solidFill>
        </p:spPr>
        <p:txBody>
          <a:bodyPr wrap="square" lIns="0" tIns="0" rIns="0" bIns="0" rtlCol="0"/>
          <a:lstStyle/>
          <a:p>
            <a:endParaRPr/>
          </a:p>
        </p:txBody>
      </p:sp>
      <p:sp>
        <p:nvSpPr>
          <p:cNvPr id="10" name="object 10"/>
          <p:cNvSpPr/>
          <p:nvPr/>
        </p:nvSpPr>
        <p:spPr>
          <a:xfrm>
            <a:off x="6039248" y="3443392"/>
            <a:ext cx="156210" cy="175895"/>
          </a:xfrm>
          <a:custGeom>
            <a:avLst/>
            <a:gdLst/>
            <a:ahLst/>
            <a:cxnLst/>
            <a:rect l="l" t="t" r="r" b="b"/>
            <a:pathLst>
              <a:path w="156210" h="175895">
                <a:moveTo>
                  <a:pt x="155724" y="0"/>
                </a:moveTo>
                <a:lnTo>
                  <a:pt x="0" y="0"/>
                </a:lnTo>
                <a:lnTo>
                  <a:pt x="0" y="175550"/>
                </a:lnTo>
                <a:lnTo>
                  <a:pt x="155724" y="175550"/>
                </a:lnTo>
                <a:lnTo>
                  <a:pt x="155724" y="0"/>
                </a:lnTo>
                <a:close/>
              </a:path>
            </a:pathLst>
          </a:custGeom>
          <a:solidFill>
            <a:srgbClr val="FFFFFF"/>
          </a:solidFill>
        </p:spPr>
        <p:txBody>
          <a:bodyPr wrap="square" lIns="0" tIns="0" rIns="0" bIns="0" rtlCol="0"/>
          <a:lstStyle/>
          <a:p>
            <a:endParaRPr/>
          </a:p>
        </p:txBody>
      </p:sp>
      <p:sp>
        <p:nvSpPr>
          <p:cNvPr id="11" name="object 11"/>
          <p:cNvSpPr/>
          <p:nvPr/>
        </p:nvSpPr>
        <p:spPr>
          <a:xfrm>
            <a:off x="6260090" y="3431364"/>
            <a:ext cx="487680" cy="529590"/>
          </a:xfrm>
          <a:custGeom>
            <a:avLst/>
            <a:gdLst/>
            <a:ahLst/>
            <a:cxnLst/>
            <a:rect l="l" t="t" r="r" b="b"/>
            <a:pathLst>
              <a:path w="487679" h="529589">
                <a:moveTo>
                  <a:pt x="256287" y="0"/>
                </a:moveTo>
                <a:lnTo>
                  <a:pt x="206484" y="3834"/>
                </a:lnTo>
                <a:lnTo>
                  <a:pt x="161141" y="15055"/>
                </a:lnTo>
                <a:lnTo>
                  <a:pt x="120631" y="33238"/>
                </a:lnTo>
                <a:lnTo>
                  <a:pt x="85328" y="57957"/>
                </a:lnTo>
                <a:lnTo>
                  <a:pt x="55606" y="88788"/>
                </a:lnTo>
                <a:lnTo>
                  <a:pt x="31839" y="125306"/>
                </a:lnTo>
                <a:lnTo>
                  <a:pt x="14399" y="167087"/>
                </a:lnTo>
                <a:lnTo>
                  <a:pt x="3662" y="213706"/>
                </a:lnTo>
                <a:lnTo>
                  <a:pt x="0" y="264737"/>
                </a:lnTo>
                <a:lnTo>
                  <a:pt x="3405" y="313162"/>
                </a:lnTo>
                <a:lnTo>
                  <a:pt x="13500" y="358400"/>
                </a:lnTo>
                <a:lnTo>
                  <a:pt x="30105" y="399781"/>
                </a:lnTo>
                <a:lnTo>
                  <a:pt x="53038" y="436636"/>
                </a:lnTo>
                <a:lnTo>
                  <a:pt x="82118" y="468293"/>
                </a:lnTo>
                <a:lnTo>
                  <a:pt x="117163" y="494082"/>
                </a:lnTo>
                <a:lnTo>
                  <a:pt x="157994" y="513333"/>
                </a:lnTo>
                <a:lnTo>
                  <a:pt x="204429" y="525376"/>
                </a:lnTo>
                <a:lnTo>
                  <a:pt x="256287" y="529539"/>
                </a:lnTo>
                <a:lnTo>
                  <a:pt x="308691" y="524685"/>
                </a:lnTo>
                <a:lnTo>
                  <a:pt x="354781" y="511019"/>
                </a:lnTo>
                <a:lnTo>
                  <a:pt x="394349" y="489886"/>
                </a:lnTo>
                <a:lnTo>
                  <a:pt x="427189" y="462630"/>
                </a:lnTo>
                <a:lnTo>
                  <a:pt x="453092" y="430596"/>
                </a:lnTo>
                <a:lnTo>
                  <a:pt x="467411" y="403524"/>
                </a:lnTo>
                <a:lnTo>
                  <a:pt x="252028" y="403524"/>
                </a:lnTo>
                <a:lnTo>
                  <a:pt x="206220" y="391393"/>
                </a:lnTo>
                <a:lnTo>
                  <a:pt x="176553" y="359608"/>
                </a:lnTo>
                <a:lnTo>
                  <a:pt x="160561" y="315084"/>
                </a:lnTo>
                <a:lnTo>
                  <a:pt x="155779" y="264737"/>
                </a:lnTo>
                <a:lnTo>
                  <a:pt x="160561" y="214391"/>
                </a:lnTo>
                <a:lnTo>
                  <a:pt x="176553" y="169890"/>
                </a:lnTo>
                <a:lnTo>
                  <a:pt x="206220" y="138132"/>
                </a:lnTo>
                <a:lnTo>
                  <a:pt x="252028" y="126014"/>
                </a:lnTo>
                <a:lnTo>
                  <a:pt x="466150" y="126014"/>
                </a:lnTo>
                <a:lnTo>
                  <a:pt x="458020" y="105329"/>
                </a:lnTo>
                <a:lnTo>
                  <a:pt x="433007" y="68506"/>
                </a:lnTo>
                <a:lnTo>
                  <a:pt x="400312" y="39239"/>
                </a:lnTo>
                <a:lnTo>
                  <a:pt x="359950" y="17850"/>
                </a:lnTo>
                <a:lnTo>
                  <a:pt x="311937" y="4663"/>
                </a:lnTo>
                <a:lnTo>
                  <a:pt x="256287" y="0"/>
                </a:lnTo>
                <a:close/>
              </a:path>
              <a:path w="487679" h="529589">
                <a:moveTo>
                  <a:pt x="487108" y="319274"/>
                </a:moveTo>
                <a:lnTo>
                  <a:pt x="334187" y="319274"/>
                </a:lnTo>
                <a:lnTo>
                  <a:pt x="324830" y="352446"/>
                </a:lnTo>
                <a:lnTo>
                  <a:pt x="309305" y="379184"/>
                </a:lnTo>
                <a:lnTo>
                  <a:pt x="285682" y="397029"/>
                </a:lnTo>
                <a:lnTo>
                  <a:pt x="252028" y="403524"/>
                </a:lnTo>
                <a:lnTo>
                  <a:pt x="467411" y="403524"/>
                </a:lnTo>
                <a:lnTo>
                  <a:pt x="471852" y="395129"/>
                </a:lnTo>
                <a:lnTo>
                  <a:pt x="483259" y="357574"/>
                </a:lnTo>
                <a:lnTo>
                  <a:pt x="487108" y="319274"/>
                </a:lnTo>
                <a:close/>
              </a:path>
              <a:path w="487679" h="529589">
                <a:moveTo>
                  <a:pt x="466150" y="126014"/>
                </a:moveTo>
                <a:lnTo>
                  <a:pt x="252028" y="126014"/>
                </a:lnTo>
                <a:lnTo>
                  <a:pt x="291544" y="135037"/>
                </a:lnTo>
                <a:lnTo>
                  <a:pt x="315856" y="156271"/>
                </a:lnTo>
                <a:lnTo>
                  <a:pt x="328616" y="180960"/>
                </a:lnTo>
                <a:lnTo>
                  <a:pt x="333471" y="200351"/>
                </a:lnTo>
                <a:lnTo>
                  <a:pt x="484938" y="200351"/>
                </a:lnTo>
                <a:lnTo>
                  <a:pt x="475335" y="149385"/>
                </a:lnTo>
                <a:lnTo>
                  <a:pt x="466150" y="126014"/>
                </a:lnTo>
                <a:close/>
              </a:path>
            </a:pathLst>
          </a:custGeom>
          <a:solidFill>
            <a:schemeClr val="bg1"/>
          </a:solidFill>
        </p:spPr>
        <p:txBody>
          <a:bodyPr wrap="square" lIns="0" tIns="0" rIns="0" bIns="0" rtlCol="0"/>
          <a:lstStyle/>
          <a:p>
            <a:endParaRPr/>
          </a:p>
        </p:txBody>
      </p:sp>
      <p:sp>
        <p:nvSpPr>
          <p:cNvPr id="12" name="object 12"/>
          <p:cNvSpPr/>
          <p:nvPr/>
        </p:nvSpPr>
        <p:spPr>
          <a:xfrm>
            <a:off x="6812287" y="3443400"/>
            <a:ext cx="477520" cy="505459"/>
          </a:xfrm>
          <a:custGeom>
            <a:avLst/>
            <a:gdLst/>
            <a:ahLst/>
            <a:cxnLst/>
            <a:rect l="l" t="t" r="r" b="b"/>
            <a:pathLst>
              <a:path w="477520" h="505460">
                <a:moveTo>
                  <a:pt x="296675" y="0"/>
                </a:moveTo>
                <a:lnTo>
                  <a:pt x="0" y="0"/>
                </a:lnTo>
                <a:lnTo>
                  <a:pt x="0" y="505428"/>
                </a:lnTo>
                <a:lnTo>
                  <a:pt x="155750" y="505428"/>
                </a:lnTo>
                <a:lnTo>
                  <a:pt x="155750" y="329187"/>
                </a:lnTo>
                <a:lnTo>
                  <a:pt x="442118" y="329187"/>
                </a:lnTo>
                <a:lnTo>
                  <a:pt x="436845" y="316607"/>
                </a:lnTo>
                <a:lnTo>
                  <a:pt x="414602" y="288812"/>
                </a:lnTo>
                <a:lnTo>
                  <a:pt x="385833" y="271111"/>
                </a:lnTo>
                <a:lnTo>
                  <a:pt x="419494" y="250608"/>
                </a:lnTo>
                <a:lnTo>
                  <a:pt x="442647" y="220859"/>
                </a:lnTo>
                <a:lnTo>
                  <a:pt x="155750" y="220859"/>
                </a:lnTo>
                <a:lnTo>
                  <a:pt x="155750" y="120308"/>
                </a:lnTo>
                <a:lnTo>
                  <a:pt x="457618" y="120308"/>
                </a:lnTo>
                <a:lnTo>
                  <a:pt x="452989" y="92677"/>
                </a:lnTo>
                <a:lnTo>
                  <a:pt x="429056" y="52273"/>
                </a:lnTo>
                <a:lnTo>
                  <a:pt x="392958" y="23296"/>
                </a:lnTo>
                <a:lnTo>
                  <a:pt x="347797" y="5839"/>
                </a:lnTo>
                <a:lnTo>
                  <a:pt x="296675" y="0"/>
                </a:lnTo>
                <a:close/>
              </a:path>
              <a:path w="477520" h="505460">
                <a:moveTo>
                  <a:pt x="442118" y="329187"/>
                </a:moveTo>
                <a:lnTo>
                  <a:pt x="238679" y="329187"/>
                </a:lnTo>
                <a:lnTo>
                  <a:pt x="274983" y="337796"/>
                </a:lnTo>
                <a:lnTo>
                  <a:pt x="295171" y="360346"/>
                </a:lnTo>
                <a:lnTo>
                  <a:pt x="304618" y="391922"/>
                </a:lnTo>
                <a:lnTo>
                  <a:pt x="308702" y="427607"/>
                </a:lnTo>
                <a:lnTo>
                  <a:pt x="310477" y="447244"/>
                </a:lnTo>
                <a:lnTo>
                  <a:pt x="312934" y="466806"/>
                </a:lnTo>
                <a:lnTo>
                  <a:pt x="316466" y="486224"/>
                </a:lnTo>
                <a:lnTo>
                  <a:pt x="321468" y="505428"/>
                </a:lnTo>
                <a:lnTo>
                  <a:pt x="477222" y="505428"/>
                </a:lnTo>
                <a:lnTo>
                  <a:pt x="468864" y="482146"/>
                </a:lnTo>
                <a:lnTo>
                  <a:pt x="464186" y="451829"/>
                </a:lnTo>
                <a:lnTo>
                  <a:pt x="461770" y="421249"/>
                </a:lnTo>
                <a:lnTo>
                  <a:pt x="460198" y="397179"/>
                </a:lnTo>
                <a:lnTo>
                  <a:pt x="452173" y="353172"/>
                </a:lnTo>
                <a:lnTo>
                  <a:pt x="442118" y="329187"/>
                </a:lnTo>
                <a:close/>
              </a:path>
              <a:path w="477520" h="505460">
                <a:moveTo>
                  <a:pt x="457618" y="120308"/>
                </a:moveTo>
                <a:lnTo>
                  <a:pt x="228707" y="120308"/>
                </a:lnTo>
                <a:lnTo>
                  <a:pt x="265859" y="123680"/>
                </a:lnTo>
                <a:lnTo>
                  <a:pt x="289598" y="133493"/>
                </a:lnTo>
                <a:lnTo>
                  <a:pt x="302184" y="149290"/>
                </a:lnTo>
                <a:lnTo>
                  <a:pt x="305876" y="170614"/>
                </a:lnTo>
                <a:lnTo>
                  <a:pt x="299223" y="197554"/>
                </a:lnTo>
                <a:lnTo>
                  <a:pt x="282411" y="212705"/>
                </a:lnTo>
                <a:lnTo>
                  <a:pt x="260163" y="219371"/>
                </a:lnTo>
                <a:lnTo>
                  <a:pt x="237200" y="220859"/>
                </a:lnTo>
                <a:lnTo>
                  <a:pt x="442647" y="220859"/>
                </a:lnTo>
                <a:lnTo>
                  <a:pt x="443135" y="220232"/>
                </a:lnTo>
                <a:lnTo>
                  <a:pt x="457080" y="183622"/>
                </a:lnTo>
                <a:lnTo>
                  <a:pt x="461656" y="144412"/>
                </a:lnTo>
                <a:lnTo>
                  <a:pt x="457618" y="120308"/>
                </a:lnTo>
                <a:close/>
              </a:path>
            </a:pathLst>
          </a:custGeom>
          <a:solidFill>
            <a:srgbClr val="FFFFFF"/>
          </a:solidFill>
          <a:ln>
            <a:solidFill>
              <a:schemeClr val="bg1"/>
            </a:solidFill>
          </a:ln>
        </p:spPr>
        <p:txBody>
          <a:bodyPr wrap="square" lIns="0" tIns="0" rIns="0" bIns="0" rtlCol="0"/>
          <a:lstStyle/>
          <a:p>
            <a:endParaRPr/>
          </a:p>
        </p:txBody>
      </p:sp>
      <p:sp>
        <p:nvSpPr>
          <p:cNvPr id="13" name="object 13"/>
          <p:cNvSpPr/>
          <p:nvPr/>
        </p:nvSpPr>
        <p:spPr>
          <a:xfrm>
            <a:off x="4632404" y="4033713"/>
            <a:ext cx="402097" cy="172702"/>
          </a:xfrm>
          <a:prstGeom prst="rect">
            <a:avLst/>
          </a:prstGeom>
          <a:blipFill>
            <a:blip r:embed="rId3" cstate="print"/>
            <a:stretch>
              <a:fillRect/>
            </a:stretch>
          </a:blipFill>
        </p:spPr>
        <p:txBody>
          <a:bodyPr wrap="square" lIns="0" tIns="0" rIns="0" bIns="0" rtlCol="0"/>
          <a:lstStyle/>
          <a:p>
            <a:endParaRPr/>
          </a:p>
        </p:txBody>
      </p:sp>
      <p:sp>
        <p:nvSpPr>
          <p:cNvPr id="14" name="object 14"/>
          <p:cNvSpPr/>
          <p:nvPr/>
        </p:nvSpPr>
        <p:spPr>
          <a:xfrm>
            <a:off x="5108738" y="4033720"/>
            <a:ext cx="144467" cy="173386"/>
          </a:xfrm>
          <a:prstGeom prst="rect">
            <a:avLst/>
          </a:prstGeom>
          <a:blipFill>
            <a:blip r:embed="rId4" cstate="print"/>
            <a:stretch>
              <a:fillRect/>
            </a:stretch>
          </a:blipFill>
        </p:spPr>
        <p:txBody>
          <a:bodyPr wrap="square" lIns="0" tIns="0" rIns="0" bIns="0" rtlCol="0"/>
          <a:lstStyle/>
          <a:p>
            <a:endParaRPr/>
          </a:p>
        </p:txBody>
      </p:sp>
      <p:sp>
        <p:nvSpPr>
          <p:cNvPr id="15" name="object 15"/>
          <p:cNvSpPr/>
          <p:nvPr/>
        </p:nvSpPr>
        <p:spPr>
          <a:xfrm>
            <a:off x="5278115" y="4033713"/>
            <a:ext cx="143046" cy="169368"/>
          </a:xfrm>
          <a:prstGeom prst="rect">
            <a:avLst/>
          </a:prstGeom>
          <a:blipFill>
            <a:blip r:embed="rId5" cstate="print"/>
            <a:stretch>
              <a:fillRect/>
            </a:stretch>
          </a:blipFill>
        </p:spPr>
        <p:txBody>
          <a:bodyPr wrap="square" lIns="0" tIns="0" rIns="0" bIns="0" rtlCol="0"/>
          <a:lstStyle/>
          <a:p>
            <a:endParaRPr/>
          </a:p>
        </p:txBody>
      </p:sp>
      <p:sp>
        <p:nvSpPr>
          <p:cNvPr id="16" name="object 16"/>
          <p:cNvSpPr/>
          <p:nvPr/>
        </p:nvSpPr>
        <p:spPr>
          <a:xfrm>
            <a:off x="5502301" y="4033720"/>
            <a:ext cx="146050" cy="169545"/>
          </a:xfrm>
          <a:custGeom>
            <a:avLst/>
            <a:gdLst/>
            <a:ahLst/>
            <a:cxnLst/>
            <a:rect l="l" t="t" r="r" b="b"/>
            <a:pathLst>
              <a:path w="146050" h="169545">
                <a:moveTo>
                  <a:pt x="91302" y="0"/>
                </a:moveTo>
                <a:lnTo>
                  <a:pt x="0" y="0"/>
                </a:lnTo>
                <a:lnTo>
                  <a:pt x="0" y="169369"/>
                </a:lnTo>
                <a:lnTo>
                  <a:pt x="37237" y="169369"/>
                </a:lnTo>
                <a:lnTo>
                  <a:pt x="37237" y="103162"/>
                </a:lnTo>
                <a:lnTo>
                  <a:pt x="131513" y="103162"/>
                </a:lnTo>
                <a:lnTo>
                  <a:pt x="125497" y="95471"/>
                </a:lnTo>
                <a:lnTo>
                  <a:pt x="114094" y="89679"/>
                </a:lnTo>
                <a:lnTo>
                  <a:pt x="114094" y="89190"/>
                </a:lnTo>
                <a:lnTo>
                  <a:pt x="126182" y="82157"/>
                </a:lnTo>
                <a:lnTo>
                  <a:pt x="131013" y="76607"/>
                </a:lnTo>
                <a:lnTo>
                  <a:pt x="37237" y="76607"/>
                </a:lnTo>
                <a:lnTo>
                  <a:pt x="37237" y="28940"/>
                </a:lnTo>
                <a:lnTo>
                  <a:pt x="137479" y="28940"/>
                </a:lnTo>
                <a:lnTo>
                  <a:pt x="137418" y="28623"/>
                </a:lnTo>
                <a:lnTo>
                  <a:pt x="127495" y="13758"/>
                </a:lnTo>
                <a:lnTo>
                  <a:pt x="111874" y="3699"/>
                </a:lnTo>
                <a:lnTo>
                  <a:pt x="91302" y="0"/>
                </a:lnTo>
                <a:close/>
              </a:path>
              <a:path w="146050" h="169545">
                <a:moveTo>
                  <a:pt x="131513" y="103162"/>
                </a:moveTo>
                <a:lnTo>
                  <a:pt x="74472" y="103162"/>
                </a:lnTo>
                <a:lnTo>
                  <a:pt x="86418" y="104666"/>
                </a:lnTo>
                <a:lnTo>
                  <a:pt x="94638" y="109309"/>
                </a:lnTo>
                <a:lnTo>
                  <a:pt x="99832" y="117284"/>
                </a:lnTo>
                <a:lnTo>
                  <a:pt x="102699" y="128786"/>
                </a:lnTo>
                <a:lnTo>
                  <a:pt x="103794" y="139339"/>
                </a:lnTo>
                <a:lnTo>
                  <a:pt x="104688" y="150157"/>
                </a:lnTo>
                <a:lnTo>
                  <a:pt x="106071" y="160436"/>
                </a:lnTo>
                <a:lnTo>
                  <a:pt x="108629" y="169369"/>
                </a:lnTo>
                <a:lnTo>
                  <a:pt x="145892" y="169369"/>
                </a:lnTo>
                <a:lnTo>
                  <a:pt x="142076" y="160593"/>
                </a:lnTo>
                <a:lnTo>
                  <a:pt x="140101" y="149754"/>
                </a:lnTo>
                <a:lnTo>
                  <a:pt x="139237" y="138699"/>
                </a:lnTo>
                <a:lnTo>
                  <a:pt x="138753" y="129275"/>
                </a:lnTo>
                <a:lnTo>
                  <a:pt x="136973" y="116553"/>
                </a:lnTo>
                <a:lnTo>
                  <a:pt x="132839" y="104857"/>
                </a:lnTo>
                <a:lnTo>
                  <a:pt x="131513" y="103162"/>
                </a:lnTo>
                <a:close/>
              </a:path>
              <a:path w="146050" h="169545">
                <a:moveTo>
                  <a:pt x="137479" y="28940"/>
                </a:moveTo>
                <a:lnTo>
                  <a:pt x="78014" y="28940"/>
                </a:lnTo>
                <a:lnTo>
                  <a:pt x="89013" y="30311"/>
                </a:lnTo>
                <a:lnTo>
                  <a:pt x="97042" y="34552"/>
                </a:lnTo>
                <a:lnTo>
                  <a:pt x="101962" y="41856"/>
                </a:lnTo>
                <a:lnTo>
                  <a:pt x="103633" y="52416"/>
                </a:lnTo>
                <a:lnTo>
                  <a:pt x="101962" y="63415"/>
                </a:lnTo>
                <a:lnTo>
                  <a:pt x="97042" y="70928"/>
                </a:lnTo>
                <a:lnTo>
                  <a:pt x="89013" y="75234"/>
                </a:lnTo>
                <a:lnTo>
                  <a:pt x="78014" y="76607"/>
                </a:lnTo>
                <a:lnTo>
                  <a:pt x="131013" y="76607"/>
                </a:lnTo>
                <a:lnTo>
                  <a:pt x="134516" y="72583"/>
                </a:lnTo>
                <a:lnTo>
                  <a:pt x="139338" y="60700"/>
                </a:lnTo>
                <a:lnTo>
                  <a:pt x="140892" y="46736"/>
                </a:lnTo>
                <a:lnTo>
                  <a:pt x="137479" y="28940"/>
                </a:lnTo>
                <a:close/>
              </a:path>
            </a:pathLst>
          </a:custGeom>
          <a:solidFill>
            <a:srgbClr val="FFFFFF"/>
          </a:solidFill>
        </p:spPr>
        <p:txBody>
          <a:bodyPr wrap="square" lIns="0" tIns="0" rIns="0" bIns="0" rtlCol="0"/>
          <a:lstStyle/>
          <a:p>
            <a:endParaRPr/>
          </a:p>
        </p:txBody>
      </p:sp>
      <p:sp>
        <p:nvSpPr>
          <p:cNvPr id="17" name="object 17"/>
          <p:cNvSpPr/>
          <p:nvPr/>
        </p:nvSpPr>
        <p:spPr>
          <a:xfrm>
            <a:off x="5659798" y="4077140"/>
            <a:ext cx="122555" cy="129539"/>
          </a:xfrm>
          <a:custGeom>
            <a:avLst/>
            <a:gdLst/>
            <a:ahLst/>
            <a:cxnLst/>
            <a:rect l="l" t="t" r="r" b="b"/>
            <a:pathLst>
              <a:path w="122554" h="129539">
                <a:moveTo>
                  <a:pt x="62638" y="0"/>
                </a:moveTo>
                <a:lnTo>
                  <a:pt x="37128" y="4946"/>
                </a:lnTo>
                <a:lnTo>
                  <a:pt x="17342" y="18584"/>
                </a:lnTo>
                <a:lnTo>
                  <a:pt x="4546" y="39110"/>
                </a:lnTo>
                <a:lnTo>
                  <a:pt x="0" y="64724"/>
                </a:lnTo>
                <a:lnTo>
                  <a:pt x="4350" y="90833"/>
                </a:lnTo>
                <a:lnTo>
                  <a:pt x="16820" y="111245"/>
                </a:lnTo>
                <a:lnTo>
                  <a:pt x="36540" y="124536"/>
                </a:lnTo>
                <a:lnTo>
                  <a:pt x="62638" y="129283"/>
                </a:lnTo>
                <a:lnTo>
                  <a:pt x="81979" y="126900"/>
                </a:lnTo>
                <a:lnTo>
                  <a:pt x="98180" y="119487"/>
                </a:lnTo>
                <a:lnTo>
                  <a:pt x="110964" y="106646"/>
                </a:lnTo>
                <a:lnTo>
                  <a:pt x="112324" y="103852"/>
                </a:lnTo>
                <a:lnTo>
                  <a:pt x="63845" y="103852"/>
                </a:lnTo>
                <a:lnTo>
                  <a:pt x="51362" y="102004"/>
                </a:lnTo>
                <a:lnTo>
                  <a:pt x="42093" y="96336"/>
                </a:lnTo>
                <a:lnTo>
                  <a:pt x="36160" y="86661"/>
                </a:lnTo>
                <a:lnTo>
                  <a:pt x="33688" y="72795"/>
                </a:lnTo>
                <a:lnTo>
                  <a:pt x="122168" y="72795"/>
                </a:lnTo>
                <a:lnTo>
                  <a:pt x="120273" y="51457"/>
                </a:lnTo>
                <a:lnTo>
                  <a:pt x="33688" y="51457"/>
                </a:lnTo>
                <a:lnTo>
                  <a:pt x="35268" y="43386"/>
                </a:lnTo>
                <a:lnTo>
                  <a:pt x="39861" y="34864"/>
                </a:lnTo>
                <a:lnTo>
                  <a:pt x="48371" y="28119"/>
                </a:lnTo>
                <a:lnTo>
                  <a:pt x="61702" y="25375"/>
                </a:lnTo>
                <a:lnTo>
                  <a:pt x="110401" y="25375"/>
                </a:lnTo>
                <a:lnTo>
                  <a:pt x="108950" y="22249"/>
                </a:lnTo>
                <a:lnTo>
                  <a:pt x="89883" y="6068"/>
                </a:lnTo>
                <a:lnTo>
                  <a:pt x="62638" y="0"/>
                </a:lnTo>
                <a:close/>
              </a:path>
              <a:path w="122554" h="129539">
                <a:moveTo>
                  <a:pt x="120051" y="87980"/>
                </a:moveTo>
                <a:lnTo>
                  <a:pt x="90394" y="87980"/>
                </a:lnTo>
                <a:lnTo>
                  <a:pt x="87229" y="93672"/>
                </a:lnTo>
                <a:lnTo>
                  <a:pt x="81364" y="98771"/>
                </a:lnTo>
                <a:lnTo>
                  <a:pt x="73377" y="102443"/>
                </a:lnTo>
                <a:lnTo>
                  <a:pt x="63845" y="103852"/>
                </a:lnTo>
                <a:lnTo>
                  <a:pt x="112324" y="103852"/>
                </a:lnTo>
                <a:lnTo>
                  <a:pt x="120051" y="87980"/>
                </a:lnTo>
                <a:close/>
              </a:path>
              <a:path w="122554" h="129539">
                <a:moveTo>
                  <a:pt x="110401" y="25375"/>
                </a:moveTo>
                <a:lnTo>
                  <a:pt x="61702" y="25375"/>
                </a:lnTo>
                <a:lnTo>
                  <a:pt x="72347" y="27049"/>
                </a:lnTo>
                <a:lnTo>
                  <a:pt x="80066" y="32012"/>
                </a:lnTo>
                <a:lnTo>
                  <a:pt x="85303" y="40177"/>
                </a:lnTo>
                <a:lnTo>
                  <a:pt x="88501" y="51457"/>
                </a:lnTo>
                <a:lnTo>
                  <a:pt x="120273" y="51457"/>
                </a:lnTo>
                <a:lnTo>
                  <a:pt x="119744" y="45504"/>
                </a:lnTo>
                <a:lnTo>
                  <a:pt x="110401" y="25375"/>
                </a:lnTo>
                <a:close/>
              </a:path>
            </a:pathLst>
          </a:custGeom>
          <a:solidFill>
            <a:srgbClr val="FFFFFF"/>
          </a:solidFill>
        </p:spPr>
        <p:txBody>
          <a:bodyPr wrap="square" lIns="0" tIns="0" rIns="0" bIns="0" rtlCol="0"/>
          <a:lstStyle/>
          <a:p>
            <a:endParaRPr/>
          </a:p>
        </p:txBody>
      </p:sp>
      <p:sp>
        <p:nvSpPr>
          <p:cNvPr id="18" name="object 18"/>
          <p:cNvSpPr/>
          <p:nvPr/>
        </p:nvSpPr>
        <p:spPr>
          <a:xfrm>
            <a:off x="5783976" y="4033713"/>
            <a:ext cx="79375" cy="169545"/>
          </a:xfrm>
          <a:custGeom>
            <a:avLst/>
            <a:gdLst/>
            <a:ahLst/>
            <a:cxnLst/>
            <a:rect l="l" t="t" r="r" b="b"/>
            <a:pathLst>
              <a:path w="79375" h="169545">
                <a:moveTo>
                  <a:pt x="53848" y="69253"/>
                </a:moveTo>
                <a:lnTo>
                  <a:pt x="20181" y="69253"/>
                </a:lnTo>
                <a:lnTo>
                  <a:pt x="20181" y="169368"/>
                </a:lnTo>
                <a:lnTo>
                  <a:pt x="53848" y="169368"/>
                </a:lnTo>
                <a:lnTo>
                  <a:pt x="53848" y="69253"/>
                </a:lnTo>
                <a:close/>
              </a:path>
              <a:path w="79375" h="169545">
                <a:moveTo>
                  <a:pt x="77104" y="46734"/>
                </a:moveTo>
                <a:lnTo>
                  <a:pt x="0" y="46734"/>
                </a:lnTo>
                <a:lnTo>
                  <a:pt x="0" y="69253"/>
                </a:lnTo>
                <a:lnTo>
                  <a:pt x="77104" y="69253"/>
                </a:lnTo>
                <a:lnTo>
                  <a:pt x="77104" y="46734"/>
                </a:lnTo>
                <a:close/>
              </a:path>
              <a:path w="79375" h="169545">
                <a:moveTo>
                  <a:pt x="67143" y="0"/>
                </a:moveTo>
                <a:lnTo>
                  <a:pt x="61210" y="0"/>
                </a:lnTo>
                <a:lnTo>
                  <a:pt x="43191" y="2782"/>
                </a:lnTo>
                <a:lnTo>
                  <a:pt x="30377" y="10523"/>
                </a:lnTo>
                <a:lnTo>
                  <a:pt x="22723" y="22309"/>
                </a:lnTo>
                <a:lnTo>
                  <a:pt x="20181" y="37230"/>
                </a:lnTo>
                <a:lnTo>
                  <a:pt x="20181" y="46734"/>
                </a:lnTo>
                <a:lnTo>
                  <a:pt x="53848" y="46734"/>
                </a:lnTo>
                <a:lnTo>
                  <a:pt x="53848" y="29188"/>
                </a:lnTo>
                <a:lnTo>
                  <a:pt x="57660" y="25368"/>
                </a:lnTo>
                <a:lnTo>
                  <a:pt x="78972" y="25368"/>
                </a:lnTo>
                <a:lnTo>
                  <a:pt x="78972" y="957"/>
                </a:lnTo>
                <a:lnTo>
                  <a:pt x="73313" y="716"/>
                </a:lnTo>
                <a:lnTo>
                  <a:pt x="67143" y="0"/>
                </a:lnTo>
                <a:close/>
              </a:path>
              <a:path w="79375" h="169545">
                <a:moveTo>
                  <a:pt x="78972" y="25368"/>
                </a:moveTo>
                <a:lnTo>
                  <a:pt x="70956" y="25368"/>
                </a:lnTo>
                <a:lnTo>
                  <a:pt x="74987" y="25646"/>
                </a:lnTo>
                <a:lnTo>
                  <a:pt x="78972" y="26113"/>
                </a:lnTo>
                <a:lnTo>
                  <a:pt x="78972" y="25368"/>
                </a:lnTo>
                <a:close/>
              </a:path>
            </a:pathLst>
          </a:custGeom>
          <a:solidFill>
            <a:srgbClr val="FFFFFF"/>
          </a:solidFill>
        </p:spPr>
        <p:txBody>
          <a:bodyPr wrap="square" lIns="0" tIns="0" rIns="0" bIns="0" rtlCol="0"/>
          <a:lstStyle/>
          <a:p>
            <a:endParaRPr/>
          </a:p>
        </p:txBody>
      </p:sp>
      <p:sp>
        <p:nvSpPr>
          <p:cNvPr id="19" name="object 19"/>
          <p:cNvSpPr/>
          <p:nvPr/>
        </p:nvSpPr>
        <p:spPr>
          <a:xfrm>
            <a:off x="5871535" y="4080462"/>
            <a:ext cx="115570" cy="126364"/>
          </a:xfrm>
          <a:custGeom>
            <a:avLst/>
            <a:gdLst/>
            <a:ahLst/>
            <a:cxnLst/>
            <a:rect l="l" t="t" r="r" b="b"/>
            <a:pathLst>
              <a:path w="115570" h="126364">
                <a:moveTo>
                  <a:pt x="33667" y="0"/>
                </a:moveTo>
                <a:lnTo>
                  <a:pt x="0" y="0"/>
                </a:lnTo>
                <a:lnTo>
                  <a:pt x="0" y="75402"/>
                </a:lnTo>
                <a:lnTo>
                  <a:pt x="1969" y="96115"/>
                </a:lnTo>
                <a:lnTo>
                  <a:pt x="8987" y="112071"/>
                </a:lnTo>
                <a:lnTo>
                  <a:pt x="22714" y="122332"/>
                </a:lnTo>
                <a:lnTo>
                  <a:pt x="44813" y="125961"/>
                </a:lnTo>
                <a:lnTo>
                  <a:pt x="55467" y="124703"/>
                </a:lnTo>
                <a:lnTo>
                  <a:pt x="65683" y="120905"/>
                </a:lnTo>
                <a:lnTo>
                  <a:pt x="74836" y="114525"/>
                </a:lnTo>
                <a:lnTo>
                  <a:pt x="82299" y="105526"/>
                </a:lnTo>
                <a:lnTo>
                  <a:pt x="115055" y="105526"/>
                </a:lnTo>
                <a:lnTo>
                  <a:pt x="115055" y="99378"/>
                </a:lnTo>
                <a:lnTo>
                  <a:pt x="55274" y="99378"/>
                </a:lnTo>
                <a:lnTo>
                  <a:pt x="45283" y="97509"/>
                </a:lnTo>
                <a:lnTo>
                  <a:pt x="38591" y="91881"/>
                </a:lnTo>
                <a:lnTo>
                  <a:pt x="34838" y="82464"/>
                </a:lnTo>
                <a:lnTo>
                  <a:pt x="33667" y="69225"/>
                </a:lnTo>
                <a:lnTo>
                  <a:pt x="33667" y="0"/>
                </a:lnTo>
                <a:close/>
              </a:path>
              <a:path w="115570" h="126364">
                <a:moveTo>
                  <a:pt x="115055" y="105526"/>
                </a:moveTo>
                <a:lnTo>
                  <a:pt x="83008" y="105526"/>
                </a:lnTo>
                <a:lnTo>
                  <a:pt x="83008" y="122633"/>
                </a:lnTo>
                <a:lnTo>
                  <a:pt x="115055" y="122633"/>
                </a:lnTo>
                <a:lnTo>
                  <a:pt x="115055" y="105526"/>
                </a:lnTo>
                <a:close/>
              </a:path>
              <a:path w="115570" h="126364">
                <a:moveTo>
                  <a:pt x="115055" y="0"/>
                </a:moveTo>
                <a:lnTo>
                  <a:pt x="81334" y="0"/>
                </a:lnTo>
                <a:lnTo>
                  <a:pt x="81334" y="64282"/>
                </a:lnTo>
                <a:lnTo>
                  <a:pt x="79827" y="80274"/>
                </a:lnTo>
                <a:lnTo>
                  <a:pt x="75143" y="91171"/>
                </a:lnTo>
                <a:lnTo>
                  <a:pt x="67040" y="97397"/>
                </a:lnTo>
                <a:lnTo>
                  <a:pt x="55274" y="99378"/>
                </a:lnTo>
                <a:lnTo>
                  <a:pt x="115055" y="99378"/>
                </a:lnTo>
                <a:lnTo>
                  <a:pt x="115055" y="0"/>
                </a:lnTo>
                <a:close/>
              </a:path>
            </a:pathLst>
          </a:custGeom>
          <a:solidFill>
            <a:srgbClr val="FFFFFF"/>
          </a:solidFill>
        </p:spPr>
        <p:txBody>
          <a:bodyPr wrap="square" lIns="0" tIns="0" rIns="0" bIns="0" rtlCol="0"/>
          <a:lstStyle/>
          <a:p>
            <a:endParaRPr/>
          </a:p>
        </p:txBody>
      </p:sp>
      <p:sp>
        <p:nvSpPr>
          <p:cNvPr id="20" name="object 20"/>
          <p:cNvSpPr/>
          <p:nvPr/>
        </p:nvSpPr>
        <p:spPr>
          <a:xfrm>
            <a:off x="6003155" y="4077148"/>
            <a:ext cx="121920" cy="172720"/>
          </a:xfrm>
          <a:custGeom>
            <a:avLst/>
            <a:gdLst/>
            <a:ahLst/>
            <a:cxnLst/>
            <a:rect l="l" t="t" r="r" b="b"/>
            <a:pathLst>
              <a:path w="121920" h="172720">
                <a:moveTo>
                  <a:pt x="37486" y="133041"/>
                </a:moveTo>
                <a:lnTo>
                  <a:pt x="4038" y="133041"/>
                </a:lnTo>
                <a:lnTo>
                  <a:pt x="9777" y="151002"/>
                </a:lnTo>
                <a:lnTo>
                  <a:pt x="22618" y="163235"/>
                </a:lnTo>
                <a:lnTo>
                  <a:pt x="39691" y="170221"/>
                </a:lnTo>
                <a:lnTo>
                  <a:pt x="58129" y="172443"/>
                </a:lnTo>
                <a:lnTo>
                  <a:pt x="91878" y="166786"/>
                </a:lnTo>
                <a:lnTo>
                  <a:pt x="111075" y="152831"/>
                </a:lnTo>
                <a:lnTo>
                  <a:pt x="112497" y="149903"/>
                </a:lnTo>
                <a:lnTo>
                  <a:pt x="62636" y="149903"/>
                </a:lnTo>
                <a:lnTo>
                  <a:pt x="54137" y="149037"/>
                </a:lnTo>
                <a:lnTo>
                  <a:pt x="46773" y="146189"/>
                </a:lnTo>
                <a:lnTo>
                  <a:pt x="41054" y="140982"/>
                </a:lnTo>
                <a:lnTo>
                  <a:pt x="37486" y="133041"/>
                </a:lnTo>
                <a:close/>
              </a:path>
              <a:path w="121920" h="172720">
                <a:moveTo>
                  <a:pt x="121676" y="103416"/>
                </a:moveTo>
                <a:lnTo>
                  <a:pt x="89654" y="103416"/>
                </a:lnTo>
                <a:lnTo>
                  <a:pt x="89654" y="119559"/>
                </a:lnTo>
                <a:lnTo>
                  <a:pt x="88170" y="131691"/>
                </a:lnTo>
                <a:lnTo>
                  <a:pt x="83260" y="141301"/>
                </a:lnTo>
                <a:lnTo>
                  <a:pt x="74792" y="147625"/>
                </a:lnTo>
                <a:lnTo>
                  <a:pt x="62636" y="149903"/>
                </a:lnTo>
                <a:lnTo>
                  <a:pt x="112497" y="149903"/>
                </a:lnTo>
                <a:lnTo>
                  <a:pt x="119686" y="135097"/>
                </a:lnTo>
                <a:lnTo>
                  <a:pt x="121676" y="118104"/>
                </a:lnTo>
                <a:lnTo>
                  <a:pt x="121676" y="103416"/>
                </a:lnTo>
                <a:close/>
              </a:path>
              <a:path w="121920" h="172720">
                <a:moveTo>
                  <a:pt x="52642" y="0"/>
                </a:moveTo>
                <a:lnTo>
                  <a:pt x="29911" y="5014"/>
                </a:lnTo>
                <a:lnTo>
                  <a:pt x="13427" y="18429"/>
                </a:lnTo>
                <a:lnTo>
                  <a:pt x="3390" y="37799"/>
                </a:lnTo>
                <a:lnTo>
                  <a:pt x="0" y="60680"/>
                </a:lnTo>
                <a:lnTo>
                  <a:pt x="3020" y="84538"/>
                </a:lnTo>
                <a:lnTo>
                  <a:pt x="12422" y="104170"/>
                </a:lnTo>
                <a:lnTo>
                  <a:pt x="28719" y="117482"/>
                </a:lnTo>
                <a:lnTo>
                  <a:pt x="52423" y="122384"/>
                </a:lnTo>
                <a:lnTo>
                  <a:pt x="63346" y="121216"/>
                </a:lnTo>
                <a:lnTo>
                  <a:pt x="73574" y="117687"/>
                </a:lnTo>
                <a:lnTo>
                  <a:pt x="82418" y="111765"/>
                </a:lnTo>
                <a:lnTo>
                  <a:pt x="89185" y="103416"/>
                </a:lnTo>
                <a:lnTo>
                  <a:pt x="121676" y="103416"/>
                </a:lnTo>
                <a:lnTo>
                  <a:pt x="121676" y="96987"/>
                </a:lnTo>
                <a:lnTo>
                  <a:pt x="60961" y="96987"/>
                </a:lnTo>
                <a:lnTo>
                  <a:pt x="47998" y="93713"/>
                </a:lnTo>
                <a:lnTo>
                  <a:pt x="39593" y="85196"/>
                </a:lnTo>
                <a:lnTo>
                  <a:pt x="35055" y="73388"/>
                </a:lnTo>
                <a:lnTo>
                  <a:pt x="33695" y="60244"/>
                </a:lnTo>
                <a:lnTo>
                  <a:pt x="35287" y="47093"/>
                </a:lnTo>
                <a:lnTo>
                  <a:pt x="40212" y="35963"/>
                </a:lnTo>
                <a:lnTo>
                  <a:pt x="48695" y="28256"/>
                </a:lnTo>
                <a:lnTo>
                  <a:pt x="60961" y="25375"/>
                </a:lnTo>
                <a:lnTo>
                  <a:pt x="121676" y="25375"/>
                </a:lnTo>
                <a:lnTo>
                  <a:pt x="121676" y="19683"/>
                </a:lnTo>
                <a:lnTo>
                  <a:pt x="89185" y="19683"/>
                </a:lnTo>
                <a:lnTo>
                  <a:pt x="82358" y="10598"/>
                </a:lnTo>
                <a:lnTo>
                  <a:pt x="73965" y="4500"/>
                </a:lnTo>
                <a:lnTo>
                  <a:pt x="64045" y="1072"/>
                </a:lnTo>
                <a:lnTo>
                  <a:pt x="52642" y="0"/>
                </a:lnTo>
                <a:close/>
              </a:path>
              <a:path w="121920" h="172720">
                <a:moveTo>
                  <a:pt x="121676" y="25375"/>
                </a:moveTo>
                <a:lnTo>
                  <a:pt x="60961" y="25375"/>
                </a:lnTo>
                <a:lnTo>
                  <a:pt x="74653" y="28462"/>
                </a:lnTo>
                <a:lnTo>
                  <a:pt x="83493" y="36748"/>
                </a:lnTo>
                <a:lnTo>
                  <a:pt x="88240" y="48772"/>
                </a:lnTo>
                <a:lnTo>
                  <a:pt x="89654" y="63072"/>
                </a:lnTo>
                <a:lnTo>
                  <a:pt x="87873" y="75776"/>
                </a:lnTo>
                <a:lnTo>
                  <a:pt x="82514" y="86611"/>
                </a:lnTo>
                <a:lnTo>
                  <a:pt x="73552" y="94156"/>
                </a:lnTo>
                <a:lnTo>
                  <a:pt x="60961" y="96987"/>
                </a:lnTo>
                <a:lnTo>
                  <a:pt x="121676" y="96987"/>
                </a:lnTo>
                <a:lnTo>
                  <a:pt x="121676" y="25375"/>
                </a:lnTo>
                <a:close/>
              </a:path>
              <a:path w="121920" h="172720">
                <a:moveTo>
                  <a:pt x="121676" y="3293"/>
                </a:moveTo>
                <a:lnTo>
                  <a:pt x="89654" y="3293"/>
                </a:lnTo>
                <a:lnTo>
                  <a:pt x="89654" y="19683"/>
                </a:lnTo>
                <a:lnTo>
                  <a:pt x="121676" y="19683"/>
                </a:lnTo>
                <a:lnTo>
                  <a:pt x="121676" y="3293"/>
                </a:lnTo>
                <a:close/>
              </a:path>
            </a:pathLst>
          </a:custGeom>
          <a:solidFill>
            <a:srgbClr val="FFFFFF"/>
          </a:solidFill>
        </p:spPr>
        <p:txBody>
          <a:bodyPr wrap="square" lIns="0" tIns="0" rIns="0" bIns="0" rtlCol="0"/>
          <a:lstStyle/>
          <a:p>
            <a:endParaRPr/>
          </a:p>
        </p:txBody>
      </p:sp>
      <p:sp>
        <p:nvSpPr>
          <p:cNvPr id="21" name="object 21"/>
          <p:cNvSpPr/>
          <p:nvPr/>
        </p:nvSpPr>
        <p:spPr>
          <a:xfrm>
            <a:off x="6141667" y="4077140"/>
            <a:ext cx="122555" cy="129539"/>
          </a:xfrm>
          <a:custGeom>
            <a:avLst/>
            <a:gdLst/>
            <a:ahLst/>
            <a:cxnLst/>
            <a:rect l="l" t="t" r="r" b="b"/>
            <a:pathLst>
              <a:path w="122554" h="129539">
                <a:moveTo>
                  <a:pt x="62636" y="0"/>
                </a:moveTo>
                <a:lnTo>
                  <a:pt x="37139" y="4946"/>
                </a:lnTo>
                <a:lnTo>
                  <a:pt x="17354" y="18584"/>
                </a:lnTo>
                <a:lnTo>
                  <a:pt x="4550" y="39110"/>
                </a:lnTo>
                <a:lnTo>
                  <a:pt x="0" y="64724"/>
                </a:lnTo>
                <a:lnTo>
                  <a:pt x="4354" y="90833"/>
                </a:lnTo>
                <a:lnTo>
                  <a:pt x="16831" y="111245"/>
                </a:lnTo>
                <a:lnTo>
                  <a:pt x="36552" y="124536"/>
                </a:lnTo>
                <a:lnTo>
                  <a:pt x="62636" y="129283"/>
                </a:lnTo>
                <a:lnTo>
                  <a:pt x="81990" y="126900"/>
                </a:lnTo>
                <a:lnTo>
                  <a:pt x="98207" y="119487"/>
                </a:lnTo>
                <a:lnTo>
                  <a:pt x="110995" y="106646"/>
                </a:lnTo>
                <a:lnTo>
                  <a:pt x="112352" y="103852"/>
                </a:lnTo>
                <a:lnTo>
                  <a:pt x="63821" y="103852"/>
                </a:lnTo>
                <a:lnTo>
                  <a:pt x="51347" y="102004"/>
                </a:lnTo>
                <a:lnTo>
                  <a:pt x="42097" y="96336"/>
                </a:lnTo>
                <a:lnTo>
                  <a:pt x="36183" y="86661"/>
                </a:lnTo>
                <a:lnTo>
                  <a:pt x="33721" y="72795"/>
                </a:lnTo>
                <a:lnTo>
                  <a:pt x="122199" y="72795"/>
                </a:lnTo>
                <a:lnTo>
                  <a:pt x="120292" y="51457"/>
                </a:lnTo>
                <a:lnTo>
                  <a:pt x="33721" y="51457"/>
                </a:lnTo>
                <a:lnTo>
                  <a:pt x="35276" y="43386"/>
                </a:lnTo>
                <a:lnTo>
                  <a:pt x="39869" y="34864"/>
                </a:lnTo>
                <a:lnTo>
                  <a:pt x="48383" y="28119"/>
                </a:lnTo>
                <a:lnTo>
                  <a:pt x="61704" y="25375"/>
                </a:lnTo>
                <a:lnTo>
                  <a:pt x="110416" y="25375"/>
                </a:lnTo>
                <a:lnTo>
                  <a:pt x="108964" y="22249"/>
                </a:lnTo>
                <a:lnTo>
                  <a:pt x="89895" y="6068"/>
                </a:lnTo>
                <a:lnTo>
                  <a:pt x="62636" y="0"/>
                </a:lnTo>
                <a:close/>
              </a:path>
              <a:path w="122554" h="129539">
                <a:moveTo>
                  <a:pt x="120060" y="87980"/>
                </a:moveTo>
                <a:lnTo>
                  <a:pt x="90403" y="87980"/>
                </a:lnTo>
                <a:lnTo>
                  <a:pt x="87236" y="93672"/>
                </a:lnTo>
                <a:lnTo>
                  <a:pt x="81373" y="98771"/>
                </a:lnTo>
                <a:lnTo>
                  <a:pt x="73379" y="102443"/>
                </a:lnTo>
                <a:lnTo>
                  <a:pt x="63821" y="103852"/>
                </a:lnTo>
                <a:lnTo>
                  <a:pt x="112352" y="103852"/>
                </a:lnTo>
                <a:lnTo>
                  <a:pt x="120060" y="87980"/>
                </a:lnTo>
                <a:close/>
              </a:path>
              <a:path w="122554" h="129539">
                <a:moveTo>
                  <a:pt x="110416" y="25375"/>
                </a:moveTo>
                <a:lnTo>
                  <a:pt x="61704" y="25375"/>
                </a:lnTo>
                <a:lnTo>
                  <a:pt x="72364" y="27049"/>
                </a:lnTo>
                <a:lnTo>
                  <a:pt x="80089" y="32012"/>
                </a:lnTo>
                <a:lnTo>
                  <a:pt x="85320" y="40177"/>
                </a:lnTo>
                <a:lnTo>
                  <a:pt x="88502" y="51457"/>
                </a:lnTo>
                <a:lnTo>
                  <a:pt x="120292" y="51457"/>
                </a:lnTo>
                <a:lnTo>
                  <a:pt x="119760" y="45504"/>
                </a:lnTo>
                <a:lnTo>
                  <a:pt x="110416" y="25375"/>
                </a:lnTo>
                <a:close/>
              </a:path>
            </a:pathLst>
          </a:custGeom>
          <a:solidFill>
            <a:srgbClr val="FFFFFF"/>
          </a:solidFill>
        </p:spPr>
        <p:txBody>
          <a:bodyPr wrap="square" lIns="0" tIns="0" rIns="0" bIns="0" rtlCol="0"/>
          <a:lstStyle/>
          <a:p>
            <a:endParaRPr/>
          </a:p>
        </p:txBody>
      </p:sp>
      <p:sp>
        <p:nvSpPr>
          <p:cNvPr id="22" name="object 22"/>
          <p:cNvSpPr/>
          <p:nvPr/>
        </p:nvSpPr>
        <p:spPr>
          <a:xfrm>
            <a:off x="6273565" y="4077140"/>
            <a:ext cx="122555" cy="129539"/>
          </a:xfrm>
          <a:custGeom>
            <a:avLst/>
            <a:gdLst/>
            <a:ahLst/>
            <a:cxnLst/>
            <a:rect l="l" t="t" r="r" b="b"/>
            <a:pathLst>
              <a:path w="122554" h="129539">
                <a:moveTo>
                  <a:pt x="62636" y="0"/>
                </a:moveTo>
                <a:lnTo>
                  <a:pt x="37139" y="4946"/>
                </a:lnTo>
                <a:lnTo>
                  <a:pt x="17354" y="18584"/>
                </a:lnTo>
                <a:lnTo>
                  <a:pt x="4550" y="39110"/>
                </a:lnTo>
                <a:lnTo>
                  <a:pt x="0" y="64724"/>
                </a:lnTo>
                <a:lnTo>
                  <a:pt x="4350" y="90833"/>
                </a:lnTo>
                <a:lnTo>
                  <a:pt x="16820" y="111245"/>
                </a:lnTo>
                <a:lnTo>
                  <a:pt x="36539" y="124536"/>
                </a:lnTo>
                <a:lnTo>
                  <a:pt x="62636" y="129283"/>
                </a:lnTo>
                <a:lnTo>
                  <a:pt x="81968" y="126900"/>
                </a:lnTo>
                <a:lnTo>
                  <a:pt x="98175" y="119487"/>
                </a:lnTo>
                <a:lnTo>
                  <a:pt x="110974" y="106646"/>
                </a:lnTo>
                <a:lnTo>
                  <a:pt x="112337" y="103852"/>
                </a:lnTo>
                <a:lnTo>
                  <a:pt x="63813" y="103852"/>
                </a:lnTo>
                <a:lnTo>
                  <a:pt x="51344" y="102004"/>
                </a:lnTo>
                <a:lnTo>
                  <a:pt x="42093" y="96336"/>
                </a:lnTo>
                <a:lnTo>
                  <a:pt x="36170" y="86661"/>
                </a:lnTo>
                <a:lnTo>
                  <a:pt x="33689" y="72795"/>
                </a:lnTo>
                <a:lnTo>
                  <a:pt x="122170" y="72795"/>
                </a:lnTo>
                <a:lnTo>
                  <a:pt x="120263" y="51457"/>
                </a:lnTo>
                <a:lnTo>
                  <a:pt x="33689" y="51457"/>
                </a:lnTo>
                <a:lnTo>
                  <a:pt x="35269" y="43386"/>
                </a:lnTo>
                <a:lnTo>
                  <a:pt x="39862" y="34864"/>
                </a:lnTo>
                <a:lnTo>
                  <a:pt x="48372" y="28119"/>
                </a:lnTo>
                <a:lnTo>
                  <a:pt x="61704" y="25375"/>
                </a:lnTo>
                <a:lnTo>
                  <a:pt x="110390" y="25375"/>
                </a:lnTo>
                <a:lnTo>
                  <a:pt x="108939" y="22249"/>
                </a:lnTo>
                <a:lnTo>
                  <a:pt x="89878" y="6068"/>
                </a:lnTo>
                <a:lnTo>
                  <a:pt x="62636" y="0"/>
                </a:lnTo>
                <a:close/>
              </a:path>
              <a:path w="122554" h="129539">
                <a:moveTo>
                  <a:pt x="120082" y="87980"/>
                </a:moveTo>
                <a:lnTo>
                  <a:pt x="90370" y="87980"/>
                </a:lnTo>
                <a:lnTo>
                  <a:pt x="87227" y="93672"/>
                </a:lnTo>
                <a:lnTo>
                  <a:pt x="81364" y="98771"/>
                </a:lnTo>
                <a:lnTo>
                  <a:pt x="73365" y="102443"/>
                </a:lnTo>
                <a:lnTo>
                  <a:pt x="63813" y="103852"/>
                </a:lnTo>
                <a:lnTo>
                  <a:pt x="112337" y="103852"/>
                </a:lnTo>
                <a:lnTo>
                  <a:pt x="120082" y="87980"/>
                </a:lnTo>
                <a:close/>
              </a:path>
              <a:path w="122554" h="129539">
                <a:moveTo>
                  <a:pt x="110390" y="25375"/>
                </a:moveTo>
                <a:lnTo>
                  <a:pt x="61704" y="25375"/>
                </a:lnTo>
                <a:lnTo>
                  <a:pt x="72350" y="27049"/>
                </a:lnTo>
                <a:lnTo>
                  <a:pt x="80073" y="32012"/>
                </a:lnTo>
                <a:lnTo>
                  <a:pt x="85303" y="40177"/>
                </a:lnTo>
                <a:lnTo>
                  <a:pt x="88473" y="51457"/>
                </a:lnTo>
                <a:lnTo>
                  <a:pt x="120263" y="51457"/>
                </a:lnTo>
                <a:lnTo>
                  <a:pt x="119731" y="45504"/>
                </a:lnTo>
                <a:lnTo>
                  <a:pt x="110390" y="25375"/>
                </a:lnTo>
                <a:close/>
              </a:path>
            </a:pathLst>
          </a:custGeom>
          <a:solidFill>
            <a:srgbClr val="FFFFFF"/>
          </a:solidFill>
        </p:spPr>
        <p:txBody>
          <a:bodyPr wrap="square" lIns="0" tIns="0" rIns="0" bIns="0" rtlCol="0"/>
          <a:lstStyle/>
          <a:p>
            <a:endParaRPr/>
          </a:p>
        </p:txBody>
      </p:sp>
      <p:sp>
        <p:nvSpPr>
          <p:cNvPr id="23" name="object 23"/>
          <p:cNvSpPr/>
          <p:nvPr/>
        </p:nvSpPr>
        <p:spPr>
          <a:xfrm>
            <a:off x="6467126" y="4033727"/>
            <a:ext cx="166370" cy="169545"/>
          </a:xfrm>
          <a:custGeom>
            <a:avLst/>
            <a:gdLst/>
            <a:ahLst/>
            <a:cxnLst/>
            <a:rect l="l" t="t" r="r" b="b"/>
            <a:pathLst>
              <a:path w="166370" h="169545">
                <a:moveTo>
                  <a:pt x="102483" y="0"/>
                </a:moveTo>
                <a:lnTo>
                  <a:pt x="64310" y="0"/>
                </a:lnTo>
                <a:lnTo>
                  <a:pt x="0" y="169368"/>
                </a:lnTo>
                <a:lnTo>
                  <a:pt x="37698" y="169368"/>
                </a:lnTo>
                <a:lnTo>
                  <a:pt x="51014" y="131640"/>
                </a:lnTo>
                <a:lnTo>
                  <a:pt x="151719" y="131640"/>
                </a:lnTo>
                <a:lnTo>
                  <a:pt x="141346" y="103906"/>
                </a:lnTo>
                <a:lnTo>
                  <a:pt x="60739" y="103906"/>
                </a:lnTo>
                <a:lnTo>
                  <a:pt x="82788" y="41738"/>
                </a:lnTo>
                <a:lnTo>
                  <a:pt x="118094" y="41738"/>
                </a:lnTo>
                <a:lnTo>
                  <a:pt x="102483" y="0"/>
                </a:lnTo>
                <a:close/>
              </a:path>
              <a:path w="166370" h="169545">
                <a:moveTo>
                  <a:pt x="151719" y="131640"/>
                </a:moveTo>
                <a:lnTo>
                  <a:pt x="114313" y="131640"/>
                </a:lnTo>
                <a:lnTo>
                  <a:pt x="127133" y="169368"/>
                </a:lnTo>
                <a:lnTo>
                  <a:pt x="165830" y="169368"/>
                </a:lnTo>
                <a:lnTo>
                  <a:pt x="151719" y="131640"/>
                </a:lnTo>
                <a:close/>
              </a:path>
              <a:path w="166370" h="169545">
                <a:moveTo>
                  <a:pt x="118094" y="41738"/>
                </a:moveTo>
                <a:lnTo>
                  <a:pt x="83256" y="41738"/>
                </a:lnTo>
                <a:lnTo>
                  <a:pt x="104593" y="103906"/>
                </a:lnTo>
                <a:lnTo>
                  <a:pt x="141346" y="103906"/>
                </a:lnTo>
                <a:lnTo>
                  <a:pt x="118094" y="41738"/>
                </a:lnTo>
                <a:close/>
              </a:path>
            </a:pathLst>
          </a:custGeom>
          <a:solidFill>
            <a:srgbClr val="FFFFFF"/>
          </a:solidFill>
        </p:spPr>
        <p:txBody>
          <a:bodyPr wrap="square" lIns="0" tIns="0" rIns="0" bIns="0" rtlCol="0"/>
          <a:lstStyle/>
          <a:p>
            <a:endParaRPr/>
          </a:p>
        </p:txBody>
      </p:sp>
      <p:sp>
        <p:nvSpPr>
          <p:cNvPr id="24" name="object 24"/>
          <p:cNvSpPr/>
          <p:nvPr/>
        </p:nvSpPr>
        <p:spPr>
          <a:xfrm>
            <a:off x="6635049" y="4077148"/>
            <a:ext cx="121920" cy="172720"/>
          </a:xfrm>
          <a:custGeom>
            <a:avLst/>
            <a:gdLst/>
            <a:ahLst/>
            <a:cxnLst/>
            <a:rect l="l" t="t" r="r" b="b"/>
            <a:pathLst>
              <a:path w="121920" h="172720">
                <a:moveTo>
                  <a:pt x="37511" y="133041"/>
                </a:moveTo>
                <a:lnTo>
                  <a:pt x="4038" y="133041"/>
                </a:lnTo>
                <a:lnTo>
                  <a:pt x="9799" y="151002"/>
                </a:lnTo>
                <a:lnTo>
                  <a:pt x="22652" y="163235"/>
                </a:lnTo>
                <a:lnTo>
                  <a:pt x="39724" y="170221"/>
                </a:lnTo>
                <a:lnTo>
                  <a:pt x="58139" y="172443"/>
                </a:lnTo>
                <a:lnTo>
                  <a:pt x="91888" y="166786"/>
                </a:lnTo>
                <a:lnTo>
                  <a:pt x="111091" y="152831"/>
                </a:lnTo>
                <a:lnTo>
                  <a:pt x="112514" y="149903"/>
                </a:lnTo>
                <a:lnTo>
                  <a:pt x="62668" y="149903"/>
                </a:lnTo>
                <a:lnTo>
                  <a:pt x="54165" y="149037"/>
                </a:lnTo>
                <a:lnTo>
                  <a:pt x="46794" y="146189"/>
                </a:lnTo>
                <a:lnTo>
                  <a:pt x="41071" y="140982"/>
                </a:lnTo>
                <a:lnTo>
                  <a:pt x="37511" y="133041"/>
                </a:lnTo>
                <a:close/>
              </a:path>
              <a:path w="121920" h="172720">
                <a:moveTo>
                  <a:pt x="121701" y="103416"/>
                </a:moveTo>
                <a:lnTo>
                  <a:pt x="89719" y="103416"/>
                </a:lnTo>
                <a:lnTo>
                  <a:pt x="89719" y="119559"/>
                </a:lnTo>
                <a:lnTo>
                  <a:pt x="88217" y="131691"/>
                </a:lnTo>
                <a:lnTo>
                  <a:pt x="83297" y="141301"/>
                </a:lnTo>
                <a:lnTo>
                  <a:pt x="74825" y="147625"/>
                </a:lnTo>
                <a:lnTo>
                  <a:pt x="62668" y="149903"/>
                </a:lnTo>
                <a:lnTo>
                  <a:pt x="112514" y="149903"/>
                </a:lnTo>
                <a:lnTo>
                  <a:pt x="119708" y="135097"/>
                </a:lnTo>
                <a:lnTo>
                  <a:pt x="121701" y="118104"/>
                </a:lnTo>
                <a:lnTo>
                  <a:pt x="121701" y="103416"/>
                </a:lnTo>
                <a:close/>
              </a:path>
              <a:path w="121920" h="172720">
                <a:moveTo>
                  <a:pt x="52696" y="0"/>
                </a:moveTo>
                <a:lnTo>
                  <a:pt x="29947" y="5014"/>
                </a:lnTo>
                <a:lnTo>
                  <a:pt x="13445" y="18429"/>
                </a:lnTo>
                <a:lnTo>
                  <a:pt x="3395" y="37799"/>
                </a:lnTo>
                <a:lnTo>
                  <a:pt x="0" y="60680"/>
                </a:lnTo>
                <a:lnTo>
                  <a:pt x="3024" y="84538"/>
                </a:lnTo>
                <a:lnTo>
                  <a:pt x="12435" y="104170"/>
                </a:lnTo>
                <a:lnTo>
                  <a:pt x="28734" y="117482"/>
                </a:lnTo>
                <a:lnTo>
                  <a:pt x="52426" y="122384"/>
                </a:lnTo>
                <a:lnTo>
                  <a:pt x="63353" y="121216"/>
                </a:lnTo>
                <a:lnTo>
                  <a:pt x="73592" y="117687"/>
                </a:lnTo>
                <a:lnTo>
                  <a:pt x="82447" y="111765"/>
                </a:lnTo>
                <a:lnTo>
                  <a:pt x="89218" y="103416"/>
                </a:lnTo>
                <a:lnTo>
                  <a:pt x="121701" y="103416"/>
                </a:lnTo>
                <a:lnTo>
                  <a:pt x="121701" y="96987"/>
                </a:lnTo>
                <a:lnTo>
                  <a:pt x="60986" y="96987"/>
                </a:lnTo>
                <a:lnTo>
                  <a:pt x="48022" y="93713"/>
                </a:lnTo>
                <a:lnTo>
                  <a:pt x="39608" y="85196"/>
                </a:lnTo>
                <a:lnTo>
                  <a:pt x="35060" y="73388"/>
                </a:lnTo>
                <a:lnTo>
                  <a:pt x="33695" y="60244"/>
                </a:lnTo>
                <a:lnTo>
                  <a:pt x="35292" y="47093"/>
                </a:lnTo>
                <a:lnTo>
                  <a:pt x="40228" y="35963"/>
                </a:lnTo>
                <a:lnTo>
                  <a:pt x="48720" y="28256"/>
                </a:lnTo>
                <a:lnTo>
                  <a:pt x="60986" y="25375"/>
                </a:lnTo>
                <a:lnTo>
                  <a:pt x="121701" y="25375"/>
                </a:lnTo>
                <a:lnTo>
                  <a:pt x="121701" y="19683"/>
                </a:lnTo>
                <a:lnTo>
                  <a:pt x="89218" y="19683"/>
                </a:lnTo>
                <a:lnTo>
                  <a:pt x="82373" y="10598"/>
                </a:lnTo>
                <a:lnTo>
                  <a:pt x="73975" y="4500"/>
                </a:lnTo>
                <a:lnTo>
                  <a:pt x="64068" y="1072"/>
                </a:lnTo>
                <a:lnTo>
                  <a:pt x="52696" y="0"/>
                </a:lnTo>
                <a:close/>
              </a:path>
              <a:path w="121920" h="172720">
                <a:moveTo>
                  <a:pt x="121701" y="25375"/>
                </a:moveTo>
                <a:lnTo>
                  <a:pt x="60986" y="25375"/>
                </a:lnTo>
                <a:lnTo>
                  <a:pt x="74687" y="28462"/>
                </a:lnTo>
                <a:lnTo>
                  <a:pt x="83540" y="36748"/>
                </a:lnTo>
                <a:lnTo>
                  <a:pt x="88300" y="48772"/>
                </a:lnTo>
                <a:lnTo>
                  <a:pt x="89719" y="63072"/>
                </a:lnTo>
                <a:lnTo>
                  <a:pt x="87929" y="75776"/>
                </a:lnTo>
                <a:lnTo>
                  <a:pt x="82551" y="86611"/>
                </a:lnTo>
                <a:lnTo>
                  <a:pt x="73574" y="94156"/>
                </a:lnTo>
                <a:lnTo>
                  <a:pt x="60986" y="96987"/>
                </a:lnTo>
                <a:lnTo>
                  <a:pt x="121701" y="96987"/>
                </a:lnTo>
                <a:lnTo>
                  <a:pt x="121701" y="25375"/>
                </a:lnTo>
                <a:close/>
              </a:path>
              <a:path w="121920" h="172720">
                <a:moveTo>
                  <a:pt x="121701" y="3293"/>
                </a:moveTo>
                <a:lnTo>
                  <a:pt x="89719" y="3293"/>
                </a:lnTo>
                <a:lnTo>
                  <a:pt x="89719" y="19683"/>
                </a:lnTo>
                <a:lnTo>
                  <a:pt x="121701" y="19683"/>
                </a:lnTo>
                <a:lnTo>
                  <a:pt x="121701" y="3293"/>
                </a:lnTo>
                <a:close/>
              </a:path>
            </a:pathLst>
          </a:custGeom>
          <a:solidFill>
            <a:srgbClr val="FFFFFF"/>
          </a:solidFill>
        </p:spPr>
        <p:txBody>
          <a:bodyPr wrap="square" lIns="0" tIns="0" rIns="0" bIns="0" rtlCol="0"/>
          <a:lstStyle/>
          <a:p>
            <a:endParaRPr/>
          </a:p>
        </p:txBody>
      </p:sp>
      <p:sp>
        <p:nvSpPr>
          <p:cNvPr id="25" name="object 25"/>
          <p:cNvSpPr/>
          <p:nvPr/>
        </p:nvSpPr>
        <p:spPr>
          <a:xfrm>
            <a:off x="6773626" y="4077140"/>
            <a:ext cx="122555" cy="129539"/>
          </a:xfrm>
          <a:custGeom>
            <a:avLst/>
            <a:gdLst/>
            <a:ahLst/>
            <a:cxnLst/>
            <a:rect l="l" t="t" r="r" b="b"/>
            <a:pathLst>
              <a:path w="122554" h="129539">
                <a:moveTo>
                  <a:pt x="62604" y="0"/>
                </a:moveTo>
                <a:lnTo>
                  <a:pt x="37103" y="4946"/>
                </a:lnTo>
                <a:lnTo>
                  <a:pt x="17329" y="18584"/>
                </a:lnTo>
                <a:lnTo>
                  <a:pt x="4542" y="39110"/>
                </a:lnTo>
                <a:lnTo>
                  <a:pt x="0" y="64724"/>
                </a:lnTo>
                <a:lnTo>
                  <a:pt x="4340" y="90833"/>
                </a:lnTo>
                <a:lnTo>
                  <a:pt x="16792" y="111245"/>
                </a:lnTo>
                <a:lnTo>
                  <a:pt x="36499" y="124536"/>
                </a:lnTo>
                <a:lnTo>
                  <a:pt x="62604" y="129283"/>
                </a:lnTo>
                <a:lnTo>
                  <a:pt x="81951" y="126900"/>
                </a:lnTo>
                <a:lnTo>
                  <a:pt x="98158" y="119487"/>
                </a:lnTo>
                <a:lnTo>
                  <a:pt x="110936" y="106646"/>
                </a:lnTo>
                <a:lnTo>
                  <a:pt x="112292" y="103852"/>
                </a:lnTo>
                <a:lnTo>
                  <a:pt x="63788" y="103852"/>
                </a:lnTo>
                <a:lnTo>
                  <a:pt x="51312" y="102004"/>
                </a:lnTo>
                <a:lnTo>
                  <a:pt x="42054" y="96336"/>
                </a:lnTo>
                <a:lnTo>
                  <a:pt x="36132" y="86661"/>
                </a:lnTo>
                <a:lnTo>
                  <a:pt x="33663" y="72795"/>
                </a:lnTo>
                <a:lnTo>
                  <a:pt x="122137" y="72795"/>
                </a:lnTo>
                <a:lnTo>
                  <a:pt x="120234" y="51457"/>
                </a:lnTo>
                <a:lnTo>
                  <a:pt x="33663" y="51457"/>
                </a:lnTo>
                <a:lnTo>
                  <a:pt x="35218" y="43386"/>
                </a:lnTo>
                <a:lnTo>
                  <a:pt x="39814" y="34864"/>
                </a:lnTo>
                <a:lnTo>
                  <a:pt x="48329" y="28119"/>
                </a:lnTo>
                <a:lnTo>
                  <a:pt x="61639" y="25375"/>
                </a:lnTo>
                <a:lnTo>
                  <a:pt x="110369" y="25375"/>
                </a:lnTo>
                <a:lnTo>
                  <a:pt x="108919" y="22249"/>
                </a:lnTo>
                <a:lnTo>
                  <a:pt x="89860" y="6068"/>
                </a:lnTo>
                <a:lnTo>
                  <a:pt x="62604" y="0"/>
                </a:lnTo>
                <a:close/>
              </a:path>
              <a:path w="122554" h="129539">
                <a:moveTo>
                  <a:pt x="119995" y="87980"/>
                </a:moveTo>
                <a:lnTo>
                  <a:pt x="90364" y="87980"/>
                </a:lnTo>
                <a:lnTo>
                  <a:pt x="87206" y="93672"/>
                </a:lnTo>
                <a:lnTo>
                  <a:pt x="81336" y="98771"/>
                </a:lnTo>
                <a:lnTo>
                  <a:pt x="73336" y="102443"/>
                </a:lnTo>
                <a:lnTo>
                  <a:pt x="63788" y="103852"/>
                </a:lnTo>
                <a:lnTo>
                  <a:pt x="112292" y="103852"/>
                </a:lnTo>
                <a:lnTo>
                  <a:pt x="119995" y="87980"/>
                </a:lnTo>
                <a:close/>
              </a:path>
              <a:path w="122554" h="129539">
                <a:moveTo>
                  <a:pt x="110369" y="25375"/>
                </a:moveTo>
                <a:lnTo>
                  <a:pt x="61639" y="25375"/>
                </a:lnTo>
                <a:lnTo>
                  <a:pt x="72305" y="27049"/>
                </a:lnTo>
                <a:lnTo>
                  <a:pt x="80040" y="32012"/>
                </a:lnTo>
                <a:lnTo>
                  <a:pt x="85283" y="40177"/>
                </a:lnTo>
                <a:lnTo>
                  <a:pt x="88470" y="51457"/>
                </a:lnTo>
                <a:lnTo>
                  <a:pt x="120234" y="51457"/>
                </a:lnTo>
                <a:lnTo>
                  <a:pt x="119704" y="45504"/>
                </a:lnTo>
                <a:lnTo>
                  <a:pt x="110369" y="25375"/>
                </a:lnTo>
                <a:close/>
              </a:path>
            </a:pathLst>
          </a:custGeom>
          <a:solidFill>
            <a:srgbClr val="FFFFFF"/>
          </a:solidFill>
        </p:spPr>
        <p:txBody>
          <a:bodyPr wrap="square" lIns="0" tIns="0" rIns="0" bIns="0" rtlCol="0"/>
          <a:lstStyle/>
          <a:p>
            <a:endParaRPr/>
          </a:p>
        </p:txBody>
      </p:sp>
      <p:sp>
        <p:nvSpPr>
          <p:cNvPr id="26" name="object 26"/>
          <p:cNvSpPr/>
          <p:nvPr/>
        </p:nvSpPr>
        <p:spPr>
          <a:xfrm>
            <a:off x="6910458" y="4077148"/>
            <a:ext cx="115570" cy="126364"/>
          </a:xfrm>
          <a:custGeom>
            <a:avLst/>
            <a:gdLst/>
            <a:ahLst/>
            <a:cxnLst/>
            <a:rect l="l" t="t" r="r" b="b"/>
            <a:pathLst>
              <a:path w="115570" h="126364">
                <a:moveTo>
                  <a:pt x="32023" y="3293"/>
                </a:moveTo>
                <a:lnTo>
                  <a:pt x="0" y="3293"/>
                </a:lnTo>
                <a:lnTo>
                  <a:pt x="0" y="125959"/>
                </a:lnTo>
                <a:lnTo>
                  <a:pt x="33696" y="125959"/>
                </a:lnTo>
                <a:lnTo>
                  <a:pt x="33696" y="61649"/>
                </a:lnTo>
                <a:lnTo>
                  <a:pt x="35204" y="45656"/>
                </a:lnTo>
                <a:lnTo>
                  <a:pt x="39890" y="34758"/>
                </a:lnTo>
                <a:lnTo>
                  <a:pt x="48000" y="28531"/>
                </a:lnTo>
                <a:lnTo>
                  <a:pt x="59778" y="26549"/>
                </a:lnTo>
                <a:lnTo>
                  <a:pt x="111632" y="26549"/>
                </a:lnTo>
                <a:lnTo>
                  <a:pt x="108914" y="20372"/>
                </a:lnTo>
                <a:lnTo>
                  <a:pt x="32023" y="20372"/>
                </a:lnTo>
                <a:lnTo>
                  <a:pt x="32023" y="3293"/>
                </a:lnTo>
                <a:close/>
              </a:path>
              <a:path w="115570" h="126364">
                <a:moveTo>
                  <a:pt x="111632" y="26549"/>
                </a:moveTo>
                <a:lnTo>
                  <a:pt x="59778" y="26549"/>
                </a:lnTo>
                <a:lnTo>
                  <a:pt x="69753" y="28417"/>
                </a:lnTo>
                <a:lnTo>
                  <a:pt x="76431" y="34042"/>
                </a:lnTo>
                <a:lnTo>
                  <a:pt x="80174" y="43451"/>
                </a:lnTo>
                <a:lnTo>
                  <a:pt x="81342" y="56673"/>
                </a:lnTo>
                <a:lnTo>
                  <a:pt x="81342" y="125959"/>
                </a:lnTo>
                <a:lnTo>
                  <a:pt x="115031" y="125959"/>
                </a:lnTo>
                <a:lnTo>
                  <a:pt x="115031" y="50492"/>
                </a:lnTo>
                <a:lnTo>
                  <a:pt x="113064" y="29803"/>
                </a:lnTo>
                <a:lnTo>
                  <a:pt x="111632" y="26549"/>
                </a:lnTo>
                <a:close/>
              </a:path>
              <a:path w="115570" h="126364">
                <a:moveTo>
                  <a:pt x="70218" y="0"/>
                </a:moveTo>
                <a:lnTo>
                  <a:pt x="59564" y="1248"/>
                </a:lnTo>
                <a:lnTo>
                  <a:pt x="49351" y="5027"/>
                </a:lnTo>
                <a:lnTo>
                  <a:pt x="40209" y="11385"/>
                </a:lnTo>
                <a:lnTo>
                  <a:pt x="32764" y="20372"/>
                </a:lnTo>
                <a:lnTo>
                  <a:pt x="108914" y="20372"/>
                </a:lnTo>
                <a:lnTo>
                  <a:pt x="106052" y="13868"/>
                </a:lnTo>
                <a:lnTo>
                  <a:pt x="92326" y="3622"/>
                </a:lnTo>
                <a:lnTo>
                  <a:pt x="70218" y="0"/>
                </a:lnTo>
                <a:close/>
              </a:path>
            </a:pathLst>
          </a:custGeom>
          <a:solidFill>
            <a:srgbClr val="FFFFFF"/>
          </a:solidFill>
        </p:spPr>
        <p:txBody>
          <a:bodyPr wrap="square" lIns="0" tIns="0" rIns="0" bIns="0" rtlCol="0"/>
          <a:lstStyle/>
          <a:p>
            <a:endParaRPr/>
          </a:p>
        </p:txBody>
      </p:sp>
      <p:sp>
        <p:nvSpPr>
          <p:cNvPr id="27" name="object 27"/>
          <p:cNvSpPr/>
          <p:nvPr/>
        </p:nvSpPr>
        <p:spPr>
          <a:xfrm>
            <a:off x="7042100" y="4077148"/>
            <a:ext cx="121285" cy="129539"/>
          </a:xfrm>
          <a:custGeom>
            <a:avLst/>
            <a:gdLst/>
            <a:ahLst/>
            <a:cxnLst/>
            <a:rect l="l" t="t" r="r" b="b"/>
            <a:pathLst>
              <a:path w="121284" h="129539">
                <a:moveTo>
                  <a:pt x="62628" y="0"/>
                </a:moveTo>
                <a:lnTo>
                  <a:pt x="36023" y="5007"/>
                </a:lnTo>
                <a:lnTo>
                  <a:pt x="16363" y="18887"/>
                </a:lnTo>
                <a:lnTo>
                  <a:pt x="4179" y="39924"/>
                </a:lnTo>
                <a:lnTo>
                  <a:pt x="0" y="66404"/>
                </a:lnTo>
                <a:lnTo>
                  <a:pt x="4473" y="91728"/>
                </a:lnTo>
                <a:lnTo>
                  <a:pt x="17091" y="111620"/>
                </a:lnTo>
                <a:lnTo>
                  <a:pt x="36650" y="124623"/>
                </a:lnTo>
                <a:lnTo>
                  <a:pt x="61945" y="129282"/>
                </a:lnTo>
                <a:lnTo>
                  <a:pt x="84159" y="125990"/>
                </a:lnTo>
                <a:lnTo>
                  <a:pt x="101948" y="116309"/>
                </a:lnTo>
                <a:lnTo>
                  <a:pt x="111861" y="103851"/>
                </a:lnTo>
                <a:lnTo>
                  <a:pt x="61671" y="103851"/>
                </a:lnTo>
                <a:lnTo>
                  <a:pt x="48402" y="100283"/>
                </a:lnTo>
                <a:lnTo>
                  <a:pt x="39772" y="91116"/>
                </a:lnTo>
                <a:lnTo>
                  <a:pt x="35095" y="78659"/>
                </a:lnTo>
                <a:lnTo>
                  <a:pt x="33689" y="65220"/>
                </a:lnTo>
                <a:lnTo>
                  <a:pt x="35141" y="51383"/>
                </a:lnTo>
                <a:lnTo>
                  <a:pt x="39953" y="38532"/>
                </a:lnTo>
                <a:lnTo>
                  <a:pt x="48807" y="29064"/>
                </a:lnTo>
                <a:lnTo>
                  <a:pt x="62387" y="25375"/>
                </a:lnTo>
                <a:lnTo>
                  <a:pt x="113877" y="25375"/>
                </a:lnTo>
                <a:lnTo>
                  <a:pt x="101513" y="11497"/>
                </a:lnTo>
                <a:lnTo>
                  <a:pt x="83551" y="2858"/>
                </a:lnTo>
                <a:lnTo>
                  <a:pt x="62628" y="0"/>
                </a:lnTo>
                <a:close/>
              </a:path>
              <a:path w="121284" h="129539">
                <a:moveTo>
                  <a:pt x="121006" y="78950"/>
                </a:moveTo>
                <a:lnTo>
                  <a:pt x="88469" y="78950"/>
                </a:lnTo>
                <a:lnTo>
                  <a:pt x="85581" y="89153"/>
                </a:lnTo>
                <a:lnTo>
                  <a:pt x="80138" y="97011"/>
                </a:lnTo>
                <a:lnTo>
                  <a:pt x="72161" y="102064"/>
                </a:lnTo>
                <a:lnTo>
                  <a:pt x="61671" y="103851"/>
                </a:lnTo>
                <a:lnTo>
                  <a:pt x="111861" y="103851"/>
                </a:lnTo>
                <a:lnTo>
                  <a:pt x="114501" y="100532"/>
                </a:lnTo>
                <a:lnTo>
                  <a:pt x="121006" y="78950"/>
                </a:lnTo>
                <a:close/>
              </a:path>
              <a:path w="121284" h="129539">
                <a:moveTo>
                  <a:pt x="113877" y="25375"/>
                </a:moveTo>
                <a:lnTo>
                  <a:pt x="62387" y="25375"/>
                </a:lnTo>
                <a:lnTo>
                  <a:pt x="71889" y="26741"/>
                </a:lnTo>
                <a:lnTo>
                  <a:pt x="79298" y="30776"/>
                </a:lnTo>
                <a:lnTo>
                  <a:pt x="84477" y="37390"/>
                </a:lnTo>
                <a:lnTo>
                  <a:pt x="87289" y="46493"/>
                </a:lnTo>
                <a:lnTo>
                  <a:pt x="120269" y="46493"/>
                </a:lnTo>
                <a:lnTo>
                  <a:pt x="114443" y="26011"/>
                </a:lnTo>
                <a:lnTo>
                  <a:pt x="113877" y="25375"/>
                </a:lnTo>
                <a:close/>
              </a:path>
            </a:pathLst>
          </a:custGeom>
          <a:solidFill>
            <a:srgbClr val="FFFFFF"/>
          </a:solidFill>
        </p:spPr>
        <p:txBody>
          <a:bodyPr wrap="square" lIns="0" tIns="0" rIns="0" bIns="0" rtlCol="0"/>
          <a:lstStyle/>
          <a:p>
            <a:endParaRPr/>
          </a:p>
        </p:txBody>
      </p:sp>
      <p:sp>
        <p:nvSpPr>
          <p:cNvPr id="28" name="object 28"/>
          <p:cNvSpPr/>
          <p:nvPr/>
        </p:nvSpPr>
        <p:spPr>
          <a:xfrm>
            <a:off x="7163574" y="4080448"/>
            <a:ext cx="126364" cy="166370"/>
          </a:xfrm>
          <a:custGeom>
            <a:avLst/>
            <a:gdLst/>
            <a:ahLst/>
            <a:cxnLst/>
            <a:rect l="l" t="t" r="r" b="b"/>
            <a:pathLst>
              <a:path w="126365" h="166370">
                <a:moveTo>
                  <a:pt x="11830" y="136885"/>
                </a:moveTo>
                <a:lnTo>
                  <a:pt x="11830" y="164652"/>
                </a:lnTo>
                <a:lnTo>
                  <a:pt x="18727" y="165337"/>
                </a:lnTo>
                <a:lnTo>
                  <a:pt x="25593" y="165804"/>
                </a:lnTo>
                <a:lnTo>
                  <a:pt x="32482" y="165804"/>
                </a:lnTo>
                <a:lnTo>
                  <a:pt x="47857" y="164235"/>
                </a:lnTo>
                <a:lnTo>
                  <a:pt x="59559" y="159306"/>
                </a:lnTo>
                <a:lnTo>
                  <a:pt x="68282" y="150684"/>
                </a:lnTo>
                <a:lnTo>
                  <a:pt x="74578" y="138311"/>
                </a:lnTo>
                <a:lnTo>
                  <a:pt x="24876" y="138311"/>
                </a:lnTo>
                <a:lnTo>
                  <a:pt x="18260" y="137354"/>
                </a:lnTo>
                <a:lnTo>
                  <a:pt x="11830" y="136885"/>
                </a:lnTo>
                <a:close/>
              </a:path>
              <a:path w="126365" h="166370">
                <a:moveTo>
                  <a:pt x="36054" y="0"/>
                </a:moveTo>
                <a:lnTo>
                  <a:pt x="0" y="0"/>
                </a:lnTo>
                <a:lnTo>
                  <a:pt x="43139" y="115030"/>
                </a:lnTo>
                <a:lnTo>
                  <a:pt x="44580" y="122574"/>
                </a:lnTo>
                <a:lnTo>
                  <a:pt x="43131" y="129756"/>
                </a:lnTo>
                <a:lnTo>
                  <a:pt x="38789" y="135327"/>
                </a:lnTo>
                <a:lnTo>
                  <a:pt x="31546" y="138038"/>
                </a:lnTo>
                <a:lnTo>
                  <a:pt x="24876" y="138311"/>
                </a:lnTo>
                <a:lnTo>
                  <a:pt x="74578" y="138311"/>
                </a:lnTo>
                <a:lnTo>
                  <a:pt x="74717" y="138038"/>
                </a:lnTo>
                <a:lnTo>
                  <a:pt x="94796" y="83973"/>
                </a:lnTo>
                <a:lnTo>
                  <a:pt x="63813" y="83973"/>
                </a:lnTo>
                <a:lnTo>
                  <a:pt x="36054" y="0"/>
                </a:lnTo>
                <a:close/>
              </a:path>
              <a:path w="126365" h="166370">
                <a:moveTo>
                  <a:pt x="125982" y="0"/>
                </a:moveTo>
                <a:lnTo>
                  <a:pt x="91080" y="0"/>
                </a:lnTo>
                <a:lnTo>
                  <a:pt x="64311" y="83973"/>
                </a:lnTo>
                <a:lnTo>
                  <a:pt x="94796" y="83973"/>
                </a:lnTo>
                <a:lnTo>
                  <a:pt x="125982" y="0"/>
                </a:lnTo>
                <a:close/>
              </a:path>
            </a:pathLst>
          </a:custGeom>
          <a:solidFill>
            <a:srgbClr val="FFFFFF"/>
          </a:solidFill>
        </p:spPr>
        <p:txBody>
          <a:bodyPr wrap="square" lIns="0" tIns="0" rIns="0" bIns="0" rtlCol="0"/>
          <a:lstStyle/>
          <a:p>
            <a:endParaRPr/>
          </a:p>
        </p:txBody>
      </p:sp>
      <p:sp>
        <p:nvSpPr>
          <p:cNvPr id="29" name="object 29"/>
          <p:cNvSpPr txBox="1"/>
          <p:nvPr/>
        </p:nvSpPr>
        <p:spPr>
          <a:xfrm>
            <a:off x="372711" y="6693778"/>
            <a:ext cx="4591685" cy="536044"/>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Author: </a:t>
            </a:r>
            <a:r>
              <a:rPr sz="1200" spc="-5" dirty="0">
                <a:solidFill>
                  <a:srgbClr val="FFFFFF"/>
                </a:solidFill>
                <a:latin typeface="Arial"/>
                <a:cs typeface="Arial"/>
              </a:rPr>
              <a:t>UNHCR in</a:t>
            </a:r>
            <a:r>
              <a:rPr sz="1200" dirty="0">
                <a:solidFill>
                  <a:srgbClr val="FFFFFF"/>
                </a:solidFill>
                <a:latin typeface="Arial"/>
                <a:cs typeface="Arial"/>
              </a:rPr>
              <a:t> </a:t>
            </a:r>
            <a:r>
              <a:rPr sz="1200" spc="-5" dirty="0">
                <a:solidFill>
                  <a:srgbClr val="FFFFFF"/>
                </a:solidFill>
                <a:latin typeface="Arial"/>
                <a:cs typeface="Arial"/>
              </a:rPr>
              <a:t>Sudan</a:t>
            </a:r>
            <a:endParaRPr sz="1200" dirty="0">
              <a:latin typeface="Arial"/>
              <a:cs typeface="Arial"/>
            </a:endParaRPr>
          </a:p>
          <a:p>
            <a:pPr marL="12700">
              <a:lnSpc>
                <a:spcPct val="100000"/>
              </a:lnSpc>
              <a:spcBef>
                <a:spcPts val="1240"/>
              </a:spcBef>
            </a:pPr>
            <a:r>
              <a:rPr lang="en-US" sz="1200" spc="-5" dirty="0">
                <a:solidFill>
                  <a:srgbClr val="FFFFFF"/>
                </a:solidFill>
                <a:latin typeface="Arial"/>
                <a:cs typeface="Arial"/>
              </a:rPr>
              <a:t>Feedback: Information Management "sudkhim@unhcr.org"</a:t>
            </a:r>
            <a:endParaRPr sz="1200" dirty="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41057" y="715647"/>
            <a:ext cx="2226945" cy="840740"/>
          </a:xfrm>
          <a:prstGeom prst="rect">
            <a:avLst/>
          </a:prstGeom>
        </p:spPr>
        <p:txBody>
          <a:bodyPr vert="horz" wrap="square" lIns="0" tIns="90170" rIns="0" bIns="0" rtlCol="0">
            <a:spAutoFit/>
          </a:bodyPr>
          <a:lstStyle/>
          <a:p>
            <a:pPr marL="12700">
              <a:lnSpc>
                <a:spcPct val="100000"/>
              </a:lnSpc>
              <a:spcBef>
                <a:spcPts val="710"/>
              </a:spcBef>
            </a:pPr>
            <a:r>
              <a:rPr sz="1800" spc="-114" dirty="0">
                <a:solidFill>
                  <a:srgbClr val="0072BC"/>
                </a:solidFill>
                <a:latin typeface="MS Reference Sans Serif"/>
                <a:cs typeface="MS Reference Sans Serif"/>
              </a:rPr>
              <a:t>Khartoum</a:t>
            </a:r>
            <a:r>
              <a:rPr sz="1800" spc="-18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2225">
              <a:lnSpc>
                <a:spcPts val="1255"/>
              </a:lnSpc>
              <a:spcBef>
                <a:spcPts val="409"/>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55244">
              <a:lnSpc>
                <a:spcPts val="1975"/>
              </a:lnSpc>
            </a:pPr>
            <a:r>
              <a:rPr sz="1800" spc="-165" dirty="0">
                <a:solidFill>
                  <a:srgbClr val="0072BC"/>
                </a:solidFill>
                <a:latin typeface="MS Reference Sans Serif"/>
                <a:cs typeface="MS Reference Sans Serif"/>
              </a:rPr>
              <a:t>7</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graphicFrame>
        <p:nvGraphicFramePr>
          <p:cNvPr id="3" name="object 3"/>
          <p:cNvGraphicFramePr>
            <a:graphicFrameLocks noGrp="1"/>
          </p:cNvGraphicFramePr>
          <p:nvPr>
            <p:extLst>
              <p:ext uri="{D42A27DB-BD31-4B8C-83A1-F6EECF244321}">
                <p14:modId xmlns:p14="http://schemas.microsoft.com/office/powerpoint/2010/main" val="1485709211"/>
              </p:ext>
            </p:extLst>
          </p:nvPr>
        </p:nvGraphicFramePr>
        <p:xfrm>
          <a:off x="367985" y="1818723"/>
          <a:ext cx="2255520" cy="2567097"/>
        </p:xfrm>
        <a:graphic>
          <a:graphicData uri="http://schemas.openxmlformats.org/drawingml/2006/table">
            <a:tbl>
              <a:tblPr firstRow="1" bandRow="1">
                <a:tableStyleId>{2D5ABB26-0587-4C30-8999-92F81FD0307C}</a:tableStyleId>
              </a:tblPr>
              <a:tblGrid>
                <a:gridCol w="1127760">
                  <a:extLst>
                    <a:ext uri="{9D8B030D-6E8A-4147-A177-3AD203B41FA5}">
                      <a16:colId xmlns:a16="http://schemas.microsoft.com/office/drawing/2014/main" val="20000"/>
                    </a:ext>
                  </a:extLst>
                </a:gridCol>
                <a:gridCol w="1127760">
                  <a:extLst>
                    <a:ext uri="{9D8B030D-6E8A-4147-A177-3AD203B41FA5}">
                      <a16:colId xmlns:a16="http://schemas.microsoft.com/office/drawing/2014/main" val="20001"/>
                    </a:ext>
                  </a:extLst>
                </a:gridCol>
              </a:tblGrid>
              <a:tr h="366729">
                <a:tc>
                  <a:txBody>
                    <a:bodyPr/>
                    <a:lstStyle/>
                    <a:p>
                      <a:pPr marL="76200">
                        <a:lnSpc>
                          <a:spcPct val="100000"/>
                        </a:lnSpc>
                        <a:spcBef>
                          <a:spcPts val="635"/>
                        </a:spcBef>
                      </a:pPr>
                      <a:r>
                        <a:rPr sz="1200" spc="25" dirty="0">
                          <a:solidFill>
                            <a:srgbClr val="1C3D58"/>
                          </a:solidFill>
                          <a:latin typeface="Calibri"/>
                          <a:cs typeface="Calibri"/>
                        </a:rPr>
                        <a:t>Khartoum</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88900" algn="r">
                        <a:lnSpc>
                          <a:spcPct val="100000"/>
                        </a:lnSpc>
                        <a:spcBef>
                          <a:spcPts val="575"/>
                        </a:spcBef>
                      </a:pPr>
                      <a:r>
                        <a:rPr sz="1200" i="1" dirty="0">
                          <a:solidFill>
                            <a:srgbClr val="1C3D58"/>
                          </a:solidFill>
                          <a:latin typeface="Tahoma"/>
                          <a:cs typeface="Tahoma"/>
                        </a:rPr>
                        <a:t>مﻮطﺮﺨﻟا</a:t>
                      </a:r>
                      <a:endParaRPr sz="1200">
                        <a:latin typeface="Tahoma"/>
                        <a:cs typeface="Tahoma"/>
                      </a:endParaRPr>
                    </a:p>
                  </a:txBody>
                  <a:tcPr marL="0" marR="0" marT="7302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66727">
                <a:tc>
                  <a:txBody>
                    <a:bodyPr/>
                    <a:lstStyle/>
                    <a:p>
                      <a:pPr marL="76200">
                        <a:lnSpc>
                          <a:spcPct val="100000"/>
                        </a:lnSpc>
                        <a:spcBef>
                          <a:spcPts val="635"/>
                        </a:spcBef>
                      </a:pPr>
                      <a:r>
                        <a:rPr sz="1200" spc="40" dirty="0">
                          <a:solidFill>
                            <a:srgbClr val="1C3D58"/>
                          </a:solidFill>
                          <a:latin typeface="Calibri"/>
                          <a:cs typeface="Calibri"/>
                        </a:rPr>
                        <a:t>Um</a:t>
                      </a:r>
                      <a:r>
                        <a:rPr sz="1200" spc="20" dirty="0">
                          <a:solidFill>
                            <a:srgbClr val="1C3D58"/>
                          </a:solidFill>
                          <a:latin typeface="Calibri"/>
                          <a:cs typeface="Calibri"/>
                        </a:rPr>
                        <a:t> </a:t>
                      </a:r>
                      <a:r>
                        <a:rPr sz="1200" spc="35" dirty="0">
                          <a:solidFill>
                            <a:srgbClr val="1C3D58"/>
                          </a:solidFill>
                          <a:latin typeface="Calibri"/>
                          <a:cs typeface="Calibri"/>
                        </a:rPr>
                        <a:t>Durman</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5250" algn="r">
                        <a:lnSpc>
                          <a:spcPct val="100000"/>
                        </a:lnSpc>
                        <a:spcBef>
                          <a:spcPts val="715"/>
                        </a:spcBef>
                      </a:pPr>
                      <a:r>
                        <a:rPr lang="ar-EG" sz="1200" i="1" dirty="0">
                          <a:solidFill>
                            <a:srgbClr val="1C3D58"/>
                          </a:solidFill>
                          <a:latin typeface="Tahoma"/>
                          <a:cs typeface="Tahoma"/>
                        </a:rPr>
                        <a:t>أم درمان</a:t>
                      </a:r>
                      <a:endParaRPr sz="1200" dirty="0">
                        <a:latin typeface="Tahoma"/>
                        <a:cs typeface="Tahoma"/>
                      </a:endParaRPr>
                    </a:p>
                  </a:txBody>
                  <a:tcPr marL="0" marR="0" marT="908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66729">
                <a:tc>
                  <a:txBody>
                    <a:bodyPr/>
                    <a:lstStyle/>
                    <a:p>
                      <a:pPr marL="76200">
                        <a:lnSpc>
                          <a:spcPct val="100000"/>
                        </a:lnSpc>
                        <a:spcBef>
                          <a:spcPts val="635"/>
                        </a:spcBef>
                      </a:pPr>
                      <a:r>
                        <a:rPr sz="1200" spc="40" dirty="0">
                          <a:solidFill>
                            <a:srgbClr val="1C3D58"/>
                          </a:solidFill>
                          <a:latin typeface="Calibri"/>
                          <a:cs typeface="Calibri"/>
                        </a:rPr>
                        <a:t>Um</a:t>
                      </a:r>
                      <a:r>
                        <a:rPr sz="1200" spc="25" dirty="0">
                          <a:solidFill>
                            <a:srgbClr val="1C3D58"/>
                          </a:solidFill>
                          <a:latin typeface="Calibri"/>
                          <a:cs typeface="Calibri"/>
                        </a:rPr>
                        <a:t> </a:t>
                      </a:r>
                      <a:r>
                        <a:rPr sz="1200" spc="65" dirty="0">
                          <a:solidFill>
                            <a:srgbClr val="1C3D58"/>
                          </a:solidFill>
                          <a:latin typeface="Calibri"/>
                          <a:cs typeface="Calibri"/>
                        </a:rPr>
                        <a:t>Bada</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5250" algn="r">
                        <a:lnSpc>
                          <a:spcPct val="100000"/>
                        </a:lnSpc>
                        <a:spcBef>
                          <a:spcPts val="745"/>
                        </a:spcBef>
                      </a:pPr>
                      <a:r>
                        <a:rPr sz="1200" i="1" dirty="0">
                          <a:solidFill>
                            <a:srgbClr val="1C3D58"/>
                          </a:solidFill>
                          <a:latin typeface="Tahoma"/>
                          <a:cs typeface="Tahoma"/>
                        </a:rPr>
                        <a:t>ةﺪﺒﻣأ</a:t>
                      </a:r>
                      <a:endParaRPr sz="1200">
                        <a:latin typeface="Tahoma"/>
                        <a:cs typeface="Tahoma"/>
                      </a:endParaRPr>
                    </a:p>
                  </a:txBody>
                  <a:tcPr marL="0" marR="0" marT="946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66727">
                <a:tc>
                  <a:txBody>
                    <a:bodyPr/>
                    <a:lstStyle/>
                    <a:p>
                      <a:pPr marL="76200">
                        <a:lnSpc>
                          <a:spcPct val="100000"/>
                        </a:lnSpc>
                        <a:spcBef>
                          <a:spcPts val="635"/>
                        </a:spcBef>
                      </a:pPr>
                      <a:r>
                        <a:rPr sz="1200" spc="15" dirty="0">
                          <a:solidFill>
                            <a:srgbClr val="1C3D58"/>
                          </a:solidFill>
                          <a:latin typeface="Calibri"/>
                          <a:cs typeface="Calibri"/>
                        </a:rPr>
                        <a:t>Karrari</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2075" algn="r">
                        <a:lnSpc>
                          <a:spcPct val="100000"/>
                        </a:lnSpc>
                        <a:spcBef>
                          <a:spcPts val="565"/>
                        </a:spcBef>
                      </a:pPr>
                      <a:r>
                        <a:rPr lang="ar-EG" sz="1200" i="1" dirty="0">
                          <a:solidFill>
                            <a:srgbClr val="1C3D58"/>
                          </a:solidFill>
                          <a:latin typeface="Tahoma"/>
                          <a:cs typeface="Tahoma"/>
                        </a:rPr>
                        <a:t>كرري</a:t>
                      </a:r>
                      <a:endParaRPr sz="1200" dirty="0">
                        <a:latin typeface="Tahoma"/>
                        <a:cs typeface="Tahoma"/>
                      </a:endParaRPr>
                    </a:p>
                  </a:txBody>
                  <a:tcPr marL="0" marR="0" marT="717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366729">
                <a:tc>
                  <a:txBody>
                    <a:bodyPr/>
                    <a:lstStyle/>
                    <a:p>
                      <a:pPr marL="81915">
                        <a:lnSpc>
                          <a:spcPct val="100000"/>
                        </a:lnSpc>
                        <a:spcBef>
                          <a:spcPts val="530"/>
                        </a:spcBef>
                      </a:pPr>
                      <a:r>
                        <a:rPr sz="1200" spc="65" dirty="0">
                          <a:solidFill>
                            <a:srgbClr val="1C3D58"/>
                          </a:solidFill>
                          <a:latin typeface="Calibri"/>
                          <a:cs typeface="Calibri"/>
                        </a:rPr>
                        <a:t>Sharg </a:t>
                      </a:r>
                      <a:r>
                        <a:rPr sz="1200" spc="60" dirty="0">
                          <a:solidFill>
                            <a:srgbClr val="1C3D58"/>
                          </a:solidFill>
                          <a:latin typeface="Calibri"/>
                          <a:cs typeface="Calibri"/>
                        </a:rPr>
                        <a:t>An</a:t>
                      </a:r>
                      <a:r>
                        <a:rPr sz="1200" spc="-30" dirty="0">
                          <a:solidFill>
                            <a:srgbClr val="1C3D58"/>
                          </a:solidFill>
                          <a:latin typeface="Calibri"/>
                          <a:cs typeface="Calibri"/>
                        </a:rPr>
                        <a:t> </a:t>
                      </a:r>
                      <a:r>
                        <a:rPr sz="1200" spc="55" dirty="0">
                          <a:solidFill>
                            <a:srgbClr val="1C3D58"/>
                          </a:solidFill>
                          <a:latin typeface="Calibri"/>
                          <a:cs typeface="Calibri"/>
                        </a:rPr>
                        <a:t>Neel</a:t>
                      </a:r>
                      <a:endParaRPr sz="1200">
                        <a:latin typeface="Calibri"/>
                        <a:cs typeface="Calibri"/>
                      </a:endParaRPr>
                    </a:p>
                  </a:txBody>
                  <a:tcPr marL="0" marR="0" marT="673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3980" algn="r">
                        <a:lnSpc>
                          <a:spcPct val="100000"/>
                        </a:lnSpc>
                        <a:spcBef>
                          <a:spcPts val="575"/>
                        </a:spcBef>
                      </a:pPr>
                      <a:r>
                        <a:rPr lang="ar-EG" sz="1200" i="1" spc="-5" dirty="0">
                          <a:solidFill>
                            <a:srgbClr val="1C3D58"/>
                          </a:solidFill>
                          <a:latin typeface="Tahoma"/>
                          <a:cs typeface="Tahoma"/>
                        </a:rPr>
                        <a:t>شرق النيل</a:t>
                      </a:r>
                      <a:endParaRPr sz="1200" dirty="0">
                        <a:latin typeface="Tahoma"/>
                        <a:cs typeface="Tahoma"/>
                      </a:endParaRPr>
                    </a:p>
                  </a:txBody>
                  <a:tcPr marL="0" marR="0" marT="7302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66727">
                <a:tc>
                  <a:txBody>
                    <a:bodyPr/>
                    <a:lstStyle/>
                    <a:p>
                      <a:pPr marL="76200">
                        <a:lnSpc>
                          <a:spcPct val="100000"/>
                        </a:lnSpc>
                        <a:spcBef>
                          <a:spcPts val="635"/>
                        </a:spcBef>
                      </a:pPr>
                      <a:r>
                        <a:rPr sz="1200" spc="30" dirty="0">
                          <a:solidFill>
                            <a:srgbClr val="1C3D58"/>
                          </a:solidFill>
                          <a:latin typeface="Calibri"/>
                          <a:cs typeface="Calibri"/>
                        </a:rPr>
                        <a:t>Bahri</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1440" algn="r">
                        <a:lnSpc>
                          <a:spcPct val="100000"/>
                        </a:lnSpc>
                        <a:spcBef>
                          <a:spcPts val="450"/>
                        </a:spcBef>
                      </a:pPr>
                      <a:r>
                        <a:rPr sz="1200" i="1" dirty="0">
                          <a:solidFill>
                            <a:srgbClr val="1C3D58"/>
                          </a:solidFill>
                          <a:latin typeface="Tahoma"/>
                          <a:cs typeface="Tahoma"/>
                        </a:rPr>
                        <a:t>يﺮﺤﺑ</a:t>
                      </a:r>
                      <a:endParaRPr sz="1200">
                        <a:latin typeface="Tahoma"/>
                        <a:cs typeface="Tahoma"/>
                      </a:endParaRPr>
                    </a:p>
                  </a:txBody>
                  <a:tcPr marL="0" marR="0" marT="571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66729">
                <a:tc>
                  <a:txBody>
                    <a:bodyPr/>
                    <a:lstStyle/>
                    <a:p>
                      <a:pPr marL="86360">
                        <a:lnSpc>
                          <a:spcPct val="100000"/>
                        </a:lnSpc>
                        <a:spcBef>
                          <a:spcPts val="635"/>
                        </a:spcBef>
                      </a:pPr>
                      <a:r>
                        <a:rPr sz="1200" spc="75" dirty="0">
                          <a:solidFill>
                            <a:srgbClr val="1C3D58"/>
                          </a:solidFill>
                          <a:latin typeface="Calibri"/>
                          <a:cs typeface="Calibri"/>
                        </a:rPr>
                        <a:t>Jebel</a:t>
                      </a:r>
                      <a:r>
                        <a:rPr sz="1200" spc="25" dirty="0">
                          <a:solidFill>
                            <a:srgbClr val="1C3D58"/>
                          </a:solidFill>
                          <a:latin typeface="Calibri"/>
                          <a:cs typeface="Calibri"/>
                        </a:rPr>
                        <a:t> Awlia</a:t>
                      </a:r>
                      <a:endParaRPr sz="1200">
                        <a:latin typeface="Calibri"/>
                        <a:cs typeface="Calibri"/>
                      </a:endParaRPr>
                    </a:p>
                  </a:txBody>
                  <a:tcPr marL="0" marR="0" marT="806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5885" algn="r">
                        <a:lnSpc>
                          <a:spcPct val="100000"/>
                        </a:lnSpc>
                        <a:spcBef>
                          <a:spcPts val="715"/>
                        </a:spcBef>
                      </a:pPr>
                      <a:r>
                        <a:rPr lang="ar-EG" sz="1200" i="1" dirty="0">
                          <a:solidFill>
                            <a:srgbClr val="1C3D58"/>
                          </a:solidFill>
                          <a:latin typeface="Tahoma"/>
                          <a:cs typeface="Tahoma"/>
                        </a:rPr>
                        <a:t>جبل أولياء</a:t>
                      </a:r>
                      <a:endParaRPr sz="1200" dirty="0">
                        <a:latin typeface="Tahoma"/>
                        <a:cs typeface="Tahoma"/>
                      </a:endParaRPr>
                    </a:p>
                  </a:txBody>
                  <a:tcPr marL="0" marR="0" marT="908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bl>
          </a:graphicData>
        </a:graphic>
      </p:graphicFrame>
      <p:sp>
        <p:nvSpPr>
          <p:cNvPr id="4" name="object 4"/>
          <p:cNvSpPr/>
          <p:nvPr/>
        </p:nvSpPr>
        <p:spPr>
          <a:xfrm>
            <a:off x="368844" y="5175821"/>
            <a:ext cx="1769616" cy="176961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719859" y="1803317"/>
            <a:ext cx="6625625" cy="3938303"/>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5755368" y="5019531"/>
            <a:ext cx="341630" cy="304800"/>
          </a:xfrm>
          <a:prstGeom prst="rect">
            <a:avLst/>
          </a:prstGeom>
        </p:spPr>
        <p:txBody>
          <a:bodyPr vert="horz" wrap="square" lIns="0" tIns="38100" rIns="0" bIns="0" rtlCol="0">
            <a:spAutoFit/>
          </a:bodyPr>
          <a:lstStyle/>
          <a:p>
            <a:pPr marL="12700" marR="5080">
              <a:lnSpc>
                <a:spcPts val="1000"/>
              </a:lnSpc>
              <a:spcBef>
                <a:spcPts val="300"/>
              </a:spcBef>
            </a:pPr>
            <a:r>
              <a:rPr sz="1000" spc="-25" dirty="0">
                <a:solidFill>
                  <a:srgbClr val="1C3D58"/>
                </a:solidFill>
                <a:latin typeface="MS Reference Sans Serif"/>
                <a:cs typeface="MS Reference Sans Serif"/>
              </a:rPr>
              <a:t>Jebel  </a:t>
            </a:r>
            <a:r>
              <a:rPr sz="1000" spc="-15" dirty="0">
                <a:solidFill>
                  <a:srgbClr val="1C3D58"/>
                </a:solidFill>
                <a:latin typeface="MS Reference Sans Serif"/>
                <a:cs typeface="MS Reference Sans Serif"/>
              </a:rPr>
              <a:t>A</a:t>
            </a:r>
            <a:r>
              <a:rPr sz="1000" spc="-40" dirty="0">
                <a:solidFill>
                  <a:srgbClr val="1C3D58"/>
                </a:solidFill>
                <a:latin typeface="MS Reference Sans Serif"/>
                <a:cs typeface="MS Reference Sans Serif"/>
              </a:rPr>
              <a:t>wlia</a:t>
            </a:r>
            <a:endParaRPr sz="1000">
              <a:latin typeface="MS Reference Sans Serif"/>
              <a:cs typeface="MS Reference Sans Serif"/>
            </a:endParaRPr>
          </a:p>
        </p:txBody>
      </p:sp>
      <p:sp>
        <p:nvSpPr>
          <p:cNvPr id="7" name="object 7"/>
          <p:cNvSpPr txBox="1"/>
          <p:nvPr/>
        </p:nvSpPr>
        <p:spPr>
          <a:xfrm>
            <a:off x="4128639" y="2379224"/>
            <a:ext cx="55626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65"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Bada</a:t>
            </a:r>
            <a:endParaRPr sz="1000">
              <a:latin typeface="MS Reference Sans Serif"/>
              <a:cs typeface="MS Reference Sans Serif"/>
            </a:endParaRPr>
          </a:p>
        </p:txBody>
      </p:sp>
      <p:sp>
        <p:nvSpPr>
          <p:cNvPr id="8" name="object 8"/>
          <p:cNvSpPr txBox="1"/>
          <p:nvPr/>
        </p:nvSpPr>
        <p:spPr>
          <a:xfrm>
            <a:off x="5127613" y="3188532"/>
            <a:ext cx="1395730" cy="509905"/>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Karrari</a:t>
            </a:r>
            <a:endParaRPr sz="1000">
              <a:latin typeface="MS Reference Sans Serif"/>
              <a:cs typeface="MS Reference Sans Serif"/>
            </a:endParaRPr>
          </a:p>
          <a:p>
            <a:pPr>
              <a:lnSpc>
                <a:spcPct val="100000"/>
              </a:lnSpc>
              <a:spcBef>
                <a:spcPts val="30"/>
              </a:spcBef>
            </a:pPr>
            <a:endParaRPr sz="1200">
              <a:latin typeface="Times New Roman"/>
              <a:cs typeface="Times New Roman"/>
            </a:endParaRPr>
          </a:p>
          <a:p>
            <a:pPr marR="5080" algn="r">
              <a:lnSpc>
                <a:spcPct val="100000"/>
              </a:lnSpc>
            </a:pPr>
            <a:r>
              <a:rPr sz="1000" spc="-45" dirty="0">
                <a:solidFill>
                  <a:srgbClr val="1C3D58"/>
                </a:solidFill>
                <a:latin typeface="MS Reference Sans Serif"/>
                <a:cs typeface="MS Reference Sans Serif"/>
              </a:rPr>
              <a:t>Bahri</a:t>
            </a:r>
            <a:endParaRPr sz="1000">
              <a:latin typeface="MS Reference Sans Serif"/>
              <a:cs typeface="MS Reference Sans Serif"/>
            </a:endParaRPr>
          </a:p>
        </p:txBody>
      </p:sp>
      <p:sp>
        <p:nvSpPr>
          <p:cNvPr id="9" name="object 9"/>
          <p:cNvSpPr txBox="1"/>
          <p:nvPr/>
        </p:nvSpPr>
        <p:spPr>
          <a:xfrm>
            <a:off x="7305553" y="4223582"/>
            <a:ext cx="855344"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Sharg </a:t>
            </a:r>
            <a:r>
              <a:rPr sz="1000" spc="-30" dirty="0">
                <a:solidFill>
                  <a:srgbClr val="1C3D58"/>
                </a:solidFill>
                <a:latin typeface="MS Reference Sans Serif"/>
                <a:cs typeface="MS Reference Sans Serif"/>
              </a:rPr>
              <a:t>An</a:t>
            </a:r>
            <a:r>
              <a:rPr sz="1000" spc="-195" dirty="0">
                <a:solidFill>
                  <a:srgbClr val="1C3D58"/>
                </a:solidFill>
                <a:latin typeface="MS Reference Sans Serif"/>
                <a:cs typeface="MS Reference Sans Serif"/>
              </a:rPr>
              <a:t> </a:t>
            </a:r>
            <a:r>
              <a:rPr sz="1000" spc="-35" dirty="0">
                <a:solidFill>
                  <a:srgbClr val="1C3D58"/>
                </a:solidFill>
                <a:latin typeface="MS Reference Sans Serif"/>
                <a:cs typeface="MS Reference Sans Serif"/>
              </a:rPr>
              <a:t>Neel</a:t>
            </a:r>
            <a:endParaRPr sz="1000">
              <a:latin typeface="MS Reference Sans Serif"/>
              <a:cs typeface="MS Reference Sans Serif"/>
            </a:endParaRPr>
          </a:p>
        </p:txBody>
      </p:sp>
      <p:sp>
        <p:nvSpPr>
          <p:cNvPr id="10" name="object 10"/>
          <p:cNvSpPr txBox="1"/>
          <p:nvPr/>
        </p:nvSpPr>
        <p:spPr>
          <a:xfrm>
            <a:off x="5799709" y="4582679"/>
            <a:ext cx="592455"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1C3D58"/>
                </a:solidFill>
                <a:latin typeface="MS Reference Sans Serif"/>
                <a:cs typeface="MS Reference Sans Serif"/>
              </a:rPr>
              <a:t>Khartoum</a:t>
            </a:r>
            <a:endParaRPr sz="1000">
              <a:latin typeface="MS Reference Sans Serif"/>
              <a:cs typeface="MS Reference Sans Serif"/>
            </a:endParaRPr>
          </a:p>
        </p:txBody>
      </p:sp>
      <p:sp>
        <p:nvSpPr>
          <p:cNvPr id="11" name="object 11"/>
          <p:cNvSpPr txBox="1"/>
          <p:nvPr/>
        </p:nvSpPr>
        <p:spPr>
          <a:xfrm>
            <a:off x="5024427" y="4622653"/>
            <a:ext cx="487045" cy="304800"/>
          </a:xfrm>
          <a:prstGeom prst="rect">
            <a:avLst/>
          </a:prstGeom>
        </p:spPr>
        <p:txBody>
          <a:bodyPr vert="horz" wrap="square" lIns="0" tIns="38100" rIns="0" bIns="0" rtlCol="0">
            <a:spAutoFit/>
          </a:bodyPr>
          <a:lstStyle/>
          <a:p>
            <a:pPr marL="12700" marR="5080">
              <a:lnSpc>
                <a:spcPts val="1000"/>
              </a:lnSpc>
              <a:spcBef>
                <a:spcPts val="300"/>
              </a:spcBef>
            </a:pPr>
            <a:r>
              <a:rPr sz="1000" spc="-60" dirty="0">
                <a:solidFill>
                  <a:srgbClr val="1C3D58"/>
                </a:solidFill>
                <a:latin typeface="MS Reference Sans Serif"/>
                <a:cs typeface="MS Reference Sans Serif"/>
              </a:rPr>
              <a:t>Um  </a:t>
            </a:r>
            <a:r>
              <a:rPr sz="1000" spc="-70" dirty="0">
                <a:solidFill>
                  <a:srgbClr val="1C3D58"/>
                </a:solidFill>
                <a:latin typeface="MS Reference Sans Serif"/>
                <a:cs typeface="MS Reference Sans Serif"/>
              </a:rPr>
              <a:t>Durman</a:t>
            </a:r>
            <a:endParaRPr sz="1000">
              <a:latin typeface="MS Reference Sans Serif"/>
              <a:cs typeface="MS Reference Sans Serif"/>
            </a:endParaRPr>
          </a:p>
        </p:txBody>
      </p:sp>
      <p:sp>
        <p:nvSpPr>
          <p:cNvPr id="12" name="object 1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14" name="object 12">
            <a:extLst>
              <a:ext uri="{FF2B5EF4-FFF2-40B4-BE49-F238E27FC236}">
                <a16:creationId xmlns:a16="http://schemas.microsoft.com/office/drawing/2014/main" id="{1819886B-19E4-4365-83E0-A307D8D20E76}"/>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8372" y="715943"/>
            <a:ext cx="3324225" cy="840105"/>
          </a:xfrm>
          <a:prstGeom prst="rect">
            <a:avLst/>
          </a:prstGeom>
        </p:spPr>
        <p:txBody>
          <a:bodyPr vert="horz" wrap="square" lIns="0" tIns="90170" rIns="0" bIns="0" rtlCol="0">
            <a:spAutoFit/>
          </a:bodyPr>
          <a:lstStyle/>
          <a:p>
            <a:pPr marL="12700">
              <a:lnSpc>
                <a:spcPct val="100000"/>
              </a:lnSpc>
              <a:spcBef>
                <a:spcPts val="710"/>
              </a:spcBef>
            </a:pPr>
            <a:r>
              <a:rPr sz="1800" spc="-80" dirty="0">
                <a:solidFill>
                  <a:srgbClr val="0072BC"/>
                </a:solidFill>
                <a:latin typeface="MS Reference Sans Serif"/>
                <a:cs typeface="MS Reference Sans Serif"/>
              </a:rPr>
              <a:t>Central </a:t>
            </a:r>
            <a:r>
              <a:rPr sz="1800" spc="-100" dirty="0">
                <a:solidFill>
                  <a:srgbClr val="0072BC"/>
                </a:solidFill>
                <a:latin typeface="MS Reference Sans Serif"/>
                <a:cs typeface="MS Reference Sans Serif"/>
              </a:rPr>
              <a:t>Darfur</a:t>
            </a:r>
            <a:r>
              <a:rPr sz="1800" spc="-275"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2225">
              <a:lnSpc>
                <a:spcPts val="1255"/>
              </a:lnSpc>
              <a:spcBef>
                <a:spcPts val="409"/>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90" dirty="0">
                <a:solidFill>
                  <a:srgbClr val="58595B"/>
                </a:solidFill>
                <a:latin typeface="Calibri"/>
                <a:cs typeface="Calibri"/>
              </a:rPr>
              <a:t>8 </a:t>
            </a:r>
            <a:r>
              <a:rPr sz="1200" spc="25" dirty="0">
                <a:solidFill>
                  <a:srgbClr val="58595B"/>
                </a:solidFill>
                <a:latin typeface="Calibri"/>
                <a:cs typeface="Calibri"/>
              </a:rPr>
              <a:t>localities</a:t>
            </a:r>
            <a:r>
              <a:rPr sz="1200" spc="80"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22225">
              <a:lnSpc>
                <a:spcPts val="1975"/>
              </a:lnSpc>
            </a:pPr>
            <a:r>
              <a:rPr sz="1800" spc="-50" dirty="0">
                <a:solidFill>
                  <a:srgbClr val="0072BC"/>
                </a:solidFill>
                <a:latin typeface="MS Reference Sans Serif"/>
                <a:cs typeface="MS Reference Sans Serif"/>
              </a:rPr>
              <a:t>9</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sp>
        <p:nvSpPr>
          <p:cNvPr id="4" name="object 4"/>
          <p:cNvSpPr/>
          <p:nvPr/>
        </p:nvSpPr>
        <p:spPr>
          <a:xfrm>
            <a:off x="5346414" y="932958"/>
            <a:ext cx="4998239" cy="5699213"/>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9369673" y="1382343"/>
            <a:ext cx="775970" cy="304800"/>
          </a:xfrm>
          <a:prstGeom prst="rect">
            <a:avLst/>
          </a:prstGeom>
        </p:spPr>
        <p:txBody>
          <a:bodyPr vert="horz" wrap="square" lIns="0" tIns="38100" rIns="0" bIns="0" rtlCol="0">
            <a:spAutoFit/>
          </a:bodyPr>
          <a:lstStyle/>
          <a:p>
            <a:pPr marL="12700" marR="5080">
              <a:lnSpc>
                <a:spcPts val="1000"/>
              </a:lnSpc>
              <a:spcBef>
                <a:spcPts val="300"/>
              </a:spcBef>
            </a:pPr>
            <a:r>
              <a:rPr sz="1000" spc="-70" dirty="0">
                <a:solidFill>
                  <a:srgbClr val="1C3D58"/>
                </a:solidFill>
                <a:latin typeface="MS Reference Sans Serif"/>
                <a:cs typeface="MS Reference Sans Serif"/>
              </a:rPr>
              <a:t>Shamal  </a:t>
            </a:r>
            <a:r>
              <a:rPr sz="1000" spc="-30" dirty="0">
                <a:solidFill>
                  <a:srgbClr val="1C3D58"/>
                </a:solidFill>
                <a:latin typeface="MS Reference Sans Serif"/>
                <a:cs typeface="MS Reference Sans Serif"/>
              </a:rPr>
              <a:t>Jabal</a:t>
            </a:r>
            <a:r>
              <a:rPr sz="1000" spc="-17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Marrah</a:t>
            </a:r>
            <a:endParaRPr sz="1000">
              <a:latin typeface="MS Reference Sans Serif"/>
              <a:cs typeface="MS Reference Sans Serif"/>
            </a:endParaRPr>
          </a:p>
        </p:txBody>
      </p:sp>
      <p:sp>
        <p:nvSpPr>
          <p:cNvPr id="6" name="object 6"/>
          <p:cNvSpPr txBox="1"/>
          <p:nvPr/>
        </p:nvSpPr>
        <p:spPr>
          <a:xfrm>
            <a:off x="9236948" y="1873671"/>
            <a:ext cx="775970" cy="304800"/>
          </a:xfrm>
          <a:prstGeom prst="rect">
            <a:avLst/>
          </a:prstGeom>
        </p:spPr>
        <p:txBody>
          <a:bodyPr vert="horz" wrap="square" lIns="0" tIns="38100" rIns="0" bIns="0" rtlCol="0">
            <a:spAutoFit/>
          </a:bodyPr>
          <a:lstStyle/>
          <a:p>
            <a:pPr marL="12700" marR="5080">
              <a:lnSpc>
                <a:spcPts val="1000"/>
              </a:lnSpc>
              <a:spcBef>
                <a:spcPts val="300"/>
              </a:spcBef>
            </a:pPr>
            <a:r>
              <a:rPr sz="1000" spc="-70" dirty="0">
                <a:solidFill>
                  <a:srgbClr val="1C3D58"/>
                </a:solidFill>
                <a:latin typeface="MS Reference Sans Serif"/>
                <a:cs typeface="MS Reference Sans Serif"/>
              </a:rPr>
              <a:t>Wasat  </a:t>
            </a:r>
            <a:r>
              <a:rPr sz="1000" spc="-30" dirty="0">
                <a:solidFill>
                  <a:srgbClr val="1C3D58"/>
                </a:solidFill>
                <a:latin typeface="MS Reference Sans Serif"/>
                <a:cs typeface="MS Reference Sans Serif"/>
              </a:rPr>
              <a:t>Jabal</a:t>
            </a:r>
            <a:r>
              <a:rPr sz="1000" spc="-17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Marrah</a:t>
            </a:r>
            <a:endParaRPr sz="1000">
              <a:latin typeface="MS Reference Sans Serif"/>
              <a:cs typeface="MS Reference Sans Serif"/>
            </a:endParaRPr>
          </a:p>
        </p:txBody>
      </p:sp>
      <p:sp>
        <p:nvSpPr>
          <p:cNvPr id="7" name="object 7"/>
          <p:cNvSpPr txBox="1"/>
          <p:nvPr/>
        </p:nvSpPr>
        <p:spPr>
          <a:xfrm>
            <a:off x="8354873" y="1771273"/>
            <a:ext cx="775970" cy="304800"/>
          </a:xfrm>
          <a:prstGeom prst="rect">
            <a:avLst/>
          </a:prstGeom>
        </p:spPr>
        <p:txBody>
          <a:bodyPr vert="horz" wrap="square" lIns="0" tIns="38100" rIns="0" bIns="0" rtlCol="0">
            <a:spAutoFit/>
          </a:bodyPr>
          <a:lstStyle/>
          <a:p>
            <a:pPr marL="12700" marR="5080">
              <a:lnSpc>
                <a:spcPts val="1000"/>
              </a:lnSpc>
              <a:spcBef>
                <a:spcPts val="300"/>
              </a:spcBef>
            </a:pPr>
            <a:r>
              <a:rPr sz="1000" spc="-55" dirty="0">
                <a:solidFill>
                  <a:srgbClr val="1C3D58"/>
                </a:solidFill>
                <a:latin typeface="MS Reference Sans Serif"/>
                <a:cs typeface="MS Reference Sans Serif"/>
              </a:rPr>
              <a:t>Gharb  </a:t>
            </a:r>
            <a:r>
              <a:rPr sz="1000" spc="-30" dirty="0">
                <a:solidFill>
                  <a:srgbClr val="1C3D58"/>
                </a:solidFill>
                <a:latin typeface="MS Reference Sans Serif"/>
                <a:cs typeface="MS Reference Sans Serif"/>
              </a:rPr>
              <a:t>Jabal</a:t>
            </a:r>
            <a:r>
              <a:rPr sz="1000" spc="-17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Marrah</a:t>
            </a:r>
            <a:endParaRPr sz="1000">
              <a:latin typeface="MS Reference Sans Serif"/>
              <a:cs typeface="MS Reference Sans Serif"/>
            </a:endParaRPr>
          </a:p>
        </p:txBody>
      </p:sp>
      <p:sp>
        <p:nvSpPr>
          <p:cNvPr id="8" name="object 8"/>
          <p:cNvSpPr txBox="1"/>
          <p:nvPr/>
        </p:nvSpPr>
        <p:spPr>
          <a:xfrm>
            <a:off x="7399653" y="2015381"/>
            <a:ext cx="414020"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1C3D58"/>
                </a:solidFill>
                <a:latin typeface="MS Reference Sans Serif"/>
                <a:cs typeface="MS Reference Sans Serif"/>
              </a:rPr>
              <a:t>Zalingi</a:t>
            </a:r>
            <a:endParaRPr sz="1000">
              <a:latin typeface="MS Reference Sans Serif"/>
              <a:cs typeface="MS Reference Sans Serif"/>
            </a:endParaRPr>
          </a:p>
        </p:txBody>
      </p:sp>
      <p:sp>
        <p:nvSpPr>
          <p:cNvPr id="9" name="object 9"/>
          <p:cNvSpPr txBox="1"/>
          <p:nvPr/>
        </p:nvSpPr>
        <p:spPr>
          <a:xfrm>
            <a:off x="6228130" y="2360557"/>
            <a:ext cx="35496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Azum</a:t>
            </a:r>
            <a:endParaRPr sz="1000">
              <a:latin typeface="MS Reference Sans Serif"/>
              <a:cs typeface="MS Reference Sans Serif"/>
            </a:endParaRPr>
          </a:p>
        </p:txBody>
      </p:sp>
      <p:sp>
        <p:nvSpPr>
          <p:cNvPr id="10" name="object 10"/>
          <p:cNvSpPr txBox="1"/>
          <p:nvPr/>
        </p:nvSpPr>
        <p:spPr>
          <a:xfrm>
            <a:off x="6814278" y="3347666"/>
            <a:ext cx="62865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Wadi</a:t>
            </a:r>
            <a:r>
              <a:rPr sz="1000" spc="-15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Salih</a:t>
            </a:r>
            <a:endParaRPr sz="1000">
              <a:latin typeface="MS Reference Sans Serif"/>
              <a:cs typeface="MS Reference Sans Serif"/>
            </a:endParaRPr>
          </a:p>
        </p:txBody>
      </p:sp>
      <p:sp>
        <p:nvSpPr>
          <p:cNvPr id="11" name="object 11"/>
          <p:cNvSpPr txBox="1"/>
          <p:nvPr/>
        </p:nvSpPr>
        <p:spPr>
          <a:xfrm>
            <a:off x="7183930" y="4766267"/>
            <a:ext cx="422909"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Mukjar</a:t>
            </a:r>
            <a:endParaRPr sz="1000">
              <a:latin typeface="MS Reference Sans Serif"/>
              <a:cs typeface="MS Reference Sans Serif"/>
            </a:endParaRPr>
          </a:p>
        </p:txBody>
      </p:sp>
      <p:sp>
        <p:nvSpPr>
          <p:cNvPr id="12" name="object 12"/>
          <p:cNvSpPr txBox="1"/>
          <p:nvPr/>
        </p:nvSpPr>
        <p:spPr>
          <a:xfrm>
            <a:off x="5806422" y="4308052"/>
            <a:ext cx="489584"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Bendasi</a:t>
            </a:r>
            <a:endParaRPr sz="1000">
              <a:latin typeface="MS Reference Sans Serif"/>
              <a:cs typeface="MS Reference Sans Serif"/>
            </a:endParaRPr>
          </a:p>
        </p:txBody>
      </p:sp>
      <p:sp>
        <p:nvSpPr>
          <p:cNvPr id="13" name="object 13"/>
          <p:cNvSpPr txBox="1"/>
          <p:nvPr/>
        </p:nvSpPr>
        <p:spPr>
          <a:xfrm>
            <a:off x="6321928" y="5773281"/>
            <a:ext cx="71310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6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Dukhun</a:t>
            </a:r>
            <a:endParaRPr sz="1000">
              <a:latin typeface="MS Reference Sans Serif"/>
              <a:cs typeface="MS Reference Sans Serif"/>
            </a:endParaRPr>
          </a:p>
        </p:txBody>
      </p:sp>
      <p:sp>
        <p:nvSpPr>
          <p:cNvPr id="14" name="object 14"/>
          <p:cNvSpPr txBox="1"/>
          <p:nvPr/>
        </p:nvSpPr>
        <p:spPr>
          <a:xfrm>
            <a:off x="5391965" y="6642732"/>
            <a:ext cx="4969510" cy="3302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Calibri"/>
                <a:cs typeface="Calibri"/>
              </a:rPr>
              <a:t>¹ </a:t>
            </a:r>
            <a:r>
              <a:rPr sz="1000" spc="35" dirty="0">
                <a:solidFill>
                  <a:srgbClr val="1C3D58"/>
                </a:solidFill>
                <a:latin typeface="Calibri"/>
                <a:cs typeface="Calibri"/>
              </a:rPr>
              <a:t>Rokoro </a:t>
            </a:r>
            <a:r>
              <a:rPr sz="1000" spc="15" dirty="0">
                <a:solidFill>
                  <a:srgbClr val="1C3D58"/>
                </a:solidFill>
                <a:latin typeface="Calibri"/>
                <a:cs typeface="Calibri"/>
              </a:rPr>
              <a:t>locality </a:t>
            </a:r>
            <a:r>
              <a:rPr sz="1000" spc="30" dirty="0">
                <a:solidFill>
                  <a:srgbClr val="1C3D58"/>
                </a:solidFill>
                <a:latin typeface="Calibri"/>
                <a:cs typeface="Calibri"/>
              </a:rPr>
              <a:t>divided </a:t>
            </a:r>
            <a:r>
              <a:rPr sz="1000" spc="5" dirty="0">
                <a:solidFill>
                  <a:srgbClr val="1C3D58"/>
                </a:solidFill>
                <a:latin typeface="Calibri"/>
                <a:cs typeface="Calibri"/>
              </a:rPr>
              <a:t>into two </a:t>
            </a:r>
            <a:r>
              <a:rPr sz="1000" spc="35" dirty="0">
                <a:solidFill>
                  <a:srgbClr val="1C3D58"/>
                </a:solidFill>
                <a:latin typeface="Calibri"/>
                <a:cs typeface="Calibri"/>
              </a:rPr>
              <a:t>new </a:t>
            </a:r>
            <a:r>
              <a:rPr sz="1000" spc="20" dirty="0">
                <a:solidFill>
                  <a:srgbClr val="1C3D58"/>
                </a:solidFill>
                <a:latin typeface="Calibri"/>
                <a:cs typeface="Calibri"/>
              </a:rPr>
              <a:t>localities </a:t>
            </a:r>
            <a:r>
              <a:rPr sz="1000" spc="40" dirty="0">
                <a:solidFill>
                  <a:srgbClr val="1C3D58"/>
                </a:solidFill>
                <a:latin typeface="Calibri"/>
                <a:cs typeface="Calibri"/>
              </a:rPr>
              <a:t>Shamal and </a:t>
            </a:r>
            <a:r>
              <a:rPr sz="1000" spc="15" dirty="0">
                <a:solidFill>
                  <a:srgbClr val="1C3D58"/>
                </a:solidFill>
                <a:latin typeface="Calibri"/>
                <a:cs typeface="Calibri"/>
              </a:rPr>
              <a:t>Wasat </a:t>
            </a:r>
            <a:r>
              <a:rPr sz="1000" spc="55" dirty="0">
                <a:solidFill>
                  <a:srgbClr val="1C3D58"/>
                </a:solidFill>
                <a:latin typeface="Calibri"/>
                <a:cs typeface="Calibri"/>
              </a:rPr>
              <a:t>Jabal </a:t>
            </a:r>
            <a:r>
              <a:rPr sz="1000" spc="5" dirty="0">
                <a:solidFill>
                  <a:srgbClr val="1C3D58"/>
                </a:solidFill>
                <a:latin typeface="Calibri"/>
                <a:cs typeface="Calibri"/>
              </a:rPr>
              <a:t>Marrah</a:t>
            </a:r>
            <a:r>
              <a:rPr sz="1000" spc="204"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a:p>
            <a:pPr marL="12700">
              <a:lnSpc>
                <a:spcPct val="100000"/>
              </a:lnSpc>
            </a:pPr>
            <a:r>
              <a:rPr sz="1000" spc="50" dirty="0">
                <a:solidFill>
                  <a:srgbClr val="1C3D58"/>
                </a:solidFill>
                <a:latin typeface="Calibri"/>
                <a:cs typeface="Calibri"/>
              </a:rPr>
              <a:t>² </a:t>
            </a:r>
            <a:r>
              <a:rPr sz="1000" dirty="0">
                <a:solidFill>
                  <a:srgbClr val="1C3D58"/>
                </a:solidFill>
                <a:latin typeface="Calibri"/>
                <a:cs typeface="Calibri"/>
              </a:rPr>
              <a:t>Nertiti </a:t>
            </a:r>
            <a:r>
              <a:rPr sz="1000" spc="15" dirty="0">
                <a:solidFill>
                  <a:srgbClr val="1C3D58"/>
                </a:solidFill>
                <a:latin typeface="Calibri"/>
                <a:cs typeface="Calibri"/>
              </a:rPr>
              <a:t>locality </a:t>
            </a:r>
            <a:r>
              <a:rPr sz="1000" spc="30" dirty="0">
                <a:solidFill>
                  <a:srgbClr val="1C3D58"/>
                </a:solidFill>
                <a:latin typeface="Calibri"/>
                <a:cs typeface="Calibri"/>
              </a:rPr>
              <a:t>is </a:t>
            </a:r>
            <a:r>
              <a:rPr sz="1000" spc="15" dirty="0">
                <a:solidFill>
                  <a:srgbClr val="1C3D58"/>
                </a:solidFill>
                <a:latin typeface="Calibri"/>
                <a:cs typeface="Calibri"/>
              </a:rPr>
              <a:t>the </a:t>
            </a:r>
            <a:r>
              <a:rPr sz="1000" spc="30" dirty="0">
                <a:solidFill>
                  <a:srgbClr val="1C3D58"/>
                </a:solidFill>
                <a:latin typeface="Calibri"/>
                <a:cs typeface="Calibri"/>
              </a:rPr>
              <a:t>previous </a:t>
            </a:r>
            <a:r>
              <a:rPr sz="1000" spc="35" dirty="0">
                <a:solidFill>
                  <a:srgbClr val="1C3D58"/>
                </a:solidFill>
                <a:latin typeface="Calibri"/>
                <a:cs typeface="Calibri"/>
              </a:rPr>
              <a:t>name </a:t>
            </a:r>
            <a:r>
              <a:rPr sz="1000" spc="10" dirty="0">
                <a:solidFill>
                  <a:srgbClr val="1C3D58"/>
                </a:solidFill>
                <a:latin typeface="Calibri"/>
                <a:cs typeface="Calibri"/>
              </a:rPr>
              <a:t>of </a:t>
            </a:r>
            <a:r>
              <a:rPr sz="1000" spc="35" dirty="0">
                <a:solidFill>
                  <a:srgbClr val="1C3D58"/>
                </a:solidFill>
                <a:latin typeface="Calibri"/>
                <a:cs typeface="Calibri"/>
              </a:rPr>
              <a:t>Gharb </a:t>
            </a:r>
            <a:r>
              <a:rPr sz="1000" spc="55" dirty="0">
                <a:solidFill>
                  <a:srgbClr val="1C3D58"/>
                </a:solidFill>
                <a:latin typeface="Calibri"/>
                <a:cs typeface="Calibri"/>
              </a:rPr>
              <a:t>Jabal </a:t>
            </a:r>
            <a:r>
              <a:rPr sz="1000" spc="5" dirty="0">
                <a:solidFill>
                  <a:srgbClr val="1C3D58"/>
                </a:solidFill>
                <a:latin typeface="Calibri"/>
                <a:cs typeface="Calibri"/>
              </a:rPr>
              <a:t>Marrah</a:t>
            </a:r>
            <a:r>
              <a:rPr sz="1000" spc="70" dirty="0">
                <a:solidFill>
                  <a:srgbClr val="1C3D58"/>
                </a:solidFill>
                <a:latin typeface="Calibri"/>
                <a:cs typeface="Calibri"/>
              </a:rPr>
              <a:t> </a:t>
            </a:r>
            <a:r>
              <a:rPr sz="1000" spc="5" dirty="0">
                <a:solidFill>
                  <a:srgbClr val="1C3D58"/>
                </a:solidFill>
                <a:latin typeface="Calibri"/>
                <a:cs typeface="Calibri"/>
              </a:rPr>
              <a:t>locality.</a:t>
            </a:r>
            <a:endParaRPr sz="1000">
              <a:latin typeface="Calibri"/>
              <a:cs typeface="Calibri"/>
            </a:endParaRPr>
          </a:p>
        </p:txBody>
      </p:sp>
      <p:graphicFrame>
        <p:nvGraphicFramePr>
          <p:cNvPr id="15" name="object 15"/>
          <p:cNvGraphicFramePr>
            <a:graphicFrameLocks noGrp="1"/>
          </p:cNvGraphicFramePr>
          <p:nvPr>
            <p:extLst>
              <p:ext uri="{D42A27DB-BD31-4B8C-83A1-F6EECF244321}">
                <p14:modId xmlns:p14="http://schemas.microsoft.com/office/powerpoint/2010/main" val="3688536694"/>
              </p:ext>
            </p:extLst>
          </p:nvPr>
        </p:nvGraphicFramePr>
        <p:xfrm>
          <a:off x="367985" y="1818723"/>
          <a:ext cx="3303270" cy="2578453"/>
        </p:xfrm>
        <a:graphic>
          <a:graphicData uri="http://schemas.openxmlformats.org/drawingml/2006/table">
            <a:tbl>
              <a:tblPr firstRow="1" bandRow="1">
                <a:tableStyleId>{2D5ABB26-0587-4C30-8999-92F81FD0307C}</a:tableStyleId>
              </a:tblPr>
              <a:tblGrid>
                <a:gridCol w="1651635">
                  <a:extLst>
                    <a:ext uri="{9D8B030D-6E8A-4147-A177-3AD203B41FA5}">
                      <a16:colId xmlns:a16="http://schemas.microsoft.com/office/drawing/2014/main" val="20000"/>
                    </a:ext>
                  </a:extLst>
                </a:gridCol>
                <a:gridCol w="1651635">
                  <a:extLst>
                    <a:ext uri="{9D8B030D-6E8A-4147-A177-3AD203B41FA5}">
                      <a16:colId xmlns:a16="http://schemas.microsoft.com/office/drawing/2014/main" val="20001"/>
                    </a:ext>
                  </a:extLst>
                </a:gridCol>
              </a:tblGrid>
              <a:tr h="286495">
                <a:tc>
                  <a:txBody>
                    <a:bodyPr/>
                    <a:lstStyle/>
                    <a:p>
                      <a:pPr marL="80010">
                        <a:lnSpc>
                          <a:spcPct val="100000"/>
                        </a:lnSpc>
                        <a:spcBef>
                          <a:spcPts val="325"/>
                        </a:spcBef>
                      </a:pPr>
                      <a:r>
                        <a:rPr sz="1200" spc="40" dirty="0">
                          <a:solidFill>
                            <a:srgbClr val="1C3D58"/>
                          </a:solidFill>
                          <a:latin typeface="Calibri"/>
                          <a:cs typeface="Calibri"/>
                        </a:rPr>
                        <a:t>¹Shamal </a:t>
                      </a:r>
                      <a:r>
                        <a:rPr sz="1200" spc="70" dirty="0">
                          <a:solidFill>
                            <a:srgbClr val="1C3D58"/>
                          </a:solidFill>
                          <a:latin typeface="Calibri"/>
                          <a:cs typeface="Calibri"/>
                        </a:rPr>
                        <a:t>Jabal</a:t>
                      </a:r>
                      <a:r>
                        <a:rPr sz="1200" spc="5" dirty="0">
                          <a:solidFill>
                            <a:srgbClr val="1C3D58"/>
                          </a:solidFill>
                          <a:latin typeface="Calibri"/>
                          <a:cs typeface="Calibri"/>
                        </a:rPr>
                        <a:t> Marrah</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11125" algn="r">
                        <a:lnSpc>
                          <a:spcPct val="100000"/>
                        </a:lnSpc>
                        <a:spcBef>
                          <a:spcPts val="260"/>
                        </a:spcBef>
                      </a:pPr>
                      <a:r>
                        <a:rPr sz="1200" i="1" dirty="0">
                          <a:solidFill>
                            <a:srgbClr val="1C3D58"/>
                          </a:solidFill>
                          <a:latin typeface="Tahoma"/>
                          <a:cs typeface="Tahoma"/>
                        </a:rPr>
                        <a:t>ةﺮﻣ </a:t>
                      </a:r>
                      <a:r>
                        <a:rPr sz="1200" i="1" spc="-5" dirty="0">
                          <a:solidFill>
                            <a:srgbClr val="1C3D58"/>
                          </a:solidFill>
                          <a:latin typeface="Tahoma"/>
                          <a:cs typeface="Tahoma"/>
                        </a:rPr>
                        <a:t>ﻞﺒﺟ</a:t>
                      </a:r>
                      <a:r>
                        <a:rPr sz="1200" i="1" spc="285" dirty="0">
                          <a:solidFill>
                            <a:srgbClr val="1C3D58"/>
                          </a:solidFill>
                          <a:latin typeface="Tahoma"/>
                          <a:cs typeface="Tahoma"/>
                        </a:rPr>
                        <a:t> </a:t>
                      </a:r>
                      <a:r>
                        <a:rPr sz="1200" i="1" dirty="0">
                          <a:solidFill>
                            <a:srgbClr val="1C3D58"/>
                          </a:solidFill>
                          <a:latin typeface="Tahoma"/>
                          <a:cs typeface="Tahoma"/>
                        </a:rPr>
                        <a:t>لﺎﻤﺷ</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0"/>
                  </a:ext>
                </a:extLst>
              </a:tr>
              <a:tr h="286495">
                <a:tc>
                  <a:txBody>
                    <a:bodyPr/>
                    <a:lstStyle/>
                    <a:p>
                      <a:pPr marL="83820">
                        <a:lnSpc>
                          <a:spcPct val="100000"/>
                        </a:lnSpc>
                        <a:spcBef>
                          <a:spcPts val="320"/>
                        </a:spcBef>
                      </a:pPr>
                      <a:r>
                        <a:rPr sz="1200" spc="10" dirty="0">
                          <a:solidFill>
                            <a:srgbClr val="1C3D58"/>
                          </a:solidFill>
                          <a:latin typeface="Calibri"/>
                          <a:cs typeface="Calibri"/>
                        </a:rPr>
                        <a:t>¹Wasat </a:t>
                      </a:r>
                      <a:r>
                        <a:rPr sz="1200" spc="70" dirty="0">
                          <a:solidFill>
                            <a:srgbClr val="1C3D58"/>
                          </a:solidFill>
                          <a:latin typeface="Calibri"/>
                          <a:cs typeface="Calibri"/>
                        </a:rPr>
                        <a:t>Jabal</a:t>
                      </a:r>
                      <a:r>
                        <a:rPr sz="1200" spc="45" dirty="0">
                          <a:solidFill>
                            <a:srgbClr val="1C3D58"/>
                          </a:solidFill>
                          <a:latin typeface="Calibri"/>
                          <a:cs typeface="Calibri"/>
                        </a:rPr>
                        <a:t> </a:t>
                      </a:r>
                      <a:r>
                        <a:rPr sz="1200" spc="5" dirty="0">
                          <a:solidFill>
                            <a:srgbClr val="1C3D58"/>
                          </a:solidFill>
                          <a:latin typeface="Calibri"/>
                          <a:cs typeface="Calibri"/>
                        </a:rPr>
                        <a:t>Marrah</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12395" algn="r">
                        <a:lnSpc>
                          <a:spcPct val="100000"/>
                        </a:lnSpc>
                        <a:spcBef>
                          <a:spcPts val="260"/>
                        </a:spcBef>
                      </a:pPr>
                      <a:r>
                        <a:rPr sz="1200" i="1" dirty="0">
                          <a:solidFill>
                            <a:srgbClr val="1C3D58"/>
                          </a:solidFill>
                          <a:latin typeface="Tahoma"/>
                          <a:cs typeface="Tahoma"/>
                        </a:rPr>
                        <a:t>ةﺮﻣ </a:t>
                      </a:r>
                      <a:r>
                        <a:rPr sz="1200" i="1" spc="-5" dirty="0">
                          <a:solidFill>
                            <a:srgbClr val="1C3D58"/>
                          </a:solidFill>
                          <a:latin typeface="Tahoma"/>
                          <a:cs typeface="Tahoma"/>
                        </a:rPr>
                        <a:t>ﻞﺒﺟ</a:t>
                      </a:r>
                      <a:r>
                        <a:rPr sz="1200" i="1" spc="285" dirty="0">
                          <a:solidFill>
                            <a:srgbClr val="1C3D58"/>
                          </a:solidFill>
                          <a:latin typeface="Tahoma"/>
                          <a:cs typeface="Tahoma"/>
                        </a:rPr>
                        <a:t> </a:t>
                      </a:r>
                      <a:r>
                        <a:rPr sz="1200" i="1" dirty="0">
                          <a:solidFill>
                            <a:srgbClr val="1C3D58"/>
                          </a:solidFill>
                          <a:latin typeface="Tahoma"/>
                          <a:cs typeface="Tahoma"/>
                        </a:rPr>
                        <a:t>ﻂﺳو</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1"/>
                  </a:ext>
                </a:extLst>
              </a:tr>
              <a:tr h="286494">
                <a:tc>
                  <a:txBody>
                    <a:bodyPr/>
                    <a:lstStyle/>
                    <a:p>
                      <a:pPr marL="78105">
                        <a:lnSpc>
                          <a:spcPct val="100000"/>
                        </a:lnSpc>
                        <a:spcBef>
                          <a:spcPts val="325"/>
                        </a:spcBef>
                      </a:pPr>
                      <a:r>
                        <a:rPr sz="1200" spc="45" dirty="0">
                          <a:solidFill>
                            <a:srgbClr val="1C3D58"/>
                          </a:solidFill>
                          <a:latin typeface="Calibri"/>
                          <a:cs typeface="Calibri"/>
                        </a:rPr>
                        <a:t>²Gharb </a:t>
                      </a:r>
                      <a:r>
                        <a:rPr sz="1200" spc="70" dirty="0">
                          <a:solidFill>
                            <a:srgbClr val="1C3D58"/>
                          </a:solidFill>
                          <a:latin typeface="Calibri"/>
                          <a:cs typeface="Calibri"/>
                        </a:rPr>
                        <a:t>Jabal</a:t>
                      </a:r>
                      <a:r>
                        <a:rPr sz="1200" spc="10" dirty="0">
                          <a:solidFill>
                            <a:srgbClr val="1C3D58"/>
                          </a:solidFill>
                          <a:latin typeface="Calibri"/>
                          <a:cs typeface="Calibri"/>
                        </a:rPr>
                        <a:t> </a:t>
                      </a:r>
                      <a:r>
                        <a:rPr sz="1200" spc="5" dirty="0">
                          <a:solidFill>
                            <a:srgbClr val="1C3D58"/>
                          </a:solidFill>
                          <a:latin typeface="Calibri"/>
                          <a:cs typeface="Calibri"/>
                        </a:rPr>
                        <a:t>Marrah</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113664" algn="r">
                        <a:lnSpc>
                          <a:spcPct val="100000"/>
                        </a:lnSpc>
                        <a:spcBef>
                          <a:spcPts val="260"/>
                        </a:spcBef>
                      </a:pPr>
                      <a:r>
                        <a:rPr sz="1200" i="1" dirty="0">
                          <a:solidFill>
                            <a:srgbClr val="1C3D58"/>
                          </a:solidFill>
                          <a:latin typeface="Tahoma"/>
                          <a:cs typeface="Tahoma"/>
                        </a:rPr>
                        <a:t>ةﺮﻣ </a:t>
                      </a:r>
                      <a:r>
                        <a:rPr sz="1200" i="1" spc="-5" dirty="0">
                          <a:solidFill>
                            <a:srgbClr val="1C3D58"/>
                          </a:solidFill>
                          <a:latin typeface="Tahoma"/>
                          <a:cs typeface="Tahoma"/>
                        </a:rPr>
                        <a:t>ﻞﺒﺟ</a:t>
                      </a:r>
                      <a:r>
                        <a:rPr sz="1200" i="1" spc="285" dirty="0">
                          <a:solidFill>
                            <a:srgbClr val="1C3D58"/>
                          </a:solidFill>
                          <a:latin typeface="Tahoma"/>
                          <a:cs typeface="Tahoma"/>
                        </a:rPr>
                        <a:t> </a:t>
                      </a:r>
                      <a:r>
                        <a:rPr sz="1200" i="1" dirty="0">
                          <a:solidFill>
                            <a:srgbClr val="1C3D58"/>
                          </a:solidFill>
                          <a:latin typeface="Tahoma"/>
                          <a:cs typeface="Tahoma"/>
                        </a:rPr>
                        <a:t>بﺮﻏ</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2"/>
                  </a:ext>
                </a:extLst>
              </a:tr>
              <a:tr h="286495">
                <a:tc>
                  <a:txBody>
                    <a:bodyPr/>
                    <a:lstStyle/>
                    <a:p>
                      <a:pPr marL="78740">
                        <a:lnSpc>
                          <a:spcPct val="100000"/>
                        </a:lnSpc>
                        <a:spcBef>
                          <a:spcPts val="210"/>
                        </a:spcBef>
                      </a:pPr>
                      <a:r>
                        <a:rPr sz="1200" spc="45" dirty="0">
                          <a:solidFill>
                            <a:srgbClr val="1C3D58"/>
                          </a:solidFill>
                          <a:latin typeface="Calibri"/>
                          <a:cs typeface="Calibri"/>
                        </a:rPr>
                        <a:t>Zalingi</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3664" algn="r">
                        <a:lnSpc>
                          <a:spcPct val="100000"/>
                        </a:lnSpc>
                        <a:spcBef>
                          <a:spcPts val="260"/>
                        </a:spcBef>
                      </a:pPr>
                      <a:r>
                        <a:rPr lang="ar-EG" sz="1200" i="1" dirty="0">
                          <a:solidFill>
                            <a:srgbClr val="1C3D58"/>
                          </a:solidFill>
                          <a:latin typeface="Tahoma"/>
                          <a:cs typeface="Tahoma"/>
                        </a:rPr>
                        <a:t>زالنجي</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286495">
                <a:tc>
                  <a:txBody>
                    <a:bodyPr/>
                    <a:lstStyle/>
                    <a:p>
                      <a:pPr marL="84455">
                        <a:lnSpc>
                          <a:spcPct val="100000"/>
                        </a:lnSpc>
                        <a:spcBef>
                          <a:spcPts val="320"/>
                        </a:spcBef>
                      </a:pPr>
                      <a:r>
                        <a:rPr sz="1200" spc="55" dirty="0">
                          <a:solidFill>
                            <a:srgbClr val="1C3D58"/>
                          </a:solidFill>
                          <a:latin typeface="Calibri"/>
                          <a:cs typeface="Calibri"/>
                        </a:rPr>
                        <a:t>Azum</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3664" algn="r">
                        <a:lnSpc>
                          <a:spcPct val="100000"/>
                        </a:lnSpc>
                        <a:spcBef>
                          <a:spcPts val="400"/>
                        </a:spcBef>
                      </a:pPr>
                      <a:r>
                        <a:rPr lang="ar-EG" sz="1200" i="1" dirty="0">
                          <a:solidFill>
                            <a:srgbClr val="1C3D58"/>
                          </a:solidFill>
                          <a:latin typeface="Tahoma"/>
                          <a:cs typeface="Tahoma"/>
                        </a:rPr>
                        <a:t>أزوم</a:t>
                      </a:r>
                      <a:endParaRPr sz="1200" dirty="0">
                        <a:latin typeface="Tahoma"/>
                        <a:cs typeface="Tahoma"/>
                      </a:endParaRPr>
                    </a:p>
                  </a:txBody>
                  <a:tcPr marL="0" marR="0" marT="508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86495">
                <a:tc>
                  <a:txBody>
                    <a:bodyPr/>
                    <a:lstStyle/>
                    <a:p>
                      <a:pPr marL="83820">
                        <a:lnSpc>
                          <a:spcPct val="100000"/>
                        </a:lnSpc>
                        <a:spcBef>
                          <a:spcPts val="325"/>
                        </a:spcBef>
                      </a:pPr>
                      <a:r>
                        <a:rPr sz="1200" spc="10" dirty="0">
                          <a:solidFill>
                            <a:srgbClr val="1C3D58"/>
                          </a:solidFill>
                          <a:latin typeface="Calibri"/>
                          <a:cs typeface="Calibri"/>
                        </a:rPr>
                        <a:t>Wadi</a:t>
                      </a:r>
                      <a:r>
                        <a:rPr sz="1200" spc="30" dirty="0">
                          <a:solidFill>
                            <a:srgbClr val="1C3D58"/>
                          </a:solidFill>
                          <a:latin typeface="Calibri"/>
                          <a:cs typeface="Calibri"/>
                        </a:rPr>
                        <a:t> </a:t>
                      </a:r>
                      <a:r>
                        <a:rPr sz="1200" spc="45" dirty="0">
                          <a:solidFill>
                            <a:srgbClr val="1C3D58"/>
                          </a:solidFill>
                          <a:latin typeface="Calibri"/>
                          <a:cs typeface="Calibri"/>
                        </a:rPr>
                        <a:t>Salih</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2395" algn="r">
                        <a:lnSpc>
                          <a:spcPct val="100000"/>
                        </a:lnSpc>
                        <a:spcBef>
                          <a:spcPts val="260"/>
                        </a:spcBef>
                      </a:pPr>
                      <a:r>
                        <a:rPr lang="ar-EG" sz="1200" i="1" dirty="0">
                          <a:solidFill>
                            <a:schemeClr val="accent1">
                              <a:lumMod val="50000"/>
                            </a:schemeClr>
                          </a:solidFill>
                          <a:latin typeface="Tahoma"/>
                          <a:cs typeface="Tahoma"/>
                        </a:rPr>
                        <a:t>وادي صالح</a:t>
                      </a:r>
                      <a:endParaRPr sz="1200" i="1" dirty="0">
                        <a:solidFill>
                          <a:schemeClr val="accent1">
                            <a:lumMod val="50000"/>
                          </a:schemeClr>
                        </a:solidFill>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286494">
                <a:tc>
                  <a:txBody>
                    <a:bodyPr/>
                    <a:lstStyle/>
                    <a:p>
                      <a:pPr marL="74295">
                        <a:lnSpc>
                          <a:spcPct val="100000"/>
                        </a:lnSpc>
                        <a:spcBef>
                          <a:spcPts val="320"/>
                        </a:spcBef>
                      </a:pPr>
                      <a:r>
                        <a:rPr sz="1200" spc="55" dirty="0">
                          <a:solidFill>
                            <a:srgbClr val="1C3D58"/>
                          </a:solidFill>
                          <a:latin typeface="Calibri"/>
                          <a:cs typeface="Calibri"/>
                        </a:rPr>
                        <a:t>Bendasi</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09220" algn="r">
                        <a:lnSpc>
                          <a:spcPct val="100000"/>
                        </a:lnSpc>
                        <a:spcBef>
                          <a:spcPts val="170"/>
                        </a:spcBef>
                      </a:pPr>
                      <a:r>
                        <a:rPr sz="1200" i="1" dirty="0">
                          <a:solidFill>
                            <a:srgbClr val="1C3D58"/>
                          </a:solidFill>
                          <a:latin typeface="Tahoma"/>
                          <a:cs typeface="Tahoma"/>
                        </a:rPr>
                        <a:t>ﻲﺳﺪﻨﺑ</a:t>
                      </a:r>
                      <a:endParaRPr sz="1200" dirty="0">
                        <a:latin typeface="Tahoma"/>
                        <a:cs typeface="Tahoma"/>
                      </a:endParaRPr>
                    </a:p>
                  </a:txBody>
                  <a:tcPr marL="0" marR="0" marT="215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286495">
                <a:tc>
                  <a:txBody>
                    <a:bodyPr/>
                    <a:lstStyle/>
                    <a:p>
                      <a:pPr marL="74295">
                        <a:lnSpc>
                          <a:spcPct val="100000"/>
                        </a:lnSpc>
                        <a:spcBef>
                          <a:spcPts val="210"/>
                        </a:spcBef>
                      </a:pPr>
                      <a:r>
                        <a:rPr sz="1200" spc="10" dirty="0">
                          <a:solidFill>
                            <a:srgbClr val="1C3D58"/>
                          </a:solidFill>
                          <a:latin typeface="Calibri"/>
                          <a:cs typeface="Calibri"/>
                        </a:rPr>
                        <a:t>Mukjar</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1760" algn="r">
                        <a:lnSpc>
                          <a:spcPts val="1430"/>
                        </a:lnSpc>
                      </a:pPr>
                      <a:r>
                        <a:rPr sz="1200" i="1" dirty="0">
                          <a:solidFill>
                            <a:srgbClr val="1C3D58"/>
                          </a:solidFill>
                          <a:latin typeface="Tahoma"/>
                          <a:cs typeface="Tahoma"/>
                        </a:rPr>
                        <a:t>ﺮﺠﻜﻣ</a:t>
                      </a:r>
                      <a:endParaRPr sz="1200">
                        <a:latin typeface="Tahoma"/>
                        <a:cs typeface="Tahoma"/>
                      </a:endParaRPr>
                    </a:p>
                  </a:txBody>
                  <a:tcPr marL="0" marR="0" marT="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86495">
                <a:tc>
                  <a:txBody>
                    <a:bodyPr/>
                    <a:lstStyle/>
                    <a:p>
                      <a:pPr marL="74295">
                        <a:lnSpc>
                          <a:spcPct val="100000"/>
                        </a:lnSpc>
                        <a:spcBef>
                          <a:spcPts val="320"/>
                        </a:spcBef>
                      </a:pPr>
                      <a:r>
                        <a:rPr sz="1200" spc="40" dirty="0">
                          <a:solidFill>
                            <a:srgbClr val="1C3D58"/>
                          </a:solidFill>
                          <a:latin typeface="Calibri"/>
                          <a:cs typeface="Calibri"/>
                        </a:rPr>
                        <a:t>Um</a:t>
                      </a:r>
                      <a:r>
                        <a:rPr sz="1200" spc="30" dirty="0">
                          <a:solidFill>
                            <a:srgbClr val="1C3D58"/>
                          </a:solidFill>
                          <a:latin typeface="Calibri"/>
                          <a:cs typeface="Calibri"/>
                        </a:rPr>
                        <a:t> </a:t>
                      </a:r>
                      <a:r>
                        <a:rPr sz="1200" spc="45" dirty="0">
                          <a:solidFill>
                            <a:srgbClr val="1C3D58"/>
                          </a:solidFill>
                          <a:latin typeface="Calibri"/>
                          <a:cs typeface="Calibri"/>
                        </a:rPr>
                        <a:t>Dukhun</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3664" algn="r">
                        <a:lnSpc>
                          <a:spcPct val="100000"/>
                        </a:lnSpc>
                        <a:spcBef>
                          <a:spcPts val="135"/>
                        </a:spcBef>
                      </a:pPr>
                      <a:r>
                        <a:rPr lang="ar-EG" sz="1200" i="1" dirty="0">
                          <a:solidFill>
                            <a:srgbClr val="1C3D58"/>
                          </a:solidFill>
                          <a:latin typeface="Tahoma"/>
                          <a:cs typeface="Tahoma"/>
                        </a:rPr>
                        <a:t>أم دخن</a:t>
                      </a:r>
                      <a:endParaRPr sz="1200" dirty="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bl>
          </a:graphicData>
        </a:graphic>
      </p:graphicFrame>
      <p:sp>
        <p:nvSpPr>
          <p:cNvPr id="16" name="object 16"/>
          <p:cNvSpPr txBox="1"/>
          <p:nvPr/>
        </p:nvSpPr>
        <p:spPr>
          <a:xfrm>
            <a:off x="354143" y="4433084"/>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17" name="object 17"/>
          <p:cNvSpPr/>
          <p:nvPr/>
        </p:nvSpPr>
        <p:spPr>
          <a:xfrm>
            <a:off x="368844" y="5175821"/>
            <a:ext cx="1769616" cy="1769615"/>
          </a:xfrm>
          <a:prstGeom prst="rect">
            <a:avLst/>
          </a:prstGeom>
          <a:blipFill>
            <a:blip r:embed="rId3" cstate="print"/>
            <a:stretch>
              <a:fillRect/>
            </a:stretch>
          </a:blipFill>
        </p:spPr>
        <p:txBody>
          <a:bodyPr wrap="square" lIns="0" tIns="0" rIns="0" bIns="0" rtlCol="0"/>
          <a:lstStyle/>
          <a:p>
            <a:endParaRPr/>
          </a:p>
        </p:txBody>
      </p:sp>
      <p:sp>
        <p:nvSpPr>
          <p:cNvPr id="19" name="object 12">
            <a:extLst>
              <a:ext uri="{FF2B5EF4-FFF2-40B4-BE49-F238E27FC236}">
                <a16:creationId xmlns:a16="http://schemas.microsoft.com/office/drawing/2014/main" id="{6EA4997B-A52E-4839-9A32-0653F3184C15}"/>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691833464"/>
              </p:ext>
            </p:extLst>
          </p:nvPr>
        </p:nvGraphicFramePr>
        <p:xfrm>
          <a:off x="365669" y="1818529"/>
          <a:ext cx="2266950" cy="2578453"/>
        </p:xfrm>
        <a:graphic>
          <a:graphicData uri="http://schemas.openxmlformats.org/drawingml/2006/table">
            <a:tbl>
              <a:tblPr firstRow="1" bandRow="1">
                <a:tableStyleId>{2D5ABB26-0587-4C30-8999-92F81FD0307C}</a:tableStyleId>
              </a:tblPr>
              <a:tblGrid>
                <a:gridCol w="113347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tblGrid>
              <a:tr h="286495">
                <a:tc>
                  <a:txBody>
                    <a:bodyPr/>
                    <a:lstStyle/>
                    <a:p>
                      <a:pPr marL="80010">
                        <a:lnSpc>
                          <a:spcPct val="100000"/>
                        </a:lnSpc>
                        <a:spcBef>
                          <a:spcPts val="325"/>
                        </a:spcBef>
                      </a:pPr>
                      <a:r>
                        <a:rPr sz="1200" spc="25" dirty="0">
                          <a:solidFill>
                            <a:srgbClr val="1C3D58"/>
                          </a:solidFill>
                          <a:latin typeface="Calibri"/>
                          <a:cs typeface="Calibri"/>
                        </a:rPr>
                        <a:t>Shia'ria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8425" algn="r">
                        <a:lnSpc>
                          <a:spcPct val="100000"/>
                        </a:lnSpc>
                        <a:spcBef>
                          <a:spcPts val="260"/>
                        </a:spcBef>
                      </a:pPr>
                      <a:r>
                        <a:rPr sz="1200" i="1" dirty="0">
                          <a:solidFill>
                            <a:srgbClr val="1C3D58"/>
                          </a:solidFill>
                          <a:latin typeface="Tahoma"/>
                          <a:cs typeface="Tahoma"/>
                        </a:rPr>
                        <a:t>ﺔﻳﺮﯿﻌﺷ</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286495">
                <a:tc>
                  <a:txBody>
                    <a:bodyPr/>
                    <a:lstStyle/>
                    <a:p>
                      <a:pPr marL="84455">
                        <a:lnSpc>
                          <a:spcPct val="100000"/>
                        </a:lnSpc>
                        <a:spcBef>
                          <a:spcPts val="320"/>
                        </a:spcBef>
                      </a:pPr>
                      <a:r>
                        <a:rPr sz="1200" spc="45" dirty="0">
                          <a:solidFill>
                            <a:srgbClr val="1C3D58"/>
                          </a:solidFill>
                          <a:latin typeface="Calibri"/>
                          <a:cs typeface="Calibri"/>
                        </a:rPr>
                        <a:t>Yassin</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7155" algn="r">
                        <a:lnSpc>
                          <a:spcPct val="100000"/>
                        </a:lnSpc>
                        <a:spcBef>
                          <a:spcPts val="260"/>
                        </a:spcBef>
                      </a:pPr>
                      <a:r>
                        <a:rPr sz="1200" i="1" dirty="0">
                          <a:solidFill>
                            <a:srgbClr val="1C3D58"/>
                          </a:solidFill>
                          <a:latin typeface="Tahoma"/>
                          <a:cs typeface="Tahoma"/>
                        </a:rPr>
                        <a:t>ﺲﻳ</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286494">
                <a:tc>
                  <a:txBody>
                    <a:bodyPr/>
                    <a:lstStyle/>
                    <a:p>
                      <a:pPr marL="84455">
                        <a:lnSpc>
                          <a:spcPct val="100000"/>
                        </a:lnSpc>
                        <a:spcBef>
                          <a:spcPts val="325"/>
                        </a:spcBef>
                      </a:pPr>
                      <a:r>
                        <a:rPr sz="1200" spc="60" dirty="0">
                          <a:solidFill>
                            <a:srgbClr val="1C3D58"/>
                          </a:solidFill>
                          <a:latin typeface="Calibri"/>
                          <a:cs typeface="Calibri"/>
                        </a:rPr>
                        <a:t>Assalaya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00965" algn="r">
                        <a:lnSpc>
                          <a:spcPct val="100000"/>
                        </a:lnSpc>
                        <a:spcBef>
                          <a:spcPts val="260"/>
                        </a:spcBef>
                      </a:pPr>
                      <a:r>
                        <a:rPr sz="1200" i="1" dirty="0">
                          <a:solidFill>
                            <a:srgbClr val="1C3D58"/>
                          </a:solidFill>
                          <a:latin typeface="Tahoma"/>
                          <a:cs typeface="Tahoma"/>
                        </a:rPr>
                        <a:t>ﺔﻳﻼﺴﻋ</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286495">
                <a:tc>
                  <a:txBody>
                    <a:bodyPr/>
                    <a:lstStyle/>
                    <a:p>
                      <a:pPr marL="84455">
                        <a:lnSpc>
                          <a:spcPct val="100000"/>
                        </a:lnSpc>
                        <a:spcBef>
                          <a:spcPts val="210"/>
                        </a:spcBef>
                      </a:pPr>
                      <a:r>
                        <a:rPr sz="1200" spc="75" dirty="0">
                          <a:solidFill>
                            <a:srgbClr val="1C3D58"/>
                          </a:solidFill>
                          <a:latin typeface="Calibri"/>
                          <a:cs typeface="Calibri"/>
                        </a:rPr>
                        <a:t>Ad</a:t>
                      </a:r>
                      <a:r>
                        <a:rPr sz="1200" spc="25" dirty="0">
                          <a:solidFill>
                            <a:srgbClr val="1C3D58"/>
                          </a:solidFill>
                          <a:latin typeface="Calibri"/>
                          <a:cs typeface="Calibri"/>
                        </a:rPr>
                        <a:t> </a:t>
                      </a:r>
                      <a:r>
                        <a:rPr sz="1200" spc="40" dirty="0">
                          <a:solidFill>
                            <a:srgbClr val="1C3D58"/>
                          </a:solidFill>
                          <a:latin typeface="Calibri"/>
                          <a:cs typeface="Calibri"/>
                        </a:rPr>
                        <a:t>Du'ayn</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4615" algn="r">
                        <a:lnSpc>
                          <a:spcPct val="100000"/>
                        </a:lnSpc>
                        <a:spcBef>
                          <a:spcPts val="260"/>
                        </a:spcBef>
                      </a:pPr>
                      <a:r>
                        <a:rPr sz="1200" i="1" dirty="0">
                          <a:solidFill>
                            <a:srgbClr val="1C3D58"/>
                          </a:solidFill>
                          <a:latin typeface="Tahoma"/>
                          <a:cs typeface="Tahoma"/>
                        </a:rPr>
                        <a:t>ﻦﯿﻌﻀﻟا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286495">
                <a:tc>
                  <a:txBody>
                    <a:bodyPr/>
                    <a:lstStyle/>
                    <a:p>
                      <a:pPr marL="84455">
                        <a:lnSpc>
                          <a:spcPct val="100000"/>
                        </a:lnSpc>
                        <a:spcBef>
                          <a:spcPts val="320"/>
                        </a:spcBef>
                      </a:pPr>
                      <a:r>
                        <a:rPr sz="1200" spc="60" dirty="0">
                          <a:solidFill>
                            <a:srgbClr val="1C3D58"/>
                          </a:solidFill>
                          <a:latin typeface="Calibri"/>
                          <a:cs typeface="Calibri"/>
                        </a:rPr>
                        <a:t>Abu</a:t>
                      </a:r>
                      <a:r>
                        <a:rPr sz="1200" spc="20" dirty="0">
                          <a:solidFill>
                            <a:srgbClr val="1C3D58"/>
                          </a:solidFill>
                          <a:latin typeface="Calibri"/>
                          <a:cs typeface="Calibri"/>
                        </a:rPr>
                        <a:t> </a:t>
                      </a:r>
                      <a:r>
                        <a:rPr sz="1200" spc="35" dirty="0">
                          <a:solidFill>
                            <a:srgbClr val="1C3D58"/>
                          </a:solidFill>
                          <a:latin typeface="Calibri"/>
                          <a:cs typeface="Calibri"/>
                        </a:rPr>
                        <a:t>Karinka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00965" algn="r">
                        <a:lnSpc>
                          <a:spcPct val="100000"/>
                        </a:lnSpc>
                        <a:spcBef>
                          <a:spcPts val="425"/>
                        </a:spcBef>
                      </a:pPr>
                      <a:r>
                        <a:rPr sz="1200" i="1" dirty="0">
                          <a:solidFill>
                            <a:srgbClr val="1C3D58"/>
                          </a:solidFill>
                          <a:latin typeface="Tahoma"/>
                          <a:cs typeface="Tahoma"/>
                        </a:rPr>
                        <a:t>ﺎﻜﻧﺮﻛ</a:t>
                      </a:r>
                      <a:r>
                        <a:rPr sz="1200" i="1" spc="-100" dirty="0">
                          <a:solidFill>
                            <a:srgbClr val="1C3D58"/>
                          </a:solidFill>
                          <a:latin typeface="Tahoma"/>
                          <a:cs typeface="Tahoma"/>
                        </a:rPr>
                        <a:t> </a:t>
                      </a:r>
                      <a:r>
                        <a:rPr sz="1200" i="1" dirty="0">
                          <a:solidFill>
                            <a:srgbClr val="1C3D58"/>
                          </a:solidFill>
                          <a:latin typeface="Tahoma"/>
                          <a:cs typeface="Tahoma"/>
                        </a:rPr>
                        <a:t>ﻮﺑأ</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86495">
                <a:tc>
                  <a:txBody>
                    <a:bodyPr/>
                    <a:lstStyle/>
                    <a:p>
                      <a:pPr marL="84455">
                        <a:lnSpc>
                          <a:spcPct val="100000"/>
                        </a:lnSpc>
                        <a:spcBef>
                          <a:spcPts val="325"/>
                        </a:spcBef>
                      </a:pPr>
                      <a:r>
                        <a:rPr sz="1200" spc="40" dirty="0">
                          <a:solidFill>
                            <a:srgbClr val="1C3D58"/>
                          </a:solidFill>
                          <a:latin typeface="Calibri"/>
                          <a:cs typeface="Calibri"/>
                        </a:rPr>
                        <a:t>Adila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00965" algn="r">
                        <a:lnSpc>
                          <a:spcPct val="100000"/>
                        </a:lnSpc>
                        <a:spcBef>
                          <a:spcPts val="260"/>
                        </a:spcBef>
                      </a:pPr>
                      <a:r>
                        <a:rPr sz="1200" i="1" dirty="0">
                          <a:solidFill>
                            <a:srgbClr val="1C3D58"/>
                          </a:solidFill>
                          <a:latin typeface="Tahoma"/>
                          <a:cs typeface="Tahoma"/>
                        </a:rPr>
                        <a:t>ﺔﻠﻳﺪﻋ</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286494">
                <a:tc>
                  <a:txBody>
                    <a:bodyPr/>
                    <a:lstStyle/>
                    <a:p>
                      <a:pPr marL="84455">
                        <a:lnSpc>
                          <a:spcPct val="100000"/>
                        </a:lnSpc>
                        <a:spcBef>
                          <a:spcPts val="320"/>
                        </a:spcBef>
                      </a:pPr>
                      <a:r>
                        <a:rPr sz="1200" spc="60" dirty="0">
                          <a:solidFill>
                            <a:srgbClr val="1C3D58"/>
                          </a:solidFill>
                          <a:latin typeface="Calibri"/>
                          <a:cs typeface="Calibri"/>
                        </a:rPr>
                        <a:t>Abu</a:t>
                      </a:r>
                      <a:r>
                        <a:rPr sz="1200" spc="25" dirty="0">
                          <a:solidFill>
                            <a:srgbClr val="1C3D58"/>
                          </a:solidFill>
                          <a:latin typeface="Calibri"/>
                          <a:cs typeface="Calibri"/>
                        </a:rPr>
                        <a:t> </a:t>
                      </a:r>
                      <a:r>
                        <a:rPr sz="1200" spc="60" dirty="0">
                          <a:solidFill>
                            <a:srgbClr val="1C3D58"/>
                          </a:solidFill>
                          <a:latin typeface="Calibri"/>
                          <a:cs typeface="Calibri"/>
                        </a:rPr>
                        <a:t>Jabrah</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00965" algn="r">
                        <a:lnSpc>
                          <a:spcPct val="100000"/>
                        </a:lnSpc>
                        <a:spcBef>
                          <a:spcPts val="170"/>
                        </a:spcBef>
                      </a:pPr>
                      <a:r>
                        <a:rPr sz="1200" i="1" dirty="0">
                          <a:solidFill>
                            <a:srgbClr val="1C3D58"/>
                          </a:solidFill>
                          <a:latin typeface="Tahoma"/>
                          <a:cs typeface="Tahoma"/>
                        </a:rPr>
                        <a:t>ةﺮﺑﺎﺟ</a:t>
                      </a:r>
                      <a:r>
                        <a:rPr sz="1200" i="1" spc="-100" dirty="0">
                          <a:solidFill>
                            <a:srgbClr val="1C3D58"/>
                          </a:solidFill>
                          <a:latin typeface="Tahoma"/>
                          <a:cs typeface="Tahoma"/>
                        </a:rPr>
                        <a:t> </a:t>
                      </a:r>
                      <a:r>
                        <a:rPr sz="1200" i="1" dirty="0">
                          <a:solidFill>
                            <a:srgbClr val="1C3D58"/>
                          </a:solidFill>
                          <a:latin typeface="Tahoma"/>
                          <a:cs typeface="Tahoma"/>
                        </a:rPr>
                        <a:t>ﻮﺑأ</a:t>
                      </a:r>
                      <a:endParaRPr sz="1200">
                        <a:latin typeface="Tahoma"/>
                        <a:cs typeface="Tahoma"/>
                      </a:endParaRPr>
                    </a:p>
                  </a:txBody>
                  <a:tcPr marL="0" marR="0" marT="215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286495">
                <a:tc>
                  <a:txBody>
                    <a:bodyPr/>
                    <a:lstStyle/>
                    <a:p>
                      <a:pPr marL="84455">
                        <a:lnSpc>
                          <a:spcPct val="100000"/>
                        </a:lnSpc>
                        <a:spcBef>
                          <a:spcPts val="210"/>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40" dirty="0">
                          <a:solidFill>
                            <a:srgbClr val="1C3D58"/>
                          </a:solidFill>
                          <a:latin typeface="Calibri"/>
                          <a:cs typeface="Calibri"/>
                        </a:rPr>
                        <a:t>Firdous</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4615" algn="r">
                        <a:lnSpc>
                          <a:spcPts val="1430"/>
                        </a:lnSpc>
                      </a:pPr>
                      <a:r>
                        <a:rPr lang="ar-EG" sz="1200" i="1" dirty="0">
                          <a:solidFill>
                            <a:srgbClr val="1C3D58"/>
                          </a:solidFill>
                          <a:latin typeface="Tahoma"/>
                          <a:cs typeface="Tahoma"/>
                        </a:rPr>
                        <a:t>الفردوس</a:t>
                      </a:r>
                      <a:endParaRPr sz="1200" dirty="0">
                        <a:latin typeface="Tahoma"/>
                        <a:cs typeface="Tahoma"/>
                      </a:endParaRPr>
                    </a:p>
                  </a:txBody>
                  <a:tcPr marL="0" marR="0" marT="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86495">
                <a:tc>
                  <a:txBody>
                    <a:bodyPr/>
                    <a:lstStyle/>
                    <a:p>
                      <a:pPr marL="74295">
                        <a:lnSpc>
                          <a:spcPct val="100000"/>
                        </a:lnSpc>
                        <a:spcBef>
                          <a:spcPts val="320"/>
                        </a:spcBef>
                      </a:pPr>
                      <a:r>
                        <a:rPr sz="1200" spc="40" dirty="0">
                          <a:solidFill>
                            <a:srgbClr val="1C3D58"/>
                          </a:solidFill>
                          <a:latin typeface="Calibri"/>
                          <a:cs typeface="Calibri"/>
                        </a:rPr>
                        <a:t>Bahr Al</a:t>
                      </a:r>
                      <a:r>
                        <a:rPr sz="1200" spc="10" dirty="0">
                          <a:solidFill>
                            <a:srgbClr val="1C3D58"/>
                          </a:solidFill>
                          <a:latin typeface="Calibri"/>
                          <a:cs typeface="Calibri"/>
                        </a:rPr>
                        <a:t> </a:t>
                      </a:r>
                      <a:r>
                        <a:rPr sz="1200" spc="45" dirty="0">
                          <a:solidFill>
                            <a:srgbClr val="1C3D58"/>
                          </a:solidFill>
                          <a:latin typeface="Calibri"/>
                          <a:cs typeface="Calibri"/>
                        </a:rPr>
                        <a:t>Arab</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7155" algn="r">
                        <a:lnSpc>
                          <a:spcPct val="100000"/>
                        </a:lnSpc>
                        <a:spcBef>
                          <a:spcPts val="150"/>
                        </a:spcBef>
                      </a:pPr>
                      <a:r>
                        <a:rPr lang="ar-EG" sz="1200" i="1" dirty="0">
                          <a:solidFill>
                            <a:srgbClr val="1C3D58"/>
                          </a:solidFill>
                          <a:latin typeface="Tahoma"/>
                          <a:cs typeface="Tahoma"/>
                        </a:rPr>
                        <a:t>بحر العرب</a:t>
                      </a:r>
                      <a:endParaRPr sz="1200" dirty="0">
                        <a:latin typeface="Tahoma"/>
                        <a:cs typeface="Tahoma"/>
                      </a:endParaRPr>
                    </a:p>
                  </a:txBody>
                  <a:tcPr marL="0" marR="0" marT="190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bl>
          </a:graphicData>
        </a:graphic>
      </p:graphicFrame>
      <p:sp>
        <p:nvSpPr>
          <p:cNvPr id="4" name="object 4"/>
          <p:cNvSpPr txBox="1"/>
          <p:nvPr/>
        </p:nvSpPr>
        <p:spPr>
          <a:xfrm>
            <a:off x="341057" y="712806"/>
            <a:ext cx="2220595" cy="845185"/>
          </a:xfrm>
          <a:prstGeom prst="rect">
            <a:avLst/>
          </a:prstGeom>
        </p:spPr>
        <p:txBody>
          <a:bodyPr vert="horz" wrap="square" lIns="0" tIns="93345" rIns="0" bIns="0" rtlCol="0">
            <a:spAutoFit/>
          </a:bodyPr>
          <a:lstStyle/>
          <a:p>
            <a:pPr marL="12700">
              <a:lnSpc>
                <a:spcPct val="100000"/>
              </a:lnSpc>
              <a:spcBef>
                <a:spcPts val="735"/>
              </a:spcBef>
            </a:pPr>
            <a:r>
              <a:rPr sz="1800" spc="-95" dirty="0">
                <a:solidFill>
                  <a:srgbClr val="0072BC"/>
                </a:solidFill>
                <a:latin typeface="MS Reference Sans Serif"/>
                <a:cs typeface="MS Reference Sans Serif"/>
              </a:rPr>
              <a:t>East </a:t>
            </a:r>
            <a:r>
              <a:rPr sz="1800" spc="-100" dirty="0">
                <a:solidFill>
                  <a:srgbClr val="0072BC"/>
                </a:solidFill>
                <a:latin typeface="MS Reference Sans Serif"/>
                <a:cs typeface="MS Reference Sans Serif"/>
              </a:rPr>
              <a:t>Darfur</a:t>
            </a:r>
            <a:r>
              <a:rPr sz="1800" spc="-27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5875">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8895">
              <a:lnSpc>
                <a:spcPts val="1975"/>
              </a:lnSpc>
            </a:pPr>
            <a:r>
              <a:rPr sz="1800" spc="-50" dirty="0">
                <a:solidFill>
                  <a:srgbClr val="0072BC"/>
                </a:solidFill>
                <a:latin typeface="MS Reference Sans Serif"/>
                <a:cs typeface="MS Reference Sans Serif"/>
              </a:rPr>
              <a:t>9</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sp>
        <p:nvSpPr>
          <p:cNvPr id="5" name="object 5"/>
          <p:cNvSpPr/>
          <p:nvPr/>
        </p:nvSpPr>
        <p:spPr>
          <a:xfrm>
            <a:off x="5716853" y="711130"/>
            <a:ext cx="4130554" cy="6257177"/>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368844" y="5175821"/>
            <a:ext cx="1769616" cy="176961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7857915" y="5428297"/>
            <a:ext cx="75819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Bahr </a:t>
            </a:r>
            <a:r>
              <a:rPr sz="1000" spc="-15" dirty="0">
                <a:solidFill>
                  <a:srgbClr val="1C3D58"/>
                </a:solidFill>
                <a:latin typeface="MS Reference Sans Serif"/>
                <a:cs typeface="MS Reference Sans Serif"/>
              </a:rPr>
              <a:t>Al</a:t>
            </a:r>
            <a:r>
              <a:rPr sz="1000" spc="-20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Arab</a:t>
            </a:r>
            <a:endParaRPr sz="1000">
              <a:latin typeface="MS Reference Sans Serif"/>
              <a:cs typeface="MS Reference Sans Serif"/>
            </a:endParaRPr>
          </a:p>
        </p:txBody>
      </p:sp>
      <p:sp>
        <p:nvSpPr>
          <p:cNvPr id="8" name="object 8"/>
          <p:cNvSpPr txBox="1"/>
          <p:nvPr/>
        </p:nvSpPr>
        <p:spPr>
          <a:xfrm>
            <a:off x="6208243" y="1392866"/>
            <a:ext cx="45021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Shi</a:t>
            </a:r>
            <a:r>
              <a:rPr sz="1000" spc="-75" dirty="0">
                <a:solidFill>
                  <a:srgbClr val="1C3D58"/>
                </a:solidFill>
                <a:latin typeface="MS Reference Sans Serif"/>
                <a:cs typeface="MS Reference Sans Serif"/>
              </a:rPr>
              <a:t>a</a:t>
            </a:r>
            <a:r>
              <a:rPr sz="1000" spc="-50" dirty="0">
                <a:solidFill>
                  <a:srgbClr val="1C3D58"/>
                </a:solidFill>
                <a:latin typeface="MS Reference Sans Serif"/>
                <a:cs typeface="MS Reference Sans Serif"/>
              </a:rPr>
              <a:t>'ria</a:t>
            </a:r>
            <a:endParaRPr sz="1000">
              <a:latin typeface="MS Reference Sans Serif"/>
              <a:cs typeface="MS Reference Sans Serif"/>
            </a:endParaRPr>
          </a:p>
        </p:txBody>
      </p:sp>
      <p:sp>
        <p:nvSpPr>
          <p:cNvPr id="9" name="object 9"/>
          <p:cNvSpPr txBox="1"/>
          <p:nvPr/>
        </p:nvSpPr>
        <p:spPr>
          <a:xfrm>
            <a:off x="7072024" y="3372845"/>
            <a:ext cx="620395" cy="177800"/>
          </a:xfrm>
          <a:prstGeom prst="rect">
            <a:avLst/>
          </a:prstGeom>
        </p:spPr>
        <p:txBody>
          <a:bodyPr vert="horz" wrap="square" lIns="0" tIns="12700" rIns="0" bIns="0" rtlCol="0">
            <a:spAutoFit/>
          </a:bodyPr>
          <a:lstStyle/>
          <a:p>
            <a:pPr marL="12700">
              <a:lnSpc>
                <a:spcPct val="100000"/>
              </a:lnSpc>
              <a:spcBef>
                <a:spcPts val="100"/>
              </a:spcBef>
            </a:pPr>
            <a:r>
              <a:rPr sz="1000" spc="-20" dirty="0">
                <a:solidFill>
                  <a:srgbClr val="1C3D58"/>
                </a:solidFill>
                <a:latin typeface="MS Reference Sans Serif"/>
                <a:cs typeface="MS Reference Sans Serif"/>
              </a:rPr>
              <a:t>Ad</a:t>
            </a:r>
            <a:r>
              <a:rPr sz="1000" spc="-150"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Du'ayn</a:t>
            </a:r>
            <a:endParaRPr sz="1000">
              <a:latin typeface="MS Reference Sans Serif"/>
              <a:cs typeface="MS Reference Sans Serif"/>
            </a:endParaRPr>
          </a:p>
        </p:txBody>
      </p:sp>
      <p:sp>
        <p:nvSpPr>
          <p:cNvPr id="10" name="object 10"/>
          <p:cNvSpPr txBox="1"/>
          <p:nvPr/>
        </p:nvSpPr>
        <p:spPr>
          <a:xfrm>
            <a:off x="6025342" y="2588394"/>
            <a:ext cx="2190750" cy="692785"/>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Yassin</a:t>
            </a:r>
            <a:endParaRPr sz="1000">
              <a:latin typeface="MS Reference Sans Serif"/>
              <a:cs typeface="MS Reference Sans Serif"/>
            </a:endParaRPr>
          </a:p>
          <a:p>
            <a:pPr marL="110489" algn="ctr">
              <a:lnSpc>
                <a:spcPts val="1065"/>
              </a:lnSpc>
              <a:spcBef>
                <a:spcPts val="919"/>
              </a:spcBef>
            </a:pPr>
            <a:r>
              <a:rPr sz="1000" spc="-50" dirty="0">
                <a:solidFill>
                  <a:srgbClr val="1C3D58"/>
                </a:solidFill>
                <a:latin typeface="MS Reference Sans Serif"/>
                <a:cs typeface="MS Reference Sans Serif"/>
              </a:rPr>
              <a:t>Assalaya</a:t>
            </a:r>
            <a:endParaRPr sz="1000">
              <a:latin typeface="MS Reference Sans Serif"/>
              <a:cs typeface="MS Reference Sans Serif"/>
            </a:endParaRPr>
          </a:p>
          <a:p>
            <a:pPr marL="1741170" marR="5080">
              <a:lnSpc>
                <a:spcPts val="1000"/>
              </a:lnSpc>
              <a:spcBef>
                <a:spcPts val="65"/>
              </a:spcBef>
            </a:pPr>
            <a:r>
              <a:rPr sz="1000" spc="-35" dirty="0">
                <a:solidFill>
                  <a:srgbClr val="1C3D58"/>
                </a:solidFill>
                <a:latin typeface="MS Reference Sans Serif"/>
                <a:cs typeface="MS Reference Sans Serif"/>
              </a:rPr>
              <a:t>Abu  </a:t>
            </a:r>
            <a:r>
              <a:rPr sz="1000" spc="-75" dirty="0">
                <a:solidFill>
                  <a:srgbClr val="1C3D58"/>
                </a:solidFill>
                <a:latin typeface="MS Reference Sans Serif"/>
                <a:cs typeface="MS Reference Sans Serif"/>
              </a:rPr>
              <a:t>K</a:t>
            </a:r>
            <a:r>
              <a:rPr sz="1000" spc="-55" dirty="0">
                <a:solidFill>
                  <a:srgbClr val="1C3D58"/>
                </a:solidFill>
                <a:latin typeface="MS Reference Sans Serif"/>
                <a:cs typeface="MS Reference Sans Serif"/>
              </a:rPr>
              <a:t>arinka</a:t>
            </a:r>
            <a:endParaRPr sz="1000">
              <a:latin typeface="MS Reference Sans Serif"/>
              <a:cs typeface="MS Reference Sans Serif"/>
            </a:endParaRPr>
          </a:p>
        </p:txBody>
      </p:sp>
      <p:sp>
        <p:nvSpPr>
          <p:cNvPr id="11" name="object 11"/>
          <p:cNvSpPr txBox="1"/>
          <p:nvPr/>
        </p:nvSpPr>
        <p:spPr>
          <a:xfrm>
            <a:off x="8590742" y="3341100"/>
            <a:ext cx="320040"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1C3D58"/>
                </a:solidFill>
                <a:latin typeface="MS Reference Sans Serif"/>
                <a:cs typeface="MS Reference Sans Serif"/>
              </a:rPr>
              <a:t>Adila</a:t>
            </a:r>
            <a:endParaRPr sz="1000">
              <a:latin typeface="MS Reference Sans Serif"/>
              <a:cs typeface="MS Reference Sans Serif"/>
            </a:endParaRPr>
          </a:p>
        </p:txBody>
      </p:sp>
      <p:sp>
        <p:nvSpPr>
          <p:cNvPr id="12" name="object 12"/>
          <p:cNvSpPr txBox="1"/>
          <p:nvPr/>
        </p:nvSpPr>
        <p:spPr>
          <a:xfrm>
            <a:off x="8217685" y="4355515"/>
            <a:ext cx="686435"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Abu</a:t>
            </a:r>
            <a:r>
              <a:rPr sz="1000" spc="-135"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Jabrah</a:t>
            </a:r>
            <a:endParaRPr sz="1000">
              <a:latin typeface="MS Reference Sans Serif"/>
              <a:cs typeface="MS Reference Sans Serif"/>
            </a:endParaRPr>
          </a:p>
        </p:txBody>
      </p:sp>
      <p:sp>
        <p:nvSpPr>
          <p:cNvPr id="13" name="object 13"/>
          <p:cNvSpPr txBox="1"/>
          <p:nvPr/>
        </p:nvSpPr>
        <p:spPr>
          <a:xfrm>
            <a:off x="6434709" y="3884026"/>
            <a:ext cx="60896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Firdous</a:t>
            </a:r>
            <a:endParaRPr sz="1000">
              <a:latin typeface="MS Reference Sans Serif"/>
              <a:cs typeface="MS Reference Sans Serif"/>
            </a:endParaRPr>
          </a:p>
        </p:txBody>
      </p:sp>
      <p:sp>
        <p:nvSpPr>
          <p:cNvPr id="15" name="object 12">
            <a:extLst>
              <a:ext uri="{FF2B5EF4-FFF2-40B4-BE49-F238E27FC236}">
                <a16:creationId xmlns:a16="http://schemas.microsoft.com/office/drawing/2014/main" id="{3BB44ADA-3F94-453D-802D-9883EB894527}"/>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1057" y="712806"/>
            <a:ext cx="2220595" cy="845185"/>
          </a:xfrm>
          <a:prstGeom prst="rect">
            <a:avLst/>
          </a:prstGeom>
        </p:spPr>
        <p:txBody>
          <a:bodyPr vert="horz" wrap="square" lIns="0" tIns="93345" rIns="0" bIns="0" rtlCol="0">
            <a:spAutoFit/>
          </a:bodyPr>
          <a:lstStyle/>
          <a:p>
            <a:pPr marL="12700">
              <a:lnSpc>
                <a:spcPct val="100000"/>
              </a:lnSpc>
              <a:spcBef>
                <a:spcPts val="735"/>
              </a:spcBef>
            </a:pPr>
            <a:r>
              <a:rPr sz="1800" spc="-85" dirty="0">
                <a:solidFill>
                  <a:srgbClr val="0072BC"/>
                </a:solidFill>
                <a:latin typeface="MS Reference Sans Serif"/>
                <a:cs typeface="MS Reference Sans Serif"/>
              </a:rPr>
              <a:t>North </a:t>
            </a:r>
            <a:r>
              <a:rPr sz="1800" spc="-100" dirty="0">
                <a:solidFill>
                  <a:srgbClr val="0072BC"/>
                </a:solidFill>
                <a:latin typeface="MS Reference Sans Serif"/>
                <a:cs typeface="MS Reference Sans Serif"/>
              </a:rPr>
              <a:t>Darfur</a:t>
            </a:r>
            <a:r>
              <a:rPr sz="1800" spc="-28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5875">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8895">
              <a:lnSpc>
                <a:spcPts val="1975"/>
              </a:lnSpc>
            </a:pPr>
            <a:r>
              <a:rPr sz="1800" spc="-285" dirty="0">
                <a:solidFill>
                  <a:srgbClr val="0072BC"/>
                </a:solidFill>
                <a:latin typeface="MS Reference Sans Serif"/>
                <a:cs typeface="MS Reference Sans Serif"/>
              </a:rPr>
              <a:t>17</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graphicFrame>
        <p:nvGraphicFramePr>
          <p:cNvPr id="4" name="object 4"/>
          <p:cNvGraphicFramePr>
            <a:graphicFrameLocks noGrp="1"/>
          </p:cNvGraphicFramePr>
          <p:nvPr>
            <p:extLst>
              <p:ext uri="{D42A27DB-BD31-4B8C-83A1-F6EECF244321}">
                <p14:modId xmlns:p14="http://schemas.microsoft.com/office/powerpoint/2010/main" val="2003815374"/>
              </p:ext>
            </p:extLst>
          </p:nvPr>
        </p:nvGraphicFramePr>
        <p:xfrm>
          <a:off x="365669" y="1818529"/>
          <a:ext cx="2266950" cy="4870411"/>
        </p:xfrm>
        <a:graphic>
          <a:graphicData uri="http://schemas.openxmlformats.org/drawingml/2006/table">
            <a:tbl>
              <a:tblPr firstRow="1" bandRow="1">
                <a:tableStyleId>{2D5ABB26-0587-4C30-8999-92F81FD0307C}</a:tableStyleId>
              </a:tblPr>
              <a:tblGrid>
                <a:gridCol w="113347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tblGrid>
              <a:tr h="286495">
                <a:tc>
                  <a:txBody>
                    <a:bodyPr/>
                    <a:lstStyle/>
                    <a:p>
                      <a:pPr marL="54610">
                        <a:lnSpc>
                          <a:spcPct val="100000"/>
                        </a:lnSpc>
                        <a:spcBef>
                          <a:spcPts val="325"/>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15" dirty="0">
                          <a:solidFill>
                            <a:srgbClr val="1C3D58"/>
                          </a:solidFill>
                          <a:latin typeface="Calibri"/>
                          <a:cs typeface="Calibri"/>
                        </a:rPr>
                        <a:t>Malha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265"/>
                        </a:spcBef>
                      </a:pPr>
                      <a:r>
                        <a:rPr sz="1200" i="1" dirty="0">
                          <a:solidFill>
                            <a:srgbClr val="1C3D58"/>
                          </a:solidFill>
                          <a:latin typeface="Tahoma"/>
                          <a:cs typeface="Tahoma"/>
                        </a:rPr>
                        <a:t>ﺔﺤﻟﺎﻤﻟا</a:t>
                      </a:r>
                      <a:endParaRPr sz="1200">
                        <a:latin typeface="Tahoma"/>
                        <a:cs typeface="Tahoma"/>
                      </a:endParaRPr>
                    </a:p>
                  </a:txBody>
                  <a:tcPr marL="0" marR="0" marT="336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286495">
                <a:tc>
                  <a:txBody>
                    <a:bodyPr/>
                    <a:lstStyle/>
                    <a:p>
                      <a:pPr marL="54610">
                        <a:lnSpc>
                          <a:spcPct val="100000"/>
                        </a:lnSpc>
                        <a:spcBef>
                          <a:spcPts val="320"/>
                        </a:spcBef>
                      </a:pPr>
                      <a:r>
                        <a:rPr sz="1200" spc="15" dirty="0">
                          <a:solidFill>
                            <a:srgbClr val="1C3D58"/>
                          </a:solidFill>
                          <a:latin typeface="Calibri"/>
                          <a:cs typeface="Calibri"/>
                        </a:rPr>
                        <a:t>At</a:t>
                      </a:r>
                      <a:r>
                        <a:rPr sz="1200" spc="25" dirty="0">
                          <a:solidFill>
                            <a:srgbClr val="1C3D58"/>
                          </a:solidFill>
                          <a:latin typeface="Calibri"/>
                          <a:cs typeface="Calibri"/>
                        </a:rPr>
                        <a:t> </a:t>
                      </a:r>
                      <a:r>
                        <a:rPr sz="1200" spc="45" dirty="0">
                          <a:solidFill>
                            <a:srgbClr val="1C3D58"/>
                          </a:solidFill>
                          <a:latin typeface="Calibri"/>
                          <a:cs typeface="Calibri"/>
                        </a:rPr>
                        <a:t>Tina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260"/>
                        </a:spcBef>
                      </a:pPr>
                      <a:r>
                        <a:rPr sz="1200" i="1" dirty="0">
                          <a:solidFill>
                            <a:srgbClr val="1C3D58"/>
                          </a:solidFill>
                          <a:latin typeface="Tahoma"/>
                          <a:cs typeface="Tahoma"/>
                        </a:rPr>
                        <a:t>ﺔﻨﯿﻄﻟا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286494">
                <a:tc>
                  <a:txBody>
                    <a:bodyPr/>
                    <a:lstStyle/>
                    <a:p>
                      <a:pPr marL="44450">
                        <a:lnSpc>
                          <a:spcPct val="100000"/>
                        </a:lnSpc>
                        <a:spcBef>
                          <a:spcPts val="325"/>
                        </a:spcBef>
                      </a:pPr>
                      <a:r>
                        <a:rPr sz="1200" spc="30" dirty="0">
                          <a:solidFill>
                            <a:srgbClr val="1C3D58"/>
                          </a:solidFill>
                          <a:latin typeface="Calibri"/>
                          <a:cs typeface="Calibri"/>
                        </a:rPr>
                        <a:t>Kernoi</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1920" algn="r">
                        <a:lnSpc>
                          <a:spcPct val="100000"/>
                        </a:lnSpc>
                        <a:spcBef>
                          <a:spcPts val="260"/>
                        </a:spcBef>
                      </a:pPr>
                      <a:r>
                        <a:rPr sz="1200" i="1" dirty="0">
                          <a:solidFill>
                            <a:srgbClr val="1C3D58"/>
                          </a:solidFill>
                          <a:latin typeface="Tahoma"/>
                          <a:cs typeface="Tahoma"/>
                        </a:rPr>
                        <a:t>يﻮﻧﺮﻛ</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286495">
                <a:tc>
                  <a:txBody>
                    <a:bodyPr/>
                    <a:lstStyle/>
                    <a:p>
                      <a:pPr marL="44450">
                        <a:lnSpc>
                          <a:spcPct val="100000"/>
                        </a:lnSpc>
                        <a:spcBef>
                          <a:spcPts val="210"/>
                        </a:spcBef>
                      </a:pPr>
                      <a:r>
                        <a:rPr sz="1200" spc="40" dirty="0">
                          <a:solidFill>
                            <a:srgbClr val="1C3D58"/>
                          </a:solidFill>
                          <a:latin typeface="Calibri"/>
                          <a:cs typeface="Calibri"/>
                        </a:rPr>
                        <a:t>Um</a:t>
                      </a:r>
                      <a:r>
                        <a:rPr sz="1200" spc="25" dirty="0">
                          <a:solidFill>
                            <a:srgbClr val="1C3D58"/>
                          </a:solidFill>
                          <a:latin typeface="Calibri"/>
                          <a:cs typeface="Calibri"/>
                        </a:rPr>
                        <a:t> </a:t>
                      </a:r>
                      <a:r>
                        <a:rPr sz="1200" spc="40" dirty="0">
                          <a:solidFill>
                            <a:srgbClr val="1C3D58"/>
                          </a:solidFill>
                          <a:latin typeface="Calibri"/>
                          <a:cs typeface="Calibri"/>
                        </a:rPr>
                        <a:t>Baru</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5095" algn="r">
                        <a:lnSpc>
                          <a:spcPct val="100000"/>
                        </a:lnSpc>
                        <a:spcBef>
                          <a:spcPts val="260"/>
                        </a:spcBef>
                      </a:pPr>
                      <a:r>
                        <a:rPr lang="ar-EG" sz="1200" i="1" dirty="0">
                          <a:solidFill>
                            <a:srgbClr val="1C3D58"/>
                          </a:solidFill>
                          <a:latin typeface="Tahoma"/>
                          <a:cs typeface="Tahoma"/>
                        </a:rPr>
                        <a:t>أم برو</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286495">
                <a:tc>
                  <a:txBody>
                    <a:bodyPr/>
                    <a:lstStyle/>
                    <a:p>
                      <a:pPr marL="44450">
                        <a:lnSpc>
                          <a:spcPct val="100000"/>
                        </a:lnSpc>
                        <a:spcBef>
                          <a:spcPts val="320"/>
                        </a:spcBef>
                      </a:pPr>
                      <a:r>
                        <a:rPr sz="1200" spc="15" dirty="0">
                          <a:solidFill>
                            <a:srgbClr val="1C3D58"/>
                          </a:solidFill>
                          <a:latin typeface="Calibri"/>
                          <a:cs typeface="Calibri"/>
                        </a:rPr>
                        <a:t>Kutum</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1920" algn="r">
                        <a:lnSpc>
                          <a:spcPct val="100000"/>
                        </a:lnSpc>
                        <a:spcBef>
                          <a:spcPts val="425"/>
                        </a:spcBef>
                      </a:pPr>
                      <a:r>
                        <a:rPr sz="1200" i="1" dirty="0">
                          <a:solidFill>
                            <a:srgbClr val="1C3D58"/>
                          </a:solidFill>
                          <a:latin typeface="Tahoma"/>
                          <a:cs typeface="Tahoma"/>
                        </a:rPr>
                        <a:t>ﻢﺘﻛ</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86495">
                <a:tc>
                  <a:txBody>
                    <a:bodyPr/>
                    <a:lstStyle/>
                    <a:p>
                      <a:pPr marL="44450">
                        <a:lnSpc>
                          <a:spcPct val="100000"/>
                        </a:lnSpc>
                        <a:spcBef>
                          <a:spcPts val="325"/>
                        </a:spcBef>
                      </a:pPr>
                      <a:r>
                        <a:rPr sz="1200" spc="-10" dirty="0">
                          <a:solidFill>
                            <a:srgbClr val="1C3D58"/>
                          </a:solidFill>
                          <a:latin typeface="Calibri"/>
                          <a:cs typeface="Calibri"/>
                        </a:rPr>
                        <a:t>Melit</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3189" algn="r">
                        <a:lnSpc>
                          <a:spcPct val="100000"/>
                        </a:lnSpc>
                        <a:spcBef>
                          <a:spcPts val="260"/>
                        </a:spcBef>
                      </a:pPr>
                      <a:r>
                        <a:rPr sz="1200" i="1" dirty="0">
                          <a:solidFill>
                            <a:srgbClr val="1C3D58"/>
                          </a:solidFill>
                          <a:latin typeface="Tahoma"/>
                          <a:cs typeface="Tahoma"/>
                        </a:rPr>
                        <a:t>ﻂﯿﻠﻣ</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286494">
                <a:tc>
                  <a:txBody>
                    <a:bodyPr/>
                    <a:lstStyle/>
                    <a:p>
                      <a:pPr marL="54610">
                        <a:lnSpc>
                          <a:spcPct val="100000"/>
                        </a:lnSpc>
                        <a:spcBef>
                          <a:spcPts val="295"/>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40" dirty="0">
                          <a:solidFill>
                            <a:srgbClr val="1C3D58"/>
                          </a:solidFill>
                          <a:latin typeface="Calibri"/>
                          <a:cs typeface="Calibri"/>
                        </a:rPr>
                        <a:t>Koma</a:t>
                      </a:r>
                      <a:endParaRPr sz="1200">
                        <a:latin typeface="Calibri"/>
                        <a:cs typeface="Calibri"/>
                      </a:endParaRPr>
                    </a:p>
                  </a:txBody>
                  <a:tcPr marL="0" marR="0" marT="374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170"/>
                        </a:spcBef>
                      </a:pPr>
                      <a:r>
                        <a:rPr sz="1200" i="1" dirty="0">
                          <a:solidFill>
                            <a:srgbClr val="1C3D58"/>
                          </a:solidFill>
                          <a:latin typeface="Tahoma"/>
                          <a:cs typeface="Tahoma"/>
                        </a:rPr>
                        <a:t>ﺔﻣﻮﻜﻟا</a:t>
                      </a:r>
                      <a:endParaRPr sz="1200">
                        <a:latin typeface="Tahoma"/>
                        <a:cs typeface="Tahoma"/>
                      </a:endParaRPr>
                    </a:p>
                  </a:txBody>
                  <a:tcPr marL="0" marR="0" marT="215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286495">
                <a:tc>
                  <a:txBody>
                    <a:bodyPr/>
                    <a:lstStyle/>
                    <a:p>
                      <a:pPr marL="54610">
                        <a:lnSpc>
                          <a:spcPct val="100000"/>
                        </a:lnSpc>
                        <a:spcBef>
                          <a:spcPts val="320"/>
                        </a:spcBef>
                      </a:pPr>
                      <a:r>
                        <a:rPr sz="1200" spc="40" dirty="0">
                          <a:solidFill>
                            <a:srgbClr val="1C3D58"/>
                          </a:solidFill>
                          <a:latin typeface="Calibri"/>
                          <a:cs typeface="Calibri"/>
                        </a:rPr>
                        <a:t>Um</a:t>
                      </a:r>
                      <a:r>
                        <a:rPr sz="1200" spc="20" dirty="0">
                          <a:solidFill>
                            <a:srgbClr val="1C3D58"/>
                          </a:solidFill>
                          <a:latin typeface="Calibri"/>
                          <a:cs typeface="Calibri"/>
                        </a:rPr>
                        <a:t> </a:t>
                      </a:r>
                      <a:r>
                        <a:rPr sz="1200" spc="55" dirty="0">
                          <a:solidFill>
                            <a:srgbClr val="1C3D58"/>
                          </a:solidFill>
                          <a:latin typeface="Calibri"/>
                          <a:cs typeface="Calibri"/>
                        </a:rPr>
                        <a:t>Kadadah</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5095" algn="r">
                        <a:lnSpc>
                          <a:spcPct val="100000"/>
                        </a:lnSpc>
                        <a:spcBef>
                          <a:spcPts val="400"/>
                        </a:spcBef>
                      </a:pPr>
                      <a:r>
                        <a:rPr lang="ar-EG" sz="1200" i="1" dirty="0">
                          <a:solidFill>
                            <a:srgbClr val="1C3D58"/>
                          </a:solidFill>
                          <a:latin typeface="Tahoma"/>
                          <a:cs typeface="Tahoma"/>
                        </a:rPr>
                        <a:t>أم كدادة</a:t>
                      </a:r>
                      <a:endParaRPr sz="1200" dirty="0">
                        <a:latin typeface="Tahoma"/>
                        <a:cs typeface="Tahoma"/>
                      </a:endParaRPr>
                    </a:p>
                  </a:txBody>
                  <a:tcPr marL="0" marR="0" marT="508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86495">
                <a:tc>
                  <a:txBody>
                    <a:bodyPr/>
                    <a:lstStyle/>
                    <a:p>
                      <a:pPr marL="44450">
                        <a:lnSpc>
                          <a:spcPct val="100000"/>
                        </a:lnSpc>
                        <a:spcBef>
                          <a:spcPts val="320"/>
                        </a:spcBef>
                      </a:pPr>
                      <a:r>
                        <a:rPr sz="1200" spc="45" dirty="0">
                          <a:solidFill>
                            <a:srgbClr val="1C3D58"/>
                          </a:solidFill>
                          <a:latin typeface="Calibri"/>
                          <a:cs typeface="Calibri"/>
                        </a:rPr>
                        <a:t>Kelemando</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1920" algn="r">
                        <a:lnSpc>
                          <a:spcPct val="100000"/>
                        </a:lnSpc>
                        <a:spcBef>
                          <a:spcPts val="150"/>
                        </a:spcBef>
                      </a:pPr>
                      <a:r>
                        <a:rPr sz="1200" i="1" dirty="0">
                          <a:solidFill>
                            <a:srgbClr val="1C3D58"/>
                          </a:solidFill>
                          <a:latin typeface="Tahoma"/>
                          <a:cs typeface="Tahoma"/>
                        </a:rPr>
                        <a:t>وﺪﻨﻤﻠﻛ</a:t>
                      </a:r>
                      <a:endParaRPr sz="1200">
                        <a:latin typeface="Tahoma"/>
                        <a:cs typeface="Tahoma"/>
                      </a:endParaRPr>
                    </a:p>
                  </a:txBody>
                  <a:tcPr marL="0" marR="0" marT="190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286495">
                <a:tc>
                  <a:txBody>
                    <a:bodyPr/>
                    <a:lstStyle/>
                    <a:p>
                      <a:pPr marL="54610">
                        <a:lnSpc>
                          <a:spcPct val="100000"/>
                        </a:lnSpc>
                        <a:spcBef>
                          <a:spcPts val="320"/>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55" dirty="0">
                          <a:solidFill>
                            <a:srgbClr val="1C3D58"/>
                          </a:solidFill>
                          <a:latin typeface="Calibri"/>
                          <a:cs typeface="Calibri"/>
                        </a:rPr>
                        <a:t>Fasher</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260"/>
                        </a:spcBef>
                      </a:pPr>
                      <a:r>
                        <a:rPr sz="1200" i="1" dirty="0">
                          <a:solidFill>
                            <a:srgbClr val="1C3D58"/>
                          </a:solidFill>
                          <a:latin typeface="Tahoma"/>
                          <a:cs typeface="Tahoma"/>
                        </a:rPr>
                        <a:t>ﺮﺷﺎﻔﻟا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r h="286494">
                <a:tc>
                  <a:txBody>
                    <a:bodyPr/>
                    <a:lstStyle/>
                    <a:p>
                      <a:pPr marL="44450">
                        <a:lnSpc>
                          <a:spcPct val="100000"/>
                        </a:lnSpc>
                        <a:spcBef>
                          <a:spcPts val="320"/>
                        </a:spcBef>
                      </a:pPr>
                      <a:r>
                        <a:rPr sz="1200" spc="45" dirty="0">
                          <a:solidFill>
                            <a:srgbClr val="1C3D58"/>
                          </a:solidFill>
                          <a:latin typeface="Calibri"/>
                          <a:cs typeface="Calibri"/>
                        </a:rPr>
                        <a:t>Dar </a:t>
                      </a:r>
                      <a:r>
                        <a:rPr sz="1200" spc="90" dirty="0">
                          <a:solidFill>
                            <a:srgbClr val="1C3D58"/>
                          </a:solidFill>
                          <a:latin typeface="Calibri"/>
                          <a:cs typeface="Calibri"/>
                        </a:rPr>
                        <a:t>As</a:t>
                      </a:r>
                      <a:r>
                        <a:rPr sz="1200" spc="-5" dirty="0">
                          <a:solidFill>
                            <a:srgbClr val="1C3D58"/>
                          </a:solidFill>
                          <a:latin typeface="Calibri"/>
                          <a:cs typeface="Calibri"/>
                        </a:rPr>
                        <a:t> </a:t>
                      </a:r>
                      <a:r>
                        <a:rPr sz="1200" spc="55" dirty="0">
                          <a:solidFill>
                            <a:srgbClr val="1C3D58"/>
                          </a:solidFill>
                          <a:latin typeface="Calibri"/>
                          <a:cs typeface="Calibri"/>
                        </a:rPr>
                        <a:t>Salam</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3189" algn="r">
                        <a:lnSpc>
                          <a:spcPct val="100000"/>
                        </a:lnSpc>
                        <a:spcBef>
                          <a:spcPts val="260"/>
                        </a:spcBef>
                      </a:pPr>
                      <a:r>
                        <a:rPr lang="ar-EG" sz="1200" i="1" dirty="0">
                          <a:solidFill>
                            <a:schemeClr val="accent1">
                              <a:lumMod val="50000"/>
                            </a:schemeClr>
                          </a:solidFill>
                          <a:latin typeface="Tahoma"/>
                          <a:cs typeface="Tahoma"/>
                        </a:rPr>
                        <a:t>دار السلام</a:t>
                      </a:r>
                      <a:endParaRPr sz="1200" i="1" dirty="0">
                        <a:solidFill>
                          <a:schemeClr val="accent1">
                            <a:lumMod val="50000"/>
                          </a:schemeClr>
                        </a:solidFill>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0"/>
                  </a:ext>
                </a:extLst>
              </a:tr>
              <a:tr h="286495">
                <a:tc>
                  <a:txBody>
                    <a:bodyPr/>
                    <a:lstStyle/>
                    <a:p>
                      <a:pPr marL="51435">
                        <a:lnSpc>
                          <a:spcPct val="100000"/>
                        </a:lnSpc>
                        <a:spcBef>
                          <a:spcPts val="315"/>
                        </a:spcBef>
                      </a:pPr>
                      <a:r>
                        <a:rPr sz="1200" spc="15" dirty="0">
                          <a:solidFill>
                            <a:srgbClr val="1C3D58"/>
                          </a:solidFill>
                          <a:latin typeface="Calibri"/>
                          <a:cs typeface="Calibri"/>
                        </a:rPr>
                        <a:t>Tawila</a:t>
                      </a:r>
                      <a:endParaRPr sz="1200">
                        <a:latin typeface="Calibri"/>
                        <a:cs typeface="Calibri"/>
                      </a:endParaRPr>
                    </a:p>
                  </a:txBody>
                  <a:tcPr marL="0" marR="0" marT="400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7000" algn="r">
                        <a:lnSpc>
                          <a:spcPct val="100000"/>
                        </a:lnSpc>
                        <a:spcBef>
                          <a:spcPts val="260"/>
                        </a:spcBef>
                      </a:pPr>
                      <a:r>
                        <a:rPr sz="1200" i="1" dirty="0">
                          <a:solidFill>
                            <a:srgbClr val="1C3D58"/>
                          </a:solidFill>
                          <a:latin typeface="Tahoma"/>
                          <a:cs typeface="Tahoma"/>
                        </a:rPr>
                        <a:t>ﺔﻠﻳﻮط</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1"/>
                  </a:ext>
                </a:extLst>
              </a:tr>
              <a:tr h="286495">
                <a:tc>
                  <a:txBody>
                    <a:bodyPr/>
                    <a:lstStyle/>
                    <a:p>
                      <a:pPr marL="44450">
                        <a:lnSpc>
                          <a:spcPct val="100000"/>
                        </a:lnSpc>
                        <a:spcBef>
                          <a:spcPts val="320"/>
                        </a:spcBef>
                      </a:pPr>
                      <a:r>
                        <a:rPr sz="1200" spc="50" dirty="0">
                          <a:solidFill>
                            <a:srgbClr val="1C3D58"/>
                          </a:solidFill>
                          <a:latin typeface="Calibri"/>
                          <a:cs typeface="Calibri"/>
                        </a:rPr>
                        <a:t>Kebkabiya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1920" algn="r">
                        <a:lnSpc>
                          <a:spcPct val="100000"/>
                        </a:lnSpc>
                        <a:spcBef>
                          <a:spcPts val="290"/>
                        </a:spcBef>
                      </a:pPr>
                      <a:r>
                        <a:rPr sz="1200" i="1" dirty="0">
                          <a:solidFill>
                            <a:srgbClr val="1C3D58"/>
                          </a:solidFill>
                          <a:latin typeface="Tahoma"/>
                          <a:cs typeface="Tahoma"/>
                        </a:rPr>
                        <a:t>ﺔﯿﺑﺎﻜﺒﻛ</a:t>
                      </a:r>
                      <a:endParaRPr sz="1200">
                        <a:latin typeface="Tahoma"/>
                        <a:cs typeface="Tahoma"/>
                      </a:endParaRPr>
                    </a:p>
                  </a:txBody>
                  <a:tcPr marL="0" marR="0" marT="368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2"/>
                  </a:ext>
                </a:extLst>
              </a:tr>
              <a:tr h="286495">
                <a:tc>
                  <a:txBody>
                    <a:bodyPr/>
                    <a:lstStyle/>
                    <a:p>
                      <a:pPr marL="54610">
                        <a:lnSpc>
                          <a:spcPct val="100000"/>
                        </a:lnSpc>
                        <a:spcBef>
                          <a:spcPts val="320"/>
                        </a:spcBef>
                      </a:pPr>
                      <a:r>
                        <a:rPr sz="1200" spc="90" dirty="0">
                          <a:solidFill>
                            <a:srgbClr val="1C3D58"/>
                          </a:solidFill>
                          <a:latin typeface="Calibri"/>
                          <a:cs typeface="Calibri"/>
                        </a:rPr>
                        <a:t>As</a:t>
                      </a:r>
                      <a:r>
                        <a:rPr sz="1200" spc="25" dirty="0">
                          <a:solidFill>
                            <a:srgbClr val="1C3D58"/>
                          </a:solidFill>
                          <a:latin typeface="Calibri"/>
                          <a:cs typeface="Calibri"/>
                        </a:rPr>
                        <a:t> </a:t>
                      </a:r>
                      <a:r>
                        <a:rPr sz="1200" spc="40" dirty="0">
                          <a:solidFill>
                            <a:srgbClr val="1C3D58"/>
                          </a:solidFill>
                          <a:latin typeface="Calibri"/>
                          <a:cs typeface="Calibri"/>
                        </a:rPr>
                        <a:t>Serief</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260"/>
                        </a:spcBef>
                      </a:pPr>
                      <a:r>
                        <a:rPr sz="1200" i="1" dirty="0">
                          <a:solidFill>
                            <a:srgbClr val="1C3D58"/>
                          </a:solidFill>
                          <a:latin typeface="Tahoma"/>
                          <a:cs typeface="Tahoma"/>
                        </a:rPr>
                        <a:t>ﻒﻳﺮﺴﻟا</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3"/>
                  </a:ext>
                </a:extLst>
              </a:tr>
              <a:tr h="286495">
                <a:tc>
                  <a:txBody>
                    <a:bodyPr/>
                    <a:lstStyle/>
                    <a:p>
                      <a:pPr marL="50165">
                        <a:lnSpc>
                          <a:spcPct val="100000"/>
                        </a:lnSpc>
                        <a:spcBef>
                          <a:spcPts val="320"/>
                        </a:spcBef>
                      </a:pPr>
                      <a:r>
                        <a:rPr sz="1200" spc="40" dirty="0">
                          <a:solidFill>
                            <a:srgbClr val="1C3D58"/>
                          </a:solidFill>
                          <a:latin typeface="Calibri"/>
                          <a:cs typeface="Calibri"/>
                        </a:rPr>
                        <a:t>Saraf</a:t>
                      </a:r>
                      <a:r>
                        <a:rPr sz="1200" spc="25" dirty="0">
                          <a:solidFill>
                            <a:srgbClr val="1C3D58"/>
                          </a:solidFill>
                          <a:latin typeface="Calibri"/>
                          <a:cs typeface="Calibri"/>
                        </a:rPr>
                        <a:t> </a:t>
                      </a:r>
                      <a:r>
                        <a:rPr sz="1200" spc="40" dirty="0">
                          <a:solidFill>
                            <a:srgbClr val="1C3D58"/>
                          </a:solidFill>
                          <a:latin typeface="Calibri"/>
                          <a:cs typeface="Calibri"/>
                        </a:rPr>
                        <a:t>Omra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22555" algn="r">
                        <a:lnSpc>
                          <a:spcPct val="100000"/>
                        </a:lnSpc>
                        <a:spcBef>
                          <a:spcPts val="229"/>
                        </a:spcBef>
                      </a:pPr>
                      <a:r>
                        <a:rPr sz="1200" i="1" dirty="0">
                          <a:solidFill>
                            <a:srgbClr val="1C3D58"/>
                          </a:solidFill>
                          <a:latin typeface="Tahoma"/>
                          <a:cs typeface="Tahoma"/>
                        </a:rPr>
                        <a:t>ةﺮﻤﻋ</a:t>
                      </a:r>
                      <a:r>
                        <a:rPr sz="1200" i="1" spc="-100" dirty="0">
                          <a:solidFill>
                            <a:srgbClr val="1C3D58"/>
                          </a:solidFill>
                          <a:latin typeface="Tahoma"/>
                          <a:cs typeface="Tahoma"/>
                        </a:rPr>
                        <a:t> </a:t>
                      </a:r>
                      <a:r>
                        <a:rPr sz="1200" i="1" dirty="0">
                          <a:solidFill>
                            <a:srgbClr val="1C3D58"/>
                          </a:solidFill>
                          <a:latin typeface="Tahoma"/>
                          <a:cs typeface="Tahoma"/>
                        </a:rPr>
                        <a:t>فﺮﺳ</a:t>
                      </a:r>
                      <a:endParaRPr sz="1200">
                        <a:latin typeface="Tahoma"/>
                        <a:cs typeface="Tahoma"/>
                      </a:endParaRPr>
                    </a:p>
                  </a:txBody>
                  <a:tcPr marL="0" marR="0" marT="2920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4"/>
                  </a:ext>
                </a:extLst>
              </a:tr>
              <a:tr h="286494">
                <a:tc>
                  <a:txBody>
                    <a:bodyPr/>
                    <a:lstStyle/>
                    <a:p>
                      <a:pPr marL="54610">
                        <a:lnSpc>
                          <a:spcPct val="100000"/>
                        </a:lnSpc>
                        <a:spcBef>
                          <a:spcPts val="320"/>
                        </a:spcBef>
                      </a:pPr>
                      <a:r>
                        <a:rPr sz="1200" spc="15" dirty="0">
                          <a:solidFill>
                            <a:srgbClr val="1C3D58"/>
                          </a:solidFill>
                          <a:latin typeface="Calibri"/>
                          <a:cs typeface="Calibri"/>
                        </a:rPr>
                        <a:t>At</a:t>
                      </a:r>
                      <a:r>
                        <a:rPr sz="1200" spc="25" dirty="0">
                          <a:solidFill>
                            <a:srgbClr val="1C3D58"/>
                          </a:solidFill>
                          <a:latin typeface="Calibri"/>
                          <a:cs typeface="Calibri"/>
                        </a:rPr>
                        <a:t> </a:t>
                      </a:r>
                      <a:r>
                        <a:rPr sz="1200" spc="30" dirty="0">
                          <a:solidFill>
                            <a:srgbClr val="1C3D58"/>
                          </a:solidFill>
                          <a:latin typeface="Calibri"/>
                          <a:cs typeface="Calibri"/>
                        </a:rPr>
                        <a:t>Tawisha</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229"/>
                        </a:spcBef>
                      </a:pPr>
                      <a:r>
                        <a:rPr sz="1200" i="1" dirty="0">
                          <a:solidFill>
                            <a:srgbClr val="1C3D58"/>
                          </a:solidFill>
                          <a:latin typeface="Tahoma"/>
                          <a:cs typeface="Tahoma"/>
                        </a:rPr>
                        <a:t>ﺔﺸﻳﻮﻄﻟا</a:t>
                      </a:r>
                      <a:endParaRPr sz="1200">
                        <a:latin typeface="Tahoma"/>
                        <a:cs typeface="Tahoma"/>
                      </a:endParaRPr>
                    </a:p>
                  </a:txBody>
                  <a:tcPr marL="0" marR="0" marT="2920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5"/>
                  </a:ext>
                </a:extLst>
              </a:tr>
              <a:tr h="286495">
                <a:tc>
                  <a:txBody>
                    <a:bodyPr/>
                    <a:lstStyle/>
                    <a:p>
                      <a:pPr marL="54610">
                        <a:lnSpc>
                          <a:spcPct val="100000"/>
                        </a:lnSpc>
                        <a:spcBef>
                          <a:spcPts val="320"/>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15" dirty="0">
                          <a:solidFill>
                            <a:srgbClr val="1C3D58"/>
                          </a:solidFill>
                          <a:latin typeface="Calibri"/>
                          <a:cs typeface="Calibri"/>
                        </a:rPr>
                        <a:t>Lait</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118745" algn="r">
                        <a:lnSpc>
                          <a:spcPct val="100000"/>
                        </a:lnSpc>
                        <a:spcBef>
                          <a:spcPts val="229"/>
                        </a:spcBef>
                      </a:pPr>
                      <a:r>
                        <a:rPr sz="1200" i="1" dirty="0">
                          <a:solidFill>
                            <a:srgbClr val="1C3D58"/>
                          </a:solidFill>
                          <a:latin typeface="Tahoma"/>
                          <a:cs typeface="Tahoma"/>
                        </a:rPr>
                        <a:t>ﺖﯿﻌﻠﻟا</a:t>
                      </a:r>
                      <a:endParaRPr sz="1200" dirty="0">
                        <a:latin typeface="Tahoma"/>
                        <a:cs typeface="Tahoma"/>
                      </a:endParaRPr>
                    </a:p>
                  </a:txBody>
                  <a:tcPr marL="0" marR="0" marT="2920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6"/>
                  </a:ext>
                </a:extLst>
              </a:tr>
            </a:tbl>
          </a:graphicData>
        </a:graphic>
      </p:graphicFrame>
      <p:sp>
        <p:nvSpPr>
          <p:cNvPr id="5" name="object 5"/>
          <p:cNvSpPr/>
          <p:nvPr/>
        </p:nvSpPr>
        <p:spPr>
          <a:xfrm>
            <a:off x="3532327" y="862341"/>
            <a:ext cx="3431819" cy="5954727"/>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5581210" y="5608135"/>
            <a:ext cx="673735" cy="177800"/>
          </a:xfrm>
          <a:prstGeom prst="rect">
            <a:avLst/>
          </a:prstGeom>
        </p:spPr>
        <p:txBody>
          <a:bodyPr vert="horz" wrap="square" lIns="0" tIns="12700" rIns="0" bIns="0" rtlCol="0">
            <a:spAutoFit/>
          </a:bodyPr>
          <a:lstStyle/>
          <a:p>
            <a:pPr marL="12700">
              <a:lnSpc>
                <a:spcPct val="100000"/>
              </a:lnSpc>
              <a:spcBef>
                <a:spcPts val="100"/>
              </a:spcBef>
            </a:pPr>
            <a:r>
              <a:rPr sz="1000" spc="-90" dirty="0">
                <a:solidFill>
                  <a:srgbClr val="1C3D58"/>
                </a:solidFill>
                <a:latin typeface="MS Reference Sans Serif"/>
                <a:cs typeface="MS Reference Sans Serif"/>
              </a:rPr>
              <a:t>K</a:t>
            </a:r>
            <a:r>
              <a:rPr sz="1000" spc="-55" dirty="0">
                <a:solidFill>
                  <a:srgbClr val="1C3D58"/>
                </a:solidFill>
                <a:latin typeface="MS Reference Sans Serif"/>
                <a:cs typeface="MS Reference Sans Serif"/>
              </a:rPr>
              <a:t>elemando</a:t>
            </a:r>
            <a:endParaRPr sz="1000">
              <a:latin typeface="MS Reference Sans Serif"/>
              <a:cs typeface="MS Reference Sans Serif"/>
            </a:endParaRPr>
          </a:p>
        </p:txBody>
      </p:sp>
      <p:sp>
        <p:nvSpPr>
          <p:cNvPr id="7" name="object 7"/>
          <p:cNvSpPr txBox="1"/>
          <p:nvPr/>
        </p:nvSpPr>
        <p:spPr>
          <a:xfrm>
            <a:off x="5374872" y="2639071"/>
            <a:ext cx="52959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45"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Malha</a:t>
            </a:r>
            <a:endParaRPr sz="1000">
              <a:latin typeface="MS Reference Sans Serif"/>
              <a:cs typeface="MS Reference Sans Serif"/>
            </a:endParaRPr>
          </a:p>
        </p:txBody>
      </p:sp>
      <p:sp>
        <p:nvSpPr>
          <p:cNvPr id="8" name="object 8"/>
          <p:cNvSpPr txBox="1"/>
          <p:nvPr/>
        </p:nvSpPr>
        <p:spPr>
          <a:xfrm>
            <a:off x="3590645" y="3946437"/>
            <a:ext cx="1236345" cy="641985"/>
          </a:xfrm>
          <a:prstGeom prst="rect">
            <a:avLst/>
          </a:prstGeom>
        </p:spPr>
        <p:txBody>
          <a:bodyPr vert="horz" wrap="square" lIns="0" tIns="12700" rIns="0" bIns="0" rtlCol="0">
            <a:spAutoFit/>
          </a:bodyPr>
          <a:lstStyle/>
          <a:p>
            <a:pPr marL="25400">
              <a:lnSpc>
                <a:spcPct val="100000"/>
              </a:lnSpc>
              <a:spcBef>
                <a:spcPts val="100"/>
              </a:spcBef>
            </a:pPr>
            <a:r>
              <a:rPr sz="1000" spc="-45" dirty="0">
                <a:solidFill>
                  <a:srgbClr val="1C3D58"/>
                </a:solidFill>
                <a:latin typeface="MS Reference Sans Serif"/>
                <a:cs typeface="MS Reference Sans Serif"/>
              </a:rPr>
              <a:t>At</a:t>
            </a:r>
            <a:r>
              <a:rPr sz="1000" spc="-10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Tina</a:t>
            </a:r>
            <a:endParaRPr sz="1000">
              <a:latin typeface="MS Reference Sans Serif"/>
              <a:cs typeface="MS Reference Sans Serif"/>
            </a:endParaRPr>
          </a:p>
          <a:p>
            <a:pPr>
              <a:lnSpc>
                <a:spcPct val="100000"/>
              </a:lnSpc>
            </a:pPr>
            <a:endParaRPr sz="1200">
              <a:latin typeface="Times New Roman"/>
              <a:cs typeface="Times New Roman"/>
            </a:endParaRPr>
          </a:p>
          <a:p>
            <a:pPr marL="250190">
              <a:lnSpc>
                <a:spcPct val="100000"/>
              </a:lnSpc>
              <a:spcBef>
                <a:spcPts val="1070"/>
              </a:spcBef>
            </a:pPr>
            <a:r>
              <a:rPr sz="1500" spc="-82" baseline="-5555" dirty="0">
                <a:solidFill>
                  <a:srgbClr val="1C3D58"/>
                </a:solidFill>
                <a:latin typeface="MS Reference Sans Serif"/>
                <a:cs typeface="MS Reference Sans Serif"/>
              </a:rPr>
              <a:t>Kernoi </a:t>
            </a:r>
            <a:r>
              <a:rPr sz="1000" spc="-60" dirty="0">
                <a:solidFill>
                  <a:srgbClr val="1C3D58"/>
                </a:solidFill>
                <a:latin typeface="MS Reference Sans Serif"/>
                <a:cs typeface="MS Reference Sans Serif"/>
              </a:rPr>
              <a:t>Um</a:t>
            </a:r>
            <a:r>
              <a:rPr sz="1000" spc="10"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Baru</a:t>
            </a:r>
            <a:endParaRPr sz="1000">
              <a:latin typeface="MS Reference Sans Serif"/>
              <a:cs typeface="MS Reference Sans Serif"/>
            </a:endParaRPr>
          </a:p>
        </p:txBody>
      </p:sp>
      <p:sp>
        <p:nvSpPr>
          <p:cNvPr id="9" name="object 9"/>
          <p:cNvSpPr txBox="1"/>
          <p:nvPr/>
        </p:nvSpPr>
        <p:spPr>
          <a:xfrm>
            <a:off x="4711449" y="4746366"/>
            <a:ext cx="401955" cy="177800"/>
          </a:xfrm>
          <a:prstGeom prst="rect">
            <a:avLst/>
          </a:prstGeom>
        </p:spPr>
        <p:txBody>
          <a:bodyPr vert="horz" wrap="square" lIns="0" tIns="12700" rIns="0" bIns="0" rtlCol="0">
            <a:spAutoFit/>
          </a:bodyPr>
          <a:lstStyle/>
          <a:p>
            <a:pPr marL="12700">
              <a:lnSpc>
                <a:spcPct val="100000"/>
              </a:lnSpc>
              <a:spcBef>
                <a:spcPts val="100"/>
              </a:spcBef>
            </a:pPr>
            <a:r>
              <a:rPr sz="1000" spc="-80" dirty="0">
                <a:solidFill>
                  <a:srgbClr val="1C3D58"/>
                </a:solidFill>
                <a:latin typeface="MS Reference Sans Serif"/>
                <a:cs typeface="MS Reference Sans Serif"/>
              </a:rPr>
              <a:t>K</a:t>
            </a:r>
            <a:r>
              <a:rPr sz="1000" spc="-75" dirty="0">
                <a:solidFill>
                  <a:srgbClr val="1C3D58"/>
                </a:solidFill>
                <a:latin typeface="MS Reference Sans Serif"/>
                <a:cs typeface="MS Reference Sans Serif"/>
              </a:rPr>
              <a:t>utum</a:t>
            </a:r>
            <a:endParaRPr sz="1000">
              <a:latin typeface="MS Reference Sans Serif"/>
              <a:cs typeface="MS Reference Sans Serif"/>
            </a:endParaRPr>
          </a:p>
        </p:txBody>
      </p:sp>
      <p:sp>
        <p:nvSpPr>
          <p:cNvPr id="10" name="object 10"/>
          <p:cNvSpPr txBox="1"/>
          <p:nvPr/>
        </p:nvSpPr>
        <p:spPr>
          <a:xfrm>
            <a:off x="5728846" y="4852854"/>
            <a:ext cx="311785"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1C3D58"/>
                </a:solidFill>
                <a:latin typeface="MS Reference Sans Serif"/>
                <a:cs typeface="MS Reference Sans Serif"/>
              </a:rPr>
              <a:t>Melit</a:t>
            </a:r>
            <a:endParaRPr sz="1000">
              <a:latin typeface="MS Reference Sans Serif"/>
              <a:cs typeface="MS Reference Sans Serif"/>
            </a:endParaRPr>
          </a:p>
        </p:txBody>
      </p:sp>
      <p:sp>
        <p:nvSpPr>
          <p:cNvPr id="11" name="object 11"/>
          <p:cNvSpPr txBox="1"/>
          <p:nvPr/>
        </p:nvSpPr>
        <p:spPr>
          <a:xfrm>
            <a:off x="6689006" y="5025083"/>
            <a:ext cx="50482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75" dirty="0">
                <a:solidFill>
                  <a:srgbClr val="1C3D58"/>
                </a:solidFill>
                <a:latin typeface="MS Reference Sans Serif"/>
                <a:cs typeface="MS Reference Sans Serif"/>
              </a:rPr>
              <a:t>Koma</a:t>
            </a:r>
            <a:endParaRPr sz="1000">
              <a:latin typeface="MS Reference Sans Serif"/>
              <a:cs typeface="MS Reference Sans Serif"/>
            </a:endParaRPr>
          </a:p>
        </p:txBody>
      </p:sp>
      <p:sp>
        <p:nvSpPr>
          <p:cNvPr id="12" name="object 12"/>
          <p:cNvSpPr txBox="1"/>
          <p:nvPr/>
        </p:nvSpPr>
        <p:spPr>
          <a:xfrm>
            <a:off x="6117368" y="5426411"/>
            <a:ext cx="76835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5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Kadadah</a:t>
            </a:r>
            <a:endParaRPr sz="1000">
              <a:latin typeface="MS Reference Sans Serif"/>
              <a:cs typeface="MS Reference Sans Serif"/>
            </a:endParaRPr>
          </a:p>
        </p:txBody>
      </p:sp>
      <p:sp>
        <p:nvSpPr>
          <p:cNvPr id="13" name="object 13"/>
          <p:cNvSpPr txBox="1"/>
          <p:nvPr/>
        </p:nvSpPr>
        <p:spPr>
          <a:xfrm>
            <a:off x="5123567" y="5273997"/>
            <a:ext cx="568960"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Fasher</a:t>
            </a:r>
            <a:endParaRPr sz="1000">
              <a:latin typeface="MS Reference Sans Serif"/>
              <a:cs typeface="MS Reference Sans Serif"/>
            </a:endParaRPr>
          </a:p>
        </p:txBody>
      </p:sp>
      <p:sp>
        <p:nvSpPr>
          <p:cNvPr id="14" name="object 14"/>
          <p:cNvSpPr txBox="1"/>
          <p:nvPr/>
        </p:nvSpPr>
        <p:spPr>
          <a:xfrm>
            <a:off x="5203379" y="5655766"/>
            <a:ext cx="23177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Dar</a:t>
            </a:r>
            <a:endParaRPr sz="1000">
              <a:latin typeface="MS Reference Sans Serif"/>
              <a:cs typeface="MS Reference Sans Serif"/>
            </a:endParaRPr>
          </a:p>
        </p:txBody>
      </p:sp>
      <p:sp>
        <p:nvSpPr>
          <p:cNvPr id="15" name="object 15"/>
          <p:cNvSpPr txBox="1"/>
          <p:nvPr/>
        </p:nvSpPr>
        <p:spPr>
          <a:xfrm>
            <a:off x="4868680" y="5452489"/>
            <a:ext cx="389890" cy="177800"/>
          </a:xfrm>
          <a:prstGeom prst="rect">
            <a:avLst/>
          </a:prstGeom>
        </p:spPr>
        <p:txBody>
          <a:bodyPr vert="horz" wrap="square" lIns="0" tIns="12700" rIns="0" bIns="0" rtlCol="0">
            <a:spAutoFit/>
          </a:bodyPr>
          <a:lstStyle/>
          <a:p>
            <a:pPr marL="12700">
              <a:lnSpc>
                <a:spcPct val="100000"/>
              </a:lnSpc>
              <a:spcBef>
                <a:spcPts val="100"/>
              </a:spcBef>
            </a:pPr>
            <a:r>
              <a:rPr sz="1000" spc="-114" dirty="0">
                <a:solidFill>
                  <a:srgbClr val="1C3D58"/>
                </a:solidFill>
                <a:latin typeface="MS Reference Sans Serif"/>
                <a:cs typeface="MS Reference Sans Serif"/>
              </a:rPr>
              <a:t>T</a:t>
            </a:r>
            <a:r>
              <a:rPr sz="1000" spc="-45" dirty="0">
                <a:solidFill>
                  <a:srgbClr val="1C3D58"/>
                </a:solidFill>
                <a:latin typeface="MS Reference Sans Serif"/>
                <a:cs typeface="MS Reference Sans Serif"/>
              </a:rPr>
              <a:t>awila</a:t>
            </a:r>
            <a:endParaRPr sz="1000">
              <a:latin typeface="MS Reference Sans Serif"/>
              <a:cs typeface="MS Reference Sans Serif"/>
            </a:endParaRPr>
          </a:p>
        </p:txBody>
      </p:sp>
      <p:sp>
        <p:nvSpPr>
          <p:cNvPr id="16" name="object 16"/>
          <p:cNvSpPr txBox="1"/>
          <p:nvPr/>
        </p:nvSpPr>
        <p:spPr>
          <a:xfrm>
            <a:off x="4376300" y="5304914"/>
            <a:ext cx="625475" cy="177800"/>
          </a:xfrm>
          <a:prstGeom prst="rect">
            <a:avLst/>
          </a:prstGeom>
        </p:spPr>
        <p:txBody>
          <a:bodyPr vert="horz" wrap="square" lIns="0" tIns="12700" rIns="0" bIns="0" rtlCol="0">
            <a:spAutoFit/>
          </a:bodyPr>
          <a:lstStyle/>
          <a:p>
            <a:pPr marL="12700">
              <a:lnSpc>
                <a:spcPct val="100000"/>
              </a:lnSpc>
              <a:spcBef>
                <a:spcPts val="100"/>
              </a:spcBef>
            </a:pPr>
            <a:r>
              <a:rPr sz="1000" spc="-90" dirty="0">
                <a:solidFill>
                  <a:srgbClr val="1C3D58"/>
                </a:solidFill>
                <a:latin typeface="MS Reference Sans Serif"/>
                <a:cs typeface="MS Reference Sans Serif"/>
              </a:rPr>
              <a:t>K</a:t>
            </a:r>
            <a:r>
              <a:rPr sz="1000" spc="-50" dirty="0">
                <a:solidFill>
                  <a:srgbClr val="1C3D58"/>
                </a:solidFill>
                <a:latin typeface="MS Reference Sans Serif"/>
                <a:cs typeface="MS Reference Sans Serif"/>
              </a:rPr>
              <a:t>ebkabiya</a:t>
            </a:r>
            <a:endParaRPr sz="1000">
              <a:latin typeface="MS Reference Sans Serif"/>
              <a:cs typeface="MS Reference Sans Serif"/>
            </a:endParaRPr>
          </a:p>
        </p:txBody>
      </p:sp>
      <p:sp>
        <p:nvSpPr>
          <p:cNvPr id="17" name="object 17"/>
          <p:cNvSpPr txBox="1"/>
          <p:nvPr/>
        </p:nvSpPr>
        <p:spPr>
          <a:xfrm>
            <a:off x="3895945" y="5135642"/>
            <a:ext cx="541655"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1C3D58"/>
                </a:solidFill>
                <a:latin typeface="MS Reference Sans Serif"/>
                <a:cs typeface="MS Reference Sans Serif"/>
              </a:rPr>
              <a:t>As</a:t>
            </a:r>
            <a:r>
              <a:rPr sz="1000" spc="-15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Serief</a:t>
            </a:r>
            <a:endParaRPr sz="1000">
              <a:latin typeface="MS Reference Sans Serif"/>
              <a:cs typeface="MS Reference Sans Serif"/>
            </a:endParaRPr>
          </a:p>
        </p:txBody>
      </p:sp>
      <p:sp>
        <p:nvSpPr>
          <p:cNvPr id="18" name="object 18"/>
          <p:cNvSpPr txBox="1"/>
          <p:nvPr/>
        </p:nvSpPr>
        <p:spPr>
          <a:xfrm>
            <a:off x="3581996" y="5400688"/>
            <a:ext cx="68008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Saraf</a:t>
            </a:r>
            <a:r>
              <a:rPr sz="1000" spc="-150"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Omra</a:t>
            </a:r>
            <a:endParaRPr sz="1000">
              <a:latin typeface="MS Reference Sans Serif"/>
              <a:cs typeface="MS Reference Sans Serif"/>
            </a:endParaRPr>
          </a:p>
        </p:txBody>
      </p:sp>
      <p:sp>
        <p:nvSpPr>
          <p:cNvPr id="19" name="object 19"/>
          <p:cNvSpPr txBox="1"/>
          <p:nvPr/>
        </p:nvSpPr>
        <p:spPr>
          <a:xfrm>
            <a:off x="5203379" y="5782767"/>
            <a:ext cx="1420495" cy="979805"/>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1C3D58"/>
                </a:solidFill>
                <a:latin typeface="MS Reference Sans Serif"/>
                <a:cs typeface="MS Reference Sans Serif"/>
              </a:rPr>
              <a:t>As</a:t>
            </a:r>
            <a:r>
              <a:rPr sz="1000" spc="-100"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Salam</a:t>
            </a:r>
            <a:endParaRPr sz="1000">
              <a:latin typeface="MS Reference Sans Serif"/>
              <a:cs typeface="MS Reference Sans Serif"/>
            </a:endParaRPr>
          </a:p>
          <a:p>
            <a:pPr>
              <a:lnSpc>
                <a:spcPct val="100000"/>
              </a:lnSpc>
            </a:pPr>
            <a:endParaRPr sz="1200">
              <a:latin typeface="Times New Roman"/>
              <a:cs typeface="Times New Roman"/>
            </a:endParaRPr>
          </a:p>
          <a:p>
            <a:pPr marL="764540">
              <a:lnSpc>
                <a:spcPct val="100000"/>
              </a:lnSpc>
              <a:spcBef>
                <a:spcPts val="805"/>
              </a:spcBef>
            </a:pPr>
            <a:r>
              <a:rPr sz="1000" spc="-45" dirty="0">
                <a:solidFill>
                  <a:srgbClr val="1C3D58"/>
                </a:solidFill>
                <a:latin typeface="MS Reference Sans Serif"/>
                <a:cs typeface="MS Reference Sans Serif"/>
              </a:rPr>
              <a:t>At</a:t>
            </a:r>
            <a:r>
              <a:rPr sz="1000" spc="-165" dirty="0">
                <a:solidFill>
                  <a:srgbClr val="1C3D58"/>
                </a:solidFill>
                <a:latin typeface="MS Reference Sans Serif"/>
                <a:cs typeface="MS Reference Sans Serif"/>
              </a:rPr>
              <a:t> </a:t>
            </a:r>
            <a:r>
              <a:rPr sz="1000" spc="-60" dirty="0">
                <a:solidFill>
                  <a:srgbClr val="1C3D58"/>
                </a:solidFill>
                <a:latin typeface="MS Reference Sans Serif"/>
                <a:cs typeface="MS Reference Sans Serif"/>
              </a:rPr>
              <a:t>Tawisha</a:t>
            </a:r>
            <a:endParaRPr sz="1000">
              <a:latin typeface="MS Reference Sans Serif"/>
              <a:cs typeface="MS Reference Sans Serif"/>
            </a:endParaRPr>
          </a:p>
          <a:p>
            <a:pPr>
              <a:lnSpc>
                <a:spcPct val="100000"/>
              </a:lnSpc>
            </a:pPr>
            <a:endParaRPr sz="1500">
              <a:latin typeface="Times New Roman"/>
              <a:cs typeface="Times New Roman"/>
            </a:endParaRPr>
          </a:p>
          <a:p>
            <a:pPr marR="5080" algn="r">
              <a:lnSpc>
                <a:spcPct val="100000"/>
              </a:lnSpc>
            </a:pPr>
            <a:r>
              <a:rPr sz="1000" spc="-15" dirty="0">
                <a:solidFill>
                  <a:srgbClr val="1C3D58"/>
                </a:solidFill>
                <a:latin typeface="MS Reference Sans Serif"/>
                <a:cs typeface="MS Reference Sans Serif"/>
              </a:rPr>
              <a:t>Al</a:t>
            </a:r>
            <a:r>
              <a:rPr sz="1000" spc="-17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Lait</a:t>
            </a:r>
            <a:endParaRPr sz="1000">
              <a:latin typeface="MS Reference Sans Serif"/>
              <a:cs typeface="MS Reference Sans Serif"/>
            </a:endParaRPr>
          </a:p>
        </p:txBody>
      </p:sp>
      <p:sp>
        <p:nvSpPr>
          <p:cNvPr id="20" name="object 20"/>
          <p:cNvSpPr/>
          <p:nvPr/>
        </p:nvSpPr>
        <p:spPr>
          <a:xfrm>
            <a:off x="8571228" y="5175821"/>
            <a:ext cx="1769616" cy="1769615"/>
          </a:xfrm>
          <a:prstGeom prst="rect">
            <a:avLst/>
          </a:prstGeom>
          <a:blipFill>
            <a:blip r:embed="rId3" cstate="print"/>
            <a:stretch>
              <a:fillRect/>
            </a:stretch>
          </a:blipFill>
        </p:spPr>
        <p:txBody>
          <a:bodyPr wrap="square" lIns="0" tIns="0" rIns="0" bIns="0" rtlCol="0"/>
          <a:lstStyle/>
          <a:p>
            <a:endParaRPr/>
          </a:p>
        </p:txBody>
      </p:sp>
      <p:sp>
        <p:nvSpPr>
          <p:cNvPr id="22" name="object 12">
            <a:extLst>
              <a:ext uri="{FF2B5EF4-FFF2-40B4-BE49-F238E27FC236}">
                <a16:creationId xmlns:a16="http://schemas.microsoft.com/office/drawing/2014/main" id="{5D3038A5-E0A4-4352-8594-34024E2E8A65}"/>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44257" y="712806"/>
            <a:ext cx="2217420" cy="845185"/>
          </a:xfrm>
          <a:prstGeom prst="rect">
            <a:avLst/>
          </a:prstGeom>
        </p:spPr>
        <p:txBody>
          <a:bodyPr vert="horz" wrap="square" lIns="0" tIns="93345" rIns="0" bIns="0" rtlCol="0">
            <a:spAutoFit/>
          </a:bodyPr>
          <a:lstStyle/>
          <a:p>
            <a:pPr marL="19685">
              <a:lnSpc>
                <a:spcPct val="100000"/>
              </a:lnSpc>
              <a:spcBef>
                <a:spcPts val="735"/>
              </a:spcBef>
            </a:pPr>
            <a:r>
              <a:rPr sz="1800" spc="-105" dirty="0">
                <a:solidFill>
                  <a:srgbClr val="0072BC"/>
                </a:solidFill>
                <a:latin typeface="MS Reference Sans Serif"/>
                <a:cs typeface="MS Reference Sans Serif"/>
              </a:rPr>
              <a:t>South </a:t>
            </a:r>
            <a:r>
              <a:rPr sz="1800" spc="-100" dirty="0">
                <a:solidFill>
                  <a:srgbClr val="0072BC"/>
                </a:solidFill>
                <a:latin typeface="MS Reference Sans Serif"/>
                <a:cs typeface="MS Reference Sans Serif"/>
              </a:rPr>
              <a:t>Darfur</a:t>
            </a:r>
            <a:r>
              <a:rPr sz="1800" spc="-26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12700">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45720">
              <a:lnSpc>
                <a:spcPts val="1975"/>
              </a:lnSpc>
            </a:pPr>
            <a:r>
              <a:rPr sz="1800" spc="-235" dirty="0">
                <a:solidFill>
                  <a:srgbClr val="0072BC"/>
                </a:solidFill>
                <a:latin typeface="MS Reference Sans Serif"/>
                <a:cs typeface="MS Reference Sans Serif"/>
              </a:rPr>
              <a:t>21</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graphicFrame>
        <p:nvGraphicFramePr>
          <p:cNvPr id="4" name="object 4"/>
          <p:cNvGraphicFramePr>
            <a:graphicFrameLocks noGrp="1"/>
          </p:cNvGraphicFramePr>
          <p:nvPr>
            <p:extLst>
              <p:ext uri="{D42A27DB-BD31-4B8C-83A1-F6EECF244321}">
                <p14:modId xmlns:p14="http://schemas.microsoft.com/office/powerpoint/2010/main" val="2786995758"/>
              </p:ext>
            </p:extLst>
          </p:nvPr>
        </p:nvGraphicFramePr>
        <p:xfrm>
          <a:off x="365669" y="1608872"/>
          <a:ext cx="2266950" cy="5342620"/>
        </p:xfrm>
        <a:graphic>
          <a:graphicData uri="http://schemas.openxmlformats.org/drawingml/2006/table">
            <a:tbl>
              <a:tblPr firstRow="1" bandRow="1">
                <a:tableStyleId>{2D5ABB26-0587-4C30-8999-92F81FD0307C}</a:tableStyleId>
              </a:tblPr>
              <a:tblGrid>
                <a:gridCol w="1133475">
                  <a:extLst>
                    <a:ext uri="{9D8B030D-6E8A-4147-A177-3AD203B41FA5}">
                      <a16:colId xmlns:a16="http://schemas.microsoft.com/office/drawing/2014/main" val="20000"/>
                    </a:ext>
                  </a:extLst>
                </a:gridCol>
                <a:gridCol w="1133475">
                  <a:extLst>
                    <a:ext uri="{9D8B030D-6E8A-4147-A177-3AD203B41FA5}">
                      <a16:colId xmlns:a16="http://schemas.microsoft.com/office/drawing/2014/main" val="20001"/>
                    </a:ext>
                  </a:extLst>
                </a:gridCol>
              </a:tblGrid>
              <a:tr h="254411">
                <a:tc>
                  <a:txBody>
                    <a:bodyPr/>
                    <a:lstStyle/>
                    <a:p>
                      <a:pPr marL="95885">
                        <a:lnSpc>
                          <a:spcPct val="100000"/>
                        </a:lnSpc>
                        <a:spcBef>
                          <a:spcPts val="90"/>
                        </a:spcBef>
                      </a:pPr>
                      <a:r>
                        <a:rPr sz="1200" spc="65" dirty="0">
                          <a:solidFill>
                            <a:srgbClr val="1C3D58"/>
                          </a:solidFill>
                          <a:latin typeface="Calibri"/>
                          <a:cs typeface="Calibri"/>
                        </a:rPr>
                        <a:t>Sharg </a:t>
                      </a:r>
                      <a:r>
                        <a:rPr sz="1200" spc="35" dirty="0">
                          <a:solidFill>
                            <a:srgbClr val="1C3D58"/>
                          </a:solidFill>
                          <a:latin typeface="Calibri"/>
                          <a:cs typeface="Calibri"/>
                        </a:rPr>
                        <a:t>Aj</a:t>
                      </a:r>
                      <a:r>
                        <a:rPr sz="1200" spc="-30" dirty="0">
                          <a:solidFill>
                            <a:srgbClr val="1C3D58"/>
                          </a:solidFill>
                          <a:latin typeface="Calibri"/>
                          <a:cs typeface="Calibri"/>
                        </a:rPr>
                        <a:t> </a:t>
                      </a:r>
                      <a:r>
                        <a:rPr sz="1200" spc="70" dirty="0">
                          <a:solidFill>
                            <a:srgbClr val="1C3D58"/>
                          </a:solidFill>
                          <a:latin typeface="Calibri"/>
                          <a:cs typeface="Calibri"/>
                        </a:rPr>
                        <a:t>Jabal</a:t>
                      </a:r>
                      <a:endParaRPr sz="1200">
                        <a:latin typeface="Calibri"/>
                        <a:cs typeface="Calibri"/>
                      </a:endParaRPr>
                    </a:p>
                  </a:txBody>
                  <a:tcPr marL="0" marR="0" marT="114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0325" algn="r">
                        <a:lnSpc>
                          <a:spcPct val="100000"/>
                        </a:lnSpc>
                        <a:spcBef>
                          <a:spcPts val="135"/>
                        </a:spcBef>
                      </a:pPr>
                      <a:r>
                        <a:rPr lang="ar-EG" sz="1200" i="1" spc="-5" dirty="0">
                          <a:solidFill>
                            <a:srgbClr val="1C3D58"/>
                          </a:solidFill>
                          <a:latin typeface="Tahoma"/>
                          <a:cs typeface="Tahoma"/>
                        </a:rPr>
                        <a:t>شرق الجبل</a:t>
                      </a:r>
                      <a:endParaRPr sz="1200" dirty="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254412">
                <a:tc>
                  <a:txBody>
                    <a:bodyPr/>
                    <a:lstStyle/>
                    <a:p>
                      <a:pPr marL="100330">
                        <a:lnSpc>
                          <a:spcPct val="100000"/>
                        </a:lnSpc>
                        <a:spcBef>
                          <a:spcPts val="195"/>
                        </a:spcBef>
                      </a:pPr>
                      <a:r>
                        <a:rPr sz="1200" spc="40" dirty="0">
                          <a:solidFill>
                            <a:srgbClr val="1C3D58"/>
                          </a:solidFill>
                          <a:latin typeface="Calibri"/>
                          <a:cs typeface="Calibri"/>
                        </a:rPr>
                        <a:t>Al</a:t>
                      </a:r>
                      <a:r>
                        <a:rPr sz="1200" spc="25" dirty="0">
                          <a:solidFill>
                            <a:srgbClr val="1C3D58"/>
                          </a:solidFill>
                          <a:latin typeface="Calibri"/>
                          <a:cs typeface="Calibri"/>
                        </a:rPr>
                        <a:t> Wihda</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6515" algn="r">
                        <a:lnSpc>
                          <a:spcPct val="100000"/>
                        </a:lnSpc>
                        <a:spcBef>
                          <a:spcPts val="130"/>
                        </a:spcBef>
                      </a:pPr>
                      <a:r>
                        <a:rPr sz="1200" i="1" dirty="0">
                          <a:solidFill>
                            <a:srgbClr val="1C3D58"/>
                          </a:solidFill>
                          <a:latin typeface="Tahoma"/>
                          <a:cs typeface="Tahoma"/>
                        </a:rPr>
                        <a:t>ةﺪﺣﻮﻟا</a:t>
                      </a:r>
                      <a:endParaRPr sz="1200">
                        <a:latin typeface="Tahoma"/>
                        <a:cs typeface="Tahoma"/>
                      </a:endParaRPr>
                    </a:p>
                  </a:txBody>
                  <a:tcPr marL="0" marR="0" marT="165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254407">
                <a:tc>
                  <a:txBody>
                    <a:bodyPr/>
                    <a:lstStyle/>
                    <a:p>
                      <a:pPr marL="89535">
                        <a:lnSpc>
                          <a:spcPct val="100000"/>
                        </a:lnSpc>
                        <a:spcBef>
                          <a:spcPts val="85"/>
                        </a:spcBef>
                      </a:pPr>
                      <a:r>
                        <a:rPr sz="1200" spc="45" dirty="0">
                          <a:solidFill>
                            <a:srgbClr val="1C3D58"/>
                          </a:solidFill>
                          <a:latin typeface="Calibri"/>
                          <a:cs typeface="Calibri"/>
                        </a:rPr>
                        <a:t>Nitega</a:t>
                      </a:r>
                      <a:endParaRPr sz="1200">
                        <a:latin typeface="Calibri"/>
                        <a:cs typeface="Calibri"/>
                      </a:endParaRPr>
                    </a:p>
                  </a:txBody>
                  <a:tcPr marL="0" marR="0" marT="1079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055" algn="r">
                        <a:lnSpc>
                          <a:spcPct val="100000"/>
                        </a:lnSpc>
                        <a:spcBef>
                          <a:spcPts val="100"/>
                        </a:spcBef>
                      </a:pPr>
                      <a:r>
                        <a:rPr sz="1200" i="1" dirty="0">
                          <a:solidFill>
                            <a:srgbClr val="1C3D58"/>
                          </a:solidFill>
                          <a:latin typeface="Tahoma"/>
                          <a:cs typeface="Tahoma"/>
                        </a:rPr>
                        <a:t>ﺔﻘﯿﺘﻧ</a:t>
                      </a:r>
                      <a:endParaRPr sz="1200">
                        <a:latin typeface="Tahoma"/>
                        <a:cs typeface="Tahoma"/>
                      </a:endParaRPr>
                    </a:p>
                  </a:txBody>
                  <a:tcPr marL="0" marR="0" marT="127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254412">
                <a:tc>
                  <a:txBody>
                    <a:bodyPr/>
                    <a:lstStyle/>
                    <a:p>
                      <a:pPr marL="89535">
                        <a:lnSpc>
                          <a:spcPct val="100000"/>
                        </a:lnSpc>
                        <a:spcBef>
                          <a:spcPts val="85"/>
                        </a:spcBef>
                      </a:pPr>
                      <a:r>
                        <a:rPr sz="1200" spc="30" dirty="0">
                          <a:solidFill>
                            <a:srgbClr val="1C3D58"/>
                          </a:solidFill>
                          <a:latin typeface="Calibri"/>
                          <a:cs typeface="Calibri"/>
                        </a:rPr>
                        <a:t>Mershing</a:t>
                      </a:r>
                      <a:endParaRPr sz="1200">
                        <a:latin typeface="Calibri"/>
                        <a:cs typeface="Calibri"/>
                      </a:endParaRPr>
                    </a:p>
                  </a:txBody>
                  <a:tcPr marL="0" marR="0" marT="1079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0960" algn="r">
                        <a:lnSpc>
                          <a:spcPct val="100000"/>
                        </a:lnSpc>
                        <a:spcBef>
                          <a:spcPts val="25"/>
                        </a:spcBef>
                      </a:pPr>
                      <a:r>
                        <a:rPr sz="1200" i="1" dirty="0">
                          <a:solidFill>
                            <a:srgbClr val="1C3D58"/>
                          </a:solidFill>
                          <a:latin typeface="Tahoma"/>
                          <a:cs typeface="Tahoma"/>
                        </a:rPr>
                        <a:t>ﺞﻨﺷﺮﻣ</a:t>
                      </a:r>
                      <a:endParaRPr sz="1200">
                        <a:latin typeface="Tahoma"/>
                        <a:cs typeface="Tahoma"/>
                      </a:endParaRPr>
                    </a:p>
                  </a:txBody>
                  <a:tcPr marL="0" marR="0" marT="31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254411">
                <a:tc>
                  <a:txBody>
                    <a:bodyPr/>
                    <a:lstStyle/>
                    <a:p>
                      <a:pPr marL="89535">
                        <a:lnSpc>
                          <a:spcPct val="100000"/>
                        </a:lnSpc>
                        <a:spcBef>
                          <a:spcPts val="90"/>
                        </a:spcBef>
                      </a:pPr>
                      <a:r>
                        <a:rPr sz="1200" spc="45" dirty="0">
                          <a:solidFill>
                            <a:srgbClr val="1C3D58"/>
                          </a:solidFill>
                          <a:latin typeface="Calibri"/>
                          <a:cs typeface="Calibri"/>
                        </a:rPr>
                        <a:t>Nyala</a:t>
                      </a:r>
                      <a:r>
                        <a:rPr sz="1200" spc="15" dirty="0">
                          <a:solidFill>
                            <a:srgbClr val="1C3D58"/>
                          </a:solidFill>
                          <a:latin typeface="Calibri"/>
                          <a:cs typeface="Calibri"/>
                        </a:rPr>
                        <a:t> </a:t>
                      </a:r>
                      <a:r>
                        <a:rPr sz="1200" spc="40" dirty="0">
                          <a:solidFill>
                            <a:srgbClr val="1C3D58"/>
                          </a:solidFill>
                          <a:latin typeface="Calibri"/>
                          <a:cs typeface="Calibri"/>
                        </a:rPr>
                        <a:t>Shimal</a:t>
                      </a:r>
                      <a:endParaRPr sz="1200">
                        <a:latin typeface="Calibri"/>
                        <a:cs typeface="Calibri"/>
                      </a:endParaRPr>
                    </a:p>
                  </a:txBody>
                  <a:tcPr marL="0" marR="0" marT="114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055" algn="r">
                        <a:lnSpc>
                          <a:spcPct val="100000"/>
                        </a:lnSpc>
                        <a:spcBef>
                          <a:spcPts val="165"/>
                        </a:spcBef>
                      </a:pPr>
                      <a:r>
                        <a:rPr sz="1200" i="1" dirty="0">
                          <a:solidFill>
                            <a:srgbClr val="1C3D58"/>
                          </a:solidFill>
                          <a:latin typeface="Tahoma"/>
                          <a:cs typeface="Tahoma"/>
                        </a:rPr>
                        <a:t>لﺎﻤﺷ</a:t>
                      </a:r>
                      <a:r>
                        <a:rPr sz="1200" i="1" spc="-100" dirty="0">
                          <a:solidFill>
                            <a:srgbClr val="1C3D58"/>
                          </a:solidFill>
                          <a:latin typeface="Tahoma"/>
                          <a:cs typeface="Tahoma"/>
                        </a:rPr>
                        <a:t> </a:t>
                      </a:r>
                      <a:r>
                        <a:rPr sz="1200" i="1" dirty="0">
                          <a:solidFill>
                            <a:srgbClr val="1C3D58"/>
                          </a:solidFill>
                          <a:latin typeface="Tahoma"/>
                          <a:cs typeface="Tahoma"/>
                        </a:rPr>
                        <a:t>ﻻﺎﯿﻧ</a:t>
                      </a:r>
                      <a:endParaRPr sz="1200">
                        <a:latin typeface="Tahoma"/>
                        <a:cs typeface="Tahoma"/>
                      </a:endParaRPr>
                    </a:p>
                  </a:txBody>
                  <a:tcPr marL="0" marR="0" marT="209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54412">
                <a:tc>
                  <a:txBody>
                    <a:bodyPr/>
                    <a:lstStyle/>
                    <a:p>
                      <a:pPr marL="89535">
                        <a:lnSpc>
                          <a:spcPct val="100000"/>
                        </a:lnSpc>
                        <a:spcBef>
                          <a:spcPts val="85"/>
                        </a:spcBef>
                      </a:pPr>
                      <a:r>
                        <a:rPr sz="1200" spc="45" dirty="0">
                          <a:solidFill>
                            <a:srgbClr val="1C3D58"/>
                          </a:solidFill>
                          <a:latin typeface="Calibri"/>
                          <a:cs typeface="Calibri"/>
                        </a:rPr>
                        <a:t>Nyala</a:t>
                      </a:r>
                      <a:r>
                        <a:rPr sz="1200" spc="10" dirty="0">
                          <a:solidFill>
                            <a:srgbClr val="1C3D58"/>
                          </a:solidFill>
                          <a:latin typeface="Calibri"/>
                          <a:cs typeface="Calibri"/>
                        </a:rPr>
                        <a:t> </a:t>
                      </a:r>
                      <a:r>
                        <a:rPr sz="1200" spc="70" dirty="0">
                          <a:solidFill>
                            <a:srgbClr val="1C3D58"/>
                          </a:solidFill>
                          <a:latin typeface="Calibri"/>
                          <a:cs typeface="Calibri"/>
                        </a:rPr>
                        <a:t>Janoub</a:t>
                      </a:r>
                      <a:endParaRPr sz="1200">
                        <a:latin typeface="Calibri"/>
                        <a:cs typeface="Calibri"/>
                      </a:endParaRPr>
                    </a:p>
                  </a:txBody>
                  <a:tcPr marL="0" marR="0" marT="1079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055" algn="r">
                        <a:lnSpc>
                          <a:spcPct val="100000"/>
                        </a:lnSpc>
                        <a:spcBef>
                          <a:spcPts val="130"/>
                        </a:spcBef>
                      </a:pPr>
                      <a:r>
                        <a:rPr sz="1200" i="1" spc="-5" dirty="0">
                          <a:solidFill>
                            <a:srgbClr val="1C3D58"/>
                          </a:solidFill>
                          <a:latin typeface="Tahoma"/>
                          <a:cs typeface="Tahoma"/>
                        </a:rPr>
                        <a:t>بﻮﻨﺟ</a:t>
                      </a:r>
                      <a:r>
                        <a:rPr sz="1200" i="1" spc="-80" dirty="0">
                          <a:solidFill>
                            <a:srgbClr val="1C3D58"/>
                          </a:solidFill>
                          <a:latin typeface="Tahoma"/>
                          <a:cs typeface="Tahoma"/>
                        </a:rPr>
                        <a:t> </a:t>
                      </a:r>
                      <a:r>
                        <a:rPr sz="1200" i="1" dirty="0">
                          <a:solidFill>
                            <a:srgbClr val="1C3D58"/>
                          </a:solidFill>
                          <a:latin typeface="Tahoma"/>
                          <a:cs typeface="Tahoma"/>
                        </a:rPr>
                        <a:t>ﻻﺎﯿﻧ</a:t>
                      </a:r>
                      <a:endParaRPr sz="1200">
                        <a:latin typeface="Tahoma"/>
                        <a:cs typeface="Tahoma"/>
                      </a:endParaRPr>
                    </a:p>
                  </a:txBody>
                  <a:tcPr marL="0" marR="0" marT="165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254407">
                <a:tc>
                  <a:txBody>
                    <a:bodyPr/>
                    <a:lstStyle/>
                    <a:p>
                      <a:pPr marL="89535">
                        <a:lnSpc>
                          <a:spcPct val="100000"/>
                        </a:lnSpc>
                        <a:spcBef>
                          <a:spcPts val="195"/>
                        </a:spcBef>
                      </a:pPr>
                      <a:r>
                        <a:rPr sz="1200" spc="70" dirty="0">
                          <a:solidFill>
                            <a:srgbClr val="1C3D58"/>
                          </a:solidFill>
                          <a:latin typeface="Calibri"/>
                          <a:cs typeface="Calibri"/>
                        </a:rPr>
                        <a:t>Kas</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690" algn="r">
                        <a:lnSpc>
                          <a:spcPct val="100000"/>
                        </a:lnSpc>
                        <a:spcBef>
                          <a:spcPts val="135"/>
                        </a:spcBef>
                      </a:pPr>
                      <a:r>
                        <a:rPr sz="1200" i="1" dirty="0">
                          <a:solidFill>
                            <a:srgbClr val="1C3D58"/>
                          </a:solidFill>
                          <a:latin typeface="Tahoma"/>
                          <a:cs typeface="Tahoma"/>
                        </a:rPr>
                        <a:t>سﺎﻛ</a:t>
                      </a:r>
                      <a:endParaRPr sz="120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254412">
                <a:tc>
                  <a:txBody>
                    <a:bodyPr/>
                    <a:lstStyle/>
                    <a:p>
                      <a:pPr marL="95885">
                        <a:lnSpc>
                          <a:spcPct val="100000"/>
                        </a:lnSpc>
                        <a:spcBef>
                          <a:spcPts val="90"/>
                        </a:spcBef>
                      </a:pPr>
                      <a:r>
                        <a:rPr sz="1200" spc="35" dirty="0">
                          <a:solidFill>
                            <a:srgbClr val="1C3D58"/>
                          </a:solidFill>
                          <a:latin typeface="Calibri"/>
                          <a:cs typeface="Calibri"/>
                        </a:rPr>
                        <a:t>Shattaya</a:t>
                      </a:r>
                      <a:endParaRPr sz="1200">
                        <a:latin typeface="Calibri"/>
                        <a:cs typeface="Calibri"/>
                      </a:endParaRPr>
                    </a:p>
                  </a:txBody>
                  <a:tcPr marL="0" marR="0" marT="114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0325" algn="r">
                        <a:lnSpc>
                          <a:spcPct val="100000"/>
                        </a:lnSpc>
                        <a:spcBef>
                          <a:spcPts val="165"/>
                        </a:spcBef>
                      </a:pPr>
                      <a:r>
                        <a:rPr sz="1200" i="1" dirty="0">
                          <a:solidFill>
                            <a:srgbClr val="1C3D58"/>
                          </a:solidFill>
                          <a:latin typeface="Tahoma"/>
                          <a:cs typeface="Tahoma"/>
                        </a:rPr>
                        <a:t>ﺔﻳﺎﻄﺷ</a:t>
                      </a:r>
                      <a:endParaRPr sz="1200">
                        <a:latin typeface="Tahoma"/>
                        <a:cs typeface="Tahoma"/>
                      </a:endParaRPr>
                    </a:p>
                  </a:txBody>
                  <a:tcPr marL="0" marR="0" marT="209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54411">
                <a:tc>
                  <a:txBody>
                    <a:bodyPr/>
                    <a:lstStyle/>
                    <a:p>
                      <a:pPr marL="89535">
                        <a:lnSpc>
                          <a:spcPct val="100000"/>
                        </a:lnSpc>
                        <a:spcBef>
                          <a:spcPts val="195"/>
                        </a:spcBef>
                      </a:pPr>
                      <a:r>
                        <a:rPr sz="1200" spc="40" dirty="0">
                          <a:solidFill>
                            <a:srgbClr val="1C3D58"/>
                          </a:solidFill>
                          <a:latin typeface="Calibri"/>
                          <a:cs typeface="Calibri"/>
                        </a:rPr>
                        <a:t>Kubum</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690" algn="r">
                        <a:lnSpc>
                          <a:spcPct val="100000"/>
                        </a:lnSpc>
                        <a:spcBef>
                          <a:spcPts val="125"/>
                        </a:spcBef>
                      </a:pPr>
                      <a:r>
                        <a:rPr sz="1200" i="1" dirty="0">
                          <a:solidFill>
                            <a:srgbClr val="1C3D58"/>
                          </a:solidFill>
                          <a:latin typeface="Tahoma"/>
                          <a:cs typeface="Tahoma"/>
                        </a:rPr>
                        <a:t>ﻢﺒﻛ</a:t>
                      </a:r>
                      <a:endParaRPr sz="1200">
                        <a:latin typeface="Tahoma"/>
                        <a:cs typeface="Tahoma"/>
                      </a:endParaRPr>
                    </a:p>
                  </a:txBody>
                  <a:tcPr marL="0" marR="0" marT="158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254411">
                <a:tc>
                  <a:txBody>
                    <a:bodyPr/>
                    <a:lstStyle/>
                    <a:p>
                      <a:pPr marL="89535">
                        <a:lnSpc>
                          <a:spcPct val="100000"/>
                        </a:lnSpc>
                        <a:spcBef>
                          <a:spcPts val="195"/>
                        </a:spcBef>
                      </a:pPr>
                      <a:r>
                        <a:rPr sz="1200" spc="75" dirty="0">
                          <a:solidFill>
                            <a:srgbClr val="1C3D58"/>
                          </a:solidFill>
                          <a:latin typeface="Calibri"/>
                          <a:cs typeface="Calibri"/>
                        </a:rPr>
                        <a:t>Ed </a:t>
                      </a:r>
                      <a:r>
                        <a:rPr sz="1200" spc="40" dirty="0">
                          <a:solidFill>
                            <a:srgbClr val="1C3D58"/>
                          </a:solidFill>
                          <a:latin typeface="Calibri"/>
                          <a:cs typeface="Calibri"/>
                        </a:rPr>
                        <a:t>Al</a:t>
                      </a:r>
                      <a:r>
                        <a:rPr sz="1200" spc="-25" dirty="0">
                          <a:solidFill>
                            <a:srgbClr val="1C3D58"/>
                          </a:solidFill>
                          <a:latin typeface="Calibri"/>
                          <a:cs typeface="Calibri"/>
                        </a:rPr>
                        <a:t> </a:t>
                      </a:r>
                      <a:r>
                        <a:rPr sz="1200" spc="45" dirty="0">
                          <a:solidFill>
                            <a:srgbClr val="1C3D58"/>
                          </a:solidFill>
                          <a:latin typeface="Calibri"/>
                          <a:cs typeface="Calibri"/>
                        </a:rPr>
                        <a:t>Fursan</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2865" algn="r">
                        <a:lnSpc>
                          <a:spcPct val="100000"/>
                        </a:lnSpc>
                        <a:spcBef>
                          <a:spcPts val="135"/>
                        </a:spcBef>
                      </a:pPr>
                      <a:r>
                        <a:rPr lang="ar-EG" sz="1200" i="1" dirty="0">
                          <a:solidFill>
                            <a:srgbClr val="1C3D58"/>
                          </a:solidFill>
                          <a:latin typeface="Tahoma"/>
                          <a:cs typeface="Tahoma"/>
                        </a:rPr>
                        <a:t> الفرسان</a:t>
                      </a:r>
                      <a:r>
                        <a:rPr sz="1200" i="1" dirty="0" err="1">
                          <a:solidFill>
                            <a:srgbClr val="1C3D58"/>
                          </a:solidFill>
                          <a:latin typeface="Tahoma"/>
                          <a:cs typeface="Tahoma"/>
                        </a:rPr>
                        <a:t>ﺪﻋ</a:t>
                      </a:r>
                      <a:endParaRPr sz="1200" dirty="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r h="254408">
                <a:tc>
                  <a:txBody>
                    <a:bodyPr/>
                    <a:lstStyle/>
                    <a:p>
                      <a:pPr marL="100330">
                        <a:lnSpc>
                          <a:spcPct val="100000"/>
                        </a:lnSpc>
                        <a:spcBef>
                          <a:spcPts val="200"/>
                        </a:spcBef>
                      </a:pPr>
                      <a:r>
                        <a:rPr sz="1200" spc="90" dirty="0">
                          <a:solidFill>
                            <a:srgbClr val="1C3D58"/>
                          </a:solidFill>
                          <a:latin typeface="Calibri"/>
                          <a:cs typeface="Calibri"/>
                        </a:rPr>
                        <a:t>As </a:t>
                      </a:r>
                      <a:r>
                        <a:rPr sz="1200" spc="55" dirty="0">
                          <a:solidFill>
                            <a:srgbClr val="1C3D58"/>
                          </a:solidFill>
                          <a:latin typeface="Calibri"/>
                          <a:cs typeface="Calibri"/>
                        </a:rPr>
                        <a:t>Salam </a:t>
                      </a:r>
                      <a:r>
                        <a:rPr sz="1200" spc="-10" dirty="0">
                          <a:solidFill>
                            <a:srgbClr val="1C3D58"/>
                          </a:solidFill>
                          <a:latin typeface="Calibri"/>
                          <a:cs typeface="Calibri"/>
                        </a:rPr>
                        <a:t>-</a:t>
                      </a:r>
                      <a:r>
                        <a:rPr sz="1200" spc="-90" dirty="0">
                          <a:solidFill>
                            <a:srgbClr val="1C3D58"/>
                          </a:solidFill>
                          <a:latin typeface="Calibri"/>
                          <a:cs typeface="Calibri"/>
                        </a:rPr>
                        <a:t> </a:t>
                      </a:r>
                      <a:r>
                        <a:rPr sz="1200" spc="125" dirty="0">
                          <a:solidFill>
                            <a:srgbClr val="1C3D58"/>
                          </a:solidFill>
                          <a:latin typeface="Calibri"/>
                          <a:cs typeface="Calibri"/>
                        </a:rPr>
                        <a:t>SD</a:t>
                      </a:r>
                      <a:endParaRPr sz="1200">
                        <a:latin typeface="Calibri"/>
                        <a:cs typeface="Calibri"/>
                      </a:endParaRPr>
                    </a:p>
                  </a:txBody>
                  <a:tcPr marL="0" marR="0" marT="254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6515" algn="r">
                        <a:lnSpc>
                          <a:spcPct val="100000"/>
                        </a:lnSpc>
                        <a:spcBef>
                          <a:spcPts val="130"/>
                        </a:spcBef>
                      </a:pPr>
                      <a:r>
                        <a:rPr lang="ar-EG" sz="1200" i="1" spc="-5" dirty="0">
                          <a:solidFill>
                            <a:srgbClr val="1C3D58"/>
                          </a:solidFill>
                          <a:latin typeface="Tahoma"/>
                          <a:cs typeface="Tahoma"/>
                        </a:rPr>
                        <a:t> ج د</a:t>
                      </a:r>
                      <a:r>
                        <a:rPr sz="1200" i="1" spc="-5" dirty="0">
                          <a:solidFill>
                            <a:srgbClr val="1C3D58"/>
                          </a:solidFill>
                          <a:latin typeface="Tahoma"/>
                          <a:cs typeface="Tahoma"/>
                        </a:rPr>
                        <a:t>-</a:t>
                      </a:r>
                      <a:r>
                        <a:rPr sz="1200" i="1" spc="-95" dirty="0">
                          <a:solidFill>
                            <a:srgbClr val="1C3D58"/>
                          </a:solidFill>
                          <a:latin typeface="Tahoma"/>
                          <a:cs typeface="Tahoma"/>
                        </a:rPr>
                        <a:t> </a:t>
                      </a:r>
                      <a:r>
                        <a:rPr sz="1200" i="1" dirty="0">
                          <a:solidFill>
                            <a:srgbClr val="1C3D58"/>
                          </a:solidFill>
                          <a:latin typeface="Tahoma"/>
                          <a:cs typeface="Tahoma"/>
                        </a:rPr>
                        <a:t>مﻼﺴﻟا</a:t>
                      </a:r>
                      <a:endParaRPr sz="1200" dirty="0">
                        <a:latin typeface="Tahoma"/>
                        <a:cs typeface="Tahoma"/>
                      </a:endParaRPr>
                    </a:p>
                  </a:txBody>
                  <a:tcPr marL="0" marR="0" marT="165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0"/>
                  </a:ext>
                </a:extLst>
              </a:tr>
              <a:tr h="254411">
                <a:tc>
                  <a:txBody>
                    <a:bodyPr/>
                    <a:lstStyle/>
                    <a:p>
                      <a:pPr marL="89535">
                        <a:lnSpc>
                          <a:spcPct val="100000"/>
                        </a:lnSpc>
                        <a:spcBef>
                          <a:spcPts val="195"/>
                        </a:spcBef>
                      </a:pPr>
                      <a:r>
                        <a:rPr sz="1200" spc="40" dirty="0">
                          <a:solidFill>
                            <a:srgbClr val="1C3D58"/>
                          </a:solidFill>
                          <a:latin typeface="Calibri"/>
                          <a:cs typeface="Calibri"/>
                        </a:rPr>
                        <a:t>Beliel</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055" algn="r">
                        <a:lnSpc>
                          <a:spcPct val="100000"/>
                        </a:lnSpc>
                        <a:spcBef>
                          <a:spcPts val="135"/>
                        </a:spcBef>
                      </a:pPr>
                      <a:r>
                        <a:rPr sz="1200" i="1" dirty="0">
                          <a:solidFill>
                            <a:srgbClr val="1C3D58"/>
                          </a:solidFill>
                          <a:latin typeface="Tahoma"/>
                          <a:cs typeface="Tahoma"/>
                        </a:rPr>
                        <a:t>ﻞﯿﻠﺑ</a:t>
                      </a:r>
                      <a:endParaRPr sz="120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1"/>
                  </a:ext>
                </a:extLst>
              </a:tr>
              <a:tr h="254412">
                <a:tc>
                  <a:txBody>
                    <a:bodyPr/>
                    <a:lstStyle/>
                    <a:p>
                      <a:pPr marL="96520">
                        <a:lnSpc>
                          <a:spcPct val="100000"/>
                        </a:lnSpc>
                        <a:spcBef>
                          <a:spcPts val="195"/>
                        </a:spcBef>
                      </a:pPr>
                      <a:r>
                        <a:rPr sz="1200" spc="25" dirty="0">
                          <a:solidFill>
                            <a:srgbClr val="1C3D58"/>
                          </a:solidFill>
                          <a:latin typeface="Calibri"/>
                          <a:cs typeface="Calibri"/>
                        </a:rPr>
                        <a:t>Tulus</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055" algn="r">
                        <a:lnSpc>
                          <a:spcPct val="100000"/>
                        </a:lnSpc>
                        <a:spcBef>
                          <a:spcPts val="135"/>
                        </a:spcBef>
                      </a:pPr>
                      <a:r>
                        <a:rPr sz="1200" i="1" dirty="0">
                          <a:solidFill>
                            <a:srgbClr val="1C3D58"/>
                          </a:solidFill>
                          <a:latin typeface="Tahoma"/>
                          <a:cs typeface="Tahoma"/>
                        </a:rPr>
                        <a:t>ﺲﻠﺗ</a:t>
                      </a:r>
                      <a:endParaRPr sz="120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2"/>
                  </a:ext>
                </a:extLst>
              </a:tr>
              <a:tr h="254411">
                <a:tc>
                  <a:txBody>
                    <a:bodyPr/>
                    <a:lstStyle/>
                    <a:p>
                      <a:pPr marL="93980">
                        <a:lnSpc>
                          <a:spcPct val="100000"/>
                        </a:lnSpc>
                        <a:spcBef>
                          <a:spcPts val="200"/>
                        </a:spcBef>
                      </a:pPr>
                      <a:r>
                        <a:rPr sz="1200" spc="45" dirty="0">
                          <a:solidFill>
                            <a:srgbClr val="1C3D58"/>
                          </a:solidFill>
                          <a:latin typeface="Calibri"/>
                          <a:cs typeface="Calibri"/>
                        </a:rPr>
                        <a:t>Gereida</a:t>
                      </a:r>
                      <a:endParaRPr sz="1200">
                        <a:latin typeface="Calibri"/>
                        <a:cs typeface="Calibri"/>
                      </a:endParaRPr>
                    </a:p>
                  </a:txBody>
                  <a:tcPr marL="0" marR="0" marT="254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2230" algn="r">
                        <a:lnSpc>
                          <a:spcPct val="100000"/>
                        </a:lnSpc>
                        <a:spcBef>
                          <a:spcPts val="95"/>
                        </a:spcBef>
                      </a:pPr>
                      <a:r>
                        <a:rPr sz="1200" i="1" dirty="0">
                          <a:solidFill>
                            <a:srgbClr val="1C3D58"/>
                          </a:solidFill>
                          <a:latin typeface="Tahoma"/>
                          <a:cs typeface="Tahoma"/>
                        </a:rPr>
                        <a:t>ﺔﻀﻳﺮﻗ</a:t>
                      </a:r>
                      <a:endParaRPr sz="1200">
                        <a:latin typeface="Tahoma"/>
                        <a:cs typeface="Tahoma"/>
                      </a:endParaRPr>
                    </a:p>
                  </a:txBody>
                  <a:tcPr marL="0" marR="0" marT="120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3"/>
                  </a:ext>
                </a:extLst>
              </a:tr>
              <a:tr h="254408">
                <a:tc>
                  <a:txBody>
                    <a:bodyPr/>
                    <a:lstStyle/>
                    <a:p>
                      <a:pPr marL="100330">
                        <a:lnSpc>
                          <a:spcPct val="100000"/>
                        </a:lnSpc>
                        <a:spcBef>
                          <a:spcPts val="200"/>
                        </a:spcBef>
                      </a:pPr>
                      <a:r>
                        <a:rPr sz="1200" spc="90" dirty="0">
                          <a:solidFill>
                            <a:srgbClr val="1C3D58"/>
                          </a:solidFill>
                          <a:latin typeface="Calibri"/>
                          <a:cs typeface="Calibri"/>
                        </a:rPr>
                        <a:t>As</a:t>
                      </a:r>
                      <a:r>
                        <a:rPr sz="1200" spc="25" dirty="0">
                          <a:solidFill>
                            <a:srgbClr val="1C3D58"/>
                          </a:solidFill>
                          <a:latin typeface="Calibri"/>
                          <a:cs typeface="Calibri"/>
                        </a:rPr>
                        <a:t> </a:t>
                      </a:r>
                      <a:r>
                        <a:rPr sz="1200" spc="40" dirty="0">
                          <a:solidFill>
                            <a:srgbClr val="1C3D58"/>
                          </a:solidFill>
                          <a:latin typeface="Calibri"/>
                          <a:cs typeface="Calibri"/>
                        </a:rPr>
                        <a:t>Sunta</a:t>
                      </a:r>
                      <a:endParaRPr sz="1200">
                        <a:latin typeface="Calibri"/>
                        <a:cs typeface="Calibri"/>
                      </a:endParaRPr>
                    </a:p>
                  </a:txBody>
                  <a:tcPr marL="0" marR="0" marT="2540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6515" algn="r">
                        <a:lnSpc>
                          <a:spcPct val="100000"/>
                        </a:lnSpc>
                        <a:spcBef>
                          <a:spcPts val="254"/>
                        </a:spcBef>
                      </a:pPr>
                      <a:r>
                        <a:rPr sz="1200" i="1" dirty="0">
                          <a:solidFill>
                            <a:srgbClr val="1C3D58"/>
                          </a:solidFill>
                          <a:latin typeface="Tahoma"/>
                          <a:cs typeface="Tahoma"/>
                        </a:rPr>
                        <a:t>ﺔﻄﻨﺴﻟا</a:t>
                      </a:r>
                      <a:endParaRPr sz="1200">
                        <a:latin typeface="Tahoma"/>
                        <a:cs typeface="Tahoma"/>
                      </a:endParaRPr>
                    </a:p>
                  </a:txBody>
                  <a:tcPr marL="0" marR="0" marT="32384"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4"/>
                  </a:ext>
                </a:extLst>
              </a:tr>
              <a:tr h="254411">
                <a:tc>
                  <a:txBody>
                    <a:bodyPr/>
                    <a:lstStyle/>
                    <a:p>
                      <a:pPr marL="89535">
                        <a:lnSpc>
                          <a:spcPct val="100000"/>
                        </a:lnSpc>
                        <a:spcBef>
                          <a:spcPts val="195"/>
                        </a:spcBef>
                      </a:pPr>
                      <a:r>
                        <a:rPr sz="1200" spc="35" dirty="0">
                          <a:solidFill>
                            <a:srgbClr val="1C3D58"/>
                          </a:solidFill>
                          <a:latin typeface="Calibri"/>
                          <a:cs typeface="Calibri"/>
                        </a:rPr>
                        <a:t>Buram</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055" algn="r">
                        <a:lnSpc>
                          <a:spcPct val="100000"/>
                        </a:lnSpc>
                        <a:spcBef>
                          <a:spcPts val="135"/>
                        </a:spcBef>
                      </a:pPr>
                      <a:r>
                        <a:rPr lang="ar-EG" sz="1200" i="1" dirty="0">
                          <a:solidFill>
                            <a:srgbClr val="1C3D58"/>
                          </a:solidFill>
                          <a:latin typeface="Tahoma"/>
                          <a:cs typeface="Tahoma"/>
                        </a:rPr>
                        <a:t>برام</a:t>
                      </a:r>
                      <a:endParaRPr sz="1200" dirty="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5"/>
                  </a:ext>
                </a:extLst>
              </a:tr>
              <a:tr h="254412">
                <a:tc>
                  <a:txBody>
                    <a:bodyPr/>
                    <a:lstStyle/>
                    <a:p>
                      <a:pPr marL="89535">
                        <a:lnSpc>
                          <a:spcPct val="100000"/>
                        </a:lnSpc>
                        <a:spcBef>
                          <a:spcPts val="195"/>
                        </a:spcBef>
                      </a:pPr>
                      <a:r>
                        <a:rPr sz="1200" spc="60" dirty="0">
                          <a:solidFill>
                            <a:srgbClr val="1C3D58"/>
                          </a:solidFill>
                          <a:latin typeface="Calibri"/>
                          <a:cs typeface="Calibri"/>
                        </a:rPr>
                        <a:t>Damso</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61594" algn="r">
                        <a:lnSpc>
                          <a:spcPts val="1400"/>
                        </a:lnSpc>
                      </a:pPr>
                      <a:r>
                        <a:rPr sz="1200" i="1" dirty="0">
                          <a:solidFill>
                            <a:srgbClr val="1C3D58"/>
                          </a:solidFill>
                          <a:latin typeface="Tahoma"/>
                          <a:cs typeface="Tahoma"/>
                        </a:rPr>
                        <a:t>ﻮﺴﻣد</a:t>
                      </a:r>
                      <a:endParaRPr sz="1200">
                        <a:latin typeface="Tahoma"/>
                        <a:cs typeface="Tahoma"/>
                      </a:endParaRPr>
                    </a:p>
                  </a:txBody>
                  <a:tcPr marL="0" marR="0" marT="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16"/>
                  </a:ext>
                </a:extLst>
              </a:tr>
              <a:tr h="254411">
                <a:tc>
                  <a:txBody>
                    <a:bodyPr/>
                    <a:lstStyle/>
                    <a:p>
                      <a:pPr marL="89535">
                        <a:lnSpc>
                          <a:spcPct val="100000"/>
                        </a:lnSpc>
                        <a:spcBef>
                          <a:spcPts val="195"/>
                        </a:spcBef>
                      </a:pPr>
                      <a:r>
                        <a:rPr sz="1200" spc="25" dirty="0">
                          <a:solidFill>
                            <a:srgbClr val="1C3D58"/>
                          </a:solidFill>
                          <a:latin typeface="Calibri"/>
                          <a:cs typeface="Calibri"/>
                        </a:rPr>
                        <a:t>Kateila</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59690" algn="r">
                        <a:lnSpc>
                          <a:spcPct val="100000"/>
                        </a:lnSpc>
                        <a:spcBef>
                          <a:spcPts val="165"/>
                        </a:spcBef>
                      </a:pPr>
                      <a:r>
                        <a:rPr sz="1200" i="1" dirty="0">
                          <a:solidFill>
                            <a:srgbClr val="1C3D58"/>
                          </a:solidFill>
                          <a:latin typeface="Tahoma"/>
                          <a:cs typeface="Tahoma"/>
                        </a:rPr>
                        <a:t>ﻼﯿﺘﻛ</a:t>
                      </a:r>
                      <a:endParaRPr sz="1200">
                        <a:latin typeface="Tahoma"/>
                        <a:cs typeface="Tahoma"/>
                      </a:endParaRPr>
                    </a:p>
                  </a:txBody>
                  <a:tcPr marL="0" marR="0" marT="2095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17"/>
                  </a:ext>
                </a:extLst>
              </a:tr>
              <a:tr h="254408">
                <a:tc>
                  <a:txBody>
                    <a:bodyPr/>
                    <a:lstStyle/>
                    <a:p>
                      <a:pPr marL="89535">
                        <a:lnSpc>
                          <a:spcPct val="100000"/>
                        </a:lnSpc>
                        <a:spcBef>
                          <a:spcPts val="195"/>
                        </a:spcBef>
                      </a:pPr>
                      <a:r>
                        <a:rPr sz="1200" spc="40" dirty="0">
                          <a:solidFill>
                            <a:srgbClr val="1C3D58"/>
                          </a:solidFill>
                          <a:latin typeface="Calibri"/>
                          <a:cs typeface="Calibri"/>
                        </a:rPr>
                        <a:t>Rehaid</a:t>
                      </a:r>
                      <a:r>
                        <a:rPr sz="1200" spc="15" dirty="0">
                          <a:solidFill>
                            <a:srgbClr val="1C3D58"/>
                          </a:solidFill>
                          <a:latin typeface="Calibri"/>
                          <a:cs typeface="Calibri"/>
                        </a:rPr>
                        <a:t> </a:t>
                      </a:r>
                      <a:r>
                        <a:rPr sz="1200" spc="25" dirty="0">
                          <a:solidFill>
                            <a:srgbClr val="1C3D58"/>
                          </a:solidFill>
                          <a:latin typeface="Calibri"/>
                          <a:cs typeface="Calibri"/>
                        </a:rPr>
                        <a:t>Albirdi</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2865" algn="r">
                        <a:lnSpc>
                          <a:spcPct val="100000"/>
                        </a:lnSpc>
                        <a:spcBef>
                          <a:spcPts val="130"/>
                        </a:spcBef>
                      </a:pPr>
                      <a:r>
                        <a:rPr lang="ar-EG" sz="1200" i="1" dirty="0">
                          <a:solidFill>
                            <a:srgbClr val="1C3D58"/>
                          </a:solidFill>
                          <a:latin typeface="Tahoma"/>
                          <a:cs typeface="Tahoma"/>
                        </a:rPr>
                        <a:t>رهيد البردي</a:t>
                      </a:r>
                      <a:endParaRPr sz="1200" dirty="0">
                        <a:latin typeface="Tahoma"/>
                        <a:cs typeface="Tahoma"/>
                      </a:endParaRPr>
                    </a:p>
                  </a:txBody>
                  <a:tcPr marL="0" marR="0" marT="165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8"/>
                  </a:ext>
                </a:extLst>
              </a:tr>
              <a:tr h="254411">
                <a:tc>
                  <a:txBody>
                    <a:bodyPr/>
                    <a:lstStyle/>
                    <a:p>
                      <a:pPr marL="89535">
                        <a:lnSpc>
                          <a:spcPct val="100000"/>
                        </a:lnSpc>
                        <a:spcBef>
                          <a:spcPts val="90"/>
                        </a:spcBef>
                      </a:pPr>
                      <a:r>
                        <a:rPr sz="1200" spc="40" dirty="0">
                          <a:solidFill>
                            <a:srgbClr val="1C3D58"/>
                          </a:solidFill>
                          <a:latin typeface="Calibri"/>
                          <a:cs typeface="Calibri"/>
                        </a:rPr>
                        <a:t>Um</a:t>
                      </a:r>
                      <a:r>
                        <a:rPr sz="1200" spc="25" dirty="0">
                          <a:solidFill>
                            <a:srgbClr val="1C3D58"/>
                          </a:solidFill>
                          <a:latin typeface="Calibri"/>
                          <a:cs typeface="Calibri"/>
                        </a:rPr>
                        <a:t> </a:t>
                      </a:r>
                      <a:r>
                        <a:rPr sz="1200" spc="55" dirty="0">
                          <a:solidFill>
                            <a:srgbClr val="1C3D58"/>
                          </a:solidFill>
                          <a:latin typeface="Calibri"/>
                          <a:cs typeface="Calibri"/>
                        </a:rPr>
                        <a:t>Dafoug</a:t>
                      </a:r>
                      <a:endParaRPr sz="1200">
                        <a:latin typeface="Calibri"/>
                        <a:cs typeface="Calibri"/>
                      </a:endParaRPr>
                    </a:p>
                  </a:txBody>
                  <a:tcPr marL="0" marR="0" marT="1143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2865" algn="r">
                        <a:lnSpc>
                          <a:spcPct val="100000"/>
                        </a:lnSpc>
                        <a:spcBef>
                          <a:spcPts val="135"/>
                        </a:spcBef>
                      </a:pPr>
                      <a:r>
                        <a:rPr lang="ar-EG" sz="1200" i="1" dirty="0">
                          <a:solidFill>
                            <a:srgbClr val="1C3D58"/>
                          </a:solidFill>
                          <a:latin typeface="Tahoma"/>
                          <a:cs typeface="Tahoma"/>
                        </a:rPr>
                        <a:t>أم دافوق</a:t>
                      </a:r>
                      <a:endParaRPr sz="1200" dirty="0">
                        <a:latin typeface="Tahoma"/>
                        <a:cs typeface="Tahoma"/>
                      </a:endParaRPr>
                    </a:p>
                  </a:txBody>
                  <a:tcPr marL="0" marR="0" marT="171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9"/>
                  </a:ext>
                </a:extLst>
              </a:tr>
              <a:tr h="254411">
                <a:tc>
                  <a:txBody>
                    <a:bodyPr/>
                    <a:lstStyle/>
                    <a:p>
                      <a:pPr marL="100330">
                        <a:lnSpc>
                          <a:spcPct val="100000"/>
                        </a:lnSpc>
                        <a:spcBef>
                          <a:spcPts val="195"/>
                        </a:spcBef>
                      </a:pPr>
                      <a:r>
                        <a:rPr sz="1200" spc="40" dirty="0">
                          <a:solidFill>
                            <a:srgbClr val="1C3D58"/>
                          </a:solidFill>
                          <a:latin typeface="Calibri"/>
                          <a:cs typeface="Calibri"/>
                        </a:rPr>
                        <a:t>Al</a:t>
                      </a:r>
                      <a:r>
                        <a:rPr sz="1200" spc="25" dirty="0">
                          <a:solidFill>
                            <a:srgbClr val="1C3D58"/>
                          </a:solidFill>
                          <a:latin typeface="Calibri"/>
                          <a:cs typeface="Calibri"/>
                        </a:rPr>
                        <a:t> </a:t>
                      </a:r>
                      <a:r>
                        <a:rPr sz="1200" spc="40" dirty="0">
                          <a:solidFill>
                            <a:srgbClr val="1C3D58"/>
                          </a:solidFill>
                          <a:latin typeface="Calibri"/>
                          <a:cs typeface="Calibri"/>
                        </a:rPr>
                        <a:t>Radoum</a:t>
                      </a:r>
                      <a:endParaRPr sz="1200">
                        <a:latin typeface="Calibri"/>
                        <a:cs typeface="Calibri"/>
                      </a:endParaRPr>
                    </a:p>
                  </a:txBody>
                  <a:tcPr marL="0" marR="0" marT="247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6515" algn="r">
                        <a:lnSpc>
                          <a:spcPct val="100000"/>
                        </a:lnSpc>
                        <a:spcBef>
                          <a:spcPts val="130"/>
                        </a:spcBef>
                      </a:pPr>
                      <a:r>
                        <a:rPr lang="ar-EG" sz="1200" i="1" dirty="0">
                          <a:solidFill>
                            <a:srgbClr val="1C3D58"/>
                          </a:solidFill>
                          <a:latin typeface="Tahoma"/>
                          <a:cs typeface="Tahoma"/>
                        </a:rPr>
                        <a:t>الردوم</a:t>
                      </a:r>
                      <a:endParaRPr sz="1200" dirty="0">
                        <a:latin typeface="Tahoma"/>
                        <a:cs typeface="Tahoma"/>
                      </a:endParaRPr>
                    </a:p>
                  </a:txBody>
                  <a:tcPr marL="0" marR="0" marT="1651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20"/>
                  </a:ext>
                </a:extLst>
              </a:tr>
            </a:tbl>
          </a:graphicData>
        </a:graphic>
      </p:graphicFrame>
      <p:sp>
        <p:nvSpPr>
          <p:cNvPr id="5" name="object 5"/>
          <p:cNvSpPr/>
          <p:nvPr/>
        </p:nvSpPr>
        <p:spPr>
          <a:xfrm>
            <a:off x="3242696" y="722464"/>
            <a:ext cx="4224272" cy="612022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571228" y="5175821"/>
            <a:ext cx="1769616" cy="1769615"/>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751597" y="5394118"/>
            <a:ext cx="65468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Radoum</a:t>
            </a:r>
            <a:endParaRPr sz="1000">
              <a:latin typeface="MS Reference Sans Serif"/>
              <a:cs typeface="MS Reference Sans Serif"/>
            </a:endParaRPr>
          </a:p>
        </p:txBody>
      </p:sp>
      <p:sp>
        <p:nvSpPr>
          <p:cNvPr id="8" name="object 8"/>
          <p:cNvSpPr txBox="1"/>
          <p:nvPr/>
        </p:nvSpPr>
        <p:spPr>
          <a:xfrm>
            <a:off x="4977004" y="1045593"/>
            <a:ext cx="85471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Sharg </a:t>
            </a:r>
            <a:r>
              <a:rPr sz="1000" spc="-50" dirty="0">
                <a:solidFill>
                  <a:srgbClr val="1C3D58"/>
                </a:solidFill>
                <a:latin typeface="MS Reference Sans Serif"/>
                <a:cs typeface="MS Reference Sans Serif"/>
              </a:rPr>
              <a:t>Aj</a:t>
            </a:r>
            <a:r>
              <a:rPr sz="1000" spc="-200" dirty="0">
                <a:solidFill>
                  <a:srgbClr val="1C3D58"/>
                </a:solidFill>
                <a:latin typeface="MS Reference Sans Serif"/>
                <a:cs typeface="MS Reference Sans Serif"/>
              </a:rPr>
              <a:t> </a:t>
            </a:r>
            <a:r>
              <a:rPr sz="1000" spc="-30" dirty="0">
                <a:solidFill>
                  <a:srgbClr val="1C3D58"/>
                </a:solidFill>
                <a:latin typeface="MS Reference Sans Serif"/>
                <a:cs typeface="MS Reference Sans Serif"/>
              </a:rPr>
              <a:t>Jabal</a:t>
            </a:r>
            <a:endParaRPr sz="1000">
              <a:latin typeface="MS Reference Sans Serif"/>
              <a:cs typeface="MS Reference Sans Serif"/>
            </a:endParaRPr>
          </a:p>
        </p:txBody>
      </p:sp>
      <p:sp>
        <p:nvSpPr>
          <p:cNvPr id="9" name="object 9"/>
          <p:cNvSpPr txBox="1"/>
          <p:nvPr/>
        </p:nvSpPr>
        <p:spPr>
          <a:xfrm>
            <a:off x="5856822" y="974809"/>
            <a:ext cx="54292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Wihda</a:t>
            </a:r>
            <a:endParaRPr sz="1000">
              <a:latin typeface="MS Reference Sans Serif"/>
              <a:cs typeface="MS Reference Sans Serif"/>
            </a:endParaRPr>
          </a:p>
        </p:txBody>
      </p:sp>
      <p:sp>
        <p:nvSpPr>
          <p:cNvPr id="10" name="object 10"/>
          <p:cNvSpPr txBox="1"/>
          <p:nvPr/>
        </p:nvSpPr>
        <p:spPr>
          <a:xfrm>
            <a:off x="6282990" y="1600583"/>
            <a:ext cx="407034"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Nitega</a:t>
            </a:r>
            <a:endParaRPr sz="1000">
              <a:latin typeface="MS Reference Sans Serif"/>
              <a:cs typeface="MS Reference Sans Serif"/>
            </a:endParaRPr>
          </a:p>
        </p:txBody>
      </p:sp>
      <p:sp>
        <p:nvSpPr>
          <p:cNvPr id="11" name="object 11"/>
          <p:cNvSpPr txBox="1"/>
          <p:nvPr/>
        </p:nvSpPr>
        <p:spPr>
          <a:xfrm>
            <a:off x="5889924" y="1310070"/>
            <a:ext cx="564515"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Mershing</a:t>
            </a:r>
            <a:endParaRPr sz="1000">
              <a:latin typeface="MS Reference Sans Serif"/>
              <a:cs typeface="MS Reference Sans Serif"/>
            </a:endParaRPr>
          </a:p>
        </p:txBody>
      </p:sp>
      <p:sp>
        <p:nvSpPr>
          <p:cNvPr id="12" name="object 12"/>
          <p:cNvSpPr txBox="1"/>
          <p:nvPr/>
        </p:nvSpPr>
        <p:spPr>
          <a:xfrm>
            <a:off x="5547179" y="1598516"/>
            <a:ext cx="417195"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Nyala  </a:t>
            </a:r>
            <a:r>
              <a:rPr sz="1000" spc="-60" dirty="0">
                <a:solidFill>
                  <a:srgbClr val="1C3D58"/>
                </a:solidFill>
                <a:latin typeface="MS Reference Sans Serif"/>
                <a:cs typeface="MS Reference Sans Serif"/>
              </a:rPr>
              <a:t>Shimal</a:t>
            </a:r>
            <a:endParaRPr sz="1000">
              <a:latin typeface="MS Reference Sans Serif"/>
              <a:cs typeface="MS Reference Sans Serif"/>
            </a:endParaRPr>
          </a:p>
        </p:txBody>
      </p:sp>
      <p:sp>
        <p:nvSpPr>
          <p:cNvPr id="13" name="object 13"/>
          <p:cNvSpPr txBox="1"/>
          <p:nvPr/>
        </p:nvSpPr>
        <p:spPr>
          <a:xfrm>
            <a:off x="5739458" y="2126543"/>
            <a:ext cx="450850" cy="304800"/>
          </a:xfrm>
          <a:prstGeom prst="rect">
            <a:avLst/>
          </a:prstGeom>
        </p:spPr>
        <p:txBody>
          <a:bodyPr vert="horz" wrap="square" lIns="0" tIns="38100" rIns="0" bIns="0" rtlCol="0">
            <a:spAutoFit/>
          </a:bodyPr>
          <a:lstStyle/>
          <a:p>
            <a:pPr marL="12700" marR="5080">
              <a:lnSpc>
                <a:spcPts val="1000"/>
              </a:lnSpc>
              <a:spcBef>
                <a:spcPts val="300"/>
              </a:spcBef>
            </a:pPr>
            <a:r>
              <a:rPr sz="1000" spc="-50" dirty="0">
                <a:solidFill>
                  <a:srgbClr val="1C3D58"/>
                </a:solidFill>
                <a:latin typeface="MS Reference Sans Serif"/>
                <a:cs typeface="MS Reference Sans Serif"/>
              </a:rPr>
              <a:t>Nyala  </a:t>
            </a:r>
            <a:r>
              <a:rPr sz="1000" spc="-35" dirty="0">
                <a:solidFill>
                  <a:srgbClr val="1C3D58"/>
                </a:solidFill>
                <a:latin typeface="MS Reference Sans Serif"/>
                <a:cs typeface="MS Reference Sans Serif"/>
              </a:rPr>
              <a:t>Janoub</a:t>
            </a:r>
            <a:endParaRPr sz="1000">
              <a:latin typeface="MS Reference Sans Serif"/>
              <a:cs typeface="MS Reference Sans Serif"/>
            </a:endParaRPr>
          </a:p>
        </p:txBody>
      </p:sp>
      <p:sp>
        <p:nvSpPr>
          <p:cNvPr id="14" name="object 14"/>
          <p:cNvSpPr txBox="1"/>
          <p:nvPr/>
        </p:nvSpPr>
        <p:spPr>
          <a:xfrm>
            <a:off x="4917482" y="1569468"/>
            <a:ext cx="234315"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1C3D58"/>
                </a:solidFill>
                <a:latin typeface="MS Reference Sans Serif"/>
                <a:cs typeface="MS Reference Sans Serif"/>
              </a:rPr>
              <a:t>K</a:t>
            </a:r>
            <a:r>
              <a:rPr sz="1000" spc="-55" dirty="0">
                <a:solidFill>
                  <a:srgbClr val="1C3D58"/>
                </a:solidFill>
                <a:latin typeface="MS Reference Sans Serif"/>
                <a:cs typeface="MS Reference Sans Serif"/>
              </a:rPr>
              <a:t>as</a:t>
            </a:r>
            <a:endParaRPr sz="1000">
              <a:latin typeface="MS Reference Sans Serif"/>
              <a:cs typeface="MS Reference Sans Serif"/>
            </a:endParaRPr>
          </a:p>
        </p:txBody>
      </p:sp>
      <p:sp>
        <p:nvSpPr>
          <p:cNvPr id="15" name="object 15"/>
          <p:cNvSpPr txBox="1"/>
          <p:nvPr/>
        </p:nvSpPr>
        <p:spPr>
          <a:xfrm>
            <a:off x="4389397" y="1883791"/>
            <a:ext cx="533400"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1C3D58"/>
                </a:solidFill>
                <a:latin typeface="MS Reference Sans Serif"/>
                <a:cs typeface="MS Reference Sans Serif"/>
              </a:rPr>
              <a:t>Shattaya</a:t>
            </a:r>
            <a:endParaRPr sz="1000">
              <a:latin typeface="MS Reference Sans Serif"/>
              <a:cs typeface="MS Reference Sans Serif"/>
            </a:endParaRPr>
          </a:p>
        </p:txBody>
      </p:sp>
      <p:sp>
        <p:nvSpPr>
          <p:cNvPr id="16" name="object 16"/>
          <p:cNvSpPr txBox="1"/>
          <p:nvPr/>
        </p:nvSpPr>
        <p:spPr>
          <a:xfrm>
            <a:off x="4412214" y="2492119"/>
            <a:ext cx="433705" cy="177800"/>
          </a:xfrm>
          <a:prstGeom prst="rect">
            <a:avLst/>
          </a:prstGeom>
        </p:spPr>
        <p:txBody>
          <a:bodyPr vert="horz" wrap="square" lIns="0" tIns="12700" rIns="0" bIns="0" rtlCol="0">
            <a:spAutoFit/>
          </a:bodyPr>
          <a:lstStyle/>
          <a:p>
            <a:pPr marL="12700">
              <a:lnSpc>
                <a:spcPct val="100000"/>
              </a:lnSpc>
              <a:spcBef>
                <a:spcPts val="100"/>
              </a:spcBef>
            </a:pPr>
            <a:r>
              <a:rPr sz="1000" spc="-80" dirty="0">
                <a:solidFill>
                  <a:srgbClr val="1C3D58"/>
                </a:solidFill>
                <a:latin typeface="MS Reference Sans Serif"/>
                <a:cs typeface="MS Reference Sans Serif"/>
              </a:rPr>
              <a:t>K</a:t>
            </a:r>
            <a:r>
              <a:rPr sz="1000" spc="-70" dirty="0">
                <a:solidFill>
                  <a:srgbClr val="1C3D58"/>
                </a:solidFill>
                <a:latin typeface="MS Reference Sans Serif"/>
                <a:cs typeface="MS Reference Sans Serif"/>
              </a:rPr>
              <a:t>ubum</a:t>
            </a:r>
            <a:endParaRPr sz="1000">
              <a:latin typeface="MS Reference Sans Serif"/>
              <a:cs typeface="MS Reference Sans Serif"/>
            </a:endParaRPr>
          </a:p>
        </p:txBody>
      </p:sp>
      <p:sp>
        <p:nvSpPr>
          <p:cNvPr id="17" name="object 17"/>
          <p:cNvSpPr txBox="1"/>
          <p:nvPr/>
        </p:nvSpPr>
        <p:spPr>
          <a:xfrm>
            <a:off x="4842332" y="2658194"/>
            <a:ext cx="1600200" cy="310515"/>
          </a:xfrm>
          <a:prstGeom prst="rect">
            <a:avLst/>
          </a:prstGeom>
        </p:spPr>
        <p:txBody>
          <a:bodyPr vert="horz" wrap="square" lIns="0" tIns="12700" rIns="0" bIns="0" rtlCol="0">
            <a:spAutoFit/>
          </a:bodyPr>
          <a:lstStyle/>
          <a:p>
            <a:pPr marL="12700">
              <a:lnSpc>
                <a:spcPts val="1120"/>
              </a:lnSpc>
              <a:spcBef>
                <a:spcPts val="100"/>
              </a:spcBef>
            </a:pPr>
            <a:r>
              <a:rPr sz="1000" spc="-45" dirty="0">
                <a:solidFill>
                  <a:srgbClr val="1C3D58"/>
                </a:solidFill>
                <a:latin typeface="MS Reference Sans Serif"/>
                <a:cs typeface="MS Reference Sans Serif"/>
              </a:rPr>
              <a:t>Ed </a:t>
            </a:r>
            <a:r>
              <a:rPr sz="1000" spc="-15" dirty="0">
                <a:solidFill>
                  <a:srgbClr val="1C3D58"/>
                </a:solidFill>
                <a:latin typeface="MS Reference Sans Serif"/>
                <a:cs typeface="MS Reference Sans Serif"/>
              </a:rPr>
              <a:t>Al</a:t>
            </a:r>
            <a:r>
              <a:rPr sz="1000" spc="-15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Fursan</a:t>
            </a:r>
            <a:endParaRPr sz="1000">
              <a:latin typeface="MS Reference Sans Serif"/>
              <a:cs typeface="MS Reference Sans Serif"/>
            </a:endParaRPr>
          </a:p>
          <a:p>
            <a:pPr marL="781685">
              <a:lnSpc>
                <a:spcPts val="1120"/>
              </a:lnSpc>
            </a:pPr>
            <a:r>
              <a:rPr sz="1000" spc="-25" dirty="0">
                <a:solidFill>
                  <a:srgbClr val="1C3D58"/>
                </a:solidFill>
                <a:latin typeface="MS Reference Sans Serif"/>
                <a:cs typeface="MS Reference Sans Serif"/>
              </a:rPr>
              <a:t>As </a:t>
            </a:r>
            <a:r>
              <a:rPr sz="1000" spc="-70" dirty="0">
                <a:solidFill>
                  <a:srgbClr val="1C3D58"/>
                </a:solidFill>
                <a:latin typeface="MS Reference Sans Serif"/>
                <a:cs typeface="MS Reference Sans Serif"/>
              </a:rPr>
              <a:t>Salam </a:t>
            </a:r>
            <a:r>
              <a:rPr sz="1000" spc="-155" dirty="0">
                <a:solidFill>
                  <a:srgbClr val="1C3D58"/>
                </a:solidFill>
                <a:latin typeface="MS Reference Sans Serif"/>
                <a:cs typeface="MS Reference Sans Serif"/>
              </a:rPr>
              <a:t>-</a:t>
            </a:r>
            <a:r>
              <a:rPr sz="1000" spc="-260"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SD</a:t>
            </a:r>
            <a:endParaRPr sz="1000">
              <a:latin typeface="MS Reference Sans Serif"/>
              <a:cs typeface="MS Reference Sans Serif"/>
            </a:endParaRPr>
          </a:p>
        </p:txBody>
      </p:sp>
      <p:sp>
        <p:nvSpPr>
          <p:cNvPr id="18" name="object 18"/>
          <p:cNvSpPr txBox="1"/>
          <p:nvPr/>
        </p:nvSpPr>
        <p:spPr>
          <a:xfrm>
            <a:off x="6180387" y="2388615"/>
            <a:ext cx="346710" cy="177800"/>
          </a:xfrm>
          <a:prstGeom prst="rect">
            <a:avLst/>
          </a:prstGeom>
        </p:spPr>
        <p:txBody>
          <a:bodyPr vert="horz" wrap="square" lIns="0" tIns="12700" rIns="0" bIns="0" rtlCol="0">
            <a:spAutoFit/>
          </a:bodyPr>
          <a:lstStyle/>
          <a:p>
            <a:pPr marL="12700">
              <a:lnSpc>
                <a:spcPct val="100000"/>
              </a:lnSpc>
              <a:spcBef>
                <a:spcPts val="100"/>
              </a:spcBef>
            </a:pPr>
            <a:r>
              <a:rPr sz="1000" spc="-30" dirty="0">
                <a:solidFill>
                  <a:srgbClr val="1C3D58"/>
                </a:solidFill>
                <a:latin typeface="MS Reference Sans Serif"/>
                <a:cs typeface="MS Reference Sans Serif"/>
              </a:rPr>
              <a:t>Beliel</a:t>
            </a:r>
            <a:endParaRPr sz="1000">
              <a:latin typeface="MS Reference Sans Serif"/>
              <a:cs typeface="MS Reference Sans Serif"/>
            </a:endParaRPr>
          </a:p>
        </p:txBody>
      </p:sp>
      <p:sp>
        <p:nvSpPr>
          <p:cNvPr id="19" name="object 19"/>
          <p:cNvSpPr txBox="1"/>
          <p:nvPr/>
        </p:nvSpPr>
        <p:spPr>
          <a:xfrm>
            <a:off x="5754852" y="3392234"/>
            <a:ext cx="330835" cy="177800"/>
          </a:xfrm>
          <a:prstGeom prst="rect">
            <a:avLst/>
          </a:prstGeom>
        </p:spPr>
        <p:txBody>
          <a:bodyPr vert="horz" wrap="square" lIns="0" tIns="12700" rIns="0" bIns="0" rtlCol="0">
            <a:spAutoFit/>
          </a:bodyPr>
          <a:lstStyle/>
          <a:p>
            <a:pPr marL="12700">
              <a:lnSpc>
                <a:spcPct val="100000"/>
              </a:lnSpc>
              <a:spcBef>
                <a:spcPts val="100"/>
              </a:spcBef>
            </a:pPr>
            <a:r>
              <a:rPr sz="1000" spc="-105" dirty="0">
                <a:solidFill>
                  <a:srgbClr val="1C3D58"/>
                </a:solidFill>
                <a:latin typeface="MS Reference Sans Serif"/>
                <a:cs typeface="MS Reference Sans Serif"/>
              </a:rPr>
              <a:t>T</a:t>
            </a:r>
            <a:r>
              <a:rPr sz="1000" spc="-45" dirty="0">
                <a:solidFill>
                  <a:srgbClr val="1C3D58"/>
                </a:solidFill>
                <a:latin typeface="MS Reference Sans Serif"/>
                <a:cs typeface="MS Reference Sans Serif"/>
              </a:rPr>
              <a:t>ulus</a:t>
            </a:r>
            <a:endParaRPr sz="1000">
              <a:latin typeface="MS Reference Sans Serif"/>
              <a:cs typeface="MS Reference Sans Serif"/>
            </a:endParaRPr>
          </a:p>
        </p:txBody>
      </p:sp>
      <p:sp>
        <p:nvSpPr>
          <p:cNvPr id="20" name="object 20"/>
          <p:cNvSpPr txBox="1"/>
          <p:nvPr/>
        </p:nvSpPr>
        <p:spPr>
          <a:xfrm>
            <a:off x="6375204" y="3341122"/>
            <a:ext cx="478790"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Gereida</a:t>
            </a:r>
            <a:endParaRPr sz="1000">
              <a:latin typeface="MS Reference Sans Serif"/>
              <a:cs typeface="MS Reference Sans Serif"/>
            </a:endParaRPr>
          </a:p>
        </p:txBody>
      </p:sp>
      <p:sp>
        <p:nvSpPr>
          <p:cNvPr id="21" name="object 21"/>
          <p:cNvSpPr txBox="1"/>
          <p:nvPr/>
        </p:nvSpPr>
        <p:spPr>
          <a:xfrm>
            <a:off x="6677572" y="4083434"/>
            <a:ext cx="541020" cy="177800"/>
          </a:xfrm>
          <a:prstGeom prst="rect">
            <a:avLst/>
          </a:prstGeom>
        </p:spPr>
        <p:txBody>
          <a:bodyPr vert="horz" wrap="square" lIns="0" tIns="12700" rIns="0" bIns="0" rtlCol="0">
            <a:spAutoFit/>
          </a:bodyPr>
          <a:lstStyle/>
          <a:p>
            <a:pPr marL="12700">
              <a:lnSpc>
                <a:spcPct val="100000"/>
              </a:lnSpc>
              <a:spcBef>
                <a:spcPts val="100"/>
              </a:spcBef>
            </a:pPr>
            <a:r>
              <a:rPr sz="1000" spc="-25" dirty="0">
                <a:solidFill>
                  <a:srgbClr val="1C3D58"/>
                </a:solidFill>
                <a:latin typeface="MS Reference Sans Serif"/>
                <a:cs typeface="MS Reference Sans Serif"/>
              </a:rPr>
              <a:t>As</a:t>
            </a:r>
            <a:r>
              <a:rPr sz="1000" spc="-150"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Sunta</a:t>
            </a:r>
            <a:endParaRPr sz="1000">
              <a:latin typeface="MS Reference Sans Serif"/>
              <a:cs typeface="MS Reference Sans Serif"/>
            </a:endParaRPr>
          </a:p>
        </p:txBody>
      </p:sp>
      <p:sp>
        <p:nvSpPr>
          <p:cNvPr id="22" name="object 22"/>
          <p:cNvSpPr txBox="1"/>
          <p:nvPr/>
        </p:nvSpPr>
        <p:spPr>
          <a:xfrm>
            <a:off x="5980677" y="3813333"/>
            <a:ext cx="406400"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1C3D58"/>
                </a:solidFill>
                <a:latin typeface="MS Reference Sans Serif"/>
                <a:cs typeface="MS Reference Sans Serif"/>
              </a:rPr>
              <a:t>Buram</a:t>
            </a:r>
            <a:endParaRPr sz="1000">
              <a:latin typeface="MS Reference Sans Serif"/>
              <a:cs typeface="MS Reference Sans Serif"/>
            </a:endParaRPr>
          </a:p>
        </p:txBody>
      </p:sp>
      <p:sp>
        <p:nvSpPr>
          <p:cNvPr id="23" name="object 23"/>
          <p:cNvSpPr txBox="1"/>
          <p:nvPr/>
        </p:nvSpPr>
        <p:spPr>
          <a:xfrm>
            <a:off x="5382509" y="3737237"/>
            <a:ext cx="427990" cy="177800"/>
          </a:xfrm>
          <a:prstGeom prst="rect">
            <a:avLst/>
          </a:prstGeom>
        </p:spPr>
        <p:txBody>
          <a:bodyPr vert="horz" wrap="square" lIns="0" tIns="12700" rIns="0" bIns="0" rtlCol="0">
            <a:spAutoFit/>
          </a:bodyPr>
          <a:lstStyle/>
          <a:p>
            <a:pPr marL="12700">
              <a:lnSpc>
                <a:spcPct val="100000"/>
              </a:lnSpc>
              <a:spcBef>
                <a:spcPts val="100"/>
              </a:spcBef>
            </a:pPr>
            <a:r>
              <a:rPr sz="1000" spc="-65" dirty="0">
                <a:solidFill>
                  <a:srgbClr val="1C3D58"/>
                </a:solidFill>
                <a:latin typeface="MS Reference Sans Serif"/>
                <a:cs typeface="MS Reference Sans Serif"/>
              </a:rPr>
              <a:t>Damso</a:t>
            </a:r>
            <a:endParaRPr sz="1000">
              <a:latin typeface="MS Reference Sans Serif"/>
              <a:cs typeface="MS Reference Sans Serif"/>
            </a:endParaRPr>
          </a:p>
        </p:txBody>
      </p:sp>
      <p:sp>
        <p:nvSpPr>
          <p:cNvPr id="24" name="object 24"/>
          <p:cNvSpPr txBox="1"/>
          <p:nvPr/>
        </p:nvSpPr>
        <p:spPr>
          <a:xfrm>
            <a:off x="4960113" y="3502293"/>
            <a:ext cx="419734"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1C3D58"/>
                </a:solidFill>
                <a:latin typeface="MS Reference Sans Serif"/>
                <a:cs typeface="MS Reference Sans Serif"/>
              </a:rPr>
              <a:t>K</a:t>
            </a:r>
            <a:r>
              <a:rPr sz="1000" spc="-45" dirty="0">
                <a:solidFill>
                  <a:srgbClr val="1C3D58"/>
                </a:solidFill>
                <a:latin typeface="MS Reference Sans Serif"/>
                <a:cs typeface="MS Reference Sans Serif"/>
              </a:rPr>
              <a:t>ateila</a:t>
            </a:r>
            <a:endParaRPr sz="1000">
              <a:latin typeface="MS Reference Sans Serif"/>
              <a:cs typeface="MS Reference Sans Serif"/>
            </a:endParaRPr>
          </a:p>
        </p:txBody>
      </p:sp>
      <p:sp>
        <p:nvSpPr>
          <p:cNvPr id="25" name="object 25"/>
          <p:cNvSpPr txBox="1"/>
          <p:nvPr/>
        </p:nvSpPr>
        <p:spPr>
          <a:xfrm>
            <a:off x="3798842" y="3505425"/>
            <a:ext cx="833119"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1C3D58"/>
                </a:solidFill>
                <a:latin typeface="MS Reference Sans Serif"/>
                <a:cs typeface="MS Reference Sans Serif"/>
              </a:rPr>
              <a:t>Rehaid</a:t>
            </a:r>
            <a:r>
              <a:rPr sz="1000" spc="-160" dirty="0">
                <a:solidFill>
                  <a:srgbClr val="1C3D58"/>
                </a:solidFill>
                <a:latin typeface="MS Reference Sans Serif"/>
                <a:cs typeface="MS Reference Sans Serif"/>
              </a:rPr>
              <a:t> </a:t>
            </a:r>
            <a:r>
              <a:rPr sz="1000" spc="-30" dirty="0">
                <a:solidFill>
                  <a:srgbClr val="1C3D58"/>
                </a:solidFill>
                <a:latin typeface="MS Reference Sans Serif"/>
                <a:cs typeface="MS Reference Sans Serif"/>
              </a:rPr>
              <a:t>Albirdi</a:t>
            </a:r>
            <a:endParaRPr sz="1000">
              <a:latin typeface="MS Reference Sans Serif"/>
              <a:cs typeface="MS Reference Sans Serif"/>
            </a:endParaRPr>
          </a:p>
        </p:txBody>
      </p:sp>
      <p:sp>
        <p:nvSpPr>
          <p:cNvPr id="26" name="object 26"/>
          <p:cNvSpPr txBox="1"/>
          <p:nvPr/>
        </p:nvSpPr>
        <p:spPr>
          <a:xfrm>
            <a:off x="4093032" y="4168250"/>
            <a:ext cx="682625"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6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Dafoug</a:t>
            </a:r>
            <a:endParaRPr sz="1000">
              <a:latin typeface="MS Reference Sans Serif"/>
              <a:cs typeface="MS Reference Sans Serif"/>
            </a:endParaRPr>
          </a:p>
        </p:txBody>
      </p:sp>
      <p:sp>
        <p:nvSpPr>
          <p:cNvPr id="28" name="object 12">
            <a:extLst>
              <a:ext uri="{FF2B5EF4-FFF2-40B4-BE49-F238E27FC236}">
                <a16:creationId xmlns:a16="http://schemas.microsoft.com/office/drawing/2014/main" id="{5A85F1A0-AAC0-4D52-BDEF-D04EDF201B0C}"/>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55914" y="715664"/>
            <a:ext cx="2226945" cy="840740"/>
          </a:xfrm>
          <a:prstGeom prst="rect">
            <a:avLst/>
          </a:prstGeom>
        </p:spPr>
        <p:txBody>
          <a:bodyPr vert="horz" wrap="square" lIns="0" tIns="90170" rIns="0" bIns="0" rtlCol="0">
            <a:spAutoFit/>
          </a:bodyPr>
          <a:lstStyle/>
          <a:p>
            <a:pPr marL="12700">
              <a:lnSpc>
                <a:spcPct val="100000"/>
              </a:lnSpc>
              <a:spcBef>
                <a:spcPts val="710"/>
              </a:spcBef>
            </a:pPr>
            <a:r>
              <a:rPr sz="1800" spc="-114" dirty="0">
                <a:solidFill>
                  <a:srgbClr val="0072BC"/>
                </a:solidFill>
                <a:latin typeface="MS Reference Sans Serif"/>
                <a:cs typeface="MS Reference Sans Serif"/>
              </a:rPr>
              <a:t>West </a:t>
            </a:r>
            <a:r>
              <a:rPr sz="1800" spc="-100" dirty="0">
                <a:solidFill>
                  <a:srgbClr val="0072BC"/>
                </a:solidFill>
                <a:latin typeface="MS Reference Sans Serif"/>
                <a:cs typeface="MS Reference Sans Serif"/>
              </a:rPr>
              <a:t>Darfur</a:t>
            </a:r>
            <a:r>
              <a:rPr sz="1800" spc="-25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2225">
              <a:lnSpc>
                <a:spcPts val="1255"/>
              </a:lnSpc>
              <a:spcBef>
                <a:spcPts val="409"/>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35" dirty="0">
                <a:solidFill>
                  <a:srgbClr val="58595B"/>
                </a:solidFill>
                <a:latin typeface="Calibri"/>
                <a:cs typeface="Calibri"/>
              </a:rPr>
              <a:t>remained</a:t>
            </a:r>
            <a:r>
              <a:rPr sz="1200" spc="65" dirty="0">
                <a:solidFill>
                  <a:srgbClr val="58595B"/>
                </a:solidFill>
                <a:latin typeface="Calibri"/>
                <a:cs typeface="Calibri"/>
              </a:rPr>
              <a:t> </a:t>
            </a:r>
            <a:r>
              <a:rPr sz="1200" spc="70" dirty="0">
                <a:solidFill>
                  <a:srgbClr val="58595B"/>
                </a:solidFill>
                <a:latin typeface="Calibri"/>
                <a:cs typeface="Calibri"/>
              </a:rPr>
              <a:t>as</a:t>
            </a:r>
            <a:endParaRPr sz="1200">
              <a:latin typeface="Calibri"/>
              <a:cs typeface="Calibri"/>
            </a:endParaRPr>
          </a:p>
          <a:p>
            <a:pPr marL="55244">
              <a:lnSpc>
                <a:spcPts val="1975"/>
              </a:lnSpc>
            </a:pPr>
            <a:r>
              <a:rPr sz="1800" spc="-55" dirty="0">
                <a:solidFill>
                  <a:srgbClr val="0072BC"/>
                </a:solidFill>
                <a:latin typeface="MS Reference Sans Serif"/>
                <a:cs typeface="MS Reference Sans Serif"/>
              </a:rPr>
              <a:t>8</a:t>
            </a:r>
            <a:r>
              <a:rPr sz="1800" spc="-180" dirty="0">
                <a:solidFill>
                  <a:srgbClr val="0072BC"/>
                </a:solidFill>
                <a:latin typeface="MS Reference Sans Serif"/>
                <a:cs typeface="MS Reference Sans Serif"/>
              </a:rPr>
              <a:t> </a:t>
            </a:r>
            <a:r>
              <a:rPr sz="1800" spc="-65" dirty="0">
                <a:solidFill>
                  <a:srgbClr val="0072BC"/>
                </a:solidFill>
                <a:latin typeface="MS Reference Sans Serif"/>
                <a:cs typeface="MS Reference Sans Serif"/>
              </a:rPr>
              <a:t>localities</a:t>
            </a:r>
            <a:endParaRPr sz="1800">
              <a:latin typeface="MS Reference Sans Serif"/>
              <a:cs typeface="MS Reference Sans Serif"/>
            </a:endParaRPr>
          </a:p>
        </p:txBody>
      </p:sp>
      <p:graphicFrame>
        <p:nvGraphicFramePr>
          <p:cNvPr id="4" name="object 4"/>
          <p:cNvGraphicFramePr>
            <a:graphicFrameLocks noGrp="1"/>
          </p:cNvGraphicFramePr>
          <p:nvPr>
            <p:extLst>
              <p:ext uri="{D42A27DB-BD31-4B8C-83A1-F6EECF244321}">
                <p14:modId xmlns:p14="http://schemas.microsoft.com/office/powerpoint/2010/main" val="4200256269"/>
              </p:ext>
            </p:extLst>
          </p:nvPr>
        </p:nvGraphicFramePr>
        <p:xfrm>
          <a:off x="367985" y="1818723"/>
          <a:ext cx="2255520" cy="2567094"/>
        </p:xfrm>
        <a:graphic>
          <a:graphicData uri="http://schemas.openxmlformats.org/drawingml/2006/table">
            <a:tbl>
              <a:tblPr firstRow="1" bandRow="1">
                <a:tableStyleId>{2D5ABB26-0587-4C30-8999-92F81FD0307C}</a:tableStyleId>
              </a:tblPr>
              <a:tblGrid>
                <a:gridCol w="1127760">
                  <a:extLst>
                    <a:ext uri="{9D8B030D-6E8A-4147-A177-3AD203B41FA5}">
                      <a16:colId xmlns:a16="http://schemas.microsoft.com/office/drawing/2014/main" val="20000"/>
                    </a:ext>
                  </a:extLst>
                </a:gridCol>
                <a:gridCol w="1127760">
                  <a:extLst>
                    <a:ext uri="{9D8B030D-6E8A-4147-A177-3AD203B41FA5}">
                      <a16:colId xmlns:a16="http://schemas.microsoft.com/office/drawing/2014/main" val="20001"/>
                    </a:ext>
                  </a:extLst>
                </a:gridCol>
              </a:tblGrid>
              <a:tr h="320885">
                <a:tc>
                  <a:txBody>
                    <a:bodyPr/>
                    <a:lstStyle/>
                    <a:p>
                      <a:pPr marL="77470">
                        <a:lnSpc>
                          <a:spcPct val="100000"/>
                        </a:lnSpc>
                        <a:spcBef>
                          <a:spcPts val="455"/>
                        </a:spcBef>
                      </a:pPr>
                      <a:r>
                        <a:rPr sz="1200" spc="45" dirty="0">
                          <a:solidFill>
                            <a:srgbClr val="1C3D58"/>
                          </a:solidFill>
                          <a:latin typeface="Calibri"/>
                          <a:cs typeface="Calibri"/>
                        </a:rPr>
                        <a:t>Kulbus</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5885" algn="r">
                        <a:lnSpc>
                          <a:spcPct val="100000"/>
                        </a:lnSpc>
                        <a:spcBef>
                          <a:spcPts val="395"/>
                        </a:spcBef>
                      </a:pPr>
                      <a:r>
                        <a:rPr sz="1200" i="1" dirty="0">
                          <a:solidFill>
                            <a:srgbClr val="1C3D58"/>
                          </a:solidFill>
                          <a:latin typeface="Tahoma"/>
                          <a:cs typeface="Tahoma"/>
                        </a:rPr>
                        <a:t>ﺲﺒﻠﻛ</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320889">
                <a:tc>
                  <a:txBody>
                    <a:bodyPr/>
                    <a:lstStyle/>
                    <a:p>
                      <a:pPr marL="87630">
                        <a:lnSpc>
                          <a:spcPct val="100000"/>
                        </a:lnSpc>
                        <a:spcBef>
                          <a:spcPts val="455"/>
                        </a:spcBef>
                      </a:pPr>
                      <a:r>
                        <a:rPr sz="1200" spc="75" dirty="0">
                          <a:solidFill>
                            <a:srgbClr val="1C3D58"/>
                          </a:solidFill>
                          <a:latin typeface="Calibri"/>
                          <a:cs typeface="Calibri"/>
                        </a:rPr>
                        <a:t>Jebel</a:t>
                      </a:r>
                      <a:r>
                        <a:rPr sz="1200" spc="25" dirty="0">
                          <a:solidFill>
                            <a:srgbClr val="1C3D58"/>
                          </a:solidFill>
                          <a:latin typeface="Calibri"/>
                          <a:cs typeface="Calibri"/>
                        </a:rPr>
                        <a:t> </a:t>
                      </a:r>
                      <a:r>
                        <a:rPr sz="1200" spc="20" dirty="0">
                          <a:solidFill>
                            <a:srgbClr val="1C3D58"/>
                          </a:solidFill>
                          <a:latin typeface="Calibri"/>
                          <a:cs typeface="Calibri"/>
                        </a:rPr>
                        <a:t>Moon</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9695" algn="r">
                        <a:lnSpc>
                          <a:spcPct val="100000"/>
                        </a:lnSpc>
                        <a:spcBef>
                          <a:spcPts val="395"/>
                        </a:spcBef>
                      </a:pPr>
                      <a:r>
                        <a:rPr sz="1200" i="1" dirty="0">
                          <a:solidFill>
                            <a:srgbClr val="1C3D58"/>
                          </a:solidFill>
                          <a:latin typeface="Tahoma"/>
                          <a:cs typeface="Tahoma"/>
                        </a:rPr>
                        <a:t>نﻮﻣ</a:t>
                      </a:r>
                      <a:r>
                        <a:rPr sz="1200" i="1" spc="-90" dirty="0">
                          <a:solidFill>
                            <a:srgbClr val="1C3D58"/>
                          </a:solidFill>
                          <a:latin typeface="Tahoma"/>
                          <a:cs typeface="Tahoma"/>
                        </a:rPr>
                        <a:t> </a:t>
                      </a:r>
                      <a:r>
                        <a:rPr sz="1200" i="1" spc="-5" dirty="0">
                          <a:solidFill>
                            <a:srgbClr val="1C3D58"/>
                          </a:solidFill>
                          <a:latin typeface="Tahoma"/>
                          <a:cs typeface="Tahoma"/>
                        </a:rPr>
                        <a:t>ﻞﺒﺟ</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1"/>
                  </a:ext>
                </a:extLst>
              </a:tr>
              <a:tr h="320885">
                <a:tc>
                  <a:txBody>
                    <a:bodyPr/>
                    <a:lstStyle/>
                    <a:p>
                      <a:pPr marL="83820">
                        <a:lnSpc>
                          <a:spcPct val="100000"/>
                        </a:lnSpc>
                        <a:spcBef>
                          <a:spcPts val="459"/>
                        </a:spcBef>
                      </a:pPr>
                      <a:r>
                        <a:rPr sz="1200" spc="45" dirty="0">
                          <a:solidFill>
                            <a:srgbClr val="1C3D58"/>
                          </a:solidFill>
                          <a:latin typeface="Calibri"/>
                          <a:cs typeface="Calibri"/>
                        </a:rPr>
                        <a:t>Sirba</a:t>
                      </a:r>
                      <a:endParaRPr sz="1200">
                        <a:latin typeface="Calibri"/>
                        <a:cs typeface="Calibri"/>
                      </a:endParaRPr>
                    </a:p>
                  </a:txBody>
                  <a:tcPr marL="0" marR="0" marT="58419"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6520" algn="r">
                        <a:lnSpc>
                          <a:spcPct val="100000"/>
                        </a:lnSpc>
                        <a:spcBef>
                          <a:spcPts val="395"/>
                        </a:spcBef>
                      </a:pPr>
                      <a:r>
                        <a:rPr sz="1200" i="1" dirty="0">
                          <a:solidFill>
                            <a:srgbClr val="1C3D58"/>
                          </a:solidFill>
                          <a:latin typeface="Tahoma"/>
                          <a:cs typeface="Tahoma"/>
                        </a:rPr>
                        <a:t>ﺎﻳﺮﺳ</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2"/>
                  </a:ext>
                </a:extLst>
              </a:tr>
              <a:tr h="320887">
                <a:tc>
                  <a:txBody>
                    <a:bodyPr/>
                    <a:lstStyle/>
                    <a:p>
                      <a:pPr marL="88265">
                        <a:lnSpc>
                          <a:spcPct val="100000"/>
                        </a:lnSpc>
                        <a:spcBef>
                          <a:spcPts val="350"/>
                        </a:spcBef>
                      </a:pPr>
                      <a:r>
                        <a:rPr sz="1200" spc="110" dirty="0">
                          <a:solidFill>
                            <a:srgbClr val="1C3D58"/>
                          </a:solidFill>
                          <a:latin typeface="Calibri"/>
                          <a:cs typeface="Calibri"/>
                        </a:rPr>
                        <a:t>Ag</a:t>
                      </a:r>
                      <a:r>
                        <a:rPr sz="1200" spc="20" dirty="0">
                          <a:solidFill>
                            <a:srgbClr val="1C3D58"/>
                          </a:solidFill>
                          <a:latin typeface="Calibri"/>
                          <a:cs typeface="Calibri"/>
                        </a:rPr>
                        <a:t> </a:t>
                      </a:r>
                      <a:r>
                        <a:rPr sz="1200" spc="50" dirty="0">
                          <a:solidFill>
                            <a:srgbClr val="1C3D58"/>
                          </a:solidFill>
                          <a:latin typeface="Calibri"/>
                          <a:cs typeface="Calibri"/>
                        </a:rPr>
                        <a:t>Geneina</a:t>
                      </a:r>
                      <a:endParaRPr sz="1200">
                        <a:latin typeface="Calibri"/>
                        <a:cs typeface="Calibri"/>
                      </a:endParaRPr>
                    </a:p>
                  </a:txBody>
                  <a:tcPr marL="0" marR="0" marT="44450"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tc>
                  <a:txBody>
                    <a:bodyPr/>
                    <a:lstStyle/>
                    <a:p>
                      <a:pPr marR="92710" algn="r">
                        <a:lnSpc>
                          <a:spcPct val="100000"/>
                        </a:lnSpc>
                        <a:spcBef>
                          <a:spcPts val="425"/>
                        </a:spcBef>
                      </a:pPr>
                      <a:r>
                        <a:rPr sz="1200" i="1" dirty="0">
                          <a:solidFill>
                            <a:srgbClr val="1C3D58"/>
                          </a:solidFill>
                          <a:latin typeface="Tahoma"/>
                          <a:cs typeface="Tahoma"/>
                        </a:rPr>
                        <a:t>ﺔﻨﯿﻨﺠﻟا</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9525">
                      <a:solidFill>
                        <a:srgbClr val="1C3D58"/>
                      </a:solidFill>
                      <a:prstDash val="solid"/>
                    </a:lnB>
                  </a:tcPr>
                </a:tc>
                <a:extLst>
                  <a:ext uri="{0D108BD9-81ED-4DB2-BD59-A6C34878D82A}">
                    <a16:rowId xmlns:a16="http://schemas.microsoft.com/office/drawing/2014/main" val="10003"/>
                  </a:ext>
                </a:extLst>
              </a:tr>
              <a:tr h="320887">
                <a:tc>
                  <a:txBody>
                    <a:bodyPr/>
                    <a:lstStyle/>
                    <a:p>
                      <a:pPr marL="77470">
                        <a:lnSpc>
                          <a:spcPct val="100000"/>
                        </a:lnSpc>
                        <a:spcBef>
                          <a:spcPts val="455"/>
                        </a:spcBef>
                      </a:pPr>
                      <a:r>
                        <a:rPr sz="1200" spc="45" dirty="0">
                          <a:solidFill>
                            <a:srgbClr val="1C3D58"/>
                          </a:solidFill>
                          <a:latin typeface="Calibri"/>
                          <a:cs typeface="Calibri"/>
                        </a:rPr>
                        <a:t>Kereneik</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tc>
                  <a:txBody>
                    <a:bodyPr/>
                    <a:lstStyle/>
                    <a:p>
                      <a:pPr marR="95885" algn="r">
                        <a:lnSpc>
                          <a:spcPct val="100000"/>
                        </a:lnSpc>
                        <a:spcBef>
                          <a:spcPts val="395"/>
                        </a:spcBef>
                      </a:pPr>
                      <a:r>
                        <a:rPr sz="1200" i="1" dirty="0">
                          <a:solidFill>
                            <a:srgbClr val="1C3D58"/>
                          </a:solidFill>
                          <a:latin typeface="Tahoma"/>
                          <a:cs typeface="Tahoma"/>
                        </a:rPr>
                        <a:t>ﻚﻨﻳﺮﻛ</a:t>
                      </a:r>
                      <a:endParaRPr sz="1200">
                        <a:latin typeface="Tahoma"/>
                        <a:cs typeface="Tahoma"/>
                      </a:endParaRPr>
                    </a:p>
                  </a:txBody>
                  <a:tcPr marL="0" marR="0" marT="50165" marB="0">
                    <a:lnL w="6350">
                      <a:solidFill>
                        <a:srgbClr val="1C3D58"/>
                      </a:solidFill>
                      <a:prstDash val="solid"/>
                    </a:lnL>
                    <a:lnR w="6350">
                      <a:solidFill>
                        <a:srgbClr val="1C3D58"/>
                      </a:solidFill>
                      <a:prstDash val="solid"/>
                    </a:lnR>
                    <a:lnT w="9525">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320887">
                <a:tc>
                  <a:txBody>
                    <a:bodyPr/>
                    <a:lstStyle/>
                    <a:p>
                      <a:pPr marL="77470">
                        <a:lnSpc>
                          <a:spcPct val="100000"/>
                        </a:lnSpc>
                        <a:spcBef>
                          <a:spcPts val="455"/>
                        </a:spcBef>
                      </a:pPr>
                      <a:r>
                        <a:rPr sz="1200" spc="55" dirty="0">
                          <a:solidFill>
                            <a:srgbClr val="1C3D58"/>
                          </a:solidFill>
                          <a:latin typeface="Calibri"/>
                          <a:cs typeface="Calibri"/>
                        </a:rPr>
                        <a:t>Beida</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5250" algn="r">
                        <a:lnSpc>
                          <a:spcPct val="100000"/>
                        </a:lnSpc>
                        <a:spcBef>
                          <a:spcPts val="425"/>
                        </a:spcBef>
                      </a:pPr>
                      <a:r>
                        <a:rPr sz="1200" i="1" dirty="0">
                          <a:solidFill>
                            <a:srgbClr val="1C3D58"/>
                          </a:solidFill>
                          <a:latin typeface="Tahoma"/>
                          <a:cs typeface="Tahoma"/>
                        </a:rPr>
                        <a:t>ﺎﻀﯿﺑ</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5"/>
                  </a:ext>
                </a:extLst>
              </a:tr>
              <a:tr h="320889">
                <a:tc>
                  <a:txBody>
                    <a:bodyPr/>
                    <a:lstStyle/>
                    <a:p>
                      <a:pPr marL="77470">
                        <a:lnSpc>
                          <a:spcPct val="100000"/>
                        </a:lnSpc>
                        <a:spcBef>
                          <a:spcPts val="455"/>
                        </a:spcBef>
                      </a:pPr>
                      <a:r>
                        <a:rPr sz="1200" spc="45" dirty="0">
                          <a:solidFill>
                            <a:srgbClr val="1C3D58"/>
                          </a:solidFill>
                          <a:latin typeface="Calibri"/>
                          <a:cs typeface="Calibri"/>
                        </a:rPr>
                        <a:t>Habila </a:t>
                      </a:r>
                      <a:r>
                        <a:rPr sz="1200" spc="-10" dirty="0">
                          <a:solidFill>
                            <a:srgbClr val="1C3D58"/>
                          </a:solidFill>
                          <a:latin typeface="Calibri"/>
                          <a:cs typeface="Calibri"/>
                        </a:rPr>
                        <a:t>-</a:t>
                      </a:r>
                      <a:r>
                        <a:rPr sz="1200" dirty="0">
                          <a:solidFill>
                            <a:srgbClr val="1C3D58"/>
                          </a:solidFill>
                          <a:latin typeface="Calibri"/>
                          <a:cs typeface="Calibri"/>
                        </a:rPr>
                        <a:t> </a:t>
                      </a:r>
                      <a:r>
                        <a:rPr sz="1200" spc="45" dirty="0">
                          <a:solidFill>
                            <a:srgbClr val="1C3D58"/>
                          </a:solidFill>
                          <a:latin typeface="Calibri"/>
                          <a:cs typeface="Calibri"/>
                        </a:rPr>
                        <a:t>WD</a:t>
                      </a:r>
                      <a:endParaRPr sz="1200">
                        <a:latin typeface="Calibri"/>
                        <a:cs typeface="Calibri"/>
                      </a:endParaRPr>
                    </a:p>
                  </a:txBody>
                  <a:tcPr marL="0" marR="0" marT="5778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7790" algn="r">
                        <a:lnSpc>
                          <a:spcPct val="100000"/>
                        </a:lnSpc>
                        <a:spcBef>
                          <a:spcPts val="395"/>
                        </a:spcBef>
                      </a:pPr>
                      <a:r>
                        <a:rPr lang="ar-EG" sz="1200" i="1" dirty="0">
                          <a:solidFill>
                            <a:srgbClr val="1C3D58"/>
                          </a:solidFill>
                          <a:latin typeface="Tahoma"/>
                          <a:cs typeface="Tahoma"/>
                        </a:rPr>
                        <a:t>غ د</a:t>
                      </a:r>
                      <a:r>
                        <a:rPr sz="1200" i="1" spc="-5" dirty="0">
                          <a:solidFill>
                            <a:srgbClr val="1C3D58"/>
                          </a:solidFill>
                          <a:latin typeface="Tahoma"/>
                          <a:cs typeface="Tahoma"/>
                        </a:rPr>
                        <a:t>-</a:t>
                      </a:r>
                      <a:r>
                        <a:rPr sz="1200" i="1" spc="-75" dirty="0">
                          <a:solidFill>
                            <a:srgbClr val="1C3D58"/>
                          </a:solidFill>
                          <a:latin typeface="Tahoma"/>
                          <a:cs typeface="Tahoma"/>
                        </a:rPr>
                        <a:t> </a:t>
                      </a:r>
                      <a:r>
                        <a:rPr sz="1200" i="1" spc="-5" dirty="0">
                          <a:solidFill>
                            <a:srgbClr val="1C3D58"/>
                          </a:solidFill>
                          <a:latin typeface="Tahoma"/>
                          <a:cs typeface="Tahoma"/>
                        </a:rPr>
                        <a:t>ﺔﻠﯿﺒھ</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6"/>
                  </a:ext>
                </a:extLst>
              </a:tr>
              <a:tr h="320885">
                <a:tc>
                  <a:txBody>
                    <a:bodyPr/>
                    <a:lstStyle/>
                    <a:p>
                      <a:pPr marL="77470">
                        <a:lnSpc>
                          <a:spcPct val="100000"/>
                        </a:lnSpc>
                        <a:spcBef>
                          <a:spcPts val="345"/>
                        </a:spcBef>
                      </a:pPr>
                      <a:r>
                        <a:rPr sz="1200" spc="45" dirty="0">
                          <a:solidFill>
                            <a:srgbClr val="1C3D58"/>
                          </a:solidFill>
                          <a:latin typeface="Calibri"/>
                          <a:cs typeface="Calibri"/>
                        </a:rPr>
                        <a:t>Foro</a:t>
                      </a:r>
                      <a:r>
                        <a:rPr sz="1200" spc="20" dirty="0">
                          <a:solidFill>
                            <a:srgbClr val="1C3D58"/>
                          </a:solidFill>
                          <a:latin typeface="Calibri"/>
                          <a:cs typeface="Calibri"/>
                        </a:rPr>
                        <a:t> </a:t>
                      </a:r>
                      <a:r>
                        <a:rPr sz="1200" spc="55" dirty="0">
                          <a:solidFill>
                            <a:srgbClr val="1C3D58"/>
                          </a:solidFill>
                          <a:latin typeface="Calibri"/>
                          <a:cs typeface="Calibri"/>
                        </a:rPr>
                        <a:t>Baranga</a:t>
                      </a:r>
                      <a:endParaRPr sz="1200">
                        <a:latin typeface="Calibri"/>
                        <a:cs typeface="Calibri"/>
                      </a:endParaRPr>
                    </a:p>
                  </a:txBody>
                  <a:tcPr marL="0" marR="0" marT="4381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97790" algn="r">
                        <a:lnSpc>
                          <a:spcPct val="100000"/>
                        </a:lnSpc>
                        <a:spcBef>
                          <a:spcPts val="395"/>
                        </a:spcBef>
                      </a:pPr>
                      <a:r>
                        <a:rPr sz="1200" i="1" dirty="0">
                          <a:solidFill>
                            <a:srgbClr val="1C3D58"/>
                          </a:solidFill>
                          <a:latin typeface="Tahoma"/>
                          <a:cs typeface="Tahoma"/>
                        </a:rPr>
                        <a:t>ﺎﻘﻧﺮﺑ</a:t>
                      </a:r>
                      <a:r>
                        <a:rPr sz="1200" i="1" spc="-100" dirty="0">
                          <a:solidFill>
                            <a:srgbClr val="1C3D58"/>
                          </a:solidFill>
                          <a:latin typeface="Tahoma"/>
                          <a:cs typeface="Tahoma"/>
                        </a:rPr>
                        <a:t> </a:t>
                      </a:r>
                      <a:r>
                        <a:rPr sz="1200" i="1" dirty="0">
                          <a:solidFill>
                            <a:srgbClr val="1C3D58"/>
                          </a:solidFill>
                          <a:latin typeface="Tahoma"/>
                          <a:cs typeface="Tahoma"/>
                        </a:rPr>
                        <a:t>رﻮﻓ</a:t>
                      </a:r>
                      <a:endParaRPr sz="1200" dirty="0">
                        <a:latin typeface="Tahoma"/>
                        <a:cs typeface="Tahoma"/>
                      </a:endParaRPr>
                    </a:p>
                  </a:txBody>
                  <a:tcPr marL="0" marR="0" marT="501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bl>
          </a:graphicData>
        </a:graphic>
      </p:graphicFrame>
      <p:sp>
        <p:nvSpPr>
          <p:cNvPr id="5" name="object 5"/>
          <p:cNvSpPr/>
          <p:nvPr/>
        </p:nvSpPr>
        <p:spPr>
          <a:xfrm>
            <a:off x="6486781" y="749297"/>
            <a:ext cx="3031474" cy="625293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8093750" y="1730893"/>
            <a:ext cx="450850" cy="191135"/>
          </a:xfrm>
          <a:prstGeom prst="rect">
            <a:avLst/>
          </a:prstGeom>
        </p:spPr>
        <p:txBody>
          <a:bodyPr vert="horz" wrap="square" lIns="0" tIns="16510" rIns="0" bIns="0" rtlCol="0">
            <a:spAutoFit/>
          </a:bodyPr>
          <a:lstStyle/>
          <a:p>
            <a:pPr marL="12700">
              <a:lnSpc>
                <a:spcPct val="100000"/>
              </a:lnSpc>
              <a:spcBef>
                <a:spcPts val="130"/>
              </a:spcBef>
            </a:pPr>
            <a:r>
              <a:rPr sz="1050" spc="-65" dirty="0">
                <a:solidFill>
                  <a:srgbClr val="1C3D58"/>
                </a:solidFill>
                <a:latin typeface="MS Reference Sans Serif"/>
                <a:cs typeface="MS Reference Sans Serif"/>
              </a:rPr>
              <a:t>K</a:t>
            </a:r>
            <a:r>
              <a:rPr sz="1050" spc="-30" dirty="0">
                <a:solidFill>
                  <a:srgbClr val="1C3D58"/>
                </a:solidFill>
                <a:latin typeface="MS Reference Sans Serif"/>
                <a:cs typeface="MS Reference Sans Serif"/>
              </a:rPr>
              <a:t>ulbus</a:t>
            </a:r>
            <a:endParaRPr sz="1050">
              <a:latin typeface="MS Reference Sans Serif"/>
              <a:cs typeface="MS Reference Sans Serif"/>
            </a:endParaRPr>
          </a:p>
        </p:txBody>
      </p:sp>
      <p:sp>
        <p:nvSpPr>
          <p:cNvPr id="7" name="object 7"/>
          <p:cNvSpPr txBox="1"/>
          <p:nvPr/>
        </p:nvSpPr>
        <p:spPr>
          <a:xfrm>
            <a:off x="7649489" y="2660659"/>
            <a:ext cx="1496060" cy="652780"/>
          </a:xfrm>
          <a:prstGeom prst="rect">
            <a:avLst/>
          </a:prstGeom>
        </p:spPr>
        <p:txBody>
          <a:bodyPr vert="horz" wrap="square" lIns="0" tIns="16510" rIns="0" bIns="0" rtlCol="0">
            <a:spAutoFit/>
          </a:bodyPr>
          <a:lstStyle/>
          <a:p>
            <a:pPr marL="756920">
              <a:lnSpc>
                <a:spcPct val="100000"/>
              </a:lnSpc>
              <a:spcBef>
                <a:spcPts val="130"/>
              </a:spcBef>
            </a:pPr>
            <a:r>
              <a:rPr sz="1050" spc="-10" dirty="0">
                <a:solidFill>
                  <a:srgbClr val="1C3D58"/>
                </a:solidFill>
                <a:latin typeface="MS Reference Sans Serif"/>
                <a:cs typeface="MS Reference Sans Serif"/>
              </a:rPr>
              <a:t>Jebel</a:t>
            </a:r>
            <a:r>
              <a:rPr sz="1050" spc="-145" dirty="0">
                <a:solidFill>
                  <a:srgbClr val="1C3D58"/>
                </a:solidFill>
                <a:latin typeface="MS Reference Sans Serif"/>
                <a:cs typeface="MS Reference Sans Serif"/>
              </a:rPr>
              <a:t> </a:t>
            </a:r>
            <a:r>
              <a:rPr sz="1050" spc="-10" dirty="0">
                <a:solidFill>
                  <a:srgbClr val="1C3D58"/>
                </a:solidFill>
                <a:latin typeface="MS Reference Sans Serif"/>
                <a:cs typeface="MS Reference Sans Serif"/>
              </a:rPr>
              <a:t>Moon</a:t>
            </a:r>
            <a:endParaRPr sz="1050">
              <a:latin typeface="MS Reference Sans Serif"/>
              <a:cs typeface="MS Reference Sans Serif"/>
            </a:endParaRPr>
          </a:p>
          <a:p>
            <a:pPr>
              <a:lnSpc>
                <a:spcPct val="100000"/>
              </a:lnSpc>
            </a:pPr>
            <a:endParaRPr sz="1300">
              <a:latin typeface="Times New Roman"/>
              <a:cs typeface="Times New Roman"/>
            </a:endParaRPr>
          </a:p>
          <a:p>
            <a:pPr marL="12700">
              <a:lnSpc>
                <a:spcPct val="100000"/>
              </a:lnSpc>
              <a:spcBef>
                <a:spcPts val="885"/>
              </a:spcBef>
            </a:pPr>
            <a:r>
              <a:rPr sz="1050" spc="-40" dirty="0">
                <a:solidFill>
                  <a:srgbClr val="1C3D58"/>
                </a:solidFill>
                <a:latin typeface="MS Reference Sans Serif"/>
                <a:cs typeface="MS Reference Sans Serif"/>
              </a:rPr>
              <a:t>Sirba</a:t>
            </a:r>
            <a:endParaRPr sz="1050">
              <a:latin typeface="MS Reference Sans Serif"/>
              <a:cs typeface="MS Reference Sans Serif"/>
            </a:endParaRPr>
          </a:p>
        </p:txBody>
      </p:sp>
      <p:sp>
        <p:nvSpPr>
          <p:cNvPr id="8" name="object 8"/>
          <p:cNvSpPr txBox="1"/>
          <p:nvPr/>
        </p:nvSpPr>
        <p:spPr>
          <a:xfrm>
            <a:off x="7378942" y="4003142"/>
            <a:ext cx="1599565" cy="627380"/>
          </a:xfrm>
          <a:prstGeom prst="rect">
            <a:avLst/>
          </a:prstGeom>
        </p:spPr>
        <p:txBody>
          <a:bodyPr vert="horz" wrap="square" lIns="0" tIns="83820" rIns="0" bIns="0" rtlCol="0">
            <a:spAutoFit/>
          </a:bodyPr>
          <a:lstStyle/>
          <a:p>
            <a:pPr marL="1035685">
              <a:lnSpc>
                <a:spcPct val="100000"/>
              </a:lnSpc>
              <a:spcBef>
                <a:spcPts val="660"/>
              </a:spcBef>
            </a:pPr>
            <a:r>
              <a:rPr sz="1050" spc="-70" dirty="0">
                <a:solidFill>
                  <a:srgbClr val="1C3D58"/>
                </a:solidFill>
                <a:latin typeface="MS Reference Sans Serif"/>
                <a:cs typeface="MS Reference Sans Serif"/>
              </a:rPr>
              <a:t>K</a:t>
            </a:r>
            <a:r>
              <a:rPr sz="1050" spc="-35" dirty="0">
                <a:solidFill>
                  <a:srgbClr val="1C3D58"/>
                </a:solidFill>
                <a:latin typeface="MS Reference Sans Serif"/>
                <a:cs typeface="MS Reference Sans Serif"/>
              </a:rPr>
              <a:t>ereneik</a:t>
            </a:r>
            <a:endParaRPr sz="1050">
              <a:latin typeface="MS Reference Sans Serif"/>
              <a:cs typeface="MS Reference Sans Serif"/>
            </a:endParaRPr>
          </a:p>
          <a:p>
            <a:pPr marL="12700" marR="1057910">
              <a:lnSpc>
                <a:spcPts val="1080"/>
              </a:lnSpc>
              <a:spcBef>
                <a:spcPts val="750"/>
              </a:spcBef>
            </a:pPr>
            <a:r>
              <a:rPr sz="1050" dirty="0">
                <a:solidFill>
                  <a:srgbClr val="1C3D58"/>
                </a:solidFill>
                <a:latin typeface="MS Reference Sans Serif"/>
                <a:cs typeface="MS Reference Sans Serif"/>
              </a:rPr>
              <a:t>Ag  </a:t>
            </a:r>
            <a:r>
              <a:rPr sz="1050" spc="-35" dirty="0">
                <a:solidFill>
                  <a:srgbClr val="1C3D58"/>
                </a:solidFill>
                <a:latin typeface="MS Reference Sans Serif"/>
                <a:cs typeface="MS Reference Sans Serif"/>
              </a:rPr>
              <a:t>Geneina</a:t>
            </a:r>
            <a:endParaRPr sz="1050">
              <a:latin typeface="MS Reference Sans Serif"/>
              <a:cs typeface="MS Reference Sans Serif"/>
            </a:endParaRPr>
          </a:p>
        </p:txBody>
      </p:sp>
      <p:sp>
        <p:nvSpPr>
          <p:cNvPr id="9" name="object 9"/>
          <p:cNvSpPr txBox="1"/>
          <p:nvPr/>
        </p:nvSpPr>
        <p:spPr>
          <a:xfrm>
            <a:off x="6720492" y="4990741"/>
            <a:ext cx="1478915" cy="500380"/>
          </a:xfrm>
          <a:prstGeom prst="rect">
            <a:avLst/>
          </a:prstGeom>
        </p:spPr>
        <p:txBody>
          <a:bodyPr vert="horz" wrap="square" lIns="0" tIns="88900" rIns="0" bIns="0" rtlCol="0">
            <a:spAutoFit/>
          </a:bodyPr>
          <a:lstStyle/>
          <a:p>
            <a:pPr marL="12700">
              <a:lnSpc>
                <a:spcPct val="100000"/>
              </a:lnSpc>
              <a:spcBef>
                <a:spcPts val="700"/>
              </a:spcBef>
            </a:pPr>
            <a:r>
              <a:rPr sz="1050" spc="-25" dirty="0">
                <a:solidFill>
                  <a:srgbClr val="1C3D58"/>
                </a:solidFill>
                <a:latin typeface="MS Reference Sans Serif"/>
                <a:cs typeface="MS Reference Sans Serif"/>
              </a:rPr>
              <a:t>Beida</a:t>
            </a:r>
            <a:endParaRPr sz="1050">
              <a:latin typeface="MS Reference Sans Serif"/>
              <a:cs typeface="MS Reference Sans Serif"/>
            </a:endParaRPr>
          </a:p>
          <a:p>
            <a:pPr marL="728345">
              <a:lnSpc>
                <a:spcPct val="100000"/>
              </a:lnSpc>
              <a:spcBef>
                <a:spcPts val="610"/>
              </a:spcBef>
            </a:pPr>
            <a:r>
              <a:rPr sz="1050" spc="-25" dirty="0">
                <a:solidFill>
                  <a:srgbClr val="1C3D58"/>
                </a:solidFill>
                <a:latin typeface="MS Reference Sans Serif"/>
                <a:cs typeface="MS Reference Sans Serif"/>
              </a:rPr>
              <a:t>Habila </a:t>
            </a:r>
            <a:r>
              <a:rPr sz="1050" spc="-155" dirty="0">
                <a:solidFill>
                  <a:srgbClr val="1C3D58"/>
                </a:solidFill>
                <a:latin typeface="MS Reference Sans Serif"/>
                <a:cs typeface="MS Reference Sans Serif"/>
              </a:rPr>
              <a:t>-</a:t>
            </a:r>
            <a:r>
              <a:rPr sz="1050" spc="-225" dirty="0">
                <a:solidFill>
                  <a:srgbClr val="1C3D58"/>
                </a:solidFill>
                <a:latin typeface="MS Reference Sans Serif"/>
                <a:cs typeface="MS Reference Sans Serif"/>
              </a:rPr>
              <a:t> </a:t>
            </a:r>
            <a:r>
              <a:rPr sz="1050" spc="-40" dirty="0">
                <a:solidFill>
                  <a:srgbClr val="1C3D58"/>
                </a:solidFill>
                <a:latin typeface="MS Reference Sans Serif"/>
                <a:cs typeface="MS Reference Sans Serif"/>
              </a:rPr>
              <a:t>WD</a:t>
            </a:r>
            <a:endParaRPr sz="1050">
              <a:latin typeface="MS Reference Sans Serif"/>
              <a:cs typeface="MS Reference Sans Serif"/>
            </a:endParaRPr>
          </a:p>
        </p:txBody>
      </p:sp>
      <p:sp>
        <p:nvSpPr>
          <p:cNvPr id="10" name="object 10"/>
          <p:cNvSpPr txBox="1"/>
          <p:nvPr/>
        </p:nvSpPr>
        <p:spPr>
          <a:xfrm>
            <a:off x="7973290" y="6429059"/>
            <a:ext cx="551180" cy="328295"/>
          </a:xfrm>
          <a:prstGeom prst="rect">
            <a:avLst/>
          </a:prstGeom>
        </p:spPr>
        <p:txBody>
          <a:bodyPr vert="horz" wrap="square" lIns="0" tIns="40640" rIns="0" bIns="0" rtlCol="0">
            <a:spAutoFit/>
          </a:bodyPr>
          <a:lstStyle/>
          <a:p>
            <a:pPr marL="12700" marR="5080">
              <a:lnSpc>
                <a:spcPts val="1080"/>
              </a:lnSpc>
              <a:spcBef>
                <a:spcPts val="320"/>
              </a:spcBef>
            </a:pPr>
            <a:r>
              <a:rPr sz="1050" spc="-20" dirty="0">
                <a:solidFill>
                  <a:srgbClr val="1C3D58"/>
                </a:solidFill>
                <a:latin typeface="MS Reference Sans Serif"/>
                <a:cs typeface="MS Reference Sans Serif"/>
              </a:rPr>
              <a:t>Foro  </a:t>
            </a:r>
            <a:r>
              <a:rPr sz="1050" spc="-35" dirty="0">
                <a:solidFill>
                  <a:srgbClr val="1C3D58"/>
                </a:solidFill>
                <a:latin typeface="MS Reference Sans Serif"/>
                <a:cs typeface="MS Reference Sans Serif"/>
              </a:rPr>
              <a:t>Baranga</a:t>
            </a:r>
            <a:endParaRPr sz="1050">
              <a:latin typeface="MS Reference Sans Serif"/>
              <a:cs typeface="MS Reference Sans Serif"/>
            </a:endParaRPr>
          </a:p>
        </p:txBody>
      </p:sp>
      <p:sp>
        <p:nvSpPr>
          <p:cNvPr id="11" name="object 11"/>
          <p:cNvSpPr/>
          <p:nvPr/>
        </p:nvSpPr>
        <p:spPr>
          <a:xfrm>
            <a:off x="368844" y="5175821"/>
            <a:ext cx="1769616" cy="1769615"/>
          </a:xfrm>
          <a:prstGeom prst="rect">
            <a:avLst/>
          </a:prstGeom>
          <a:blipFill>
            <a:blip r:embed="rId3" cstate="print"/>
            <a:stretch>
              <a:fillRect/>
            </a:stretch>
          </a:blipFill>
        </p:spPr>
        <p:txBody>
          <a:bodyPr wrap="square" lIns="0" tIns="0" rIns="0" bIns="0" rtlCol="0"/>
          <a:lstStyle/>
          <a:p>
            <a:endParaRPr/>
          </a:p>
        </p:txBody>
      </p:sp>
      <p:sp>
        <p:nvSpPr>
          <p:cNvPr id="13" name="object 12">
            <a:extLst>
              <a:ext uri="{FF2B5EF4-FFF2-40B4-BE49-F238E27FC236}">
                <a16:creationId xmlns:a16="http://schemas.microsoft.com/office/drawing/2014/main" id="{1733DC0B-072C-4854-9F6E-6B5981D9C7B8}"/>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6780" y="75210"/>
            <a:ext cx="5082540" cy="491490"/>
          </a:xfrm>
          <a:prstGeom prst="rect">
            <a:avLst/>
          </a:prstGeom>
        </p:spPr>
        <p:txBody>
          <a:bodyPr vert="horz" wrap="square" lIns="0" tIns="12700" rIns="0" bIns="0" rtlCol="0">
            <a:spAutoFit/>
          </a:bodyPr>
          <a:lstStyle/>
          <a:p>
            <a:pPr marL="12700">
              <a:lnSpc>
                <a:spcPct val="100000"/>
              </a:lnSpc>
              <a:spcBef>
                <a:spcPts val="100"/>
              </a:spcBef>
            </a:pPr>
            <a:r>
              <a:rPr sz="1600" b="1" spc="90" dirty="0">
                <a:solidFill>
                  <a:srgbClr val="231F20"/>
                </a:solidFill>
                <a:latin typeface="Calibri"/>
                <a:cs typeface="Calibri"/>
              </a:rPr>
              <a:t>The </a:t>
            </a:r>
            <a:r>
              <a:rPr sz="1600" b="1" spc="65" dirty="0">
                <a:solidFill>
                  <a:srgbClr val="231F20"/>
                </a:solidFill>
                <a:latin typeface="Calibri"/>
                <a:cs typeface="Calibri"/>
              </a:rPr>
              <a:t>diﬀerences </a:t>
            </a:r>
            <a:r>
              <a:rPr sz="1600" b="1" spc="50" dirty="0">
                <a:solidFill>
                  <a:srgbClr val="231F20"/>
                </a:solidFill>
                <a:latin typeface="Calibri"/>
                <a:cs typeface="Calibri"/>
              </a:rPr>
              <a:t>in </a:t>
            </a:r>
            <a:r>
              <a:rPr sz="1600" b="1" spc="95" dirty="0">
                <a:solidFill>
                  <a:srgbClr val="231F20"/>
                </a:solidFill>
                <a:latin typeface="Calibri"/>
                <a:cs typeface="Calibri"/>
              </a:rPr>
              <a:t>Sudan </a:t>
            </a:r>
            <a:r>
              <a:rPr sz="1600" b="1" spc="45" dirty="0">
                <a:solidFill>
                  <a:srgbClr val="231F20"/>
                </a:solidFill>
                <a:latin typeface="Calibri"/>
                <a:cs typeface="Calibri"/>
              </a:rPr>
              <a:t>Map </a:t>
            </a:r>
            <a:r>
              <a:rPr sz="1600" b="1" spc="50" dirty="0">
                <a:solidFill>
                  <a:srgbClr val="231F20"/>
                </a:solidFill>
                <a:latin typeface="Calibri"/>
                <a:cs typeface="Calibri"/>
              </a:rPr>
              <a:t>between </a:t>
            </a:r>
            <a:r>
              <a:rPr sz="1600" b="1" spc="90" dirty="0">
                <a:solidFill>
                  <a:srgbClr val="231F20"/>
                </a:solidFill>
                <a:latin typeface="Calibri"/>
                <a:cs typeface="Calibri"/>
              </a:rPr>
              <a:t>2014 </a:t>
            </a:r>
            <a:r>
              <a:rPr sz="1600" b="1" spc="75" dirty="0">
                <a:solidFill>
                  <a:srgbClr val="231F20"/>
                </a:solidFill>
                <a:latin typeface="Calibri"/>
                <a:cs typeface="Calibri"/>
              </a:rPr>
              <a:t>and</a:t>
            </a:r>
            <a:r>
              <a:rPr sz="1600" b="1" spc="-114" dirty="0">
                <a:solidFill>
                  <a:srgbClr val="231F20"/>
                </a:solidFill>
                <a:latin typeface="Calibri"/>
                <a:cs typeface="Calibri"/>
              </a:rPr>
              <a:t> </a:t>
            </a:r>
            <a:r>
              <a:rPr sz="1600" b="1" spc="155" dirty="0">
                <a:solidFill>
                  <a:srgbClr val="231F20"/>
                </a:solidFill>
                <a:latin typeface="Calibri"/>
                <a:cs typeface="Calibri"/>
              </a:rPr>
              <a:t>2020</a:t>
            </a:r>
            <a:endParaRPr sz="1600">
              <a:latin typeface="Calibri"/>
              <a:cs typeface="Calibri"/>
            </a:endParaRPr>
          </a:p>
          <a:p>
            <a:pPr marR="5715" algn="r">
              <a:lnSpc>
                <a:spcPct val="100000"/>
              </a:lnSpc>
              <a:spcBef>
                <a:spcPts val="905"/>
              </a:spcBef>
            </a:pPr>
            <a:r>
              <a:rPr sz="700" spc="-5" dirty="0">
                <a:solidFill>
                  <a:srgbClr val="231F20"/>
                </a:solidFill>
                <a:latin typeface="Arial"/>
                <a:cs typeface="Arial"/>
              </a:rPr>
              <a:t>as </a:t>
            </a:r>
            <a:r>
              <a:rPr sz="700" dirty="0">
                <a:solidFill>
                  <a:srgbClr val="231F20"/>
                </a:solidFill>
                <a:latin typeface="Arial"/>
                <a:cs typeface="Arial"/>
              </a:rPr>
              <a:t>of </a:t>
            </a:r>
            <a:r>
              <a:rPr sz="700" spc="-5" dirty="0">
                <a:solidFill>
                  <a:srgbClr val="231F20"/>
                </a:solidFill>
                <a:latin typeface="Arial"/>
                <a:cs typeface="Arial"/>
              </a:rPr>
              <a:t>4 </a:t>
            </a:r>
            <a:r>
              <a:rPr sz="700" dirty="0">
                <a:solidFill>
                  <a:srgbClr val="231F20"/>
                </a:solidFill>
                <a:latin typeface="Arial"/>
                <a:cs typeface="Arial"/>
              </a:rPr>
              <a:t>March</a:t>
            </a:r>
            <a:r>
              <a:rPr sz="700" spc="-60" dirty="0">
                <a:solidFill>
                  <a:srgbClr val="231F20"/>
                </a:solidFill>
                <a:latin typeface="Arial"/>
                <a:cs typeface="Arial"/>
              </a:rPr>
              <a:t> </a:t>
            </a:r>
            <a:r>
              <a:rPr sz="700" spc="-5" dirty="0">
                <a:solidFill>
                  <a:srgbClr val="231F20"/>
                </a:solidFill>
                <a:latin typeface="Arial"/>
                <a:cs typeface="Arial"/>
              </a:rPr>
              <a:t>2020</a:t>
            </a:r>
            <a:endParaRPr sz="700">
              <a:latin typeface="Arial"/>
              <a:cs typeface="Arial"/>
            </a:endParaRPr>
          </a:p>
        </p:txBody>
      </p:sp>
      <p:sp>
        <p:nvSpPr>
          <p:cNvPr id="3" name="object 3"/>
          <p:cNvSpPr txBox="1"/>
          <p:nvPr/>
        </p:nvSpPr>
        <p:spPr>
          <a:xfrm>
            <a:off x="351572" y="712806"/>
            <a:ext cx="3376295" cy="845185"/>
          </a:xfrm>
          <a:prstGeom prst="rect">
            <a:avLst/>
          </a:prstGeom>
        </p:spPr>
        <p:txBody>
          <a:bodyPr vert="horz" wrap="square" lIns="0" tIns="93345" rIns="0" bIns="0" rtlCol="0">
            <a:spAutoFit/>
          </a:bodyPr>
          <a:lstStyle/>
          <a:p>
            <a:pPr marL="12700">
              <a:lnSpc>
                <a:spcPct val="100000"/>
              </a:lnSpc>
              <a:spcBef>
                <a:spcPts val="735"/>
              </a:spcBef>
            </a:pPr>
            <a:r>
              <a:rPr sz="1800" spc="-105" dirty="0">
                <a:solidFill>
                  <a:srgbClr val="0072BC"/>
                </a:solidFill>
                <a:latin typeface="MS Reference Sans Serif"/>
                <a:cs typeface="MS Reference Sans Serif"/>
              </a:rPr>
              <a:t>South </a:t>
            </a:r>
            <a:r>
              <a:rPr sz="1800" spc="-90" dirty="0">
                <a:solidFill>
                  <a:srgbClr val="0072BC"/>
                </a:solidFill>
                <a:latin typeface="MS Reference Sans Serif"/>
                <a:cs typeface="MS Reference Sans Serif"/>
              </a:rPr>
              <a:t>Kordofan</a:t>
            </a:r>
            <a:r>
              <a:rPr sz="1800" spc="-250" dirty="0">
                <a:solidFill>
                  <a:srgbClr val="0072BC"/>
                </a:solidFill>
                <a:latin typeface="MS Reference Sans Serif"/>
                <a:cs typeface="MS Reference Sans Serif"/>
              </a:rPr>
              <a:t> </a:t>
            </a:r>
            <a:r>
              <a:rPr sz="1800" spc="-160" dirty="0">
                <a:solidFill>
                  <a:srgbClr val="0072BC"/>
                </a:solidFill>
                <a:latin typeface="MS Reference Sans Serif"/>
                <a:cs typeface="MS Reference Sans Serif"/>
              </a:rPr>
              <a:t>State:</a:t>
            </a:r>
            <a:endParaRPr sz="1800">
              <a:latin typeface="MS Reference Sans Serif"/>
              <a:cs typeface="MS Reference Sans Serif"/>
            </a:endParaRPr>
          </a:p>
          <a:p>
            <a:pPr marL="22225">
              <a:lnSpc>
                <a:spcPts val="1255"/>
              </a:lnSpc>
              <a:spcBef>
                <a:spcPts val="425"/>
              </a:spcBef>
            </a:pPr>
            <a:r>
              <a:rPr sz="1200" spc="35" dirty="0">
                <a:solidFill>
                  <a:srgbClr val="58595B"/>
                </a:solidFill>
                <a:latin typeface="Calibri"/>
                <a:cs typeface="Calibri"/>
              </a:rPr>
              <a:t>Number </a:t>
            </a:r>
            <a:r>
              <a:rPr sz="1200" spc="10" dirty="0">
                <a:solidFill>
                  <a:srgbClr val="58595B"/>
                </a:solidFill>
                <a:latin typeface="Calibri"/>
                <a:cs typeface="Calibri"/>
              </a:rPr>
              <a:t>of </a:t>
            </a:r>
            <a:r>
              <a:rPr sz="1200" spc="25" dirty="0">
                <a:solidFill>
                  <a:srgbClr val="58595B"/>
                </a:solidFill>
                <a:latin typeface="Calibri"/>
                <a:cs typeface="Calibri"/>
              </a:rPr>
              <a:t>localities </a:t>
            </a:r>
            <a:r>
              <a:rPr sz="1200" spc="50" dirty="0">
                <a:solidFill>
                  <a:srgbClr val="58595B"/>
                </a:solidFill>
                <a:latin typeface="Calibri"/>
                <a:cs typeface="Calibri"/>
              </a:rPr>
              <a:t>increased </a:t>
            </a:r>
            <a:r>
              <a:rPr sz="1200" dirty="0">
                <a:solidFill>
                  <a:srgbClr val="58595B"/>
                </a:solidFill>
                <a:latin typeface="Calibri"/>
                <a:cs typeface="Calibri"/>
              </a:rPr>
              <a:t>from </a:t>
            </a:r>
            <a:r>
              <a:rPr sz="1200" spc="-55" dirty="0">
                <a:solidFill>
                  <a:srgbClr val="58595B"/>
                </a:solidFill>
                <a:latin typeface="Calibri"/>
                <a:cs typeface="Calibri"/>
              </a:rPr>
              <a:t>12 </a:t>
            </a:r>
            <a:r>
              <a:rPr sz="1200" spc="25" dirty="0">
                <a:solidFill>
                  <a:srgbClr val="58595B"/>
                </a:solidFill>
                <a:latin typeface="Calibri"/>
                <a:cs typeface="Calibri"/>
              </a:rPr>
              <a:t>localities</a:t>
            </a:r>
            <a:r>
              <a:rPr sz="1200" spc="15" dirty="0">
                <a:solidFill>
                  <a:srgbClr val="58595B"/>
                </a:solidFill>
                <a:latin typeface="Calibri"/>
                <a:cs typeface="Calibri"/>
              </a:rPr>
              <a:t> </a:t>
            </a:r>
            <a:r>
              <a:rPr sz="1200" dirty="0">
                <a:solidFill>
                  <a:srgbClr val="58595B"/>
                </a:solidFill>
                <a:latin typeface="Calibri"/>
                <a:cs typeface="Calibri"/>
              </a:rPr>
              <a:t>to</a:t>
            </a:r>
            <a:endParaRPr sz="1200">
              <a:latin typeface="Calibri"/>
              <a:cs typeface="Calibri"/>
            </a:endParaRPr>
          </a:p>
          <a:p>
            <a:pPr marL="22225">
              <a:lnSpc>
                <a:spcPts val="1975"/>
              </a:lnSpc>
            </a:pPr>
            <a:r>
              <a:rPr sz="1800" spc="-285" dirty="0">
                <a:solidFill>
                  <a:srgbClr val="0072BC"/>
                </a:solidFill>
                <a:latin typeface="MS Reference Sans Serif"/>
                <a:cs typeface="MS Reference Sans Serif"/>
              </a:rPr>
              <a:t>17</a:t>
            </a:r>
            <a:r>
              <a:rPr sz="1800" spc="-180" dirty="0">
                <a:solidFill>
                  <a:srgbClr val="0072BC"/>
                </a:solidFill>
                <a:latin typeface="MS Reference Sans Serif"/>
                <a:cs typeface="MS Reference Sans Serif"/>
              </a:rPr>
              <a:t> </a:t>
            </a:r>
            <a:r>
              <a:rPr sz="1800" spc="-90" dirty="0">
                <a:solidFill>
                  <a:srgbClr val="0072BC"/>
                </a:solidFill>
                <a:latin typeface="MS Reference Sans Serif"/>
                <a:cs typeface="MS Reference Sans Serif"/>
              </a:rPr>
              <a:t>localities</a:t>
            </a:r>
            <a:r>
              <a:rPr sz="1200" spc="-90" dirty="0">
                <a:solidFill>
                  <a:srgbClr val="0072BC"/>
                </a:solidFill>
                <a:latin typeface="MS Reference Sans Serif"/>
                <a:cs typeface="MS Reference Sans Serif"/>
              </a:rPr>
              <a:t>*</a:t>
            </a:r>
            <a:endParaRPr sz="1200">
              <a:latin typeface="MS Reference Sans Serif"/>
              <a:cs typeface="MS Reference Sans Serif"/>
            </a:endParaRPr>
          </a:p>
        </p:txBody>
      </p:sp>
      <p:graphicFrame>
        <p:nvGraphicFramePr>
          <p:cNvPr id="4" name="object 4"/>
          <p:cNvGraphicFramePr>
            <a:graphicFrameLocks noGrp="1"/>
          </p:cNvGraphicFramePr>
          <p:nvPr>
            <p:extLst>
              <p:ext uri="{D42A27DB-BD31-4B8C-83A1-F6EECF244321}">
                <p14:modId xmlns:p14="http://schemas.microsoft.com/office/powerpoint/2010/main" val="2320531172"/>
              </p:ext>
            </p:extLst>
          </p:nvPr>
        </p:nvGraphicFramePr>
        <p:xfrm>
          <a:off x="365669" y="1818529"/>
          <a:ext cx="3103880" cy="4870411"/>
        </p:xfrm>
        <a:graphic>
          <a:graphicData uri="http://schemas.openxmlformats.org/drawingml/2006/table">
            <a:tbl>
              <a:tblPr firstRow="1" bandRow="1">
                <a:tableStyleId>{2D5ABB26-0587-4C30-8999-92F81FD0307C}</a:tableStyleId>
              </a:tblPr>
              <a:tblGrid>
                <a:gridCol w="1551940">
                  <a:extLst>
                    <a:ext uri="{9D8B030D-6E8A-4147-A177-3AD203B41FA5}">
                      <a16:colId xmlns:a16="http://schemas.microsoft.com/office/drawing/2014/main" val="20000"/>
                    </a:ext>
                  </a:extLst>
                </a:gridCol>
                <a:gridCol w="1551940">
                  <a:extLst>
                    <a:ext uri="{9D8B030D-6E8A-4147-A177-3AD203B41FA5}">
                      <a16:colId xmlns:a16="http://schemas.microsoft.com/office/drawing/2014/main" val="20001"/>
                    </a:ext>
                  </a:extLst>
                </a:gridCol>
              </a:tblGrid>
              <a:tr h="286495">
                <a:tc>
                  <a:txBody>
                    <a:bodyPr/>
                    <a:lstStyle/>
                    <a:p>
                      <a:pPr marL="119380">
                        <a:lnSpc>
                          <a:spcPct val="100000"/>
                        </a:lnSpc>
                        <a:spcBef>
                          <a:spcPts val="325"/>
                        </a:spcBef>
                      </a:pPr>
                      <a:r>
                        <a:rPr sz="1200" spc="60" dirty="0">
                          <a:solidFill>
                            <a:srgbClr val="1C3D58"/>
                          </a:solidFill>
                          <a:latin typeface="Calibri"/>
                          <a:cs typeface="Calibri"/>
                        </a:rPr>
                        <a:t>Abassiya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7150" algn="r">
                        <a:lnSpc>
                          <a:spcPct val="100000"/>
                        </a:lnSpc>
                        <a:spcBef>
                          <a:spcPts val="265"/>
                        </a:spcBef>
                      </a:pPr>
                      <a:r>
                        <a:rPr sz="1200" i="1" dirty="0">
                          <a:solidFill>
                            <a:srgbClr val="1C3D58"/>
                          </a:solidFill>
                          <a:latin typeface="Tahoma"/>
                          <a:cs typeface="Tahoma"/>
                        </a:rPr>
                        <a:t>ﺔﯿﺳﺎﺒﻌﻟا</a:t>
                      </a:r>
                      <a:endParaRPr sz="1200">
                        <a:latin typeface="Tahoma"/>
                        <a:cs typeface="Tahoma"/>
                      </a:endParaRPr>
                    </a:p>
                  </a:txBody>
                  <a:tcPr marL="0" marR="0" marT="3365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0"/>
                  </a:ext>
                </a:extLst>
              </a:tr>
              <a:tr h="286495">
                <a:tc>
                  <a:txBody>
                    <a:bodyPr/>
                    <a:lstStyle/>
                    <a:p>
                      <a:pPr marL="119380">
                        <a:lnSpc>
                          <a:spcPct val="100000"/>
                        </a:lnSpc>
                        <a:spcBef>
                          <a:spcPts val="320"/>
                        </a:spcBef>
                      </a:pPr>
                      <a:r>
                        <a:rPr sz="1200" spc="15" dirty="0">
                          <a:solidFill>
                            <a:srgbClr val="1C3D58"/>
                          </a:solidFill>
                          <a:latin typeface="Calibri"/>
                          <a:cs typeface="Calibri"/>
                        </a:rPr>
                        <a:t>At </a:t>
                      </a:r>
                      <a:r>
                        <a:rPr sz="1200" spc="35" dirty="0">
                          <a:solidFill>
                            <a:srgbClr val="1C3D58"/>
                          </a:solidFill>
                          <a:latin typeface="Calibri"/>
                          <a:cs typeface="Calibri"/>
                        </a:rPr>
                        <a:t>Tadamon </a:t>
                      </a:r>
                      <a:r>
                        <a:rPr sz="1200" spc="-10" dirty="0">
                          <a:solidFill>
                            <a:srgbClr val="1C3D58"/>
                          </a:solidFill>
                          <a:latin typeface="Calibri"/>
                          <a:cs typeface="Calibri"/>
                        </a:rPr>
                        <a:t>-</a:t>
                      </a:r>
                      <a:r>
                        <a:rPr sz="1200" spc="35" dirty="0">
                          <a:solidFill>
                            <a:srgbClr val="1C3D58"/>
                          </a:solidFill>
                          <a:latin typeface="Calibri"/>
                          <a:cs typeface="Calibri"/>
                        </a:rPr>
                        <a:t> </a:t>
                      </a:r>
                      <a:r>
                        <a:rPr sz="1200" spc="120" dirty="0">
                          <a:solidFill>
                            <a:srgbClr val="1C3D58"/>
                          </a:solidFill>
                          <a:latin typeface="Calibri"/>
                          <a:cs typeface="Calibri"/>
                        </a:rPr>
                        <a:t>SK</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57150" algn="r">
                        <a:lnSpc>
                          <a:spcPct val="100000"/>
                        </a:lnSpc>
                        <a:spcBef>
                          <a:spcPts val="260"/>
                        </a:spcBef>
                      </a:pPr>
                      <a:r>
                        <a:rPr lang="ar-EG" sz="1200" i="1" spc="-5" dirty="0">
                          <a:solidFill>
                            <a:srgbClr val="1C3D58"/>
                          </a:solidFill>
                          <a:latin typeface="Tahoma"/>
                          <a:cs typeface="Tahoma"/>
                        </a:rPr>
                        <a:t> ج ك</a:t>
                      </a:r>
                      <a:r>
                        <a:rPr sz="1200" i="1" spc="-5" dirty="0">
                          <a:solidFill>
                            <a:srgbClr val="1C3D58"/>
                          </a:solidFill>
                          <a:latin typeface="Tahoma"/>
                          <a:cs typeface="Tahoma"/>
                        </a:rPr>
                        <a:t>-</a:t>
                      </a:r>
                      <a:r>
                        <a:rPr sz="1200" i="1" spc="-90" dirty="0">
                          <a:solidFill>
                            <a:srgbClr val="1C3D58"/>
                          </a:solidFill>
                          <a:latin typeface="Tahoma"/>
                          <a:cs typeface="Tahoma"/>
                        </a:rPr>
                        <a:t> </a:t>
                      </a:r>
                      <a:r>
                        <a:rPr sz="1200" i="1" dirty="0">
                          <a:solidFill>
                            <a:srgbClr val="1C3D58"/>
                          </a:solidFill>
                          <a:latin typeface="Tahoma"/>
                          <a:cs typeface="Tahoma"/>
                        </a:rPr>
                        <a:t>ﻦﻣﺎﻀﺘﻟا</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1"/>
                  </a:ext>
                </a:extLst>
              </a:tr>
              <a:tr h="286494">
                <a:tc>
                  <a:txBody>
                    <a:bodyPr/>
                    <a:lstStyle/>
                    <a:p>
                      <a:pPr marL="119380">
                        <a:lnSpc>
                          <a:spcPct val="100000"/>
                        </a:lnSpc>
                        <a:spcBef>
                          <a:spcPts val="325"/>
                        </a:spcBef>
                      </a:pPr>
                      <a:r>
                        <a:rPr sz="1200" spc="60" dirty="0">
                          <a:solidFill>
                            <a:srgbClr val="1C3D58"/>
                          </a:solidFill>
                          <a:latin typeface="Calibri"/>
                          <a:cs typeface="Calibri"/>
                        </a:rPr>
                        <a:t>Abu</a:t>
                      </a:r>
                      <a:r>
                        <a:rPr sz="1200" spc="25" dirty="0">
                          <a:solidFill>
                            <a:srgbClr val="1C3D58"/>
                          </a:solidFill>
                          <a:latin typeface="Calibri"/>
                          <a:cs typeface="Calibri"/>
                        </a:rPr>
                        <a:t> </a:t>
                      </a:r>
                      <a:r>
                        <a:rPr sz="1200" spc="40" dirty="0">
                          <a:solidFill>
                            <a:srgbClr val="1C3D58"/>
                          </a:solidFill>
                          <a:latin typeface="Calibri"/>
                          <a:cs typeface="Calibri"/>
                        </a:rPr>
                        <a:t>Kershola</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63500" algn="r">
                        <a:lnSpc>
                          <a:spcPct val="100000"/>
                        </a:lnSpc>
                        <a:spcBef>
                          <a:spcPts val="260"/>
                        </a:spcBef>
                      </a:pPr>
                      <a:r>
                        <a:rPr sz="1200" i="1" dirty="0">
                          <a:solidFill>
                            <a:srgbClr val="1C3D58"/>
                          </a:solidFill>
                          <a:latin typeface="Tahoma"/>
                          <a:cs typeface="Tahoma"/>
                        </a:rPr>
                        <a:t>ﻻﻮﺷﺮﻛ</a:t>
                      </a:r>
                      <a:r>
                        <a:rPr sz="1200" i="1" spc="-100" dirty="0">
                          <a:solidFill>
                            <a:srgbClr val="1C3D58"/>
                          </a:solidFill>
                          <a:latin typeface="Tahoma"/>
                          <a:cs typeface="Tahoma"/>
                        </a:rPr>
                        <a:t> </a:t>
                      </a:r>
                      <a:r>
                        <a:rPr sz="1200" i="1" dirty="0">
                          <a:solidFill>
                            <a:srgbClr val="1C3D58"/>
                          </a:solidFill>
                          <a:latin typeface="Tahoma"/>
                          <a:cs typeface="Tahoma"/>
                        </a:rPr>
                        <a:t>ﻮﺑأ</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2"/>
                  </a:ext>
                </a:extLst>
              </a:tr>
              <a:tr h="286495">
                <a:tc>
                  <a:txBody>
                    <a:bodyPr/>
                    <a:lstStyle/>
                    <a:p>
                      <a:pPr marL="119380">
                        <a:lnSpc>
                          <a:spcPct val="100000"/>
                        </a:lnSpc>
                        <a:spcBef>
                          <a:spcPts val="210"/>
                        </a:spcBef>
                      </a:pPr>
                      <a:r>
                        <a:rPr sz="1200" spc="35" dirty="0">
                          <a:solidFill>
                            <a:srgbClr val="1C3D58"/>
                          </a:solidFill>
                          <a:latin typeface="Calibri"/>
                          <a:cs typeface="Calibri"/>
                        </a:rPr>
                        <a:t>Ar</a:t>
                      </a:r>
                      <a:r>
                        <a:rPr sz="1200" spc="30" dirty="0">
                          <a:solidFill>
                            <a:srgbClr val="1C3D58"/>
                          </a:solidFill>
                          <a:latin typeface="Calibri"/>
                          <a:cs typeface="Calibri"/>
                        </a:rPr>
                        <a:t> </a:t>
                      </a:r>
                      <a:r>
                        <a:rPr sz="1200" spc="55" dirty="0">
                          <a:solidFill>
                            <a:srgbClr val="1C3D58"/>
                          </a:solidFill>
                          <a:latin typeface="Calibri"/>
                          <a:cs typeface="Calibri"/>
                        </a:rPr>
                        <a:t>Rashad</a:t>
                      </a:r>
                      <a:endParaRPr sz="1200">
                        <a:latin typeface="Calibri"/>
                        <a:cs typeface="Calibri"/>
                      </a:endParaRPr>
                    </a:p>
                  </a:txBody>
                  <a:tcPr marL="0" marR="0" marT="2667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7150" algn="r">
                        <a:lnSpc>
                          <a:spcPct val="100000"/>
                        </a:lnSpc>
                        <a:spcBef>
                          <a:spcPts val="270"/>
                        </a:spcBef>
                      </a:pPr>
                      <a:r>
                        <a:rPr sz="1200" i="1" dirty="0">
                          <a:solidFill>
                            <a:srgbClr val="1C3D58"/>
                          </a:solidFill>
                          <a:latin typeface="Tahoma"/>
                          <a:cs typeface="Tahoma"/>
                        </a:rPr>
                        <a:t>دﺎﺷﺮﻟا</a:t>
                      </a:r>
                      <a:endParaRPr sz="1200">
                        <a:latin typeface="Tahoma"/>
                        <a:cs typeface="Tahoma"/>
                      </a:endParaRPr>
                    </a:p>
                  </a:txBody>
                  <a:tcPr marL="0" marR="0" marT="342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3"/>
                  </a:ext>
                </a:extLst>
              </a:tr>
              <a:tr h="286495">
                <a:tc>
                  <a:txBody>
                    <a:bodyPr/>
                    <a:lstStyle/>
                    <a:p>
                      <a:pPr marL="119380">
                        <a:lnSpc>
                          <a:spcPct val="100000"/>
                        </a:lnSpc>
                        <a:spcBef>
                          <a:spcPts val="335"/>
                        </a:spcBef>
                      </a:pPr>
                      <a:r>
                        <a:rPr sz="1200" spc="60" dirty="0">
                          <a:solidFill>
                            <a:srgbClr val="1C3D58"/>
                          </a:solidFill>
                          <a:latin typeface="Calibri"/>
                          <a:cs typeface="Calibri"/>
                        </a:rPr>
                        <a:t>Abu</a:t>
                      </a:r>
                      <a:r>
                        <a:rPr sz="1200" spc="25" dirty="0">
                          <a:solidFill>
                            <a:srgbClr val="1C3D58"/>
                          </a:solidFill>
                          <a:latin typeface="Calibri"/>
                          <a:cs typeface="Calibri"/>
                        </a:rPr>
                        <a:t> </a:t>
                      </a:r>
                      <a:r>
                        <a:rPr sz="1200" spc="60" dirty="0">
                          <a:solidFill>
                            <a:srgbClr val="1C3D58"/>
                          </a:solidFill>
                          <a:latin typeface="Calibri"/>
                          <a:cs typeface="Calibri"/>
                        </a:rPr>
                        <a:t>Jubayhah</a:t>
                      </a:r>
                      <a:endParaRPr sz="1200">
                        <a:latin typeface="Calibri"/>
                        <a:cs typeface="Calibri"/>
                      </a:endParaRPr>
                    </a:p>
                  </a:txBody>
                  <a:tcPr marL="0" marR="0" marT="4254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63500" algn="r">
                        <a:lnSpc>
                          <a:spcPct val="100000"/>
                        </a:lnSpc>
                        <a:spcBef>
                          <a:spcPts val="425"/>
                        </a:spcBef>
                      </a:pPr>
                      <a:r>
                        <a:rPr sz="1200" i="1" spc="-5" dirty="0">
                          <a:solidFill>
                            <a:srgbClr val="1C3D58"/>
                          </a:solidFill>
                          <a:latin typeface="Tahoma"/>
                          <a:cs typeface="Tahoma"/>
                        </a:rPr>
                        <a:t>ﺔﮫﯿﺒﺟ</a:t>
                      </a:r>
                      <a:r>
                        <a:rPr sz="1200" i="1" spc="-80" dirty="0">
                          <a:solidFill>
                            <a:srgbClr val="1C3D58"/>
                          </a:solidFill>
                          <a:latin typeface="Tahoma"/>
                          <a:cs typeface="Tahoma"/>
                        </a:rPr>
                        <a:t> </a:t>
                      </a:r>
                      <a:r>
                        <a:rPr sz="1200" i="1" dirty="0">
                          <a:solidFill>
                            <a:srgbClr val="1C3D58"/>
                          </a:solidFill>
                          <a:latin typeface="Tahoma"/>
                          <a:cs typeface="Tahoma"/>
                        </a:rPr>
                        <a:t>ﻮﺑأ</a:t>
                      </a:r>
                      <a:endParaRPr sz="1200">
                        <a:latin typeface="Tahoma"/>
                        <a:cs typeface="Tahoma"/>
                      </a:endParaRPr>
                    </a:p>
                  </a:txBody>
                  <a:tcPr marL="0" marR="0" marT="539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4"/>
                  </a:ext>
                </a:extLst>
              </a:tr>
              <a:tr h="286495">
                <a:tc>
                  <a:txBody>
                    <a:bodyPr/>
                    <a:lstStyle/>
                    <a:p>
                      <a:pPr marL="113030">
                        <a:lnSpc>
                          <a:spcPct val="100000"/>
                        </a:lnSpc>
                        <a:spcBef>
                          <a:spcPts val="325"/>
                        </a:spcBef>
                      </a:pPr>
                      <a:r>
                        <a:rPr sz="1200" spc="50" dirty="0">
                          <a:solidFill>
                            <a:srgbClr val="1C3D58"/>
                          </a:solidFill>
                          <a:latin typeface="Calibri"/>
                          <a:cs typeface="Calibri"/>
                        </a:rPr>
                        <a:t>Ghadeer</a:t>
                      </a:r>
                      <a:endParaRPr sz="1200">
                        <a:latin typeface="Calibri"/>
                        <a:cs typeface="Calibri"/>
                      </a:endParaRPr>
                    </a:p>
                  </a:txBody>
                  <a:tcPr marL="0" marR="0" marT="4127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63500" algn="r">
                        <a:lnSpc>
                          <a:spcPct val="100000"/>
                        </a:lnSpc>
                        <a:spcBef>
                          <a:spcPts val="260"/>
                        </a:spcBef>
                      </a:pPr>
                      <a:r>
                        <a:rPr sz="1200" i="1" dirty="0">
                          <a:solidFill>
                            <a:srgbClr val="1C3D58"/>
                          </a:solidFill>
                          <a:latin typeface="Tahoma"/>
                          <a:cs typeface="Tahoma"/>
                        </a:rPr>
                        <a:t>ﺮﻳﺪﻏ</a:t>
                      </a:r>
                      <a:endParaRPr sz="120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5"/>
                  </a:ext>
                </a:extLst>
              </a:tr>
              <a:tr h="286494">
                <a:tc>
                  <a:txBody>
                    <a:bodyPr/>
                    <a:lstStyle/>
                    <a:p>
                      <a:pPr marL="119380">
                        <a:lnSpc>
                          <a:spcPct val="100000"/>
                        </a:lnSpc>
                        <a:spcBef>
                          <a:spcPts val="29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25" dirty="0">
                          <a:solidFill>
                            <a:srgbClr val="1C3D58"/>
                          </a:solidFill>
                          <a:latin typeface="Calibri"/>
                          <a:cs typeface="Calibri"/>
                        </a:rPr>
                        <a:t>Leri</a:t>
                      </a:r>
                      <a:endParaRPr sz="1200">
                        <a:latin typeface="Calibri"/>
                        <a:cs typeface="Calibri"/>
                      </a:endParaRPr>
                    </a:p>
                  </a:txBody>
                  <a:tcPr marL="0" marR="0" marT="3746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57150" algn="r">
                        <a:lnSpc>
                          <a:spcPct val="100000"/>
                        </a:lnSpc>
                        <a:spcBef>
                          <a:spcPts val="170"/>
                        </a:spcBef>
                      </a:pPr>
                      <a:r>
                        <a:rPr sz="1200" i="1" dirty="0">
                          <a:solidFill>
                            <a:srgbClr val="1C3D58"/>
                          </a:solidFill>
                          <a:latin typeface="Tahoma"/>
                          <a:cs typeface="Tahoma"/>
                        </a:rPr>
                        <a:t>يﺮﯿﻠﻟا</a:t>
                      </a:r>
                      <a:endParaRPr sz="1200">
                        <a:latin typeface="Tahoma"/>
                        <a:cs typeface="Tahoma"/>
                      </a:endParaRPr>
                    </a:p>
                  </a:txBody>
                  <a:tcPr marL="0" marR="0" marT="2159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06"/>
                  </a:ext>
                </a:extLst>
              </a:tr>
              <a:tr h="286495">
                <a:tc>
                  <a:txBody>
                    <a:bodyPr/>
                    <a:lstStyle/>
                    <a:p>
                      <a:pPr marL="115570">
                        <a:lnSpc>
                          <a:spcPct val="100000"/>
                        </a:lnSpc>
                        <a:spcBef>
                          <a:spcPts val="320"/>
                        </a:spcBef>
                      </a:pPr>
                      <a:r>
                        <a:rPr sz="1200" spc="20" dirty="0">
                          <a:solidFill>
                            <a:srgbClr val="1C3D58"/>
                          </a:solidFill>
                          <a:latin typeface="Calibri"/>
                          <a:cs typeface="Calibri"/>
                        </a:rPr>
                        <a:t>Talawdi</a:t>
                      </a:r>
                      <a:endParaRPr sz="1200">
                        <a:latin typeface="Calibri"/>
                        <a:cs typeface="Calibri"/>
                      </a:endParaRPr>
                    </a:p>
                  </a:txBody>
                  <a:tcPr marL="0" marR="0" marT="4064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9690" algn="r">
                        <a:lnSpc>
                          <a:spcPct val="100000"/>
                        </a:lnSpc>
                        <a:spcBef>
                          <a:spcPts val="260"/>
                        </a:spcBef>
                      </a:pPr>
                      <a:r>
                        <a:rPr lang="ar-EG" sz="1200" i="1" dirty="0">
                          <a:solidFill>
                            <a:srgbClr val="1C3D58"/>
                          </a:solidFill>
                          <a:latin typeface="Tahoma"/>
                          <a:cs typeface="Tahoma"/>
                        </a:rPr>
                        <a:t>تلودي</a:t>
                      </a:r>
                      <a:endParaRPr sz="1200" dirty="0">
                        <a:latin typeface="Tahoma"/>
                        <a:cs typeface="Tahoma"/>
                      </a:endParaRPr>
                    </a:p>
                  </a:txBody>
                  <a:tcPr marL="0" marR="0" marT="3302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7"/>
                  </a:ext>
                </a:extLst>
              </a:tr>
              <a:tr h="286495">
                <a:tc>
                  <a:txBody>
                    <a:bodyPr/>
                    <a:lstStyle/>
                    <a:p>
                      <a:pPr marL="119380">
                        <a:lnSpc>
                          <a:spcPct val="100000"/>
                        </a:lnSpc>
                        <a:spcBef>
                          <a:spcPts val="315"/>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35" dirty="0">
                          <a:solidFill>
                            <a:srgbClr val="1C3D58"/>
                          </a:solidFill>
                          <a:latin typeface="Calibri"/>
                          <a:cs typeface="Calibri"/>
                        </a:rPr>
                        <a:t>Buram</a:t>
                      </a:r>
                      <a:endParaRPr sz="1200">
                        <a:latin typeface="Calibri"/>
                        <a:cs typeface="Calibri"/>
                      </a:endParaRPr>
                    </a:p>
                  </a:txBody>
                  <a:tcPr marL="0" marR="0" marT="40005"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tc>
                  <a:txBody>
                    <a:bodyPr/>
                    <a:lstStyle/>
                    <a:p>
                      <a:pPr marR="57150" algn="r">
                        <a:lnSpc>
                          <a:spcPct val="100000"/>
                        </a:lnSpc>
                        <a:spcBef>
                          <a:spcPts val="150"/>
                        </a:spcBef>
                      </a:pPr>
                      <a:r>
                        <a:rPr lang="ar-EG" sz="1200" i="1" dirty="0">
                          <a:solidFill>
                            <a:srgbClr val="1C3D58"/>
                          </a:solidFill>
                          <a:latin typeface="Tahoma"/>
                          <a:cs typeface="Tahoma"/>
                        </a:rPr>
                        <a:t>البرام</a:t>
                      </a:r>
                      <a:endParaRPr sz="1200" dirty="0">
                        <a:latin typeface="Tahoma"/>
                        <a:cs typeface="Tahoma"/>
                      </a:endParaRPr>
                    </a:p>
                  </a:txBody>
                  <a:tcPr marL="0" marR="0" marT="19050" marB="0">
                    <a:lnL w="6350">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8"/>
                  </a:ext>
                </a:extLst>
              </a:tr>
              <a:tr h="286495">
                <a:tc>
                  <a:txBody>
                    <a:bodyPr/>
                    <a:lstStyle/>
                    <a:p>
                      <a:pPr marL="108585">
                        <a:lnSpc>
                          <a:spcPct val="100000"/>
                        </a:lnSpc>
                        <a:spcBef>
                          <a:spcPts val="320"/>
                        </a:spcBef>
                      </a:pPr>
                      <a:r>
                        <a:rPr sz="1200" spc="40" dirty="0">
                          <a:solidFill>
                            <a:srgbClr val="1C3D58"/>
                          </a:solidFill>
                          <a:latin typeface="Calibri"/>
                          <a:cs typeface="Calibri"/>
                        </a:rPr>
                        <a:t>Um</a:t>
                      </a:r>
                      <a:r>
                        <a:rPr sz="1200" spc="30" dirty="0">
                          <a:solidFill>
                            <a:srgbClr val="1C3D58"/>
                          </a:solidFill>
                          <a:latin typeface="Calibri"/>
                          <a:cs typeface="Calibri"/>
                        </a:rPr>
                        <a:t> </a:t>
                      </a:r>
                      <a:r>
                        <a:rPr sz="1200" spc="35" dirty="0">
                          <a:solidFill>
                            <a:srgbClr val="1C3D58"/>
                          </a:solidFill>
                          <a:latin typeface="Calibri"/>
                          <a:cs typeface="Calibri"/>
                        </a:rPr>
                        <a:t>Durein</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63500" algn="r">
                        <a:lnSpc>
                          <a:spcPct val="100000"/>
                        </a:lnSpc>
                        <a:spcBef>
                          <a:spcPts val="260"/>
                        </a:spcBef>
                      </a:pPr>
                      <a:r>
                        <a:rPr lang="ar-EG" sz="1200" i="1" dirty="0">
                          <a:solidFill>
                            <a:srgbClr val="1C3D58"/>
                          </a:solidFill>
                          <a:latin typeface="Tahoma"/>
                          <a:cs typeface="Tahoma"/>
                        </a:rPr>
                        <a:t>أم دورين</a:t>
                      </a:r>
                      <a:endParaRPr sz="1200" dirty="0">
                        <a:latin typeface="Tahoma"/>
                        <a:cs typeface="Tahoma"/>
                      </a:endParaRPr>
                    </a:p>
                  </a:txBody>
                  <a:tcPr marL="0" marR="0" marT="3302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09"/>
                  </a:ext>
                </a:extLst>
              </a:tr>
              <a:tr h="286494">
                <a:tc>
                  <a:txBody>
                    <a:bodyPr/>
                    <a:lstStyle/>
                    <a:p>
                      <a:pPr marL="108585">
                        <a:lnSpc>
                          <a:spcPct val="100000"/>
                        </a:lnSpc>
                        <a:spcBef>
                          <a:spcPts val="320"/>
                        </a:spcBef>
                      </a:pPr>
                      <a:r>
                        <a:rPr sz="1200" spc="55" dirty="0">
                          <a:solidFill>
                            <a:srgbClr val="1C3D58"/>
                          </a:solidFill>
                          <a:latin typeface="Calibri"/>
                          <a:cs typeface="Calibri"/>
                        </a:rPr>
                        <a:t>Heiban</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62865" algn="r">
                        <a:lnSpc>
                          <a:spcPct val="100000"/>
                        </a:lnSpc>
                        <a:spcBef>
                          <a:spcPts val="260"/>
                        </a:spcBef>
                      </a:pPr>
                      <a:r>
                        <a:rPr sz="1200" i="1" dirty="0">
                          <a:solidFill>
                            <a:srgbClr val="1C3D58"/>
                          </a:solidFill>
                          <a:latin typeface="Tahoma"/>
                          <a:cs typeface="Tahoma"/>
                        </a:rPr>
                        <a:t>نﺎﺒﯿھ</a:t>
                      </a:r>
                      <a:endParaRPr sz="1200">
                        <a:latin typeface="Tahoma"/>
                        <a:cs typeface="Tahoma"/>
                      </a:endParaRPr>
                    </a:p>
                  </a:txBody>
                  <a:tcPr marL="0" marR="0" marT="3302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0"/>
                  </a:ext>
                </a:extLst>
              </a:tr>
              <a:tr h="286495">
                <a:tc>
                  <a:txBody>
                    <a:bodyPr/>
                    <a:lstStyle/>
                    <a:p>
                      <a:pPr marL="108585">
                        <a:lnSpc>
                          <a:spcPct val="100000"/>
                        </a:lnSpc>
                        <a:spcBef>
                          <a:spcPts val="315"/>
                        </a:spcBef>
                      </a:pPr>
                      <a:r>
                        <a:rPr sz="1200" spc="45" dirty="0">
                          <a:solidFill>
                            <a:srgbClr val="1C3D58"/>
                          </a:solidFill>
                          <a:latin typeface="Calibri"/>
                          <a:cs typeface="Calibri"/>
                        </a:rPr>
                        <a:t>Kadugli</a:t>
                      </a:r>
                      <a:endParaRPr sz="1200">
                        <a:latin typeface="Calibri"/>
                        <a:cs typeface="Calibri"/>
                      </a:endParaRPr>
                    </a:p>
                  </a:txBody>
                  <a:tcPr marL="0" marR="0" marT="40005"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60325" algn="r">
                        <a:lnSpc>
                          <a:spcPct val="100000"/>
                        </a:lnSpc>
                        <a:spcBef>
                          <a:spcPts val="275"/>
                        </a:spcBef>
                      </a:pPr>
                      <a:r>
                        <a:rPr sz="1200" i="1" dirty="0">
                          <a:solidFill>
                            <a:srgbClr val="1C3D58"/>
                          </a:solidFill>
                          <a:latin typeface="Tahoma"/>
                          <a:cs typeface="Tahoma"/>
                        </a:rPr>
                        <a:t>ﻲﻠﻗدﺎﻛ</a:t>
                      </a:r>
                      <a:endParaRPr sz="1200">
                        <a:latin typeface="Tahoma"/>
                        <a:cs typeface="Tahoma"/>
                      </a:endParaRPr>
                    </a:p>
                  </a:txBody>
                  <a:tcPr marL="0" marR="0" marT="34925"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1"/>
                  </a:ext>
                </a:extLst>
              </a:tr>
              <a:tr h="286495">
                <a:tc>
                  <a:txBody>
                    <a:bodyPr/>
                    <a:lstStyle/>
                    <a:p>
                      <a:pPr marL="119380">
                        <a:lnSpc>
                          <a:spcPct val="100000"/>
                        </a:lnSpc>
                        <a:spcBef>
                          <a:spcPts val="320"/>
                        </a:spcBef>
                      </a:pPr>
                      <a:r>
                        <a:rPr sz="1200" spc="35" dirty="0">
                          <a:solidFill>
                            <a:srgbClr val="1C3D58"/>
                          </a:solidFill>
                          <a:latin typeface="Calibri"/>
                          <a:cs typeface="Calibri"/>
                        </a:rPr>
                        <a:t>Ar </a:t>
                      </a:r>
                      <a:r>
                        <a:rPr sz="1200" spc="20" dirty="0">
                          <a:solidFill>
                            <a:srgbClr val="1C3D58"/>
                          </a:solidFill>
                          <a:latin typeface="Calibri"/>
                          <a:cs typeface="Calibri"/>
                        </a:rPr>
                        <a:t>Reif </a:t>
                      </a:r>
                      <a:r>
                        <a:rPr sz="1200" spc="70" dirty="0">
                          <a:solidFill>
                            <a:srgbClr val="1C3D58"/>
                          </a:solidFill>
                          <a:latin typeface="Calibri"/>
                          <a:cs typeface="Calibri"/>
                        </a:rPr>
                        <a:t>Ash</a:t>
                      </a:r>
                      <a:r>
                        <a:rPr sz="1200" spc="25" dirty="0">
                          <a:solidFill>
                            <a:srgbClr val="1C3D58"/>
                          </a:solidFill>
                          <a:latin typeface="Calibri"/>
                          <a:cs typeface="Calibri"/>
                        </a:rPr>
                        <a:t> </a:t>
                      </a:r>
                      <a:r>
                        <a:rPr sz="1200" spc="55" dirty="0">
                          <a:solidFill>
                            <a:srgbClr val="1C3D58"/>
                          </a:solidFill>
                          <a:latin typeface="Calibri"/>
                          <a:cs typeface="Calibri"/>
                        </a:rPr>
                        <a:t>Shargi</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57150" algn="r">
                        <a:lnSpc>
                          <a:spcPct val="100000"/>
                        </a:lnSpc>
                        <a:spcBef>
                          <a:spcPts val="290"/>
                        </a:spcBef>
                      </a:pPr>
                      <a:r>
                        <a:rPr lang="ar-EG" sz="1200" i="1" dirty="0">
                          <a:solidFill>
                            <a:srgbClr val="1C3D58"/>
                          </a:solidFill>
                          <a:latin typeface="Tahoma"/>
                          <a:cs typeface="Tahoma"/>
                        </a:rPr>
                        <a:t>الريف الشرقي</a:t>
                      </a:r>
                      <a:endParaRPr sz="1200" dirty="0">
                        <a:latin typeface="Tahoma"/>
                        <a:cs typeface="Tahoma"/>
                      </a:endParaRPr>
                    </a:p>
                  </a:txBody>
                  <a:tcPr marL="0" marR="0" marT="3683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2"/>
                  </a:ext>
                </a:extLst>
              </a:tr>
              <a:tr h="286495">
                <a:tc>
                  <a:txBody>
                    <a:bodyPr/>
                    <a:lstStyle/>
                    <a:p>
                      <a:pPr marL="108585">
                        <a:lnSpc>
                          <a:spcPct val="100000"/>
                        </a:lnSpc>
                        <a:spcBef>
                          <a:spcPts val="320"/>
                        </a:spcBef>
                      </a:pPr>
                      <a:r>
                        <a:rPr sz="1200" spc="35" dirty="0">
                          <a:solidFill>
                            <a:srgbClr val="1C3D58"/>
                          </a:solidFill>
                          <a:latin typeface="Calibri"/>
                          <a:cs typeface="Calibri"/>
                        </a:rPr>
                        <a:t>Delami</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solidFill>
                      <a:srgbClr val="FAEB00"/>
                    </a:solidFill>
                  </a:tcPr>
                </a:tc>
                <a:tc>
                  <a:txBody>
                    <a:bodyPr/>
                    <a:lstStyle/>
                    <a:p>
                      <a:pPr marR="62230" algn="r">
                        <a:lnSpc>
                          <a:spcPct val="100000"/>
                        </a:lnSpc>
                        <a:spcBef>
                          <a:spcPts val="260"/>
                        </a:spcBef>
                      </a:pPr>
                      <a:r>
                        <a:rPr sz="1200" i="1" dirty="0">
                          <a:solidFill>
                            <a:srgbClr val="1C3D58"/>
                          </a:solidFill>
                          <a:latin typeface="Tahoma"/>
                          <a:cs typeface="Tahoma"/>
                        </a:rPr>
                        <a:t>ﻲﻣﻻد</a:t>
                      </a:r>
                      <a:endParaRPr sz="1200">
                        <a:latin typeface="Tahoma"/>
                        <a:cs typeface="Tahoma"/>
                      </a:endParaRPr>
                    </a:p>
                  </a:txBody>
                  <a:tcPr marL="0" marR="0" marT="33020"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solidFill>
                      <a:srgbClr val="FAEB00"/>
                    </a:solidFill>
                  </a:tcPr>
                </a:tc>
                <a:extLst>
                  <a:ext uri="{0D108BD9-81ED-4DB2-BD59-A6C34878D82A}">
                    <a16:rowId xmlns:a16="http://schemas.microsoft.com/office/drawing/2014/main" val="10013"/>
                  </a:ext>
                </a:extLst>
              </a:tr>
              <a:tr h="286495">
                <a:tc>
                  <a:txBody>
                    <a:bodyPr/>
                    <a:lstStyle/>
                    <a:p>
                      <a:pPr marL="108585">
                        <a:lnSpc>
                          <a:spcPct val="100000"/>
                        </a:lnSpc>
                        <a:spcBef>
                          <a:spcPts val="320"/>
                        </a:spcBef>
                      </a:pPr>
                      <a:r>
                        <a:rPr sz="1200" spc="45" dirty="0">
                          <a:solidFill>
                            <a:srgbClr val="1C3D58"/>
                          </a:solidFill>
                          <a:latin typeface="Calibri"/>
                          <a:cs typeface="Calibri"/>
                        </a:rPr>
                        <a:t>Habila </a:t>
                      </a:r>
                      <a:r>
                        <a:rPr sz="1200" spc="-10" dirty="0">
                          <a:solidFill>
                            <a:srgbClr val="1C3D58"/>
                          </a:solidFill>
                          <a:latin typeface="Calibri"/>
                          <a:cs typeface="Calibri"/>
                        </a:rPr>
                        <a:t>-</a:t>
                      </a:r>
                      <a:r>
                        <a:rPr sz="1200" spc="15" dirty="0">
                          <a:solidFill>
                            <a:srgbClr val="1C3D58"/>
                          </a:solidFill>
                          <a:latin typeface="Calibri"/>
                          <a:cs typeface="Calibri"/>
                        </a:rPr>
                        <a:t> </a:t>
                      </a:r>
                      <a:r>
                        <a:rPr sz="1200" spc="120" dirty="0">
                          <a:solidFill>
                            <a:srgbClr val="1C3D58"/>
                          </a:solidFill>
                          <a:latin typeface="Calibri"/>
                          <a:cs typeface="Calibri"/>
                        </a:rPr>
                        <a:t>SK</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62865" algn="r">
                        <a:lnSpc>
                          <a:spcPct val="100000"/>
                        </a:lnSpc>
                        <a:spcBef>
                          <a:spcPts val="229"/>
                        </a:spcBef>
                      </a:pPr>
                      <a:r>
                        <a:rPr lang="ar-EG" sz="1200" i="1" spc="-5" dirty="0">
                          <a:solidFill>
                            <a:srgbClr val="1C3D58"/>
                          </a:solidFill>
                          <a:latin typeface="Tahoma"/>
                          <a:cs typeface="Tahoma"/>
                        </a:rPr>
                        <a:t>ج ك</a:t>
                      </a:r>
                      <a:r>
                        <a:rPr sz="1200" i="1" spc="-5" dirty="0">
                          <a:solidFill>
                            <a:srgbClr val="1C3D58"/>
                          </a:solidFill>
                          <a:latin typeface="Tahoma"/>
                          <a:cs typeface="Tahoma"/>
                        </a:rPr>
                        <a:t>-</a:t>
                      </a:r>
                      <a:r>
                        <a:rPr sz="1200" i="1" spc="-65" dirty="0">
                          <a:solidFill>
                            <a:srgbClr val="1C3D58"/>
                          </a:solidFill>
                          <a:latin typeface="Tahoma"/>
                          <a:cs typeface="Tahoma"/>
                        </a:rPr>
                        <a:t> </a:t>
                      </a:r>
                      <a:r>
                        <a:rPr sz="1200" i="1" spc="-5" dirty="0">
                          <a:solidFill>
                            <a:srgbClr val="1C3D58"/>
                          </a:solidFill>
                          <a:latin typeface="Tahoma"/>
                          <a:cs typeface="Tahoma"/>
                        </a:rPr>
                        <a:t>ﺔﻠﯿﺒھ</a:t>
                      </a:r>
                      <a:endParaRPr sz="1200" dirty="0">
                        <a:latin typeface="Tahoma"/>
                        <a:cs typeface="Tahoma"/>
                      </a:endParaRPr>
                    </a:p>
                  </a:txBody>
                  <a:tcPr marL="0" marR="0" marT="29209"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4"/>
                  </a:ext>
                </a:extLst>
              </a:tr>
              <a:tr h="286494">
                <a:tc>
                  <a:txBody>
                    <a:bodyPr/>
                    <a:lstStyle/>
                    <a:p>
                      <a:pPr marL="108585">
                        <a:lnSpc>
                          <a:spcPct val="100000"/>
                        </a:lnSpc>
                        <a:spcBef>
                          <a:spcPts val="320"/>
                        </a:spcBef>
                      </a:pPr>
                      <a:r>
                        <a:rPr sz="1200" spc="30" dirty="0">
                          <a:solidFill>
                            <a:srgbClr val="1C3D58"/>
                          </a:solidFill>
                          <a:latin typeface="Calibri"/>
                          <a:cs typeface="Calibri"/>
                        </a:rPr>
                        <a:t>Dilling</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57150" algn="r">
                        <a:lnSpc>
                          <a:spcPct val="100000"/>
                        </a:lnSpc>
                        <a:spcBef>
                          <a:spcPts val="229"/>
                        </a:spcBef>
                      </a:pPr>
                      <a:r>
                        <a:rPr sz="1200" i="1" dirty="0">
                          <a:solidFill>
                            <a:srgbClr val="1C3D58"/>
                          </a:solidFill>
                          <a:latin typeface="Tahoma"/>
                          <a:cs typeface="Tahoma"/>
                        </a:rPr>
                        <a:t>ﺞﻨﻟﺪﻟا</a:t>
                      </a:r>
                      <a:endParaRPr sz="1200">
                        <a:latin typeface="Tahoma"/>
                        <a:cs typeface="Tahoma"/>
                      </a:endParaRPr>
                    </a:p>
                  </a:txBody>
                  <a:tcPr marL="0" marR="0" marT="29209"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5"/>
                  </a:ext>
                </a:extLst>
              </a:tr>
              <a:tr h="286495">
                <a:tc>
                  <a:txBody>
                    <a:bodyPr/>
                    <a:lstStyle/>
                    <a:p>
                      <a:pPr marL="119380">
                        <a:lnSpc>
                          <a:spcPct val="100000"/>
                        </a:lnSpc>
                        <a:spcBef>
                          <a:spcPts val="320"/>
                        </a:spcBef>
                      </a:pPr>
                      <a:r>
                        <a:rPr sz="1200" spc="40" dirty="0">
                          <a:solidFill>
                            <a:srgbClr val="1C3D58"/>
                          </a:solidFill>
                          <a:latin typeface="Calibri"/>
                          <a:cs typeface="Calibri"/>
                        </a:rPr>
                        <a:t>Al</a:t>
                      </a:r>
                      <a:r>
                        <a:rPr sz="1200" spc="30" dirty="0">
                          <a:solidFill>
                            <a:srgbClr val="1C3D58"/>
                          </a:solidFill>
                          <a:latin typeface="Calibri"/>
                          <a:cs typeface="Calibri"/>
                        </a:rPr>
                        <a:t> </a:t>
                      </a:r>
                      <a:r>
                        <a:rPr sz="1200" spc="70" dirty="0">
                          <a:solidFill>
                            <a:srgbClr val="1C3D58"/>
                          </a:solidFill>
                          <a:latin typeface="Calibri"/>
                          <a:cs typeface="Calibri"/>
                        </a:rPr>
                        <a:t>Quoz</a:t>
                      </a:r>
                      <a:endParaRPr sz="1200">
                        <a:latin typeface="Calibri"/>
                        <a:cs typeface="Calibri"/>
                      </a:endParaRPr>
                    </a:p>
                  </a:txBody>
                  <a:tcPr marL="0" marR="0" marT="40640" marB="0">
                    <a:lnL w="6350">
                      <a:solidFill>
                        <a:srgbClr val="1C3D58"/>
                      </a:solidFill>
                      <a:prstDash val="solid"/>
                    </a:lnL>
                    <a:lnR w="9525">
                      <a:solidFill>
                        <a:srgbClr val="1C3D58"/>
                      </a:solidFill>
                      <a:prstDash val="solid"/>
                    </a:lnR>
                    <a:lnT w="6350">
                      <a:solidFill>
                        <a:srgbClr val="1C3D58"/>
                      </a:solidFill>
                      <a:prstDash val="solid"/>
                    </a:lnT>
                    <a:lnB w="6350">
                      <a:solidFill>
                        <a:srgbClr val="1C3D58"/>
                      </a:solidFill>
                      <a:prstDash val="solid"/>
                    </a:lnB>
                  </a:tcPr>
                </a:tc>
                <a:tc>
                  <a:txBody>
                    <a:bodyPr/>
                    <a:lstStyle/>
                    <a:p>
                      <a:pPr marR="57150" algn="r">
                        <a:lnSpc>
                          <a:spcPct val="100000"/>
                        </a:lnSpc>
                        <a:spcBef>
                          <a:spcPts val="229"/>
                        </a:spcBef>
                      </a:pPr>
                      <a:r>
                        <a:rPr sz="1200" i="1" dirty="0">
                          <a:solidFill>
                            <a:srgbClr val="1C3D58"/>
                          </a:solidFill>
                          <a:latin typeface="Tahoma"/>
                          <a:cs typeface="Tahoma"/>
                        </a:rPr>
                        <a:t>زﻮﻘﻟا</a:t>
                      </a:r>
                      <a:endParaRPr sz="1200" dirty="0">
                        <a:latin typeface="Tahoma"/>
                        <a:cs typeface="Tahoma"/>
                      </a:endParaRPr>
                    </a:p>
                  </a:txBody>
                  <a:tcPr marL="0" marR="0" marT="29209" marB="0">
                    <a:lnL w="9525">
                      <a:solidFill>
                        <a:srgbClr val="1C3D58"/>
                      </a:solidFill>
                      <a:prstDash val="solid"/>
                    </a:lnL>
                    <a:lnR w="6350">
                      <a:solidFill>
                        <a:srgbClr val="1C3D58"/>
                      </a:solidFill>
                      <a:prstDash val="solid"/>
                    </a:lnR>
                    <a:lnT w="6350">
                      <a:solidFill>
                        <a:srgbClr val="1C3D58"/>
                      </a:solidFill>
                      <a:prstDash val="solid"/>
                    </a:lnT>
                    <a:lnB w="6350">
                      <a:solidFill>
                        <a:srgbClr val="1C3D58"/>
                      </a:solidFill>
                      <a:prstDash val="solid"/>
                    </a:lnB>
                  </a:tcPr>
                </a:tc>
                <a:extLst>
                  <a:ext uri="{0D108BD9-81ED-4DB2-BD59-A6C34878D82A}">
                    <a16:rowId xmlns:a16="http://schemas.microsoft.com/office/drawing/2014/main" val="10016"/>
                  </a:ext>
                </a:extLst>
              </a:tr>
            </a:tbl>
          </a:graphicData>
        </a:graphic>
      </p:graphicFrame>
      <p:sp>
        <p:nvSpPr>
          <p:cNvPr id="5" name="object 5"/>
          <p:cNvSpPr/>
          <p:nvPr/>
        </p:nvSpPr>
        <p:spPr>
          <a:xfrm>
            <a:off x="3685098" y="1320613"/>
            <a:ext cx="6655746" cy="5624823"/>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351829" y="6786328"/>
            <a:ext cx="3006725" cy="177800"/>
          </a:xfrm>
          <a:prstGeom prst="rect">
            <a:avLst/>
          </a:prstGeom>
        </p:spPr>
        <p:txBody>
          <a:bodyPr vert="horz" wrap="square" lIns="0" tIns="12700" rIns="0" bIns="0" rtlCol="0">
            <a:spAutoFit/>
          </a:bodyPr>
          <a:lstStyle/>
          <a:p>
            <a:pPr marL="12700">
              <a:lnSpc>
                <a:spcPct val="100000"/>
              </a:lnSpc>
              <a:spcBef>
                <a:spcPts val="100"/>
              </a:spcBef>
            </a:pPr>
            <a:r>
              <a:rPr sz="1000" spc="-160" dirty="0">
                <a:solidFill>
                  <a:srgbClr val="1C3D58"/>
                </a:solidFill>
                <a:latin typeface="Calibri"/>
                <a:cs typeface="Calibri"/>
              </a:rPr>
              <a:t>* </a:t>
            </a:r>
            <a:r>
              <a:rPr sz="1000" spc="25" dirty="0">
                <a:solidFill>
                  <a:srgbClr val="1C3D58"/>
                </a:solidFill>
                <a:latin typeface="Calibri"/>
                <a:cs typeface="Calibri"/>
              </a:rPr>
              <a:t>Localities </a:t>
            </a:r>
            <a:r>
              <a:rPr sz="1000" spc="30" dirty="0">
                <a:solidFill>
                  <a:srgbClr val="1C3D58"/>
                </a:solidFill>
                <a:latin typeface="Calibri"/>
                <a:cs typeface="Calibri"/>
              </a:rPr>
              <a:t>highlighted </a:t>
            </a:r>
            <a:r>
              <a:rPr sz="1000" spc="10" dirty="0">
                <a:solidFill>
                  <a:srgbClr val="1C3D58"/>
                </a:solidFill>
                <a:latin typeface="Calibri"/>
                <a:cs typeface="Calibri"/>
              </a:rPr>
              <a:t>in </a:t>
            </a:r>
            <a:r>
              <a:rPr sz="1000" spc="25" dirty="0">
                <a:solidFill>
                  <a:srgbClr val="1C3D58"/>
                </a:solidFill>
                <a:latin typeface="Calibri"/>
                <a:cs typeface="Calibri"/>
              </a:rPr>
              <a:t>yellow </a:t>
            </a:r>
            <a:r>
              <a:rPr sz="1000" spc="30" dirty="0">
                <a:solidFill>
                  <a:srgbClr val="1C3D58"/>
                </a:solidFill>
                <a:latin typeface="Calibri"/>
                <a:cs typeface="Calibri"/>
              </a:rPr>
              <a:t>are </a:t>
            </a:r>
            <a:r>
              <a:rPr sz="1000" spc="15" dirty="0">
                <a:solidFill>
                  <a:srgbClr val="1C3D58"/>
                </a:solidFill>
                <a:latin typeface="Calibri"/>
                <a:cs typeface="Calibri"/>
              </a:rPr>
              <a:t>the </a:t>
            </a:r>
            <a:r>
              <a:rPr sz="1000" spc="35" dirty="0">
                <a:solidFill>
                  <a:srgbClr val="1C3D58"/>
                </a:solidFill>
                <a:latin typeface="Calibri"/>
                <a:cs typeface="Calibri"/>
              </a:rPr>
              <a:t>new</a:t>
            </a:r>
            <a:r>
              <a:rPr sz="1000" spc="105" dirty="0">
                <a:solidFill>
                  <a:srgbClr val="1C3D58"/>
                </a:solidFill>
                <a:latin typeface="Calibri"/>
                <a:cs typeface="Calibri"/>
              </a:rPr>
              <a:t> </a:t>
            </a:r>
            <a:r>
              <a:rPr sz="1000" spc="20" dirty="0">
                <a:solidFill>
                  <a:srgbClr val="1C3D58"/>
                </a:solidFill>
                <a:latin typeface="Calibri"/>
                <a:cs typeface="Calibri"/>
              </a:rPr>
              <a:t>localities</a:t>
            </a:r>
            <a:endParaRPr sz="1000">
              <a:latin typeface="Calibri"/>
              <a:cs typeface="Calibri"/>
            </a:endParaRPr>
          </a:p>
        </p:txBody>
      </p:sp>
      <p:sp>
        <p:nvSpPr>
          <p:cNvPr id="7" name="object 7"/>
          <p:cNvSpPr txBox="1"/>
          <p:nvPr/>
        </p:nvSpPr>
        <p:spPr>
          <a:xfrm>
            <a:off x="6751577" y="1964740"/>
            <a:ext cx="543560" cy="177800"/>
          </a:xfrm>
          <a:prstGeom prst="rect">
            <a:avLst/>
          </a:prstGeom>
        </p:spPr>
        <p:txBody>
          <a:bodyPr vert="horz" wrap="square" lIns="0" tIns="12700" rIns="0" bIns="0" rtlCol="0">
            <a:spAutoFit/>
          </a:bodyPr>
          <a:lstStyle/>
          <a:p>
            <a:pPr marL="12700">
              <a:lnSpc>
                <a:spcPct val="100000"/>
              </a:lnSpc>
              <a:spcBef>
                <a:spcPts val="100"/>
              </a:spcBef>
            </a:pPr>
            <a:r>
              <a:rPr sz="1000" spc="-45" dirty="0">
                <a:solidFill>
                  <a:srgbClr val="1C3D58"/>
                </a:solidFill>
                <a:latin typeface="MS Reference Sans Serif"/>
                <a:cs typeface="MS Reference Sans Serif"/>
              </a:rPr>
              <a:t>Abassiya</a:t>
            </a:r>
            <a:endParaRPr sz="1000">
              <a:latin typeface="MS Reference Sans Serif"/>
              <a:cs typeface="MS Reference Sans Serif"/>
            </a:endParaRPr>
          </a:p>
        </p:txBody>
      </p:sp>
      <p:sp>
        <p:nvSpPr>
          <p:cNvPr id="8" name="object 8"/>
          <p:cNvSpPr txBox="1"/>
          <p:nvPr/>
        </p:nvSpPr>
        <p:spPr>
          <a:xfrm>
            <a:off x="7375759" y="2411954"/>
            <a:ext cx="716280" cy="304800"/>
          </a:xfrm>
          <a:prstGeom prst="rect">
            <a:avLst/>
          </a:prstGeom>
        </p:spPr>
        <p:txBody>
          <a:bodyPr vert="horz" wrap="square" lIns="0" tIns="12700" rIns="0" bIns="0" rtlCol="0">
            <a:spAutoFit/>
          </a:bodyPr>
          <a:lstStyle/>
          <a:p>
            <a:pPr marL="12700">
              <a:lnSpc>
                <a:spcPts val="1100"/>
              </a:lnSpc>
              <a:spcBef>
                <a:spcPts val="100"/>
              </a:spcBef>
            </a:pPr>
            <a:r>
              <a:rPr sz="1000" spc="-45" dirty="0">
                <a:solidFill>
                  <a:srgbClr val="1C3D58"/>
                </a:solidFill>
                <a:latin typeface="MS Reference Sans Serif"/>
                <a:cs typeface="MS Reference Sans Serif"/>
              </a:rPr>
              <a:t>At</a:t>
            </a:r>
            <a:r>
              <a:rPr sz="1000" spc="-150" dirty="0">
                <a:solidFill>
                  <a:srgbClr val="1C3D58"/>
                </a:solidFill>
                <a:latin typeface="MS Reference Sans Serif"/>
                <a:cs typeface="MS Reference Sans Serif"/>
              </a:rPr>
              <a:t> </a:t>
            </a:r>
            <a:r>
              <a:rPr sz="1000" spc="-70" dirty="0">
                <a:solidFill>
                  <a:srgbClr val="1C3D58"/>
                </a:solidFill>
                <a:latin typeface="MS Reference Sans Serif"/>
                <a:cs typeface="MS Reference Sans Serif"/>
              </a:rPr>
              <a:t>Tadamon</a:t>
            </a:r>
            <a:endParaRPr sz="1000">
              <a:latin typeface="MS Reference Sans Serif"/>
              <a:cs typeface="MS Reference Sans Serif"/>
            </a:endParaRPr>
          </a:p>
          <a:p>
            <a:pPr marL="12700">
              <a:lnSpc>
                <a:spcPts val="1100"/>
              </a:lnSpc>
            </a:pPr>
            <a:r>
              <a:rPr sz="1000" spc="-155" dirty="0">
                <a:solidFill>
                  <a:srgbClr val="1C3D58"/>
                </a:solidFill>
                <a:latin typeface="MS Reference Sans Serif"/>
                <a:cs typeface="MS Reference Sans Serif"/>
              </a:rPr>
              <a:t>-</a:t>
            </a:r>
            <a:r>
              <a:rPr sz="1000" spc="-105" dirty="0">
                <a:solidFill>
                  <a:srgbClr val="1C3D58"/>
                </a:solidFill>
                <a:latin typeface="MS Reference Sans Serif"/>
                <a:cs typeface="MS Reference Sans Serif"/>
              </a:rPr>
              <a:t> </a:t>
            </a:r>
            <a:r>
              <a:rPr sz="1000" spc="-75" dirty="0">
                <a:solidFill>
                  <a:srgbClr val="1C3D58"/>
                </a:solidFill>
                <a:latin typeface="MS Reference Sans Serif"/>
                <a:cs typeface="MS Reference Sans Serif"/>
              </a:rPr>
              <a:t>SK</a:t>
            </a:r>
            <a:endParaRPr sz="1000">
              <a:latin typeface="MS Reference Sans Serif"/>
              <a:cs typeface="MS Reference Sans Serif"/>
            </a:endParaRPr>
          </a:p>
        </p:txBody>
      </p:sp>
      <p:sp>
        <p:nvSpPr>
          <p:cNvPr id="9" name="object 9"/>
          <p:cNvSpPr txBox="1"/>
          <p:nvPr/>
        </p:nvSpPr>
        <p:spPr>
          <a:xfrm>
            <a:off x="5997892" y="2164587"/>
            <a:ext cx="527050" cy="304800"/>
          </a:xfrm>
          <a:prstGeom prst="rect">
            <a:avLst/>
          </a:prstGeom>
        </p:spPr>
        <p:txBody>
          <a:bodyPr vert="horz" wrap="square" lIns="0" tIns="38100" rIns="0" bIns="0" rtlCol="0">
            <a:spAutoFit/>
          </a:bodyPr>
          <a:lstStyle/>
          <a:p>
            <a:pPr marL="12700" marR="5080">
              <a:lnSpc>
                <a:spcPts val="1000"/>
              </a:lnSpc>
              <a:spcBef>
                <a:spcPts val="300"/>
              </a:spcBef>
            </a:pPr>
            <a:r>
              <a:rPr sz="1000" spc="-35" dirty="0">
                <a:solidFill>
                  <a:srgbClr val="1C3D58"/>
                </a:solidFill>
                <a:latin typeface="MS Reference Sans Serif"/>
                <a:cs typeface="MS Reference Sans Serif"/>
              </a:rPr>
              <a:t>Abu  </a:t>
            </a:r>
            <a:r>
              <a:rPr sz="1000" spc="-90" dirty="0">
                <a:solidFill>
                  <a:srgbClr val="1C3D58"/>
                </a:solidFill>
                <a:latin typeface="MS Reference Sans Serif"/>
                <a:cs typeface="MS Reference Sans Serif"/>
              </a:rPr>
              <a:t>K</a:t>
            </a:r>
            <a:r>
              <a:rPr sz="1000" spc="-50" dirty="0">
                <a:solidFill>
                  <a:srgbClr val="1C3D58"/>
                </a:solidFill>
                <a:latin typeface="MS Reference Sans Serif"/>
                <a:cs typeface="MS Reference Sans Serif"/>
              </a:rPr>
              <a:t>ershola</a:t>
            </a:r>
            <a:endParaRPr sz="1000">
              <a:latin typeface="MS Reference Sans Serif"/>
              <a:cs typeface="MS Reference Sans Serif"/>
            </a:endParaRPr>
          </a:p>
        </p:txBody>
      </p:sp>
      <p:sp>
        <p:nvSpPr>
          <p:cNvPr id="10" name="object 10"/>
          <p:cNvSpPr txBox="1"/>
          <p:nvPr/>
        </p:nvSpPr>
        <p:spPr>
          <a:xfrm>
            <a:off x="6531142" y="2696354"/>
            <a:ext cx="451484" cy="304800"/>
          </a:xfrm>
          <a:prstGeom prst="rect">
            <a:avLst/>
          </a:prstGeom>
        </p:spPr>
        <p:txBody>
          <a:bodyPr vert="horz" wrap="square" lIns="0" tIns="38100" rIns="0" bIns="0" rtlCol="0">
            <a:spAutoFit/>
          </a:bodyPr>
          <a:lstStyle/>
          <a:p>
            <a:pPr marL="12700" marR="5080">
              <a:lnSpc>
                <a:spcPts val="1000"/>
              </a:lnSpc>
              <a:spcBef>
                <a:spcPts val="300"/>
              </a:spcBef>
            </a:pPr>
            <a:r>
              <a:rPr sz="1000" spc="-35" dirty="0">
                <a:solidFill>
                  <a:srgbClr val="1C3D58"/>
                </a:solidFill>
                <a:latin typeface="MS Reference Sans Serif"/>
                <a:cs typeface="MS Reference Sans Serif"/>
              </a:rPr>
              <a:t>Ar  </a:t>
            </a:r>
            <a:r>
              <a:rPr sz="1000" spc="-75" dirty="0">
                <a:solidFill>
                  <a:srgbClr val="1C3D58"/>
                </a:solidFill>
                <a:latin typeface="MS Reference Sans Serif"/>
                <a:cs typeface="MS Reference Sans Serif"/>
              </a:rPr>
              <a:t>R</a:t>
            </a:r>
            <a:r>
              <a:rPr sz="1000" spc="-50" dirty="0">
                <a:solidFill>
                  <a:srgbClr val="1C3D58"/>
                </a:solidFill>
                <a:latin typeface="MS Reference Sans Serif"/>
                <a:cs typeface="MS Reference Sans Serif"/>
              </a:rPr>
              <a:t>ashad</a:t>
            </a:r>
            <a:endParaRPr sz="1000">
              <a:latin typeface="MS Reference Sans Serif"/>
              <a:cs typeface="MS Reference Sans Serif"/>
            </a:endParaRPr>
          </a:p>
        </p:txBody>
      </p:sp>
      <p:sp>
        <p:nvSpPr>
          <p:cNvPr id="11" name="object 11"/>
          <p:cNvSpPr txBox="1"/>
          <p:nvPr/>
        </p:nvSpPr>
        <p:spPr>
          <a:xfrm>
            <a:off x="7182476" y="3640803"/>
            <a:ext cx="853440"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Abu</a:t>
            </a:r>
            <a:r>
              <a:rPr sz="1000" spc="-160" dirty="0">
                <a:solidFill>
                  <a:srgbClr val="1C3D58"/>
                </a:solidFill>
                <a:latin typeface="MS Reference Sans Serif"/>
                <a:cs typeface="MS Reference Sans Serif"/>
              </a:rPr>
              <a:t> </a:t>
            </a:r>
            <a:r>
              <a:rPr sz="1000" spc="-45" dirty="0">
                <a:solidFill>
                  <a:srgbClr val="1C3D58"/>
                </a:solidFill>
                <a:latin typeface="MS Reference Sans Serif"/>
                <a:cs typeface="MS Reference Sans Serif"/>
              </a:rPr>
              <a:t>Jubayhah</a:t>
            </a:r>
            <a:endParaRPr sz="1000">
              <a:latin typeface="MS Reference Sans Serif"/>
              <a:cs typeface="MS Reference Sans Serif"/>
            </a:endParaRPr>
          </a:p>
        </p:txBody>
      </p:sp>
      <p:sp>
        <p:nvSpPr>
          <p:cNvPr id="12" name="object 12"/>
          <p:cNvSpPr txBox="1"/>
          <p:nvPr/>
        </p:nvSpPr>
        <p:spPr>
          <a:xfrm>
            <a:off x="6360534" y="4149508"/>
            <a:ext cx="52006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Ghadeer</a:t>
            </a:r>
            <a:endParaRPr sz="1000">
              <a:latin typeface="MS Reference Sans Serif"/>
              <a:cs typeface="MS Reference Sans Serif"/>
            </a:endParaRPr>
          </a:p>
        </p:txBody>
      </p:sp>
      <p:sp>
        <p:nvSpPr>
          <p:cNvPr id="13" name="object 13"/>
          <p:cNvSpPr txBox="1"/>
          <p:nvPr/>
        </p:nvSpPr>
        <p:spPr>
          <a:xfrm>
            <a:off x="6095156" y="5452532"/>
            <a:ext cx="38925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55"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Leri</a:t>
            </a:r>
            <a:endParaRPr sz="1000">
              <a:latin typeface="MS Reference Sans Serif"/>
              <a:cs typeface="MS Reference Sans Serif"/>
            </a:endParaRPr>
          </a:p>
        </p:txBody>
      </p:sp>
      <p:sp>
        <p:nvSpPr>
          <p:cNvPr id="14" name="object 14"/>
          <p:cNvSpPr txBox="1"/>
          <p:nvPr/>
        </p:nvSpPr>
        <p:spPr>
          <a:xfrm>
            <a:off x="4506149" y="4545300"/>
            <a:ext cx="1363980" cy="442595"/>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00" dirty="0">
                <a:solidFill>
                  <a:srgbClr val="1C3D58"/>
                </a:solidFill>
                <a:latin typeface="MS Reference Sans Serif"/>
                <a:cs typeface="MS Reference Sans Serif"/>
              </a:rPr>
              <a:t> </a:t>
            </a:r>
            <a:r>
              <a:rPr sz="1000" spc="-65" dirty="0">
                <a:solidFill>
                  <a:srgbClr val="1C3D58"/>
                </a:solidFill>
                <a:latin typeface="MS Reference Sans Serif"/>
                <a:cs typeface="MS Reference Sans Serif"/>
              </a:rPr>
              <a:t>Buram</a:t>
            </a:r>
            <a:endParaRPr sz="1000">
              <a:latin typeface="MS Reference Sans Serif"/>
              <a:cs typeface="MS Reference Sans Serif"/>
            </a:endParaRPr>
          </a:p>
          <a:p>
            <a:pPr marR="5080" algn="r">
              <a:lnSpc>
                <a:spcPct val="100000"/>
              </a:lnSpc>
              <a:spcBef>
                <a:spcPts val="885"/>
              </a:spcBef>
            </a:pPr>
            <a:r>
              <a:rPr sz="1000" spc="-114" dirty="0">
                <a:solidFill>
                  <a:srgbClr val="1C3D58"/>
                </a:solidFill>
                <a:latin typeface="MS Reference Sans Serif"/>
                <a:cs typeface="MS Reference Sans Serif"/>
              </a:rPr>
              <a:t>T</a:t>
            </a:r>
            <a:r>
              <a:rPr sz="1000" spc="-45" dirty="0">
                <a:solidFill>
                  <a:srgbClr val="1C3D58"/>
                </a:solidFill>
                <a:latin typeface="MS Reference Sans Serif"/>
                <a:cs typeface="MS Reference Sans Serif"/>
              </a:rPr>
              <a:t>alawdi</a:t>
            </a:r>
            <a:endParaRPr sz="1000">
              <a:latin typeface="MS Reference Sans Serif"/>
              <a:cs typeface="MS Reference Sans Serif"/>
            </a:endParaRPr>
          </a:p>
        </p:txBody>
      </p:sp>
      <p:sp>
        <p:nvSpPr>
          <p:cNvPr id="15" name="object 15"/>
          <p:cNvSpPr txBox="1"/>
          <p:nvPr/>
        </p:nvSpPr>
        <p:spPr>
          <a:xfrm>
            <a:off x="4871189" y="4224640"/>
            <a:ext cx="646430" cy="177800"/>
          </a:xfrm>
          <a:prstGeom prst="rect">
            <a:avLst/>
          </a:prstGeom>
        </p:spPr>
        <p:txBody>
          <a:bodyPr vert="horz" wrap="square" lIns="0" tIns="12700" rIns="0" bIns="0" rtlCol="0">
            <a:spAutoFit/>
          </a:bodyPr>
          <a:lstStyle/>
          <a:p>
            <a:pPr marL="12700">
              <a:lnSpc>
                <a:spcPct val="100000"/>
              </a:lnSpc>
              <a:spcBef>
                <a:spcPts val="100"/>
              </a:spcBef>
            </a:pPr>
            <a:r>
              <a:rPr sz="1000" spc="-60" dirty="0">
                <a:solidFill>
                  <a:srgbClr val="1C3D58"/>
                </a:solidFill>
                <a:latin typeface="MS Reference Sans Serif"/>
                <a:cs typeface="MS Reference Sans Serif"/>
              </a:rPr>
              <a:t>Um</a:t>
            </a:r>
            <a:r>
              <a:rPr sz="1000" spc="-160" dirty="0">
                <a:solidFill>
                  <a:srgbClr val="1C3D58"/>
                </a:solidFill>
                <a:latin typeface="MS Reference Sans Serif"/>
                <a:cs typeface="MS Reference Sans Serif"/>
              </a:rPr>
              <a:t> </a:t>
            </a:r>
            <a:r>
              <a:rPr sz="1000" spc="-50" dirty="0">
                <a:solidFill>
                  <a:srgbClr val="1C3D58"/>
                </a:solidFill>
                <a:latin typeface="MS Reference Sans Serif"/>
                <a:cs typeface="MS Reference Sans Serif"/>
              </a:rPr>
              <a:t>Durein</a:t>
            </a:r>
            <a:endParaRPr sz="1000">
              <a:latin typeface="MS Reference Sans Serif"/>
              <a:cs typeface="MS Reference Sans Serif"/>
            </a:endParaRPr>
          </a:p>
        </p:txBody>
      </p:sp>
      <p:sp>
        <p:nvSpPr>
          <p:cNvPr id="16" name="object 16"/>
          <p:cNvSpPr txBox="1"/>
          <p:nvPr/>
        </p:nvSpPr>
        <p:spPr>
          <a:xfrm>
            <a:off x="5558425" y="3818421"/>
            <a:ext cx="437515"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Heiban</a:t>
            </a:r>
            <a:endParaRPr sz="1000">
              <a:latin typeface="MS Reference Sans Serif"/>
              <a:cs typeface="MS Reference Sans Serif"/>
            </a:endParaRPr>
          </a:p>
        </p:txBody>
      </p:sp>
      <p:sp>
        <p:nvSpPr>
          <p:cNvPr id="17" name="object 17"/>
          <p:cNvSpPr txBox="1"/>
          <p:nvPr/>
        </p:nvSpPr>
        <p:spPr>
          <a:xfrm>
            <a:off x="4063014" y="3971481"/>
            <a:ext cx="460375" cy="177800"/>
          </a:xfrm>
          <a:prstGeom prst="rect">
            <a:avLst/>
          </a:prstGeom>
        </p:spPr>
        <p:txBody>
          <a:bodyPr vert="horz" wrap="square" lIns="0" tIns="12700" rIns="0" bIns="0" rtlCol="0">
            <a:spAutoFit/>
          </a:bodyPr>
          <a:lstStyle/>
          <a:p>
            <a:pPr marL="12700">
              <a:lnSpc>
                <a:spcPct val="100000"/>
              </a:lnSpc>
              <a:spcBef>
                <a:spcPts val="100"/>
              </a:spcBef>
            </a:pPr>
            <a:r>
              <a:rPr sz="1000" spc="-75" dirty="0">
                <a:solidFill>
                  <a:srgbClr val="1C3D58"/>
                </a:solidFill>
                <a:latin typeface="MS Reference Sans Serif"/>
                <a:cs typeface="MS Reference Sans Serif"/>
              </a:rPr>
              <a:t>K</a:t>
            </a:r>
            <a:r>
              <a:rPr sz="1000" spc="-40" dirty="0">
                <a:solidFill>
                  <a:srgbClr val="1C3D58"/>
                </a:solidFill>
                <a:latin typeface="MS Reference Sans Serif"/>
                <a:cs typeface="MS Reference Sans Serif"/>
              </a:rPr>
              <a:t>adugli</a:t>
            </a:r>
            <a:endParaRPr sz="1000">
              <a:latin typeface="MS Reference Sans Serif"/>
              <a:cs typeface="MS Reference Sans Serif"/>
            </a:endParaRPr>
          </a:p>
        </p:txBody>
      </p:sp>
      <p:sp>
        <p:nvSpPr>
          <p:cNvPr id="18" name="object 18"/>
          <p:cNvSpPr txBox="1"/>
          <p:nvPr/>
        </p:nvSpPr>
        <p:spPr>
          <a:xfrm>
            <a:off x="4515711" y="3535763"/>
            <a:ext cx="650240" cy="304800"/>
          </a:xfrm>
          <a:prstGeom prst="rect">
            <a:avLst/>
          </a:prstGeom>
        </p:spPr>
        <p:txBody>
          <a:bodyPr vert="horz" wrap="square" lIns="0" tIns="38100" rIns="0" bIns="0" rtlCol="0">
            <a:spAutoFit/>
          </a:bodyPr>
          <a:lstStyle/>
          <a:p>
            <a:pPr marL="12700" marR="5080">
              <a:lnSpc>
                <a:spcPts val="1000"/>
              </a:lnSpc>
              <a:spcBef>
                <a:spcPts val="300"/>
              </a:spcBef>
            </a:pPr>
            <a:r>
              <a:rPr sz="1000" spc="-35" dirty="0">
                <a:solidFill>
                  <a:srgbClr val="1C3D58"/>
                </a:solidFill>
                <a:latin typeface="MS Reference Sans Serif"/>
                <a:cs typeface="MS Reference Sans Serif"/>
              </a:rPr>
              <a:t>Ar </a:t>
            </a:r>
            <a:r>
              <a:rPr sz="1000" spc="-45" dirty="0">
                <a:solidFill>
                  <a:srgbClr val="1C3D58"/>
                </a:solidFill>
                <a:latin typeface="MS Reference Sans Serif"/>
                <a:cs typeface="MS Reference Sans Serif"/>
              </a:rPr>
              <a:t>Reif  </a:t>
            </a:r>
            <a:r>
              <a:rPr sz="1000" spc="-35" dirty="0">
                <a:solidFill>
                  <a:srgbClr val="1C3D58"/>
                </a:solidFill>
                <a:latin typeface="MS Reference Sans Serif"/>
                <a:cs typeface="MS Reference Sans Serif"/>
              </a:rPr>
              <a:t>Ash</a:t>
            </a:r>
            <a:r>
              <a:rPr sz="1000" spc="-175" dirty="0">
                <a:solidFill>
                  <a:srgbClr val="1C3D58"/>
                </a:solidFill>
                <a:latin typeface="MS Reference Sans Serif"/>
                <a:cs typeface="MS Reference Sans Serif"/>
              </a:rPr>
              <a:t> </a:t>
            </a:r>
            <a:r>
              <a:rPr sz="1000" spc="-55" dirty="0">
                <a:solidFill>
                  <a:srgbClr val="1C3D58"/>
                </a:solidFill>
                <a:latin typeface="MS Reference Sans Serif"/>
                <a:cs typeface="MS Reference Sans Serif"/>
              </a:rPr>
              <a:t>Shargi</a:t>
            </a:r>
            <a:endParaRPr sz="1000">
              <a:latin typeface="MS Reference Sans Serif"/>
              <a:cs typeface="MS Reference Sans Serif"/>
            </a:endParaRPr>
          </a:p>
        </p:txBody>
      </p:sp>
      <p:sp>
        <p:nvSpPr>
          <p:cNvPr id="19" name="object 19"/>
          <p:cNvSpPr txBox="1"/>
          <p:nvPr/>
        </p:nvSpPr>
        <p:spPr>
          <a:xfrm>
            <a:off x="5325365" y="3025895"/>
            <a:ext cx="428625" cy="177800"/>
          </a:xfrm>
          <a:prstGeom prst="rect">
            <a:avLst/>
          </a:prstGeom>
        </p:spPr>
        <p:txBody>
          <a:bodyPr vert="horz" wrap="square" lIns="0" tIns="12700" rIns="0" bIns="0" rtlCol="0">
            <a:spAutoFit/>
          </a:bodyPr>
          <a:lstStyle/>
          <a:p>
            <a:pPr marL="12700">
              <a:lnSpc>
                <a:spcPct val="100000"/>
              </a:lnSpc>
              <a:spcBef>
                <a:spcPts val="100"/>
              </a:spcBef>
            </a:pPr>
            <a:r>
              <a:rPr sz="1000" spc="-55" dirty="0">
                <a:solidFill>
                  <a:srgbClr val="1C3D58"/>
                </a:solidFill>
                <a:latin typeface="MS Reference Sans Serif"/>
                <a:cs typeface="MS Reference Sans Serif"/>
              </a:rPr>
              <a:t>Delami</a:t>
            </a:r>
            <a:endParaRPr sz="1000">
              <a:latin typeface="MS Reference Sans Serif"/>
              <a:cs typeface="MS Reference Sans Serif"/>
            </a:endParaRPr>
          </a:p>
        </p:txBody>
      </p:sp>
      <p:sp>
        <p:nvSpPr>
          <p:cNvPr id="20" name="object 20"/>
          <p:cNvSpPr txBox="1"/>
          <p:nvPr/>
        </p:nvSpPr>
        <p:spPr>
          <a:xfrm>
            <a:off x="4836114" y="2409093"/>
            <a:ext cx="655320" cy="177800"/>
          </a:xfrm>
          <a:prstGeom prst="rect">
            <a:avLst/>
          </a:prstGeom>
        </p:spPr>
        <p:txBody>
          <a:bodyPr vert="horz" wrap="square" lIns="0" tIns="12700" rIns="0" bIns="0" rtlCol="0">
            <a:spAutoFit/>
          </a:bodyPr>
          <a:lstStyle/>
          <a:p>
            <a:pPr marL="12700">
              <a:lnSpc>
                <a:spcPct val="100000"/>
              </a:lnSpc>
              <a:spcBef>
                <a:spcPts val="100"/>
              </a:spcBef>
            </a:pPr>
            <a:r>
              <a:rPr sz="1000" spc="-40" dirty="0">
                <a:solidFill>
                  <a:srgbClr val="1C3D58"/>
                </a:solidFill>
                <a:latin typeface="MS Reference Sans Serif"/>
                <a:cs typeface="MS Reference Sans Serif"/>
              </a:rPr>
              <a:t>Habila </a:t>
            </a:r>
            <a:r>
              <a:rPr sz="1000" spc="-155" dirty="0">
                <a:solidFill>
                  <a:srgbClr val="1C3D58"/>
                </a:solidFill>
                <a:latin typeface="MS Reference Sans Serif"/>
                <a:cs typeface="MS Reference Sans Serif"/>
              </a:rPr>
              <a:t>-</a:t>
            </a:r>
            <a:r>
              <a:rPr sz="1000" spc="-204" dirty="0">
                <a:solidFill>
                  <a:srgbClr val="1C3D58"/>
                </a:solidFill>
                <a:latin typeface="MS Reference Sans Serif"/>
                <a:cs typeface="MS Reference Sans Serif"/>
              </a:rPr>
              <a:t> </a:t>
            </a:r>
            <a:r>
              <a:rPr sz="1000" spc="-75" dirty="0">
                <a:solidFill>
                  <a:srgbClr val="1C3D58"/>
                </a:solidFill>
                <a:latin typeface="MS Reference Sans Serif"/>
                <a:cs typeface="MS Reference Sans Serif"/>
              </a:rPr>
              <a:t>SK</a:t>
            </a:r>
            <a:endParaRPr sz="1000">
              <a:latin typeface="MS Reference Sans Serif"/>
              <a:cs typeface="MS Reference Sans Serif"/>
            </a:endParaRPr>
          </a:p>
        </p:txBody>
      </p:sp>
      <p:sp>
        <p:nvSpPr>
          <p:cNvPr id="21" name="object 21"/>
          <p:cNvSpPr txBox="1"/>
          <p:nvPr/>
        </p:nvSpPr>
        <p:spPr>
          <a:xfrm>
            <a:off x="4007596" y="2378521"/>
            <a:ext cx="393065" cy="177800"/>
          </a:xfrm>
          <a:prstGeom prst="rect">
            <a:avLst/>
          </a:prstGeom>
        </p:spPr>
        <p:txBody>
          <a:bodyPr vert="horz" wrap="square" lIns="0" tIns="12700" rIns="0" bIns="0" rtlCol="0">
            <a:spAutoFit/>
          </a:bodyPr>
          <a:lstStyle/>
          <a:p>
            <a:pPr marL="12700">
              <a:lnSpc>
                <a:spcPct val="100000"/>
              </a:lnSpc>
              <a:spcBef>
                <a:spcPts val="100"/>
              </a:spcBef>
            </a:pPr>
            <a:r>
              <a:rPr sz="1000" spc="-35" dirty="0">
                <a:solidFill>
                  <a:srgbClr val="1C3D58"/>
                </a:solidFill>
                <a:latin typeface="MS Reference Sans Serif"/>
                <a:cs typeface="MS Reference Sans Serif"/>
              </a:rPr>
              <a:t>Dilling</a:t>
            </a:r>
            <a:endParaRPr sz="1000">
              <a:latin typeface="MS Reference Sans Serif"/>
              <a:cs typeface="MS Reference Sans Serif"/>
            </a:endParaRPr>
          </a:p>
        </p:txBody>
      </p:sp>
      <p:sp>
        <p:nvSpPr>
          <p:cNvPr id="22" name="object 22"/>
          <p:cNvSpPr txBox="1"/>
          <p:nvPr/>
        </p:nvSpPr>
        <p:spPr>
          <a:xfrm>
            <a:off x="4502625" y="1747110"/>
            <a:ext cx="481965" cy="177800"/>
          </a:xfrm>
          <a:prstGeom prst="rect">
            <a:avLst/>
          </a:prstGeom>
        </p:spPr>
        <p:txBody>
          <a:bodyPr vert="horz" wrap="square" lIns="0" tIns="12700" rIns="0" bIns="0" rtlCol="0">
            <a:spAutoFit/>
          </a:bodyPr>
          <a:lstStyle/>
          <a:p>
            <a:pPr marL="12700">
              <a:lnSpc>
                <a:spcPct val="100000"/>
              </a:lnSpc>
              <a:spcBef>
                <a:spcPts val="100"/>
              </a:spcBef>
            </a:pPr>
            <a:r>
              <a:rPr sz="1000" spc="-15" dirty="0">
                <a:solidFill>
                  <a:srgbClr val="1C3D58"/>
                </a:solidFill>
                <a:latin typeface="MS Reference Sans Serif"/>
                <a:cs typeface="MS Reference Sans Serif"/>
              </a:rPr>
              <a:t>Al</a:t>
            </a:r>
            <a:r>
              <a:rPr sz="1000" spc="-160" dirty="0">
                <a:solidFill>
                  <a:srgbClr val="1C3D58"/>
                </a:solidFill>
                <a:latin typeface="MS Reference Sans Serif"/>
                <a:cs typeface="MS Reference Sans Serif"/>
              </a:rPr>
              <a:t> </a:t>
            </a:r>
            <a:r>
              <a:rPr sz="1000" spc="-40" dirty="0">
                <a:solidFill>
                  <a:srgbClr val="1C3D58"/>
                </a:solidFill>
                <a:latin typeface="MS Reference Sans Serif"/>
                <a:cs typeface="MS Reference Sans Serif"/>
              </a:rPr>
              <a:t>Quoz</a:t>
            </a:r>
            <a:endParaRPr sz="1000">
              <a:latin typeface="MS Reference Sans Serif"/>
              <a:cs typeface="MS Reference Sans Serif"/>
            </a:endParaRPr>
          </a:p>
        </p:txBody>
      </p:sp>
      <p:sp>
        <p:nvSpPr>
          <p:cNvPr id="24" name="object 12">
            <a:extLst>
              <a:ext uri="{FF2B5EF4-FFF2-40B4-BE49-F238E27FC236}">
                <a16:creationId xmlns:a16="http://schemas.microsoft.com/office/drawing/2014/main" id="{2367CF8C-4A11-4F3A-A30D-56E3BF8F14FE}"/>
              </a:ext>
            </a:extLst>
          </p:cNvPr>
          <p:cNvSpPr txBox="1"/>
          <p:nvPr/>
        </p:nvSpPr>
        <p:spPr>
          <a:xfrm>
            <a:off x="350979" y="7147114"/>
            <a:ext cx="10008341" cy="403316"/>
          </a:xfrm>
          <a:prstGeom prst="rect">
            <a:avLst/>
          </a:prstGeom>
        </p:spPr>
        <p:txBody>
          <a:bodyPr vert="horz" wrap="square" lIns="0" tIns="15875" rIns="0" bIns="0" rtlCol="0">
            <a:spAutoFit/>
          </a:bodyPr>
          <a:lstStyle/>
          <a:p>
            <a:pPr marL="15875">
              <a:lnSpc>
                <a:spcPct val="100000"/>
              </a:lnSpc>
              <a:spcBef>
                <a:spcPts val="125"/>
              </a:spcBef>
            </a:pPr>
            <a:r>
              <a:rPr lang="en-US" sz="600" dirty="0">
                <a:solidFill>
                  <a:srgbClr val="888B8C"/>
                </a:solidFill>
                <a:latin typeface="Arial"/>
                <a:cs typeface="Arial"/>
              </a:rPr>
              <a:t>The depiction and use of boundaries, geographic names and related data shown on maps and included in lists, tables, documents, and databases are not warranted to be error free nor do they necessarily imply official endorsement or acceptance by the United Nations. Final status of the </a:t>
            </a:r>
            <a:r>
              <a:rPr lang="en-US" sz="600" dirty="0" err="1">
                <a:solidFill>
                  <a:srgbClr val="888B8C"/>
                </a:solidFill>
                <a:latin typeface="Arial"/>
                <a:cs typeface="Arial"/>
              </a:rPr>
              <a:t>Abyei</a:t>
            </a:r>
            <a:r>
              <a:rPr lang="en-US" sz="600" dirty="0">
                <a:solidFill>
                  <a:srgbClr val="888B8C"/>
                </a:solidFill>
                <a:latin typeface="Arial"/>
                <a:cs typeface="Arial"/>
              </a:rPr>
              <a:t> area is not yet determined.</a:t>
            </a:r>
            <a:endParaRPr sz="600" dirty="0">
              <a:latin typeface="Arial"/>
              <a:cs typeface="Arial"/>
            </a:endParaRPr>
          </a:p>
          <a:p>
            <a:pPr marL="12700">
              <a:lnSpc>
                <a:spcPct val="100000"/>
              </a:lnSpc>
              <a:spcBef>
                <a:spcPts val="445"/>
              </a:spcBef>
              <a:tabLst>
                <a:tab pos="1358900" algn="l"/>
                <a:tab pos="2187575" algn="l"/>
              </a:tabLst>
            </a:pPr>
            <a:r>
              <a:rPr sz="800" dirty="0">
                <a:solidFill>
                  <a:srgbClr val="888B8C"/>
                </a:solidFill>
                <a:latin typeface="Proxima Nova Rg"/>
                <a:cs typeface="Proxima Nova Rg"/>
              </a:rPr>
              <a:t>Creation </a:t>
            </a:r>
            <a:r>
              <a:rPr sz="800" spc="-5" dirty="0">
                <a:solidFill>
                  <a:srgbClr val="888B8C"/>
                </a:solidFill>
                <a:latin typeface="Proxima Nova Rg"/>
                <a:cs typeface="Proxima Nova Rg"/>
              </a:rPr>
              <a:t>date: </a:t>
            </a:r>
            <a:r>
              <a:rPr sz="800" dirty="0">
                <a:solidFill>
                  <a:srgbClr val="888B8C"/>
                </a:solidFill>
                <a:latin typeface="Proxima Nova Rg"/>
                <a:cs typeface="Proxima Nova Rg"/>
              </a:rPr>
              <a:t>2</a:t>
            </a:r>
            <a:r>
              <a:rPr sz="800" spc="15" dirty="0">
                <a:solidFill>
                  <a:srgbClr val="888B8C"/>
                </a:solidFill>
                <a:latin typeface="Proxima Nova Rg"/>
                <a:cs typeface="Proxima Nova Rg"/>
              </a:rPr>
              <a:t> </a:t>
            </a:r>
            <a:r>
              <a:rPr sz="800" dirty="0">
                <a:solidFill>
                  <a:srgbClr val="888B8C"/>
                </a:solidFill>
                <a:latin typeface="Proxima Nova Rg"/>
                <a:cs typeface="Proxima Nova Rg"/>
              </a:rPr>
              <a:t>April 2020	</a:t>
            </a:r>
            <a:r>
              <a:rPr sz="800" spc="-5" dirty="0">
                <a:solidFill>
                  <a:srgbClr val="888B8C"/>
                </a:solidFill>
                <a:latin typeface="Proxima Nova Rg"/>
                <a:cs typeface="Proxima Nova Rg"/>
              </a:rPr>
              <a:t>Sources:</a:t>
            </a:r>
            <a:r>
              <a:rPr sz="800" spc="15" dirty="0">
                <a:solidFill>
                  <a:srgbClr val="888B8C"/>
                </a:solidFill>
                <a:latin typeface="Proxima Nova Rg"/>
                <a:cs typeface="Proxima Nova Rg"/>
              </a:rPr>
              <a:t> </a:t>
            </a:r>
            <a:r>
              <a:rPr sz="800" dirty="0">
                <a:solidFill>
                  <a:srgbClr val="888B8C"/>
                </a:solidFill>
                <a:latin typeface="Proxima Nova Rg"/>
                <a:cs typeface="Proxima Nova Rg"/>
              </a:rPr>
              <a:t>OCHA	</a:t>
            </a:r>
            <a:r>
              <a:rPr sz="800" spc="-5" dirty="0">
                <a:solidFill>
                  <a:srgbClr val="888B8C"/>
                </a:solidFill>
                <a:latin typeface="Proxima Nova Rg"/>
                <a:cs typeface="Proxima Nova Rg"/>
              </a:rPr>
              <a:t>Feedback:</a:t>
            </a:r>
            <a:r>
              <a:rPr lang="en-US" sz="800" spc="-5" dirty="0">
                <a:solidFill>
                  <a:srgbClr val="888B8C"/>
                </a:solidFill>
                <a:latin typeface="Proxima Nova Rg"/>
                <a:cs typeface="Proxima Nova Rg"/>
              </a:rPr>
              <a:t> </a:t>
            </a:r>
            <a:r>
              <a:rPr lang="fr-FR" sz="800" spc="-5" dirty="0">
                <a:solidFill>
                  <a:srgbClr val="888B8C"/>
                </a:solidFill>
                <a:latin typeface="Proxima Nova Rg"/>
                <a:cs typeface="Proxima Nova Rg"/>
              </a:rPr>
              <a:t>Information Management </a:t>
            </a:r>
            <a:r>
              <a:rPr lang="fr-FR" sz="900" spc="-5" dirty="0">
                <a:solidFill>
                  <a:schemeClr val="accent1"/>
                </a:solidFill>
                <a:latin typeface="Proxima Nova Rg"/>
                <a:cs typeface="Proxima Nova Rg"/>
              </a:rPr>
              <a:t>"sudkhim@unhcr.org"</a:t>
            </a:r>
            <a:endParaRPr sz="800" dirty="0">
              <a:solidFill>
                <a:schemeClr val="accent1"/>
              </a:solidFill>
              <a:latin typeface="Proxima Nova Rg"/>
              <a:cs typeface="Proxima Nova Rg"/>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TotalTime>
  <Words>3162</Words>
  <Application>Microsoft Office PowerPoint</Application>
  <PresentationFormat>Custom</PresentationFormat>
  <Paragraphs>743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MS Reference Sans Serif</vt:lpstr>
      <vt:lpstr>Proxima Nova Cn Rg</vt:lpstr>
      <vt:lpstr>Proxima Nova Rg</vt:lpstr>
      <vt:lpstr>Tahoma</vt:lpstr>
      <vt:lpstr>Times New Roman</vt:lpstr>
      <vt:lpstr>Office Theme</vt:lpstr>
      <vt:lpstr>Sudan Map 2020 The diﬀerences in Sudan Map  between 2014 and 2020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maps.cdr</dc:title>
  <dc:creator>Nour</dc:creator>
  <cp:lastModifiedBy>Ahmed Mohammed Ali Mohammed</cp:lastModifiedBy>
  <cp:revision>7</cp:revision>
  <dcterms:created xsi:type="dcterms:W3CDTF">2020-11-09T12:14:02Z</dcterms:created>
  <dcterms:modified xsi:type="dcterms:W3CDTF">2020-11-09T13:16:17Z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2020-04-05T00:00:00Z</vt:filetime>
  </property>
  <property fmtid="{D5CDD505-2E9C-101B-9397-08002B2CF9AE}" pid="3" name="Creator">
    <vt:lpwstr>CorelDRAW 2019</vt:lpwstr>
  </property>
  <property fmtid="{D5CDD505-2E9C-101B-9397-08002B2CF9AE}" pid="4" name="LastSaved">
    <vt:filetime>2020-11-09T00:00:00Z</vt:filetime>
  </property>
</Properties>
</file>