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53" y="7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ousra%20Taleb\AppData\Local\Microsoft\Windows\INetCache\Content.Outlook\E4HNPJ9H\South%20working%20group%20PPt%20With%20Visual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Individuals</a:t>
            </a:r>
            <a:r>
              <a:rPr lang="en-US" baseline="0" dirty="0"/>
              <a:t> trained on Business management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Page'!$B$29:$C$29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Page'!$B$30:$C$30</c:f>
              <c:numCache>
                <c:formatCode>General</c:formatCode>
                <c:ptCount val="2"/>
                <c:pt idx="0">
                  <c:v>2160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12-41A9-B49A-D2EC1D06D34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Decent work sensitization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Page'!$M$36:$N$36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Page'!$M$37:$N$37</c:f>
              <c:numCache>
                <c:formatCode>General</c:formatCode>
                <c:ptCount val="2"/>
                <c:pt idx="0">
                  <c:v>943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4D-4003-9E72-6945DC53687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Financial services to businesses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4043021899386176E-2"/>
          <c:y val="0.1593586812264528"/>
          <c:w val="0.93191395620122763"/>
          <c:h val="0.7546056417742826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Page'!$B$33:$C$33</c:f>
              <c:strCache>
                <c:ptCount val="2"/>
                <c:pt idx="0">
                  <c:v>National</c:v>
                </c:pt>
                <c:pt idx="1">
                  <c:v>South</c:v>
                </c:pt>
              </c:strCache>
            </c:strRef>
          </c:cat>
          <c:val>
            <c:numRef>
              <c:f>'Summary Page'!$B$34:$C$34</c:f>
              <c:numCache>
                <c:formatCode>General</c:formatCode>
                <c:ptCount val="2"/>
                <c:pt idx="0">
                  <c:v>3756</c:v>
                </c:pt>
                <c:pt idx="1">
                  <c:v>1153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09-4CC6-BBCE-73C7082297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Incubation services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Page'!$B$42:$C$42</c:f>
              <c:strCache>
                <c:ptCount val="2"/>
                <c:pt idx="0">
                  <c:v>National</c:v>
                </c:pt>
                <c:pt idx="1">
                  <c:v>South</c:v>
                </c:pt>
              </c:strCache>
            </c:strRef>
          </c:cat>
          <c:val>
            <c:numRef>
              <c:f>'Summary Page'!$B$43:$C$43</c:f>
              <c:numCache>
                <c:formatCode>General</c:formatCode>
                <c:ptCount val="2"/>
                <c:pt idx="0">
                  <c:v>74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BC-436D-AF39-E61FA87D05C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Cash/in-kind</a:t>
            </a:r>
            <a:r>
              <a:rPr lang="en-US" baseline="0" dirty="0"/>
              <a:t> grants 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Page'!$B$38:$C$38</c:f>
              <c:strCache>
                <c:ptCount val="2"/>
                <c:pt idx="0">
                  <c:v>National</c:v>
                </c:pt>
                <c:pt idx="1">
                  <c:v>South</c:v>
                </c:pt>
              </c:strCache>
            </c:strRef>
          </c:cat>
          <c:val>
            <c:numRef>
              <c:f>'Summary Page'!$B$39:$C$39</c:f>
              <c:numCache>
                <c:formatCode>General</c:formatCode>
                <c:ptCount val="2"/>
                <c:pt idx="0">
                  <c:v>275</c:v>
                </c:pt>
                <c:pt idx="1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C6-4BB8-97BA-1441DDB1F2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CFW</a:t>
            </a:r>
            <a:r>
              <a:rPr lang="en-US" baseline="0" dirty="0"/>
              <a:t> – Municipal infrastructure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Page'!$F$45:$G$45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Page'!$F$46:$G$46</c:f>
              <c:numCache>
                <c:formatCode>General</c:formatCode>
                <c:ptCount val="2"/>
                <c:pt idx="0">
                  <c:v>3472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EF-465B-AE35-7BCB3262579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Cfw</a:t>
            </a:r>
            <a:r>
              <a:rPr lang="en-US" baseline="0" dirty="0"/>
              <a:t> – environmental assets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Page'!$F$51:$G$51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Page'!$F$52:$G$52</c:f>
              <c:numCache>
                <c:formatCode>General</c:formatCode>
                <c:ptCount val="2"/>
                <c:pt idx="0">
                  <c:v>3477</c:v>
                </c:pt>
                <c:pt idx="1">
                  <c:v>664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347-43F2-87C6-09D21FD75DC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mbst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Page'!$I$45:$J$45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Page'!$I$46:$J$46</c:f>
              <c:numCache>
                <c:formatCode>General</c:formatCode>
                <c:ptCount val="2"/>
                <c:pt idx="0">
                  <c:v>1381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CBA-4FBD-87C6-568C78D057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wbl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Page'!$M$25:$N$25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Page'!$M$26:$N$26</c:f>
              <c:numCache>
                <c:formatCode>General</c:formatCode>
                <c:ptCount val="2"/>
                <c:pt idx="0">
                  <c:v>1180</c:v>
                </c:pt>
                <c:pt idx="1">
                  <c:v>206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A7-40C1-82ED-CBB762478C8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Employment services/career guidance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'Summary Page'!$M$31:$N$31</c:f>
              <c:strCache>
                <c:ptCount val="2"/>
                <c:pt idx="0">
                  <c:v>National</c:v>
                </c:pt>
                <c:pt idx="1">
                  <c:v>South </c:v>
                </c:pt>
              </c:strCache>
            </c:strRef>
          </c:cat>
          <c:val>
            <c:numRef>
              <c:f>'Summary Page'!$M$32:$N$32</c:f>
              <c:numCache>
                <c:formatCode>General</c:formatCode>
                <c:ptCount val="2"/>
                <c:pt idx="0">
                  <c:v>1180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B7-49FF-A5B5-D203468337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13794240"/>
        <c:axId val="613788832"/>
      </c:barChart>
      <c:catAx>
        <c:axId val="613794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3788832"/>
        <c:crosses val="autoZero"/>
        <c:auto val="1"/>
        <c:lblAlgn val="ctr"/>
        <c:lblOffset val="100"/>
        <c:noMultiLvlLbl val="0"/>
      </c:catAx>
      <c:valAx>
        <c:axId val="6137888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3794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225B9-1BA9-EAB3-FAF6-210B307188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7B4-E17B-B877-75C4-77F42F17DB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9D0C-7090-9F82-CC5C-B2764F776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7EA58-25EF-46A7-C240-5037B9587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8ECFC-4F20-0CD3-B424-60535EC9D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858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99C4A-2380-C1C0-C2F0-14E56CDB4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573C4E-BED1-CEA2-F095-745D520AC8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2D470-3F10-D26A-8D2F-3C2A825A5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57FDFF-96BA-891A-A737-FB8706A26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051A8-9799-0920-9D62-E3CD74B89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133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062AD9-6534-0FE2-EC9F-C936434D17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E31F1F-909D-BD62-C0CB-3CC95DC752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9446E-FB4E-6399-8284-FA34C9D33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EAC08-5206-9683-FB4B-9FFE4DCF0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9539D-12AD-3C5C-5325-F04FAB65C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2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78BE-C49C-BB2E-A04A-7C6BA181E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2EED9F-7950-4148-54A9-271ED4DEA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2BB09-479E-4DC5-A46C-740123460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CEC1FD-5E30-3709-344E-92ED081BC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7B300-9302-D964-EA49-EF27AF87A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26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E53ED5-EB96-0961-FAAC-D66A94074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3B2B52-F62A-30C9-1543-F1F9A6FF89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0B891F-863B-018C-D157-54084924F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C22A7-5DEC-A8AB-FFFC-B4616EECB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F2995-8C58-47D7-ED89-B1A9EF042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75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1C725-2B84-5813-7FA9-3B220B531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99788-8B6F-AC96-0F1E-B4A607DD03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CFB18-CC3D-9D54-D0CE-9E788D5E21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651C46-4755-8DAE-48E4-95A867727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B8389E-6FFF-C752-CE38-A82D5A4A9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BE8758-5C26-08C2-6647-3F1A17555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231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DC52C-F1D9-5265-A10C-1C4D4B148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C6976-8D94-A8DF-A135-BECBF400B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DBF559-0910-EF4C-1775-C0E246412F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FD3414-022E-1133-2545-72D010DF6D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D0C32B-4B8D-CF14-5044-629EB81380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A60463-5090-ECA3-3702-619082C23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B4C471-3F5E-9D0B-B251-F7169D86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30BD69-6D22-17CB-01C1-6F8556DCA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346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EC6C5-7FC1-477B-E8C6-A82023426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29BA29-11C2-7F56-5318-BC8FFEC5F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99ECD-D674-81E9-28FF-DE9969DBB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561B39-82B1-3885-394C-A8DDFBECA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64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400E32-84A0-86ED-9B13-FC1CBA4E69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85E08E-A2A9-6E32-D9CA-84080C285D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4ACA2-30C6-2674-7632-77BCDF0C9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11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4A53B-2F51-19DF-426B-C97D420C6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CC80F-720A-B35C-5A00-7477828D7F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1A3E95-2544-2DCC-5444-8E0F515B9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A3A77C-8CDA-5672-20CC-D83BD7033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3006D2-2F50-3FFA-4786-806913370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57A4D1-9C84-3E8E-60B5-7CBA9BE08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42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8F5A3-ADC6-1773-5331-D748D2975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B33027-203F-DEBF-0618-F738BF1D9D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CFCEB2-860F-8132-A43D-F7759E75AA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971311-E44C-C4B0-6E81-86D53DFF3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8A8896-A131-8ABB-436F-086F10C70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BE860-DB69-64E1-D447-61ADDB287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4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DF33B1-4221-F722-11D7-99049032A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E5C9D3-AFDB-4172-4024-DB06C0737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01E64-8182-DD16-547F-607228D0FE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58D03-E3A8-4C85-A494-F504E7AAA6F5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152E6-B316-8407-F816-D22A3E0ECA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BF7ED-7B2C-FAA2-634C-FFF565847C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EE1F3-4183-4C9F-AEDC-3F593B9E7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684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B48D6225-3744-4FC9-B613-B65780DFB3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5298017"/>
              </p:ext>
            </p:extLst>
          </p:nvPr>
        </p:nvGraphicFramePr>
        <p:xfrm>
          <a:off x="604557" y="351635"/>
          <a:ext cx="4395460" cy="4424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439BB3B-7A81-7615-DFDC-9EBA121A2C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7622371"/>
              </p:ext>
            </p:extLst>
          </p:nvPr>
        </p:nvGraphicFramePr>
        <p:xfrm>
          <a:off x="6096000" y="351635"/>
          <a:ext cx="4863830" cy="4590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9084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C387B87-E211-45B3-B669-E85295EBC3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318172"/>
              </p:ext>
            </p:extLst>
          </p:nvPr>
        </p:nvGraphicFramePr>
        <p:xfrm>
          <a:off x="6503504" y="1302026"/>
          <a:ext cx="4572000" cy="3975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46B76B3-D32C-47B2-E55F-BF962269D48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2835015"/>
              </p:ext>
            </p:extLst>
          </p:nvPr>
        </p:nvGraphicFramePr>
        <p:xfrm>
          <a:off x="1236134" y="1302025"/>
          <a:ext cx="4610910" cy="3975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9342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1F3E165-0750-4AFF-939F-6B58A2B869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194995"/>
              </p:ext>
            </p:extLst>
          </p:nvPr>
        </p:nvGraphicFramePr>
        <p:xfrm>
          <a:off x="796985" y="1716004"/>
          <a:ext cx="4572000" cy="3401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7DB98E40-BB8F-4A2D-9F93-A3266B6140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179905"/>
              </p:ext>
            </p:extLst>
          </p:nvPr>
        </p:nvGraphicFramePr>
        <p:xfrm>
          <a:off x="6438006" y="1731210"/>
          <a:ext cx="4572000" cy="338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0075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53AC603-1FBC-43A2-9330-B3BB9A023A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169738"/>
              </p:ext>
            </p:extLst>
          </p:nvPr>
        </p:nvGraphicFramePr>
        <p:xfrm>
          <a:off x="3466289" y="1089499"/>
          <a:ext cx="5259421" cy="35408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2509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8E8AC9C5-03C3-4F58-A24A-55ADF4AA6E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9589219"/>
              </p:ext>
            </p:extLst>
          </p:nvPr>
        </p:nvGraphicFramePr>
        <p:xfrm>
          <a:off x="444230" y="660400"/>
          <a:ext cx="4572000" cy="276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D86FA070-63CF-4556-A53C-EEDD8C8F50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5493"/>
              </p:ext>
            </p:extLst>
          </p:nvPr>
        </p:nvGraphicFramePr>
        <p:xfrm>
          <a:off x="7175770" y="657225"/>
          <a:ext cx="4572000" cy="2771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93E1866-8954-4A10-B5F1-A61C4D568C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4677975"/>
              </p:ext>
            </p:extLst>
          </p:nvPr>
        </p:nvGraphicFramePr>
        <p:xfrm>
          <a:off x="3810000" y="3669219"/>
          <a:ext cx="4572000" cy="276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10281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33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Yousra Taleb</dc:creator>
  <cp:lastModifiedBy>Yousra Taleb</cp:lastModifiedBy>
  <cp:revision>1</cp:revision>
  <dcterms:created xsi:type="dcterms:W3CDTF">2023-05-31T08:20:25Z</dcterms:created>
  <dcterms:modified xsi:type="dcterms:W3CDTF">2023-05-31T08:29:38Z</dcterms:modified>
</cp:coreProperties>
</file>