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812" r:id="rId1"/>
  </p:sldMasterIdLst>
  <p:notesMasterIdLst>
    <p:notesMasterId r:id="rId10"/>
  </p:notesMasterIdLst>
  <p:handoutMasterIdLst>
    <p:handoutMasterId r:id="rId11"/>
  </p:handoutMasterIdLst>
  <p:sldIdLst>
    <p:sldId id="480" r:id="rId2"/>
    <p:sldId id="481" r:id="rId3"/>
    <p:sldId id="482" r:id="rId4"/>
    <p:sldId id="483" r:id="rId5"/>
    <p:sldId id="484" r:id="rId6"/>
    <p:sldId id="485" r:id="rId7"/>
    <p:sldId id="486" r:id="rId8"/>
    <p:sldId id="487" r:id="rId9"/>
  </p:sldIdLst>
  <p:sldSz cx="12192000" cy="6858000"/>
  <p:notesSz cx="6735763" cy="98663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OUFIC" initials="TJR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565"/>
    <a:srgbClr val="9DC3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127" autoAdjust="0"/>
  </p:normalViewPr>
  <p:slideViewPr>
    <p:cSldViewPr snapToGrid="0">
      <p:cViewPr>
        <p:scale>
          <a:sx n="81" d="100"/>
          <a:sy n="81" d="100"/>
        </p:scale>
        <p:origin x="-78" y="-7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image" Target="../media/image4.png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Relationship Id="rId5" Type="http://schemas.openxmlformats.org/officeDocument/2006/relationships/image" Target="../media/image7.png"/><Relationship Id="rId4" Type="http://schemas.openxmlformats.org/officeDocument/2006/relationships/image" Target="../media/image20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image" Target="../media/image4.png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Relationship Id="rId5" Type="http://schemas.openxmlformats.org/officeDocument/2006/relationships/image" Target="../media/image7.png"/><Relationship Id="rId4" Type="http://schemas.openxmlformats.org/officeDocument/2006/relationships/image" Target="../media/image2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B7831B-86D1-4C17-A5FE-195B8D8A463A}" type="doc">
      <dgm:prSet loTypeId="urn:microsoft.com/office/officeart/2008/layout/CaptionedPictures" loCatId="picture" qsTypeId="urn:microsoft.com/office/officeart/2005/8/quickstyle/simple1" qsCatId="simple" csTypeId="urn:microsoft.com/office/officeart/2005/8/colors/accent1_2" csCatId="accent1" phldr="1"/>
      <dgm:spPr/>
    </dgm:pt>
    <dgm:pt modelId="{712D8A50-AE46-4538-A88A-177F49FFB388}">
      <dgm:prSet phldrT="[Text]" custT="1"/>
      <dgm:spPr/>
      <dgm:t>
        <a:bodyPr/>
        <a:lstStyle/>
        <a:p>
          <a:r>
            <a:rPr lang="en-US" sz="900" dirty="0"/>
            <a:t>1-Helplines</a:t>
          </a:r>
          <a:endParaRPr lang="en-US" sz="700" dirty="0"/>
        </a:p>
      </dgm:t>
    </dgm:pt>
    <dgm:pt modelId="{F8CA051A-F3E6-428F-B05A-88B0A44A1F2D}" type="parTrans" cxnId="{B1A041BE-9665-4A51-B818-AFA5C93F1E11}">
      <dgm:prSet/>
      <dgm:spPr/>
      <dgm:t>
        <a:bodyPr/>
        <a:lstStyle/>
        <a:p>
          <a:endParaRPr lang="en-US"/>
        </a:p>
      </dgm:t>
    </dgm:pt>
    <dgm:pt modelId="{2EED58AC-DE07-480E-9DB8-5E764E4BD65B}" type="sibTrans" cxnId="{B1A041BE-9665-4A51-B818-AFA5C93F1E11}">
      <dgm:prSet/>
      <dgm:spPr/>
      <dgm:t>
        <a:bodyPr/>
        <a:lstStyle/>
        <a:p>
          <a:endParaRPr lang="en-US"/>
        </a:p>
      </dgm:t>
    </dgm:pt>
    <dgm:pt modelId="{50D31BCB-0C63-46A8-A0A8-1385F0201654}">
      <dgm:prSet phldrT="[Text]" custT="1"/>
      <dgm:spPr/>
      <dgm:t>
        <a:bodyPr/>
        <a:lstStyle/>
        <a:p>
          <a:r>
            <a:rPr lang="en-US" sz="900" dirty="0"/>
            <a:t>2-ITS </a:t>
          </a:r>
          <a:r>
            <a:rPr lang="en-US" sz="1050" dirty="0" smtClean="0"/>
            <a:t>Committees</a:t>
          </a:r>
          <a:endParaRPr lang="en-US" sz="900" dirty="0"/>
        </a:p>
      </dgm:t>
    </dgm:pt>
    <dgm:pt modelId="{E7B47E5E-FE1D-4D75-A327-0CE1A40E07C2}" type="parTrans" cxnId="{23A07BB8-6D8D-486F-A5B0-41D3A6659D8E}">
      <dgm:prSet/>
      <dgm:spPr/>
      <dgm:t>
        <a:bodyPr/>
        <a:lstStyle/>
        <a:p>
          <a:endParaRPr lang="en-US"/>
        </a:p>
      </dgm:t>
    </dgm:pt>
    <dgm:pt modelId="{0A3EA733-536A-4156-A8BE-A86413E6FFA1}" type="sibTrans" cxnId="{23A07BB8-6D8D-486F-A5B0-41D3A6659D8E}">
      <dgm:prSet/>
      <dgm:spPr/>
      <dgm:t>
        <a:bodyPr/>
        <a:lstStyle/>
        <a:p>
          <a:endParaRPr lang="en-US"/>
        </a:p>
      </dgm:t>
    </dgm:pt>
    <dgm:pt modelId="{2F57679D-CE0E-4B1F-B750-EFFF6FFB16DF}">
      <dgm:prSet phldrT="[Text]" custT="1"/>
      <dgm:spPr/>
      <dgm:t>
        <a:bodyPr/>
        <a:lstStyle/>
        <a:p>
          <a:r>
            <a:rPr lang="en-US" sz="1050" dirty="0"/>
            <a:t>3-HH</a:t>
          </a:r>
          <a:r>
            <a:rPr lang="en-US" sz="900" dirty="0"/>
            <a:t> visit</a:t>
          </a:r>
        </a:p>
      </dgm:t>
    </dgm:pt>
    <dgm:pt modelId="{7171D121-DD50-4CBC-B4BE-A61CA68A87AE}" type="parTrans" cxnId="{767A8AAF-77C9-4B78-99C8-AD39BF676C1F}">
      <dgm:prSet/>
      <dgm:spPr/>
      <dgm:t>
        <a:bodyPr/>
        <a:lstStyle/>
        <a:p>
          <a:endParaRPr lang="en-US"/>
        </a:p>
      </dgm:t>
    </dgm:pt>
    <dgm:pt modelId="{5C215491-F633-4B2B-AB3A-E344BA563FBE}" type="sibTrans" cxnId="{767A8AAF-77C9-4B78-99C8-AD39BF676C1F}">
      <dgm:prSet/>
      <dgm:spPr/>
      <dgm:t>
        <a:bodyPr/>
        <a:lstStyle/>
        <a:p>
          <a:endParaRPr lang="en-US"/>
        </a:p>
      </dgm:t>
    </dgm:pt>
    <dgm:pt modelId="{5A90C021-4C15-4450-8059-73F2DC0E9085}">
      <dgm:prSet phldrT="[Text]" custT="1"/>
      <dgm:spPr/>
      <dgm:t>
        <a:bodyPr/>
        <a:lstStyle/>
        <a:p>
          <a:r>
            <a:rPr lang="en-US" sz="900" dirty="0"/>
            <a:t>4-Partner Referral</a:t>
          </a:r>
        </a:p>
      </dgm:t>
    </dgm:pt>
    <dgm:pt modelId="{F52B0413-C80E-4BC4-A72C-92C78EA52042}" type="parTrans" cxnId="{435DE444-025B-4AEF-9FFE-C679460805E8}">
      <dgm:prSet/>
      <dgm:spPr/>
      <dgm:t>
        <a:bodyPr/>
        <a:lstStyle/>
        <a:p>
          <a:endParaRPr lang="en-US"/>
        </a:p>
      </dgm:t>
    </dgm:pt>
    <dgm:pt modelId="{1AFEE862-5019-49DA-BAF7-97DAA44F03A4}" type="sibTrans" cxnId="{435DE444-025B-4AEF-9FFE-C679460805E8}">
      <dgm:prSet/>
      <dgm:spPr/>
      <dgm:t>
        <a:bodyPr/>
        <a:lstStyle/>
        <a:p>
          <a:endParaRPr lang="en-US"/>
        </a:p>
      </dgm:t>
    </dgm:pt>
    <dgm:pt modelId="{D6FA7182-5334-4E00-8BB0-04611842BFAE}">
      <dgm:prSet phldrT="[Text]" custT="1"/>
      <dgm:spPr/>
      <dgm:t>
        <a:bodyPr/>
        <a:lstStyle/>
        <a:p>
          <a:r>
            <a:rPr lang="en-US" sz="900" dirty="0"/>
            <a:t>5-Colleauge Referral</a:t>
          </a:r>
        </a:p>
      </dgm:t>
    </dgm:pt>
    <dgm:pt modelId="{D5376F68-F22C-4D5F-AD3A-D8A83B30ECF3}" type="sibTrans" cxnId="{2EC54D78-9B5B-46B3-A0A0-BA0157B8C646}">
      <dgm:prSet/>
      <dgm:spPr/>
      <dgm:t>
        <a:bodyPr/>
        <a:lstStyle/>
        <a:p>
          <a:endParaRPr lang="en-US"/>
        </a:p>
      </dgm:t>
    </dgm:pt>
    <dgm:pt modelId="{0365F87C-F25A-49CF-8FCD-32D8C601A0B2}" type="parTrans" cxnId="{2EC54D78-9B5B-46B3-A0A0-BA0157B8C646}">
      <dgm:prSet/>
      <dgm:spPr/>
      <dgm:t>
        <a:bodyPr/>
        <a:lstStyle/>
        <a:p>
          <a:endParaRPr lang="en-US"/>
        </a:p>
      </dgm:t>
    </dgm:pt>
    <dgm:pt modelId="{4EF86F72-CC45-47BF-B3A9-E580EE1953AC}">
      <dgm:prSet phldrT="[Text]" custT="1"/>
      <dgm:spPr/>
      <dgm:t>
        <a:bodyPr/>
        <a:lstStyle/>
        <a:p>
          <a:r>
            <a:rPr lang="en-US" sz="900" dirty="0"/>
            <a:t>6-Suggestion box at Help </a:t>
          </a:r>
        </a:p>
      </dgm:t>
    </dgm:pt>
    <dgm:pt modelId="{2CDF6F04-F58E-4398-9B14-D33A0FCCEB0F}" type="parTrans" cxnId="{271E990C-1A27-48A7-BBFC-634DE9A5DF04}">
      <dgm:prSet/>
      <dgm:spPr/>
      <dgm:t>
        <a:bodyPr/>
        <a:lstStyle/>
        <a:p>
          <a:endParaRPr lang="en-US"/>
        </a:p>
      </dgm:t>
    </dgm:pt>
    <dgm:pt modelId="{5718A8D8-904D-4A4B-A7C3-4A3A8D098EE1}" type="sibTrans" cxnId="{271E990C-1A27-48A7-BBFC-634DE9A5DF04}">
      <dgm:prSet/>
      <dgm:spPr/>
      <dgm:t>
        <a:bodyPr/>
        <a:lstStyle/>
        <a:p>
          <a:endParaRPr lang="en-US"/>
        </a:p>
      </dgm:t>
    </dgm:pt>
    <dgm:pt modelId="{DA309C4D-9C0D-4AAE-938A-DB929124E535}">
      <dgm:prSet phldrT="[Text]" custT="1"/>
      <dgm:spPr/>
      <dgm:t>
        <a:bodyPr/>
        <a:lstStyle/>
        <a:p>
          <a:r>
            <a:rPr lang="en-US" sz="900" dirty="0"/>
            <a:t>7-Children activity </a:t>
          </a:r>
        </a:p>
      </dgm:t>
    </dgm:pt>
    <dgm:pt modelId="{E0B46D68-CE42-4732-B12D-7447E59D7CC0}" type="parTrans" cxnId="{CED486CB-809C-470E-B19D-311F75812E0D}">
      <dgm:prSet/>
      <dgm:spPr/>
      <dgm:t>
        <a:bodyPr/>
        <a:lstStyle/>
        <a:p>
          <a:endParaRPr lang="en-US"/>
        </a:p>
      </dgm:t>
    </dgm:pt>
    <dgm:pt modelId="{55A33665-C629-415E-A776-CB7E632E390D}" type="sibTrans" cxnId="{CED486CB-809C-470E-B19D-311F75812E0D}">
      <dgm:prSet/>
      <dgm:spPr/>
      <dgm:t>
        <a:bodyPr/>
        <a:lstStyle/>
        <a:p>
          <a:endParaRPr lang="en-US"/>
        </a:p>
      </dgm:t>
    </dgm:pt>
    <dgm:pt modelId="{E16E1CA5-3395-44A9-B940-CBF6F97DC615}" type="pres">
      <dgm:prSet presAssocID="{B7B7831B-86D1-4C17-A5FE-195B8D8A463A}" presName="Name0" presStyleCnt="0">
        <dgm:presLayoutVars>
          <dgm:chMax/>
          <dgm:chPref/>
          <dgm:dir/>
        </dgm:presLayoutVars>
      </dgm:prSet>
      <dgm:spPr/>
    </dgm:pt>
    <dgm:pt modelId="{46CC16BA-ED69-4E62-8416-E032BDE541D7}" type="pres">
      <dgm:prSet presAssocID="{712D8A50-AE46-4538-A88A-177F49FFB388}" presName="composite" presStyleCnt="0">
        <dgm:presLayoutVars>
          <dgm:chMax val="1"/>
          <dgm:chPref val="1"/>
        </dgm:presLayoutVars>
      </dgm:prSet>
      <dgm:spPr/>
    </dgm:pt>
    <dgm:pt modelId="{AC77B37B-221D-4954-92DC-02C53D8637A3}" type="pres">
      <dgm:prSet presAssocID="{712D8A50-AE46-4538-A88A-177F49FFB388}" presName="Accent" presStyleLbl="trAlignAcc1" presStyleIdx="0" presStyleCnt="7">
        <dgm:presLayoutVars>
          <dgm:chMax val="0"/>
          <dgm:chPref val="0"/>
        </dgm:presLayoutVars>
      </dgm:prSet>
      <dgm:spPr/>
    </dgm:pt>
    <dgm:pt modelId="{2FC8B339-B277-4C35-8F6D-B85C7046087B}" type="pres">
      <dgm:prSet presAssocID="{712D8A50-AE46-4538-A88A-177F49FFB388}" presName="Image" presStyleLbl="alignImgPlace1" presStyleIdx="0" presStyleCnt="7" custLinFactNeighborX="-4345" custLinFactNeighborY="-1779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en-US"/>
        </a:p>
      </dgm:t>
    </dgm:pt>
    <dgm:pt modelId="{BE1A641B-9847-41A9-8DF1-B50E2ACA7E00}" type="pres">
      <dgm:prSet presAssocID="{712D8A50-AE46-4538-A88A-177F49FFB388}" presName="ChildComposite" presStyleCnt="0"/>
      <dgm:spPr/>
    </dgm:pt>
    <dgm:pt modelId="{46A40E3C-F5B8-4E28-AD24-B66C10B50D62}" type="pres">
      <dgm:prSet presAssocID="{712D8A50-AE46-4538-A88A-177F49FFB388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5D276BD2-BE72-40CB-B70C-A63E84FBA8DB}" type="pres">
      <dgm:prSet presAssocID="{712D8A50-AE46-4538-A88A-177F49FFB388}" presName="Parent" presStyleLbl="revTx" presStyleIdx="0" presStyleCnt="7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87CD48-7980-42DC-924C-F531A273C81A}" type="pres">
      <dgm:prSet presAssocID="{2EED58AC-DE07-480E-9DB8-5E764E4BD65B}" presName="sibTrans" presStyleCnt="0"/>
      <dgm:spPr/>
    </dgm:pt>
    <dgm:pt modelId="{00C5F081-CA42-47DD-B284-C49A302C3D37}" type="pres">
      <dgm:prSet presAssocID="{50D31BCB-0C63-46A8-A0A8-1385F0201654}" presName="composite" presStyleCnt="0">
        <dgm:presLayoutVars>
          <dgm:chMax val="1"/>
          <dgm:chPref val="1"/>
        </dgm:presLayoutVars>
      </dgm:prSet>
      <dgm:spPr/>
    </dgm:pt>
    <dgm:pt modelId="{603C7963-6C35-449E-9EA2-C1C1065CA280}" type="pres">
      <dgm:prSet presAssocID="{50D31BCB-0C63-46A8-A0A8-1385F0201654}" presName="Accent" presStyleLbl="trAlignAcc1" presStyleIdx="1" presStyleCnt="7">
        <dgm:presLayoutVars>
          <dgm:chMax val="0"/>
          <dgm:chPref val="0"/>
        </dgm:presLayoutVars>
      </dgm:prSet>
      <dgm:spPr/>
    </dgm:pt>
    <dgm:pt modelId="{D4DF1545-C907-49DD-95AE-80A86CF6EF12}" type="pres">
      <dgm:prSet presAssocID="{50D31BCB-0C63-46A8-A0A8-1385F0201654}" presName="Image" presStyleLbl="alignImgPlace1" presStyleIdx="1" presStyleCnt="7" custLinFactNeighborY="2838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</dgm:spPr>
    </dgm:pt>
    <dgm:pt modelId="{6B1E4B6E-2C51-4971-A22E-A7B58369A2BB}" type="pres">
      <dgm:prSet presAssocID="{50D31BCB-0C63-46A8-A0A8-1385F0201654}" presName="ChildComposite" presStyleCnt="0"/>
      <dgm:spPr/>
    </dgm:pt>
    <dgm:pt modelId="{E5EC8104-02A3-4923-9668-3F8F644FA991}" type="pres">
      <dgm:prSet presAssocID="{50D31BCB-0C63-46A8-A0A8-1385F0201654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86908A35-B458-47AE-AE46-BDAF9EF89E13}" type="pres">
      <dgm:prSet presAssocID="{50D31BCB-0C63-46A8-A0A8-1385F0201654}" presName="Parent" presStyleLbl="revTx" presStyleIdx="1" presStyleCnt="7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5778BF-A6C2-4A47-95C5-9497DEE65B78}" type="pres">
      <dgm:prSet presAssocID="{0A3EA733-536A-4156-A8BE-A86413E6FFA1}" presName="sibTrans" presStyleCnt="0"/>
      <dgm:spPr/>
    </dgm:pt>
    <dgm:pt modelId="{E275D10E-A5A6-43E5-A3DE-89ED2B3E8BA0}" type="pres">
      <dgm:prSet presAssocID="{2F57679D-CE0E-4B1F-B750-EFFF6FFB16DF}" presName="composite" presStyleCnt="0">
        <dgm:presLayoutVars>
          <dgm:chMax val="1"/>
          <dgm:chPref val="1"/>
        </dgm:presLayoutVars>
      </dgm:prSet>
      <dgm:spPr/>
    </dgm:pt>
    <dgm:pt modelId="{4BC4FDE8-3EC9-4A9E-9402-5BEC0FC39E44}" type="pres">
      <dgm:prSet presAssocID="{2F57679D-CE0E-4B1F-B750-EFFF6FFB16DF}" presName="Accent" presStyleLbl="trAlignAcc1" presStyleIdx="2" presStyleCnt="7">
        <dgm:presLayoutVars>
          <dgm:chMax val="0"/>
          <dgm:chPref val="0"/>
        </dgm:presLayoutVars>
      </dgm:prSet>
      <dgm:spPr/>
    </dgm:pt>
    <dgm:pt modelId="{61A8E1E4-F8D9-402D-A18B-A2109F3E4D34}" type="pres">
      <dgm:prSet presAssocID="{2F57679D-CE0E-4B1F-B750-EFFF6FFB16DF}" presName="Image" presStyleLbl="alignImgPlace1" presStyleIdx="2" presStyleCnt="7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9000" b="-19000"/>
          </a:stretch>
        </a:blipFill>
      </dgm:spPr>
    </dgm:pt>
    <dgm:pt modelId="{7AFB163C-274B-43FE-A278-27DC52740F48}" type="pres">
      <dgm:prSet presAssocID="{2F57679D-CE0E-4B1F-B750-EFFF6FFB16DF}" presName="ChildComposite" presStyleCnt="0"/>
      <dgm:spPr/>
    </dgm:pt>
    <dgm:pt modelId="{0749D32F-9E58-4E24-9493-E8695A27E60F}" type="pres">
      <dgm:prSet presAssocID="{2F57679D-CE0E-4B1F-B750-EFFF6FFB16DF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69E13435-D26B-4D93-A6C1-B4D081AFC7B4}" type="pres">
      <dgm:prSet presAssocID="{2F57679D-CE0E-4B1F-B750-EFFF6FFB16DF}" presName="Parent" presStyleLbl="revTx" presStyleIdx="2" presStyleCnt="7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4CFF74-BCC8-484C-8089-A095E06C64F9}" type="pres">
      <dgm:prSet presAssocID="{5C215491-F633-4B2B-AB3A-E344BA563FBE}" presName="sibTrans" presStyleCnt="0"/>
      <dgm:spPr/>
    </dgm:pt>
    <dgm:pt modelId="{76A8EB54-9C19-4D97-A5CE-42AB12F55A84}" type="pres">
      <dgm:prSet presAssocID="{5A90C021-4C15-4450-8059-73F2DC0E9085}" presName="composite" presStyleCnt="0">
        <dgm:presLayoutVars>
          <dgm:chMax val="1"/>
          <dgm:chPref val="1"/>
        </dgm:presLayoutVars>
      </dgm:prSet>
      <dgm:spPr/>
    </dgm:pt>
    <dgm:pt modelId="{C0414FD9-B01A-4F33-8BD5-DF7A72BD7DBB}" type="pres">
      <dgm:prSet presAssocID="{5A90C021-4C15-4450-8059-73F2DC0E9085}" presName="Accent" presStyleLbl="trAlignAcc1" presStyleIdx="3" presStyleCnt="7" custLinFactNeighborY="-17142">
        <dgm:presLayoutVars>
          <dgm:chMax val="0"/>
          <dgm:chPref val="0"/>
        </dgm:presLayoutVars>
      </dgm:prSet>
      <dgm:spPr/>
    </dgm:pt>
    <dgm:pt modelId="{72B76E78-25E4-4E89-8ECA-4BB336A0E207}" type="pres">
      <dgm:prSet presAssocID="{5A90C021-4C15-4450-8059-73F2DC0E9085}" presName="Image" presStyleLbl="alignImgPlace1" presStyleIdx="3" presStyleCnt="7" custLinFactNeighborY="-18704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  <dgm:t>
        <a:bodyPr/>
        <a:lstStyle/>
        <a:p>
          <a:endParaRPr lang="en-US"/>
        </a:p>
      </dgm:t>
    </dgm:pt>
    <dgm:pt modelId="{FF70A1F2-EFA0-4D75-B43B-F538335A25D2}" type="pres">
      <dgm:prSet presAssocID="{5A90C021-4C15-4450-8059-73F2DC0E9085}" presName="ChildComposite" presStyleCnt="0"/>
      <dgm:spPr/>
    </dgm:pt>
    <dgm:pt modelId="{7110A66D-F285-43A3-88FD-5DE45D1BB5C1}" type="pres">
      <dgm:prSet presAssocID="{5A90C021-4C15-4450-8059-73F2DC0E9085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AB3C0E70-6427-44AE-ADDF-FB1F2E1127F9}" type="pres">
      <dgm:prSet presAssocID="{5A90C021-4C15-4450-8059-73F2DC0E9085}" presName="Parent" presStyleLbl="revTx" presStyleIdx="3" presStyleCnt="7" custLinFactNeighborY="-48674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714928-4AD8-4D38-957B-BECE6D95B413}" type="pres">
      <dgm:prSet presAssocID="{1AFEE862-5019-49DA-BAF7-97DAA44F03A4}" presName="sibTrans" presStyleCnt="0"/>
      <dgm:spPr/>
    </dgm:pt>
    <dgm:pt modelId="{5EBAD796-BF86-453F-9464-1B0A82519314}" type="pres">
      <dgm:prSet presAssocID="{D6FA7182-5334-4E00-8BB0-04611842BFAE}" presName="composite" presStyleCnt="0">
        <dgm:presLayoutVars>
          <dgm:chMax val="1"/>
          <dgm:chPref val="1"/>
        </dgm:presLayoutVars>
      </dgm:prSet>
      <dgm:spPr/>
    </dgm:pt>
    <dgm:pt modelId="{CB8E58A9-C945-4B02-9CC6-608B27325F2B}" type="pres">
      <dgm:prSet presAssocID="{D6FA7182-5334-4E00-8BB0-04611842BFAE}" presName="Accent" presStyleLbl="trAlignAcc1" presStyleIdx="4" presStyleCnt="7">
        <dgm:presLayoutVars>
          <dgm:chMax val="0"/>
          <dgm:chPref val="0"/>
        </dgm:presLayoutVars>
      </dgm:prSet>
      <dgm:spPr/>
    </dgm:pt>
    <dgm:pt modelId="{53ECFD8A-4199-4C6C-8CC8-0353493D43B3}" type="pres">
      <dgm:prSet presAssocID="{D6FA7182-5334-4E00-8BB0-04611842BFAE}" presName="Image" presStyleLbl="alignImgPlace1" presStyleIdx="4" presStyleCnt="7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365937C3-6ED7-4647-8E40-EC8B3B79A611}" type="pres">
      <dgm:prSet presAssocID="{D6FA7182-5334-4E00-8BB0-04611842BFAE}" presName="ChildComposite" presStyleCnt="0"/>
      <dgm:spPr/>
    </dgm:pt>
    <dgm:pt modelId="{152877B6-706D-43F5-8B0C-04DCF8BC5220}" type="pres">
      <dgm:prSet presAssocID="{D6FA7182-5334-4E00-8BB0-04611842BFAE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55B701F0-32DC-43E2-9CFB-19686863F1F5}" type="pres">
      <dgm:prSet presAssocID="{D6FA7182-5334-4E00-8BB0-04611842BFAE}" presName="Parent" presStyleLbl="revTx" presStyleIdx="4" presStyleCnt="7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B845A4-12CC-44CC-AFB6-7C0FD10E3CC1}" type="pres">
      <dgm:prSet presAssocID="{D5376F68-F22C-4D5F-AD3A-D8A83B30ECF3}" presName="sibTrans" presStyleCnt="0"/>
      <dgm:spPr/>
    </dgm:pt>
    <dgm:pt modelId="{9A253A62-1328-4CCA-9AD6-A2AD432EF26D}" type="pres">
      <dgm:prSet presAssocID="{4EF86F72-CC45-47BF-B3A9-E580EE1953AC}" presName="composite" presStyleCnt="0">
        <dgm:presLayoutVars>
          <dgm:chMax val="1"/>
          <dgm:chPref val="1"/>
        </dgm:presLayoutVars>
      </dgm:prSet>
      <dgm:spPr/>
    </dgm:pt>
    <dgm:pt modelId="{1B959646-7087-45AF-A526-F0C0C20A2B45}" type="pres">
      <dgm:prSet presAssocID="{4EF86F72-CC45-47BF-B3A9-E580EE1953AC}" presName="Accent" presStyleLbl="trAlignAcc1" presStyleIdx="5" presStyleCnt="7">
        <dgm:presLayoutVars>
          <dgm:chMax val="0"/>
          <dgm:chPref val="0"/>
        </dgm:presLayoutVars>
      </dgm:prSet>
      <dgm:spPr/>
    </dgm:pt>
    <dgm:pt modelId="{CF3E87A9-FEBC-4F22-A09C-F64DBC61B8C7}" type="pres">
      <dgm:prSet presAssocID="{4EF86F72-CC45-47BF-B3A9-E580EE1953AC}" presName="Image" presStyleLbl="alignImgPlace1" presStyleIdx="5" presStyleCnt="7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</dgm:spPr>
    </dgm:pt>
    <dgm:pt modelId="{EDCEBF72-5EBB-432C-9AE0-3EBE8F8AAF55}" type="pres">
      <dgm:prSet presAssocID="{4EF86F72-CC45-47BF-B3A9-E580EE1953AC}" presName="ChildComposite" presStyleCnt="0"/>
      <dgm:spPr/>
    </dgm:pt>
    <dgm:pt modelId="{0502358F-2A41-4630-BC7D-919452206167}" type="pres">
      <dgm:prSet presAssocID="{4EF86F72-CC45-47BF-B3A9-E580EE1953AC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5EA4E15D-C2F1-40B1-9C07-D3EB0BACBEC4}" type="pres">
      <dgm:prSet presAssocID="{4EF86F72-CC45-47BF-B3A9-E580EE1953AC}" presName="Parent" presStyleLbl="revTx" presStyleIdx="5" presStyleCnt="7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FAD52B-B1EA-4943-AB5A-94269C7D12B7}" type="pres">
      <dgm:prSet presAssocID="{5718A8D8-904D-4A4B-A7C3-4A3A8D098EE1}" presName="sibTrans" presStyleCnt="0"/>
      <dgm:spPr/>
    </dgm:pt>
    <dgm:pt modelId="{E2B929DB-2CBD-461A-8B0B-3C8839857C07}" type="pres">
      <dgm:prSet presAssocID="{DA309C4D-9C0D-4AAE-938A-DB929124E535}" presName="composite" presStyleCnt="0">
        <dgm:presLayoutVars>
          <dgm:chMax val="1"/>
          <dgm:chPref val="1"/>
        </dgm:presLayoutVars>
      </dgm:prSet>
      <dgm:spPr/>
    </dgm:pt>
    <dgm:pt modelId="{B42176F8-31FD-4AD5-9355-E02FEF32C56B}" type="pres">
      <dgm:prSet presAssocID="{DA309C4D-9C0D-4AAE-938A-DB929124E535}" presName="Accent" presStyleLbl="trAlignAcc1" presStyleIdx="6" presStyleCnt="7">
        <dgm:presLayoutVars>
          <dgm:chMax val="0"/>
          <dgm:chPref val="0"/>
        </dgm:presLayoutVars>
      </dgm:prSet>
      <dgm:spPr/>
    </dgm:pt>
    <dgm:pt modelId="{E9ADC6C9-FEA3-43A9-9397-4185E07E83C4}" type="pres">
      <dgm:prSet presAssocID="{DA309C4D-9C0D-4AAE-938A-DB929124E535}" presName="Image" presStyleLbl="alignImgPlace1" presStyleIdx="6" presStyleCnt="7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</dgm:pt>
    <dgm:pt modelId="{E6157A3E-E4A5-44BC-A52F-0B1004001212}" type="pres">
      <dgm:prSet presAssocID="{DA309C4D-9C0D-4AAE-938A-DB929124E535}" presName="ChildComposite" presStyleCnt="0"/>
      <dgm:spPr/>
    </dgm:pt>
    <dgm:pt modelId="{5B776185-8EB6-41DA-B250-6EA71A788824}" type="pres">
      <dgm:prSet presAssocID="{DA309C4D-9C0D-4AAE-938A-DB929124E535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E26DD02E-BAD7-4D21-B422-17AFFDEFE06C}" type="pres">
      <dgm:prSet presAssocID="{DA309C4D-9C0D-4AAE-938A-DB929124E535}" presName="Parent" presStyleLbl="revTx" presStyleIdx="6" presStyleCnt="7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EC54D78-9B5B-46B3-A0A0-BA0157B8C646}" srcId="{B7B7831B-86D1-4C17-A5FE-195B8D8A463A}" destId="{D6FA7182-5334-4E00-8BB0-04611842BFAE}" srcOrd="4" destOrd="0" parTransId="{0365F87C-F25A-49CF-8FCD-32D8C601A0B2}" sibTransId="{D5376F68-F22C-4D5F-AD3A-D8A83B30ECF3}"/>
    <dgm:cxn modelId="{3741F550-B097-44A3-BD52-EBEB7CC502D2}" type="presOf" srcId="{5A90C021-4C15-4450-8059-73F2DC0E9085}" destId="{AB3C0E70-6427-44AE-ADDF-FB1F2E1127F9}" srcOrd="0" destOrd="0" presId="urn:microsoft.com/office/officeart/2008/layout/CaptionedPictures"/>
    <dgm:cxn modelId="{F032CB33-AD30-4D14-B465-6EC591946A42}" type="presOf" srcId="{D6FA7182-5334-4E00-8BB0-04611842BFAE}" destId="{55B701F0-32DC-43E2-9CFB-19686863F1F5}" srcOrd="0" destOrd="0" presId="urn:microsoft.com/office/officeart/2008/layout/CaptionedPictures"/>
    <dgm:cxn modelId="{23A07BB8-6D8D-486F-A5B0-41D3A6659D8E}" srcId="{B7B7831B-86D1-4C17-A5FE-195B8D8A463A}" destId="{50D31BCB-0C63-46A8-A0A8-1385F0201654}" srcOrd="1" destOrd="0" parTransId="{E7B47E5E-FE1D-4D75-A327-0CE1A40E07C2}" sibTransId="{0A3EA733-536A-4156-A8BE-A86413E6FFA1}"/>
    <dgm:cxn modelId="{CED486CB-809C-470E-B19D-311F75812E0D}" srcId="{B7B7831B-86D1-4C17-A5FE-195B8D8A463A}" destId="{DA309C4D-9C0D-4AAE-938A-DB929124E535}" srcOrd="6" destOrd="0" parTransId="{E0B46D68-CE42-4732-B12D-7447E59D7CC0}" sibTransId="{55A33665-C629-415E-A776-CB7E632E390D}"/>
    <dgm:cxn modelId="{AD9085D2-F534-405F-A833-EBCDEDB4F9C4}" type="presOf" srcId="{4EF86F72-CC45-47BF-B3A9-E580EE1953AC}" destId="{5EA4E15D-C2F1-40B1-9C07-D3EB0BACBEC4}" srcOrd="0" destOrd="0" presId="urn:microsoft.com/office/officeart/2008/layout/CaptionedPictures"/>
    <dgm:cxn modelId="{8253D214-5663-4C5C-9063-A71C2324F065}" type="presOf" srcId="{50D31BCB-0C63-46A8-A0A8-1385F0201654}" destId="{86908A35-B458-47AE-AE46-BDAF9EF89E13}" srcOrd="0" destOrd="0" presId="urn:microsoft.com/office/officeart/2008/layout/CaptionedPictures"/>
    <dgm:cxn modelId="{39CC099B-48C4-4164-89E9-256F4E125490}" type="presOf" srcId="{2F57679D-CE0E-4B1F-B750-EFFF6FFB16DF}" destId="{69E13435-D26B-4D93-A6C1-B4D081AFC7B4}" srcOrd="0" destOrd="0" presId="urn:microsoft.com/office/officeart/2008/layout/CaptionedPictures"/>
    <dgm:cxn modelId="{5C2F5AAA-1279-4BC3-B02D-C9809DBF7977}" type="presOf" srcId="{DA309C4D-9C0D-4AAE-938A-DB929124E535}" destId="{E26DD02E-BAD7-4D21-B422-17AFFDEFE06C}" srcOrd="0" destOrd="0" presId="urn:microsoft.com/office/officeart/2008/layout/CaptionedPictures"/>
    <dgm:cxn modelId="{767A8AAF-77C9-4B78-99C8-AD39BF676C1F}" srcId="{B7B7831B-86D1-4C17-A5FE-195B8D8A463A}" destId="{2F57679D-CE0E-4B1F-B750-EFFF6FFB16DF}" srcOrd="2" destOrd="0" parTransId="{7171D121-DD50-4CBC-B4BE-A61CA68A87AE}" sibTransId="{5C215491-F633-4B2B-AB3A-E344BA563FBE}"/>
    <dgm:cxn modelId="{271E990C-1A27-48A7-BBFC-634DE9A5DF04}" srcId="{B7B7831B-86D1-4C17-A5FE-195B8D8A463A}" destId="{4EF86F72-CC45-47BF-B3A9-E580EE1953AC}" srcOrd="5" destOrd="0" parTransId="{2CDF6F04-F58E-4398-9B14-D33A0FCCEB0F}" sibTransId="{5718A8D8-904D-4A4B-A7C3-4A3A8D098EE1}"/>
    <dgm:cxn modelId="{85087521-5C83-41A9-BFFA-1A29560BC80F}" type="presOf" srcId="{712D8A50-AE46-4538-A88A-177F49FFB388}" destId="{5D276BD2-BE72-40CB-B70C-A63E84FBA8DB}" srcOrd="0" destOrd="0" presId="urn:microsoft.com/office/officeart/2008/layout/CaptionedPictures"/>
    <dgm:cxn modelId="{AF80B1E9-2730-48D1-8A63-F63FA896086D}" type="presOf" srcId="{B7B7831B-86D1-4C17-A5FE-195B8D8A463A}" destId="{E16E1CA5-3395-44A9-B940-CBF6F97DC615}" srcOrd="0" destOrd="0" presId="urn:microsoft.com/office/officeart/2008/layout/CaptionedPictures"/>
    <dgm:cxn modelId="{B1A041BE-9665-4A51-B818-AFA5C93F1E11}" srcId="{B7B7831B-86D1-4C17-A5FE-195B8D8A463A}" destId="{712D8A50-AE46-4538-A88A-177F49FFB388}" srcOrd="0" destOrd="0" parTransId="{F8CA051A-F3E6-428F-B05A-88B0A44A1F2D}" sibTransId="{2EED58AC-DE07-480E-9DB8-5E764E4BD65B}"/>
    <dgm:cxn modelId="{435DE444-025B-4AEF-9FFE-C679460805E8}" srcId="{B7B7831B-86D1-4C17-A5FE-195B8D8A463A}" destId="{5A90C021-4C15-4450-8059-73F2DC0E9085}" srcOrd="3" destOrd="0" parTransId="{F52B0413-C80E-4BC4-A72C-92C78EA52042}" sibTransId="{1AFEE862-5019-49DA-BAF7-97DAA44F03A4}"/>
    <dgm:cxn modelId="{5A961407-E793-411B-8EF0-394E3F68EA1C}" type="presParOf" srcId="{E16E1CA5-3395-44A9-B940-CBF6F97DC615}" destId="{46CC16BA-ED69-4E62-8416-E032BDE541D7}" srcOrd="0" destOrd="0" presId="urn:microsoft.com/office/officeart/2008/layout/CaptionedPictures"/>
    <dgm:cxn modelId="{14EAC530-46F9-469B-BAD4-5C281A9435C6}" type="presParOf" srcId="{46CC16BA-ED69-4E62-8416-E032BDE541D7}" destId="{AC77B37B-221D-4954-92DC-02C53D8637A3}" srcOrd="0" destOrd="0" presId="urn:microsoft.com/office/officeart/2008/layout/CaptionedPictures"/>
    <dgm:cxn modelId="{1F23E0FB-983F-4F41-9B2B-D32B7C7355C2}" type="presParOf" srcId="{46CC16BA-ED69-4E62-8416-E032BDE541D7}" destId="{2FC8B339-B277-4C35-8F6D-B85C7046087B}" srcOrd="1" destOrd="0" presId="urn:microsoft.com/office/officeart/2008/layout/CaptionedPictures"/>
    <dgm:cxn modelId="{465F89FB-C43B-4A41-88F0-B51DC53D9D39}" type="presParOf" srcId="{46CC16BA-ED69-4E62-8416-E032BDE541D7}" destId="{BE1A641B-9847-41A9-8DF1-B50E2ACA7E00}" srcOrd="2" destOrd="0" presId="urn:microsoft.com/office/officeart/2008/layout/CaptionedPictures"/>
    <dgm:cxn modelId="{409DDB14-F47F-475D-9B88-8AB111BD2F71}" type="presParOf" srcId="{BE1A641B-9847-41A9-8DF1-B50E2ACA7E00}" destId="{46A40E3C-F5B8-4E28-AD24-B66C10B50D62}" srcOrd="0" destOrd="0" presId="urn:microsoft.com/office/officeart/2008/layout/CaptionedPictures"/>
    <dgm:cxn modelId="{7D54302A-0881-4E66-B558-E128B7F11B93}" type="presParOf" srcId="{BE1A641B-9847-41A9-8DF1-B50E2ACA7E00}" destId="{5D276BD2-BE72-40CB-B70C-A63E84FBA8DB}" srcOrd="1" destOrd="0" presId="urn:microsoft.com/office/officeart/2008/layout/CaptionedPictures"/>
    <dgm:cxn modelId="{C8F1C76B-9217-4C62-AABE-E1E0D0418909}" type="presParOf" srcId="{E16E1CA5-3395-44A9-B940-CBF6F97DC615}" destId="{5887CD48-7980-42DC-924C-F531A273C81A}" srcOrd="1" destOrd="0" presId="urn:microsoft.com/office/officeart/2008/layout/CaptionedPictures"/>
    <dgm:cxn modelId="{8A63BA90-375E-4302-B200-E00BD384BA91}" type="presParOf" srcId="{E16E1CA5-3395-44A9-B940-CBF6F97DC615}" destId="{00C5F081-CA42-47DD-B284-C49A302C3D37}" srcOrd="2" destOrd="0" presId="urn:microsoft.com/office/officeart/2008/layout/CaptionedPictures"/>
    <dgm:cxn modelId="{43B94E9D-0F67-4A01-96E4-0E4D927A318D}" type="presParOf" srcId="{00C5F081-CA42-47DD-B284-C49A302C3D37}" destId="{603C7963-6C35-449E-9EA2-C1C1065CA280}" srcOrd="0" destOrd="0" presId="urn:microsoft.com/office/officeart/2008/layout/CaptionedPictures"/>
    <dgm:cxn modelId="{6406C951-A496-4FCE-86C8-141498420718}" type="presParOf" srcId="{00C5F081-CA42-47DD-B284-C49A302C3D37}" destId="{D4DF1545-C907-49DD-95AE-80A86CF6EF12}" srcOrd="1" destOrd="0" presId="urn:microsoft.com/office/officeart/2008/layout/CaptionedPictures"/>
    <dgm:cxn modelId="{9D407196-6860-4BE0-A311-0C85E648D465}" type="presParOf" srcId="{00C5F081-CA42-47DD-B284-C49A302C3D37}" destId="{6B1E4B6E-2C51-4971-A22E-A7B58369A2BB}" srcOrd="2" destOrd="0" presId="urn:microsoft.com/office/officeart/2008/layout/CaptionedPictures"/>
    <dgm:cxn modelId="{D348B495-2F9C-43E4-B01A-D0E479A01D47}" type="presParOf" srcId="{6B1E4B6E-2C51-4971-A22E-A7B58369A2BB}" destId="{E5EC8104-02A3-4923-9668-3F8F644FA991}" srcOrd="0" destOrd="0" presId="urn:microsoft.com/office/officeart/2008/layout/CaptionedPictures"/>
    <dgm:cxn modelId="{2A649B51-7AFC-458B-98D9-2683AD0DDF20}" type="presParOf" srcId="{6B1E4B6E-2C51-4971-A22E-A7B58369A2BB}" destId="{86908A35-B458-47AE-AE46-BDAF9EF89E13}" srcOrd="1" destOrd="0" presId="urn:microsoft.com/office/officeart/2008/layout/CaptionedPictures"/>
    <dgm:cxn modelId="{E92ABBFF-7EE1-448E-BA58-1DA978D35005}" type="presParOf" srcId="{E16E1CA5-3395-44A9-B940-CBF6F97DC615}" destId="{AE5778BF-A6C2-4A47-95C5-9497DEE65B78}" srcOrd="3" destOrd="0" presId="urn:microsoft.com/office/officeart/2008/layout/CaptionedPictures"/>
    <dgm:cxn modelId="{BF9635C2-63AA-4EBD-901E-60F93CC9F220}" type="presParOf" srcId="{E16E1CA5-3395-44A9-B940-CBF6F97DC615}" destId="{E275D10E-A5A6-43E5-A3DE-89ED2B3E8BA0}" srcOrd="4" destOrd="0" presId="urn:microsoft.com/office/officeart/2008/layout/CaptionedPictures"/>
    <dgm:cxn modelId="{8A4C6EE0-D462-4A0B-827F-BD9B17259F76}" type="presParOf" srcId="{E275D10E-A5A6-43E5-A3DE-89ED2B3E8BA0}" destId="{4BC4FDE8-3EC9-4A9E-9402-5BEC0FC39E44}" srcOrd="0" destOrd="0" presId="urn:microsoft.com/office/officeart/2008/layout/CaptionedPictures"/>
    <dgm:cxn modelId="{3189599C-71AA-414A-B232-7BDE32B94724}" type="presParOf" srcId="{E275D10E-A5A6-43E5-A3DE-89ED2B3E8BA0}" destId="{61A8E1E4-F8D9-402D-A18B-A2109F3E4D34}" srcOrd="1" destOrd="0" presId="urn:microsoft.com/office/officeart/2008/layout/CaptionedPictures"/>
    <dgm:cxn modelId="{D3023781-7337-40DE-AA62-E677889F4507}" type="presParOf" srcId="{E275D10E-A5A6-43E5-A3DE-89ED2B3E8BA0}" destId="{7AFB163C-274B-43FE-A278-27DC52740F48}" srcOrd="2" destOrd="0" presId="urn:microsoft.com/office/officeart/2008/layout/CaptionedPictures"/>
    <dgm:cxn modelId="{61D83C94-4B4B-4BBD-BD21-D292C07B7EE1}" type="presParOf" srcId="{7AFB163C-274B-43FE-A278-27DC52740F48}" destId="{0749D32F-9E58-4E24-9493-E8695A27E60F}" srcOrd="0" destOrd="0" presId="urn:microsoft.com/office/officeart/2008/layout/CaptionedPictures"/>
    <dgm:cxn modelId="{85877780-743C-419F-A2D8-5D3CDCB0D067}" type="presParOf" srcId="{7AFB163C-274B-43FE-A278-27DC52740F48}" destId="{69E13435-D26B-4D93-A6C1-B4D081AFC7B4}" srcOrd="1" destOrd="0" presId="urn:microsoft.com/office/officeart/2008/layout/CaptionedPictures"/>
    <dgm:cxn modelId="{C83E7734-FBA4-41FF-A5DB-350DF1F5E268}" type="presParOf" srcId="{E16E1CA5-3395-44A9-B940-CBF6F97DC615}" destId="{B44CFF74-BCC8-484C-8089-A095E06C64F9}" srcOrd="5" destOrd="0" presId="urn:microsoft.com/office/officeart/2008/layout/CaptionedPictures"/>
    <dgm:cxn modelId="{54DB33E0-650F-4E99-B057-98D8F94B2139}" type="presParOf" srcId="{E16E1CA5-3395-44A9-B940-CBF6F97DC615}" destId="{76A8EB54-9C19-4D97-A5CE-42AB12F55A84}" srcOrd="6" destOrd="0" presId="urn:microsoft.com/office/officeart/2008/layout/CaptionedPictures"/>
    <dgm:cxn modelId="{8616DD3B-26C6-488B-BCD7-0EA498F9BB35}" type="presParOf" srcId="{76A8EB54-9C19-4D97-A5CE-42AB12F55A84}" destId="{C0414FD9-B01A-4F33-8BD5-DF7A72BD7DBB}" srcOrd="0" destOrd="0" presId="urn:microsoft.com/office/officeart/2008/layout/CaptionedPictures"/>
    <dgm:cxn modelId="{B12C8CB2-C67C-4F89-84F2-03C8B44B9483}" type="presParOf" srcId="{76A8EB54-9C19-4D97-A5CE-42AB12F55A84}" destId="{72B76E78-25E4-4E89-8ECA-4BB336A0E207}" srcOrd="1" destOrd="0" presId="urn:microsoft.com/office/officeart/2008/layout/CaptionedPictures"/>
    <dgm:cxn modelId="{FD4A707F-693C-4AB0-B390-B5F4D65D4B37}" type="presParOf" srcId="{76A8EB54-9C19-4D97-A5CE-42AB12F55A84}" destId="{FF70A1F2-EFA0-4D75-B43B-F538335A25D2}" srcOrd="2" destOrd="0" presId="urn:microsoft.com/office/officeart/2008/layout/CaptionedPictures"/>
    <dgm:cxn modelId="{81A763FE-0AF3-4A3D-A1B1-6B58B229EB53}" type="presParOf" srcId="{FF70A1F2-EFA0-4D75-B43B-F538335A25D2}" destId="{7110A66D-F285-43A3-88FD-5DE45D1BB5C1}" srcOrd="0" destOrd="0" presId="urn:microsoft.com/office/officeart/2008/layout/CaptionedPictures"/>
    <dgm:cxn modelId="{9D2706CD-2727-4443-9CA2-CDEF888AE746}" type="presParOf" srcId="{FF70A1F2-EFA0-4D75-B43B-F538335A25D2}" destId="{AB3C0E70-6427-44AE-ADDF-FB1F2E1127F9}" srcOrd="1" destOrd="0" presId="urn:microsoft.com/office/officeart/2008/layout/CaptionedPictures"/>
    <dgm:cxn modelId="{2859F283-3835-44C3-B3E6-CDD50C8A64C2}" type="presParOf" srcId="{E16E1CA5-3395-44A9-B940-CBF6F97DC615}" destId="{23714928-4AD8-4D38-957B-BECE6D95B413}" srcOrd="7" destOrd="0" presId="urn:microsoft.com/office/officeart/2008/layout/CaptionedPictures"/>
    <dgm:cxn modelId="{0466FDE8-94F7-4F3C-BFDE-C12683E9CEB9}" type="presParOf" srcId="{E16E1CA5-3395-44A9-B940-CBF6F97DC615}" destId="{5EBAD796-BF86-453F-9464-1B0A82519314}" srcOrd="8" destOrd="0" presId="urn:microsoft.com/office/officeart/2008/layout/CaptionedPictures"/>
    <dgm:cxn modelId="{C167EE65-8B06-4368-B509-DB4A86DDA818}" type="presParOf" srcId="{5EBAD796-BF86-453F-9464-1B0A82519314}" destId="{CB8E58A9-C945-4B02-9CC6-608B27325F2B}" srcOrd="0" destOrd="0" presId="urn:microsoft.com/office/officeart/2008/layout/CaptionedPictures"/>
    <dgm:cxn modelId="{1856563C-DB9E-4B9B-99AD-27657F5CE501}" type="presParOf" srcId="{5EBAD796-BF86-453F-9464-1B0A82519314}" destId="{53ECFD8A-4199-4C6C-8CC8-0353493D43B3}" srcOrd="1" destOrd="0" presId="urn:microsoft.com/office/officeart/2008/layout/CaptionedPictures"/>
    <dgm:cxn modelId="{B21F8787-F18A-4847-A0D5-86BD118D554A}" type="presParOf" srcId="{5EBAD796-BF86-453F-9464-1B0A82519314}" destId="{365937C3-6ED7-4647-8E40-EC8B3B79A611}" srcOrd="2" destOrd="0" presId="urn:microsoft.com/office/officeart/2008/layout/CaptionedPictures"/>
    <dgm:cxn modelId="{A6F9CCAC-B816-44CC-807C-5F3A956B4839}" type="presParOf" srcId="{365937C3-6ED7-4647-8E40-EC8B3B79A611}" destId="{152877B6-706D-43F5-8B0C-04DCF8BC5220}" srcOrd="0" destOrd="0" presId="urn:microsoft.com/office/officeart/2008/layout/CaptionedPictures"/>
    <dgm:cxn modelId="{5A923DBA-0E00-4533-ABE4-5622C79F4208}" type="presParOf" srcId="{365937C3-6ED7-4647-8E40-EC8B3B79A611}" destId="{55B701F0-32DC-43E2-9CFB-19686863F1F5}" srcOrd="1" destOrd="0" presId="urn:microsoft.com/office/officeart/2008/layout/CaptionedPictures"/>
    <dgm:cxn modelId="{3C23DC21-5B85-46C1-B716-B66038FF1AE3}" type="presParOf" srcId="{E16E1CA5-3395-44A9-B940-CBF6F97DC615}" destId="{5BB845A4-12CC-44CC-AFB6-7C0FD10E3CC1}" srcOrd="9" destOrd="0" presId="urn:microsoft.com/office/officeart/2008/layout/CaptionedPictures"/>
    <dgm:cxn modelId="{C1422064-95F6-49C5-B7CB-6F89B6F43082}" type="presParOf" srcId="{E16E1CA5-3395-44A9-B940-CBF6F97DC615}" destId="{9A253A62-1328-4CCA-9AD6-A2AD432EF26D}" srcOrd="10" destOrd="0" presId="urn:microsoft.com/office/officeart/2008/layout/CaptionedPictures"/>
    <dgm:cxn modelId="{869A47C9-B109-4344-942E-2BA9EC2E198B}" type="presParOf" srcId="{9A253A62-1328-4CCA-9AD6-A2AD432EF26D}" destId="{1B959646-7087-45AF-A526-F0C0C20A2B45}" srcOrd="0" destOrd="0" presId="urn:microsoft.com/office/officeart/2008/layout/CaptionedPictures"/>
    <dgm:cxn modelId="{F220F60E-9F0C-4D9B-B2C9-E1D05CAA5F86}" type="presParOf" srcId="{9A253A62-1328-4CCA-9AD6-A2AD432EF26D}" destId="{CF3E87A9-FEBC-4F22-A09C-F64DBC61B8C7}" srcOrd="1" destOrd="0" presId="urn:microsoft.com/office/officeart/2008/layout/CaptionedPictures"/>
    <dgm:cxn modelId="{B2CABCFA-12BE-49ED-8D3E-42F0296C65FD}" type="presParOf" srcId="{9A253A62-1328-4CCA-9AD6-A2AD432EF26D}" destId="{EDCEBF72-5EBB-432C-9AE0-3EBE8F8AAF55}" srcOrd="2" destOrd="0" presId="urn:microsoft.com/office/officeart/2008/layout/CaptionedPictures"/>
    <dgm:cxn modelId="{16437821-38BC-4D76-BAF5-933B87F2BD64}" type="presParOf" srcId="{EDCEBF72-5EBB-432C-9AE0-3EBE8F8AAF55}" destId="{0502358F-2A41-4630-BC7D-919452206167}" srcOrd="0" destOrd="0" presId="urn:microsoft.com/office/officeart/2008/layout/CaptionedPictures"/>
    <dgm:cxn modelId="{B03B50AF-08EE-424A-A75C-2776B704554C}" type="presParOf" srcId="{EDCEBF72-5EBB-432C-9AE0-3EBE8F8AAF55}" destId="{5EA4E15D-C2F1-40B1-9C07-D3EB0BACBEC4}" srcOrd="1" destOrd="0" presId="urn:microsoft.com/office/officeart/2008/layout/CaptionedPictures"/>
    <dgm:cxn modelId="{1CAD6785-A7ED-44DD-9CFD-010DB3FEE7BC}" type="presParOf" srcId="{E16E1CA5-3395-44A9-B940-CBF6F97DC615}" destId="{5FFAD52B-B1EA-4943-AB5A-94269C7D12B7}" srcOrd="11" destOrd="0" presId="urn:microsoft.com/office/officeart/2008/layout/CaptionedPictures"/>
    <dgm:cxn modelId="{10365C01-7231-459B-8CF0-4123C0D25CD1}" type="presParOf" srcId="{E16E1CA5-3395-44A9-B940-CBF6F97DC615}" destId="{E2B929DB-2CBD-461A-8B0B-3C8839857C07}" srcOrd="12" destOrd="0" presId="urn:microsoft.com/office/officeart/2008/layout/CaptionedPictures"/>
    <dgm:cxn modelId="{4FD68BB4-0B27-4A17-8F37-AF8BE4672C99}" type="presParOf" srcId="{E2B929DB-2CBD-461A-8B0B-3C8839857C07}" destId="{B42176F8-31FD-4AD5-9355-E02FEF32C56B}" srcOrd="0" destOrd="0" presId="urn:microsoft.com/office/officeart/2008/layout/CaptionedPictures"/>
    <dgm:cxn modelId="{E22309DB-4E60-4FAE-9C58-A59571B9C1A8}" type="presParOf" srcId="{E2B929DB-2CBD-461A-8B0B-3C8839857C07}" destId="{E9ADC6C9-FEA3-43A9-9397-4185E07E83C4}" srcOrd="1" destOrd="0" presId="urn:microsoft.com/office/officeart/2008/layout/CaptionedPictures"/>
    <dgm:cxn modelId="{13E3F5AE-1E97-45A3-8886-54364BCB2DDD}" type="presParOf" srcId="{E2B929DB-2CBD-461A-8B0B-3C8839857C07}" destId="{E6157A3E-E4A5-44BC-A52F-0B1004001212}" srcOrd="2" destOrd="0" presId="urn:microsoft.com/office/officeart/2008/layout/CaptionedPictures"/>
    <dgm:cxn modelId="{AAD7D670-C07F-49D7-8216-CF6D8E052700}" type="presParOf" srcId="{E6157A3E-E4A5-44BC-A52F-0B1004001212}" destId="{5B776185-8EB6-41DA-B250-6EA71A788824}" srcOrd="0" destOrd="0" presId="urn:microsoft.com/office/officeart/2008/layout/CaptionedPictures"/>
    <dgm:cxn modelId="{8B748C19-E42A-4252-97F0-7E3CEBA9E6C2}" type="presParOf" srcId="{E6157A3E-E4A5-44BC-A52F-0B1004001212}" destId="{E26DD02E-BAD7-4D21-B422-17AFFDEFE06C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7B7831B-86D1-4C17-A5FE-195B8D8A463A}" type="doc">
      <dgm:prSet loTypeId="urn:microsoft.com/office/officeart/2008/layout/CaptionedPictures" loCatId="picture" qsTypeId="urn:microsoft.com/office/officeart/2005/8/quickstyle/simple1" qsCatId="simple" csTypeId="urn:microsoft.com/office/officeart/2005/8/colors/accent1_2" csCatId="accent1" phldr="1"/>
      <dgm:spPr/>
    </dgm:pt>
    <dgm:pt modelId="{712D8A50-AE46-4538-A88A-177F49FFB388}">
      <dgm:prSet phldrT="[Text]"/>
      <dgm:spPr/>
      <dgm:t>
        <a:bodyPr/>
        <a:lstStyle/>
        <a:p>
          <a:r>
            <a:rPr lang="en-US" dirty="0"/>
            <a:t>1-InterAgency Referral</a:t>
          </a:r>
        </a:p>
      </dgm:t>
    </dgm:pt>
    <dgm:pt modelId="{F8CA051A-F3E6-428F-B05A-88B0A44A1F2D}" type="parTrans" cxnId="{B1A041BE-9665-4A51-B818-AFA5C93F1E11}">
      <dgm:prSet/>
      <dgm:spPr/>
      <dgm:t>
        <a:bodyPr/>
        <a:lstStyle/>
        <a:p>
          <a:endParaRPr lang="en-US"/>
        </a:p>
      </dgm:t>
    </dgm:pt>
    <dgm:pt modelId="{2EED58AC-DE07-480E-9DB8-5E764E4BD65B}" type="sibTrans" cxnId="{B1A041BE-9665-4A51-B818-AFA5C93F1E11}">
      <dgm:prSet/>
      <dgm:spPr/>
      <dgm:t>
        <a:bodyPr/>
        <a:lstStyle/>
        <a:p>
          <a:endParaRPr lang="en-US"/>
        </a:p>
      </dgm:t>
    </dgm:pt>
    <dgm:pt modelId="{50D31BCB-0C63-46A8-A0A8-1385F0201654}">
      <dgm:prSet phldrT="[Text]"/>
      <dgm:spPr/>
      <dgm:t>
        <a:bodyPr/>
        <a:lstStyle/>
        <a:p>
          <a:r>
            <a:rPr lang="en-US" dirty="0"/>
            <a:t>2-DRC referral Mechanism</a:t>
          </a:r>
        </a:p>
      </dgm:t>
    </dgm:pt>
    <dgm:pt modelId="{E7B47E5E-FE1D-4D75-A327-0CE1A40E07C2}" type="parTrans" cxnId="{23A07BB8-6D8D-486F-A5B0-41D3A6659D8E}">
      <dgm:prSet/>
      <dgm:spPr/>
      <dgm:t>
        <a:bodyPr/>
        <a:lstStyle/>
        <a:p>
          <a:endParaRPr lang="en-US"/>
        </a:p>
      </dgm:t>
    </dgm:pt>
    <dgm:pt modelId="{0A3EA733-536A-4156-A8BE-A86413E6FFA1}" type="sibTrans" cxnId="{23A07BB8-6D8D-486F-A5B0-41D3A6659D8E}">
      <dgm:prSet/>
      <dgm:spPr/>
      <dgm:t>
        <a:bodyPr/>
        <a:lstStyle/>
        <a:p>
          <a:endParaRPr lang="en-US"/>
        </a:p>
      </dgm:t>
    </dgm:pt>
    <dgm:pt modelId="{2F57679D-CE0E-4B1F-B750-EFFF6FFB16DF}">
      <dgm:prSet phldrT="[Text]"/>
      <dgm:spPr/>
      <dgm:t>
        <a:bodyPr/>
        <a:lstStyle/>
        <a:p>
          <a:r>
            <a:rPr lang="en-US"/>
            <a:t>3-INTERSOS referral Collaboration</a:t>
          </a:r>
        </a:p>
      </dgm:t>
    </dgm:pt>
    <dgm:pt modelId="{7171D121-DD50-4CBC-B4BE-A61CA68A87AE}" type="parTrans" cxnId="{767A8AAF-77C9-4B78-99C8-AD39BF676C1F}">
      <dgm:prSet/>
      <dgm:spPr/>
      <dgm:t>
        <a:bodyPr/>
        <a:lstStyle/>
        <a:p>
          <a:endParaRPr lang="en-US"/>
        </a:p>
      </dgm:t>
    </dgm:pt>
    <dgm:pt modelId="{5C215491-F633-4B2B-AB3A-E344BA563FBE}" type="sibTrans" cxnId="{767A8AAF-77C9-4B78-99C8-AD39BF676C1F}">
      <dgm:prSet/>
      <dgm:spPr/>
      <dgm:t>
        <a:bodyPr/>
        <a:lstStyle/>
        <a:p>
          <a:endParaRPr lang="en-US"/>
        </a:p>
      </dgm:t>
    </dgm:pt>
    <dgm:pt modelId="{5A90C021-4C15-4450-8059-73F2DC0E9085}">
      <dgm:prSet phldrT="[Text]"/>
      <dgm:spPr/>
      <dgm:t>
        <a:bodyPr/>
        <a:lstStyle/>
        <a:p>
          <a:r>
            <a:rPr lang="en-US"/>
            <a:t>5- ICRC / Caritas Migrant /  others</a:t>
          </a:r>
        </a:p>
      </dgm:t>
    </dgm:pt>
    <dgm:pt modelId="{F52B0413-C80E-4BC4-A72C-92C78EA52042}" type="parTrans" cxnId="{435DE444-025B-4AEF-9FFE-C679460805E8}">
      <dgm:prSet/>
      <dgm:spPr/>
      <dgm:t>
        <a:bodyPr/>
        <a:lstStyle/>
        <a:p>
          <a:endParaRPr lang="en-US"/>
        </a:p>
      </dgm:t>
    </dgm:pt>
    <dgm:pt modelId="{1AFEE862-5019-49DA-BAF7-97DAA44F03A4}" type="sibTrans" cxnId="{435DE444-025B-4AEF-9FFE-C679460805E8}">
      <dgm:prSet/>
      <dgm:spPr/>
      <dgm:t>
        <a:bodyPr/>
        <a:lstStyle/>
        <a:p>
          <a:endParaRPr lang="en-US"/>
        </a:p>
      </dgm:t>
    </dgm:pt>
    <dgm:pt modelId="{C97A1CB3-0FF7-4E10-9B4D-5FD46F291472}">
      <dgm:prSet phldrT="[Text]"/>
      <dgm:spPr/>
      <dgm:t>
        <a:bodyPr/>
        <a:lstStyle/>
        <a:p>
          <a:r>
            <a:rPr lang="en-US"/>
            <a:t>4-World Food Program</a:t>
          </a:r>
        </a:p>
      </dgm:t>
    </dgm:pt>
    <dgm:pt modelId="{B93E13B7-03BE-4E3A-9ACA-C1452F58B778}" type="parTrans" cxnId="{603D70D8-A4CC-44CA-A4DE-5E8C884F7307}">
      <dgm:prSet/>
      <dgm:spPr/>
      <dgm:t>
        <a:bodyPr/>
        <a:lstStyle/>
        <a:p>
          <a:endParaRPr lang="en-US"/>
        </a:p>
      </dgm:t>
    </dgm:pt>
    <dgm:pt modelId="{AC9982ED-28F6-445C-B5A4-98EEEFB76208}" type="sibTrans" cxnId="{603D70D8-A4CC-44CA-A4DE-5E8C884F7307}">
      <dgm:prSet/>
      <dgm:spPr/>
      <dgm:t>
        <a:bodyPr/>
        <a:lstStyle/>
        <a:p>
          <a:endParaRPr lang="en-US"/>
        </a:p>
      </dgm:t>
    </dgm:pt>
    <dgm:pt modelId="{E16E1CA5-3395-44A9-B940-CBF6F97DC615}" type="pres">
      <dgm:prSet presAssocID="{B7B7831B-86D1-4C17-A5FE-195B8D8A463A}" presName="Name0" presStyleCnt="0">
        <dgm:presLayoutVars>
          <dgm:chMax/>
          <dgm:chPref/>
          <dgm:dir/>
        </dgm:presLayoutVars>
      </dgm:prSet>
      <dgm:spPr/>
    </dgm:pt>
    <dgm:pt modelId="{46CC16BA-ED69-4E62-8416-E032BDE541D7}" type="pres">
      <dgm:prSet presAssocID="{712D8A50-AE46-4538-A88A-177F49FFB388}" presName="composite" presStyleCnt="0">
        <dgm:presLayoutVars>
          <dgm:chMax val="1"/>
          <dgm:chPref val="1"/>
        </dgm:presLayoutVars>
      </dgm:prSet>
      <dgm:spPr/>
    </dgm:pt>
    <dgm:pt modelId="{AC77B37B-221D-4954-92DC-02C53D8637A3}" type="pres">
      <dgm:prSet presAssocID="{712D8A50-AE46-4538-A88A-177F49FFB388}" presName="Accent" presStyleLbl="trAlignAcc1" presStyleIdx="0" presStyleCnt="5">
        <dgm:presLayoutVars>
          <dgm:chMax val="0"/>
          <dgm:chPref val="0"/>
        </dgm:presLayoutVars>
      </dgm:prSet>
      <dgm:spPr/>
    </dgm:pt>
    <dgm:pt modelId="{2FC8B339-B277-4C35-8F6D-B85C7046087B}" type="pres">
      <dgm:prSet presAssocID="{712D8A50-AE46-4538-A88A-177F49FFB388}" presName="Image" presStyleLbl="alignImgPlace1" presStyleIdx="0" presStyleCnt="5" custLinFactNeighborX="-122" custLinFactNeighborY="-453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</dgm:spPr>
      <dgm:t>
        <a:bodyPr/>
        <a:lstStyle/>
        <a:p>
          <a:endParaRPr lang="en-US"/>
        </a:p>
      </dgm:t>
    </dgm:pt>
    <dgm:pt modelId="{BE1A641B-9847-41A9-8DF1-B50E2ACA7E00}" type="pres">
      <dgm:prSet presAssocID="{712D8A50-AE46-4538-A88A-177F49FFB388}" presName="ChildComposite" presStyleCnt="0"/>
      <dgm:spPr/>
    </dgm:pt>
    <dgm:pt modelId="{46A40E3C-F5B8-4E28-AD24-B66C10B50D62}" type="pres">
      <dgm:prSet presAssocID="{712D8A50-AE46-4538-A88A-177F49FFB388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5D276BD2-BE72-40CB-B70C-A63E84FBA8DB}" type="pres">
      <dgm:prSet presAssocID="{712D8A50-AE46-4538-A88A-177F49FFB388}" presName="Parent" presStyleLbl="revTx" presStyleIdx="0" presStyleCnt="5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87CD48-7980-42DC-924C-F531A273C81A}" type="pres">
      <dgm:prSet presAssocID="{2EED58AC-DE07-480E-9DB8-5E764E4BD65B}" presName="sibTrans" presStyleCnt="0"/>
      <dgm:spPr/>
    </dgm:pt>
    <dgm:pt modelId="{00C5F081-CA42-47DD-B284-C49A302C3D37}" type="pres">
      <dgm:prSet presAssocID="{50D31BCB-0C63-46A8-A0A8-1385F0201654}" presName="composite" presStyleCnt="0">
        <dgm:presLayoutVars>
          <dgm:chMax val="1"/>
          <dgm:chPref val="1"/>
        </dgm:presLayoutVars>
      </dgm:prSet>
      <dgm:spPr/>
    </dgm:pt>
    <dgm:pt modelId="{603C7963-6C35-449E-9EA2-C1C1065CA280}" type="pres">
      <dgm:prSet presAssocID="{50D31BCB-0C63-46A8-A0A8-1385F0201654}" presName="Accent" presStyleLbl="trAlignAcc1" presStyleIdx="1" presStyleCnt="5" custLinFactNeighborX="735" custLinFactNeighborY="1250">
        <dgm:presLayoutVars>
          <dgm:chMax val="0"/>
          <dgm:chPref val="0"/>
        </dgm:presLayoutVars>
      </dgm:prSet>
      <dgm:spPr/>
    </dgm:pt>
    <dgm:pt modelId="{D4DF1545-C907-49DD-95AE-80A86CF6EF12}" type="pres">
      <dgm:prSet presAssocID="{50D31BCB-0C63-46A8-A0A8-1385F0201654}" presName="Image" presStyleLbl="alignImgPlace1" presStyleIdx="1" presStyleCnt="5" custLinFactNeighborX="2570" custLinFactNeighborY="0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0" r="-40000"/>
          </a:stretch>
        </a:blipFill>
      </dgm:spPr>
    </dgm:pt>
    <dgm:pt modelId="{6B1E4B6E-2C51-4971-A22E-A7B58369A2BB}" type="pres">
      <dgm:prSet presAssocID="{50D31BCB-0C63-46A8-A0A8-1385F0201654}" presName="ChildComposite" presStyleCnt="0"/>
      <dgm:spPr/>
    </dgm:pt>
    <dgm:pt modelId="{E5EC8104-02A3-4923-9668-3F8F644FA991}" type="pres">
      <dgm:prSet presAssocID="{50D31BCB-0C63-46A8-A0A8-1385F0201654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86908A35-B458-47AE-AE46-BDAF9EF89E13}" type="pres">
      <dgm:prSet presAssocID="{50D31BCB-0C63-46A8-A0A8-1385F0201654}" presName="Parent" presStyleLbl="revTx" presStyleIdx="1" presStyleCnt="5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5778BF-A6C2-4A47-95C5-9497DEE65B78}" type="pres">
      <dgm:prSet presAssocID="{0A3EA733-536A-4156-A8BE-A86413E6FFA1}" presName="sibTrans" presStyleCnt="0"/>
      <dgm:spPr/>
    </dgm:pt>
    <dgm:pt modelId="{E275D10E-A5A6-43E5-A3DE-89ED2B3E8BA0}" type="pres">
      <dgm:prSet presAssocID="{2F57679D-CE0E-4B1F-B750-EFFF6FFB16DF}" presName="composite" presStyleCnt="0">
        <dgm:presLayoutVars>
          <dgm:chMax val="1"/>
          <dgm:chPref val="1"/>
        </dgm:presLayoutVars>
      </dgm:prSet>
      <dgm:spPr/>
    </dgm:pt>
    <dgm:pt modelId="{4BC4FDE8-3EC9-4A9E-9402-5BEC0FC39E44}" type="pres">
      <dgm:prSet presAssocID="{2F57679D-CE0E-4B1F-B750-EFFF6FFB16DF}" presName="Accent" presStyleLbl="trAlignAcc1" presStyleIdx="2" presStyleCnt="5">
        <dgm:presLayoutVars>
          <dgm:chMax val="0"/>
          <dgm:chPref val="0"/>
        </dgm:presLayoutVars>
      </dgm:prSet>
      <dgm:spPr/>
    </dgm:pt>
    <dgm:pt modelId="{61A8E1E4-F8D9-402D-A18B-A2109F3E4D34}" type="pres">
      <dgm:prSet presAssocID="{2F57679D-CE0E-4B1F-B750-EFFF6FFB16DF}" presName="Image" presStyleLbl="alignImgPlace1" presStyleIdx="2" presStyleCnt="5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</dgm:spPr>
    </dgm:pt>
    <dgm:pt modelId="{7AFB163C-274B-43FE-A278-27DC52740F48}" type="pres">
      <dgm:prSet presAssocID="{2F57679D-CE0E-4B1F-B750-EFFF6FFB16DF}" presName="ChildComposite" presStyleCnt="0"/>
      <dgm:spPr/>
    </dgm:pt>
    <dgm:pt modelId="{0749D32F-9E58-4E24-9493-E8695A27E60F}" type="pres">
      <dgm:prSet presAssocID="{2F57679D-CE0E-4B1F-B750-EFFF6FFB16DF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69E13435-D26B-4D93-A6C1-B4D081AFC7B4}" type="pres">
      <dgm:prSet presAssocID="{2F57679D-CE0E-4B1F-B750-EFFF6FFB16DF}" presName="Parent" presStyleLbl="revTx" presStyleIdx="2" presStyleCnt="5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4CFF74-BCC8-484C-8089-A095E06C64F9}" type="pres">
      <dgm:prSet presAssocID="{5C215491-F633-4B2B-AB3A-E344BA563FBE}" presName="sibTrans" presStyleCnt="0"/>
      <dgm:spPr/>
    </dgm:pt>
    <dgm:pt modelId="{A977A50C-A54C-435F-B06E-16BCC842F7E1}" type="pres">
      <dgm:prSet presAssocID="{C97A1CB3-0FF7-4E10-9B4D-5FD46F291472}" presName="composite" presStyleCnt="0">
        <dgm:presLayoutVars>
          <dgm:chMax val="1"/>
          <dgm:chPref val="1"/>
        </dgm:presLayoutVars>
      </dgm:prSet>
      <dgm:spPr/>
    </dgm:pt>
    <dgm:pt modelId="{81F0D8F8-B6E4-4630-B9A9-306FB0F8F475}" type="pres">
      <dgm:prSet presAssocID="{C97A1CB3-0FF7-4E10-9B4D-5FD46F291472}" presName="Accent" presStyleLbl="trAlignAcc1" presStyleIdx="3" presStyleCnt="5">
        <dgm:presLayoutVars>
          <dgm:chMax val="0"/>
          <dgm:chPref val="0"/>
        </dgm:presLayoutVars>
      </dgm:prSet>
      <dgm:spPr/>
    </dgm:pt>
    <dgm:pt modelId="{0EF1A1A1-1DC7-42EF-AF9A-44EF7F49CBD6}" type="pres">
      <dgm:prSet presAssocID="{C97A1CB3-0FF7-4E10-9B4D-5FD46F291472}" presName="Image" presStyleLbl="alignImgPlace1" presStyleIdx="3" presStyleCnt="5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</dgm:spPr>
    </dgm:pt>
    <dgm:pt modelId="{49445354-11B7-419D-979C-4DAA5EB724E4}" type="pres">
      <dgm:prSet presAssocID="{C97A1CB3-0FF7-4E10-9B4D-5FD46F291472}" presName="ChildComposite" presStyleCnt="0"/>
      <dgm:spPr/>
    </dgm:pt>
    <dgm:pt modelId="{4C4649D8-F0FB-449A-81F1-FA915B0FBF77}" type="pres">
      <dgm:prSet presAssocID="{C97A1CB3-0FF7-4E10-9B4D-5FD46F291472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D768E783-ED93-4588-BA9A-7761BDC77CEB}" type="pres">
      <dgm:prSet presAssocID="{C97A1CB3-0FF7-4E10-9B4D-5FD46F291472}" presName="Parent" presStyleLbl="revTx" presStyleIdx="3" presStyleCnt="5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25CB13-DE60-4714-BD75-5795CF2AD637}" type="pres">
      <dgm:prSet presAssocID="{AC9982ED-28F6-445C-B5A4-98EEEFB76208}" presName="sibTrans" presStyleCnt="0"/>
      <dgm:spPr/>
    </dgm:pt>
    <dgm:pt modelId="{76A8EB54-9C19-4D97-A5CE-42AB12F55A84}" type="pres">
      <dgm:prSet presAssocID="{5A90C021-4C15-4450-8059-73F2DC0E9085}" presName="composite" presStyleCnt="0">
        <dgm:presLayoutVars>
          <dgm:chMax val="1"/>
          <dgm:chPref val="1"/>
        </dgm:presLayoutVars>
      </dgm:prSet>
      <dgm:spPr/>
    </dgm:pt>
    <dgm:pt modelId="{C0414FD9-B01A-4F33-8BD5-DF7A72BD7DBB}" type="pres">
      <dgm:prSet presAssocID="{5A90C021-4C15-4450-8059-73F2DC0E9085}" presName="Accent" presStyleLbl="trAlignAcc1" presStyleIdx="4" presStyleCnt="5">
        <dgm:presLayoutVars>
          <dgm:chMax val="0"/>
          <dgm:chPref val="0"/>
        </dgm:presLayoutVars>
      </dgm:prSet>
      <dgm:spPr/>
    </dgm:pt>
    <dgm:pt modelId="{72B76E78-25E4-4E89-8ECA-4BB336A0E207}" type="pres">
      <dgm:prSet presAssocID="{5A90C021-4C15-4450-8059-73F2DC0E9085}" presName="Image" presStyleLbl="alignImgPlace1" presStyleIdx="4" presStyleCnt="5">
        <dgm:presLayoutVars>
          <dgm:chMax val="0"/>
          <dgm:chPref val="0"/>
        </dgm:presLayoutVars>
      </dgm:prSet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</dgm:pt>
    <dgm:pt modelId="{FF70A1F2-EFA0-4D75-B43B-F538335A25D2}" type="pres">
      <dgm:prSet presAssocID="{5A90C021-4C15-4450-8059-73F2DC0E9085}" presName="ChildComposite" presStyleCnt="0"/>
      <dgm:spPr/>
    </dgm:pt>
    <dgm:pt modelId="{7110A66D-F285-43A3-88FD-5DE45D1BB5C1}" type="pres">
      <dgm:prSet presAssocID="{5A90C021-4C15-4450-8059-73F2DC0E9085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AB3C0E70-6427-44AE-ADDF-FB1F2E1127F9}" type="pres">
      <dgm:prSet presAssocID="{5A90C021-4C15-4450-8059-73F2DC0E9085}" presName="Parent" presStyleLbl="revTx" presStyleIdx="4" presStyleCnt="5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9AA2C7C-588E-4C57-BF3F-284CBE6F5B72}" type="presOf" srcId="{50D31BCB-0C63-46A8-A0A8-1385F0201654}" destId="{86908A35-B458-47AE-AE46-BDAF9EF89E13}" srcOrd="0" destOrd="0" presId="urn:microsoft.com/office/officeart/2008/layout/CaptionedPictures"/>
    <dgm:cxn modelId="{E465AB96-50A8-4814-8767-E871B294469C}" type="presOf" srcId="{C97A1CB3-0FF7-4E10-9B4D-5FD46F291472}" destId="{D768E783-ED93-4588-BA9A-7761BDC77CEB}" srcOrd="0" destOrd="0" presId="urn:microsoft.com/office/officeart/2008/layout/CaptionedPictures"/>
    <dgm:cxn modelId="{2290E1DC-2E17-4F6D-8838-A53CEE92B4BF}" type="presOf" srcId="{2F57679D-CE0E-4B1F-B750-EFFF6FFB16DF}" destId="{69E13435-D26B-4D93-A6C1-B4D081AFC7B4}" srcOrd="0" destOrd="0" presId="urn:microsoft.com/office/officeart/2008/layout/CaptionedPictures"/>
    <dgm:cxn modelId="{37C2EDBF-A12C-4755-9619-23CB28787349}" type="presOf" srcId="{712D8A50-AE46-4538-A88A-177F49FFB388}" destId="{5D276BD2-BE72-40CB-B70C-A63E84FBA8DB}" srcOrd="0" destOrd="0" presId="urn:microsoft.com/office/officeart/2008/layout/CaptionedPictures"/>
    <dgm:cxn modelId="{B1A041BE-9665-4A51-B818-AFA5C93F1E11}" srcId="{B7B7831B-86D1-4C17-A5FE-195B8D8A463A}" destId="{712D8A50-AE46-4538-A88A-177F49FFB388}" srcOrd="0" destOrd="0" parTransId="{F8CA051A-F3E6-428F-B05A-88B0A44A1F2D}" sibTransId="{2EED58AC-DE07-480E-9DB8-5E764E4BD65B}"/>
    <dgm:cxn modelId="{23A07BB8-6D8D-486F-A5B0-41D3A6659D8E}" srcId="{B7B7831B-86D1-4C17-A5FE-195B8D8A463A}" destId="{50D31BCB-0C63-46A8-A0A8-1385F0201654}" srcOrd="1" destOrd="0" parTransId="{E7B47E5E-FE1D-4D75-A327-0CE1A40E07C2}" sibTransId="{0A3EA733-536A-4156-A8BE-A86413E6FFA1}"/>
    <dgm:cxn modelId="{0EF72DF0-18A2-404C-BD72-3BAA2BD93980}" type="presOf" srcId="{B7B7831B-86D1-4C17-A5FE-195B8D8A463A}" destId="{E16E1CA5-3395-44A9-B940-CBF6F97DC615}" srcOrd="0" destOrd="0" presId="urn:microsoft.com/office/officeart/2008/layout/CaptionedPictures"/>
    <dgm:cxn modelId="{767A8AAF-77C9-4B78-99C8-AD39BF676C1F}" srcId="{B7B7831B-86D1-4C17-A5FE-195B8D8A463A}" destId="{2F57679D-CE0E-4B1F-B750-EFFF6FFB16DF}" srcOrd="2" destOrd="0" parTransId="{7171D121-DD50-4CBC-B4BE-A61CA68A87AE}" sibTransId="{5C215491-F633-4B2B-AB3A-E344BA563FBE}"/>
    <dgm:cxn modelId="{F5A82B64-4C24-4A71-8A5C-50486FCC2394}" type="presOf" srcId="{5A90C021-4C15-4450-8059-73F2DC0E9085}" destId="{AB3C0E70-6427-44AE-ADDF-FB1F2E1127F9}" srcOrd="0" destOrd="0" presId="urn:microsoft.com/office/officeart/2008/layout/CaptionedPictures"/>
    <dgm:cxn modelId="{435DE444-025B-4AEF-9FFE-C679460805E8}" srcId="{B7B7831B-86D1-4C17-A5FE-195B8D8A463A}" destId="{5A90C021-4C15-4450-8059-73F2DC0E9085}" srcOrd="4" destOrd="0" parTransId="{F52B0413-C80E-4BC4-A72C-92C78EA52042}" sibTransId="{1AFEE862-5019-49DA-BAF7-97DAA44F03A4}"/>
    <dgm:cxn modelId="{603D70D8-A4CC-44CA-A4DE-5E8C884F7307}" srcId="{B7B7831B-86D1-4C17-A5FE-195B8D8A463A}" destId="{C97A1CB3-0FF7-4E10-9B4D-5FD46F291472}" srcOrd="3" destOrd="0" parTransId="{B93E13B7-03BE-4E3A-9ACA-C1452F58B778}" sibTransId="{AC9982ED-28F6-445C-B5A4-98EEEFB76208}"/>
    <dgm:cxn modelId="{F914B969-B097-47FE-8159-95BDB3450BA7}" type="presParOf" srcId="{E16E1CA5-3395-44A9-B940-CBF6F97DC615}" destId="{46CC16BA-ED69-4E62-8416-E032BDE541D7}" srcOrd="0" destOrd="0" presId="urn:microsoft.com/office/officeart/2008/layout/CaptionedPictures"/>
    <dgm:cxn modelId="{FBC33FC9-0BB7-45A1-B126-937D3F4089F3}" type="presParOf" srcId="{46CC16BA-ED69-4E62-8416-E032BDE541D7}" destId="{AC77B37B-221D-4954-92DC-02C53D8637A3}" srcOrd="0" destOrd="0" presId="urn:microsoft.com/office/officeart/2008/layout/CaptionedPictures"/>
    <dgm:cxn modelId="{57703BEF-3FA3-4A7B-9806-66B4C1397FCF}" type="presParOf" srcId="{46CC16BA-ED69-4E62-8416-E032BDE541D7}" destId="{2FC8B339-B277-4C35-8F6D-B85C7046087B}" srcOrd="1" destOrd="0" presId="urn:microsoft.com/office/officeart/2008/layout/CaptionedPictures"/>
    <dgm:cxn modelId="{9F3FF55E-6423-44C7-B637-FF917D34A705}" type="presParOf" srcId="{46CC16BA-ED69-4E62-8416-E032BDE541D7}" destId="{BE1A641B-9847-41A9-8DF1-B50E2ACA7E00}" srcOrd="2" destOrd="0" presId="urn:microsoft.com/office/officeart/2008/layout/CaptionedPictures"/>
    <dgm:cxn modelId="{1ECBEFBB-CE38-4118-B6E7-F3BB7B9C4C4F}" type="presParOf" srcId="{BE1A641B-9847-41A9-8DF1-B50E2ACA7E00}" destId="{46A40E3C-F5B8-4E28-AD24-B66C10B50D62}" srcOrd="0" destOrd="0" presId="urn:microsoft.com/office/officeart/2008/layout/CaptionedPictures"/>
    <dgm:cxn modelId="{C75CC840-81F2-4BAD-90B6-C634326490B5}" type="presParOf" srcId="{BE1A641B-9847-41A9-8DF1-B50E2ACA7E00}" destId="{5D276BD2-BE72-40CB-B70C-A63E84FBA8DB}" srcOrd="1" destOrd="0" presId="urn:microsoft.com/office/officeart/2008/layout/CaptionedPictures"/>
    <dgm:cxn modelId="{9416F110-742C-4943-8EA4-85F45A426F3B}" type="presParOf" srcId="{E16E1CA5-3395-44A9-B940-CBF6F97DC615}" destId="{5887CD48-7980-42DC-924C-F531A273C81A}" srcOrd="1" destOrd="0" presId="urn:microsoft.com/office/officeart/2008/layout/CaptionedPictures"/>
    <dgm:cxn modelId="{286EB927-ADB1-4E76-BC8E-548AEB5E2C9D}" type="presParOf" srcId="{E16E1CA5-3395-44A9-B940-CBF6F97DC615}" destId="{00C5F081-CA42-47DD-B284-C49A302C3D37}" srcOrd="2" destOrd="0" presId="urn:microsoft.com/office/officeart/2008/layout/CaptionedPictures"/>
    <dgm:cxn modelId="{49CBE9AF-FD6F-459E-9A9B-4BE4522FA182}" type="presParOf" srcId="{00C5F081-CA42-47DD-B284-C49A302C3D37}" destId="{603C7963-6C35-449E-9EA2-C1C1065CA280}" srcOrd="0" destOrd="0" presId="urn:microsoft.com/office/officeart/2008/layout/CaptionedPictures"/>
    <dgm:cxn modelId="{5615A6A2-F7B7-47E6-8CE1-C2974DD9B977}" type="presParOf" srcId="{00C5F081-CA42-47DD-B284-C49A302C3D37}" destId="{D4DF1545-C907-49DD-95AE-80A86CF6EF12}" srcOrd="1" destOrd="0" presId="urn:microsoft.com/office/officeart/2008/layout/CaptionedPictures"/>
    <dgm:cxn modelId="{60D1EF92-EFD3-4594-A412-9D997834D73B}" type="presParOf" srcId="{00C5F081-CA42-47DD-B284-C49A302C3D37}" destId="{6B1E4B6E-2C51-4971-A22E-A7B58369A2BB}" srcOrd="2" destOrd="0" presId="urn:microsoft.com/office/officeart/2008/layout/CaptionedPictures"/>
    <dgm:cxn modelId="{D1881112-7264-45D0-AF8C-774766168BCC}" type="presParOf" srcId="{6B1E4B6E-2C51-4971-A22E-A7B58369A2BB}" destId="{E5EC8104-02A3-4923-9668-3F8F644FA991}" srcOrd="0" destOrd="0" presId="urn:microsoft.com/office/officeart/2008/layout/CaptionedPictures"/>
    <dgm:cxn modelId="{5FB710D5-A25D-4994-BB5F-764632FD1598}" type="presParOf" srcId="{6B1E4B6E-2C51-4971-A22E-A7B58369A2BB}" destId="{86908A35-B458-47AE-AE46-BDAF9EF89E13}" srcOrd="1" destOrd="0" presId="urn:microsoft.com/office/officeart/2008/layout/CaptionedPictures"/>
    <dgm:cxn modelId="{275DFA13-C52F-49CC-9006-798E7DA6EB9D}" type="presParOf" srcId="{E16E1CA5-3395-44A9-B940-CBF6F97DC615}" destId="{AE5778BF-A6C2-4A47-95C5-9497DEE65B78}" srcOrd="3" destOrd="0" presId="urn:microsoft.com/office/officeart/2008/layout/CaptionedPictures"/>
    <dgm:cxn modelId="{A6BDFF49-A1EF-4ECD-B45F-6798E4765FEC}" type="presParOf" srcId="{E16E1CA5-3395-44A9-B940-CBF6F97DC615}" destId="{E275D10E-A5A6-43E5-A3DE-89ED2B3E8BA0}" srcOrd="4" destOrd="0" presId="urn:microsoft.com/office/officeart/2008/layout/CaptionedPictures"/>
    <dgm:cxn modelId="{9711F4B1-530C-4D2D-A0E8-897599CDDAFF}" type="presParOf" srcId="{E275D10E-A5A6-43E5-A3DE-89ED2B3E8BA0}" destId="{4BC4FDE8-3EC9-4A9E-9402-5BEC0FC39E44}" srcOrd="0" destOrd="0" presId="urn:microsoft.com/office/officeart/2008/layout/CaptionedPictures"/>
    <dgm:cxn modelId="{6C9DFABF-654A-4ABC-BBD5-EFC486738F1C}" type="presParOf" srcId="{E275D10E-A5A6-43E5-A3DE-89ED2B3E8BA0}" destId="{61A8E1E4-F8D9-402D-A18B-A2109F3E4D34}" srcOrd="1" destOrd="0" presId="urn:microsoft.com/office/officeart/2008/layout/CaptionedPictures"/>
    <dgm:cxn modelId="{405C9244-F19F-48C0-A34D-2EDC58ED67D6}" type="presParOf" srcId="{E275D10E-A5A6-43E5-A3DE-89ED2B3E8BA0}" destId="{7AFB163C-274B-43FE-A278-27DC52740F48}" srcOrd="2" destOrd="0" presId="urn:microsoft.com/office/officeart/2008/layout/CaptionedPictures"/>
    <dgm:cxn modelId="{F65EBC4C-ED4F-4379-B863-4C7EC5CE526E}" type="presParOf" srcId="{7AFB163C-274B-43FE-A278-27DC52740F48}" destId="{0749D32F-9E58-4E24-9493-E8695A27E60F}" srcOrd="0" destOrd="0" presId="urn:microsoft.com/office/officeart/2008/layout/CaptionedPictures"/>
    <dgm:cxn modelId="{8EC92DCB-D698-4B2A-8DEE-B2AAA0745193}" type="presParOf" srcId="{7AFB163C-274B-43FE-A278-27DC52740F48}" destId="{69E13435-D26B-4D93-A6C1-B4D081AFC7B4}" srcOrd="1" destOrd="0" presId="urn:microsoft.com/office/officeart/2008/layout/CaptionedPictures"/>
    <dgm:cxn modelId="{ED428D9E-BA8F-4E57-88C9-5CD279FA4D9D}" type="presParOf" srcId="{E16E1CA5-3395-44A9-B940-CBF6F97DC615}" destId="{B44CFF74-BCC8-484C-8089-A095E06C64F9}" srcOrd="5" destOrd="0" presId="urn:microsoft.com/office/officeart/2008/layout/CaptionedPictures"/>
    <dgm:cxn modelId="{991008A2-03F5-4DF8-BDB4-E7D8EC60F952}" type="presParOf" srcId="{E16E1CA5-3395-44A9-B940-CBF6F97DC615}" destId="{A977A50C-A54C-435F-B06E-16BCC842F7E1}" srcOrd="6" destOrd="0" presId="urn:microsoft.com/office/officeart/2008/layout/CaptionedPictures"/>
    <dgm:cxn modelId="{B030E63A-67A6-4AAB-B6EE-7A287E252CB1}" type="presParOf" srcId="{A977A50C-A54C-435F-B06E-16BCC842F7E1}" destId="{81F0D8F8-B6E4-4630-B9A9-306FB0F8F475}" srcOrd="0" destOrd="0" presId="urn:microsoft.com/office/officeart/2008/layout/CaptionedPictures"/>
    <dgm:cxn modelId="{70E86CD5-C3CD-4E69-BC04-D85C02B7D7C1}" type="presParOf" srcId="{A977A50C-A54C-435F-B06E-16BCC842F7E1}" destId="{0EF1A1A1-1DC7-42EF-AF9A-44EF7F49CBD6}" srcOrd="1" destOrd="0" presId="urn:microsoft.com/office/officeart/2008/layout/CaptionedPictures"/>
    <dgm:cxn modelId="{7ABC39F3-FE52-4A1D-A03A-58E751115100}" type="presParOf" srcId="{A977A50C-A54C-435F-B06E-16BCC842F7E1}" destId="{49445354-11B7-419D-979C-4DAA5EB724E4}" srcOrd="2" destOrd="0" presId="urn:microsoft.com/office/officeart/2008/layout/CaptionedPictures"/>
    <dgm:cxn modelId="{B6C633FF-2847-4DA9-8BB1-98728EC0F72E}" type="presParOf" srcId="{49445354-11B7-419D-979C-4DAA5EB724E4}" destId="{4C4649D8-F0FB-449A-81F1-FA915B0FBF77}" srcOrd="0" destOrd="0" presId="urn:microsoft.com/office/officeart/2008/layout/CaptionedPictures"/>
    <dgm:cxn modelId="{391A74C6-272E-4749-A188-4B3BFE416B03}" type="presParOf" srcId="{49445354-11B7-419D-979C-4DAA5EB724E4}" destId="{D768E783-ED93-4588-BA9A-7761BDC77CEB}" srcOrd="1" destOrd="0" presId="urn:microsoft.com/office/officeart/2008/layout/CaptionedPictures"/>
    <dgm:cxn modelId="{9A48CC22-AD8A-4834-85EF-9EF3E2B5EE93}" type="presParOf" srcId="{E16E1CA5-3395-44A9-B940-CBF6F97DC615}" destId="{C325CB13-DE60-4714-BD75-5795CF2AD637}" srcOrd="7" destOrd="0" presId="urn:microsoft.com/office/officeart/2008/layout/CaptionedPictures"/>
    <dgm:cxn modelId="{86451D51-F825-44F7-83DA-A8ED38EC8501}" type="presParOf" srcId="{E16E1CA5-3395-44A9-B940-CBF6F97DC615}" destId="{76A8EB54-9C19-4D97-A5CE-42AB12F55A84}" srcOrd="8" destOrd="0" presId="urn:microsoft.com/office/officeart/2008/layout/CaptionedPictures"/>
    <dgm:cxn modelId="{7712B096-E71E-454B-BD9E-5E749B4BA3E3}" type="presParOf" srcId="{76A8EB54-9C19-4D97-A5CE-42AB12F55A84}" destId="{C0414FD9-B01A-4F33-8BD5-DF7A72BD7DBB}" srcOrd="0" destOrd="0" presId="urn:microsoft.com/office/officeart/2008/layout/CaptionedPictures"/>
    <dgm:cxn modelId="{133D6307-8761-4530-BF8B-AF0B6ACC6232}" type="presParOf" srcId="{76A8EB54-9C19-4D97-A5CE-42AB12F55A84}" destId="{72B76E78-25E4-4E89-8ECA-4BB336A0E207}" srcOrd="1" destOrd="0" presId="urn:microsoft.com/office/officeart/2008/layout/CaptionedPictures"/>
    <dgm:cxn modelId="{75D98656-15D2-43EB-A8F5-E78066DB1E24}" type="presParOf" srcId="{76A8EB54-9C19-4D97-A5CE-42AB12F55A84}" destId="{FF70A1F2-EFA0-4D75-B43B-F538335A25D2}" srcOrd="2" destOrd="0" presId="urn:microsoft.com/office/officeart/2008/layout/CaptionedPictures"/>
    <dgm:cxn modelId="{F5E944E9-FF81-4FE5-80D3-92091DE28826}" type="presParOf" srcId="{FF70A1F2-EFA0-4D75-B43B-F538335A25D2}" destId="{7110A66D-F285-43A3-88FD-5DE45D1BB5C1}" srcOrd="0" destOrd="0" presId="urn:microsoft.com/office/officeart/2008/layout/CaptionedPictures"/>
    <dgm:cxn modelId="{4855D3BB-CFF6-4AE2-BAD4-C0A393493ECB}" type="presParOf" srcId="{FF70A1F2-EFA0-4D75-B43B-F538335A25D2}" destId="{AB3C0E70-6427-44AE-ADDF-FB1F2E1127F9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7B37B-221D-4954-92DC-02C53D8637A3}">
      <dsp:nvSpPr>
        <dsp:cNvPr id="0" name=""/>
        <dsp:cNvSpPr/>
      </dsp:nvSpPr>
      <dsp:spPr>
        <a:xfrm>
          <a:off x="5663" y="531346"/>
          <a:ext cx="1129606" cy="13289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C8B339-B277-4C35-8F6D-B85C7046087B}">
      <dsp:nvSpPr>
        <dsp:cNvPr id="0" name=""/>
        <dsp:cNvSpPr/>
      </dsp:nvSpPr>
      <dsp:spPr>
        <a:xfrm>
          <a:off x="17970" y="569136"/>
          <a:ext cx="1016645" cy="863816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276BD2-BE72-40CB-B70C-A63E84FBA8DB}">
      <dsp:nvSpPr>
        <dsp:cNvPr id="0" name=""/>
        <dsp:cNvSpPr/>
      </dsp:nvSpPr>
      <dsp:spPr>
        <a:xfrm>
          <a:off x="62144" y="1448320"/>
          <a:ext cx="1016645" cy="3588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/>
            <a:t>1-Helplines</a:t>
          </a:r>
          <a:endParaRPr lang="en-US" sz="700" kern="1200" dirty="0"/>
        </a:p>
      </dsp:txBody>
      <dsp:txXfrm>
        <a:off x="62144" y="1448320"/>
        <a:ext cx="1016645" cy="358816"/>
      </dsp:txXfrm>
    </dsp:sp>
    <dsp:sp modelId="{603C7963-6C35-449E-9EA2-C1C1065CA280}">
      <dsp:nvSpPr>
        <dsp:cNvPr id="0" name=""/>
        <dsp:cNvSpPr/>
      </dsp:nvSpPr>
      <dsp:spPr>
        <a:xfrm>
          <a:off x="1795344" y="531346"/>
          <a:ext cx="1129606" cy="13289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DF1545-C907-49DD-95AE-80A86CF6EF12}">
      <dsp:nvSpPr>
        <dsp:cNvPr id="0" name=""/>
        <dsp:cNvSpPr/>
      </dsp:nvSpPr>
      <dsp:spPr>
        <a:xfrm>
          <a:off x="1851825" y="609019"/>
          <a:ext cx="1016645" cy="863816"/>
        </a:xfrm>
        <a:prstGeom prst="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908A35-B458-47AE-AE46-BDAF9EF89E13}">
      <dsp:nvSpPr>
        <dsp:cNvPr id="0" name=""/>
        <dsp:cNvSpPr/>
      </dsp:nvSpPr>
      <dsp:spPr>
        <a:xfrm>
          <a:off x="1851825" y="1448320"/>
          <a:ext cx="1016645" cy="3588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/>
            <a:t>2-ITS </a:t>
          </a:r>
          <a:r>
            <a:rPr lang="en-US" sz="1050" kern="1200" dirty="0" smtClean="0"/>
            <a:t>Committees</a:t>
          </a:r>
          <a:endParaRPr lang="en-US" sz="900" kern="1200" dirty="0"/>
        </a:p>
      </dsp:txBody>
      <dsp:txXfrm>
        <a:off x="1851825" y="1448320"/>
        <a:ext cx="1016645" cy="358816"/>
      </dsp:txXfrm>
    </dsp:sp>
    <dsp:sp modelId="{4BC4FDE8-3EC9-4A9E-9402-5BEC0FC39E44}">
      <dsp:nvSpPr>
        <dsp:cNvPr id="0" name=""/>
        <dsp:cNvSpPr/>
      </dsp:nvSpPr>
      <dsp:spPr>
        <a:xfrm>
          <a:off x="3585026" y="531346"/>
          <a:ext cx="1129606" cy="13289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A8E1E4-F8D9-402D-A18B-A2109F3E4D34}">
      <dsp:nvSpPr>
        <dsp:cNvPr id="0" name=""/>
        <dsp:cNvSpPr/>
      </dsp:nvSpPr>
      <dsp:spPr>
        <a:xfrm>
          <a:off x="3641506" y="584503"/>
          <a:ext cx="1016645" cy="863816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9000" b="-19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E13435-D26B-4D93-A6C1-B4D081AFC7B4}">
      <dsp:nvSpPr>
        <dsp:cNvPr id="0" name=""/>
        <dsp:cNvSpPr/>
      </dsp:nvSpPr>
      <dsp:spPr>
        <a:xfrm>
          <a:off x="3641506" y="1448320"/>
          <a:ext cx="1016645" cy="3588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/>
            <a:t>3-HH</a:t>
          </a:r>
          <a:r>
            <a:rPr lang="en-US" sz="900" kern="1200" dirty="0"/>
            <a:t> visit</a:t>
          </a:r>
        </a:p>
      </dsp:txBody>
      <dsp:txXfrm>
        <a:off x="3641506" y="1448320"/>
        <a:ext cx="1016645" cy="358816"/>
      </dsp:txXfrm>
    </dsp:sp>
    <dsp:sp modelId="{C0414FD9-B01A-4F33-8BD5-DF7A72BD7DBB}">
      <dsp:nvSpPr>
        <dsp:cNvPr id="0" name=""/>
        <dsp:cNvSpPr/>
      </dsp:nvSpPr>
      <dsp:spPr>
        <a:xfrm>
          <a:off x="5374707" y="303537"/>
          <a:ext cx="1129606" cy="13289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B76E78-25E4-4E89-8ECA-4BB336A0E207}">
      <dsp:nvSpPr>
        <dsp:cNvPr id="0" name=""/>
        <dsp:cNvSpPr/>
      </dsp:nvSpPr>
      <dsp:spPr>
        <a:xfrm>
          <a:off x="5431187" y="422935"/>
          <a:ext cx="1016645" cy="863816"/>
        </a:xfrm>
        <a:prstGeom prst="rect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3C0E70-6427-44AE-ADDF-FB1F2E1127F9}">
      <dsp:nvSpPr>
        <dsp:cNvPr id="0" name=""/>
        <dsp:cNvSpPr/>
      </dsp:nvSpPr>
      <dsp:spPr>
        <a:xfrm>
          <a:off x="5431187" y="1273670"/>
          <a:ext cx="1016645" cy="3588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/>
            <a:t>4-Partner Referral</a:t>
          </a:r>
        </a:p>
      </dsp:txBody>
      <dsp:txXfrm>
        <a:off x="5431187" y="1273670"/>
        <a:ext cx="1016645" cy="358816"/>
      </dsp:txXfrm>
    </dsp:sp>
    <dsp:sp modelId="{CB8E58A9-C945-4B02-9CC6-608B27325F2B}">
      <dsp:nvSpPr>
        <dsp:cNvPr id="0" name=""/>
        <dsp:cNvSpPr/>
      </dsp:nvSpPr>
      <dsp:spPr>
        <a:xfrm>
          <a:off x="7164388" y="531346"/>
          <a:ext cx="1129606" cy="13289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CFD8A-4199-4C6C-8CC8-0353493D43B3}">
      <dsp:nvSpPr>
        <dsp:cNvPr id="0" name=""/>
        <dsp:cNvSpPr/>
      </dsp:nvSpPr>
      <dsp:spPr>
        <a:xfrm>
          <a:off x="7220868" y="584503"/>
          <a:ext cx="1016645" cy="863816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B701F0-32DC-43E2-9CFB-19686863F1F5}">
      <dsp:nvSpPr>
        <dsp:cNvPr id="0" name=""/>
        <dsp:cNvSpPr/>
      </dsp:nvSpPr>
      <dsp:spPr>
        <a:xfrm>
          <a:off x="7220868" y="1448320"/>
          <a:ext cx="1016645" cy="3588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/>
            <a:t>5-Colleauge Referral</a:t>
          </a:r>
        </a:p>
      </dsp:txBody>
      <dsp:txXfrm>
        <a:off x="7220868" y="1448320"/>
        <a:ext cx="1016645" cy="358816"/>
      </dsp:txXfrm>
    </dsp:sp>
    <dsp:sp modelId="{1B959646-7087-45AF-A526-F0C0C20A2B45}">
      <dsp:nvSpPr>
        <dsp:cNvPr id="0" name=""/>
        <dsp:cNvSpPr/>
      </dsp:nvSpPr>
      <dsp:spPr>
        <a:xfrm>
          <a:off x="8954069" y="531346"/>
          <a:ext cx="1129606" cy="13289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3E87A9-FEBC-4F22-A09C-F64DBC61B8C7}">
      <dsp:nvSpPr>
        <dsp:cNvPr id="0" name=""/>
        <dsp:cNvSpPr/>
      </dsp:nvSpPr>
      <dsp:spPr>
        <a:xfrm>
          <a:off x="9010549" y="584503"/>
          <a:ext cx="1016645" cy="863816"/>
        </a:xfrm>
        <a:prstGeom prst="rect">
          <a:avLst/>
        </a:prstGeom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A4E15D-C2F1-40B1-9C07-D3EB0BACBEC4}">
      <dsp:nvSpPr>
        <dsp:cNvPr id="0" name=""/>
        <dsp:cNvSpPr/>
      </dsp:nvSpPr>
      <dsp:spPr>
        <a:xfrm>
          <a:off x="9010549" y="1448320"/>
          <a:ext cx="1016645" cy="3588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/>
            <a:t>6-Suggestion box at Help </a:t>
          </a:r>
        </a:p>
      </dsp:txBody>
      <dsp:txXfrm>
        <a:off x="9010549" y="1448320"/>
        <a:ext cx="1016645" cy="358816"/>
      </dsp:txXfrm>
    </dsp:sp>
    <dsp:sp modelId="{B42176F8-31FD-4AD5-9355-E02FEF32C56B}">
      <dsp:nvSpPr>
        <dsp:cNvPr id="0" name=""/>
        <dsp:cNvSpPr/>
      </dsp:nvSpPr>
      <dsp:spPr>
        <a:xfrm>
          <a:off x="10743750" y="531346"/>
          <a:ext cx="1129606" cy="13289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ADC6C9-FEA3-43A9-9397-4185E07E83C4}">
      <dsp:nvSpPr>
        <dsp:cNvPr id="0" name=""/>
        <dsp:cNvSpPr/>
      </dsp:nvSpPr>
      <dsp:spPr>
        <a:xfrm>
          <a:off x="10800230" y="584503"/>
          <a:ext cx="1016645" cy="863816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6DD02E-BAD7-4D21-B422-17AFFDEFE06C}">
      <dsp:nvSpPr>
        <dsp:cNvPr id="0" name=""/>
        <dsp:cNvSpPr/>
      </dsp:nvSpPr>
      <dsp:spPr>
        <a:xfrm>
          <a:off x="10800230" y="1448320"/>
          <a:ext cx="1016645" cy="3588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/>
            <a:t>7-Children activity </a:t>
          </a:r>
        </a:p>
      </dsp:txBody>
      <dsp:txXfrm>
        <a:off x="10800230" y="1448320"/>
        <a:ext cx="1016645" cy="3588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7B37B-221D-4954-92DC-02C53D8637A3}">
      <dsp:nvSpPr>
        <dsp:cNvPr id="0" name=""/>
        <dsp:cNvSpPr/>
      </dsp:nvSpPr>
      <dsp:spPr>
        <a:xfrm>
          <a:off x="2832" y="234404"/>
          <a:ext cx="1544612" cy="181719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C8B339-B277-4C35-8F6D-B85C7046087B}">
      <dsp:nvSpPr>
        <dsp:cNvPr id="0" name=""/>
        <dsp:cNvSpPr/>
      </dsp:nvSpPr>
      <dsp:spPr>
        <a:xfrm>
          <a:off x="78367" y="301741"/>
          <a:ext cx="1390151" cy="1181174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276BD2-BE72-40CB-B70C-A63E84FBA8DB}">
      <dsp:nvSpPr>
        <dsp:cNvPr id="0" name=""/>
        <dsp:cNvSpPr/>
      </dsp:nvSpPr>
      <dsp:spPr>
        <a:xfrm>
          <a:off x="80063" y="1488266"/>
          <a:ext cx="1390151" cy="4906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/>
            <a:t>1-InterAgency Referral</a:t>
          </a:r>
        </a:p>
      </dsp:txBody>
      <dsp:txXfrm>
        <a:off x="80063" y="1488266"/>
        <a:ext cx="1390151" cy="490641"/>
      </dsp:txXfrm>
    </dsp:sp>
    <dsp:sp modelId="{603C7963-6C35-449E-9EA2-C1C1065CA280}">
      <dsp:nvSpPr>
        <dsp:cNvPr id="0" name=""/>
        <dsp:cNvSpPr/>
      </dsp:nvSpPr>
      <dsp:spPr>
        <a:xfrm>
          <a:off x="2459598" y="257119"/>
          <a:ext cx="1544612" cy="181719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DF1545-C907-49DD-95AE-80A86CF6EF12}">
      <dsp:nvSpPr>
        <dsp:cNvPr id="0" name=""/>
        <dsp:cNvSpPr/>
      </dsp:nvSpPr>
      <dsp:spPr>
        <a:xfrm>
          <a:off x="2561202" y="307091"/>
          <a:ext cx="1390151" cy="1181174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0" r="-40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908A35-B458-47AE-AE46-BDAF9EF89E13}">
      <dsp:nvSpPr>
        <dsp:cNvPr id="0" name=""/>
        <dsp:cNvSpPr/>
      </dsp:nvSpPr>
      <dsp:spPr>
        <a:xfrm>
          <a:off x="2525475" y="1488266"/>
          <a:ext cx="1390151" cy="4906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/>
            <a:t>2-DRC referral Mechanism</a:t>
          </a:r>
        </a:p>
      </dsp:txBody>
      <dsp:txXfrm>
        <a:off x="2525475" y="1488266"/>
        <a:ext cx="1390151" cy="490641"/>
      </dsp:txXfrm>
    </dsp:sp>
    <dsp:sp modelId="{4BC4FDE8-3EC9-4A9E-9402-5BEC0FC39E44}">
      <dsp:nvSpPr>
        <dsp:cNvPr id="0" name=""/>
        <dsp:cNvSpPr/>
      </dsp:nvSpPr>
      <dsp:spPr>
        <a:xfrm>
          <a:off x="4893657" y="234404"/>
          <a:ext cx="1544612" cy="181719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A8E1E4-F8D9-402D-A18B-A2109F3E4D34}">
      <dsp:nvSpPr>
        <dsp:cNvPr id="0" name=""/>
        <dsp:cNvSpPr/>
      </dsp:nvSpPr>
      <dsp:spPr>
        <a:xfrm>
          <a:off x="4970888" y="307091"/>
          <a:ext cx="1390151" cy="1181174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E13435-D26B-4D93-A6C1-B4D081AFC7B4}">
      <dsp:nvSpPr>
        <dsp:cNvPr id="0" name=""/>
        <dsp:cNvSpPr/>
      </dsp:nvSpPr>
      <dsp:spPr>
        <a:xfrm>
          <a:off x="4970888" y="1488266"/>
          <a:ext cx="1390151" cy="4906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/>
            <a:t>3-INTERSOS referral Collaboration</a:t>
          </a:r>
        </a:p>
      </dsp:txBody>
      <dsp:txXfrm>
        <a:off x="4970888" y="1488266"/>
        <a:ext cx="1390151" cy="490641"/>
      </dsp:txXfrm>
    </dsp:sp>
    <dsp:sp modelId="{81F0D8F8-B6E4-4630-B9A9-306FB0F8F475}">
      <dsp:nvSpPr>
        <dsp:cNvPr id="0" name=""/>
        <dsp:cNvSpPr/>
      </dsp:nvSpPr>
      <dsp:spPr>
        <a:xfrm>
          <a:off x="7339070" y="234404"/>
          <a:ext cx="1544612" cy="181719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F1A1A1-1DC7-42EF-AF9A-44EF7F49CBD6}">
      <dsp:nvSpPr>
        <dsp:cNvPr id="0" name=""/>
        <dsp:cNvSpPr/>
      </dsp:nvSpPr>
      <dsp:spPr>
        <a:xfrm>
          <a:off x="7416300" y="307091"/>
          <a:ext cx="1390151" cy="1181174"/>
        </a:xfrm>
        <a:prstGeom prst="rect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68E783-ED93-4588-BA9A-7761BDC77CEB}">
      <dsp:nvSpPr>
        <dsp:cNvPr id="0" name=""/>
        <dsp:cNvSpPr/>
      </dsp:nvSpPr>
      <dsp:spPr>
        <a:xfrm>
          <a:off x="7416300" y="1488266"/>
          <a:ext cx="1390151" cy="4906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/>
            <a:t>4-World Food Program</a:t>
          </a:r>
        </a:p>
      </dsp:txBody>
      <dsp:txXfrm>
        <a:off x="7416300" y="1488266"/>
        <a:ext cx="1390151" cy="490641"/>
      </dsp:txXfrm>
    </dsp:sp>
    <dsp:sp modelId="{C0414FD9-B01A-4F33-8BD5-DF7A72BD7DBB}">
      <dsp:nvSpPr>
        <dsp:cNvPr id="0" name=""/>
        <dsp:cNvSpPr/>
      </dsp:nvSpPr>
      <dsp:spPr>
        <a:xfrm>
          <a:off x="9784482" y="234404"/>
          <a:ext cx="1544612" cy="181719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B76E78-25E4-4E89-8ECA-4BB336A0E207}">
      <dsp:nvSpPr>
        <dsp:cNvPr id="0" name=""/>
        <dsp:cNvSpPr/>
      </dsp:nvSpPr>
      <dsp:spPr>
        <a:xfrm>
          <a:off x="9861713" y="307091"/>
          <a:ext cx="1390151" cy="1181174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3C0E70-6427-44AE-ADDF-FB1F2E1127F9}">
      <dsp:nvSpPr>
        <dsp:cNvPr id="0" name=""/>
        <dsp:cNvSpPr/>
      </dsp:nvSpPr>
      <dsp:spPr>
        <a:xfrm>
          <a:off x="9861713" y="1488266"/>
          <a:ext cx="1390151" cy="4906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/>
            <a:t>5- ICRC / Caritas Migrant /  others</a:t>
          </a:r>
        </a:p>
      </dsp:txBody>
      <dsp:txXfrm>
        <a:off x="9861713" y="1488266"/>
        <a:ext cx="1390151" cy="4906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aptionedPictures">
  <dgm:title val=""/>
  <dgm:desc val=""/>
  <dgm:catLst>
    <dgm:cat type="picture" pri="5000"/>
    <dgm:cat type="pictureconvert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 val="1"/>
          <dgm:chPref val="1"/>
        </dgm:varLst>
        <dgm:alg type="composite">
          <dgm:param type="ar" val="0.85"/>
        </dgm:alg>
        <dgm:shape xmlns:r="http://schemas.openxmlformats.org/officeDocument/2006/relationships" r:blip="">
          <dgm:adjLst/>
        </dgm:shape>
        <dgm:constrLst>
          <dgm:constr type="l" for="ch" forName="Accent" refType="w" fact="0"/>
          <dgm:constr type="t" for="ch" forName="Accent" refType="h" fact="0"/>
          <dgm:constr type="w" for="ch" forName="Accent" refType="w"/>
          <dgm:constr type="h" for="ch" forName="Accent" refType="h"/>
          <dgm:constr type="l" for="ch" forName="Image" refType="w" fact="0.05"/>
          <dgm:constr type="t" for="ch" forName="Image" refType="h" fact="0.04"/>
          <dgm:constr type="w" for="ch" forName="Image" refType="w" fact="0.9"/>
          <dgm:constr type="h" for="ch" forName="Image" refType="h" fact="0.65"/>
          <dgm:constr type="l" for="ch" forName="ChildComposite" refType="w" fact="0.05"/>
          <dgm:constr type="t" for="ch" forName="ChildComposite" refType="h" fact="0.69"/>
          <dgm:constr type="w" for="ch" forName="ChildComposite" refType="w" fact="0.9"/>
          <dgm:constr type="h" for="ch" forName="ChildComposite" refType="h" fact="0.27"/>
        </dgm:constrLst>
        <dgm:layoutNode name="Accent" styleLbl="trAlignAcc1">
          <dgm:varLst>
            <dgm:chMax val="0"/>
            <dgm:chPref val="0"/>
          </dgm:varLst>
          <dgm:alg type="sp"/>
          <dgm:shape xmlns:r="http://schemas.openxmlformats.org/officeDocument/2006/relationships" type="rect" r:blip="">
            <dgm:adjLst/>
          </dgm:shape>
          <dgm:presOf/>
        </dgm:layoutNode>
        <dgm:layoutNode name="Image" styleLbl="alignImgPlace1">
          <dgm:varLst>
            <dgm:chMax val="0"/>
            <dgm:chPref val="0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Composite">
          <dgm:alg type="composite"/>
          <dgm:shape xmlns:r="http://schemas.openxmlformats.org/officeDocument/2006/relationships" r:blip="">
            <dgm:adjLst/>
          </dgm:shape>
          <dgm:choose name="Name4">
            <dgm:if name="Name5" axis="ch" ptType="node" func="cnt" op="gte" val="1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 fact="0.3704"/>
                <dgm:constr type="l" for="ch" forName="Child" refType="w" fact="0"/>
                <dgm:constr type="t" for="ch" forName="Child" refType="h" fact="0.3704"/>
                <dgm:constr type="w" for="ch" forName="Child" refType="w"/>
                <dgm:constr type="h" for="ch" forName="Child" refType="h" fact="0.6296"/>
              </dgm:constrLst>
            </dgm:if>
            <dgm:else name="Name6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/>
                <dgm:constr type="l" for="ch" forName="Child" refType="w" fact="0"/>
                <dgm:constr type="t" for="ch" forName="Child" refType="h" fact="0"/>
                <dgm:constr type="w" for="ch" forName="Child" refType="w" fact="0"/>
                <dgm:constr type="h" for="ch" forName="Child" refType="h" fact="0"/>
              </dgm:constrLst>
            </dgm:else>
          </dgm:choose>
          <dgm:layoutNode name="Child" styleLbl="node1">
            <dgm:varLst>
              <dgm:chMax val="0"/>
              <dgm:chPref val="0"/>
              <dgm:bulletEnabled val="1"/>
            </dgm:varLst>
            <dgm:choose name="Name7">
              <dgm:if name="Name8" axis="ch" ptType="node" func="cnt" op="gt" val="1">
                <dgm:alg type="tx">
                  <dgm:param type="parTxLTRAlign" val="l"/>
                  <dgm:param type="parTxRTLAlign" val="r"/>
                  <dgm:param type="txAnchorVert" val="mid"/>
                  <dgm:param type="txAnchorVertCh" val="mid"/>
                </dgm:alg>
              </dgm:if>
              <dgm:else name="Name9">
                <dgm:alg type="tx">
                  <dgm:param type="parTxLTRAlign" val="ctr"/>
                  <dgm:param type="parTxRTLAlign" val="ctr"/>
                  <dgm:param type="shpTxLTRAlignCh" val="l"/>
                  <dgm:param type="shpTxRTLAlignCh" val="r"/>
                  <dgm:param type="txAnchorVert" val="mid"/>
                  <dgm:param type="txAnchorVertCh" val="mid"/>
                </dgm:alg>
              </dgm:else>
            </dgm:choose>
            <dgm:choose name="Name10">
              <dgm:if name="Name11" axis="ch" ptType="node" func="cnt" op="gte" val="1">
                <dgm:shape xmlns:r="http://schemas.openxmlformats.org/officeDocument/2006/relationships" type="rect" r:blip="">
                  <dgm:adjLst/>
                </dgm:shape>
              </dgm:if>
              <dgm:else name="Name12">
                <dgm:shape xmlns:r="http://schemas.openxmlformats.org/officeDocument/2006/relationships" type="rect" r:blip="" hideGeom="1">
                  <dgm:adjLst/>
                </dgm:shape>
              </dgm:else>
            </dgm:choose>
            <dgm:choose name="Name13">
              <dgm:if name="Name14" axis="ch" ptType="node" func="cnt" op="gte" val="1">
                <dgm:presOf axis="des" ptType="node"/>
              </dgm:if>
              <dgm:else name="Name15">
                <dgm:presOf/>
              </dgm:else>
            </dgm:choose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Parent" styleLbl="revTx">
            <dgm:varLst>
              <dgm:chMax val="1"/>
              <dgm:chPref val="0"/>
              <dgm:bulletEnabled val="1"/>
            </dgm:varLst>
            <dgm:alg type="tx">
              <dgm:param type="shpTxLTRAlignCh" val="ctr"/>
              <dgm:param type="txAnchorVert" val="mid"/>
            </dgm:alg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aptionedPictures">
  <dgm:title val=""/>
  <dgm:desc val=""/>
  <dgm:catLst>
    <dgm:cat type="picture" pri="5000"/>
    <dgm:cat type="pictureconvert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 val="1"/>
          <dgm:chPref val="1"/>
        </dgm:varLst>
        <dgm:alg type="composite">
          <dgm:param type="ar" val="0.85"/>
        </dgm:alg>
        <dgm:shape xmlns:r="http://schemas.openxmlformats.org/officeDocument/2006/relationships" r:blip="">
          <dgm:adjLst/>
        </dgm:shape>
        <dgm:constrLst>
          <dgm:constr type="l" for="ch" forName="Accent" refType="w" fact="0"/>
          <dgm:constr type="t" for="ch" forName="Accent" refType="h" fact="0"/>
          <dgm:constr type="w" for="ch" forName="Accent" refType="w"/>
          <dgm:constr type="h" for="ch" forName="Accent" refType="h"/>
          <dgm:constr type="l" for="ch" forName="Image" refType="w" fact="0.05"/>
          <dgm:constr type="t" for="ch" forName="Image" refType="h" fact="0.04"/>
          <dgm:constr type="w" for="ch" forName="Image" refType="w" fact="0.9"/>
          <dgm:constr type="h" for="ch" forName="Image" refType="h" fact="0.65"/>
          <dgm:constr type="l" for="ch" forName="ChildComposite" refType="w" fact="0.05"/>
          <dgm:constr type="t" for="ch" forName="ChildComposite" refType="h" fact="0.69"/>
          <dgm:constr type="w" for="ch" forName="ChildComposite" refType="w" fact="0.9"/>
          <dgm:constr type="h" for="ch" forName="ChildComposite" refType="h" fact="0.27"/>
        </dgm:constrLst>
        <dgm:layoutNode name="Accent" styleLbl="trAlignAcc1">
          <dgm:varLst>
            <dgm:chMax val="0"/>
            <dgm:chPref val="0"/>
          </dgm:varLst>
          <dgm:alg type="sp"/>
          <dgm:shape xmlns:r="http://schemas.openxmlformats.org/officeDocument/2006/relationships" type="rect" r:blip="">
            <dgm:adjLst/>
          </dgm:shape>
          <dgm:presOf/>
        </dgm:layoutNode>
        <dgm:layoutNode name="Image" styleLbl="alignImgPlace1">
          <dgm:varLst>
            <dgm:chMax val="0"/>
            <dgm:chPref val="0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Composite">
          <dgm:alg type="composite"/>
          <dgm:shape xmlns:r="http://schemas.openxmlformats.org/officeDocument/2006/relationships" r:blip="">
            <dgm:adjLst/>
          </dgm:shape>
          <dgm:choose name="Name4">
            <dgm:if name="Name5" axis="ch" ptType="node" func="cnt" op="gte" val="1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 fact="0.3704"/>
                <dgm:constr type="l" for="ch" forName="Child" refType="w" fact="0"/>
                <dgm:constr type="t" for="ch" forName="Child" refType="h" fact="0.3704"/>
                <dgm:constr type="w" for="ch" forName="Child" refType="w"/>
                <dgm:constr type="h" for="ch" forName="Child" refType="h" fact="0.6296"/>
              </dgm:constrLst>
            </dgm:if>
            <dgm:else name="Name6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/>
                <dgm:constr type="l" for="ch" forName="Child" refType="w" fact="0"/>
                <dgm:constr type="t" for="ch" forName="Child" refType="h" fact="0"/>
                <dgm:constr type="w" for="ch" forName="Child" refType="w" fact="0"/>
                <dgm:constr type="h" for="ch" forName="Child" refType="h" fact="0"/>
              </dgm:constrLst>
            </dgm:else>
          </dgm:choose>
          <dgm:layoutNode name="Child" styleLbl="node1">
            <dgm:varLst>
              <dgm:chMax val="0"/>
              <dgm:chPref val="0"/>
              <dgm:bulletEnabled val="1"/>
            </dgm:varLst>
            <dgm:choose name="Name7">
              <dgm:if name="Name8" axis="ch" ptType="node" func="cnt" op="gt" val="1">
                <dgm:alg type="tx">
                  <dgm:param type="parTxLTRAlign" val="l"/>
                  <dgm:param type="parTxRTLAlign" val="r"/>
                  <dgm:param type="txAnchorVert" val="mid"/>
                  <dgm:param type="txAnchorVertCh" val="mid"/>
                </dgm:alg>
              </dgm:if>
              <dgm:else name="Name9">
                <dgm:alg type="tx">
                  <dgm:param type="parTxLTRAlign" val="ctr"/>
                  <dgm:param type="parTxRTLAlign" val="ctr"/>
                  <dgm:param type="shpTxLTRAlignCh" val="l"/>
                  <dgm:param type="shpTxRTLAlignCh" val="r"/>
                  <dgm:param type="txAnchorVert" val="mid"/>
                  <dgm:param type="txAnchorVertCh" val="mid"/>
                </dgm:alg>
              </dgm:else>
            </dgm:choose>
            <dgm:choose name="Name10">
              <dgm:if name="Name11" axis="ch" ptType="node" func="cnt" op="gte" val="1">
                <dgm:shape xmlns:r="http://schemas.openxmlformats.org/officeDocument/2006/relationships" type="rect" r:blip="">
                  <dgm:adjLst/>
                </dgm:shape>
              </dgm:if>
              <dgm:else name="Name12">
                <dgm:shape xmlns:r="http://schemas.openxmlformats.org/officeDocument/2006/relationships" type="rect" r:blip="" hideGeom="1">
                  <dgm:adjLst/>
                </dgm:shape>
              </dgm:else>
            </dgm:choose>
            <dgm:choose name="Name13">
              <dgm:if name="Name14" axis="ch" ptType="node" func="cnt" op="gte" val="1">
                <dgm:presOf axis="des" ptType="node"/>
              </dgm:if>
              <dgm:else name="Name15">
                <dgm:presOf/>
              </dgm:else>
            </dgm:choose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Parent" styleLbl="revTx">
            <dgm:varLst>
              <dgm:chMax val="1"/>
              <dgm:chPref val="0"/>
              <dgm:bulletEnabled val="1"/>
            </dgm:varLst>
            <dgm:alg type="tx">
              <dgm:param type="shpTxLTRAlignCh" val="ctr"/>
              <dgm:param type="txAnchorVert" val="mid"/>
            </dgm:alg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AEBFE7-D921-4F6E-BD63-CB04210FD293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08A292-4632-4C98-A2E0-85B9A74B6A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0069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94120-2875-4362-8803-ABFA89F0FC17}" type="datetimeFigureOut">
              <a:rPr lang="fr-FR" smtClean="0"/>
              <a:t>18/04/2016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D4536F-555D-4FB8-9623-F659E58F7B1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2210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9pPr>
          </a:lstStyle>
          <a:p>
            <a:fld id="{CC632589-54A3-4C3C-93A7-589C705D3D23}" type="slidenum">
              <a:rPr lang="en-US" altLang="en-US" sz="1200" smtClean="0">
                <a:solidFill>
                  <a:prstClr val="black"/>
                </a:solidFill>
              </a:rPr>
              <a:pPr/>
              <a:t>5</a:t>
            </a:fld>
            <a:endParaRPr lang="en-US" altLang="en-US" sz="1200" smtClean="0">
              <a:solidFill>
                <a:prstClr val="black"/>
              </a:solidFill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375" y="739775"/>
            <a:ext cx="6577013" cy="3700463"/>
          </a:xfrm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186601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897" y="2514601"/>
            <a:ext cx="880060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897" y="4777393"/>
            <a:ext cx="880060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-42292" y="4321171"/>
            <a:ext cx="1860631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64445" y="4529554"/>
            <a:ext cx="779971" cy="365125"/>
          </a:xfrm>
        </p:spPr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140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3610" y="624110"/>
            <a:ext cx="87855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896" y="2133600"/>
            <a:ext cx="8789313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80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149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96" y="2074562"/>
            <a:ext cx="8789313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896" y="3581400"/>
            <a:ext cx="8789313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80" y="3166540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3244153"/>
            <a:ext cx="779971" cy="365125"/>
          </a:xfrm>
        </p:spPr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304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892" y="2136713"/>
            <a:ext cx="4263375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16418" y="2136713"/>
            <a:ext cx="426279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80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787785"/>
            <a:ext cx="779971" cy="365125"/>
          </a:xfrm>
        </p:spPr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889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0469" y="2226626"/>
            <a:ext cx="38327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887" y="2802897"/>
            <a:ext cx="4263376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1548" y="2223398"/>
            <a:ext cx="383098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11621" y="2799670"/>
            <a:ext cx="4260907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80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787785"/>
            <a:ext cx="779971" cy="365125"/>
          </a:xfrm>
        </p:spPr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72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3600" y="624110"/>
            <a:ext cx="87856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80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29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80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809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87" y="446088"/>
            <a:ext cx="3506112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4660" y="446094"/>
            <a:ext cx="5054541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87" y="1598613"/>
            <a:ext cx="3506112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80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395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96" y="4800600"/>
            <a:ext cx="8789313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896" y="634965"/>
            <a:ext cx="8789313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96" y="5367338"/>
            <a:ext cx="8789313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80" y="4910673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1637" y="4983101"/>
            <a:ext cx="779971" cy="365125"/>
          </a:xfrm>
        </p:spPr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047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96" y="609600"/>
            <a:ext cx="8789313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896" y="4354046"/>
            <a:ext cx="8789313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80" y="3166540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3244153"/>
            <a:ext cx="779971" cy="365125"/>
          </a:xfrm>
        </p:spPr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639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7499" y="609600"/>
            <a:ext cx="814611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21296" y="3505200"/>
            <a:ext cx="7538517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896" y="4354046"/>
            <a:ext cx="8789313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Freeform 11"/>
          <p:cNvSpPr/>
          <p:nvPr/>
        </p:nvSpPr>
        <p:spPr bwMode="auto">
          <a:xfrm flipV="1">
            <a:off x="80" y="3166540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37" y="3244153"/>
            <a:ext cx="779971" cy="365125"/>
          </a:xfrm>
        </p:spPr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11097" y="648005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2719" y="2905306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506569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96" y="2438403"/>
            <a:ext cx="8789313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96" y="5181600"/>
            <a:ext cx="8789313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80" y="4910673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1637" y="4983101"/>
            <a:ext cx="779971" cy="365125"/>
          </a:xfrm>
        </p:spPr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4954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917499" y="609600"/>
            <a:ext cx="814611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889" y="4343400"/>
            <a:ext cx="8917723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89" y="5181600"/>
            <a:ext cx="8917723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Freeform 11"/>
          <p:cNvSpPr/>
          <p:nvPr/>
        </p:nvSpPr>
        <p:spPr bwMode="auto">
          <a:xfrm flipV="1">
            <a:off x="80" y="4910673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1637" y="4983101"/>
            <a:ext cx="779971" cy="365125"/>
          </a:xfrm>
        </p:spPr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411097" y="648005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892719" y="2905306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974722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888" y="627407"/>
            <a:ext cx="8789312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896" y="4343400"/>
            <a:ext cx="8789313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896" y="5181600"/>
            <a:ext cx="8789313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80" y="4910673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1637" y="4983101"/>
            <a:ext cx="779971" cy="365125"/>
          </a:xfrm>
        </p:spPr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1990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80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765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71380" y="627413"/>
            <a:ext cx="2208176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888" y="627413"/>
            <a:ext cx="6288464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80" y="711194"/>
            <a:ext cx="1811141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7880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524000" y="1066800"/>
            <a:ext cx="9753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0" y="2590800"/>
            <a:ext cx="4775200" cy="167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502400" y="2590800"/>
            <a:ext cx="4775200" cy="167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524000" y="4419600"/>
            <a:ext cx="4775200" cy="167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2400" y="4419600"/>
            <a:ext cx="4775200" cy="167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8422C-AFDF-4CDC-A0D7-0AEE8ACB1C7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7754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26416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7228" y="285"/>
            <a:ext cx="2603029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24384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3600" y="624110"/>
            <a:ext cx="87856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896" y="2133600"/>
            <a:ext cx="8789313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3200" y="6135102"/>
            <a:ext cx="102184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E372A-E7E6-4044-A2F4-F9799A720F2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4/18/2016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887" y="6135822"/>
            <a:ext cx="76219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681637" y="787785"/>
            <a:ext cx="7799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9F3B6D2-4529-445D-B4A1-945371ADFE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727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  <p:sldLayoutId id="2147483824" r:id="rId12"/>
    <p:sldLayoutId id="2147483825" r:id="rId13"/>
    <p:sldLayoutId id="2147483826" r:id="rId14"/>
    <p:sldLayoutId id="2147483827" r:id="rId15"/>
    <p:sldLayoutId id="2147483828" r:id="rId16"/>
    <p:sldLayoutId id="214748382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pn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Relationship Id="rId6" Type="http://schemas.openxmlformats.org/officeDocument/2006/relationships/diagramData" Target="../diagrams/data1.xml"/><Relationship Id="rId5" Type="http://schemas.openxmlformats.org/officeDocument/2006/relationships/image" Target="../media/image3.wmf"/><Relationship Id="rId10" Type="http://schemas.microsoft.com/office/2007/relationships/diagramDrawing" Target="../diagrams/drawing1.xml"/><Relationship Id="rId4" Type="http://schemas.microsoft.com/office/2007/relationships/hdphoto" Target="../media/hdphoto1.wdp"/><Relationship Id="rId9" Type="http://schemas.openxmlformats.org/officeDocument/2006/relationships/diagramColors" Target="../diagrams/colors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World Vision Lebanon</a:t>
            </a:r>
            <a:br>
              <a:rPr lang="en-US" dirty="0" smtClean="0"/>
            </a:br>
            <a:r>
              <a:rPr lang="en-US" dirty="0" smtClean="0"/>
              <a:t>Humanitarian Accountability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Accountability to Affected </a:t>
            </a:r>
            <a:r>
              <a:rPr lang="en-US" b="1" dirty="0" smtClean="0"/>
              <a:t>Populations </a:t>
            </a:r>
          </a:p>
          <a:p>
            <a:r>
              <a:rPr lang="en-US" b="1" dirty="0" smtClean="0"/>
              <a:t>8</a:t>
            </a:r>
            <a:r>
              <a:rPr lang="en-US" b="1" baseline="30000" dirty="0" smtClean="0"/>
              <a:t>th</a:t>
            </a:r>
            <a:r>
              <a:rPr lang="en-US" b="1" dirty="0" smtClean="0"/>
              <a:t> April 2016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99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7993" y="508000"/>
            <a:ext cx="8463617" cy="1320800"/>
          </a:xfrm>
        </p:spPr>
        <p:txBody>
          <a:bodyPr>
            <a:normAutofit/>
          </a:bodyPr>
          <a:lstStyle/>
          <a:p>
            <a:r>
              <a:rPr lang="en-US" dirty="0" smtClean="0"/>
              <a:t>Program Accountability Framework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9" y="1828802"/>
            <a:ext cx="9347201" cy="4212563"/>
          </a:xfrm>
        </p:spPr>
        <p:txBody>
          <a:bodyPr>
            <a:normAutofit/>
          </a:bodyPr>
          <a:lstStyle/>
          <a:p>
            <a:r>
              <a:rPr lang="en-US" b="1" u="sng" dirty="0" smtClean="0"/>
              <a:t>Providing Information </a:t>
            </a:r>
            <a:r>
              <a:rPr lang="en-US" dirty="0" smtClean="0"/>
              <a:t>: </a:t>
            </a:r>
            <a:r>
              <a:rPr lang="en-US" dirty="0"/>
              <a:t>World Vision commits to ensuring that relevant </a:t>
            </a:r>
            <a:r>
              <a:rPr lang="en-US" dirty="0" smtClean="0"/>
              <a:t>program information </a:t>
            </a:r>
            <a:r>
              <a:rPr lang="en-US" dirty="0"/>
              <a:t>is made available and intentionally provided to communities in a timely, accessible and accurate manner. 	</a:t>
            </a:r>
          </a:p>
          <a:p>
            <a:r>
              <a:rPr lang="en-US" b="1" u="sng" dirty="0"/>
              <a:t>Consulting with Communities </a:t>
            </a:r>
            <a:r>
              <a:rPr lang="en-US" dirty="0" smtClean="0"/>
              <a:t>: </a:t>
            </a:r>
            <a:r>
              <a:rPr lang="en-US" dirty="0"/>
              <a:t>We are committed to the principle of informed consent and ensuring that communities are aware of, understand and agree with key decisions relating to our intervention. </a:t>
            </a:r>
            <a:endParaRPr lang="en-US" dirty="0" smtClean="0"/>
          </a:p>
          <a:p>
            <a:r>
              <a:rPr lang="en-US" b="1" u="sng" dirty="0" smtClean="0"/>
              <a:t>Promoting Participation </a:t>
            </a:r>
            <a:r>
              <a:rPr lang="en-US" dirty="0" smtClean="0"/>
              <a:t>:</a:t>
            </a:r>
            <a:r>
              <a:rPr lang="en-US" dirty="0"/>
              <a:t>We are devoted to purposely empowering communities and building their capacity to participate in </a:t>
            </a:r>
            <a:r>
              <a:rPr lang="en-US" dirty="0" smtClean="0"/>
              <a:t>all</a:t>
            </a:r>
          </a:p>
          <a:p>
            <a:r>
              <a:rPr lang="en-US" b="1" u="sng" dirty="0"/>
              <a:t>Collecting and Acting on Feedback and Complaints</a:t>
            </a:r>
            <a:r>
              <a:rPr lang="en-US" b="1" dirty="0"/>
              <a:t> </a:t>
            </a:r>
            <a:r>
              <a:rPr lang="en-US" dirty="0"/>
              <a:t>	</a:t>
            </a:r>
            <a:r>
              <a:rPr lang="en-US" dirty="0" smtClean="0"/>
              <a:t>:</a:t>
            </a:r>
            <a:r>
              <a:rPr lang="en-US" dirty="0"/>
              <a:t>We undertake to implement community feedback and complaints procedures that are accessible, safe and effective. </a:t>
            </a:r>
          </a:p>
        </p:txBody>
      </p:sp>
    </p:spTree>
    <p:extLst>
      <p:ext uri="{BB962C8B-B14F-4D97-AF65-F5344CB8AC3E}">
        <p14:creationId xmlns:p14="http://schemas.microsoft.com/office/powerpoint/2010/main" val="245574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own Arrow Callout 4"/>
          <p:cNvSpPr/>
          <p:nvPr/>
        </p:nvSpPr>
        <p:spPr>
          <a:xfrm>
            <a:off x="3962400" y="37241"/>
            <a:ext cx="4394200" cy="1000125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prstClr val="white"/>
                </a:solidFill>
              </a:rPr>
              <a:t>Channels </a:t>
            </a:r>
          </a:p>
        </p:txBody>
      </p:sp>
      <p:sp>
        <p:nvSpPr>
          <p:cNvPr id="7" name="laptop"/>
          <p:cNvSpPr>
            <a:spLocks noEditPoints="1" noChangeArrowheads="1"/>
          </p:cNvSpPr>
          <p:nvPr/>
        </p:nvSpPr>
        <p:spPr bwMode="auto">
          <a:xfrm>
            <a:off x="4928589" y="2209815"/>
            <a:ext cx="2413000" cy="1362075"/>
          </a:xfrm>
          <a:custGeom>
            <a:avLst/>
            <a:gdLst>
              <a:gd name="T0" fmla="*/ 3362 w 21600"/>
              <a:gd name="T1" fmla="*/ 0 h 21600"/>
              <a:gd name="T2" fmla="*/ 3362 w 21600"/>
              <a:gd name="T3" fmla="*/ 7173 h 21600"/>
              <a:gd name="T4" fmla="*/ 18327 w 21600"/>
              <a:gd name="T5" fmla="*/ 0 h 21600"/>
              <a:gd name="T6" fmla="*/ 18327 w 21600"/>
              <a:gd name="T7" fmla="*/ 7173 h 21600"/>
              <a:gd name="T8" fmla="*/ 10800 w 21600"/>
              <a:gd name="T9" fmla="*/ 0 h 21600"/>
              <a:gd name="T10" fmla="*/ 10800 w 21600"/>
              <a:gd name="T11" fmla="*/ 21600 h 21600"/>
              <a:gd name="T12" fmla="*/ 0 w 21600"/>
              <a:gd name="T13" fmla="*/ 21600 h 21600"/>
              <a:gd name="T14" fmla="*/ 21600 w 21600"/>
              <a:gd name="T15" fmla="*/ 21600 h 21600"/>
              <a:gd name="T16" fmla="*/ 4445 w 21600"/>
              <a:gd name="T17" fmla="*/ 1858 h 21600"/>
              <a:gd name="T18" fmla="*/ 17311 w 21600"/>
              <a:gd name="T19" fmla="*/ 1232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extBox 4"/>
          <p:cNvSpPr txBox="1"/>
          <p:nvPr/>
        </p:nvSpPr>
        <p:spPr>
          <a:xfrm>
            <a:off x="5283200" y="2286015"/>
            <a:ext cx="1618261" cy="7143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u="sng" dirty="0">
                <a:solidFill>
                  <a:prstClr val="black"/>
                </a:solidFill>
              </a:rPr>
              <a:t>Centralized Data base</a:t>
            </a:r>
          </a:p>
        </p:txBody>
      </p:sp>
      <p:sp>
        <p:nvSpPr>
          <p:cNvPr id="9" name="Vertical Scroll 8"/>
          <p:cNvSpPr/>
          <p:nvPr/>
        </p:nvSpPr>
        <p:spPr>
          <a:xfrm>
            <a:off x="58143" y="2667000"/>
            <a:ext cx="2631209" cy="2819400"/>
          </a:xfrm>
          <a:prstGeom prst="verticalScroll">
            <a:avLst/>
          </a:prstGeom>
          <a:blipFill dpi="0" rotWithShape="1">
            <a:blip r:embed="rId2" cstate="print">
              <a:alphaModFix amt="70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prstClr val="black"/>
                </a:solidFill>
              </a:rPr>
              <a:t>a. Delay in water</a:t>
            </a:r>
          </a:p>
          <a:p>
            <a:r>
              <a:rPr lang="en-US" sz="900" b="1" dirty="0">
                <a:solidFill>
                  <a:prstClr val="black"/>
                </a:solidFill>
              </a:rPr>
              <a:t>b. Water Supplier Issues </a:t>
            </a:r>
          </a:p>
          <a:p>
            <a:r>
              <a:rPr lang="en-US" sz="900" b="1" dirty="0">
                <a:solidFill>
                  <a:prstClr val="black"/>
                </a:solidFill>
              </a:rPr>
              <a:t>c. Delay in dislodging </a:t>
            </a:r>
          </a:p>
          <a:p>
            <a:r>
              <a:rPr lang="en-US" sz="900" b="1" dirty="0">
                <a:solidFill>
                  <a:prstClr val="black"/>
                </a:solidFill>
              </a:rPr>
              <a:t>d. Dislodging provider Issues</a:t>
            </a:r>
          </a:p>
          <a:p>
            <a:r>
              <a:rPr lang="en-US" sz="900" b="1" dirty="0">
                <a:solidFill>
                  <a:prstClr val="black"/>
                </a:solidFill>
              </a:rPr>
              <a:t>e. Delayed WASH items / not distributed </a:t>
            </a:r>
          </a:p>
          <a:p>
            <a:r>
              <a:rPr lang="en-US" sz="900" b="1" dirty="0">
                <a:solidFill>
                  <a:prstClr val="black"/>
                </a:solidFill>
              </a:rPr>
              <a:t>f-Delayed vouchers / not distributed </a:t>
            </a:r>
          </a:p>
          <a:p>
            <a:r>
              <a:rPr lang="en-US" sz="900" b="1" dirty="0">
                <a:solidFill>
                  <a:prstClr val="black"/>
                </a:solidFill>
              </a:rPr>
              <a:t>g. Damaged Distributed Item(s) h. Staff abusing community/ </a:t>
            </a:r>
          </a:p>
          <a:p>
            <a:r>
              <a:rPr lang="en-US" sz="900" b="1" dirty="0">
                <a:solidFill>
                  <a:prstClr val="black"/>
                </a:solidFill>
              </a:rPr>
              <a:t>i. Diseases j. Shaweesh/Landlord Issues </a:t>
            </a:r>
          </a:p>
          <a:p>
            <a:r>
              <a:rPr lang="en-US" sz="900" b="1" dirty="0">
                <a:solidFill>
                  <a:prstClr val="black"/>
                </a:solidFill>
              </a:rPr>
              <a:t>k. Toilets Issues </a:t>
            </a:r>
          </a:p>
          <a:p>
            <a:r>
              <a:rPr lang="en-US" sz="900" b="1" dirty="0">
                <a:solidFill>
                  <a:prstClr val="black"/>
                </a:solidFill>
              </a:rPr>
              <a:t>l. No WASH Intervention </a:t>
            </a:r>
          </a:p>
        </p:txBody>
      </p:sp>
      <p:sp>
        <p:nvSpPr>
          <p:cNvPr id="10" name="Vertical Scroll 9"/>
          <p:cNvSpPr/>
          <p:nvPr/>
        </p:nvSpPr>
        <p:spPr>
          <a:xfrm>
            <a:off x="9347201" y="2667000"/>
            <a:ext cx="2846467" cy="3048000"/>
          </a:xfrm>
          <a:prstGeom prst="verticalScroll">
            <a:avLst/>
          </a:prstGeom>
          <a:blipFill dpi="0" rotWithShape="1">
            <a:blip r:embed="rId3" cstate="print">
              <a:alphaModFix amt="70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ctr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00" b="1" dirty="0" smtClean="0">
                <a:solidFill>
                  <a:prstClr val="black"/>
                </a:solidFill>
              </a:rPr>
              <a:t>A-Card </a:t>
            </a:r>
            <a:r>
              <a:rPr lang="en-US" sz="1000" b="1" dirty="0">
                <a:solidFill>
                  <a:prstClr val="black"/>
                </a:solidFill>
              </a:rPr>
              <a:t>not activated </a:t>
            </a:r>
          </a:p>
          <a:p>
            <a:r>
              <a:rPr lang="en-US" sz="1000" b="1" dirty="0">
                <a:solidFill>
                  <a:prstClr val="black"/>
                </a:solidFill>
              </a:rPr>
              <a:t>B-Card not received </a:t>
            </a:r>
          </a:p>
          <a:p>
            <a:r>
              <a:rPr lang="en-US" sz="1000" b="1" dirty="0">
                <a:solidFill>
                  <a:prstClr val="black"/>
                </a:solidFill>
              </a:rPr>
              <a:t>C-Lost card </a:t>
            </a:r>
          </a:p>
          <a:p>
            <a:r>
              <a:rPr lang="en-US" sz="1000" b="1" dirty="0">
                <a:solidFill>
                  <a:prstClr val="black"/>
                </a:solidFill>
              </a:rPr>
              <a:t>D-Switched e-card </a:t>
            </a:r>
          </a:p>
          <a:p>
            <a:r>
              <a:rPr lang="en-US" sz="1000" b="1" dirty="0">
                <a:solidFill>
                  <a:prstClr val="black"/>
                </a:solidFill>
              </a:rPr>
              <a:t>E-Actual ammount was not reloaded </a:t>
            </a:r>
          </a:p>
          <a:p>
            <a:r>
              <a:rPr lang="en-US" sz="1000" b="1" dirty="0">
                <a:solidFill>
                  <a:prstClr val="black"/>
                </a:solidFill>
              </a:rPr>
              <a:t>F-Damaged card </a:t>
            </a:r>
          </a:p>
          <a:p>
            <a:r>
              <a:rPr lang="en-US" sz="1000" b="1" dirty="0">
                <a:solidFill>
                  <a:prstClr val="black"/>
                </a:solidFill>
              </a:rPr>
              <a:t>G-Staff abuse at distribution site / shops </a:t>
            </a:r>
          </a:p>
          <a:p>
            <a:r>
              <a:rPr lang="en-US" sz="1000" b="1" dirty="0">
                <a:solidFill>
                  <a:prstClr val="black"/>
                </a:solidFill>
              </a:rPr>
              <a:t>H-Non contracted shops </a:t>
            </a:r>
          </a:p>
          <a:p>
            <a:r>
              <a:rPr lang="en-US" sz="1000" b="1" dirty="0">
                <a:solidFill>
                  <a:prstClr val="black"/>
                </a:solidFill>
              </a:rPr>
              <a:t>I-Contracted shops </a:t>
            </a:r>
          </a:p>
          <a:p>
            <a:r>
              <a:rPr lang="en-US" sz="1000" b="1" dirty="0">
                <a:solidFill>
                  <a:prstClr val="black"/>
                </a:solidFill>
              </a:rPr>
              <a:t>J-Lost pin </a:t>
            </a:r>
          </a:p>
          <a:p>
            <a:r>
              <a:rPr lang="en-US" sz="1000" b="1" dirty="0">
                <a:solidFill>
                  <a:prstClr val="black"/>
                </a:solidFill>
              </a:rPr>
              <a:t>K-Wrong pin  </a:t>
            </a:r>
          </a:p>
        </p:txBody>
      </p:sp>
      <p:sp>
        <p:nvSpPr>
          <p:cNvPr id="11" name="Vertical Scroll 10"/>
          <p:cNvSpPr/>
          <p:nvPr/>
        </p:nvSpPr>
        <p:spPr>
          <a:xfrm>
            <a:off x="2204844" y="4599402"/>
            <a:ext cx="3043489" cy="2116716"/>
          </a:xfrm>
          <a:prstGeom prst="verticalScroll">
            <a:avLst/>
          </a:prstGeom>
          <a:blipFill dpi="0" rotWithShape="1">
            <a:blip r:embed="rId5" cstate="print">
              <a:alphaModFix amt="60000"/>
            </a:blip>
            <a:srcRect/>
            <a:tile tx="0" ty="0" sx="100000" sy="100000" flip="none" algn="ctr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prstClr val="black"/>
                </a:solidFill>
              </a:rPr>
              <a:t>A- </a:t>
            </a:r>
            <a:r>
              <a:rPr lang="en-US" b="1" dirty="0" smtClean="0">
                <a:solidFill>
                  <a:prstClr val="black"/>
                </a:solidFill>
              </a:rPr>
              <a:t>Bus </a:t>
            </a:r>
            <a:r>
              <a:rPr lang="en-US" b="1" dirty="0">
                <a:solidFill>
                  <a:prstClr val="black"/>
                </a:solidFill>
              </a:rPr>
              <a:t>drivers</a:t>
            </a:r>
          </a:p>
          <a:p>
            <a:r>
              <a:rPr lang="en-US" b="1" dirty="0" smtClean="0">
                <a:solidFill>
                  <a:prstClr val="black"/>
                </a:solidFill>
              </a:rPr>
              <a:t>B-Teachers /animators</a:t>
            </a:r>
            <a:endParaRPr lang="en-US" b="1" dirty="0">
              <a:solidFill>
                <a:prstClr val="black"/>
              </a:solidFill>
            </a:endParaRPr>
          </a:p>
          <a:p>
            <a:r>
              <a:rPr lang="en-US" b="1" dirty="0" smtClean="0">
                <a:solidFill>
                  <a:prstClr val="black"/>
                </a:solidFill>
              </a:rPr>
              <a:t>C- </a:t>
            </a:r>
            <a:r>
              <a:rPr lang="en-US" b="1" dirty="0">
                <a:solidFill>
                  <a:prstClr val="black"/>
                </a:solidFill>
              </a:rPr>
              <a:t>Edu/CFS center (</a:t>
            </a:r>
            <a:r>
              <a:rPr lang="en-US" b="1" dirty="0" smtClean="0">
                <a:solidFill>
                  <a:prstClr val="black"/>
                </a:solidFill>
              </a:rPr>
              <a:t>location, safety, equipment</a:t>
            </a:r>
            <a:r>
              <a:rPr lang="en-US" b="1" dirty="0">
                <a:solidFill>
                  <a:prstClr val="black"/>
                </a:solidFill>
              </a:rPr>
              <a:t>)</a:t>
            </a:r>
          </a:p>
          <a:p>
            <a:r>
              <a:rPr lang="en-US" b="1" dirty="0" smtClean="0">
                <a:solidFill>
                  <a:prstClr val="black"/>
                </a:solidFill>
              </a:rPr>
              <a:t>D-Activities </a:t>
            </a:r>
            <a:r>
              <a:rPr lang="en-US" b="1" dirty="0">
                <a:solidFill>
                  <a:prstClr val="black"/>
                </a:solidFill>
              </a:rPr>
              <a:t>(courses</a:t>
            </a:r>
            <a:r>
              <a:rPr lang="en-US" b="1" dirty="0" smtClean="0">
                <a:solidFill>
                  <a:prstClr val="black"/>
                </a:solidFill>
              </a:rPr>
              <a:t>, sessions</a:t>
            </a:r>
            <a:r>
              <a:rPr lang="en-US" b="1" dirty="0">
                <a:solidFill>
                  <a:prstClr val="black"/>
                </a:solidFill>
              </a:rPr>
              <a:t>)</a:t>
            </a:r>
          </a:p>
          <a:p>
            <a:r>
              <a:rPr lang="en-US" b="1" dirty="0" smtClean="0">
                <a:solidFill>
                  <a:prstClr val="black"/>
                </a:solidFill>
              </a:rPr>
              <a:t>E-Registration </a:t>
            </a:r>
            <a:r>
              <a:rPr lang="en-US" b="1" dirty="0">
                <a:solidFill>
                  <a:prstClr val="black"/>
                </a:solidFill>
              </a:rPr>
              <a:t>limitations</a:t>
            </a:r>
            <a:endParaRPr lang="en-US" dirty="0">
              <a:solidFill>
                <a:prstClr val="black"/>
              </a:solidFill>
            </a:endParaRPr>
          </a:p>
          <a:p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3030773218"/>
              </p:ext>
            </p:extLst>
          </p:nvPr>
        </p:nvGraphicFramePr>
        <p:xfrm>
          <a:off x="219845" y="580163"/>
          <a:ext cx="11879021" cy="23916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4" name="Left Arrow 13"/>
          <p:cNvSpPr/>
          <p:nvPr/>
        </p:nvSpPr>
        <p:spPr>
          <a:xfrm rot="16200000">
            <a:off x="5473934" y="4041141"/>
            <a:ext cx="1351758" cy="2453160"/>
          </a:xfrm>
          <a:prstGeom prst="leftArrow">
            <a:avLst>
              <a:gd name="adj1" fmla="val 50000"/>
              <a:gd name="adj2" fmla="val 4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wrap="square" rtlCol="0" anchor="ctr" anchorCtr="0"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200" dirty="0" smtClean="0">
                <a:solidFill>
                  <a:prstClr val="white"/>
                </a:solidFill>
              </a:rPr>
              <a:t>Accountability </a:t>
            </a:r>
            <a:r>
              <a:rPr lang="en-US" sz="1200" dirty="0">
                <a:solidFill>
                  <a:prstClr val="white"/>
                </a:solidFill>
              </a:rPr>
              <a:t>officer refers on a </a:t>
            </a:r>
            <a:r>
              <a:rPr lang="en-US" sz="1200" b="1" dirty="0">
                <a:solidFill>
                  <a:prstClr val="white"/>
                </a:solidFill>
              </a:rPr>
              <a:t>Weekly  </a:t>
            </a:r>
            <a:r>
              <a:rPr lang="en-US" sz="1200" b="1" dirty="0" smtClean="0">
                <a:solidFill>
                  <a:prstClr val="white"/>
                </a:solidFill>
              </a:rPr>
              <a:t>basis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5" name="Snip Same Side Corner Rectangle 14"/>
          <p:cNvSpPr/>
          <p:nvPr/>
        </p:nvSpPr>
        <p:spPr>
          <a:xfrm rot="10800000">
            <a:off x="4893788" y="3592227"/>
            <a:ext cx="2413000" cy="962025"/>
          </a:xfrm>
          <a:prstGeom prst="snip2SameRect">
            <a:avLst>
              <a:gd name="adj1" fmla="val 50000"/>
              <a:gd name="adj2" fmla="val 0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TextBox 12"/>
          <p:cNvSpPr txBox="1"/>
          <p:nvPr/>
        </p:nvSpPr>
        <p:spPr>
          <a:xfrm>
            <a:off x="5049239" y="3592232"/>
            <a:ext cx="2171700" cy="73342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000" b="1" i="1" dirty="0">
                <a:solidFill>
                  <a:prstClr val="black"/>
                </a:solidFill>
              </a:rPr>
              <a:t>Accountability officers filter from  central data base  their relative area/sector complaints</a:t>
            </a:r>
          </a:p>
          <a:p>
            <a:endParaRPr lang="en-US" sz="1050" dirty="0">
              <a:solidFill>
                <a:prstClr val="black"/>
              </a:solidFill>
            </a:endParaRPr>
          </a:p>
        </p:txBody>
      </p:sp>
      <p:sp>
        <p:nvSpPr>
          <p:cNvPr id="17" name="TextBox 19"/>
          <p:cNvSpPr txBox="1"/>
          <p:nvPr/>
        </p:nvSpPr>
        <p:spPr>
          <a:xfrm>
            <a:off x="630489" y="2514615"/>
            <a:ext cx="2519121" cy="48577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1000" b="1" u="sng" dirty="0">
              <a:solidFill>
                <a:prstClr val="black"/>
              </a:solidFill>
            </a:endParaRPr>
          </a:p>
          <a:p>
            <a:pPr>
              <a:defRPr/>
            </a:pPr>
            <a:r>
              <a:rPr lang="en-US" sz="1000" b="1" u="sng" dirty="0">
                <a:solidFill>
                  <a:prstClr val="black"/>
                </a:solidFill>
              </a:rPr>
              <a:t>Most Frequent complaints </a:t>
            </a:r>
            <a:endParaRPr lang="en-US" sz="1000" u="sng" dirty="0">
              <a:solidFill>
                <a:prstClr val="black"/>
              </a:solidFill>
            </a:endParaRPr>
          </a:p>
          <a:p>
            <a:endParaRPr lang="en-US" sz="1000" b="1" dirty="0">
              <a:solidFill>
                <a:prstClr val="black"/>
              </a:solidFill>
            </a:endParaRPr>
          </a:p>
        </p:txBody>
      </p:sp>
      <p:sp>
        <p:nvSpPr>
          <p:cNvPr id="18" name="TextBox 20"/>
          <p:cNvSpPr txBox="1"/>
          <p:nvPr/>
        </p:nvSpPr>
        <p:spPr>
          <a:xfrm>
            <a:off x="9807455" y="2643202"/>
            <a:ext cx="2556932" cy="365273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050" b="1" u="sng" dirty="0">
                <a:solidFill>
                  <a:prstClr val="black"/>
                </a:solidFill>
              </a:rPr>
              <a:t>Most Frequent </a:t>
            </a:r>
            <a:r>
              <a:rPr lang="en-US" sz="1050" b="1" u="sng" dirty="0" smtClean="0">
                <a:solidFill>
                  <a:prstClr val="black"/>
                </a:solidFill>
              </a:rPr>
              <a:t>Complaints</a:t>
            </a:r>
            <a:endParaRPr lang="en-US" sz="1050" b="1" u="sng" dirty="0">
              <a:solidFill>
                <a:prstClr val="black"/>
              </a:solidFill>
            </a:endParaRPr>
          </a:p>
          <a:p>
            <a:endParaRPr lang="en-US" sz="900" u="sng" dirty="0">
              <a:solidFill>
                <a:prstClr val="black"/>
              </a:solidFill>
            </a:endParaRPr>
          </a:p>
        </p:txBody>
      </p:sp>
      <p:sp>
        <p:nvSpPr>
          <p:cNvPr id="19" name="TextBox 21"/>
          <p:cNvSpPr txBox="1"/>
          <p:nvPr/>
        </p:nvSpPr>
        <p:spPr>
          <a:xfrm>
            <a:off x="2815143" y="4609071"/>
            <a:ext cx="2523120" cy="221239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050" b="1" u="sng" dirty="0">
                <a:solidFill>
                  <a:prstClr val="black"/>
                </a:solidFill>
              </a:rPr>
              <a:t>Most Frequent complaints</a:t>
            </a:r>
            <a:endParaRPr lang="en-US" sz="1050" u="sng" dirty="0">
              <a:solidFill>
                <a:prstClr val="black"/>
              </a:solidFill>
            </a:endParaRPr>
          </a:p>
          <a:p>
            <a:endParaRPr lang="en-US" u="sng" dirty="0">
              <a:solidFill>
                <a:prstClr val="black"/>
              </a:solidFill>
            </a:endParaRPr>
          </a:p>
        </p:txBody>
      </p:sp>
      <p:sp>
        <p:nvSpPr>
          <p:cNvPr id="21" name="Left Arrow 20"/>
          <p:cNvSpPr/>
          <p:nvPr/>
        </p:nvSpPr>
        <p:spPr>
          <a:xfrm>
            <a:off x="2544807" y="3209931"/>
            <a:ext cx="2335716" cy="120967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dirty="0" smtClean="0">
                <a:solidFill>
                  <a:prstClr val="white"/>
                </a:solidFill>
              </a:rPr>
              <a:t>Accountability </a:t>
            </a:r>
            <a:r>
              <a:rPr lang="en-US" sz="1200" dirty="0">
                <a:solidFill>
                  <a:prstClr val="white"/>
                </a:solidFill>
              </a:rPr>
              <a:t>officer refers on a Weekly  </a:t>
            </a:r>
            <a:r>
              <a:rPr lang="en-US" sz="1200" dirty="0" smtClean="0">
                <a:solidFill>
                  <a:prstClr val="white"/>
                </a:solidFill>
              </a:rPr>
              <a:t>basis</a:t>
            </a:r>
            <a:endParaRPr lang="en-US" sz="4400" u="sng" dirty="0">
              <a:solidFill>
                <a:prstClr val="white"/>
              </a:solidFill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7376401" y="3269813"/>
            <a:ext cx="2339769" cy="12259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prstClr val="white"/>
                </a:solidFill>
              </a:rPr>
              <a:t>Accountability officer refers on a weekly basis</a:t>
            </a:r>
            <a:endParaRPr lang="en-US" sz="1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19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1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1584657"/>
            <a:ext cx="9652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1727208" y="320675"/>
            <a:ext cx="8464551" cy="1320800"/>
          </a:xfrm>
        </p:spPr>
        <p:txBody>
          <a:bodyPr/>
          <a:lstStyle/>
          <a:p>
            <a:pPr algn="ctr"/>
            <a:r>
              <a:rPr lang="en-US" dirty="0" smtClean="0"/>
              <a:t>Procedure to handle a complaint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705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42" name="Group 34"/>
          <p:cNvGrpSpPr>
            <a:grpSpLocks/>
          </p:cNvGrpSpPr>
          <p:nvPr/>
        </p:nvGrpSpPr>
        <p:grpSpPr bwMode="auto">
          <a:xfrm>
            <a:off x="406400" y="1980249"/>
            <a:ext cx="2742648" cy="1223746"/>
            <a:chOff x="1008" y="1287"/>
            <a:chExt cx="1051" cy="549"/>
          </a:xfrm>
        </p:grpSpPr>
        <p:pic>
          <p:nvPicPr>
            <p:cNvPr id="9243" name="Picture 6" descr="MMj03956980000[1]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9" y="1287"/>
              <a:ext cx="360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56" name="Rectangle 20"/>
            <p:cNvSpPr>
              <a:spLocks noChangeArrowheads="1"/>
            </p:cNvSpPr>
            <p:nvPr/>
          </p:nvSpPr>
          <p:spPr bwMode="auto">
            <a:xfrm>
              <a:off x="1008" y="1325"/>
              <a:ext cx="641" cy="5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endParaRPr lang="en-GB" altLang="en-US" sz="2000" spc="150" dirty="0" smtClean="0">
                <a:solidFill>
                  <a:srgbClr val="766F54"/>
                </a:solidFill>
                <a:latin typeface="Century Gothic"/>
              </a:endParaRPr>
            </a:p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GB" altLang="en-US" sz="2000" spc="150" dirty="0" smtClean="0">
                  <a:solidFill>
                    <a:srgbClr val="766F54"/>
                  </a:solidFill>
                  <a:latin typeface="Century Gothic"/>
                </a:rPr>
                <a:t>Receive</a:t>
              </a:r>
            </a:p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GB" altLang="en-US" sz="2000" spc="150" dirty="0" smtClean="0">
                  <a:solidFill>
                    <a:srgbClr val="766F54"/>
                  </a:solidFill>
                  <a:latin typeface="Century Gothic"/>
                </a:rPr>
                <a:t>complaint</a:t>
              </a:r>
            </a:p>
          </p:txBody>
        </p:sp>
      </p:grpSp>
      <p:grpSp>
        <p:nvGrpSpPr>
          <p:cNvPr id="43043" name="Group 35"/>
          <p:cNvGrpSpPr>
            <a:grpSpLocks/>
          </p:cNvGrpSpPr>
          <p:nvPr/>
        </p:nvGrpSpPr>
        <p:grpSpPr bwMode="auto">
          <a:xfrm>
            <a:off x="3860487" y="1758047"/>
            <a:ext cx="2614084" cy="1138238"/>
            <a:chOff x="2169" y="1262"/>
            <a:chExt cx="1235" cy="717"/>
          </a:xfrm>
        </p:grpSpPr>
        <p:sp>
          <p:nvSpPr>
            <p:cNvPr id="9240" name="Rectangle 21"/>
            <p:cNvSpPr>
              <a:spLocks noChangeArrowheads="1"/>
            </p:cNvSpPr>
            <p:nvPr/>
          </p:nvSpPr>
          <p:spPr bwMode="auto">
            <a:xfrm>
              <a:off x="2208" y="1532"/>
              <a:ext cx="13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r>
                <a:rPr lang="en-GB" altLang="en-US">
                  <a:solidFill>
                    <a:prstClr val="white"/>
                  </a:solidFill>
                  <a:latin typeface="Tahoma" pitchFamily="34" charset="0"/>
                </a:rPr>
                <a:t> </a:t>
              </a:r>
              <a:endParaRPr lang="en-US" altLang="en-US">
                <a:solidFill>
                  <a:prstClr val="white"/>
                </a:solidFill>
                <a:latin typeface="Tahoma" pitchFamily="34" charset="0"/>
              </a:endParaRPr>
            </a:p>
          </p:txBody>
        </p:sp>
        <p:sp>
          <p:nvSpPr>
            <p:cNvPr id="22553" name="Rectangle 22"/>
            <p:cNvSpPr>
              <a:spLocks noChangeArrowheads="1"/>
            </p:cNvSpPr>
            <p:nvPr/>
          </p:nvSpPr>
          <p:spPr bwMode="auto">
            <a:xfrm>
              <a:off x="2169" y="1262"/>
              <a:ext cx="791" cy="7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endParaRPr lang="en-GB" altLang="en-US" sz="2000" spc="150" dirty="0" smtClean="0">
                <a:solidFill>
                  <a:srgbClr val="766F54"/>
                </a:solidFill>
                <a:latin typeface="Century Gothic"/>
              </a:endParaRPr>
            </a:p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GB" altLang="en-US" sz="2000" spc="150" dirty="0" smtClean="0">
                  <a:solidFill>
                    <a:srgbClr val="766F54"/>
                  </a:solidFill>
                  <a:latin typeface="Century Gothic"/>
                </a:rPr>
                <a:t>Process</a:t>
              </a:r>
            </a:p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GB" altLang="en-US" sz="2000" spc="150" dirty="0" smtClean="0">
                  <a:solidFill>
                    <a:srgbClr val="766F54"/>
                  </a:solidFill>
                  <a:latin typeface="Century Gothic"/>
                </a:rPr>
                <a:t>complaint</a:t>
              </a:r>
            </a:p>
          </p:txBody>
        </p:sp>
        <p:pic>
          <p:nvPicPr>
            <p:cNvPr id="9242" name="Picture 23" descr="MMj03956980000[1]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4" y="1410"/>
              <a:ext cx="360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3044" name="Group 36"/>
          <p:cNvGrpSpPr>
            <a:grpSpLocks/>
          </p:cNvGrpSpPr>
          <p:nvPr/>
        </p:nvGrpSpPr>
        <p:grpSpPr bwMode="auto">
          <a:xfrm>
            <a:off x="7126499" y="1901829"/>
            <a:ext cx="2777069" cy="1682750"/>
            <a:chOff x="3836" y="1292"/>
            <a:chExt cx="1312" cy="1060"/>
          </a:xfrm>
        </p:grpSpPr>
        <p:pic>
          <p:nvPicPr>
            <p:cNvPr id="9238" name="Picture 8" descr="MMj03956960000[1]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" y="2016"/>
              <a:ext cx="360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51" name="Rectangle 24"/>
            <p:cNvSpPr>
              <a:spLocks noChangeArrowheads="1"/>
            </p:cNvSpPr>
            <p:nvPr/>
          </p:nvSpPr>
          <p:spPr bwMode="auto">
            <a:xfrm>
              <a:off x="3836" y="1292"/>
              <a:ext cx="1188" cy="7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GB" altLang="en-US" sz="2000" spc="150" dirty="0" smtClean="0">
                  <a:solidFill>
                    <a:srgbClr val="766F54"/>
                  </a:solidFill>
                  <a:latin typeface="Century Gothic"/>
                </a:rPr>
                <a:t>Segragate  </a:t>
              </a:r>
            </a:p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GB" altLang="en-US" sz="2000" spc="150" dirty="0" smtClean="0">
                  <a:solidFill>
                    <a:srgbClr val="766F54"/>
                  </a:solidFill>
                  <a:latin typeface="Century Gothic"/>
                </a:rPr>
                <a:t>Sensitive </a:t>
              </a:r>
            </a:p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GB" altLang="en-US" sz="2000" spc="150" dirty="0" smtClean="0">
                  <a:solidFill>
                    <a:srgbClr val="766F54"/>
                  </a:solidFill>
                  <a:latin typeface="Century Gothic"/>
                </a:rPr>
                <a:t>Or Non sensitive</a:t>
              </a:r>
              <a:endParaRPr lang="en-US" altLang="en-US" sz="2000" spc="150" dirty="0" smtClean="0">
                <a:solidFill>
                  <a:srgbClr val="766F54"/>
                </a:solidFill>
                <a:latin typeface="Century Gothic"/>
              </a:endParaRPr>
            </a:p>
          </p:txBody>
        </p:sp>
      </p:grpSp>
      <p:grpSp>
        <p:nvGrpSpPr>
          <p:cNvPr id="43045" name="Group 37"/>
          <p:cNvGrpSpPr>
            <a:grpSpLocks/>
          </p:cNvGrpSpPr>
          <p:nvPr/>
        </p:nvGrpSpPr>
        <p:grpSpPr bwMode="auto">
          <a:xfrm>
            <a:off x="7924800" y="3780531"/>
            <a:ext cx="2946400" cy="1603383"/>
            <a:chOff x="4176" y="2448"/>
            <a:chExt cx="1584" cy="1109"/>
          </a:xfrm>
        </p:grpSpPr>
        <p:pic>
          <p:nvPicPr>
            <p:cNvPr id="9236" name="Picture 14" descr="MMj03956970000[1]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5" y="3168"/>
              <a:ext cx="408" cy="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49" name="Rectangle 25"/>
            <p:cNvSpPr>
              <a:spLocks noChangeArrowheads="1"/>
            </p:cNvSpPr>
            <p:nvPr/>
          </p:nvSpPr>
          <p:spPr bwMode="auto">
            <a:xfrm>
              <a:off x="4176" y="2448"/>
              <a:ext cx="1584" cy="4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GB" altLang="en-US" sz="2000" spc="150" dirty="0" smtClean="0">
                  <a:solidFill>
                    <a:srgbClr val="766F54"/>
                  </a:solidFill>
                  <a:latin typeface="Century Gothic"/>
                </a:rPr>
                <a:t>Referr to sector lead</a:t>
              </a:r>
              <a:endParaRPr lang="en-US" altLang="en-US" sz="2000" spc="150" dirty="0" smtClean="0">
                <a:solidFill>
                  <a:srgbClr val="766F54"/>
                </a:solidFill>
                <a:latin typeface="Century Gothic"/>
              </a:endParaRPr>
            </a:p>
          </p:txBody>
        </p:sp>
      </p:grpSp>
      <p:grpSp>
        <p:nvGrpSpPr>
          <p:cNvPr id="43046" name="Group 38"/>
          <p:cNvGrpSpPr>
            <a:grpSpLocks/>
          </p:cNvGrpSpPr>
          <p:nvPr/>
        </p:nvGrpSpPr>
        <p:grpSpPr bwMode="auto">
          <a:xfrm>
            <a:off x="6525359" y="5186362"/>
            <a:ext cx="2813054" cy="1138238"/>
            <a:chOff x="3552" y="3356"/>
            <a:chExt cx="1329" cy="717"/>
          </a:xfrm>
        </p:grpSpPr>
        <p:sp>
          <p:nvSpPr>
            <p:cNvPr id="22546" name="Rectangle 26"/>
            <p:cNvSpPr>
              <a:spLocks noChangeArrowheads="1"/>
            </p:cNvSpPr>
            <p:nvPr/>
          </p:nvSpPr>
          <p:spPr bwMode="auto">
            <a:xfrm>
              <a:off x="4032" y="3356"/>
              <a:ext cx="849" cy="7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US" altLang="en-US" sz="2000" spc="150" dirty="0" smtClean="0">
                  <a:solidFill>
                    <a:srgbClr val="766F54"/>
                  </a:solidFill>
                  <a:latin typeface="Century Gothic"/>
                </a:rPr>
                <a:t>Review</a:t>
              </a:r>
            </a:p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US" altLang="en-US" sz="2000" spc="150" dirty="0" smtClean="0">
                  <a:solidFill>
                    <a:srgbClr val="766F54"/>
                  </a:solidFill>
                  <a:latin typeface="Century Gothic"/>
                </a:rPr>
                <a:t>&amp;</a:t>
              </a:r>
            </a:p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US" altLang="en-US" sz="2000" spc="150" dirty="0" smtClean="0">
                  <a:solidFill>
                    <a:srgbClr val="766F54"/>
                  </a:solidFill>
                  <a:latin typeface="Century Gothic"/>
                </a:rPr>
                <a:t>investigate</a:t>
              </a:r>
            </a:p>
          </p:txBody>
        </p:sp>
        <p:pic>
          <p:nvPicPr>
            <p:cNvPr id="9235" name="Picture 28" descr="MMj03956970000[1]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2" y="3360"/>
              <a:ext cx="360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3047" name="Group 39"/>
          <p:cNvGrpSpPr>
            <a:grpSpLocks/>
          </p:cNvGrpSpPr>
          <p:nvPr/>
        </p:nvGrpSpPr>
        <p:grpSpPr bwMode="auto">
          <a:xfrm>
            <a:off x="3375776" y="5186360"/>
            <a:ext cx="2393953" cy="539750"/>
            <a:chOff x="2064" y="3356"/>
            <a:chExt cx="1131" cy="340"/>
          </a:xfrm>
        </p:grpSpPr>
        <p:pic>
          <p:nvPicPr>
            <p:cNvPr id="9232" name="Picture 27" descr="MMj03956970000[1]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4" y="3360"/>
              <a:ext cx="360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45" name="Rectangle 29"/>
            <p:cNvSpPr>
              <a:spLocks noChangeArrowheads="1"/>
            </p:cNvSpPr>
            <p:nvPr/>
          </p:nvSpPr>
          <p:spPr bwMode="auto">
            <a:xfrm>
              <a:off x="2448" y="3356"/>
              <a:ext cx="74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GB" altLang="en-US" sz="2000" spc="150" dirty="0" smtClean="0">
                  <a:solidFill>
                    <a:srgbClr val="766F54"/>
                  </a:solidFill>
                  <a:latin typeface="Century Gothic"/>
                </a:rPr>
                <a:t>Follow up</a:t>
              </a:r>
              <a:endParaRPr lang="en-US" altLang="en-US" sz="2000" spc="150" dirty="0" smtClean="0">
                <a:solidFill>
                  <a:srgbClr val="766F54"/>
                </a:solidFill>
                <a:latin typeface="Century Gothic"/>
              </a:endParaRPr>
            </a:p>
          </p:txBody>
        </p:sp>
      </p:grpSp>
      <p:grpSp>
        <p:nvGrpSpPr>
          <p:cNvPr id="43048" name="Group 40"/>
          <p:cNvGrpSpPr>
            <a:grpSpLocks/>
          </p:cNvGrpSpPr>
          <p:nvPr/>
        </p:nvGrpSpPr>
        <p:grpSpPr bwMode="auto">
          <a:xfrm>
            <a:off x="1038967" y="4583111"/>
            <a:ext cx="2235200" cy="1379538"/>
            <a:chOff x="960" y="2976"/>
            <a:chExt cx="912" cy="869"/>
          </a:xfrm>
        </p:grpSpPr>
        <p:pic>
          <p:nvPicPr>
            <p:cNvPr id="9230" name="Picture 11" descr="MMj03956990000[1]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" y="2976"/>
              <a:ext cx="360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43" name="Rectangle 30"/>
            <p:cNvSpPr>
              <a:spLocks noChangeArrowheads="1"/>
            </p:cNvSpPr>
            <p:nvPr/>
          </p:nvSpPr>
          <p:spPr bwMode="auto">
            <a:xfrm>
              <a:off x="960" y="3360"/>
              <a:ext cx="912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GB" altLang="en-US" sz="2000" spc="150" dirty="0">
                  <a:solidFill>
                    <a:srgbClr val="766F54"/>
                  </a:solidFill>
                  <a:latin typeface="Century Gothic"/>
                </a:rPr>
                <a:t>Response</a:t>
              </a:r>
            </a:p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GB" altLang="en-US" sz="2000" spc="150" dirty="0">
                  <a:solidFill>
                    <a:srgbClr val="766F54"/>
                  </a:solidFill>
                  <a:latin typeface="Century Gothic"/>
                </a:rPr>
                <a:t>&amp; action</a:t>
              </a:r>
              <a:endParaRPr lang="en-US" altLang="en-US" sz="2000" spc="150" dirty="0">
                <a:solidFill>
                  <a:srgbClr val="766F54"/>
                </a:solidFill>
                <a:latin typeface="Century Gothic"/>
              </a:endParaRPr>
            </a:p>
          </p:txBody>
        </p:sp>
      </p:grpSp>
      <p:grpSp>
        <p:nvGrpSpPr>
          <p:cNvPr id="43050" name="Group 42"/>
          <p:cNvGrpSpPr>
            <a:grpSpLocks/>
          </p:cNvGrpSpPr>
          <p:nvPr/>
        </p:nvGrpSpPr>
        <p:grpSpPr bwMode="auto">
          <a:xfrm>
            <a:off x="429368" y="3440110"/>
            <a:ext cx="3431117" cy="915988"/>
            <a:chOff x="672" y="2256"/>
            <a:chExt cx="1621" cy="577"/>
          </a:xfrm>
        </p:grpSpPr>
        <p:sp>
          <p:nvSpPr>
            <p:cNvPr id="22540" name="Rectangle 31"/>
            <p:cNvSpPr>
              <a:spLocks noChangeArrowheads="1"/>
            </p:cNvSpPr>
            <p:nvPr/>
          </p:nvSpPr>
          <p:spPr bwMode="auto">
            <a:xfrm>
              <a:off x="672" y="2348"/>
              <a:ext cx="1157" cy="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defRPr>
              </a:lvl9pPr>
            </a:lstStyle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GB" altLang="en-US" sz="2000" spc="150" dirty="0" smtClean="0">
                  <a:solidFill>
                    <a:srgbClr val="766F54"/>
                  </a:solidFill>
                  <a:latin typeface="Century Gothic"/>
                </a:rPr>
                <a:t>Respond</a:t>
              </a:r>
            </a:p>
            <a:p>
              <a:pPr marL="44450">
                <a:spcBef>
                  <a:spcPct val="20000"/>
                </a:spcBef>
                <a:buClr>
                  <a:srgbClr val="A53010"/>
                </a:buClr>
                <a:defRPr/>
              </a:pPr>
              <a:r>
                <a:rPr lang="en-GB" altLang="en-US" sz="2000" spc="150" dirty="0" smtClean="0">
                  <a:solidFill>
                    <a:srgbClr val="766F54"/>
                  </a:solidFill>
                  <a:latin typeface="Century Gothic"/>
                </a:rPr>
                <a:t>To complainant</a:t>
              </a:r>
            </a:p>
          </p:txBody>
        </p:sp>
        <p:pic>
          <p:nvPicPr>
            <p:cNvPr id="9229" name="Picture 32" descr="MMj03956980000[1]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2256"/>
              <a:ext cx="661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1479" y="3255960"/>
            <a:ext cx="2374900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 sz="quarter" idx="4294967295"/>
          </p:nvPr>
        </p:nvSpPr>
        <p:spPr>
          <a:xfrm>
            <a:off x="2438400" y="534988"/>
            <a:ext cx="9753600" cy="1143000"/>
          </a:xfrm>
        </p:spPr>
        <p:txBody>
          <a:bodyPr/>
          <a:lstStyle/>
          <a:p>
            <a:r>
              <a:rPr lang="en-US" dirty="0" smtClean="0"/>
              <a:t>Complaints flow process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497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3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3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3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3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3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3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3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3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n Arrow Callout 6"/>
          <p:cNvSpPr/>
          <p:nvPr/>
        </p:nvSpPr>
        <p:spPr>
          <a:xfrm>
            <a:off x="3660431" y="1162050"/>
            <a:ext cx="4422423" cy="89535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>
                <a:solidFill>
                  <a:prstClr val="white"/>
                </a:solidFill>
              </a:rPr>
              <a:t>Partner Referral </a:t>
            </a:r>
          </a:p>
        </p:txBody>
      </p:sp>
      <p:sp>
        <p:nvSpPr>
          <p:cNvPr id="8" name="Up Ribbon 7"/>
          <p:cNvSpPr/>
          <p:nvPr/>
        </p:nvSpPr>
        <p:spPr>
          <a:xfrm>
            <a:off x="2645846" y="25400"/>
            <a:ext cx="6448777" cy="1079500"/>
          </a:xfrm>
          <a:prstGeom prst="ribbon2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u="sng">
                <a:solidFill>
                  <a:prstClr val="white"/>
                </a:solidFill>
                <a:latin typeface="High Tower Text" panose="02040502050506030303" pitchFamily="18" charset="0"/>
              </a:rPr>
              <a:t>External CRM</a:t>
            </a:r>
          </a:p>
          <a:p>
            <a:pPr algn="ctr"/>
            <a:r>
              <a:rPr lang="en-US" sz="2000" b="1" u="sng">
                <a:solidFill>
                  <a:prstClr val="white"/>
                </a:solidFill>
                <a:latin typeface="High Tower Text" panose="02040502050506030303" pitchFamily="18" charset="0"/>
              </a:rPr>
              <a:t>Proccess Flow</a:t>
            </a:r>
          </a:p>
        </p:txBody>
      </p:sp>
      <p:sp>
        <p:nvSpPr>
          <p:cNvPr id="9" name="Double Wave 8"/>
          <p:cNvSpPr/>
          <p:nvPr/>
        </p:nvSpPr>
        <p:spPr>
          <a:xfrm>
            <a:off x="304807" y="1981200"/>
            <a:ext cx="11528777" cy="1524000"/>
          </a:xfrm>
          <a:prstGeom prst="doubleWav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dirty="0">
                <a:solidFill>
                  <a:sysClr val="windowText" lastClr="000000"/>
                </a:solidFill>
              </a:rPr>
              <a:t>Complaints are collected through WVL accountability channels , handled with confidentiality and processed to the relevant INGO depending on the nature and type of each complaint</a:t>
            </a:r>
            <a:r>
              <a:rPr lang="en-US" sz="1200" b="1" dirty="0" smtClean="0">
                <a:solidFill>
                  <a:sysClr val="windowText" lastClr="000000"/>
                </a:solidFill>
              </a:rPr>
              <a:t>.</a:t>
            </a:r>
            <a:endParaRPr lang="en-US" sz="1200" b="1" dirty="0">
              <a:solidFill>
                <a:sysClr val="windowText" lastClr="000000"/>
              </a:solidFill>
            </a:endParaRPr>
          </a:p>
          <a:p>
            <a:r>
              <a:rPr lang="en-US" sz="1200" b="1" dirty="0">
                <a:solidFill>
                  <a:sysClr val="windowText" lastClr="000000"/>
                </a:solidFill>
              </a:rPr>
              <a:t>Urgent and sensitive cases also referred </a:t>
            </a:r>
            <a:r>
              <a:rPr lang="en-US" sz="1200" b="1" dirty="0" smtClean="0">
                <a:solidFill>
                  <a:sysClr val="windowText" lastClr="000000"/>
                </a:solidFill>
              </a:rPr>
              <a:t>immediately </a:t>
            </a:r>
            <a:r>
              <a:rPr lang="en-US" sz="1200" b="1" dirty="0">
                <a:solidFill>
                  <a:sysClr val="windowText" lastClr="000000"/>
                </a:solidFill>
              </a:rPr>
              <a:t>to the relevant INGO  </a:t>
            </a:r>
          </a:p>
          <a:p>
            <a:endParaRPr lang="en-US" sz="1200" b="1" dirty="0">
              <a:solidFill>
                <a:sysClr val="windowText" lastClr="000000"/>
              </a:solidFill>
            </a:endParaRPr>
          </a:p>
          <a:p>
            <a:r>
              <a:rPr lang="en-US" sz="1200" b="1" dirty="0">
                <a:solidFill>
                  <a:sysClr val="windowText" lastClr="000000"/>
                </a:solidFill>
              </a:rPr>
              <a:t>HA </a:t>
            </a:r>
            <a:r>
              <a:rPr lang="en-US" sz="1200" b="1" dirty="0" smtClean="0">
                <a:solidFill>
                  <a:sysClr val="windowText" lastClr="000000"/>
                </a:solidFill>
              </a:rPr>
              <a:t>Lebanon </a:t>
            </a:r>
            <a:r>
              <a:rPr lang="en-US" sz="1200" b="1" dirty="0">
                <a:solidFill>
                  <a:sysClr val="windowText" lastClr="000000"/>
                </a:solidFill>
              </a:rPr>
              <a:t>established with the below INGO a referral collaboration system.</a:t>
            </a: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4153962309"/>
              </p:ext>
            </p:extLst>
          </p:nvPr>
        </p:nvGraphicFramePr>
        <p:xfrm>
          <a:off x="453672" y="3581400"/>
          <a:ext cx="11331928" cy="228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401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Mainstreaming Humanitarian Accountability in all programs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2589897" y="2133600"/>
            <a:ext cx="8789313" cy="3429000"/>
          </a:xfrm>
        </p:spPr>
        <p:txBody>
          <a:bodyPr/>
          <a:lstStyle/>
          <a:p>
            <a:r>
              <a:rPr lang="en-US" dirty="0" smtClean="0"/>
              <a:t>Set up sector or grant specific accountability tools and train project staff 	on them </a:t>
            </a:r>
          </a:p>
          <a:p>
            <a:r>
              <a:rPr lang="en-US" dirty="0" smtClean="0"/>
              <a:t>Established a New automated system  “Call Center“ for complaints and feedback handling as well as  information provision . </a:t>
            </a:r>
          </a:p>
          <a:p>
            <a:r>
              <a:rPr lang="en-US" dirty="0" smtClean="0"/>
              <a:t>Incorporate humanitarian accountability indicators in all M&amp;E frameworks to be measured on a monthly basis.</a:t>
            </a:r>
          </a:p>
          <a:p>
            <a:endParaRPr lang="en-US" dirty="0" smtClean="0"/>
          </a:p>
          <a:p>
            <a:pPr lvl="8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51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Questions 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94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6594</TotalTime>
  <Words>350</Words>
  <Application>Microsoft Office PowerPoint</Application>
  <PresentationFormat>Custom</PresentationFormat>
  <Paragraphs>91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Wisp</vt:lpstr>
      <vt:lpstr>World Vision Lebanon Humanitarian Accountability </vt:lpstr>
      <vt:lpstr>Program Accountability Framework</vt:lpstr>
      <vt:lpstr>PowerPoint Presentation</vt:lpstr>
      <vt:lpstr>Procedure to handle a complaint</vt:lpstr>
      <vt:lpstr>Complaints flow process</vt:lpstr>
      <vt:lpstr>PowerPoint Presentation</vt:lpstr>
      <vt:lpstr>Mainstreaming Humanitarian Accountability in all programs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الزواج المبكر</dc:title>
  <dc:creator>Hala Itani</dc:creator>
  <cp:lastModifiedBy>UNHCRuser</cp:lastModifiedBy>
  <cp:revision>481</cp:revision>
  <cp:lastPrinted>2015-09-04T04:41:14Z</cp:lastPrinted>
  <dcterms:created xsi:type="dcterms:W3CDTF">2015-06-27T03:50:55Z</dcterms:created>
  <dcterms:modified xsi:type="dcterms:W3CDTF">2016-04-18T05:36:23Z</dcterms:modified>
</cp:coreProperties>
</file>