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9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F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9E55D8-6D1B-4754-8623-E8CCC7A1D185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C8D4839-9CA2-4CBB-AAAD-BA25CE2A2EDE}">
      <dgm:prSet phldrT="[Text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 sz="2400" b="1" dirty="0" smtClean="0">
            <a:solidFill>
              <a:schemeClr val="tx2"/>
            </a:solidFill>
          </a:endParaRPr>
        </a:p>
        <a:p>
          <a:r>
            <a:rPr lang="en-US" sz="3800" dirty="0" smtClean="0"/>
            <a:t> </a:t>
          </a:r>
          <a:endParaRPr lang="en-US" sz="3800" dirty="0"/>
        </a:p>
      </dgm:t>
    </dgm:pt>
    <dgm:pt modelId="{4322F4B1-9780-4E32-B478-7A13702562D6}" type="parTrans" cxnId="{64EBA1C6-7C44-4D2A-92F1-4DA555EC4B8C}">
      <dgm:prSet/>
      <dgm:spPr/>
      <dgm:t>
        <a:bodyPr/>
        <a:lstStyle/>
        <a:p>
          <a:endParaRPr lang="en-US"/>
        </a:p>
      </dgm:t>
    </dgm:pt>
    <dgm:pt modelId="{5F603965-3CFE-44C7-AA18-3CC8FD5B8C1C}" type="sibTrans" cxnId="{64EBA1C6-7C44-4D2A-92F1-4DA555EC4B8C}">
      <dgm:prSet/>
      <dgm:spPr/>
      <dgm:t>
        <a:bodyPr/>
        <a:lstStyle/>
        <a:p>
          <a:endParaRPr lang="en-US"/>
        </a:p>
      </dgm:t>
    </dgm:pt>
    <dgm:pt modelId="{842EBBCE-A8A5-4899-AEC0-19A35D22ACE9}">
      <dgm:prSet phldrT="[Text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 sz="2400" b="1" dirty="0" smtClean="0">
            <a:solidFill>
              <a:schemeClr val="tx2"/>
            </a:solidFill>
          </a:endParaRPr>
        </a:p>
        <a:p>
          <a:endParaRPr lang="en-US" sz="2400" b="1" dirty="0" smtClean="0">
            <a:solidFill>
              <a:schemeClr val="tx2"/>
            </a:solidFill>
          </a:endParaRPr>
        </a:p>
        <a:p>
          <a:endParaRPr lang="en-US" sz="2400" dirty="0"/>
        </a:p>
      </dgm:t>
    </dgm:pt>
    <dgm:pt modelId="{9AE8EAE4-F3CA-4526-9019-86AAE2BED245}" type="parTrans" cxnId="{B2C6E8D2-06A2-4532-9DAE-7980646D9642}">
      <dgm:prSet/>
      <dgm:spPr/>
      <dgm:t>
        <a:bodyPr/>
        <a:lstStyle/>
        <a:p>
          <a:endParaRPr lang="en-US"/>
        </a:p>
      </dgm:t>
    </dgm:pt>
    <dgm:pt modelId="{3B157731-AEE9-4D50-B847-39A5D7507F42}" type="sibTrans" cxnId="{B2C6E8D2-06A2-4532-9DAE-7980646D9642}">
      <dgm:prSet/>
      <dgm:spPr/>
      <dgm:t>
        <a:bodyPr/>
        <a:lstStyle/>
        <a:p>
          <a:endParaRPr lang="en-US"/>
        </a:p>
      </dgm:t>
    </dgm:pt>
    <dgm:pt modelId="{EA2EA17A-5004-4CD3-9E77-E6DE126BDEEB}">
      <dgm:prSet phldrT="[Text]" custT="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 sz="1400" dirty="0" smtClean="0"/>
        </a:p>
        <a:p>
          <a:r>
            <a:rPr lang="en-US" sz="3800" dirty="0" smtClean="0"/>
            <a:t> </a:t>
          </a:r>
          <a:endParaRPr lang="en-US" sz="3800" dirty="0"/>
        </a:p>
      </dgm:t>
    </dgm:pt>
    <dgm:pt modelId="{7B567EEB-2516-48CF-B0EE-4B7CC5616A02}" type="parTrans" cxnId="{225C9504-99B0-4D4D-A055-8CD4B0E23D34}">
      <dgm:prSet/>
      <dgm:spPr/>
      <dgm:t>
        <a:bodyPr/>
        <a:lstStyle/>
        <a:p>
          <a:endParaRPr lang="en-US"/>
        </a:p>
      </dgm:t>
    </dgm:pt>
    <dgm:pt modelId="{DACF3971-1934-403A-AC21-5401879AF9AF}" type="sibTrans" cxnId="{225C9504-99B0-4D4D-A055-8CD4B0E23D34}">
      <dgm:prSet/>
      <dgm:spPr/>
      <dgm:t>
        <a:bodyPr/>
        <a:lstStyle/>
        <a:p>
          <a:endParaRPr lang="en-US"/>
        </a:p>
      </dgm:t>
    </dgm:pt>
    <dgm:pt modelId="{7A4683B9-5122-4F58-9E3E-2AF8B8A46222}" type="pres">
      <dgm:prSet presAssocID="{979E55D8-6D1B-4754-8623-E8CCC7A1D185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13B6A060-96B8-4BD5-B2D6-5DCDD74F062F}" type="pres">
      <dgm:prSet presAssocID="{5C8D4839-9CA2-4CBB-AAAD-BA25CE2A2EDE}" presName="Accent1" presStyleCnt="0"/>
      <dgm:spPr/>
    </dgm:pt>
    <dgm:pt modelId="{21098A00-0775-41FB-A3B5-2EF9588ED529}" type="pres">
      <dgm:prSet presAssocID="{5C8D4839-9CA2-4CBB-AAAD-BA25CE2A2EDE}" presName="Accent" presStyleLbl="node1" presStyleIdx="0" presStyleCnt="3"/>
      <dgm:spPr/>
    </dgm:pt>
    <dgm:pt modelId="{8D8511A2-C039-44E2-B999-DFD6CA614748}" type="pres">
      <dgm:prSet presAssocID="{5C8D4839-9CA2-4CBB-AAAD-BA25CE2A2EDE}" presName="Parent1" presStyleLbl="revTx" presStyleIdx="0" presStyleCnt="3" custScaleX="81991" custScaleY="129295" custLinFactNeighborX="3380" custLinFactNeighborY="295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367268-87E6-4641-ADB7-C8D77A6F4697}" type="pres">
      <dgm:prSet presAssocID="{842EBBCE-A8A5-4899-AEC0-19A35D22ACE9}" presName="Accent2" presStyleCnt="0"/>
      <dgm:spPr/>
    </dgm:pt>
    <dgm:pt modelId="{474D34D7-B919-4636-8962-E68B753057C0}" type="pres">
      <dgm:prSet presAssocID="{842EBBCE-A8A5-4899-AEC0-19A35D22ACE9}" presName="Accent" presStyleLbl="node1" presStyleIdx="1" presStyleCnt="3"/>
      <dgm:spPr/>
    </dgm:pt>
    <dgm:pt modelId="{386CE03E-0AB8-4FCD-A054-22F9DF079565}" type="pres">
      <dgm:prSet presAssocID="{842EBBCE-A8A5-4899-AEC0-19A35D22ACE9}" presName="Parent2" presStyleLbl="revTx" presStyleIdx="1" presStyleCnt="3" custScaleX="54243" custScaleY="159122" custLinFactNeighborX="-12325" custLinFactNeighborY="-342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200890-0EB2-4D13-BE8E-EE77C123858B}" type="pres">
      <dgm:prSet presAssocID="{EA2EA17A-5004-4CD3-9E77-E6DE126BDEEB}" presName="Accent3" presStyleCnt="0"/>
      <dgm:spPr/>
    </dgm:pt>
    <dgm:pt modelId="{B6BE0571-6348-4751-AED0-3087B967F8DE}" type="pres">
      <dgm:prSet presAssocID="{EA2EA17A-5004-4CD3-9E77-E6DE126BDEEB}" presName="Accent" presStyleLbl="node1" presStyleIdx="2" presStyleCnt="3"/>
      <dgm:spPr/>
    </dgm:pt>
    <dgm:pt modelId="{EE701C62-0EBE-4655-BD6B-2DA637EC8CE6}" type="pres">
      <dgm:prSet presAssocID="{EA2EA17A-5004-4CD3-9E77-E6DE126BDEEB}" presName="Parent3" presStyleLbl="revTx" presStyleIdx="2" presStyleCnt="3" custScaleX="86361" custScaleY="126062" custLinFactNeighborX="-1387" custLinFactNeighborY="1389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82E3C6B-DD56-411B-A966-D01E3927DA98}" type="presOf" srcId="{842EBBCE-A8A5-4899-AEC0-19A35D22ACE9}" destId="{386CE03E-0AB8-4FCD-A054-22F9DF079565}" srcOrd="0" destOrd="0" presId="urn:microsoft.com/office/officeart/2009/layout/CircleArrowProcess"/>
    <dgm:cxn modelId="{3125BB6D-143C-4491-B37D-D348629E35C3}" type="presOf" srcId="{EA2EA17A-5004-4CD3-9E77-E6DE126BDEEB}" destId="{EE701C62-0EBE-4655-BD6B-2DA637EC8CE6}" srcOrd="0" destOrd="0" presId="urn:microsoft.com/office/officeart/2009/layout/CircleArrowProcess"/>
    <dgm:cxn modelId="{225C9504-99B0-4D4D-A055-8CD4B0E23D34}" srcId="{979E55D8-6D1B-4754-8623-E8CCC7A1D185}" destId="{EA2EA17A-5004-4CD3-9E77-E6DE126BDEEB}" srcOrd="2" destOrd="0" parTransId="{7B567EEB-2516-48CF-B0EE-4B7CC5616A02}" sibTransId="{DACF3971-1934-403A-AC21-5401879AF9AF}"/>
    <dgm:cxn modelId="{64EBA1C6-7C44-4D2A-92F1-4DA555EC4B8C}" srcId="{979E55D8-6D1B-4754-8623-E8CCC7A1D185}" destId="{5C8D4839-9CA2-4CBB-AAAD-BA25CE2A2EDE}" srcOrd="0" destOrd="0" parTransId="{4322F4B1-9780-4E32-B478-7A13702562D6}" sibTransId="{5F603965-3CFE-44C7-AA18-3CC8FD5B8C1C}"/>
    <dgm:cxn modelId="{B2C6E8D2-06A2-4532-9DAE-7980646D9642}" srcId="{979E55D8-6D1B-4754-8623-E8CCC7A1D185}" destId="{842EBBCE-A8A5-4899-AEC0-19A35D22ACE9}" srcOrd="1" destOrd="0" parTransId="{9AE8EAE4-F3CA-4526-9019-86AAE2BED245}" sibTransId="{3B157731-AEE9-4D50-B847-39A5D7507F42}"/>
    <dgm:cxn modelId="{75277191-F4F2-42D9-AE3C-963D2C408B73}" type="presOf" srcId="{5C8D4839-9CA2-4CBB-AAAD-BA25CE2A2EDE}" destId="{8D8511A2-C039-44E2-B999-DFD6CA614748}" srcOrd="0" destOrd="0" presId="urn:microsoft.com/office/officeart/2009/layout/CircleArrowProcess"/>
    <dgm:cxn modelId="{8E510604-31EB-4174-9A1F-58A0799DAC0E}" type="presOf" srcId="{979E55D8-6D1B-4754-8623-E8CCC7A1D185}" destId="{7A4683B9-5122-4F58-9E3E-2AF8B8A46222}" srcOrd="0" destOrd="0" presId="urn:microsoft.com/office/officeart/2009/layout/CircleArrowProcess"/>
    <dgm:cxn modelId="{4BA64D83-9BE7-4DEB-AEE8-82A03C670072}" type="presParOf" srcId="{7A4683B9-5122-4F58-9E3E-2AF8B8A46222}" destId="{13B6A060-96B8-4BD5-B2D6-5DCDD74F062F}" srcOrd="0" destOrd="0" presId="urn:microsoft.com/office/officeart/2009/layout/CircleArrowProcess"/>
    <dgm:cxn modelId="{BA2B7C28-D52F-4D1E-94D0-30AF42751F89}" type="presParOf" srcId="{13B6A060-96B8-4BD5-B2D6-5DCDD74F062F}" destId="{21098A00-0775-41FB-A3B5-2EF9588ED529}" srcOrd="0" destOrd="0" presId="urn:microsoft.com/office/officeart/2009/layout/CircleArrowProcess"/>
    <dgm:cxn modelId="{BF44C702-8AE7-49C7-866C-099B6BD92F60}" type="presParOf" srcId="{7A4683B9-5122-4F58-9E3E-2AF8B8A46222}" destId="{8D8511A2-C039-44E2-B999-DFD6CA614748}" srcOrd="1" destOrd="0" presId="urn:microsoft.com/office/officeart/2009/layout/CircleArrowProcess"/>
    <dgm:cxn modelId="{AD332E7E-DCBE-4F2C-8B24-567F9281FC5D}" type="presParOf" srcId="{7A4683B9-5122-4F58-9E3E-2AF8B8A46222}" destId="{FF367268-87E6-4641-ADB7-C8D77A6F4697}" srcOrd="2" destOrd="0" presId="urn:microsoft.com/office/officeart/2009/layout/CircleArrowProcess"/>
    <dgm:cxn modelId="{E3C36C32-59A9-4CE0-8A32-0F28A33D302A}" type="presParOf" srcId="{FF367268-87E6-4641-ADB7-C8D77A6F4697}" destId="{474D34D7-B919-4636-8962-E68B753057C0}" srcOrd="0" destOrd="0" presId="urn:microsoft.com/office/officeart/2009/layout/CircleArrowProcess"/>
    <dgm:cxn modelId="{B74644A7-9E07-4DD6-9AB4-20AA77C31785}" type="presParOf" srcId="{7A4683B9-5122-4F58-9E3E-2AF8B8A46222}" destId="{386CE03E-0AB8-4FCD-A054-22F9DF079565}" srcOrd="3" destOrd="0" presId="urn:microsoft.com/office/officeart/2009/layout/CircleArrowProcess"/>
    <dgm:cxn modelId="{34D1D563-92CD-4D7A-981A-E011398DD540}" type="presParOf" srcId="{7A4683B9-5122-4F58-9E3E-2AF8B8A46222}" destId="{B3200890-0EB2-4D13-BE8E-EE77C123858B}" srcOrd="4" destOrd="0" presId="urn:microsoft.com/office/officeart/2009/layout/CircleArrowProcess"/>
    <dgm:cxn modelId="{D018AD6D-E17F-44C6-A44E-C094CEBA67B7}" type="presParOf" srcId="{B3200890-0EB2-4D13-BE8E-EE77C123858B}" destId="{B6BE0571-6348-4751-AED0-3087B967F8DE}" srcOrd="0" destOrd="0" presId="urn:microsoft.com/office/officeart/2009/layout/CircleArrowProcess"/>
    <dgm:cxn modelId="{CB99CDE0-6332-4766-A0CA-09EEDB62DD7C}" type="presParOf" srcId="{7A4683B9-5122-4F58-9E3E-2AF8B8A46222}" destId="{EE701C62-0EBE-4655-BD6B-2DA637EC8CE6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79E55D8-6D1B-4754-8623-E8CCC7A1D185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C8D4839-9CA2-4CBB-AAAD-BA25CE2A2EDE}">
      <dgm:prSet phldrT="[Text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 sz="2400" b="1" dirty="0" smtClean="0">
            <a:solidFill>
              <a:schemeClr val="tx2"/>
            </a:solidFill>
          </a:endParaRPr>
        </a:p>
        <a:p>
          <a:r>
            <a:rPr lang="en-US" sz="3800" dirty="0" smtClean="0"/>
            <a:t> </a:t>
          </a:r>
          <a:endParaRPr lang="en-US" sz="3800" dirty="0"/>
        </a:p>
      </dgm:t>
    </dgm:pt>
    <dgm:pt modelId="{4322F4B1-9780-4E32-B478-7A13702562D6}" type="parTrans" cxnId="{64EBA1C6-7C44-4D2A-92F1-4DA555EC4B8C}">
      <dgm:prSet/>
      <dgm:spPr/>
      <dgm:t>
        <a:bodyPr/>
        <a:lstStyle/>
        <a:p>
          <a:endParaRPr lang="en-US"/>
        </a:p>
      </dgm:t>
    </dgm:pt>
    <dgm:pt modelId="{5F603965-3CFE-44C7-AA18-3CC8FD5B8C1C}" type="sibTrans" cxnId="{64EBA1C6-7C44-4D2A-92F1-4DA555EC4B8C}">
      <dgm:prSet/>
      <dgm:spPr/>
      <dgm:t>
        <a:bodyPr/>
        <a:lstStyle/>
        <a:p>
          <a:endParaRPr lang="en-US"/>
        </a:p>
      </dgm:t>
    </dgm:pt>
    <dgm:pt modelId="{842EBBCE-A8A5-4899-AEC0-19A35D22ACE9}">
      <dgm:prSet phldrT="[Text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 sz="2400" b="1" dirty="0" smtClean="0">
            <a:solidFill>
              <a:schemeClr val="tx2"/>
            </a:solidFill>
          </a:endParaRPr>
        </a:p>
        <a:p>
          <a:endParaRPr lang="en-US" sz="2400" dirty="0"/>
        </a:p>
      </dgm:t>
    </dgm:pt>
    <dgm:pt modelId="{9AE8EAE4-F3CA-4526-9019-86AAE2BED245}" type="parTrans" cxnId="{B2C6E8D2-06A2-4532-9DAE-7980646D9642}">
      <dgm:prSet/>
      <dgm:spPr/>
      <dgm:t>
        <a:bodyPr/>
        <a:lstStyle/>
        <a:p>
          <a:endParaRPr lang="en-US"/>
        </a:p>
      </dgm:t>
    </dgm:pt>
    <dgm:pt modelId="{3B157731-AEE9-4D50-B847-39A5D7507F42}" type="sibTrans" cxnId="{B2C6E8D2-06A2-4532-9DAE-7980646D9642}">
      <dgm:prSet/>
      <dgm:spPr/>
      <dgm:t>
        <a:bodyPr/>
        <a:lstStyle/>
        <a:p>
          <a:endParaRPr lang="en-US"/>
        </a:p>
      </dgm:t>
    </dgm:pt>
    <dgm:pt modelId="{EA2EA17A-5004-4CD3-9E77-E6DE126BDEEB}">
      <dgm:prSet phldrT="[Text]" custT="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 sz="1400" dirty="0" smtClean="0"/>
        </a:p>
        <a:p>
          <a:r>
            <a:rPr lang="en-US" sz="3800" dirty="0" smtClean="0"/>
            <a:t> </a:t>
          </a:r>
          <a:endParaRPr lang="en-US" sz="3800" dirty="0"/>
        </a:p>
      </dgm:t>
    </dgm:pt>
    <dgm:pt modelId="{7B567EEB-2516-48CF-B0EE-4B7CC5616A02}" type="parTrans" cxnId="{225C9504-99B0-4D4D-A055-8CD4B0E23D34}">
      <dgm:prSet/>
      <dgm:spPr/>
      <dgm:t>
        <a:bodyPr/>
        <a:lstStyle/>
        <a:p>
          <a:endParaRPr lang="en-US"/>
        </a:p>
      </dgm:t>
    </dgm:pt>
    <dgm:pt modelId="{DACF3971-1934-403A-AC21-5401879AF9AF}" type="sibTrans" cxnId="{225C9504-99B0-4D4D-A055-8CD4B0E23D34}">
      <dgm:prSet/>
      <dgm:spPr/>
      <dgm:t>
        <a:bodyPr/>
        <a:lstStyle/>
        <a:p>
          <a:endParaRPr lang="en-US"/>
        </a:p>
      </dgm:t>
    </dgm:pt>
    <dgm:pt modelId="{7A4683B9-5122-4F58-9E3E-2AF8B8A46222}" type="pres">
      <dgm:prSet presAssocID="{979E55D8-6D1B-4754-8623-E8CCC7A1D185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13B6A060-96B8-4BD5-B2D6-5DCDD74F062F}" type="pres">
      <dgm:prSet presAssocID="{5C8D4839-9CA2-4CBB-AAAD-BA25CE2A2EDE}" presName="Accent1" presStyleCnt="0"/>
      <dgm:spPr/>
    </dgm:pt>
    <dgm:pt modelId="{21098A00-0775-41FB-A3B5-2EF9588ED529}" type="pres">
      <dgm:prSet presAssocID="{5C8D4839-9CA2-4CBB-AAAD-BA25CE2A2EDE}" presName="Accent" presStyleLbl="node1" presStyleIdx="0" presStyleCnt="3"/>
      <dgm:spPr/>
    </dgm:pt>
    <dgm:pt modelId="{8D8511A2-C039-44E2-B999-DFD6CA614748}" type="pres">
      <dgm:prSet presAssocID="{5C8D4839-9CA2-4CBB-AAAD-BA25CE2A2EDE}" presName="Parent1" presStyleLbl="revTx" presStyleIdx="0" presStyleCnt="3" custScaleY="139734" custLinFactY="200000" custLinFactNeighborX="-4941" custLinFactNeighborY="22303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367268-87E6-4641-ADB7-C8D77A6F4697}" type="pres">
      <dgm:prSet presAssocID="{842EBBCE-A8A5-4899-AEC0-19A35D22ACE9}" presName="Accent2" presStyleCnt="0"/>
      <dgm:spPr/>
    </dgm:pt>
    <dgm:pt modelId="{474D34D7-B919-4636-8962-E68B753057C0}" type="pres">
      <dgm:prSet presAssocID="{842EBBCE-A8A5-4899-AEC0-19A35D22ACE9}" presName="Accent" presStyleLbl="node1" presStyleIdx="1" presStyleCnt="3"/>
      <dgm:spPr/>
    </dgm:pt>
    <dgm:pt modelId="{386CE03E-0AB8-4FCD-A054-22F9DF079565}" type="pres">
      <dgm:prSet presAssocID="{842EBBCE-A8A5-4899-AEC0-19A35D22ACE9}" presName="Parent2" presStyleLbl="revTx" presStyleIdx="1" presStyleCnt="3" custScaleX="54243" custScaleY="123041" custLinFactNeighborX="-11675" custLinFactNeighborY="-841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200890-0EB2-4D13-BE8E-EE77C123858B}" type="pres">
      <dgm:prSet presAssocID="{EA2EA17A-5004-4CD3-9E77-E6DE126BDEEB}" presName="Accent3" presStyleCnt="0"/>
      <dgm:spPr/>
    </dgm:pt>
    <dgm:pt modelId="{B6BE0571-6348-4751-AED0-3087B967F8DE}" type="pres">
      <dgm:prSet presAssocID="{EA2EA17A-5004-4CD3-9E77-E6DE126BDEEB}" presName="Accent" presStyleLbl="node1" presStyleIdx="2" presStyleCnt="3"/>
      <dgm:spPr/>
    </dgm:pt>
    <dgm:pt modelId="{EE701C62-0EBE-4655-BD6B-2DA637EC8CE6}" type="pres">
      <dgm:prSet presAssocID="{EA2EA17A-5004-4CD3-9E77-E6DE126BDEEB}" presName="Parent3" presStyleLbl="revTx" presStyleIdx="2" presStyleCnt="3" custScaleX="86361" custScaleY="126062" custLinFactY="-200000" custLinFactNeighborX="1031" custLinFactNeighborY="-22918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A744703-3D01-457F-A312-476FC0700388}" type="presOf" srcId="{5C8D4839-9CA2-4CBB-AAAD-BA25CE2A2EDE}" destId="{8D8511A2-C039-44E2-B999-DFD6CA614748}" srcOrd="0" destOrd="0" presId="urn:microsoft.com/office/officeart/2009/layout/CircleArrowProcess"/>
    <dgm:cxn modelId="{225C9504-99B0-4D4D-A055-8CD4B0E23D34}" srcId="{979E55D8-6D1B-4754-8623-E8CCC7A1D185}" destId="{EA2EA17A-5004-4CD3-9E77-E6DE126BDEEB}" srcOrd="2" destOrd="0" parTransId="{7B567EEB-2516-48CF-B0EE-4B7CC5616A02}" sibTransId="{DACF3971-1934-403A-AC21-5401879AF9AF}"/>
    <dgm:cxn modelId="{BE019661-23B3-49FA-A055-CAB414F78899}" type="presOf" srcId="{842EBBCE-A8A5-4899-AEC0-19A35D22ACE9}" destId="{386CE03E-0AB8-4FCD-A054-22F9DF079565}" srcOrd="0" destOrd="0" presId="urn:microsoft.com/office/officeart/2009/layout/CircleArrowProcess"/>
    <dgm:cxn modelId="{A39C65CF-14EA-48A5-9F70-0B424E311EDC}" type="presOf" srcId="{EA2EA17A-5004-4CD3-9E77-E6DE126BDEEB}" destId="{EE701C62-0EBE-4655-BD6B-2DA637EC8CE6}" srcOrd="0" destOrd="0" presId="urn:microsoft.com/office/officeart/2009/layout/CircleArrowProcess"/>
    <dgm:cxn modelId="{64EBA1C6-7C44-4D2A-92F1-4DA555EC4B8C}" srcId="{979E55D8-6D1B-4754-8623-E8CCC7A1D185}" destId="{5C8D4839-9CA2-4CBB-AAAD-BA25CE2A2EDE}" srcOrd="0" destOrd="0" parTransId="{4322F4B1-9780-4E32-B478-7A13702562D6}" sibTransId="{5F603965-3CFE-44C7-AA18-3CC8FD5B8C1C}"/>
    <dgm:cxn modelId="{B2C6E8D2-06A2-4532-9DAE-7980646D9642}" srcId="{979E55D8-6D1B-4754-8623-E8CCC7A1D185}" destId="{842EBBCE-A8A5-4899-AEC0-19A35D22ACE9}" srcOrd="1" destOrd="0" parTransId="{9AE8EAE4-F3CA-4526-9019-86AAE2BED245}" sibTransId="{3B157731-AEE9-4D50-B847-39A5D7507F42}"/>
    <dgm:cxn modelId="{DE54CD33-9B8D-4CEB-8C4D-31F2C3C3CBFC}" type="presOf" srcId="{979E55D8-6D1B-4754-8623-E8CCC7A1D185}" destId="{7A4683B9-5122-4F58-9E3E-2AF8B8A46222}" srcOrd="0" destOrd="0" presId="urn:microsoft.com/office/officeart/2009/layout/CircleArrowProcess"/>
    <dgm:cxn modelId="{0FDFD901-2103-4862-AF7C-699AFF14358C}" type="presParOf" srcId="{7A4683B9-5122-4F58-9E3E-2AF8B8A46222}" destId="{13B6A060-96B8-4BD5-B2D6-5DCDD74F062F}" srcOrd="0" destOrd="0" presId="urn:microsoft.com/office/officeart/2009/layout/CircleArrowProcess"/>
    <dgm:cxn modelId="{D00E5613-AB5A-48D1-8170-51B631A28879}" type="presParOf" srcId="{13B6A060-96B8-4BD5-B2D6-5DCDD74F062F}" destId="{21098A00-0775-41FB-A3B5-2EF9588ED529}" srcOrd="0" destOrd="0" presId="urn:microsoft.com/office/officeart/2009/layout/CircleArrowProcess"/>
    <dgm:cxn modelId="{F11DCC24-DCFC-47B9-9B0C-3DE0537A39AB}" type="presParOf" srcId="{7A4683B9-5122-4F58-9E3E-2AF8B8A46222}" destId="{8D8511A2-C039-44E2-B999-DFD6CA614748}" srcOrd="1" destOrd="0" presId="urn:microsoft.com/office/officeart/2009/layout/CircleArrowProcess"/>
    <dgm:cxn modelId="{1F4CEAE2-F045-4838-951E-E06A18E47F36}" type="presParOf" srcId="{7A4683B9-5122-4F58-9E3E-2AF8B8A46222}" destId="{FF367268-87E6-4641-ADB7-C8D77A6F4697}" srcOrd="2" destOrd="0" presId="urn:microsoft.com/office/officeart/2009/layout/CircleArrowProcess"/>
    <dgm:cxn modelId="{C189E72B-E317-4277-BA5A-B092C4DF373F}" type="presParOf" srcId="{FF367268-87E6-4641-ADB7-C8D77A6F4697}" destId="{474D34D7-B919-4636-8962-E68B753057C0}" srcOrd="0" destOrd="0" presId="urn:microsoft.com/office/officeart/2009/layout/CircleArrowProcess"/>
    <dgm:cxn modelId="{3DAC4568-D31B-4003-80F0-AFCDEB0ED41C}" type="presParOf" srcId="{7A4683B9-5122-4F58-9E3E-2AF8B8A46222}" destId="{386CE03E-0AB8-4FCD-A054-22F9DF079565}" srcOrd="3" destOrd="0" presId="urn:microsoft.com/office/officeart/2009/layout/CircleArrowProcess"/>
    <dgm:cxn modelId="{D30ADE2D-1B68-403A-9E38-49C355F24549}" type="presParOf" srcId="{7A4683B9-5122-4F58-9E3E-2AF8B8A46222}" destId="{B3200890-0EB2-4D13-BE8E-EE77C123858B}" srcOrd="4" destOrd="0" presId="urn:microsoft.com/office/officeart/2009/layout/CircleArrowProcess"/>
    <dgm:cxn modelId="{837C9A47-EF39-4B45-A578-99C34B305D94}" type="presParOf" srcId="{B3200890-0EB2-4D13-BE8E-EE77C123858B}" destId="{B6BE0571-6348-4751-AED0-3087B967F8DE}" srcOrd="0" destOrd="0" presId="urn:microsoft.com/office/officeart/2009/layout/CircleArrowProcess"/>
    <dgm:cxn modelId="{B3E062A6-6972-45C7-B70A-6F2A10B47194}" type="presParOf" srcId="{7A4683B9-5122-4F58-9E3E-2AF8B8A46222}" destId="{EE701C62-0EBE-4655-BD6B-2DA637EC8CE6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965A44-3C81-47C3-8188-34081FF96418}" type="doc">
      <dgm:prSet loTypeId="urn:microsoft.com/office/officeart/2005/8/layout/arrow2" loCatId="process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372E69E-8CF0-4A28-8364-C67059E83024}">
      <dgm:prSet phldrT="[Text]" custT="1"/>
      <dgm:spPr/>
      <dgm:t>
        <a:bodyPr/>
        <a:lstStyle/>
        <a:p>
          <a:r>
            <a:rPr lang="en-US" sz="1600" b="1" dirty="0" smtClean="0">
              <a:solidFill>
                <a:schemeClr val="tx2"/>
              </a:solidFill>
            </a:rPr>
            <a:t>Get to know your audience activities</a:t>
          </a:r>
          <a:endParaRPr lang="en-US" sz="1600" b="1" dirty="0">
            <a:solidFill>
              <a:schemeClr val="tx2"/>
            </a:solidFill>
          </a:endParaRPr>
        </a:p>
      </dgm:t>
    </dgm:pt>
    <dgm:pt modelId="{D4C46C57-300D-4F89-A184-03309618565C}" type="parTrans" cxnId="{9F0F6D3B-21FC-4A1E-B602-D138B43612ED}">
      <dgm:prSet/>
      <dgm:spPr/>
      <dgm:t>
        <a:bodyPr/>
        <a:lstStyle/>
        <a:p>
          <a:endParaRPr lang="en-US"/>
        </a:p>
      </dgm:t>
    </dgm:pt>
    <dgm:pt modelId="{1E104ADC-7F77-48EA-BCD4-D2210AC46392}" type="sibTrans" cxnId="{9F0F6D3B-21FC-4A1E-B602-D138B43612ED}">
      <dgm:prSet/>
      <dgm:spPr/>
      <dgm:t>
        <a:bodyPr/>
        <a:lstStyle/>
        <a:p>
          <a:endParaRPr lang="en-US"/>
        </a:p>
      </dgm:t>
    </dgm:pt>
    <dgm:pt modelId="{2931B7CC-180B-4E1E-9562-A5C7894DD5B8}">
      <dgm:prSet phldrT="[Text]" custT="1"/>
      <dgm:spPr/>
      <dgm:t>
        <a:bodyPr/>
        <a:lstStyle/>
        <a:p>
          <a:r>
            <a:rPr lang="en-US" sz="1600" b="1" dirty="0" smtClean="0">
              <a:solidFill>
                <a:schemeClr val="tx2"/>
              </a:solidFill>
            </a:rPr>
            <a:t>Ice Breaking Activities</a:t>
          </a:r>
          <a:endParaRPr lang="en-US" sz="1600" b="1" dirty="0">
            <a:solidFill>
              <a:schemeClr val="tx2"/>
            </a:solidFill>
          </a:endParaRPr>
        </a:p>
      </dgm:t>
    </dgm:pt>
    <dgm:pt modelId="{B6FB8E7B-8E9F-4CDD-88C7-6B43965CE8C3}" type="parTrans" cxnId="{B6B4B8D6-A49C-497A-896F-43C311B194DF}">
      <dgm:prSet/>
      <dgm:spPr/>
      <dgm:t>
        <a:bodyPr/>
        <a:lstStyle/>
        <a:p>
          <a:endParaRPr lang="en-US"/>
        </a:p>
      </dgm:t>
    </dgm:pt>
    <dgm:pt modelId="{ACAB53EA-E32E-4721-9C40-335C2784C6F9}" type="sibTrans" cxnId="{B6B4B8D6-A49C-497A-896F-43C311B194DF}">
      <dgm:prSet/>
      <dgm:spPr/>
      <dgm:t>
        <a:bodyPr/>
        <a:lstStyle/>
        <a:p>
          <a:endParaRPr lang="en-US"/>
        </a:p>
      </dgm:t>
    </dgm:pt>
    <dgm:pt modelId="{B4EBC3C4-D626-4FBF-8A52-1CCBF391D121}">
      <dgm:prSet phldrT="[Text]" custT="1"/>
      <dgm:spPr/>
      <dgm:t>
        <a:bodyPr/>
        <a:lstStyle/>
        <a:p>
          <a:r>
            <a:rPr lang="en-US" sz="1600" b="1" dirty="0" smtClean="0">
              <a:solidFill>
                <a:schemeClr val="tx2"/>
              </a:solidFill>
            </a:rPr>
            <a:t>Delivering the content &amp; showing the video</a:t>
          </a:r>
        </a:p>
      </dgm:t>
    </dgm:pt>
    <dgm:pt modelId="{90D9660F-0E57-437C-A778-F022F1D4DA72}" type="parTrans" cxnId="{C5C36215-1F2C-4C38-9D00-E43E4F5ECAE1}">
      <dgm:prSet/>
      <dgm:spPr/>
      <dgm:t>
        <a:bodyPr/>
        <a:lstStyle/>
        <a:p>
          <a:endParaRPr lang="en-US"/>
        </a:p>
      </dgm:t>
    </dgm:pt>
    <dgm:pt modelId="{D816E29B-F35E-4810-B523-95F396AAAB32}" type="sibTrans" cxnId="{C5C36215-1F2C-4C38-9D00-E43E4F5ECAE1}">
      <dgm:prSet/>
      <dgm:spPr/>
      <dgm:t>
        <a:bodyPr/>
        <a:lstStyle/>
        <a:p>
          <a:endParaRPr lang="en-US"/>
        </a:p>
      </dgm:t>
    </dgm:pt>
    <dgm:pt modelId="{D676FE3E-3E3C-4B0B-A83D-B3C9A30CFD81}">
      <dgm:prSet phldrT="[Text]" custT="1"/>
      <dgm:spPr/>
      <dgm:t>
        <a:bodyPr/>
        <a:lstStyle/>
        <a:p>
          <a:r>
            <a:rPr lang="en-US" sz="1600" b="1" dirty="0" smtClean="0">
              <a:solidFill>
                <a:schemeClr val="tx2"/>
              </a:solidFill>
            </a:rPr>
            <a:t>Energizing Activities</a:t>
          </a:r>
          <a:endParaRPr lang="en-US" sz="1600" b="1" dirty="0">
            <a:solidFill>
              <a:schemeClr val="tx2"/>
            </a:solidFill>
          </a:endParaRPr>
        </a:p>
      </dgm:t>
    </dgm:pt>
    <dgm:pt modelId="{2A56110B-2580-40B3-A1A9-0C004737486C}" type="parTrans" cxnId="{370B81FB-7184-495F-B381-A6CE8A2D1EC1}">
      <dgm:prSet/>
      <dgm:spPr/>
      <dgm:t>
        <a:bodyPr/>
        <a:lstStyle/>
        <a:p>
          <a:endParaRPr lang="en-US"/>
        </a:p>
      </dgm:t>
    </dgm:pt>
    <dgm:pt modelId="{BC8E6D52-4F56-4F3E-BC0A-A5115FEC0C49}" type="sibTrans" cxnId="{370B81FB-7184-495F-B381-A6CE8A2D1EC1}">
      <dgm:prSet/>
      <dgm:spPr/>
      <dgm:t>
        <a:bodyPr/>
        <a:lstStyle/>
        <a:p>
          <a:endParaRPr lang="en-US"/>
        </a:p>
      </dgm:t>
    </dgm:pt>
    <dgm:pt modelId="{7F2CE459-021E-45C1-8766-24FF607E3C2D}">
      <dgm:prSet phldrT="[Text]" custT="1"/>
      <dgm:spPr/>
      <dgm:t>
        <a:bodyPr/>
        <a:lstStyle/>
        <a:p>
          <a:pPr algn="l"/>
          <a:r>
            <a:rPr lang="en-US" sz="1600" b="1" dirty="0" smtClean="0">
              <a:solidFill>
                <a:schemeClr val="tx2"/>
              </a:solidFill>
            </a:rPr>
            <a:t>Summarizing         and Learning points activities  </a:t>
          </a:r>
          <a:endParaRPr lang="en-US" sz="1600" b="1" dirty="0">
            <a:solidFill>
              <a:schemeClr val="tx2"/>
            </a:solidFill>
          </a:endParaRPr>
        </a:p>
      </dgm:t>
    </dgm:pt>
    <dgm:pt modelId="{B4448EE0-E6AE-42D7-BDF6-D0A5CBE47960}" type="parTrans" cxnId="{EFA31B6F-FB01-423B-9976-4F6006C4EF33}">
      <dgm:prSet/>
      <dgm:spPr/>
      <dgm:t>
        <a:bodyPr/>
        <a:lstStyle/>
        <a:p>
          <a:endParaRPr lang="en-US"/>
        </a:p>
      </dgm:t>
    </dgm:pt>
    <dgm:pt modelId="{83B89E72-691B-493D-8E32-A262D0F87956}" type="sibTrans" cxnId="{EFA31B6F-FB01-423B-9976-4F6006C4EF33}">
      <dgm:prSet/>
      <dgm:spPr/>
      <dgm:t>
        <a:bodyPr/>
        <a:lstStyle/>
        <a:p>
          <a:endParaRPr lang="en-US"/>
        </a:p>
      </dgm:t>
    </dgm:pt>
    <dgm:pt modelId="{59F90B5D-2C4E-4BB8-9BA0-9B849BD75662}" type="pres">
      <dgm:prSet presAssocID="{CC965A44-3C81-47C3-8188-34081FF96418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79B7E81-A376-43A4-8758-559B3A940187}" type="pres">
      <dgm:prSet presAssocID="{CC965A44-3C81-47C3-8188-34081FF96418}" presName="arrow" presStyleLbl="bgShp" presStyleIdx="0" presStyleCnt="1"/>
      <dgm:spPr/>
    </dgm:pt>
    <dgm:pt modelId="{F78DDDEE-93B4-4C1B-A6A7-E417066E8DF5}" type="pres">
      <dgm:prSet presAssocID="{CC965A44-3C81-47C3-8188-34081FF96418}" presName="arrowDiagram5" presStyleCnt="0"/>
      <dgm:spPr/>
    </dgm:pt>
    <dgm:pt modelId="{D86B03CB-15CA-48F3-8268-A166013A3A6F}" type="pres">
      <dgm:prSet presAssocID="{6372E69E-8CF0-4A28-8364-C67059E83024}" presName="bullet5a" presStyleLbl="node1" presStyleIdx="0" presStyleCnt="5"/>
      <dgm:spPr/>
    </dgm:pt>
    <dgm:pt modelId="{6A22C66B-3E4F-441F-A8BC-0C910E1B243B}" type="pres">
      <dgm:prSet presAssocID="{6372E69E-8CF0-4A28-8364-C67059E83024}" presName="textBox5a" presStyleLbl="revTx" presStyleIdx="0" presStyleCnt="5" custScaleX="129007" custLinFactNeighborX="22137" custLinFactNeighborY="62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4C5D27-1B4E-469C-B57B-4592899ABEC0}" type="pres">
      <dgm:prSet presAssocID="{2931B7CC-180B-4E1E-9562-A5C7894DD5B8}" presName="bullet5b" presStyleLbl="node1" presStyleIdx="1" presStyleCnt="5"/>
      <dgm:spPr/>
      <dgm:t>
        <a:bodyPr/>
        <a:lstStyle/>
        <a:p>
          <a:endParaRPr lang="en-US"/>
        </a:p>
      </dgm:t>
    </dgm:pt>
    <dgm:pt modelId="{A2C48681-1AE7-4529-B302-2D03A40CE06A}" type="pres">
      <dgm:prSet presAssocID="{2931B7CC-180B-4E1E-9562-A5C7894DD5B8}" presName="textBox5b" presStyleLbl="revTx" presStyleIdx="1" presStyleCnt="5" custScaleY="51154" custLinFactNeighborX="11446" custLinFactNeighborY="-158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300B7C-A5BE-45BE-B5AC-5E3988A428AE}" type="pres">
      <dgm:prSet presAssocID="{B4EBC3C4-D626-4FBF-8A52-1CCBF391D121}" presName="bullet5c" presStyleLbl="node1" presStyleIdx="2" presStyleCnt="5"/>
      <dgm:spPr/>
      <dgm:t>
        <a:bodyPr/>
        <a:lstStyle/>
        <a:p>
          <a:endParaRPr lang="en-US"/>
        </a:p>
      </dgm:t>
    </dgm:pt>
    <dgm:pt modelId="{9212D28B-715D-4DD8-8887-4CE980BDCE61}" type="pres">
      <dgm:prSet presAssocID="{B4EBC3C4-D626-4FBF-8A52-1CCBF391D121}" presName="textBox5c" presStyleLbl="revTx" presStyleIdx="2" presStyleCnt="5" custScaleY="60439" custLinFactNeighborX="1554" custLinFactNeighborY="-135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579BA7-FD9E-421D-AB37-C86E623FF615}" type="pres">
      <dgm:prSet presAssocID="{D676FE3E-3E3C-4B0B-A83D-B3C9A30CFD81}" presName="bullet5d" presStyleLbl="node1" presStyleIdx="3" presStyleCnt="5"/>
      <dgm:spPr/>
      <dgm:t>
        <a:bodyPr/>
        <a:lstStyle/>
        <a:p>
          <a:endParaRPr lang="en-US"/>
        </a:p>
      </dgm:t>
    </dgm:pt>
    <dgm:pt modelId="{5B9A484E-CD47-4934-A420-3F5F3B28CB79}" type="pres">
      <dgm:prSet presAssocID="{D676FE3E-3E3C-4B0B-A83D-B3C9A30CFD81}" presName="textBox5d" presStyleLbl="revTx" presStyleIdx="3" presStyleCnt="5" custScaleY="38259" custLinFactNeighborY="-238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B8B667-0936-4A64-80DE-4908CFF94B24}" type="pres">
      <dgm:prSet presAssocID="{7F2CE459-021E-45C1-8766-24FF607E3C2D}" presName="bullet5e" presStyleLbl="node1" presStyleIdx="4" presStyleCnt="5"/>
      <dgm:spPr/>
      <dgm:t>
        <a:bodyPr/>
        <a:lstStyle/>
        <a:p>
          <a:endParaRPr lang="en-US"/>
        </a:p>
      </dgm:t>
    </dgm:pt>
    <dgm:pt modelId="{4C8A6EA1-99F1-40D8-ABC4-BB5D7D77AB09}" type="pres">
      <dgm:prSet presAssocID="{7F2CE459-021E-45C1-8766-24FF607E3C2D}" presName="textBox5e" presStyleLbl="revTx" presStyleIdx="4" presStyleCnt="5" custScaleY="65444" custLinFactNeighborX="-10000" custLinFactNeighborY="-84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FA31B6F-FB01-423B-9976-4F6006C4EF33}" srcId="{CC965A44-3C81-47C3-8188-34081FF96418}" destId="{7F2CE459-021E-45C1-8766-24FF607E3C2D}" srcOrd="4" destOrd="0" parTransId="{B4448EE0-E6AE-42D7-BDF6-D0A5CBE47960}" sibTransId="{83B89E72-691B-493D-8E32-A262D0F87956}"/>
    <dgm:cxn modelId="{A2B5632A-3C63-4F10-A20A-B4C604BD994F}" type="presOf" srcId="{7F2CE459-021E-45C1-8766-24FF607E3C2D}" destId="{4C8A6EA1-99F1-40D8-ABC4-BB5D7D77AB09}" srcOrd="0" destOrd="0" presId="urn:microsoft.com/office/officeart/2005/8/layout/arrow2"/>
    <dgm:cxn modelId="{9F0F6D3B-21FC-4A1E-B602-D138B43612ED}" srcId="{CC965A44-3C81-47C3-8188-34081FF96418}" destId="{6372E69E-8CF0-4A28-8364-C67059E83024}" srcOrd="0" destOrd="0" parTransId="{D4C46C57-300D-4F89-A184-03309618565C}" sibTransId="{1E104ADC-7F77-48EA-BCD4-D2210AC46392}"/>
    <dgm:cxn modelId="{3CE49BE4-BE34-4BAC-82B3-C2C340499AB2}" type="presOf" srcId="{CC965A44-3C81-47C3-8188-34081FF96418}" destId="{59F90B5D-2C4E-4BB8-9BA0-9B849BD75662}" srcOrd="0" destOrd="0" presId="urn:microsoft.com/office/officeart/2005/8/layout/arrow2"/>
    <dgm:cxn modelId="{E17E268A-9EE5-42D7-AC9A-670AC4A35064}" type="presOf" srcId="{2931B7CC-180B-4E1E-9562-A5C7894DD5B8}" destId="{A2C48681-1AE7-4529-B302-2D03A40CE06A}" srcOrd="0" destOrd="0" presId="urn:microsoft.com/office/officeart/2005/8/layout/arrow2"/>
    <dgm:cxn modelId="{B6B4B8D6-A49C-497A-896F-43C311B194DF}" srcId="{CC965A44-3C81-47C3-8188-34081FF96418}" destId="{2931B7CC-180B-4E1E-9562-A5C7894DD5B8}" srcOrd="1" destOrd="0" parTransId="{B6FB8E7B-8E9F-4CDD-88C7-6B43965CE8C3}" sibTransId="{ACAB53EA-E32E-4721-9C40-335C2784C6F9}"/>
    <dgm:cxn modelId="{42005318-C3FD-486C-8369-718651B2BB99}" type="presOf" srcId="{6372E69E-8CF0-4A28-8364-C67059E83024}" destId="{6A22C66B-3E4F-441F-A8BC-0C910E1B243B}" srcOrd="0" destOrd="0" presId="urn:microsoft.com/office/officeart/2005/8/layout/arrow2"/>
    <dgm:cxn modelId="{C5C36215-1F2C-4C38-9D00-E43E4F5ECAE1}" srcId="{CC965A44-3C81-47C3-8188-34081FF96418}" destId="{B4EBC3C4-D626-4FBF-8A52-1CCBF391D121}" srcOrd="2" destOrd="0" parTransId="{90D9660F-0E57-437C-A778-F022F1D4DA72}" sibTransId="{D816E29B-F35E-4810-B523-95F396AAAB32}"/>
    <dgm:cxn modelId="{370B81FB-7184-495F-B381-A6CE8A2D1EC1}" srcId="{CC965A44-3C81-47C3-8188-34081FF96418}" destId="{D676FE3E-3E3C-4B0B-A83D-B3C9A30CFD81}" srcOrd="3" destOrd="0" parTransId="{2A56110B-2580-40B3-A1A9-0C004737486C}" sibTransId="{BC8E6D52-4F56-4F3E-BC0A-A5115FEC0C49}"/>
    <dgm:cxn modelId="{5C07188D-7F0A-446A-840E-7B602EFF01CF}" type="presOf" srcId="{D676FE3E-3E3C-4B0B-A83D-B3C9A30CFD81}" destId="{5B9A484E-CD47-4934-A420-3F5F3B28CB79}" srcOrd="0" destOrd="0" presId="urn:microsoft.com/office/officeart/2005/8/layout/arrow2"/>
    <dgm:cxn modelId="{21A6F9B3-8E53-49E7-9049-C97900DAB203}" type="presOf" srcId="{B4EBC3C4-D626-4FBF-8A52-1CCBF391D121}" destId="{9212D28B-715D-4DD8-8887-4CE980BDCE61}" srcOrd="0" destOrd="0" presId="urn:microsoft.com/office/officeart/2005/8/layout/arrow2"/>
    <dgm:cxn modelId="{F02DE23D-542A-4C5B-91E9-CD36D6682C0F}" type="presParOf" srcId="{59F90B5D-2C4E-4BB8-9BA0-9B849BD75662}" destId="{979B7E81-A376-43A4-8758-559B3A940187}" srcOrd="0" destOrd="0" presId="urn:microsoft.com/office/officeart/2005/8/layout/arrow2"/>
    <dgm:cxn modelId="{20C7583B-B79C-4DEF-8AF4-C09ABD1EF6AA}" type="presParOf" srcId="{59F90B5D-2C4E-4BB8-9BA0-9B849BD75662}" destId="{F78DDDEE-93B4-4C1B-A6A7-E417066E8DF5}" srcOrd="1" destOrd="0" presId="urn:microsoft.com/office/officeart/2005/8/layout/arrow2"/>
    <dgm:cxn modelId="{433D528D-50E9-42CA-AB9D-F27F62786D25}" type="presParOf" srcId="{F78DDDEE-93B4-4C1B-A6A7-E417066E8DF5}" destId="{D86B03CB-15CA-48F3-8268-A166013A3A6F}" srcOrd="0" destOrd="0" presId="urn:microsoft.com/office/officeart/2005/8/layout/arrow2"/>
    <dgm:cxn modelId="{E19ED7D8-8198-438D-8DFD-75886D4ED473}" type="presParOf" srcId="{F78DDDEE-93B4-4C1B-A6A7-E417066E8DF5}" destId="{6A22C66B-3E4F-441F-A8BC-0C910E1B243B}" srcOrd="1" destOrd="0" presId="urn:microsoft.com/office/officeart/2005/8/layout/arrow2"/>
    <dgm:cxn modelId="{2233E942-7570-45DF-A982-51F5270E9E5B}" type="presParOf" srcId="{F78DDDEE-93B4-4C1B-A6A7-E417066E8DF5}" destId="{A54C5D27-1B4E-469C-B57B-4592899ABEC0}" srcOrd="2" destOrd="0" presId="urn:microsoft.com/office/officeart/2005/8/layout/arrow2"/>
    <dgm:cxn modelId="{B8CE873A-40BC-4106-B382-E274CBE60C15}" type="presParOf" srcId="{F78DDDEE-93B4-4C1B-A6A7-E417066E8DF5}" destId="{A2C48681-1AE7-4529-B302-2D03A40CE06A}" srcOrd="3" destOrd="0" presId="urn:microsoft.com/office/officeart/2005/8/layout/arrow2"/>
    <dgm:cxn modelId="{C332F4BA-FB17-4385-8443-F8D84A5CFC4C}" type="presParOf" srcId="{F78DDDEE-93B4-4C1B-A6A7-E417066E8DF5}" destId="{C7300B7C-A5BE-45BE-B5AC-5E3988A428AE}" srcOrd="4" destOrd="0" presId="urn:microsoft.com/office/officeart/2005/8/layout/arrow2"/>
    <dgm:cxn modelId="{2720A452-0277-4D72-8D8C-E35AEBBBFDC9}" type="presParOf" srcId="{F78DDDEE-93B4-4C1B-A6A7-E417066E8DF5}" destId="{9212D28B-715D-4DD8-8887-4CE980BDCE61}" srcOrd="5" destOrd="0" presId="urn:microsoft.com/office/officeart/2005/8/layout/arrow2"/>
    <dgm:cxn modelId="{19A95FE0-1F09-458B-8D0D-01ED38ECD49B}" type="presParOf" srcId="{F78DDDEE-93B4-4C1B-A6A7-E417066E8DF5}" destId="{B6579BA7-FD9E-421D-AB37-C86E623FF615}" srcOrd="6" destOrd="0" presId="urn:microsoft.com/office/officeart/2005/8/layout/arrow2"/>
    <dgm:cxn modelId="{0E206159-CADF-45F1-99E4-FE2EA0C6E125}" type="presParOf" srcId="{F78DDDEE-93B4-4C1B-A6A7-E417066E8DF5}" destId="{5B9A484E-CD47-4934-A420-3F5F3B28CB79}" srcOrd="7" destOrd="0" presId="urn:microsoft.com/office/officeart/2005/8/layout/arrow2"/>
    <dgm:cxn modelId="{697DA528-4F7B-412E-8B1F-9272237440BA}" type="presParOf" srcId="{F78DDDEE-93B4-4C1B-A6A7-E417066E8DF5}" destId="{07B8B667-0936-4A64-80DE-4908CFF94B24}" srcOrd="8" destOrd="0" presId="urn:microsoft.com/office/officeart/2005/8/layout/arrow2"/>
    <dgm:cxn modelId="{358E07ED-194F-4C0D-BA9C-485EC58294D4}" type="presParOf" srcId="{F78DDDEE-93B4-4C1B-A6A7-E417066E8DF5}" destId="{4C8A6EA1-99F1-40D8-ABC4-BB5D7D77AB09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2B63C2-25E5-437E-B03E-3CBC41B6E751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E98A0A-1113-4DA4-AA54-D654B15052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496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98A0A-1113-4DA4-AA54-D654B150526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726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98A0A-1113-4DA4-AA54-D654B150526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290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101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50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832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272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319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087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917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634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122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871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121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CDFB0-46E3-4CA9-B90C-C263BB5C0AAD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BD628-05AA-4B07-8BE5-CCA8BDC76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171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851660"/>
            <a:ext cx="7772400" cy="1470025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tx2"/>
                  </a:outerShdw>
                </a:effectLst>
              </a:rPr>
              <a:t>CHILD RECRUITMENT SESSIONS</a:t>
            </a:r>
            <a:endParaRPr lang="en-US" sz="4000" dirty="0">
              <a:solidFill>
                <a:schemeClr val="tx2"/>
              </a:solidFill>
              <a:effectLst>
                <a:outerShdw blurRad="50800" dist="50800" dir="5400000" algn="ctr" rotWithShape="0">
                  <a:schemeClr val="tx2"/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048000"/>
            <a:ext cx="6515100" cy="17526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tx2"/>
                  </a:outerShdw>
                </a:effectLst>
              </a:rPr>
              <a:t>Reflection through JRF eyes </a:t>
            </a:r>
            <a:endParaRPr lang="en-US" sz="2800" dirty="0">
              <a:solidFill>
                <a:schemeClr val="tx2"/>
              </a:solidFill>
              <a:effectLst>
                <a:outerShdw blurRad="50800" dist="50800" dir="5400000" algn="ctr" rotWithShape="0">
                  <a:schemeClr val="tx2"/>
                </a:outerShdw>
              </a:effectLst>
            </a:endParaRPr>
          </a:p>
        </p:txBody>
      </p:sp>
      <p:pic>
        <p:nvPicPr>
          <p:cNvPr id="4" name="Picture 3" descr="JR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525780"/>
            <a:ext cx="167640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099" y="3810001"/>
            <a:ext cx="4615247" cy="25873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70403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707" y="7620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Child Recruitment </a:t>
            </a:r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Sessions- for Syrians:</a:t>
            </a:r>
            <a:r>
              <a:rPr lang="en-US" sz="36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/>
            </a:r>
            <a:br>
              <a:rPr lang="en-US" sz="36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</a:br>
            <a:r>
              <a:rPr lang="en-US" sz="20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accent1"/>
                  </a:outerShdw>
                </a:effectLst>
              </a:rPr>
              <a:t>at </a:t>
            </a:r>
            <a:r>
              <a:rPr lang="en-US" sz="2000" b="1" dirty="0" err="1">
                <a:solidFill>
                  <a:schemeClr val="tx2"/>
                </a:solidFill>
                <a:effectLst>
                  <a:outerShdw blurRad="50800" dist="50800" dir="5400000" algn="ctr" rotWithShape="0">
                    <a:schemeClr val="accent1"/>
                  </a:outerShdw>
                </a:effectLst>
              </a:rPr>
              <a:t>Sanabel</a:t>
            </a:r>
            <a:r>
              <a:rPr lang="en-US" sz="20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accent1"/>
                  </a:outerShdw>
                </a:effectLst>
              </a:rPr>
              <a:t> Al </a:t>
            </a:r>
            <a:r>
              <a:rPr lang="en-US" sz="2000" b="1" dirty="0" err="1">
                <a:solidFill>
                  <a:schemeClr val="tx2"/>
                </a:solidFill>
                <a:effectLst>
                  <a:outerShdw blurRad="50800" dist="50800" dir="5400000" algn="ctr" rotWithShape="0">
                    <a:schemeClr val="accent1"/>
                  </a:outerShdw>
                </a:effectLst>
              </a:rPr>
              <a:t>Kheir</a:t>
            </a:r>
            <a:r>
              <a:rPr lang="en-US" sz="20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accent1"/>
                  </a:outerShdw>
                </a:effectLst>
              </a:rPr>
              <a:t> Charitable </a:t>
            </a:r>
            <a:r>
              <a:rPr lang="en-US" sz="20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accent1"/>
                  </a:outerShdw>
                </a:effectLst>
              </a:rPr>
              <a:t>Association - MAKANI Center </a:t>
            </a:r>
            <a:r>
              <a:rPr lang="en-US" sz="20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accent1"/>
                  </a:outerShdw>
                </a:effectLst>
              </a:rPr>
              <a:t>in Al </a:t>
            </a:r>
            <a:r>
              <a:rPr lang="en-US" sz="2000" b="1" dirty="0" err="1">
                <a:solidFill>
                  <a:schemeClr val="tx2"/>
                </a:solidFill>
                <a:effectLst>
                  <a:outerShdw blurRad="50800" dist="50800" dir="5400000" algn="ctr" rotWithShape="0">
                    <a:schemeClr val="accent1"/>
                  </a:outerShdw>
                </a:effectLst>
              </a:rPr>
              <a:t>Hashemi</a:t>
            </a:r>
            <a:r>
              <a:rPr lang="en-US" sz="20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accent1"/>
                  </a:outerShdw>
                </a:effectLst>
              </a:rPr>
              <a:t> Al </a:t>
            </a:r>
            <a:r>
              <a:rPr lang="en-US" sz="2000" b="1" dirty="0" err="1">
                <a:solidFill>
                  <a:schemeClr val="tx2"/>
                </a:solidFill>
                <a:effectLst>
                  <a:outerShdw blurRad="50800" dist="50800" dir="5400000" algn="ctr" rotWithShape="0">
                    <a:schemeClr val="accent1"/>
                  </a:outerShdw>
                </a:effectLst>
              </a:rPr>
              <a:t>Shmali</a:t>
            </a:r>
            <a:endParaRPr lang="en-US" sz="1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6689686"/>
              </p:ext>
            </p:extLst>
          </p:nvPr>
        </p:nvGraphicFramePr>
        <p:xfrm>
          <a:off x="-1828800" y="2133600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1177636" y="1295401"/>
            <a:ext cx="2769759" cy="900652"/>
            <a:chOff x="117028" y="-74932"/>
            <a:chExt cx="2769759" cy="900652"/>
          </a:xfrm>
        </p:grpSpPr>
        <p:sp>
          <p:nvSpPr>
            <p:cNvPr id="5" name="Rounded Rectangle 4"/>
            <p:cNvSpPr/>
            <p:nvPr/>
          </p:nvSpPr>
          <p:spPr>
            <a:xfrm>
              <a:off x="117028" y="1267"/>
              <a:ext cx="2769759" cy="82445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141175" y="-74932"/>
              <a:ext cx="2721465" cy="8765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7625" tIns="31750" rIns="47625" bIns="31750" numCol="1" spcCol="1270" anchor="ctr" anchorCtr="0">
              <a:noAutofit/>
            </a:bodyPr>
            <a:lstStyle/>
            <a:p>
              <a:pPr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500" kern="1200" dirty="0" smtClean="0"/>
                <a:t>2</a:t>
              </a:r>
              <a:r>
                <a:rPr lang="en-US" sz="2500" kern="1200" baseline="30000" dirty="0" smtClean="0"/>
                <a:t>nd</a:t>
              </a:r>
              <a:r>
                <a:rPr lang="en-US" sz="2500" kern="1200" dirty="0" smtClean="0"/>
                <a:t> December 2015 </a:t>
              </a:r>
              <a:r>
                <a:rPr lang="en-US" sz="2000" dirty="0" smtClean="0"/>
                <a:t>15 </a:t>
              </a:r>
              <a:r>
                <a:rPr lang="en-US" sz="1600" dirty="0" smtClean="0"/>
                <a:t>participant in each session</a:t>
              </a:r>
              <a:endParaRPr lang="en-US" sz="16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410200" y="1395747"/>
            <a:ext cx="2660581" cy="820241"/>
            <a:chOff x="3318389" y="1267"/>
            <a:chExt cx="2660581" cy="820241"/>
          </a:xfrm>
        </p:grpSpPr>
        <p:sp>
          <p:nvSpPr>
            <p:cNvPr id="9" name="Rounded Rectangle 8"/>
            <p:cNvSpPr/>
            <p:nvPr/>
          </p:nvSpPr>
          <p:spPr>
            <a:xfrm>
              <a:off x="3318389" y="1267"/>
              <a:ext cx="2660581" cy="820241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ounded Rectangle 4"/>
            <p:cNvSpPr/>
            <p:nvPr/>
          </p:nvSpPr>
          <p:spPr>
            <a:xfrm>
              <a:off x="3342413" y="25291"/>
              <a:ext cx="2612533" cy="77219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7625" tIns="31750" rIns="47625" bIns="31750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500" kern="1200" dirty="0" smtClean="0"/>
                <a:t>6</a:t>
              </a:r>
              <a:r>
                <a:rPr lang="en-US" sz="2500" kern="1200" baseline="30000" dirty="0" smtClean="0"/>
                <a:t>th</a:t>
              </a:r>
              <a:r>
                <a:rPr lang="en-US" sz="2500" kern="1200" dirty="0" smtClean="0"/>
                <a:t> December 2015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dirty="0" smtClean="0"/>
                <a:t>15</a:t>
              </a:r>
              <a:r>
                <a:rPr lang="en-US" sz="1600" dirty="0" smtClean="0"/>
                <a:t> participant in each session</a:t>
              </a:r>
              <a:endParaRPr lang="en-US" sz="1600" kern="1200" dirty="0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54083" y="3200400"/>
            <a:ext cx="1295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400" b="1" dirty="0" smtClean="0"/>
              <a:t>9.00 – 9.45 am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71165" y="4120769"/>
            <a:ext cx="1447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400" b="1" dirty="0" smtClean="0"/>
              <a:t>10.00 – 10.45 am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70307" y="5105400"/>
            <a:ext cx="1447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400" b="1" dirty="0" smtClean="0"/>
              <a:t>11.00 – 11.45 am</a:t>
            </a:r>
            <a:endParaRPr lang="en-US" b="1" dirty="0"/>
          </a:p>
        </p:txBody>
      </p:sp>
      <p:graphicFrame>
        <p:nvGraphicFramePr>
          <p:cNvPr id="14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7644356"/>
              </p:ext>
            </p:extLst>
          </p:nvPr>
        </p:nvGraphicFramePr>
        <p:xfrm>
          <a:off x="2562515" y="2376236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98544" y="5334000"/>
            <a:ext cx="1206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12-15 </a:t>
            </a:r>
            <a:r>
              <a:rPr lang="en-US" b="1" dirty="0" smtClean="0">
                <a:solidFill>
                  <a:schemeClr val="tx2"/>
                </a:solidFill>
              </a:rPr>
              <a:t>yrs.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71164" y="4378352"/>
            <a:ext cx="1210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15-17 yrs.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89795" y="4382817"/>
            <a:ext cx="1256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15-17 yrs.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81600" y="32766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12-15 </a:t>
            </a:r>
            <a:r>
              <a:rPr lang="en-US" b="1" dirty="0" smtClean="0">
                <a:solidFill>
                  <a:schemeClr val="tx2"/>
                </a:solidFill>
              </a:rPr>
              <a:t>yrs.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81800" y="4648200"/>
            <a:ext cx="1447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400" b="1" dirty="0" smtClean="0"/>
              <a:t>11.00 – 11.45 am</a:t>
            </a:r>
            <a:endParaRPr lang="en-US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800600" y="3578423"/>
            <a:ext cx="1447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400" b="1" dirty="0" smtClean="0"/>
              <a:t>10.00 – 10.45 am</a:t>
            </a:r>
            <a:endParaRPr lang="en-US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806015" y="5549443"/>
            <a:ext cx="1447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400" b="1" dirty="0" smtClean="0"/>
              <a:t>12.00 – 12.45 am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73162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Facilitation Strategy used 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8458514"/>
              </p:ext>
            </p:extLst>
          </p:nvPr>
        </p:nvGraphicFramePr>
        <p:xfrm>
          <a:off x="990600" y="1295400"/>
          <a:ext cx="7620000" cy="498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066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Get </a:t>
            </a:r>
            <a:r>
              <a:rPr lang="en-US" sz="36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to know your audience </a:t>
            </a:r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activities: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4" name="Oval 3"/>
          <p:cNvSpPr/>
          <p:nvPr/>
        </p:nvSpPr>
        <p:spPr>
          <a:xfrm>
            <a:off x="304800" y="762000"/>
            <a:ext cx="175260" cy="175260"/>
          </a:xfrm>
          <a:prstGeom prst="ellips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30" y="1371600"/>
            <a:ext cx="3941805" cy="2209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143000" y="35052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Names on cards </a:t>
            </a:r>
            <a:endParaRPr lang="en-US" b="1" dirty="0">
              <a:solidFill>
                <a:schemeClr val="tx2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405082"/>
            <a:ext cx="3886200" cy="21786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4730931" y="3505200"/>
            <a:ext cx="381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Catch the ball and introduce yourself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3874531"/>
            <a:ext cx="4648200" cy="27305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2554877" y="6420464"/>
            <a:ext cx="4339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Talk to your partner and introduce him/her</a:t>
            </a:r>
            <a:endParaRPr lang="en-US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73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Ice breaking activities: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3399043"/>
            <a:ext cx="396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See through…. behind the scene 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24400" y="3445209"/>
            <a:ext cx="411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Three matches to start with (questions game)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54877" y="6235798"/>
            <a:ext cx="4339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Make a wish… Blow a balloon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228600" y="685800"/>
            <a:ext cx="274320" cy="274320"/>
          </a:xfrm>
          <a:prstGeom prst="ellips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2483469"/>
              <a:satOff val="9953"/>
              <a:lumOff val="2157"/>
              <a:alphaOff val="0"/>
            </a:schemeClr>
          </a:fillRef>
          <a:effectRef idx="2">
            <a:schemeClr val="accent5">
              <a:hueOff val="-2483469"/>
              <a:satOff val="9953"/>
              <a:lumOff val="2157"/>
              <a:alphaOff val="0"/>
            </a:schemeClr>
          </a:effectRef>
          <a:fontRef idx="minor">
            <a:schemeClr val="lt1"/>
          </a:fontRef>
        </p:style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390651"/>
            <a:ext cx="3771900" cy="21145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366" y="1275146"/>
            <a:ext cx="3962400" cy="22213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877" y="3962400"/>
            <a:ext cx="3766942" cy="2111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6924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Delivering </a:t>
            </a:r>
            <a:r>
              <a:rPr lang="en-US" sz="36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the content &amp; </a:t>
            </a:r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showing </a:t>
            </a:r>
            <a:r>
              <a:rPr lang="en-US" sz="36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the </a:t>
            </a:r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video: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3399043"/>
            <a:ext cx="396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Display slides from the Power Point  presentation  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24400" y="3445209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Show the video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90800" y="6051132"/>
            <a:ext cx="4339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Using different facilitation techniques.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152400" y="685800"/>
            <a:ext cx="365760" cy="365760"/>
          </a:xfrm>
          <a:prstGeom prst="ellips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4966938"/>
              <a:satOff val="19906"/>
              <a:lumOff val="4314"/>
              <a:alphaOff val="0"/>
            </a:schemeClr>
          </a:fillRef>
          <a:effectRef idx="2">
            <a:schemeClr val="accent5">
              <a:hueOff val="-4966938"/>
              <a:satOff val="19906"/>
              <a:lumOff val="4314"/>
              <a:alphaOff val="0"/>
            </a:schemeClr>
          </a:effectRef>
          <a:fontRef idx="minor">
            <a:schemeClr val="lt1"/>
          </a:fontRef>
        </p:style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206834"/>
            <a:ext cx="3581400" cy="2238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765" y="1472198"/>
            <a:ext cx="3218664" cy="1804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Explosion 1 14"/>
          <p:cNvSpPr/>
          <p:nvPr/>
        </p:nvSpPr>
        <p:spPr>
          <a:xfrm>
            <a:off x="1143000" y="4191000"/>
            <a:ext cx="2438400" cy="1619864"/>
          </a:xfrm>
          <a:prstGeom prst="irregularSeal1">
            <a:avLst/>
          </a:prstGeom>
          <a:ln>
            <a:solidFill>
              <a:srgbClr val="18FC33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Verbal brain storming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20" name="Explosion 1 19"/>
          <p:cNvSpPr/>
          <p:nvPr/>
        </p:nvSpPr>
        <p:spPr>
          <a:xfrm>
            <a:off x="3733800" y="4171406"/>
            <a:ext cx="2438400" cy="1619864"/>
          </a:xfrm>
          <a:prstGeom prst="irregularSeal1">
            <a:avLst/>
          </a:prstGeom>
          <a:ln>
            <a:solidFill>
              <a:srgbClr val="18FC33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Asking questions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21" name="Explosion 1 20"/>
          <p:cNvSpPr/>
          <p:nvPr/>
        </p:nvSpPr>
        <p:spPr>
          <a:xfrm>
            <a:off x="6202680" y="4171406"/>
            <a:ext cx="2438400" cy="1619864"/>
          </a:xfrm>
          <a:prstGeom prst="irregularSeal1">
            <a:avLst/>
          </a:prstGeom>
          <a:ln>
            <a:solidFill>
              <a:srgbClr val="18FC33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Discussions</a:t>
            </a:r>
            <a:endParaRPr lang="en-US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91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Energizing activities: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3622731"/>
            <a:ext cx="396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Candles in a row…future insight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490542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Child recruitment- The photo gallery</a:t>
            </a:r>
            <a:endParaRPr lang="en-US" b="1" dirty="0">
              <a:solidFill>
                <a:schemeClr val="tx2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42" y="1463391"/>
            <a:ext cx="3847942" cy="21571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519" y="2590801"/>
            <a:ext cx="4113245" cy="23059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Oval 15"/>
          <p:cNvSpPr/>
          <p:nvPr/>
        </p:nvSpPr>
        <p:spPr>
          <a:xfrm>
            <a:off x="60960" y="609600"/>
            <a:ext cx="472440" cy="472440"/>
          </a:xfrm>
          <a:prstGeom prst="ellips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7450407"/>
              <a:satOff val="29858"/>
              <a:lumOff val="6471"/>
              <a:alphaOff val="0"/>
            </a:schemeClr>
          </a:fillRef>
          <a:effectRef idx="2">
            <a:schemeClr val="accent5">
              <a:hueOff val="-7450407"/>
              <a:satOff val="29858"/>
              <a:lumOff val="6471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6277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    Summarizing and Learning points activities: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3399043"/>
            <a:ext cx="396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Drawing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26941" y="3456713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Role playing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54677" y="5960853"/>
            <a:ext cx="4339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Verbal messages 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228600" y="533400"/>
            <a:ext cx="601980" cy="601980"/>
          </a:xfrm>
          <a:prstGeom prst="ellips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9933876"/>
              <a:satOff val="39811"/>
              <a:lumOff val="8628"/>
              <a:alphaOff val="0"/>
            </a:schemeClr>
          </a:fillRef>
          <a:effectRef idx="2">
            <a:schemeClr val="accent5">
              <a:hueOff val="-9933876"/>
              <a:satOff val="39811"/>
              <a:lumOff val="8628"/>
              <a:alphaOff val="0"/>
            </a:schemeClr>
          </a:effectRef>
          <a:fontRef idx="minor">
            <a:schemeClr val="lt1"/>
          </a:fontRef>
        </p:style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13" y="1410586"/>
            <a:ext cx="3629327" cy="20346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283" y="1258780"/>
            <a:ext cx="3900117" cy="21864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3824944"/>
            <a:ext cx="3810000" cy="21359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Explosion 1 14"/>
          <p:cNvSpPr/>
          <p:nvPr/>
        </p:nvSpPr>
        <p:spPr>
          <a:xfrm>
            <a:off x="4900749" y="3761584"/>
            <a:ext cx="3878815" cy="2893290"/>
          </a:xfrm>
          <a:prstGeom prst="irregularSeal1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Asking for support through taking the number of UNHCR child protection unit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06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    Examples of drawings – Females session: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10" name="Oval 9"/>
          <p:cNvSpPr/>
          <p:nvPr/>
        </p:nvSpPr>
        <p:spPr>
          <a:xfrm>
            <a:off x="228600" y="533400"/>
            <a:ext cx="601980" cy="601980"/>
          </a:xfrm>
          <a:prstGeom prst="ellips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9933876"/>
              <a:satOff val="39811"/>
              <a:lumOff val="8628"/>
              <a:alphaOff val="0"/>
            </a:schemeClr>
          </a:fillRef>
          <a:effectRef idx="2">
            <a:schemeClr val="accent5">
              <a:hueOff val="-9933876"/>
              <a:satOff val="39811"/>
              <a:lumOff val="8628"/>
              <a:alphaOff val="0"/>
            </a:schemeClr>
          </a:effectRef>
          <a:fontRef idx="minor">
            <a:schemeClr val="lt1"/>
          </a:fontRef>
        </p:style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904999"/>
            <a:ext cx="7162800" cy="4015509"/>
          </a:xfrm>
        </p:spPr>
      </p:pic>
    </p:spTree>
    <p:extLst>
      <p:ext uri="{BB962C8B-B14F-4D97-AF65-F5344CB8AC3E}">
        <p14:creationId xmlns:p14="http://schemas.microsoft.com/office/powerpoint/2010/main" val="124448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    Examples of drawings – Males session: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10" name="Oval 9"/>
          <p:cNvSpPr/>
          <p:nvPr/>
        </p:nvSpPr>
        <p:spPr>
          <a:xfrm>
            <a:off x="228600" y="533400"/>
            <a:ext cx="601980" cy="601980"/>
          </a:xfrm>
          <a:prstGeom prst="ellips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9933876"/>
              <a:satOff val="39811"/>
              <a:lumOff val="8628"/>
              <a:alphaOff val="0"/>
            </a:schemeClr>
          </a:fillRef>
          <a:effectRef idx="2">
            <a:schemeClr val="accent5">
              <a:hueOff val="-9933876"/>
              <a:satOff val="39811"/>
              <a:lumOff val="8628"/>
              <a:alphaOff val="0"/>
            </a:schemeClr>
          </a:effectRef>
          <a:fontRef idx="minor">
            <a:schemeClr val="lt1"/>
          </a:fontRef>
        </p:style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84" y="1785257"/>
            <a:ext cx="7883611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95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Feedback and Recommendations: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458200" cy="4525963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chemeClr val="tx2"/>
                </a:solidFill>
              </a:rPr>
              <a:t> The content prepared and its sequence is suitable for the target audiences. 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chemeClr val="tx2"/>
                </a:solidFill>
              </a:rPr>
              <a:t>The target audiences have shown acceptance. From their perspective, it gave them the opportunity to talk, discuss, and express their fears and ask for the support offered.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chemeClr val="tx2"/>
                </a:solidFill>
              </a:rPr>
              <a:t>The target audiences have been able to see, understand, and pass to others this subject from age perspective despite their thoughts and beliefs.     </a:t>
            </a:r>
          </a:p>
          <a:p>
            <a:pPr marL="0" indent="0" algn="just">
              <a:buNone/>
            </a:pPr>
            <a:endParaRPr lang="en-US" b="1" dirty="0" smtClean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b="1" dirty="0" smtClean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b="1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03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Feedback and Recommendations: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sz="3000" b="1" dirty="0" smtClean="0">
                <a:solidFill>
                  <a:schemeClr val="tx2"/>
                </a:solidFill>
              </a:rPr>
              <a:t>Providing the content and the video to the facilitator a week in advance is recommended.</a:t>
            </a:r>
          </a:p>
          <a:p>
            <a:pPr lvl="2" algn="just"/>
            <a:r>
              <a:rPr lang="en-US" b="1" dirty="0" smtClean="0">
                <a:solidFill>
                  <a:schemeClr val="tx2"/>
                </a:solidFill>
              </a:rPr>
              <a:t>Despite the fact that this subject is touching what is happening in reality, when its first read, the content seems to be rigid. </a:t>
            </a:r>
          </a:p>
          <a:p>
            <a:pPr lvl="2" algn="just"/>
            <a:r>
              <a:rPr lang="en-US" b="1" dirty="0" smtClean="0">
                <a:solidFill>
                  <a:schemeClr val="tx2"/>
                </a:solidFill>
              </a:rPr>
              <a:t>It needs to be read thoroughly and in depth to fully understand all the aspects objectively and accept it. </a:t>
            </a:r>
          </a:p>
          <a:p>
            <a:pPr lvl="2" algn="just"/>
            <a:r>
              <a:rPr lang="en-US" b="1" dirty="0" smtClean="0">
                <a:solidFill>
                  <a:schemeClr val="tx2"/>
                </a:solidFill>
              </a:rPr>
              <a:t>The session needs to be planned well in order to achieve its objectives. </a:t>
            </a:r>
          </a:p>
        </p:txBody>
      </p:sp>
    </p:spTree>
    <p:extLst>
      <p:ext uri="{BB962C8B-B14F-4D97-AF65-F5344CB8AC3E}">
        <p14:creationId xmlns:p14="http://schemas.microsoft.com/office/powerpoint/2010/main" val="622681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Feedback and Recommendations: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chemeClr val="tx2"/>
                </a:solidFill>
              </a:rPr>
              <a:t>The facilitator is encouraged to deliver the sessions on an interactive/ sharing experiences basis. </a:t>
            </a:r>
          </a:p>
          <a:p>
            <a:pPr marL="0" indent="0" algn="just">
              <a:buNone/>
            </a:pPr>
            <a:endParaRPr lang="en-US" b="1" dirty="0" smtClean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chemeClr val="tx2"/>
                </a:solidFill>
              </a:rPr>
              <a:t>Presenting only the first four slides using the data show and the video is recommended.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chemeClr val="tx2"/>
                </a:solidFill>
              </a:rPr>
              <a:t>Delivering the content of slides 5-8 using verbal brain storming, asking questions, and discussions techniques is recommended.</a:t>
            </a:r>
          </a:p>
        </p:txBody>
      </p:sp>
    </p:spTree>
    <p:extLst>
      <p:ext uri="{BB962C8B-B14F-4D97-AF65-F5344CB8AC3E}">
        <p14:creationId xmlns:p14="http://schemas.microsoft.com/office/powerpoint/2010/main" val="107408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Feedback and Recommendations: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chemeClr val="tx2"/>
                </a:solidFill>
              </a:rPr>
              <a:t>The session delivery depends highly on the facilitator and on how he/she introduces the subject due to :</a:t>
            </a:r>
          </a:p>
          <a:p>
            <a:pPr lvl="2" algn="just"/>
            <a:r>
              <a:rPr lang="en-US" b="1" dirty="0" smtClean="0">
                <a:solidFill>
                  <a:schemeClr val="tx2"/>
                </a:solidFill>
              </a:rPr>
              <a:t>The sensitivity of  subject to the target audiences.</a:t>
            </a:r>
          </a:p>
          <a:p>
            <a:pPr lvl="2" algn="just"/>
            <a:r>
              <a:rPr lang="en-US" b="1" dirty="0" smtClean="0">
                <a:solidFill>
                  <a:schemeClr val="tx2"/>
                </a:solidFill>
              </a:rPr>
              <a:t>The negative experiences the target audiences have and associated with this subject.</a:t>
            </a:r>
          </a:p>
          <a:p>
            <a:pPr lvl="2" algn="just"/>
            <a:r>
              <a:rPr lang="en-US" b="1" dirty="0" smtClean="0">
                <a:solidFill>
                  <a:schemeClr val="tx2"/>
                </a:solidFill>
              </a:rPr>
              <a:t>How this subject had an impact on the different aspects of their lives ( emotional, social, economical, knowledge,…)</a:t>
            </a:r>
          </a:p>
          <a:p>
            <a:pPr lvl="2" algn="just"/>
            <a:r>
              <a:rPr lang="en-US" b="1" dirty="0" smtClean="0">
                <a:solidFill>
                  <a:schemeClr val="tx2"/>
                </a:solidFill>
              </a:rPr>
              <a:t>The facilitator should have the skill of dealing with vulnerable people as the subject triggers the target audiences’ emotions and past negative experiences.      </a:t>
            </a:r>
          </a:p>
          <a:p>
            <a:pPr lvl="2" algn="just"/>
            <a:endParaRPr lang="en-US" b="1" dirty="0" smtClean="0">
              <a:solidFill>
                <a:schemeClr val="tx2"/>
              </a:solidFill>
            </a:endParaRPr>
          </a:p>
          <a:p>
            <a:pPr lvl="2" algn="just"/>
            <a:endParaRPr lang="en-US" b="1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65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Feedback and Recommendations: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chemeClr val="tx2"/>
                </a:solidFill>
              </a:rPr>
              <a:t>The Facilitator should be able to gain the target audiences’ trust through:</a:t>
            </a:r>
          </a:p>
          <a:p>
            <a:pPr lvl="2" algn="just"/>
            <a:r>
              <a:rPr lang="en-US" b="1" dirty="0" smtClean="0">
                <a:solidFill>
                  <a:schemeClr val="tx2"/>
                </a:solidFill>
              </a:rPr>
              <a:t>Welcoming the target audiences as they first arrive. </a:t>
            </a:r>
          </a:p>
          <a:p>
            <a:pPr lvl="2" algn="just"/>
            <a:r>
              <a:rPr lang="en-US" b="1" dirty="0" smtClean="0">
                <a:solidFill>
                  <a:schemeClr val="tx2"/>
                </a:solidFill>
              </a:rPr>
              <a:t>Building a positive professional relationship with them through the first activity.</a:t>
            </a:r>
          </a:p>
          <a:p>
            <a:pPr lvl="2" algn="just"/>
            <a:r>
              <a:rPr lang="en-US" b="1" dirty="0" smtClean="0">
                <a:solidFill>
                  <a:schemeClr val="tx2"/>
                </a:solidFill>
              </a:rPr>
              <a:t>Showing sympathy when they share their negative experiences . </a:t>
            </a:r>
          </a:p>
          <a:p>
            <a:pPr lvl="2" algn="just"/>
            <a:r>
              <a:rPr lang="en-US" b="1" dirty="0" smtClean="0">
                <a:solidFill>
                  <a:schemeClr val="tx2"/>
                </a:solidFill>
              </a:rPr>
              <a:t>Taking into account their individual differences.</a:t>
            </a:r>
          </a:p>
          <a:p>
            <a:pPr marL="914400" lvl="2" indent="0" algn="just">
              <a:buNone/>
            </a:pPr>
            <a:endParaRPr lang="en-US" b="1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04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Feedback and Recommendations: </a:t>
            </a:r>
            <a:endParaRPr lang="en-US" sz="3600" b="1" dirty="0">
              <a:solidFill>
                <a:schemeClr val="tx2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458200" cy="452596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chemeClr val="tx2"/>
                </a:solidFill>
              </a:rPr>
              <a:t> The facilitator is encouraged to prepare different activities as each group audience is unique.</a:t>
            </a:r>
          </a:p>
          <a:p>
            <a:pPr marL="0" indent="0" algn="just">
              <a:buNone/>
            </a:pPr>
            <a:endParaRPr lang="en-US" b="1" dirty="0" smtClean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chemeClr val="tx2"/>
                </a:solidFill>
              </a:rPr>
              <a:t>The facilitator is encouraged to understand his audience group in order to decide on the best activity to introduce the subject to them.</a:t>
            </a:r>
            <a:endParaRPr lang="en-US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b="1" dirty="0" smtClean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b="1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94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5400" b="1" dirty="0">
                <a:solidFill>
                  <a:schemeClr val="tx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+mj-lt"/>
                <a:ea typeface="+mj-ea"/>
                <a:cs typeface="+mj-cs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297639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1018</TotalTime>
  <Words>633</Words>
  <Application>Microsoft Office PowerPoint</Application>
  <PresentationFormat>On-screen Show (4:3)</PresentationFormat>
  <Paragraphs>96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Office Theme</vt:lpstr>
      <vt:lpstr>CHILD RECRUITMENT SESSIONS</vt:lpstr>
      <vt:lpstr>Child Recruitment Sessions- for Syrians: at Sanabel Al Kheir Charitable Association - MAKANI Center in Al Hashemi Al Shmali</vt:lpstr>
      <vt:lpstr>Facilitation Strategy used : </vt:lpstr>
      <vt:lpstr>Get to know your audience activities: </vt:lpstr>
      <vt:lpstr>Ice breaking activities: </vt:lpstr>
      <vt:lpstr>Delivering the content &amp; showing the video: </vt:lpstr>
      <vt:lpstr>Energizing activities: </vt:lpstr>
      <vt:lpstr>    Summarizing and Learning points activities: </vt:lpstr>
      <vt:lpstr>    Examples of drawings – Females session: </vt:lpstr>
      <vt:lpstr>    Examples of drawings – Males session:</vt:lpstr>
      <vt:lpstr>Feedback and Recommendations: </vt:lpstr>
      <vt:lpstr>Feedback and Recommendations: </vt:lpstr>
      <vt:lpstr>Feedback and Recommendations: </vt:lpstr>
      <vt:lpstr>Feedback and Recommendations: </vt:lpstr>
      <vt:lpstr>Feedback and Recommendations: </vt:lpstr>
      <vt:lpstr>Feedback and Recommendations: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 RECRUITMENT SESSIONS</dc:title>
  <dc:creator>Muna Hatug (JRF)</dc:creator>
  <cp:lastModifiedBy>Colin Lopez</cp:lastModifiedBy>
  <cp:revision>57</cp:revision>
  <dcterms:created xsi:type="dcterms:W3CDTF">2015-12-07T06:58:05Z</dcterms:created>
  <dcterms:modified xsi:type="dcterms:W3CDTF">2015-12-09T10:34:53Z</dcterms:modified>
</cp:coreProperties>
</file>