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83" d="100"/>
          <a:sy n="83" d="100"/>
        </p:scale>
        <p:origin x="-150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7A96A-E6E1-437C-886D-EEBF2A487529}" type="datetimeFigureOut">
              <a:rPr lang="en-GB" smtClean="0"/>
              <a:t>22/06/2016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AD65C-DFA6-42FF-898E-6270618102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5892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7A96A-E6E1-437C-886D-EEBF2A487529}" type="datetimeFigureOut">
              <a:rPr lang="en-GB" smtClean="0"/>
              <a:t>22/06/2016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AD65C-DFA6-42FF-898E-6270618102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25626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7A96A-E6E1-437C-886D-EEBF2A487529}" type="datetimeFigureOut">
              <a:rPr lang="en-GB" smtClean="0"/>
              <a:t>22/06/2016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AD65C-DFA6-42FF-898E-6270618102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98500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7A96A-E6E1-437C-886D-EEBF2A487529}" type="datetimeFigureOut">
              <a:rPr lang="en-GB" smtClean="0"/>
              <a:t>22/06/2016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AD65C-DFA6-42FF-898E-6270618102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4329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7A96A-E6E1-437C-886D-EEBF2A487529}" type="datetimeFigureOut">
              <a:rPr lang="en-GB" smtClean="0"/>
              <a:t>22/06/2016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AD65C-DFA6-42FF-898E-6270618102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26578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7A96A-E6E1-437C-886D-EEBF2A487529}" type="datetimeFigureOut">
              <a:rPr lang="en-GB" smtClean="0"/>
              <a:t>22/06/2016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AD65C-DFA6-42FF-898E-6270618102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83015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7A96A-E6E1-437C-886D-EEBF2A487529}" type="datetimeFigureOut">
              <a:rPr lang="en-GB" smtClean="0"/>
              <a:t>22/06/2016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AD65C-DFA6-42FF-898E-6270618102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7438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7A96A-E6E1-437C-886D-EEBF2A487529}" type="datetimeFigureOut">
              <a:rPr lang="en-GB" smtClean="0"/>
              <a:t>22/06/2016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AD65C-DFA6-42FF-898E-6270618102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24519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7A96A-E6E1-437C-886D-EEBF2A487529}" type="datetimeFigureOut">
              <a:rPr lang="en-GB" smtClean="0"/>
              <a:t>22/06/2016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AD65C-DFA6-42FF-898E-6270618102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70743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7A96A-E6E1-437C-886D-EEBF2A487529}" type="datetimeFigureOut">
              <a:rPr lang="en-GB" smtClean="0"/>
              <a:t>22/06/2016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AD65C-DFA6-42FF-898E-6270618102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3949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7A96A-E6E1-437C-886D-EEBF2A487529}" type="datetimeFigureOut">
              <a:rPr lang="en-GB" smtClean="0"/>
              <a:t>22/06/2016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AD65C-DFA6-42FF-898E-6270618102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65836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37A96A-E6E1-437C-886D-EEBF2A487529}" type="datetimeFigureOut">
              <a:rPr lang="en-GB" smtClean="0"/>
              <a:t>22/06/2016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0AD65C-DFA6-42FF-898E-6270618102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6799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oph.gov.lb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C00000"/>
                </a:solidFill>
              </a:rPr>
              <a:t>Epidemiological update</a:t>
            </a:r>
            <a:br>
              <a:rPr lang="en-US" b="1" dirty="0" smtClean="0">
                <a:solidFill>
                  <a:srgbClr val="C00000"/>
                </a:solidFill>
              </a:rPr>
            </a:br>
            <a:r>
              <a:rPr lang="en-US" dirty="0" smtClean="0">
                <a:solidFill>
                  <a:srgbClr val="C00000"/>
                </a:solidFill>
              </a:rPr>
              <a:t>June 2016</a:t>
            </a:r>
            <a:endParaRPr lang="en-GB" b="1" dirty="0">
              <a:solidFill>
                <a:srgbClr val="C0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Ministry of Health</a:t>
            </a:r>
          </a:p>
          <a:p>
            <a:r>
              <a:rPr lang="en-US" dirty="0" smtClean="0"/>
              <a:t>Epidemiological Surveillance Program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4068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 smtClean="0">
                <a:solidFill>
                  <a:srgbClr val="C00000"/>
                </a:solidFill>
              </a:rPr>
              <a:t>Reportable communicable diseases, Syrian refugees, Great </a:t>
            </a:r>
            <a:r>
              <a:rPr lang="en-US" sz="3200" dirty="0" err="1" smtClean="0">
                <a:solidFill>
                  <a:srgbClr val="C00000"/>
                </a:solidFill>
              </a:rPr>
              <a:t>Bekaa</a:t>
            </a:r>
            <a:r>
              <a:rPr lang="en-US" sz="3200" dirty="0" smtClean="0">
                <a:solidFill>
                  <a:srgbClr val="C00000"/>
                </a:solidFill>
              </a:rPr>
              <a:t>, 2016 (up to June 15)</a:t>
            </a:r>
            <a:endParaRPr lang="en-GB" sz="3200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886003"/>
          </a:xfrm>
        </p:spPr>
        <p:txBody>
          <a:bodyPr>
            <a:noAutofit/>
          </a:bodyPr>
          <a:lstStyle/>
          <a:p>
            <a:r>
              <a:rPr lang="en-GB" sz="2400" dirty="0" smtClean="0">
                <a:solidFill>
                  <a:srgbClr val="003300"/>
                </a:solidFill>
              </a:rPr>
              <a:t>24 cases of mumps</a:t>
            </a:r>
          </a:p>
          <a:p>
            <a:r>
              <a:rPr lang="en-GB" sz="2400" dirty="0" smtClean="0">
                <a:solidFill>
                  <a:srgbClr val="003300"/>
                </a:solidFill>
              </a:rPr>
              <a:t>21 cases of brucellosis</a:t>
            </a:r>
          </a:p>
          <a:p>
            <a:r>
              <a:rPr lang="en-GB" sz="2400" dirty="0" smtClean="0">
                <a:solidFill>
                  <a:srgbClr val="003300"/>
                </a:solidFill>
              </a:rPr>
              <a:t>12 hepatitis A</a:t>
            </a:r>
          </a:p>
          <a:p>
            <a:r>
              <a:rPr lang="en-GB" sz="2400" dirty="0" smtClean="0">
                <a:solidFill>
                  <a:srgbClr val="003300"/>
                </a:solidFill>
              </a:rPr>
              <a:t>8 </a:t>
            </a:r>
            <a:r>
              <a:rPr lang="en-GB" sz="2400" dirty="0" err="1" smtClean="0">
                <a:solidFill>
                  <a:srgbClr val="003300"/>
                </a:solidFill>
              </a:rPr>
              <a:t>leishmaniasis</a:t>
            </a:r>
            <a:endParaRPr lang="en-GB" sz="2400" dirty="0" smtClean="0">
              <a:solidFill>
                <a:srgbClr val="003300"/>
              </a:solidFill>
            </a:endParaRPr>
          </a:p>
          <a:p>
            <a:r>
              <a:rPr lang="en-GB" sz="2400" dirty="0" smtClean="0">
                <a:solidFill>
                  <a:srgbClr val="003300"/>
                </a:solidFill>
              </a:rPr>
              <a:t>3 meningitis</a:t>
            </a:r>
          </a:p>
          <a:p>
            <a:r>
              <a:rPr lang="en-GB" sz="2400" dirty="0" smtClean="0">
                <a:solidFill>
                  <a:srgbClr val="003300"/>
                </a:solidFill>
              </a:rPr>
              <a:t>3 pertussis</a:t>
            </a:r>
          </a:p>
          <a:p>
            <a:r>
              <a:rPr lang="en-GB" sz="2400" dirty="0" smtClean="0">
                <a:solidFill>
                  <a:srgbClr val="003300"/>
                </a:solidFill>
              </a:rPr>
              <a:t>2 acute flaccid paralysis </a:t>
            </a:r>
            <a:endParaRPr lang="en-GB" sz="2400" dirty="0" smtClean="0">
              <a:solidFill>
                <a:srgbClr val="003300"/>
              </a:solidFill>
            </a:endParaRPr>
          </a:p>
          <a:p>
            <a:r>
              <a:rPr lang="en-GB" sz="2400" dirty="0" smtClean="0">
                <a:solidFill>
                  <a:srgbClr val="003300"/>
                </a:solidFill>
              </a:rPr>
              <a:t>2 hepatitis B</a:t>
            </a:r>
          </a:p>
          <a:p>
            <a:r>
              <a:rPr lang="en-GB" sz="2400" dirty="0" smtClean="0">
                <a:solidFill>
                  <a:srgbClr val="003300"/>
                </a:solidFill>
              </a:rPr>
              <a:t>2 measles</a:t>
            </a:r>
          </a:p>
          <a:p>
            <a:r>
              <a:rPr lang="en-GB" sz="2400" dirty="0" smtClean="0">
                <a:solidFill>
                  <a:srgbClr val="003300"/>
                </a:solidFill>
              </a:rPr>
              <a:t>one rubella</a:t>
            </a:r>
            <a:endParaRPr lang="en-GB" sz="2000" dirty="0" smtClean="0">
              <a:solidFill>
                <a:srgbClr val="003300"/>
              </a:solidFill>
            </a:endParaRPr>
          </a:p>
          <a:p>
            <a:pPr marL="0" indent="0">
              <a:buNone/>
            </a:pPr>
            <a:r>
              <a:rPr lang="en-GB" sz="2400" dirty="0" smtClean="0">
                <a:solidFill>
                  <a:srgbClr val="003300"/>
                </a:solidFill>
                <a:hlinkClick r:id="rId2"/>
              </a:rPr>
              <a:t>www.moph.gov.lb</a:t>
            </a:r>
            <a:r>
              <a:rPr lang="en-GB" sz="2400" dirty="0" smtClean="0">
                <a:solidFill>
                  <a:srgbClr val="003300"/>
                </a:solidFill>
              </a:rPr>
              <a:t> (prevention/epidemiological surveillance)</a:t>
            </a:r>
          </a:p>
          <a:p>
            <a:endParaRPr lang="en-US" sz="2400" dirty="0">
              <a:solidFill>
                <a:srgbClr val="003300"/>
              </a:solidFill>
            </a:endParaRPr>
          </a:p>
          <a:p>
            <a:endParaRPr lang="en-GB" sz="2400" dirty="0">
              <a:solidFill>
                <a:srgbClr val="00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0556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58</Words>
  <Application>Microsoft Office PowerPoint</Application>
  <PresentationFormat>On-screen Show (4:3)</PresentationFormat>
  <Paragraphs>15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Epidemiological update June 2016</vt:lpstr>
      <vt:lpstr>Reportable communicable diseases, Syrian refugees, Great Bekaa, 2016 (up to June 15)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Epidemiological update June 2016</dc:title>
  <dc:creator>Zeina F</dc:creator>
  <cp:lastModifiedBy>zeina</cp:lastModifiedBy>
  <cp:revision>2</cp:revision>
  <dcterms:created xsi:type="dcterms:W3CDTF">2016-06-22T06:29:56Z</dcterms:created>
  <dcterms:modified xsi:type="dcterms:W3CDTF">2016-06-22T06:40:09Z</dcterms:modified>
</cp:coreProperties>
</file>