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704"/>
  </p:normalViewPr>
  <p:slideViewPr>
    <p:cSldViewPr snapToGrid="0" snapToObjects="1">
      <p:cViewPr varScale="1">
        <p:scale>
          <a:sx n="88" d="100"/>
          <a:sy n="8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6B1B6-CF5C-0F42-B5EB-27AA257EC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2414FB-4197-CF44-B300-4A45633A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6BEAF-B7CF-0C4D-9458-C3256E2E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ADCAAD-A16A-314E-9164-055F0D20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5340B1-3593-EC45-9B8E-B18F0B16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8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68CAE-DC56-8D46-B6AE-A88A01A6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C6A2BF-94EA-044F-B7E6-E28DA1948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2CF3CF-5C42-C141-8A8E-B0FD4A8A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B176-D2B9-B948-83AA-1A71102A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BEBEA2-D6DD-CC47-8D8D-E4F97D7B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214E70-A46B-2C42-9E07-D6EAF4AAB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70FA1F-6931-FA42-B82C-B6763F88B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D47B0D-8FE7-B246-93BC-F3863915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A246A-974C-1B4C-9BC6-34576D1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097228-2FE7-264E-995D-AD140FA3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C3D2A7-4C81-324F-B233-70679A8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D1EC22-39DC-DB4D-94E2-E6093E649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D04CA6-A761-B346-BD73-951E50BE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20854-344C-8D45-93EA-CC562EAD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34FB3-D4E8-8D41-BB78-9AB23842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3A082A-2051-104E-8929-745957F2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8C186-6C2C-7244-82A8-DAD58A796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855476-6316-C549-AE4F-BE0C87B8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D9A2C-848F-FF4A-BB5C-7B8E14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94222-A308-2046-B176-6274AF3E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E2149D-AF19-DD4C-90E1-15223371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9E7EC7-C0A2-394D-9093-E56F7B015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621259-E902-8D41-B278-71C9DC0C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239475-7EE5-2249-B899-AB45F89F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D0EE68-ECBD-2746-BBB0-A236CB38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4AA484-CAC2-7A4F-B31F-90D8B0CD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68BDC6-E5DB-7443-92B3-5B2EEC19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995D48-5BDF-F940-BEEE-BCA34E02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7D9EA8-8056-654F-8AFE-5BAED439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C0E1969-6F21-0347-BBED-3C67E1E00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91B0FE-3FE1-EC4E-8124-B8D696F55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DF5E19-52FA-9E47-81B3-440833CE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5B495F-05CE-974C-A64D-18858C51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F34A93-B584-A54C-81F1-454304BC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5DF0F-E797-9B4C-9A76-D252E1C5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764FFA-C196-5944-8616-0F41A226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32C0C-787F-B04A-B870-23A7B716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6AD25A-59F9-694E-8DE1-3F39CAD2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EF6DFA-62E0-E94F-91B5-8351A0F1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8FF25B7-3021-094F-B7DC-21BF01AF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9FFB7E-511C-5E40-A3CC-724A824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0DF84-6905-DE4E-96B8-E2124288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1EF939-4F52-DF43-9281-7D1F2875C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E59782-BA76-F84C-B181-A39229259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68499F-A53A-BA46-8FD9-AF0AB60B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45ECBA-B811-2A44-BAC6-03564B77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26151E-5B20-9F4F-9CFE-7F0C50BF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36CB86-5E9F-F14B-86B3-EF97CDB5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882ABE-82E4-6140-8E90-FABCA51AE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C47295-F65D-AE48-85C8-EA68ED5CC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41C49-4232-7145-B02A-A0FE0B26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3EF58B-B011-DC41-BD9D-9F8FAC7F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80E50D-4EC5-094A-983F-95E73DEB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98A8FD-E0AC-4840-96A2-741B8FC5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403864-8CAE-A742-8B59-36B305F4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E88926-2FDF-D046-A32E-B90934BD2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F505-25A5-2E43-91FE-8C3FA34A4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FE4F12-8962-9441-B65B-9AB1D026E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2CD786-98DB-404C-836A-C5C1AAF88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3C72-798D-B848-87DC-A243D099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8F49E-FB46-924D-ACBD-E4F3EE7B4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3AEC12-BB4A-044B-B07F-2D2A47D19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E38FD08-CEDD-524A-8D82-5C1A6A21D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841" r="-56"/>
          <a:stretch/>
        </p:blipFill>
        <p:spPr>
          <a:xfrm>
            <a:off x="-1" y="-119921"/>
            <a:ext cx="12306925" cy="70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AD747-3E38-F047-A729-9DA091FA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4F31308-0A9E-C44F-A230-9ED94E00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21915" cy="6928413"/>
          </a:xfrm>
        </p:spPr>
      </p:pic>
    </p:spTree>
    <p:extLst>
      <p:ext uri="{BB962C8B-B14F-4D97-AF65-F5344CB8AC3E}">
        <p14:creationId xmlns:p14="http://schemas.microsoft.com/office/powerpoint/2010/main" val="32286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2D19D-AF81-434D-B221-BED6BAE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1230F12-B45B-3144-A142-B7BB1474A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6168" y="-104931"/>
            <a:ext cx="12508083" cy="7050011"/>
          </a:xfrm>
        </p:spPr>
      </p:pic>
    </p:spTree>
    <p:extLst>
      <p:ext uri="{BB962C8B-B14F-4D97-AF65-F5344CB8AC3E}">
        <p14:creationId xmlns:p14="http://schemas.microsoft.com/office/powerpoint/2010/main" val="3987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3267A6-C8E5-7E4A-89CD-41A200D9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E68A818-AAEC-914D-8D57-528C8019A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958" y="-43540"/>
            <a:ext cx="12321915" cy="6945080"/>
          </a:xfrm>
        </p:spPr>
      </p:pic>
    </p:spTree>
    <p:extLst>
      <p:ext uri="{BB962C8B-B14F-4D97-AF65-F5344CB8AC3E}">
        <p14:creationId xmlns:p14="http://schemas.microsoft.com/office/powerpoint/2010/main" val="18553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6A2833-8A35-F542-A5AC-E7DDBFFF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AF9455F-C367-A042-B922-1AA1C0ADD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5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D9A41-252D-B24C-8B22-91078ABA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3ADF2D6-026B-6148-947A-701606F21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977"/>
          </a:xfrm>
        </p:spPr>
      </p:pic>
    </p:spTree>
    <p:extLst>
      <p:ext uri="{BB962C8B-B14F-4D97-AF65-F5344CB8AC3E}">
        <p14:creationId xmlns:p14="http://schemas.microsoft.com/office/powerpoint/2010/main" val="35970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5A27A-AB7C-C944-8D3D-F5F05FB3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696632B-F691-1E46-AE68-3D447B257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458"/>
          </a:xfrm>
        </p:spPr>
      </p:pic>
    </p:spTree>
    <p:extLst>
      <p:ext uri="{BB962C8B-B14F-4D97-AF65-F5344CB8AC3E}">
        <p14:creationId xmlns:p14="http://schemas.microsoft.com/office/powerpoint/2010/main" val="30232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B3E19C-D334-0846-884D-9E5F4882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66201A5-02C3-EA49-A8F0-3F790976E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6167"/>
          </a:xfrm>
        </p:spPr>
      </p:pic>
    </p:spTree>
    <p:extLst>
      <p:ext uri="{BB962C8B-B14F-4D97-AF65-F5344CB8AC3E}">
        <p14:creationId xmlns:p14="http://schemas.microsoft.com/office/powerpoint/2010/main" val="35848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87DA2-AB9A-6A45-A2A6-04654963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0414AB4-7370-A342-9A36-967BE60B0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580"/>
          </a:xfrm>
        </p:spPr>
      </p:pic>
    </p:spTree>
    <p:extLst>
      <p:ext uri="{BB962C8B-B14F-4D97-AF65-F5344CB8AC3E}">
        <p14:creationId xmlns:p14="http://schemas.microsoft.com/office/powerpoint/2010/main" val="24037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609E-10E8-474B-9C01-4F85C1BA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02D845A-1881-7344-B868-922B6153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2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6DE07-47A7-2945-AB76-D81AD17F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0E796DC-FE5A-8945-BF20-7EE72518A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7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5BD11-2FDA-2F44-82B2-161CB7C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89CB2F5-6E59-AE44-8BD7-DCE13C818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6490" y="-104931"/>
            <a:ext cx="12374977" cy="6962931"/>
          </a:xfrm>
        </p:spPr>
      </p:pic>
    </p:spTree>
    <p:extLst>
      <p:ext uri="{BB962C8B-B14F-4D97-AF65-F5344CB8AC3E}">
        <p14:creationId xmlns:p14="http://schemas.microsoft.com/office/powerpoint/2010/main" val="2915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hadi</dc:creator>
  <cp:lastModifiedBy>Media Hadi</cp:lastModifiedBy>
  <cp:revision>1</cp:revision>
  <dcterms:created xsi:type="dcterms:W3CDTF">2019-03-20T07:54:37Z</dcterms:created>
  <dcterms:modified xsi:type="dcterms:W3CDTF">2019-03-24T07:58:46Z</dcterms:modified>
</cp:coreProperties>
</file>