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535" r:id="rId1"/>
  </p:sldMasterIdLst>
  <p:notesMasterIdLst>
    <p:notesMasterId r:id="rId6"/>
  </p:notesMasterIdLst>
  <p:handoutMasterIdLst>
    <p:handoutMasterId r:id="rId7"/>
  </p:handoutMasterIdLst>
  <p:sldIdLst>
    <p:sldId id="475" r:id="rId2"/>
    <p:sldId id="486" r:id="rId3"/>
    <p:sldId id="485" r:id="rId4"/>
    <p:sldId id="487" r:id="rId5"/>
  </p:sldIdLst>
  <p:sldSz cx="9144000" cy="6858000" type="screen4x3"/>
  <p:notesSz cx="7053263" cy="93091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 userDrawn="1">
          <p15:clr>
            <a:srgbClr val="A4A3A4"/>
          </p15:clr>
        </p15:guide>
        <p15:guide id="2" pos="222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78E7F"/>
    <a:srgbClr val="666366"/>
    <a:srgbClr val="7E543A"/>
    <a:srgbClr val="937936"/>
    <a:srgbClr val="379536"/>
    <a:srgbClr val="E7D8AC"/>
    <a:srgbClr val="FF0000"/>
    <a:srgbClr val="73C167"/>
    <a:srgbClr val="C050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333" autoAdjust="0"/>
    <p:restoredTop sz="92321" autoAdjust="0"/>
  </p:normalViewPr>
  <p:slideViewPr>
    <p:cSldViewPr>
      <p:cViewPr varScale="1">
        <p:scale>
          <a:sx n="63" d="100"/>
          <a:sy n="63" d="100"/>
        </p:scale>
        <p:origin x="700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842" y="-90"/>
      </p:cViewPr>
      <p:guideLst>
        <p:guide orient="horz" pos="2932"/>
        <p:guide pos="222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E48387-E3FA-4B6E-AD0C-058DCD467D62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A3A45422-34BF-4BCC-8EA9-4F68C891DC65}">
      <dgm:prSet phldrT="[Text]"/>
      <dgm:spPr>
        <a:solidFill>
          <a:srgbClr val="378E7F"/>
        </a:solidFill>
      </dgm:spPr>
      <dgm:t>
        <a:bodyPr/>
        <a:lstStyle/>
        <a:p>
          <a:r>
            <a:rPr lang="en-US" dirty="0" smtClean="0"/>
            <a:t>IGA Selection - Agency</a:t>
          </a:r>
          <a:endParaRPr lang="en-US" dirty="0"/>
        </a:p>
      </dgm:t>
    </dgm:pt>
    <dgm:pt modelId="{4FA92E23-706E-4298-BF8C-B88FE9BCC01E}" type="parTrans" cxnId="{7B49A61F-7B9E-4EE1-B1C6-1A136DA17FA3}">
      <dgm:prSet/>
      <dgm:spPr/>
      <dgm:t>
        <a:bodyPr/>
        <a:lstStyle/>
        <a:p>
          <a:endParaRPr lang="en-US"/>
        </a:p>
      </dgm:t>
    </dgm:pt>
    <dgm:pt modelId="{08111C2E-9E07-4496-8C42-72574616DCBB}" type="sibTrans" cxnId="{7B49A61F-7B9E-4EE1-B1C6-1A136DA17FA3}">
      <dgm:prSet/>
      <dgm:spPr>
        <a:solidFill>
          <a:srgbClr val="666366"/>
        </a:solidFill>
      </dgm:spPr>
      <dgm:t>
        <a:bodyPr/>
        <a:lstStyle/>
        <a:p>
          <a:endParaRPr lang="en-US"/>
        </a:p>
      </dgm:t>
    </dgm:pt>
    <dgm:pt modelId="{85584398-7A95-44FA-86BF-7E53D572B70E}">
      <dgm:prSet phldrT="[Text]"/>
      <dgm:spPr>
        <a:solidFill>
          <a:srgbClr val="378E7F"/>
        </a:solidFill>
      </dgm:spPr>
      <dgm:t>
        <a:bodyPr/>
        <a:lstStyle/>
        <a:p>
          <a:r>
            <a:rPr lang="en-US" dirty="0" smtClean="0"/>
            <a:t>Localized Market Research</a:t>
          </a:r>
          <a:endParaRPr lang="en-US" dirty="0"/>
        </a:p>
      </dgm:t>
    </dgm:pt>
    <dgm:pt modelId="{B24EDA9D-D447-4FDF-A17C-EF6C9A7F95BF}" type="parTrans" cxnId="{3545CF5F-A63E-41CE-83F6-47314272709A}">
      <dgm:prSet/>
      <dgm:spPr/>
      <dgm:t>
        <a:bodyPr/>
        <a:lstStyle/>
        <a:p>
          <a:endParaRPr lang="en-US"/>
        </a:p>
      </dgm:t>
    </dgm:pt>
    <dgm:pt modelId="{956FA199-1523-4D8E-8865-598ECAC54780}" type="sibTrans" cxnId="{3545CF5F-A63E-41CE-83F6-47314272709A}">
      <dgm:prSet/>
      <dgm:spPr/>
      <dgm:t>
        <a:bodyPr/>
        <a:lstStyle/>
        <a:p>
          <a:endParaRPr lang="en-US"/>
        </a:p>
      </dgm:t>
    </dgm:pt>
    <dgm:pt modelId="{F4A98F6E-4B9E-4E91-8AD8-CC3C12DED6C5}" type="pres">
      <dgm:prSet presAssocID="{36E48387-E3FA-4B6E-AD0C-058DCD467D62}" presName="Name0" presStyleCnt="0">
        <dgm:presLayoutVars>
          <dgm:dir/>
          <dgm:resizeHandles val="exact"/>
        </dgm:presLayoutVars>
      </dgm:prSet>
      <dgm:spPr/>
    </dgm:pt>
    <dgm:pt modelId="{05120D5D-5BF8-4A05-8A1C-97E69A7BAC16}" type="pres">
      <dgm:prSet presAssocID="{A3A45422-34BF-4BCC-8EA9-4F68C891DC65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191849-B60F-47D4-9E8C-4B4A890E5509}" type="pres">
      <dgm:prSet presAssocID="{08111C2E-9E07-4496-8C42-72574616DCBB}" presName="sibTrans" presStyleLbl="sibTrans2D1" presStyleIdx="0" presStyleCnt="1"/>
      <dgm:spPr/>
    </dgm:pt>
    <dgm:pt modelId="{476BF72D-867E-44D1-BA3E-AA7FB578D215}" type="pres">
      <dgm:prSet presAssocID="{08111C2E-9E07-4496-8C42-72574616DCBB}" presName="connectorText" presStyleLbl="sibTrans2D1" presStyleIdx="0" presStyleCnt="1"/>
      <dgm:spPr/>
    </dgm:pt>
    <dgm:pt modelId="{63EC9311-EEE7-4659-B029-7622F0CBDA6D}" type="pres">
      <dgm:prSet presAssocID="{85584398-7A95-44FA-86BF-7E53D572B70E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0FDC0C9-9AE5-4986-B4B9-D12F97ACBD1A}" type="presOf" srcId="{A3A45422-34BF-4BCC-8EA9-4F68C891DC65}" destId="{05120D5D-5BF8-4A05-8A1C-97E69A7BAC16}" srcOrd="0" destOrd="0" presId="urn:microsoft.com/office/officeart/2005/8/layout/process1"/>
    <dgm:cxn modelId="{32533DFB-28FA-4B74-9570-05F63E82F16C}" type="presOf" srcId="{85584398-7A95-44FA-86BF-7E53D572B70E}" destId="{63EC9311-EEE7-4659-B029-7622F0CBDA6D}" srcOrd="0" destOrd="0" presId="urn:microsoft.com/office/officeart/2005/8/layout/process1"/>
    <dgm:cxn modelId="{9F0F46DF-CE3F-4885-96B9-41E0F4A30827}" type="presOf" srcId="{36E48387-E3FA-4B6E-AD0C-058DCD467D62}" destId="{F4A98F6E-4B9E-4E91-8AD8-CC3C12DED6C5}" srcOrd="0" destOrd="0" presId="urn:microsoft.com/office/officeart/2005/8/layout/process1"/>
    <dgm:cxn modelId="{3545CF5F-A63E-41CE-83F6-47314272709A}" srcId="{36E48387-E3FA-4B6E-AD0C-058DCD467D62}" destId="{85584398-7A95-44FA-86BF-7E53D572B70E}" srcOrd="1" destOrd="0" parTransId="{B24EDA9D-D447-4FDF-A17C-EF6C9A7F95BF}" sibTransId="{956FA199-1523-4D8E-8865-598ECAC54780}"/>
    <dgm:cxn modelId="{7B49A61F-7B9E-4EE1-B1C6-1A136DA17FA3}" srcId="{36E48387-E3FA-4B6E-AD0C-058DCD467D62}" destId="{A3A45422-34BF-4BCC-8EA9-4F68C891DC65}" srcOrd="0" destOrd="0" parTransId="{4FA92E23-706E-4298-BF8C-B88FE9BCC01E}" sibTransId="{08111C2E-9E07-4496-8C42-72574616DCBB}"/>
    <dgm:cxn modelId="{26B7D937-8857-4D04-B5A6-816A835A045A}" type="presOf" srcId="{08111C2E-9E07-4496-8C42-72574616DCBB}" destId="{EB191849-B60F-47D4-9E8C-4B4A890E5509}" srcOrd="0" destOrd="0" presId="urn:microsoft.com/office/officeart/2005/8/layout/process1"/>
    <dgm:cxn modelId="{2F410FB3-E1EF-45B9-8CE4-0426F12A7B28}" type="presOf" srcId="{08111C2E-9E07-4496-8C42-72574616DCBB}" destId="{476BF72D-867E-44D1-BA3E-AA7FB578D215}" srcOrd="1" destOrd="0" presId="urn:microsoft.com/office/officeart/2005/8/layout/process1"/>
    <dgm:cxn modelId="{C8D7F7DF-5AFA-4E63-96F3-2F339601DD31}" type="presParOf" srcId="{F4A98F6E-4B9E-4E91-8AD8-CC3C12DED6C5}" destId="{05120D5D-5BF8-4A05-8A1C-97E69A7BAC16}" srcOrd="0" destOrd="0" presId="urn:microsoft.com/office/officeart/2005/8/layout/process1"/>
    <dgm:cxn modelId="{A957C303-6E52-4423-8C42-E14D9FEDB2B5}" type="presParOf" srcId="{F4A98F6E-4B9E-4E91-8AD8-CC3C12DED6C5}" destId="{EB191849-B60F-47D4-9E8C-4B4A890E5509}" srcOrd="1" destOrd="0" presId="urn:microsoft.com/office/officeart/2005/8/layout/process1"/>
    <dgm:cxn modelId="{F1EFE0B9-B67E-488F-B5C4-99DF8E490C4F}" type="presParOf" srcId="{EB191849-B60F-47D4-9E8C-4B4A890E5509}" destId="{476BF72D-867E-44D1-BA3E-AA7FB578D215}" srcOrd="0" destOrd="0" presId="urn:microsoft.com/office/officeart/2005/8/layout/process1"/>
    <dgm:cxn modelId="{9477DB63-8D52-4867-96B9-0C086FBABE8C}" type="presParOf" srcId="{F4A98F6E-4B9E-4E91-8AD8-CC3C12DED6C5}" destId="{63EC9311-EEE7-4659-B029-7622F0CBDA6D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7D9A99-3CC5-469E-AF2F-15B700222F9A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7E955B0-63F7-4C4F-BB07-18BDEB835CED}">
      <dgm:prSet phldrT="[Text]"/>
      <dgm:spPr>
        <a:solidFill>
          <a:srgbClr val="378E7F"/>
        </a:solidFill>
      </dgm:spPr>
      <dgm:t>
        <a:bodyPr/>
        <a:lstStyle/>
        <a:p>
          <a:r>
            <a:rPr lang="en-US" dirty="0" smtClean="0"/>
            <a:t>Retail - Grocery</a:t>
          </a:r>
          <a:endParaRPr lang="en-US" dirty="0"/>
        </a:p>
      </dgm:t>
    </dgm:pt>
    <dgm:pt modelId="{62DAF346-44F7-4CCB-A198-3C442E6E135D}" type="parTrans" cxnId="{9A4867DA-BDC6-421F-ADC7-35CE875B6B03}">
      <dgm:prSet/>
      <dgm:spPr/>
      <dgm:t>
        <a:bodyPr/>
        <a:lstStyle/>
        <a:p>
          <a:endParaRPr lang="en-US"/>
        </a:p>
      </dgm:t>
    </dgm:pt>
    <dgm:pt modelId="{C329E3CB-93F9-485E-918A-9A7DF663A546}" type="sibTrans" cxnId="{9A4867DA-BDC6-421F-ADC7-35CE875B6B03}">
      <dgm:prSet/>
      <dgm:spPr/>
      <dgm:t>
        <a:bodyPr/>
        <a:lstStyle/>
        <a:p>
          <a:endParaRPr lang="en-US"/>
        </a:p>
      </dgm:t>
    </dgm:pt>
    <dgm:pt modelId="{6DFC8C04-9C5F-4429-A686-6BA8AC8CEC88}">
      <dgm:prSet phldrT="[Text]"/>
      <dgm:spPr>
        <a:solidFill>
          <a:srgbClr val="378E7F"/>
        </a:solidFill>
      </dgm:spPr>
      <dgm:t>
        <a:bodyPr/>
        <a:lstStyle/>
        <a:p>
          <a:r>
            <a:rPr lang="en-US" dirty="0" smtClean="0"/>
            <a:t>Skill Businesses – Tailoring, etc.</a:t>
          </a:r>
          <a:endParaRPr lang="en-US" dirty="0"/>
        </a:p>
      </dgm:t>
    </dgm:pt>
    <dgm:pt modelId="{3972838A-5E29-4F78-9101-6D0E9FC972E6}" type="parTrans" cxnId="{9B1CD5BC-AFE4-4864-BA73-9DD3BB648FA1}">
      <dgm:prSet/>
      <dgm:spPr/>
      <dgm:t>
        <a:bodyPr/>
        <a:lstStyle/>
        <a:p>
          <a:endParaRPr lang="en-US"/>
        </a:p>
      </dgm:t>
    </dgm:pt>
    <dgm:pt modelId="{C2D7C02E-079B-47FC-ABDE-21B033B34C5F}" type="sibTrans" cxnId="{9B1CD5BC-AFE4-4864-BA73-9DD3BB648FA1}">
      <dgm:prSet/>
      <dgm:spPr/>
      <dgm:t>
        <a:bodyPr/>
        <a:lstStyle/>
        <a:p>
          <a:endParaRPr lang="en-US"/>
        </a:p>
      </dgm:t>
    </dgm:pt>
    <dgm:pt modelId="{07FEF245-8131-4B0E-9A73-D9BD6FF56A81}">
      <dgm:prSet phldrT="[Text]"/>
      <dgm:spPr>
        <a:solidFill>
          <a:srgbClr val="378E7F"/>
        </a:solidFill>
      </dgm:spPr>
      <dgm:t>
        <a:bodyPr/>
        <a:lstStyle/>
        <a:p>
          <a:r>
            <a:rPr lang="en-US" dirty="0" smtClean="0"/>
            <a:t>Agriculture-Livestock Buying and Selling</a:t>
          </a:r>
          <a:endParaRPr lang="en-US" dirty="0"/>
        </a:p>
      </dgm:t>
    </dgm:pt>
    <dgm:pt modelId="{D10A1190-A4F5-40C8-9C6F-BB6AD01B6FEB}" type="parTrans" cxnId="{3561B0F3-4AED-4F65-A9BF-DDAC119A60E9}">
      <dgm:prSet/>
      <dgm:spPr/>
      <dgm:t>
        <a:bodyPr/>
        <a:lstStyle/>
        <a:p>
          <a:endParaRPr lang="en-US"/>
        </a:p>
      </dgm:t>
    </dgm:pt>
    <dgm:pt modelId="{0D3E57FA-62A1-40AD-B8FE-DE48212BB1E2}" type="sibTrans" cxnId="{3561B0F3-4AED-4F65-A9BF-DDAC119A60E9}">
      <dgm:prSet/>
      <dgm:spPr/>
      <dgm:t>
        <a:bodyPr/>
        <a:lstStyle/>
        <a:p>
          <a:endParaRPr lang="en-US"/>
        </a:p>
      </dgm:t>
    </dgm:pt>
    <dgm:pt modelId="{AC160029-C3BC-40C1-9668-951B0D3612BE}" type="pres">
      <dgm:prSet presAssocID="{D47D9A99-3CC5-469E-AF2F-15B700222F9A}" presName="diagram" presStyleCnt="0">
        <dgm:presLayoutVars>
          <dgm:dir/>
          <dgm:resizeHandles val="exact"/>
        </dgm:presLayoutVars>
      </dgm:prSet>
      <dgm:spPr/>
    </dgm:pt>
    <dgm:pt modelId="{E4032955-E240-4ADC-8492-8828A018B243}" type="pres">
      <dgm:prSet presAssocID="{D7E955B0-63F7-4C4F-BB07-18BDEB835CED}" presName="node" presStyleLbl="node1" presStyleIdx="0" presStyleCnt="3">
        <dgm:presLayoutVars>
          <dgm:bulletEnabled val="1"/>
        </dgm:presLayoutVars>
      </dgm:prSet>
      <dgm:spPr/>
    </dgm:pt>
    <dgm:pt modelId="{8EF9855A-56F0-4F25-810E-FC2E1A314D20}" type="pres">
      <dgm:prSet presAssocID="{C329E3CB-93F9-485E-918A-9A7DF663A546}" presName="sibTrans" presStyleCnt="0"/>
      <dgm:spPr/>
    </dgm:pt>
    <dgm:pt modelId="{9829F705-B596-4F2C-89F4-64AE8434212F}" type="pres">
      <dgm:prSet presAssocID="{6DFC8C04-9C5F-4429-A686-6BA8AC8CEC88}" presName="node" presStyleLbl="node1" presStyleIdx="1" presStyleCnt="3">
        <dgm:presLayoutVars>
          <dgm:bulletEnabled val="1"/>
        </dgm:presLayoutVars>
      </dgm:prSet>
      <dgm:spPr/>
    </dgm:pt>
    <dgm:pt modelId="{9EDAEB2C-B8E9-49B5-8A5A-77D9D1BF7FEE}" type="pres">
      <dgm:prSet presAssocID="{C2D7C02E-079B-47FC-ABDE-21B033B34C5F}" presName="sibTrans" presStyleCnt="0"/>
      <dgm:spPr/>
    </dgm:pt>
    <dgm:pt modelId="{5FF01C62-3EAD-4148-BCAE-A272A7502D09}" type="pres">
      <dgm:prSet presAssocID="{07FEF245-8131-4B0E-9A73-D9BD6FF56A81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278EEEA-1863-48A4-9232-36E9C86A2E4F}" type="presOf" srcId="{07FEF245-8131-4B0E-9A73-D9BD6FF56A81}" destId="{5FF01C62-3EAD-4148-BCAE-A272A7502D09}" srcOrd="0" destOrd="0" presId="urn:microsoft.com/office/officeart/2005/8/layout/default"/>
    <dgm:cxn modelId="{73BA57C3-0D2E-43E6-89CD-6C3D8C1F11E3}" type="presOf" srcId="{6DFC8C04-9C5F-4429-A686-6BA8AC8CEC88}" destId="{9829F705-B596-4F2C-89F4-64AE8434212F}" srcOrd="0" destOrd="0" presId="urn:microsoft.com/office/officeart/2005/8/layout/default"/>
    <dgm:cxn modelId="{4016D198-4521-4CB1-9EE1-7F3D555D052A}" type="presOf" srcId="{D47D9A99-3CC5-469E-AF2F-15B700222F9A}" destId="{AC160029-C3BC-40C1-9668-951B0D3612BE}" srcOrd="0" destOrd="0" presId="urn:microsoft.com/office/officeart/2005/8/layout/default"/>
    <dgm:cxn modelId="{3561B0F3-4AED-4F65-A9BF-DDAC119A60E9}" srcId="{D47D9A99-3CC5-469E-AF2F-15B700222F9A}" destId="{07FEF245-8131-4B0E-9A73-D9BD6FF56A81}" srcOrd="2" destOrd="0" parTransId="{D10A1190-A4F5-40C8-9C6F-BB6AD01B6FEB}" sibTransId="{0D3E57FA-62A1-40AD-B8FE-DE48212BB1E2}"/>
    <dgm:cxn modelId="{8BE2A314-397D-4D7C-BE0D-5A424BDE0BC3}" type="presOf" srcId="{D7E955B0-63F7-4C4F-BB07-18BDEB835CED}" destId="{E4032955-E240-4ADC-8492-8828A018B243}" srcOrd="0" destOrd="0" presId="urn:microsoft.com/office/officeart/2005/8/layout/default"/>
    <dgm:cxn modelId="{9B1CD5BC-AFE4-4864-BA73-9DD3BB648FA1}" srcId="{D47D9A99-3CC5-469E-AF2F-15B700222F9A}" destId="{6DFC8C04-9C5F-4429-A686-6BA8AC8CEC88}" srcOrd="1" destOrd="0" parTransId="{3972838A-5E29-4F78-9101-6D0E9FC972E6}" sibTransId="{C2D7C02E-079B-47FC-ABDE-21B033B34C5F}"/>
    <dgm:cxn modelId="{9A4867DA-BDC6-421F-ADC7-35CE875B6B03}" srcId="{D47D9A99-3CC5-469E-AF2F-15B700222F9A}" destId="{D7E955B0-63F7-4C4F-BB07-18BDEB835CED}" srcOrd="0" destOrd="0" parTransId="{62DAF346-44F7-4CCB-A198-3C442E6E135D}" sibTransId="{C329E3CB-93F9-485E-918A-9A7DF663A546}"/>
    <dgm:cxn modelId="{2F29780E-35C7-48BF-9A48-BB72B7B7C38F}" type="presParOf" srcId="{AC160029-C3BC-40C1-9668-951B0D3612BE}" destId="{E4032955-E240-4ADC-8492-8828A018B243}" srcOrd="0" destOrd="0" presId="urn:microsoft.com/office/officeart/2005/8/layout/default"/>
    <dgm:cxn modelId="{C4C3FDA3-58DA-4DAC-A06F-FED3272AF923}" type="presParOf" srcId="{AC160029-C3BC-40C1-9668-951B0D3612BE}" destId="{8EF9855A-56F0-4F25-810E-FC2E1A314D20}" srcOrd="1" destOrd="0" presId="urn:microsoft.com/office/officeart/2005/8/layout/default"/>
    <dgm:cxn modelId="{9EAAB344-63D7-4887-86C9-0CBA7B8FE000}" type="presParOf" srcId="{AC160029-C3BC-40C1-9668-951B0D3612BE}" destId="{9829F705-B596-4F2C-89F4-64AE8434212F}" srcOrd="2" destOrd="0" presId="urn:microsoft.com/office/officeart/2005/8/layout/default"/>
    <dgm:cxn modelId="{986A0440-5929-45E4-8DF5-2C341A2104B1}" type="presParOf" srcId="{AC160029-C3BC-40C1-9668-951B0D3612BE}" destId="{9EDAEB2C-B8E9-49B5-8A5A-77D9D1BF7FEE}" srcOrd="3" destOrd="0" presId="urn:microsoft.com/office/officeart/2005/8/layout/default"/>
    <dgm:cxn modelId="{C961B8A8-FA4E-4EEF-9C47-E60D41207C09}" type="presParOf" srcId="{AC160029-C3BC-40C1-9668-951B0D3612BE}" destId="{5FF01C62-3EAD-4148-BCAE-A272A7502D09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120D5D-5BF8-4A05-8A1C-97E69A7BAC16}">
      <dsp:nvSpPr>
        <dsp:cNvPr id="0" name=""/>
        <dsp:cNvSpPr/>
      </dsp:nvSpPr>
      <dsp:spPr>
        <a:xfrm>
          <a:off x="1190" y="1270297"/>
          <a:ext cx="2539007" cy="1523404"/>
        </a:xfrm>
        <a:prstGeom prst="roundRect">
          <a:avLst>
            <a:gd name="adj" fmla="val 10000"/>
          </a:avLst>
        </a:prstGeom>
        <a:solidFill>
          <a:srgbClr val="378E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IGA Selection - Agency</a:t>
          </a:r>
          <a:endParaRPr lang="en-US" sz="3000" kern="1200" dirty="0"/>
        </a:p>
      </dsp:txBody>
      <dsp:txXfrm>
        <a:off x="45809" y="1314916"/>
        <a:ext cx="2449769" cy="1434166"/>
      </dsp:txXfrm>
    </dsp:sp>
    <dsp:sp modelId="{EB191849-B60F-47D4-9E8C-4B4A890E5509}">
      <dsp:nvSpPr>
        <dsp:cNvPr id="0" name=""/>
        <dsp:cNvSpPr/>
      </dsp:nvSpPr>
      <dsp:spPr>
        <a:xfrm>
          <a:off x="2794099" y="1717163"/>
          <a:ext cx="538269" cy="629673"/>
        </a:xfrm>
        <a:prstGeom prst="rightArrow">
          <a:avLst>
            <a:gd name="adj1" fmla="val 60000"/>
            <a:gd name="adj2" fmla="val 50000"/>
          </a:avLst>
        </a:prstGeom>
        <a:solidFill>
          <a:srgbClr val="666366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400" kern="1200"/>
        </a:p>
      </dsp:txBody>
      <dsp:txXfrm>
        <a:off x="2794099" y="1843098"/>
        <a:ext cx="376788" cy="377803"/>
      </dsp:txXfrm>
    </dsp:sp>
    <dsp:sp modelId="{63EC9311-EEE7-4659-B029-7622F0CBDA6D}">
      <dsp:nvSpPr>
        <dsp:cNvPr id="0" name=""/>
        <dsp:cNvSpPr/>
      </dsp:nvSpPr>
      <dsp:spPr>
        <a:xfrm>
          <a:off x="3555801" y="1270297"/>
          <a:ext cx="2539007" cy="1523404"/>
        </a:xfrm>
        <a:prstGeom prst="roundRect">
          <a:avLst>
            <a:gd name="adj" fmla="val 10000"/>
          </a:avLst>
        </a:prstGeom>
        <a:solidFill>
          <a:srgbClr val="378E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Localized Market Research</a:t>
          </a:r>
          <a:endParaRPr lang="en-US" sz="3000" kern="1200" dirty="0"/>
        </a:p>
      </dsp:txBody>
      <dsp:txXfrm>
        <a:off x="3600420" y="1314916"/>
        <a:ext cx="2449769" cy="143416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032955-E240-4ADC-8492-8828A018B243}">
      <dsp:nvSpPr>
        <dsp:cNvPr id="0" name=""/>
        <dsp:cNvSpPr/>
      </dsp:nvSpPr>
      <dsp:spPr>
        <a:xfrm>
          <a:off x="744" y="145603"/>
          <a:ext cx="2902148" cy="1741289"/>
        </a:xfrm>
        <a:prstGeom prst="rect">
          <a:avLst/>
        </a:prstGeom>
        <a:solidFill>
          <a:srgbClr val="378E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Retail - Grocery</a:t>
          </a:r>
          <a:endParaRPr lang="en-US" sz="2800" kern="1200" dirty="0"/>
        </a:p>
      </dsp:txBody>
      <dsp:txXfrm>
        <a:off x="744" y="145603"/>
        <a:ext cx="2902148" cy="1741289"/>
      </dsp:txXfrm>
    </dsp:sp>
    <dsp:sp modelId="{9829F705-B596-4F2C-89F4-64AE8434212F}">
      <dsp:nvSpPr>
        <dsp:cNvPr id="0" name=""/>
        <dsp:cNvSpPr/>
      </dsp:nvSpPr>
      <dsp:spPr>
        <a:xfrm>
          <a:off x="3193107" y="145603"/>
          <a:ext cx="2902148" cy="1741289"/>
        </a:xfrm>
        <a:prstGeom prst="rect">
          <a:avLst/>
        </a:prstGeom>
        <a:solidFill>
          <a:srgbClr val="378E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Skill Businesses – Tailoring, etc.</a:t>
          </a:r>
          <a:endParaRPr lang="en-US" sz="2800" kern="1200" dirty="0"/>
        </a:p>
      </dsp:txBody>
      <dsp:txXfrm>
        <a:off x="3193107" y="145603"/>
        <a:ext cx="2902148" cy="1741289"/>
      </dsp:txXfrm>
    </dsp:sp>
    <dsp:sp modelId="{5FF01C62-3EAD-4148-BCAE-A272A7502D09}">
      <dsp:nvSpPr>
        <dsp:cNvPr id="0" name=""/>
        <dsp:cNvSpPr/>
      </dsp:nvSpPr>
      <dsp:spPr>
        <a:xfrm>
          <a:off x="1596925" y="2177107"/>
          <a:ext cx="2902148" cy="1741289"/>
        </a:xfrm>
        <a:prstGeom prst="rect">
          <a:avLst/>
        </a:prstGeom>
        <a:solidFill>
          <a:srgbClr val="378E7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Agriculture-Livestock Buying and Selling</a:t>
          </a:r>
          <a:endParaRPr lang="en-US" sz="2800" kern="1200" dirty="0"/>
        </a:p>
      </dsp:txBody>
      <dsp:txXfrm>
        <a:off x="1596925" y="2177107"/>
        <a:ext cx="2902148" cy="174128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EE63F117-0208-4EAE-B17C-450C41A0FC04}" type="datetime1">
              <a:rPr lang="en-US"/>
              <a:pPr>
                <a:defRPr/>
              </a:pPr>
              <a:t>11/18/2019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F6FD18D1-3823-4FA8-AD8D-A393E2C2BEA4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6194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wrap="square" lIns="93497" tIns="46749" rIns="93497" bIns="46749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charset="0"/>
                <a:ea typeface="Arial" charset="0"/>
                <a:cs typeface="Arial" charset="0"/>
              </a:defRPr>
            </a:lvl1pPr>
          </a:lstStyle>
          <a:p>
            <a:pPr>
              <a:defRPr/>
            </a:pPr>
            <a:fld id="{B8E45601-D3CD-4B57-BA7D-E800884CD38E}" type="datetime1">
              <a:rPr lang="en-US"/>
              <a:pPr>
                <a:defRPr/>
              </a:pPr>
              <a:t>11/18/2019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wrap="square" lIns="93497" tIns="46749" rIns="93497" bIns="4674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anose="020F0502020204030204" pitchFamily="34" charset="0"/>
                <a:cs typeface="Arial" panose="020B0604020202020204" pitchFamily="34" charset="0"/>
              </a:defRPr>
            </a:lvl1pPr>
          </a:lstStyle>
          <a:p>
            <a:fld id="{57485095-6FA1-4694-8D23-CC2CA0562091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84758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129606" y="446485"/>
            <a:ext cx="6875859" cy="41612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892969" y="4723805"/>
            <a:ext cx="7358063" cy="1000125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892969" y="575964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50"/>
            </a:lvl1pPr>
            <a:lvl2pPr marL="0" indent="160729" algn="ctr">
              <a:spcBef>
                <a:spcPts val="0"/>
              </a:spcBef>
              <a:buSzTx/>
              <a:buNone/>
              <a:defRPr sz="2250"/>
            </a:lvl2pPr>
            <a:lvl3pPr marL="0" indent="321457" algn="ctr">
              <a:spcBef>
                <a:spcPts val="0"/>
              </a:spcBef>
              <a:buSzTx/>
              <a:buNone/>
              <a:defRPr sz="2250"/>
            </a:lvl3pPr>
            <a:lvl4pPr marL="0" indent="482186" algn="ctr">
              <a:spcBef>
                <a:spcPts val="0"/>
              </a:spcBef>
              <a:buSzTx/>
              <a:buNone/>
              <a:defRPr sz="2250"/>
            </a:lvl4pPr>
            <a:lvl5pPr marL="0" indent="642915" algn="ctr">
              <a:spcBef>
                <a:spcPts val="0"/>
              </a:spcBef>
              <a:buSzTx/>
              <a:buNone/>
              <a:defRPr sz="225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4416853" y="6500813"/>
            <a:ext cx="301366" cy="297389"/>
          </a:xfrm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9142227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892969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700946865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4723805" y="446484"/>
            <a:ext cx="3750469" cy="5786438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19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669726" y="3348633"/>
            <a:ext cx="3750469" cy="288428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50"/>
            </a:lvl1pPr>
            <a:lvl2pPr marL="0" indent="160729" algn="ctr">
              <a:spcBef>
                <a:spcPts val="0"/>
              </a:spcBef>
              <a:buSzTx/>
              <a:buNone/>
              <a:defRPr sz="2250"/>
            </a:lvl2pPr>
            <a:lvl3pPr marL="0" indent="321457" algn="ctr">
              <a:spcBef>
                <a:spcPts val="0"/>
              </a:spcBef>
              <a:buSzTx/>
              <a:buNone/>
              <a:defRPr sz="2250"/>
            </a:lvl3pPr>
            <a:lvl4pPr marL="0" indent="482186" algn="ctr">
              <a:spcBef>
                <a:spcPts val="0"/>
              </a:spcBef>
              <a:buSzTx/>
              <a:buNone/>
              <a:defRPr sz="2250"/>
            </a:lvl4pPr>
            <a:lvl5pPr marL="0" indent="642915" algn="ctr">
              <a:spcBef>
                <a:spcPts val="0"/>
              </a:spcBef>
              <a:buSzTx/>
              <a:buNone/>
              <a:defRPr sz="225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723665750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976785790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4723805" y="1830586"/>
            <a:ext cx="3750469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669726" y="1830586"/>
            <a:ext cx="3750469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defRPr sz="1969"/>
            </a:lvl1pPr>
            <a:lvl2pPr marL="482186" indent="-241093">
              <a:spcBef>
                <a:spcPts val="2250"/>
              </a:spcBef>
              <a:defRPr sz="1969"/>
            </a:lvl2pPr>
            <a:lvl3pPr marL="723279" indent="-241093">
              <a:spcBef>
                <a:spcPts val="2250"/>
              </a:spcBef>
              <a:defRPr sz="1969"/>
            </a:lvl3pPr>
            <a:lvl4pPr marL="964372" indent="-241093">
              <a:spcBef>
                <a:spcPts val="2250"/>
              </a:spcBef>
              <a:defRPr sz="1969"/>
            </a:lvl4pPr>
            <a:lvl5pPr marL="1205465" indent="-241093">
              <a:spcBef>
                <a:spcPts val="2250"/>
              </a:spcBef>
              <a:defRPr sz="1969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932086796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9727" y="892969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29954456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4723805" y="3580805"/>
            <a:ext cx="3750469" cy="26521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4728177" y="625078"/>
            <a:ext cx="3750469" cy="26521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669726" y="625078"/>
            <a:ext cx="3750469" cy="560784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256157419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892969" y="4473774"/>
            <a:ext cx="7358063" cy="362215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687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892969" y="2984579"/>
            <a:ext cx="7358063" cy="513795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672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680503837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4018442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69727" y="312539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69727" y="183058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4416853" y="6505278"/>
            <a:ext cx="301366" cy="29738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66"/>
            </a:lvl1pPr>
          </a:lstStyle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2759399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37" r:id="rId1"/>
    <p:sldLayoutId id="2147484538" r:id="rId2"/>
    <p:sldLayoutId id="2147484539" r:id="rId3"/>
    <p:sldLayoutId id="2147484540" r:id="rId4"/>
    <p:sldLayoutId id="2147484542" r:id="rId5"/>
    <p:sldLayoutId id="2147484543" r:id="rId6"/>
    <p:sldLayoutId id="2147484544" r:id="rId7"/>
    <p:sldLayoutId id="2147484545" r:id="rId8"/>
    <p:sldLayoutId id="2147484546" r:id="rId9"/>
  </p:sldLayoutIdLst>
  <p:transition spd="med"/>
  <p:hf hdr="0" ftr="0" dt="0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25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531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66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F14EB02-ADC2-6440-B939-4B51959EC5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0696D2-B583-BF44-A2B9-A0D7B81ECC27}"/>
              </a:ext>
            </a:extLst>
          </p:cNvPr>
          <p:cNvSpPr txBox="1"/>
          <p:nvPr/>
        </p:nvSpPr>
        <p:spPr>
          <a:xfrm>
            <a:off x="5842296" y="1194241"/>
            <a:ext cx="3411141" cy="111088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35719" tIns="35719" rIns="35719" bIns="35719" numCol="1" spcCol="38100" rtlCol="0" anchor="ctr">
            <a:spAutoFit/>
          </a:bodyPr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r>
              <a:rPr lang="en-US" sz="3375" dirty="0" smtClean="0">
                <a:solidFill>
                  <a:srgbClr val="FFC000"/>
                </a:solidFill>
                <a:latin typeface="Avenir Heavy" panose="02000503020000020003" pitchFamily="2" charset="0"/>
                <a:sym typeface="Helvetica Light"/>
              </a:rPr>
              <a:t>IGA Livelihoods Group Presentation</a:t>
            </a:r>
            <a:endParaRPr lang="en-US" sz="3375" dirty="0">
              <a:solidFill>
                <a:srgbClr val="FFC000"/>
              </a:solidFill>
              <a:latin typeface="Avenir Heavy" panose="02000503020000020003" pitchFamily="2" charset="0"/>
              <a:sym typeface="Helvetica Light"/>
            </a:endParaRPr>
          </a:p>
        </p:txBody>
      </p:sp>
      <p:sp>
        <p:nvSpPr>
          <p:cNvPr id="5" name="Village Enterprise Background">
            <a:extLst>
              <a:ext uri="{FF2B5EF4-FFF2-40B4-BE49-F238E27FC236}">
                <a16:creationId xmlns:a16="http://schemas.microsoft.com/office/drawing/2014/main" id="{D3C854C4-91BF-834A-9CDD-8509030752F7}"/>
              </a:ext>
            </a:extLst>
          </p:cNvPr>
          <p:cNvSpPr txBox="1"/>
          <p:nvPr/>
        </p:nvSpPr>
        <p:spPr>
          <a:xfrm>
            <a:off x="7336484" y="6380090"/>
            <a:ext cx="1346845" cy="22358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1300" b="0" cap="all" spc="130">
                <a:solidFill>
                  <a:srgbClr val="666366"/>
                </a:solidFill>
                <a:latin typeface="Gotham LT"/>
                <a:ea typeface="Gotham LT"/>
                <a:cs typeface="Gotham LT"/>
                <a:sym typeface="Gotham LT"/>
              </a:defRPr>
            </a:lvl1pPr>
          </a:lstStyle>
          <a:p>
            <a:pPr algn="r"/>
            <a:r>
              <a:rPr lang="en-US" sz="984" cap="none" dirty="0">
                <a:solidFill>
                  <a:schemeClr val="bg1"/>
                </a:solidFill>
              </a:rPr>
              <a:t>Village enterprise</a:t>
            </a:r>
          </a:p>
        </p:txBody>
      </p:sp>
    </p:spTree>
    <p:extLst>
      <p:ext uri="{BB962C8B-B14F-4D97-AF65-F5344CB8AC3E}">
        <p14:creationId xmlns:p14="http://schemas.microsoft.com/office/powerpoint/2010/main" val="349363036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2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200790914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0238078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3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3797" y="-121373"/>
            <a:ext cx="10401300" cy="693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6992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pPr algn="ctr" defTabSz="410751" fontAlgn="auto" hangingPunct="0">
              <a:spcBef>
                <a:spcPts val="0"/>
              </a:spcBef>
              <a:spcAft>
                <a:spcPts val="0"/>
              </a:spcAft>
            </a:pPr>
            <a:fld id="{86CB4B4D-7CA3-9044-876B-883B54F8677D}" type="slidenum">
              <a:rPr lang="en-US" kern="0" smtClean="0">
                <a:solidFill>
                  <a:srgbClr val="000000"/>
                </a:solidFill>
                <a:latin typeface="Helvetica Light"/>
                <a:sym typeface="Helvetica Light"/>
              </a:rPr>
              <a:pPr algn="ctr" defTabSz="410751" fontAlgn="auto" hangingPunct="0">
                <a:spcBef>
                  <a:spcPts val="0"/>
                </a:spcBef>
                <a:spcAft>
                  <a:spcPts val="0"/>
                </a:spcAft>
              </a:pPr>
              <a:t>4</a:t>
            </a:fld>
            <a:endParaRPr lang="en-US" kern="0" dirty="0">
              <a:solidFill>
                <a:srgbClr val="000000"/>
              </a:solidFill>
              <a:latin typeface="Helvetica Light"/>
              <a:sym typeface="Helvetica Light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994602243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4517445"/>
      </p:ext>
    </p:extLst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1_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VE.potm</Template>
  <TotalTime>49233</TotalTime>
  <Words>30</Words>
  <Application>Microsoft Office PowerPoint</Application>
  <PresentationFormat>On-screen Show (4:3)</PresentationFormat>
  <Paragraphs>10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ＭＳ Ｐゴシック</vt:lpstr>
      <vt:lpstr>Arial</vt:lpstr>
      <vt:lpstr>Avenir Heavy</vt:lpstr>
      <vt:lpstr>Calibri</vt:lpstr>
      <vt:lpstr>Gotham LT</vt:lpstr>
      <vt:lpstr>Helvetica Light</vt:lpstr>
      <vt:lpstr>1_White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Zvereff</dc:creator>
  <cp:lastModifiedBy>Zach Hoins</cp:lastModifiedBy>
  <cp:revision>849</cp:revision>
  <cp:lastPrinted>2015-01-30T12:54:30Z</cp:lastPrinted>
  <dcterms:created xsi:type="dcterms:W3CDTF">2012-08-13T17:39:38Z</dcterms:created>
  <dcterms:modified xsi:type="dcterms:W3CDTF">2019-11-19T02:13:35Z</dcterms:modified>
</cp:coreProperties>
</file>