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598" r:id="rId3"/>
    <p:sldId id="599" r:id="rId4"/>
    <p:sldId id="600" r:id="rId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A318F-0F7B-4A88-80BD-B255942B371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3D54-4DFE-4E90-92D3-1452A4458967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0182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2C834-6D8F-5447-A7AA-C03467999D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2C834-6D8F-5447-A7AA-C03467999D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0193-E9A1-499B-93D4-54C981F66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7C259-9C8E-4353-B80B-BD1F7894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7519-C818-4A4B-806B-D40998C8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9D119-94C7-4F0D-B321-51747CF9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A797-8940-4645-9D79-918929CD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4132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0CD1-ACD1-4A8F-80B2-BE5614F8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44E77-556E-4875-9D72-2D7A0CBBD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2DB3-C5D7-4BC9-8E80-1DD0081A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C9EE-272F-47EA-B88C-643DEFE9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551-C669-46B9-8552-CB3FFB7B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9898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F8C74-A259-40B1-B88F-F5F79AAFC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F3573-A768-4051-9341-3BF8B8742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342D-4AB4-4534-91C0-02E63893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4E3D0-3436-4631-BF49-752DDE8A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F0B3-D739-4BAD-A22E-2561D790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883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BA61-B0F5-4330-901D-F7878CF0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5F2B-C27E-47BF-9B18-2581E48A1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BE3F-4164-419A-A6AA-93F8B959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2682-C004-4015-88F0-0FFA3D13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EC04-4C12-4945-A566-F7723229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554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6A26-F904-4223-AD64-673B5682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2488-9D0E-4EDF-A562-47BE8B80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0BEB0-3BAF-4F59-AB20-B4E79132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C745-6801-49B8-87FF-C8EE3937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0455-9354-49E0-B09C-B5E9E07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89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BB30-6223-4347-A810-69A6F19B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0146F-D64E-43E5-A3E9-CAD4FC60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CDBC4-2372-4AE3-B3C0-EA05BF856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AB874-5FAA-4C22-9422-C7138012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4FEE-83BA-404E-9AF8-EA0C6E8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260F7-F7B0-457F-BC5F-C566BCF0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8240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0DBF-837E-4656-9CBB-E9A45BA0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CD4DB-3010-452E-8733-82C24455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6D865-87AF-4AAF-8881-754CF7C6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9F481-136F-42A9-B8D2-9CC57D652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33FC4-F4FC-4955-96B1-8830FABBF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1AEF-4D80-4949-B26E-2691E9B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ABA18-D732-4FCF-B4B3-877C96F3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B8C3A-66B0-4A0D-A1A6-95E82D85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9581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A062-1E85-4275-BC80-21968D23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2493-3901-45B3-84DF-D81A7581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E98CB-AC8A-4BA2-8079-E6A3BB92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2B1D5-2E55-412F-A4DE-6D19714A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871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DB1C7-759E-4BCF-B856-D6EC4383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E6B58-5D7F-4FDA-979C-0F7465CE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F920-814F-4DF6-96D6-0BE5BA37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832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CB2B-7BF8-4808-A436-55256A5F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1AFB-3DBA-45FF-BC19-75B2D0D0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7C4FC-21CB-487D-B0B1-1268F5F1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F434-367A-4238-9B1D-B9B79941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425BE-8986-4AA5-921E-E11074A0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56447-259A-43C3-9198-7B7F400C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66074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1EAF-6E2D-4392-A880-82F2519A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5ABD1-61BB-4A34-9550-59B1AFBE3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8750A-981C-4BAB-91F3-FA3451FEF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8CD92-1671-403A-8974-B31A1A21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22955-A020-49A4-B9B8-AF61107C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F22D4-40F1-4D92-941D-609D7F75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433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62007-06DA-4D2B-AD94-D85DA6FC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5B1DC-3B37-4DCB-8A88-DAA8C087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935-5575-4049-8505-64BCDCD98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9C60-41E0-44F1-9B1B-B8D845CCFA6C}" type="datetimeFigureOut">
              <a:rPr lang="en-UG" smtClean="0"/>
              <a:t>15/11/2019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5155-742C-4D6A-9C25-F35FBD90B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DE81-C664-4D19-BCE1-80FCB4509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E3A0-DC2F-4A20-9C8D-0035D0FCF89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080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22310A-3DAC-44D9-8A68-FE20649C6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9230" y="6343795"/>
            <a:ext cx="7538698" cy="4707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 female graduate in moto mechanics repairing a motorbike in </a:t>
            </a:r>
            <a:r>
              <a:rPr lang="en-US" b="1" dirty="0" err="1">
                <a:solidFill>
                  <a:srgbClr val="7030A0"/>
                </a:solidFill>
              </a:rPr>
              <a:t>Adjumani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endParaRPr lang="en-UG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1007A-3164-4D3F-872B-FEE96B3A2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278823"/>
            <a:ext cx="7827819" cy="5870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58031B-291E-448B-B77F-C78EC7E76A28}"/>
              </a:ext>
            </a:extLst>
          </p:cNvPr>
          <p:cNvSpPr txBox="1"/>
          <p:nvPr/>
        </p:nvSpPr>
        <p:spPr>
          <a:xfrm>
            <a:off x="869015" y="805979"/>
            <a:ext cx="2400657" cy="45997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Update on RRRP Revision process </a:t>
            </a:r>
            <a:endParaRPr lang="en-UG" sz="4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G" sz="4800" dirty="0"/>
          </a:p>
        </p:txBody>
      </p:sp>
    </p:spTree>
    <p:extLst>
      <p:ext uri="{BB962C8B-B14F-4D97-AF65-F5344CB8AC3E}">
        <p14:creationId xmlns:p14="http://schemas.microsoft.com/office/powerpoint/2010/main" val="265834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Manual Input 11">
            <a:extLst>
              <a:ext uri="{FF2B5EF4-FFF2-40B4-BE49-F238E27FC236}">
                <a16:creationId xmlns:a16="http://schemas.microsoft.com/office/drawing/2014/main" id="{4A878002-6E5F-4C7B-B9B9-9635961B476B}"/>
              </a:ext>
            </a:extLst>
          </p:cNvPr>
          <p:cNvSpPr/>
          <p:nvPr/>
        </p:nvSpPr>
        <p:spPr>
          <a:xfrm flipV="1">
            <a:off x="1523086" y="1"/>
            <a:ext cx="9144914" cy="155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81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10 w 10000"/>
              <a:gd name="connsiteY0" fmla="*/ 81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8174 h 10000"/>
              <a:gd name="connsiteX0" fmla="*/ 1 w 10001"/>
              <a:gd name="connsiteY0" fmla="*/ 8174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8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8174"/>
                </a:moveTo>
                <a:cubicBezTo>
                  <a:pt x="3813" y="8362"/>
                  <a:pt x="8674" y="6771"/>
                  <a:pt x="10001" y="0"/>
                </a:cubicBezTo>
                <a:lnTo>
                  <a:pt x="10001" y="10000"/>
                </a:lnTo>
                <a:lnTo>
                  <a:pt x="1" y="10000"/>
                </a:lnTo>
                <a:cubicBezTo>
                  <a:pt x="5" y="9391"/>
                  <a:pt x="-3" y="8783"/>
                  <a:pt x="1" y="817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878074-F6C4-40D5-B353-CBA72BE3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22" y="125833"/>
            <a:ext cx="2151131" cy="516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62CCE-233C-4E2E-A78A-01C130FA4D5B}"/>
              </a:ext>
            </a:extLst>
          </p:cNvPr>
          <p:cNvSpPr txBox="1"/>
          <p:nvPr/>
        </p:nvSpPr>
        <p:spPr>
          <a:xfrm>
            <a:off x="1634837" y="779818"/>
            <a:ext cx="572192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REGIONAL REFUGEE RESPONSE PLAN </a:t>
            </a:r>
            <a:endParaRPr lang="en-UG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E6A82-4220-4A46-A3E0-22F4F864FA6C}"/>
              </a:ext>
            </a:extLst>
          </p:cNvPr>
          <p:cNvSpPr txBox="1"/>
          <p:nvPr/>
        </p:nvSpPr>
        <p:spPr>
          <a:xfrm>
            <a:off x="623455" y="1828800"/>
            <a:ext cx="10044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Requested by the 2 Regional bureau (in Nairobi and Pretoria);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Request made to partners for their inputs regarding their total 2020-2021 budgets;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Number of partners who submitted: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Total budget: </a:t>
            </a:r>
            <a:r>
              <a:rPr lang="en-US" sz="2800" b="1" dirty="0">
                <a:solidFill>
                  <a:srgbClr val="FF0000"/>
                </a:solidFill>
              </a:rPr>
              <a:t>359,594,205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Total number of partners: </a:t>
            </a:r>
            <a:r>
              <a:rPr lang="en-US" sz="2800" b="1" dirty="0">
                <a:solidFill>
                  <a:srgbClr val="FF0000"/>
                </a:solidFill>
              </a:rPr>
              <a:t>54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(Bdi:11,020,023; S/S: 161,778,127; DRC: 186,796,055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Narrative was done and shared with the two bureau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u="sng" dirty="0"/>
              <a:t>Many thanks</a:t>
            </a:r>
            <a:r>
              <a:rPr lang="en-US" sz="2800" dirty="0"/>
              <a:t> to all the partners who spent their precious time on the inputs</a:t>
            </a:r>
            <a:endParaRPr lang="en-UG" sz="1400" dirty="0"/>
          </a:p>
        </p:txBody>
      </p:sp>
    </p:spTree>
    <p:extLst>
      <p:ext uri="{BB962C8B-B14F-4D97-AF65-F5344CB8AC3E}">
        <p14:creationId xmlns:p14="http://schemas.microsoft.com/office/powerpoint/2010/main" val="241380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Manual Input 11">
            <a:extLst>
              <a:ext uri="{FF2B5EF4-FFF2-40B4-BE49-F238E27FC236}">
                <a16:creationId xmlns:a16="http://schemas.microsoft.com/office/drawing/2014/main" id="{4A878002-6E5F-4C7B-B9B9-9635961B476B}"/>
              </a:ext>
            </a:extLst>
          </p:cNvPr>
          <p:cNvSpPr/>
          <p:nvPr/>
        </p:nvSpPr>
        <p:spPr>
          <a:xfrm flipV="1">
            <a:off x="1523086" y="1"/>
            <a:ext cx="9144914" cy="15596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81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0 w 10011"/>
              <a:gd name="connsiteY0" fmla="*/ 8174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0 w 10011"/>
              <a:gd name="connsiteY4" fmla="*/ 8174 h 10000"/>
              <a:gd name="connsiteX0" fmla="*/ 10 w 10000"/>
              <a:gd name="connsiteY0" fmla="*/ 81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8174 h 10000"/>
              <a:gd name="connsiteX0" fmla="*/ 1 w 10001"/>
              <a:gd name="connsiteY0" fmla="*/ 8174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8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8174"/>
                </a:moveTo>
                <a:cubicBezTo>
                  <a:pt x="3813" y="8362"/>
                  <a:pt x="8674" y="6771"/>
                  <a:pt x="10001" y="0"/>
                </a:cubicBezTo>
                <a:lnTo>
                  <a:pt x="10001" y="10000"/>
                </a:lnTo>
                <a:lnTo>
                  <a:pt x="1" y="10000"/>
                </a:lnTo>
                <a:cubicBezTo>
                  <a:pt x="5" y="9391"/>
                  <a:pt x="-3" y="8783"/>
                  <a:pt x="1" y="817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878074-F6C4-40D5-B353-CBA72BE3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22" y="125833"/>
            <a:ext cx="2151131" cy="516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62CCE-233C-4E2E-A78A-01C130FA4D5B}"/>
              </a:ext>
            </a:extLst>
          </p:cNvPr>
          <p:cNvSpPr txBox="1"/>
          <p:nvPr/>
        </p:nvSpPr>
        <p:spPr>
          <a:xfrm>
            <a:off x="1122218" y="779818"/>
            <a:ext cx="691341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UGANDA COUNTRY REFUGEE RESPONSE PLAN </a:t>
            </a:r>
            <a:endParaRPr lang="en-UG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E6A82-4220-4A46-A3E0-22F4F864FA6C}"/>
              </a:ext>
            </a:extLst>
          </p:cNvPr>
          <p:cNvSpPr txBox="1"/>
          <p:nvPr/>
        </p:nvSpPr>
        <p:spPr>
          <a:xfrm>
            <a:off x="623455" y="1828800"/>
            <a:ext cx="9531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 document was also requested to be updated and to become the 2020-2021 Uganda Country RRP;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 Representative requested that we maintain the current document we have as it was last updated in May, 2019.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 document may be updated when the need arises possibly in 2020.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5886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23D4-4D2B-4456-86E7-4FBD9407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472" y="651308"/>
            <a:ext cx="9144000" cy="403152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A BIG THANK TO ALL OF YOU</a:t>
            </a:r>
            <a:endParaRPr lang="en-UG" dirty="0">
              <a:solidFill>
                <a:schemeClr val="accent4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8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165</Words>
  <Application>Microsoft Office PowerPoint</Application>
  <PresentationFormat>Widescreen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A BIG THANK TO ALL OF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Bockarie Kallon</dc:creator>
  <cp:lastModifiedBy>Bockarie Kallon</cp:lastModifiedBy>
  <cp:revision>9</cp:revision>
  <dcterms:created xsi:type="dcterms:W3CDTF">2019-11-14T08:45:39Z</dcterms:created>
  <dcterms:modified xsi:type="dcterms:W3CDTF">2019-11-15T05:43:17Z</dcterms:modified>
</cp:coreProperties>
</file>