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4"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6" autoAdjust="0"/>
    <p:restoredTop sz="94660"/>
  </p:normalViewPr>
  <p:slideViewPr>
    <p:cSldViewPr snapToGrid="0">
      <p:cViewPr varScale="1">
        <p:scale>
          <a:sx n="116" d="100"/>
          <a:sy n="116" d="100"/>
        </p:scale>
        <p:origin x="21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8C193F-C6E6-4F26-B298-B465AC7AA44D}"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140652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8C193F-C6E6-4F26-B298-B465AC7AA44D}"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3368466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8C193F-C6E6-4F26-B298-B465AC7AA44D}"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19581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8C193F-C6E6-4F26-B298-B465AC7AA44D}"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1776382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8C193F-C6E6-4F26-B298-B465AC7AA44D}" type="datetimeFigureOut">
              <a:rPr lang="en-US" smtClean="0"/>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366153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8C193F-C6E6-4F26-B298-B465AC7AA44D}" type="datetimeFigureOut">
              <a:rPr lang="en-US" smtClean="0"/>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975940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8C193F-C6E6-4F26-B298-B465AC7AA44D}" type="datetimeFigureOut">
              <a:rPr lang="en-US" smtClean="0"/>
              <a:t>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352520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8C193F-C6E6-4F26-B298-B465AC7AA44D}" type="datetimeFigureOut">
              <a:rPr lang="en-US" smtClean="0"/>
              <a:t>2/14/2020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137607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C193F-C6E6-4F26-B298-B465AC7AA44D}" type="datetimeFigureOut">
              <a:rPr lang="en-US" smtClean="0"/>
              <a:t>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963570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C193F-C6E6-4F26-B298-B465AC7AA44D}" type="datetimeFigureOut">
              <a:rPr lang="en-US" smtClean="0"/>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3749105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C193F-C6E6-4F26-B298-B465AC7AA44D}" type="datetimeFigureOut">
              <a:rPr lang="en-US" smtClean="0"/>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6CF13-C1A9-4856-8BAB-82982BCFD3AD}" type="slidenum">
              <a:rPr lang="en-US" smtClean="0"/>
              <a:t>‹#›</a:t>
            </a:fld>
            <a:endParaRPr lang="en-US"/>
          </a:p>
        </p:txBody>
      </p:sp>
    </p:spTree>
    <p:extLst>
      <p:ext uri="{BB962C8B-B14F-4D97-AF65-F5344CB8AC3E}">
        <p14:creationId xmlns:p14="http://schemas.microsoft.com/office/powerpoint/2010/main" val="3476816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C193F-C6E6-4F26-B298-B465AC7AA44D}" type="datetimeFigureOut">
              <a:rPr lang="en-US" smtClean="0"/>
              <a:t>2/14/2020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6CF13-C1A9-4856-8BAB-82982BCFD3AD}" type="slidenum">
              <a:rPr lang="en-US" smtClean="0"/>
              <a:t>‹#›</a:t>
            </a:fld>
            <a:endParaRPr lang="en-US"/>
          </a:p>
        </p:txBody>
      </p:sp>
    </p:spTree>
    <p:extLst>
      <p:ext uri="{BB962C8B-B14F-4D97-AF65-F5344CB8AC3E}">
        <p14:creationId xmlns:p14="http://schemas.microsoft.com/office/powerpoint/2010/main" val="1884328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Joint Meeting between YTF and SGBV SWG in </a:t>
            </a:r>
            <a:r>
              <a:rPr lang="en-US" b="1" dirty="0" err="1"/>
              <a:t>Zaatari</a:t>
            </a:r>
            <a:r>
              <a:rPr lang="en-US" dirty="0"/>
              <a:t/>
            </a:r>
            <a:br>
              <a:rPr lang="en-US" dirty="0"/>
            </a:br>
            <a:r>
              <a:rPr lang="en-US" b="1" dirty="0"/>
              <a:t>Subject: Sexual Harassment</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Youth Task Force – </a:t>
            </a:r>
            <a:r>
              <a:rPr lang="en-US" dirty="0" err="1" smtClean="0"/>
              <a:t>Zaatari</a:t>
            </a:r>
            <a:r>
              <a:rPr lang="en-US" dirty="0" smtClean="0"/>
              <a:t> </a:t>
            </a:r>
          </a:p>
          <a:p>
            <a:r>
              <a:rPr lang="en-US" smtClean="0"/>
              <a:t>18 </a:t>
            </a:r>
            <a:r>
              <a:rPr lang="en-US" dirty="0" smtClean="0"/>
              <a:t>February 2020 </a:t>
            </a:r>
            <a:endParaRPr lang="en-US" dirty="0"/>
          </a:p>
        </p:txBody>
      </p:sp>
    </p:spTree>
    <p:extLst>
      <p:ext uri="{BB962C8B-B14F-4D97-AF65-F5344CB8AC3E}">
        <p14:creationId xmlns:p14="http://schemas.microsoft.com/office/powerpoint/2010/main" val="2273250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points about the May 2019 meeting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Joint meeting was conducted on 20</a:t>
            </a:r>
            <a:r>
              <a:rPr lang="en-US" baseline="30000" dirty="0" smtClean="0"/>
              <a:t>th</a:t>
            </a:r>
            <a:r>
              <a:rPr lang="en-US" dirty="0" smtClean="0"/>
              <a:t> of May 2019 </a:t>
            </a:r>
          </a:p>
          <a:p>
            <a:r>
              <a:rPr lang="en-US" dirty="0" smtClean="0"/>
              <a:t>Participants: YTF </a:t>
            </a:r>
            <a:r>
              <a:rPr lang="en-US" dirty="0"/>
              <a:t>members, SGBV SWG members, UNHCR PWG and CP WG Chairs, UNHCR Protection </a:t>
            </a:r>
            <a:r>
              <a:rPr lang="en-US" dirty="0" smtClean="0"/>
              <a:t>Volunteers</a:t>
            </a:r>
          </a:p>
          <a:p>
            <a:r>
              <a:rPr lang="en-US" dirty="0" smtClean="0"/>
              <a:t>Presentation focused on SH definition, facts, and consequences on young girls. Also the impact on girls accessing services in the camp </a:t>
            </a:r>
          </a:p>
          <a:p>
            <a:r>
              <a:rPr lang="en-US" dirty="0" smtClean="0"/>
              <a:t>The workshop reflected on referral system and available safe spaces and services </a:t>
            </a:r>
          </a:p>
          <a:p>
            <a:r>
              <a:rPr lang="en-US" dirty="0"/>
              <a:t>UNHCR Participatory Assessment and identified that sexual harassment is an issue in the camp. </a:t>
            </a:r>
            <a:endParaRPr lang="en-US" dirty="0" smtClean="0"/>
          </a:p>
          <a:p>
            <a:r>
              <a:rPr lang="en-US" dirty="0" smtClean="0"/>
              <a:t>YTF perspective based on FGDs results and the youth assessment conducted by NRC</a:t>
            </a:r>
            <a:endParaRPr lang="en-US" dirty="0"/>
          </a:p>
          <a:p>
            <a:endParaRPr lang="en-US" dirty="0"/>
          </a:p>
        </p:txBody>
      </p:sp>
    </p:spTree>
    <p:extLst>
      <p:ext uri="{BB962C8B-B14F-4D97-AF65-F5344CB8AC3E}">
        <p14:creationId xmlns:p14="http://schemas.microsoft.com/office/powerpoint/2010/main" val="2028322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Points </a:t>
            </a:r>
            <a:endParaRPr lang="en-US" dirty="0"/>
          </a:p>
        </p:txBody>
      </p:sp>
      <p:sp>
        <p:nvSpPr>
          <p:cNvPr id="3" name="Content Placeholder 2"/>
          <p:cNvSpPr>
            <a:spLocks noGrp="1"/>
          </p:cNvSpPr>
          <p:nvPr>
            <p:ph idx="1"/>
          </p:nvPr>
        </p:nvSpPr>
        <p:spPr/>
        <p:txBody>
          <a:bodyPr>
            <a:normAutofit fontScale="85000" lnSpcReduction="20000"/>
          </a:bodyPr>
          <a:lstStyle/>
          <a:p>
            <a:pPr lvl="1"/>
            <a:r>
              <a:rPr lang="en-US" sz="4400" dirty="0"/>
              <a:t>Share action points of this joint meeting with CP and Education sectors </a:t>
            </a:r>
            <a:r>
              <a:rPr lang="en-US" sz="4400"/>
              <a:t>and </a:t>
            </a:r>
            <a:r>
              <a:rPr lang="en-US" sz="4400" smtClean="0"/>
              <a:t>actors.</a:t>
            </a:r>
            <a:r>
              <a:rPr lang="en-US" sz="4400" smtClean="0">
                <a:solidFill>
                  <a:srgbClr val="FF0000"/>
                </a:solidFill>
              </a:rPr>
              <a:t>Done</a:t>
            </a:r>
            <a:endParaRPr lang="en-US" sz="4400" dirty="0"/>
          </a:p>
          <a:p>
            <a:pPr lvl="1"/>
            <a:r>
              <a:rPr lang="en-US" sz="4400" dirty="0"/>
              <a:t>Provide awareness sessions on sexual harassment for children into early childhood kindergartens and children centers and schools. </a:t>
            </a:r>
            <a:r>
              <a:rPr lang="en-US" sz="4400" u="sng" dirty="0"/>
              <a:t>This should be done by the CP actors and the Education </a:t>
            </a:r>
            <a:r>
              <a:rPr lang="en-US" sz="4400" u="sng"/>
              <a:t>Sector</a:t>
            </a:r>
            <a:r>
              <a:rPr lang="en-US" sz="4400" u="sng" smtClean="0"/>
              <a:t>. </a:t>
            </a:r>
            <a:r>
              <a:rPr lang="en-US" sz="4400" u="sng" smtClean="0">
                <a:solidFill>
                  <a:srgbClr val="FF0000"/>
                </a:solidFill>
              </a:rPr>
              <a:t>SGBV WG to prepare content and materials to be used for awareness sessions. Protection and SGBV WG to conduct a meeting with CP and Education sector  </a:t>
            </a:r>
            <a:endParaRPr lang="en-US" sz="4400" dirty="0"/>
          </a:p>
          <a:p>
            <a:endParaRPr lang="en-US" sz="4700" dirty="0"/>
          </a:p>
          <a:p>
            <a:endParaRPr lang="en-US" dirty="0"/>
          </a:p>
        </p:txBody>
      </p:sp>
    </p:spTree>
    <p:extLst>
      <p:ext uri="{BB962C8B-B14F-4D97-AF65-F5344CB8AC3E}">
        <p14:creationId xmlns:p14="http://schemas.microsoft.com/office/powerpoint/2010/main" val="280870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Action Points </a:t>
            </a:r>
          </a:p>
        </p:txBody>
      </p:sp>
      <p:sp>
        <p:nvSpPr>
          <p:cNvPr id="3" name="Content Placeholder 2"/>
          <p:cNvSpPr>
            <a:spLocks noGrp="1"/>
          </p:cNvSpPr>
          <p:nvPr>
            <p:ph idx="1"/>
          </p:nvPr>
        </p:nvSpPr>
        <p:spPr/>
        <p:txBody>
          <a:bodyPr/>
          <a:lstStyle/>
          <a:p>
            <a:r>
              <a:rPr lang="en-US"/>
              <a:t>Have new regulations regarding volunteers’ responsibilities in confronting sexual harassment incidents to be more clear on their role to support safety and security in the street and how they can support in patrolling.  </a:t>
            </a:r>
            <a:r>
              <a:rPr lang="en-US" u="sng"/>
              <a:t>This can be included in their terms of reference by UNHCR for the Protection Volunteers. Update ToRs of guards to enlarge their patrolling also on the street and to train them on SH. </a:t>
            </a:r>
            <a:r>
              <a:rPr lang="en-US" u="sng">
                <a:solidFill>
                  <a:srgbClr val="FF0000"/>
                </a:solidFill>
              </a:rPr>
              <a:t>This was discussed by UNHCR and UNICEF and it might have protection concerns. Based on that the </a:t>
            </a:r>
            <a:r>
              <a:rPr lang="en-US" u="sng"/>
              <a:t> </a:t>
            </a:r>
            <a:endParaRPr lang="en-US"/>
          </a:p>
          <a:p>
            <a:endParaRPr lang="en-US"/>
          </a:p>
        </p:txBody>
      </p:sp>
    </p:spTree>
    <p:extLst>
      <p:ext uri="{BB962C8B-B14F-4D97-AF65-F5344CB8AC3E}">
        <p14:creationId xmlns:p14="http://schemas.microsoft.com/office/powerpoint/2010/main" val="3790115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Points </a:t>
            </a:r>
            <a:endParaRPr lang="en-US" dirty="0"/>
          </a:p>
        </p:txBody>
      </p:sp>
      <p:sp>
        <p:nvSpPr>
          <p:cNvPr id="3" name="Content Placeholder 2"/>
          <p:cNvSpPr>
            <a:spLocks noGrp="1"/>
          </p:cNvSpPr>
          <p:nvPr>
            <p:ph idx="1"/>
          </p:nvPr>
        </p:nvSpPr>
        <p:spPr/>
        <p:txBody>
          <a:bodyPr>
            <a:normAutofit fontScale="92500"/>
          </a:bodyPr>
          <a:lstStyle/>
          <a:p>
            <a:pPr lvl="1"/>
            <a:r>
              <a:rPr lang="en-US" dirty="0"/>
              <a:t>Define exactly the meaning of sexual harassment and the types, how we can address it, and what the laws are by issuing a definition paper. </a:t>
            </a:r>
            <a:r>
              <a:rPr lang="en-US" u="sng" dirty="0"/>
              <a:t>This to be done by the SGBV SWG and shared with the YTF to make it youth friendly. Then there can be 2 formats, one targeting adults and one for </a:t>
            </a:r>
            <a:r>
              <a:rPr lang="en-US" u="sng" dirty="0" err="1"/>
              <a:t>adolecents</a:t>
            </a:r>
            <a:r>
              <a:rPr lang="en-US" u="sng" dirty="0"/>
              <a:t> and youth</a:t>
            </a:r>
            <a:r>
              <a:rPr lang="en-US" u="sng"/>
              <a:t>.</a:t>
            </a:r>
            <a:r>
              <a:rPr lang="en-US"/>
              <a:t> </a:t>
            </a:r>
            <a:endParaRPr lang="en-US" smtClean="0"/>
          </a:p>
          <a:p>
            <a:pPr lvl="1"/>
            <a:r>
              <a:rPr lang="en-US" smtClean="0"/>
              <a:t>Develop </a:t>
            </a:r>
            <a:r>
              <a:rPr lang="en-US" dirty="0"/>
              <a:t>new content for awareness raising session on sexual harassment SGBV WG </a:t>
            </a:r>
          </a:p>
          <a:p>
            <a:pPr lvl="1"/>
            <a:r>
              <a:rPr lang="en-US" dirty="0"/>
              <a:t>Raise awareness to families about sexual harassment on girls.</a:t>
            </a:r>
            <a:r>
              <a:rPr lang="en-US" u="sng" dirty="0"/>
              <a:t> All protection actors in the </a:t>
            </a:r>
            <a:r>
              <a:rPr lang="en-US" u="sng"/>
              <a:t>camp</a:t>
            </a:r>
            <a:r>
              <a:rPr lang="en-US" u="sng" smtClean="0"/>
              <a:t>.</a:t>
            </a:r>
          </a:p>
          <a:p>
            <a:pPr marL="457200" lvl="1" indent="0">
              <a:buNone/>
            </a:pPr>
            <a:r>
              <a:rPr lang="en-US" smtClean="0">
                <a:solidFill>
                  <a:srgbClr val="FF0000"/>
                </a:solidFill>
              </a:rPr>
              <a:t>Once </a:t>
            </a:r>
            <a:r>
              <a:rPr lang="en-US">
                <a:solidFill>
                  <a:srgbClr val="FF0000"/>
                </a:solidFill>
              </a:rPr>
              <a:t>SGBV prepare a training materials related to SH, YTF will revise the materials language to make sure it is youth friendly. Most importantly the materials should also target parents as the Protection FGDs showed case a gap in parents understanding and awareness of SH and how to deal with it, and the available services </a:t>
            </a:r>
            <a:endParaRPr lang="en-US"/>
          </a:p>
          <a:p>
            <a:pPr lvl="1"/>
            <a:endParaRPr lang="en-US" dirty="0"/>
          </a:p>
        </p:txBody>
      </p:sp>
    </p:spTree>
    <p:extLst>
      <p:ext uri="{BB962C8B-B14F-4D97-AF65-F5344CB8AC3E}">
        <p14:creationId xmlns:p14="http://schemas.microsoft.com/office/powerpoint/2010/main" val="3401908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Points </a:t>
            </a:r>
            <a:endParaRPr lang="en-US" dirty="0"/>
          </a:p>
        </p:txBody>
      </p:sp>
      <p:sp>
        <p:nvSpPr>
          <p:cNvPr id="3" name="Content Placeholder 2"/>
          <p:cNvSpPr>
            <a:spLocks noGrp="1"/>
          </p:cNvSpPr>
          <p:nvPr>
            <p:ph idx="1"/>
          </p:nvPr>
        </p:nvSpPr>
        <p:spPr/>
        <p:txBody>
          <a:bodyPr>
            <a:normAutofit lnSpcReduction="10000"/>
          </a:bodyPr>
          <a:lstStyle/>
          <a:p>
            <a:pPr lvl="1"/>
            <a:r>
              <a:rPr lang="en-US" dirty="0"/>
              <a:t>Have monitoring points in different areas in the camp, like distribution areas, isolated areas around schools. </a:t>
            </a:r>
            <a:r>
              <a:rPr lang="en-US" u="sng" dirty="0"/>
              <a:t>UNHCR and IRD to follow up on the feasibility of this</a:t>
            </a:r>
            <a:r>
              <a:rPr lang="en-US" u="sng"/>
              <a:t>.</a:t>
            </a:r>
            <a:r>
              <a:rPr lang="en-US"/>
              <a:t> </a:t>
            </a:r>
            <a:r>
              <a:rPr lang="en-US" smtClean="0">
                <a:solidFill>
                  <a:srgbClr val="FF0000"/>
                </a:solidFill>
              </a:rPr>
              <a:t>Protection WG do not encourage over use of security and encouraging more community action in terms of raising awareness about the issue and the referral pathways and mechanisems of reporting. Instead more investment in training security and community police on code of ethics and referral pathways is encouraged.  </a:t>
            </a:r>
            <a:endParaRPr lang="en-US" dirty="0"/>
          </a:p>
          <a:p>
            <a:pPr lvl="1"/>
            <a:r>
              <a:rPr lang="en-US" dirty="0"/>
              <a:t>IRD to strengthen work in their empowerment activities and vocational training program to invest in the sessions and provide awareness sessions on SH at IRD centers.</a:t>
            </a:r>
          </a:p>
          <a:p>
            <a:pPr lvl="1"/>
            <a:r>
              <a:rPr lang="en-US" dirty="0"/>
              <a:t>Continue to conduct safe referral training for frontline workers in the camp. </a:t>
            </a:r>
            <a:r>
              <a:rPr lang="en-US" u="sng" dirty="0"/>
              <a:t>This to be done by SGBV SWG</a:t>
            </a:r>
            <a:r>
              <a:rPr lang="en-US" u="sng"/>
              <a:t>. </a:t>
            </a:r>
            <a:r>
              <a:rPr lang="en-US" u="sng" smtClean="0"/>
              <a:t> </a:t>
            </a:r>
            <a:r>
              <a:rPr lang="en-US" u="sng" smtClean="0">
                <a:solidFill>
                  <a:srgbClr val="FF0000"/>
                </a:solidFill>
              </a:rPr>
              <a:t>SGBV SWG conducted 6 referral trainings in 2019 that reached 110 Syrian and Jordanian frontliners and will continuo the approach in 2020 </a:t>
            </a:r>
            <a:endParaRPr lang="en-US" dirty="0"/>
          </a:p>
          <a:p>
            <a:endParaRPr lang="en-US" dirty="0"/>
          </a:p>
        </p:txBody>
      </p:sp>
    </p:spTree>
    <p:extLst>
      <p:ext uri="{BB962C8B-B14F-4D97-AF65-F5344CB8AC3E}">
        <p14:creationId xmlns:p14="http://schemas.microsoft.com/office/powerpoint/2010/main" val="2799128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Points </a:t>
            </a:r>
            <a:endParaRPr lang="en-US" dirty="0"/>
          </a:p>
        </p:txBody>
      </p:sp>
      <p:sp>
        <p:nvSpPr>
          <p:cNvPr id="3" name="Content Placeholder 2"/>
          <p:cNvSpPr>
            <a:spLocks noGrp="1"/>
          </p:cNvSpPr>
          <p:nvPr>
            <p:ph idx="1"/>
          </p:nvPr>
        </p:nvSpPr>
        <p:spPr>
          <a:xfrm>
            <a:off x="516925" y="1570252"/>
            <a:ext cx="10515600" cy="4351338"/>
          </a:xfrm>
        </p:spPr>
        <p:txBody>
          <a:bodyPr>
            <a:normAutofit/>
          </a:bodyPr>
          <a:lstStyle/>
          <a:p>
            <a:pPr marL="0" indent="0">
              <a:buNone/>
            </a:pPr>
            <a:endParaRPr lang="en-US" sz="3600" dirty="0"/>
          </a:p>
          <a:p>
            <a:pPr lvl="1"/>
            <a:r>
              <a:rPr lang="en-US" dirty="0"/>
              <a:t>Increase youth  training centers  and  services in the camp in order to fill their time and invest on their  potentials in appositive way. </a:t>
            </a:r>
            <a:r>
              <a:rPr lang="en-US" u="sng" dirty="0"/>
              <a:t>YTF members as </a:t>
            </a:r>
            <a:r>
              <a:rPr lang="en-US" u="sng"/>
              <a:t>feasible</a:t>
            </a:r>
            <a:r>
              <a:rPr lang="en-US" u="sng" smtClean="0"/>
              <a:t>.</a:t>
            </a:r>
            <a:r>
              <a:rPr lang="en-US" u="sng" smtClean="0">
                <a:solidFill>
                  <a:srgbClr val="FF0000"/>
                </a:solidFill>
              </a:rPr>
              <a:t> YTF provides a platform to engage with organizations that work with youth and will continuo engaging with Camp actors on SH issues. </a:t>
            </a:r>
            <a:endParaRPr lang="en-US" dirty="0"/>
          </a:p>
          <a:p>
            <a:pPr lvl="1"/>
            <a:r>
              <a:rPr lang="en-US" dirty="0"/>
              <a:t>Meeting with SRD/police to clarify what is their role </a:t>
            </a:r>
            <a:r>
              <a:rPr lang="en-US"/>
              <a:t>on </a:t>
            </a:r>
            <a:r>
              <a:rPr lang="en-US" smtClean="0"/>
              <a:t>this. </a:t>
            </a:r>
            <a:r>
              <a:rPr lang="en-US" smtClean="0">
                <a:solidFill>
                  <a:srgbClr val="FF0000"/>
                </a:solidFill>
              </a:rPr>
              <a:t>Protection WG and SGBV SWG will coordinate with SRD to ensure we have aligned messaging related to leagal implications on SH  </a:t>
            </a:r>
            <a:r>
              <a:rPr lang="en-US" smtClean="0"/>
              <a:t> </a:t>
            </a:r>
            <a:endParaRPr lang="en-US" dirty="0"/>
          </a:p>
          <a:p>
            <a:endParaRPr lang="en-US" dirty="0"/>
          </a:p>
        </p:txBody>
      </p:sp>
    </p:spTree>
    <p:extLst>
      <p:ext uri="{BB962C8B-B14F-4D97-AF65-F5344CB8AC3E}">
        <p14:creationId xmlns:p14="http://schemas.microsoft.com/office/powerpoint/2010/main" val="2622533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Action Points </a:t>
            </a:r>
          </a:p>
        </p:txBody>
      </p:sp>
      <p:sp>
        <p:nvSpPr>
          <p:cNvPr id="3" name="Content Placeholder 2"/>
          <p:cNvSpPr>
            <a:spLocks noGrp="1"/>
          </p:cNvSpPr>
          <p:nvPr>
            <p:ph idx="1"/>
          </p:nvPr>
        </p:nvSpPr>
        <p:spPr/>
        <p:txBody>
          <a:bodyPr/>
          <a:lstStyle/>
          <a:p>
            <a:pPr lvl="1"/>
            <a:r>
              <a:rPr lang="en-US"/>
              <a:t>Continue to campaign on the issue in the camp during 16 </a:t>
            </a:r>
            <a:r>
              <a:rPr lang="en-US"/>
              <a:t>days </a:t>
            </a:r>
            <a:r>
              <a:rPr lang="en-US" smtClean="0">
                <a:solidFill>
                  <a:srgbClr val="FF0000"/>
                </a:solidFill>
              </a:rPr>
              <a:t>Both YTF and SGBV SWG worked on joint effort in 2019 campaign and it is listed in YTF 2020 plan </a:t>
            </a:r>
            <a:endParaRPr lang="en-US"/>
          </a:p>
          <a:p>
            <a:pPr lvl="1"/>
            <a:r>
              <a:rPr lang="en-US" u="sng"/>
              <a:t>Protection, CP, SGBV and YTF can meet again once work has been done on the ToRs of the Protection Volunteers to see which programmes can work together to raise awareness in a targeted and integrated manner and follow up on all </a:t>
            </a:r>
            <a:r>
              <a:rPr lang="en-US" u="sng"/>
              <a:t>action </a:t>
            </a:r>
            <a:r>
              <a:rPr lang="en-US" u="sng" smtClean="0"/>
              <a:t>points. </a:t>
            </a:r>
            <a:r>
              <a:rPr lang="en-US" u="sng" smtClean="0">
                <a:solidFill>
                  <a:srgbClr val="FF0000"/>
                </a:solidFill>
              </a:rPr>
              <a:t>Meetings are taking place through the regular coordination meetings, YTF will allocate time on every monthly meeting to update on the issue. </a:t>
            </a:r>
            <a:endParaRPr lang="en-US"/>
          </a:p>
          <a:p>
            <a:endParaRPr lang="en-US"/>
          </a:p>
        </p:txBody>
      </p:sp>
    </p:spTree>
    <p:extLst>
      <p:ext uri="{BB962C8B-B14F-4D97-AF65-F5344CB8AC3E}">
        <p14:creationId xmlns:p14="http://schemas.microsoft.com/office/powerpoint/2010/main" val="944542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Road Map for 2020? </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4127293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6789</TotalTime>
  <Words>785</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Joint Meeting between YTF and SGBV SWG in Zaatari Subject: Sexual Harassment </vt:lpstr>
      <vt:lpstr>Main points about the May 2019 meeting </vt:lpstr>
      <vt:lpstr>Action Points </vt:lpstr>
      <vt:lpstr>Action Points </vt:lpstr>
      <vt:lpstr>Action Points </vt:lpstr>
      <vt:lpstr>Action Points </vt:lpstr>
      <vt:lpstr>Action Points </vt:lpstr>
      <vt:lpstr>Action Points </vt:lpstr>
      <vt:lpstr>What is the Road Map for 2020?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Joint Meeting between YTF and SGBV SWG in Zaatari Subject: Sexual Harassment</dc:title>
  <dc:creator>Bothaina</dc:creator>
  <cp:lastModifiedBy>Bothaina</cp:lastModifiedBy>
  <cp:revision>8</cp:revision>
  <dcterms:created xsi:type="dcterms:W3CDTF">2020-02-09T14:31:21Z</dcterms:created>
  <dcterms:modified xsi:type="dcterms:W3CDTF">2020-02-18T14:57:10Z</dcterms:modified>
</cp:coreProperties>
</file>