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7" r:id="rId6"/>
    <p:sldId id="260" r:id="rId7"/>
    <p:sldId id="263" r:id="rId8"/>
    <p:sldId id="264" r:id="rId9"/>
    <p:sldId id="261" r:id="rId10"/>
    <p:sldId id="265" r:id="rId11"/>
    <p:sldId id="275" r:id="rId12"/>
    <p:sldId id="277" r:id="rId13"/>
    <p:sldId id="268" r:id="rId14"/>
    <p:sldId id="269" r:id="rId15"/>
    <p:sldId id="270" r:id="rId16"/>
    <p:sldId id="271" r:id="rId17"/>
    <p:sldId id="272" r:id="rId18"/>
    <p:sldId id="273" r:id="rId19"/>
    <p:sldId id="274" r:id="rId20"/>
    <p:sldId id="262" r:id="rId21"/>
    <p:sldId id="25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700C5C-F31E-474D-B889-1866C8D66248}" v="2170" dt="2020-01-30T09:27:44.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522" autoAdjust="0"/>
  </p:normalViewPr>
  <p:slideViewPr>
    <p:cSldViewPr snapToGrid="0">
      <p:cViewPr varScale="1">
        <p:scale>
          <a:sx n="55" d="100"/>
          <a:sy n="55" d="100"/>
        </p:scale>
        <p:origin x="13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m Khokhar" userId="538c0d02-3103-448e-ac9e-fa23412576f4" providerId="ADAL" clId="{9D700C5C-F31E-474D-B889-1866C8D66248}"/>
    <pc:docChg chg="undo custSel addSld delSld modSld sldOrd">
      <pc:chgData name="Mariam Khokhar" userId="538c0d02-3103-448e-ac9e-fa23412576f4" providerId="ADAL" clId="{9D700C5C-F31E-474D-B889-1866C8D66248}" dt="2020-01-30T09:28:51.532" v="12194" actId="20577"/>
      <pc:docMkLst>
        <pc:docMk/>
      </pc:docMkLst>
      <pc:sldChg chg="modSp">
        <pc:chgData name="Mariam Khokhar" userId="538c0d02-3103-448e-ac9e-fa23412576f4" providerId="ADAL" clId="{9D700C5C-F31E-474D-B889-1866C8D66248}" dt="2020-01-27T13:27:45.516" v="12001" actId="16037"/>
        <pc:sldMkLst>
          <pc:docMk/>
          <pc:sldMk cId="2414335916" sldId="256"/>
        </pc:sldMkLst>
        <pc:spChg chg="mod">
          <ac:chgData name="Mariam Khokhar" userId="538c0d02-3103-448e-ac9e-fa23412576f4" providerId="ADAL" clId="{9D700C5C-F31E-474D-B889-1866C8D66248}" dt="2020-01-27T13:27:45.516" v="12001" actId="16037"/>
          <ac:spMkLst>
            <pc:docMk/>
            <pc:sldMk cId="2414335916" sldId="256"/>
            <ac:spMk id="3" creationId="{5A95E8CC-EB99-4382-9D93-BB47578A6EAF}"/>
          </ac:spMkLst>
        </pc:spChg>
      </pc:sldChg>
      <pc:sldChg chg="modSp">
        <pc:chgData name="Mariam Khokhar" userId="538c0d02-3103-448e-ac9e-fa23412576f4" providerId="ADAL" clId="{9D700C5C-F31E-474D-B889-1866C8D66248}" dt="2020-01-26T10:43:23.499" v="114" actId="20577"/>
        <pc:sldMkLst>
          <pc:docMk/>
          <pc:sldMk cId="1251661705" sldId="257"/>
        </pc:sldMkLst>
        <pc:graphicFrameChg chg="mod">
          <ac:chgData name="Mariam Khokhar" userId="538c0d02-3103-448e-ac9e-fa23412576f4" providerId="ADAL" clId="{9D700C5C-F31E-474D-B889-1866C8D66248}" dt="2020-01-26T10:43:23.499" v="114" actId="20577"/>
          <ac:graphicFrameMkLst>
            <pc:docMk/>
            <pc:sldMk cId="1251661705" sldId="257"/>
            <ac:graphicFrameMk id="6" creationId="{956A237D-9BCF-465D-BBA6-EF23877FDFB5}"/>
          </ac:graphicFrameMkLst>
        </pc:graphicFrameChg>
      </pc:sldChg>
      <pc:sldChg chg="modSp del">
        <pc:chgData name="Mariam Khokhar" userId="538c0d02-3103-448e-ac9e-fa23412576f4" providerId="ADAL" clId="{9D700C5C-F31E-474D-B889-1866C8D66248}" dt="2020-01-26T11:20:32.301" v="1543" actId="2696"/>
        <pc:sldMkLst>
          <pc:docMk/>
          <pc:sldMk cId="1126977135" sldId="258"/>
        </pc:sldMkLst>
        <pc:spChg chg="mod">
          <ac:chgData name="Mariam Khokhar" userId="538c0d02-3103-448e-ac9e-fa23412576f4" providerId="ADAL" clId="{9D700C5C-F31E-474D-B889-1866C8D66248}" dt="2020-01-26T10:53:03.345" v="127" actId="20577"/>
          <ac:spMkLst>
            <pc:docMk/>
            <pc:sldMk cId="1126977135" sldId="258"/>
            <ac:spMk id="2" creationId="{4F20A1EB-4C22-449A-A594-660FA4A4366A}"/>
          </ac:spMkLst>
        </pc:spChg>
        <pc:spChg chg="mod">
          <ac:chgData name="Mariam Khokhar" userId="538c0d02-3103-448e-ac9e-fa23412576f4" providerId="ADAL" clId="{9D700C5C-F31E-474D-B889-1866C8D66248}" dt="2020-01-26T11:20:22.025" v="1541"/>
          <ac:spMkLst>
            <pc:docMk/>
            <pc:sldMk cId="1126977135" sldId="258"/>
            <ac:spMk id="3" creationId="{A5761B72-9027-4636-8815-5EE456D33C44}"/>
          </ac:spMkLst>
        </pc:spChg>
      </pc:sldChg>
      <pc:sldChg chg="modSp">
        <pc:chgData name="Mariam Khokhar" userId="538c0d02-3103-448e-ac9e-fa23412576f4" providerId="ADAL" clId="{9D700C5C-F31E-474D-B889-1866C8D66248}" dt="2020-01-27T12:58:04.440" v="11872" actId="207"/>
        <pc:sldMkLst>
          <pc:docMk/>
          <pc:sldMk cId="2459418204" sldId="259"/>
        </pc:sldMkLst>
        <pc:spChg chg="mod">
          <ac:chgData name="Mariam Khokhar" userId="538c0d02-3103-448e-ac9e-fa23412576f4" providerId="ADAL" clId="{9D700C5C-F31E-474D-B889-1866C8D66248}" dt="2020-01-27T12:58:04.440" v="11872" actId="207"/>
          <ac:spMkLst>
            <pc:docMk/>
            <pc:sldMk cId="2459418204" sldId="259"/>
            <ac:spMk id="3" creationId="{5FEB96C0-F928-4E5A-930E-38B989CFBBA1}"/>
          </ac:spMkLst>
        </pc:spChg>
      </pc:sldChg>
      <pc:sldChg chg="addSp delSp modSp">
        <pc:chgData name="Mariam Khokhar" userId="538c0d02-3103-448e-ac9e-fa23412576f4" providerId="ADAL" clId="{9D700C5C-F31E-474D-B889-1866C8D66248}" dt="2020-01-27T12:32:45.738" v="11381" actId="20577"/>
        <pc:sldMkLst>
          <pc:docMk/>
          <pc:sldMk cId="3140613381" sldId="260"/>
        </pc:sldMkLst>
        <pc:spChg chg="mod">
          <ac:chgData name="Mariam Khokhar" userId="538c0d02-3103-448e-ac9e-fa23412576f4" providerId="ADAL" clId="{9D700C5C-F31E-474D-B889-1866C8D66248}" dt="2020-01-27T12:32:45.738" v="11381" actId="20577"/>
          <ac:spMkLst>
            <pc:docMk/>
            <pc:sldMk cId="3140613381" sldId="260"/>
            <ac:spMk id="2" creationId="{577FD2D9-06D7-416E-96BC-47E7905CDE6C}"/>
          </ac:spMkLst>
        </pc:spChg>
        <pc:spChg chg="del mod">
          <ac:chgData name="Mariam Khokhar" userId="538c0d02-3103-448e-ac9e-fa23412576f4" providerId="ADAL" clId="{9D700C5C-F31E-474D-B889-1866C8D66248}" dt="2020-01-27T09:11:58.872" v="5346" actId="12084"/>
          <ac:spMkLst>
            <pc:docMk/>
            <pc:sldMk cId="3140613381" sldId="260"/>
            <ac:spMk id="3" creationId="{7C6D728C-5ED0-486D-A476-7A5D991B3280}"/>
          </ac:spMkLst>
        </pc:spChg>
        <pc:graphicFrameChg chg="add mod">
          <ac:chgData name="Mariam Khokhar" userId="538c0d02-3103-448e-ac9e-fa23412576f4" providerId="ADAL" clId="{9D700C5C-F31E-474D-B889-1866C8D66248}" dt="2020-01-27T11:49:57.297" v="9556" actId="12100"/>
          <ac:graphicFrameMkLst>
            <pc:docMk/>
            <pc:sldMk cId="3140613381" sldId="260"/>
            <ac:graphicFrameMk id="4" creationId="{A5CF5A8C-1DED-4DFF-828D-51E2C8F5BAA2}"/>
          </ac:graphicFrameMkLst>
        </pc:graphicFrameChg>
      </pc:sldChg>
      <pc:sldChg chg="addSp delSp modSp">
        <pc:chgData name="Mariam Khokhar" userId="538c0d02-3103-448e-ac9e-fa23412576f4" providerId="ADAL" clId="{9D700C5C-F31E-474D-B889-1866C8D66248}" dt="2020-01-27T12:34:06.071" v="11386"/>
        <pc:sldMkLst>
          <pc:docMk/>
          <pc:sldMk cId="3578684696" sldId="261"/>
        </pc:sldMkLst>
        <pc:spChg chg="mod">
          <ac:chgData name="Mariam Khokhar" userId="538c0d02-3103-448e-ac9e-fa23412576f4" providerId="ADAL" clId="{9D700C5C-F31E-474D-B889-1866C8D66248}" dt="2020-01-26T11:39:45.750" v="2831" actId="20577"/>
          <ac:spMkLst>
            <pc:docMk/>
            <pc:sldMk cId="3578684696" sldId="261"/>
            <ac:spMk id="2" creationId="{426C0F2F-E3F7-4CD6-A719-5270A1207794}"/>
          </ac:spMkLst>
        </pc:spChg>
        <pc:spChg chg="del">
          <ac:chgData name="Mariam Khokhar" userId="538c0d02-3103-448e-ac9e-fa23412576f4" providerId="ADAL" clId="{9D700C5C-F31E-474D-B889-1866C8D66248}" dt="2020-01-26T11:40:37.938" v="2832" actId="1032"/>
          <ac:spMkLst>
            <pc:docMk/>
            <pc:sldMk cId="3578684696" sldId="261"/>
            <ac:spMk id="3" creationId="{4CDCFE77-5448-4CD2-A88B-FDC04614606C}"/>
          </ac:spMkLst>
        </pc:spChg>
        <pc:spChg chg="add del mod">
          <ac:chgData name="Mariam Khokhar" userId="538c0d02-3103-448e-ac9e-fa23412576f4" providerId="ADAL" clId="{9D700C5C-F31E-474D-B889-1866C8D66248}" dt="2020-01-26T11:49:45.060" v="2943" actId="12084"/>
          <ac:spMkLst>
            <pc:docMk/>
            <pc:sldMk cId="3578684696" sldId="261"/>
            <ac:spMk id="5" creationId="{73056ABC-111C-4477-A40E-651DB147F000}"/>
          </ac:spMkLst>
        </pc:spChg>
        <pc:graphicFrameChg chg="add del mod">
          <ac:chgData name="Mariam Khokhar" userId="538c0d02-3103-448e-ac9e-fa23412576f4" providerId="ADAL" clId="{9D700C5C-F31E-474D-B889-1866C8D66248}" dt="2020-01-26T11:41:21.409" v="2838" actId="478"/>
          <ac:graphicFrameMkLst>
            <pc:docMk/>
            <pc:sldMk cId="3578684696" sldId="261"/>
            <ac:graphicFrameMk id="4" creationId="{0BC67E5B-7BFB-4B0D-A8BB-88E2E33CC1F1}"/>
          </ac:graphicFrameMkLst>
        </pc:graphicFrameChg>
        <pc:graphicFrameChg chg="add mod">
          <ac:chgData name="Mariam Khokhar" userId="538c0d02-3103-448e-ac9e-fa23412576f4" providerId="ADAL" clId="{9D700C5C-F31E-474D-B889-1866C8D66248}" dt="2020-01-27T12:34:06.071" v="11386"/>
          <ac:graphicFrameMkLst>
            <pc:docMk/>
            <pc:sldMk cId="3578684696" sldId="261"/>
            <ac:graphicFrameMk id="6" creationId="{112EE0F4-FCBD-4040-8D51-CB4D566B2638}"/>
          </ac:graphicFrameMkLst>
        </pc:graphicFrameChg>
      </pc:sldChg>
      <pc:sldChg chg="addSp delSp modSp">
        <pc:chgData name="Mariam Khokhar" userId="538c0d02-3103-448e-ac9e-fa23412576f4" providerId="ADAL" clId="{9D700C5C-F31E-474D-B889-1866C8D66248}" dt="2020-01-30T09:28:51.532" v="12194" actId="20577"/>
        <pc:sldMkLst>
          <pc:docMk/>
          <pc:sldMk cId="2823620396" sldId="262"/>
        </pc:sldMkLst>
        <pc:spChg chg="mod">
          <ac:chgData name="Mariam Khokhar" userId="538c0d02-3103-448e-ac9e-fa23412576f4" providerId="ADAL" clId="{9D700C5C-F31E-474D-B889-1866C8D66248}" dt="2020-01-30T09:28:26.389" v="12181" actId="20577"/>
          <ac:spMkLst>
            <pc:docMk/>
            <pc:sldMk cId="2823620396" sldId="262"/>
            <ac:spMk id="2" creationId="{65BE14C5-3ACB-4DD6-841F-1F48875FA4CE}"/>
          </ac:spMkLst>
        </pc:spChg>
        <pc:spChg chg="del">
          <ac:chgData name="Mariam Khokhar" userId="538c0d02-3103-448e-ac9e-fa23412576f4" providerId="ADAL" clId="{9D700C5C-F31E-474D-B889-1866C8D66248}" dt="2020-01-27T11:07:21.111" v="7366" actId="1032"/>
          <ac:spMkLst>
            <pc:docMk/>
            <pc:sldMk cId="2823620396" sldId="262"/>
            <ac:spMk id="3" creationId="{9DFACC92-E25F-4663-8A80-C0D2B3959681}"/>
          </ac:spMkLst>
        </pc:spChg>
        <pc:spChg chg="add del mod">
          <ac:chgData name="Mariam Khokhar" userId="538c0d02-3103-448e-ac9e-fa23412576f4" providerId="ADAL" clId="{9D700C5C-F31E-474D-B889-1866C8D66248}" dt="2020-01-27T12:55:29.779" v="11827" actId="12084"/>
          <ac:spMkLst>
            <pc:docMk/>
            <pc:sldMk cId="2823620396" sldId="262"/>
            <ac:spMk id="5" creationId="{F1811B2D-27C6-4B79-AEF9-35D4C0F7A842}"/>
          </ac:spMkLst>
        </pc:spChg>
        <pc:spChg chg="add mod">
          <ac:chgData name="Mariam Khokhar" userId="538c0d02-3103-448e-ac9e-fa23412576f4" providerId="ADAL" clId="{9D700C5C-F31E-474D-B889-1866C8D66248}" dt="2020-01-30T09:28:51.532" v="12194" actId="20577"/>
          <ac:spMkLst>
            <pc:docMk/>
            <pc:sldMk cId="2823620396" sldId="262"/>
            <ac:spMk id="7" creationId="{6810FCB8-FB6F-46A6-AF90-B5051A874E45}"/>
          </ac:spMkLst>
        </pc:spChg>
        <pc:graphicFrameChg chg="add del mod">
          <ac:chgData name="Mariam Khokhar" userId="538c0d02-3103-448e-ac9e-fa23412576f4" providerId="ADAL" clId="{9D700C5C-F31E-474D-B889-1866C8D66248}" dt="2020-01-27T11:16:32.865" v="7516" actId="478"/>
          <ac:graphicFrameMkLst>
            <pc:docMk/>
            <pc:sldMk cId="2823620396" sldId="262"/>
            <ac:graphicFrameMk id="4" creationId="{2719961A-8CBB-482E-B02A-6D7D6D537023}"/>
          </ac:graphicFrameMkLst>
        </pc:graphicFrameChg>
        <pc:graphicFrameChg chg="add del mod">
          <ac:chgData name="Mariam Khokhar" userId="538c0d02-3103-448e-ac9e-fa23412576f4" providerId="ADAL" clId="{9D700C5C-F31E-474D-B889-1866C8D66248}" dt="2020-01-27T12:55:44.152" v="11829" actId="11529"/>
          <ac:graphicFrameMkLst>
            <pc:docMk/>
            <pc:sldMk cId="2823620396" sldId="262"/>
            <ac:graphicFrameMk id="6" creationId="{E0AD2E8B-1559-40A9-9766-95A7889BCCAC}"/>
          </ac:graphicFrameMkLst>
        </pc:graphicFrameChg>
      </pc:sldChg>
      <pc:sldChg chg="modSp add ord modNotesTx">
        <pc:chgData name="Mariam Khokhar" userId="538c0d02-3103-448e-ac9e-fa23412576f4" providerId="ADAL" clId="{9D700C5C-F31E-474D-B889-1866C8D66248}" dt="2020-01-26T11:42:34.019" v="2843" actId="20577"/>
        <pc:sldMkLst>
          <pc:docMk/>
          <pc:sldMk cId="2321824804" sldId="263"/>
        </pc:sldMkLst>
        <pc:spChg chg="mod">
          <ac:chgData name="Mariam Khokhar" userId="538c0d02-3103-448e-ac9e-fa23412576f4" providerId="ADAL" clId="{9D700C5C-F31E-474D-B889-1866C8D66248}" dt="2020-01-26T10:53:19.529" v="134" actId="20577"/>
          <ac:spMkLst>
            <pc:docMk/>
            <pc:sldMk cId="2321824804" sldId="263"/>
            <ac:spMk id="2" creationId="{5FE12C9B-2903-4473-B0BF-A44351609682}"/>
          </ac:spMkLst>
        </pc:spChg>
        <pc:graphicFrameChg chg="mod modGraphic">
          <ac:chgData name="Mariam Khokhar" userId="538c0d02-3103-448e-ac9e-fa23412576f4" providerId="ADAL" clId="{9D700C5C-F31E-474D-B889-1866C8D66248}" dt="2020-01-26T11:42:34.019" v="2843" actId="20577"/>
          <ac:graphicFrameMkLst>
            <pc:docMk/>
            <pc:sldMk cId="2321824804" sldId="263"/>
            <ac:graphicFrameMk id="4" creationId="{7D5A2C46-008A-4F3A-8C2A-FF5F310E3982}"/>
          </ac:graphicFrameMkLst>
        </pc:graphicFrameChg>
      </pc:sldChg>
      <pc:sldChg chg="modSp add modNotes modNotesTx">
        <pc:chgData name="Mariam Khokhar" userId="538c0d02-3103-448e-ac9e-fa23412576f4" providerId="ADAL" clId="{9D700C5C-F31E-474D-B889-1866C8D66248}" dt="2020-01-27T13:27:59.404" v="12002" actId="12385"/>
        <pc:sldMkLst>
          <pc:docMk/>
          <pc:sldMk cId="1529381081" sldId="264"/>
        </pc:sldMkLst>
        <pc:spChg chg="mod">
          <ac:chgData name="Mariam Khokhar" userId="538c0d02-3103-448e-ac9e-fa23412576f4" providerId="ADAL" clId="{9D700C5C-F31E-474D-B889-1866C8D66248}" dt="2020-01-26T11:20:36.471" v="1547" actId="20577"/>
          <ac:spMkLst>
            <pc:docMk/>
            <pc:sldMk cId="1529381081" sldId="264"/>
            <ac:spMk id="2" creationId="{5FE12C9B-2903-4473-B0BF-A44351609682}"/>
          </ac:spMkLst>
        </pc:spChg>
        <pc:graphicFrameChg chg="mod modGraphic">
          <ac:chgData name="Mariam Khokhar" userId="538c0d02-3103-448e-ac9e-fa23412576f4" providerId="ADAL" clId="{9D700C5C-F31E-474D-B889-1866C8D66248}" dt="2020-01-27T13:27:59.404" v="12002" actId="12385"/>
          <ac:graphicFrameMkLst>
            <pc:docMk/>
            <pc:sldMk cId="1529381081" sldId="264"/>
            <ac:graphicFrameMk id="4" creationId="{7D5A2C46-008A-4F3A-8C2A-FF5F310E3982}"/>
          </ac:graphicFrameMkLst>
        </pc:graphicFrameChg>
      </pc:sldChg>
      <pc:sldChg chg="addSp delSp modSp add modNotesTx">
        <pc:chgData name="Mariam Khokhar" userId="538c0d02-3103-448e-ac9e-fa23412576f4" providerId="ADAL" clId="{9D700C5C-F31E-474D-B889-1866C8D66248}" dt="2020-01-30T09:27:07.161" v="12140" actId="115"/>
        <pc:sldMkLst>
          <pc:docMk/>
          <pc:sldMk cId="1471550491" sldId="265"/>
        </pc:sldMkLst>
        <pc:spChg chg="mod">
          <ac:chgData name="Mariam Khokhar" userId="538c0d02-3103-448e-ac9e-fa23412576f4" providerId="ADAL" clId="{9D700C5C-F31E-474D-B889-1866C8D66248}" dt="2020-01-27T08:36:21.117" v="3830" actId="20577"/>
          <ac:spMkLst>
            <pc:docMk/>
            <pc:sldMk cId="1471550491" sldId="265"/>
            <ac:spMk id="2" creationId="{5026CDBA-C551-4C4E-9C5D-09D4CA45A53E}"/>
          </ac:spMkLst>
        </pc:spChg>
        <pc:spChg chg="add del mod">
          <ac:chgData name="Mariam Khokhar" userId="538c0d02-3103-448e-ac9e-fa23412576f4" providerId="ADAL" clId="{9D700C5C-F31E-474D-B889-1866C8D66248}" dt="2020-01-27T08:16:01.465" v="3317" actId="1032"/>
          <ac:spMkLst>
            <pc:docMk/>
            <pc:sldMk cId="1471550491" sldId="265"/>
            <ac:spMk id="3" creationId="{2E3E6E1C-02DA-48B4-98E7-FFDF3F5D64C7}"/>
          </ac:spMkLst>
        </pc:spChg>
        <pc:graphicFrameChg chg="add del mod ord modGraphic">
          <ac:chgData name="Mariam Khokhar" userId="538c0d02-3103-448e-ac9e-fa23412576f4" providerId="ADAL" clId="{9D700C5C-F31E-474D-B889-1866C8D66248}" dt="2020-01-27T08:15:52.621" v="3316" actId="3680"/>
          <ac:graphicFrameMkLst>
            <pc:docMk/>
            <pc:sldMk cId="1471550491" sldId="265"/>
            <ac:graphicFrameMk id="4" creationId="{DBC136F9-456D-4CAE-BC59-66D516178FB7}"/>
          </ac:graphicFrameMkLst>
        </pc:graphicFrameChg>
        <pc:graphicFrameChg chg="add mod">
          <ac:chgData name="Mariam Khokhar" userId="538c0d02-3103-448e-ac9e-fa23412576f4" providerId="ADAL" clId="{9D700C5C-F31E-474D-B889-1866C8D66248}" dt="2020-01-27T13:06:46.179" v="11972" actId="20577"/>
          <ac:graphicFrameMkLst>
            <pc:docMk/>
            <pc:sldMk cId="1471550491" sldId="265"/>
            <ac:graphicFrameMk id="6" creationId="{1C9E87D7-F2C8-47F8-B260-485EFBDD2367}"/>
          </ac:graphicFrameMkLst>
        </pc:graphicFrameChg>
      </pc:sldChg>
      <pc:sldChg chg="modSp add del">
        <pc:chgData name="Mariam Khokhar" userId="538c0d02-3103-448e-ac9e-fa23412576f4" providerId="ADAL" clId="{9D700C5C-F31E-474D-B889-1866C8D66248}" dt="2020-01-27T12:46:53.350" v="11534" actId="2696"/>
        <pc:sldMkLst>
          <pc:docMk/>
          <pc:sldMk cId="3949790753" sldId="266"/>
        </pc:sldMkLst>
        <pc:spChg chg="mod">
          <ac:chgData name="Mariam Khokhar" userId="538c0d02-3103-448e-ac9e-fa23412576f4" providerId="ADAL" clId="{9D700C5C-F31E-474D-B889-1866C8D66248}" dt="2020-01-27T08:40:23.094" v="4186" actId="20577"/>
          <ac:spMkLst>
            <pc:docMk/>
            <pc:sldMk cId="3949790753" sldId="266"/>
            <ac:spMk id="2" creationId="{7D8F0705-70EE-4A31-BBF7-02043A24D0E4}"/>
          </ac:spMkLst>
        </pc:spChg>
        <pc:spChg chg="mod">
          <ac:chgData name="Mariam Khokhar" userId="538c0d02-3103-448e-ac9e-fa23412576f4" providerId="ADAL" clId="{9D700C5C-F31E-474D-B889-1866C8D66248}" dt="2020-01-27T12:46:33.929" v="11532" actId="27636"/>
          <ac:spMkLst>
            <pc:docMk/>
            <pc:sldMk cId="3949790753" sldId="266"/>
            <ac:spMk id="3" creationId="{6F5CF0DD-34F3-40A9-B6FB-E86294D91401}"/>
          </ac:spMkLst>
        </pc:spChg>
      </pc:sldChg>
      <pc:sldChg chg="modSp add del modNotesTx">
        <pc:chgData name="Mariam Khokhar" userId="538c0d02-3103-448e-ac9e-fa23412576f4" providerId="ADAL" clId="{9D700C5C-F31E-474D-B889-1866C8D66248}" dt="2020-01-27T12:52:44.164" v="11759" actId="2696"/>
        <pc:sldMkLst>
          <pc:docMk/>
          <pc:sldMk cId="399322899" sldId="267"/>
        </pc:sldMkLst>
        <pc:spChg chg="mod">
          <ac:chgData name="Mariam Khokhar" userId="538c0d02-3103-448e-ac9e-fa23412576f4" providerId="ADAL" clId="{9D700C5C-F31E-474D-B889-1866C8D66248}" dt="2020-01-27T12:47:03.223" v="11539" actId="20577"/>
          <ac:spMkLst>
            <pc:docMk/>
            <pc:sldMk cId="399322899" sldId="267"/>
            <ac:spMk id="2" creationId="{7D8F0705-70EE-4A31-BBF7-02043A24D0E4}"/>
          </ac:spMkLst>
        </pc:spChg>
        <pc:spChg chg="mod">
          <ac:chgData name="Mariam Khokhar" userId="538c0d02-3103-448e-ac9e-fa23412576f4" providerId="ADAL" clId="{9D700C5C-F31E-474D-B889-1866C8D66248}" dt="2020-01-27T12:47:18.548" v="11541" actId="27636"/>
          <ac:spMkLst>
            <pc:docMk/>
            <pc:sldMk cId="399322899" sldId="267"/>
            <ac:spMk id="3" creationId="{6F5CF0DD-34F3-40A9-B6FB-E86294D91401}"/>
          </ac:spMkLst>
        </pc:spChg>
      </pc:sldChg>
      <pc:sldChg chg="addSp delSp modSp add modNotesTx">
        <pc:chgData name="Mariam Khokhar" userId="538c0d02-3103-448e-ac9e-fa23412576f4" providerId="ADAL" clId="{9D700C5C-F31E-474D-B889-1866C8D66248}" dt="2020-01-27T10:42:32.290" v="6599" actId="12100"/>
        <pc:sldMkLst>
          <pc:docMk/>
          <pc:sldMk cId="530326827" sldId="268"/>
        </pc:sldMkLst>
        <pc:spChg chg="mod">
          <ac:chgData name="Mariam Khokhar" userId="538c0d02-3103-448e-ac9e-fa23412576f4" providerId="ADAL" clId="{9D700C5C-F31E-474D-B889-1866C8D66248}" dt="2020-01-27T10:29:00.857" v="5558" actId="20577"/>
          <ac:spMkLst>
            <pc:docMk/>
            <pc:sldMk cId="530326827" sldId="268"/>
            <ac:spMk id="2" creationId="{93F179B9-F3B2-4267-AD8F-22ECD6B0A306}"/>
          </ac:spMkLst>
        </pc:spChg>
        <pc:spChg chg="del">
          <ac:chgData name="Mariam Khokhar" userId="538c0d02-3103-448e-ac9e-fa23412576f4" providerId="ADAL" clId="{9D700C5C-F31E-474D-B889-1866C8D66248}" dt="2020-01-27T10:29:15.725" v="5559" actId="1032"/>
          <ac:spMkLst>
            <pc:docMk/>
            <pc:sldMk cId="530326827" sldId="268"/>
            <ac:spMk id="3" creationId="{6EF6C146-F770-4108-8862-14D98FF115DE}"/>
          </ac:spMkLst>
        </pc:spChg>
        <pc:graphicFrameChg chg="add mod">
          <ac:chgData name="Mariam Khokhar" userId="538c0d02-3103-448e-ac9e-fa23412576f4" providerId="ADAL" clId="{9D700C5C-F31E-474D-B889-1866C8D66248}" dt="2020-01-27T10:42:32.290" v="6599" actId="12100"/>
          <ac:graphicFrameMkLst>
            <pc:docMk/>
            <pc:sldMk cId="530326827" sldId="268"/>
            <ac:graphicFrameMk id="4" creationId="{A2933648-61CB-467F-8D0A-8FBD20117523}"/>
          </ac:graphicFrameMkLst>
        </pc:graphicFrameChg>
      </pc:sldChg>
      <pc:sldChg chg="addSp delSp modSp add">
        <pc:chgData name="Mariam Khokhar" userId="538c0d02-3103-448e-ac9e-fa23412576f4" providerId="ADAL" clId="{9D700C5C-F31E-474D-B889-1866C8D66248}" dt="2020-01-27T13:28:17.171" v="12003" actId="12385"/>
        <pc:sldMkLst>
          <pc:docMk/>
          <pc:sldMk cId="1883400278" sldId="269"/>
        </pc:sldMkLst>
        <pc:spChg chg="mod">
          <ac:chgData name="Mariam Khokhar" userId="538c0d02-3103-448e-ac9e-fa23412576f4" providerId="ADAL" clId="{9D700C5C-F31E-474D-B889-1866C8D66248}" dt="2020-01-27T10:44:47.398" v="6636" actId="20577"/>
          <ac:spMkLst>
            <pc:docMk/>
            <pc:sldMk cId="1883400278" sldId="269"/>
            <ac:spMk id="2" creationId="{8977D2B9-DDF1-4D83-B541-751B8CC2C243}"/>
          </ac:spMkLst>
        </pc:spChg>
        <pc:spChg chg="del">
          <ac:chgData name="Mariam Khokhar" userId="538c0d02-3103-448e-ac9e-fa23412576f4" providerId="ADAL" clId="{9D700C5C-F31E-474D-B889-1866C8D66248}" dt="2020-01-27T10:46:06.865" v="6637" actId="3680"/>
          <ac:spMkLst>
            <pc:docMk/>
            <pc:sldMk cId="1883400278" sldId="269"/>
            <ac:spMk id="3" creationId="{BBBD491B-823E-481E-B504-F813D5675A25}"/>
          </ac:spMkLst>
        </pc:spChg>
        <pc:graphicFrameChg chg="add mod ord modGraphic">
          <ac:chgData name="Mariam Khokhar" userId="538c0d02-3103-448e-ac9e-fa23412576f4" providerId="ADAL" clId="{9D700C5C-F31E-474D-B889-1866C8D66248}" dt="2020-01-27T13:28:17.171" v="12003" actId="12385"/>
          <ac:graphicFrameMkLst>
            <pc:docMk/>
            <pc:sldMk cId="1883400278" sldId="269"/>
            <ac:graphicFrameMk id="4" creationId="{9024F073-9DB1-49EE-8923-23CA9C96764F}"/>
          </ac:graphicFrameMkLst>
        </pc:graphicFrameChg>
      </pc:sldChg>
      <pc:sldChg chg="addSp delSp modSp add ord modNotesTx">
        <pc:chgData name="Mariam Khokhar" userId="538c0d02-3103-448e-ac9e-fa23412576f4" providerId="ADAL" clId="{9D700C5C-F31E-474D-B889-1866C8D66248}" dt="2020-01-27T11:26:57.790" v="8303" actId="12385"/>
        <pc:sldMkLst>
          <pc:docMk/>
          <pc:sldMk cId="3109662137" sldId="270"/>
        </pc:sldMkLst>
        <pc:spChg chg="mod">
          <ac:chgData name="Mariam Khokhar" userId="538c0d02-3103-448e-ac9e-fa23412576f4" providerId="ADAL" clId="{9D700C5C-F31E-474D-B889-1866C8D66248}" dt="2020-01-27T11:23:37.332" v="8258" actId="20577"/>
          <ac:spMkLst>
            <pc:docMk/>
            <pc:sldMk cId="3109662137" sldId="270"/>
            <ac:spMk id="2" creationId="{5FE12C9B-2903-4473-B0BF-A44351609682}"/>
          </ac:spMkLst>
        </pc:spChg>
        <pc:graphicFrameChg chg="add del">
          <ac:chgData name="Mariam Khokhar" userId="538c0d02-3103-448e-ac9e-fa23412576f4" providerId="ADAL" clId="{9D700C5C-F31E-474D-B889-1866C8D66248}" dt="2020-01-27T11:24:49.707" v="8277"/>
          <ac:graphicFrameMkLst>
            <pc:docMk/>
            <pc:sldMk cId="3109662137" sldId="270"/>
            <ac:graphicFrameMk id="3" creationId="{D4FB2BD7-4D37-42E3-A99B-4077E654E74C}"/>
          </ac:graphicFrameMkLst>
        </pc:graphicFrameChg>
        <pc:graphicFrameChg chg="mod modGraphic">
          <ac:chgData name="Mariam Khokhar" userId="538c0d02-3103-448e-ac9e-fa23412576f4" providerId="ADAL" clId="{9D700C5C-F31E-474D-B889-1866C8D66248}" dt="2020-01-27T11:26:57.790" v="8303" actId="12385"/>
          <ac:graphicFrameMkLst>
            <pc:docMk/>
            <pc:sldMk cId="3109662137" sldId="270"/>
            <ac:graphicFrameMk id="4" creationId="{7D5A2C46-008A-4F3A-8C2A-FF5F310E3982}"/>
          </ac:graphicFrameMkLst>
        </pc:graphicFrameChg>
      </pc:sldChg>
      <pc:sldChg chg="modSp add">
        <pc:chgData name="Mariam Khokhar" userId="538c0d02-3103-448e-ac9e-fa23412576f4" providerId="ADAL" clId="{9D700C5C-F31E-474D-B889-1866C8D66248}" dt="2020-01-30T09:27:44.788" v="12147"/>
        <pc:sldMkLst>
          <pc:docMk/>
          <pc:sldMk cId="366525684" sldId="271"/>
        </pc:sldMkLst>
        <pc:spChg chg="mod">
          <ac:chgData name="Mariam Khokhar" userId="538c0d02-3103-448e-ac9e-fa23412576f4" providerId="ADAL" clId="{9D700C5C-F31E-474D-B889-1866C8D66248}" dt="2020-01-27T11:24:59.596" v="8287" actId="20577"/>
          <ac:spMkLst>
            <pc:docMk/>
            <pc:sldMk cId="366525684" sldId="271"/>
            <ac:spMk id="2" creationId="{5FE12C9B-2903-4473-B0BF-A44351609682}"/>
          </ac:spMkLst>
        </pc:spChg>
        <pc:graphicFrameChg chg="mod modGraphic">
          <ac:chgData name="Mariam Khokhar" userId="538c0d02-3103-448e-ac9e-fa23412576f4" providerId="ADAL" clId="{9D700C5C-F31E-474D-B889-1866C8D66248}" dt="2020-01-30T09:27:44.788" v="12147"/>
          <ac:graphicFrameMkLst>
            <pc:docMk/>
            <pc:sldMk cId="366525684" sldId="271"/>
            <ac:graphicFrameMk id="4" creationId="{7D5A2C46-008A-4F3A-8C2A-FF5F310E3982}"/>
          </ac:graphicFrameMkLst>
        </pc:graphicFrameChg>
      </pc:sldChg>
      <pc:sldChg chg="modSp add">
        <pc:chgData name="Mariam Khokhar" userId="538c0d02-3103-448e-ac9e-fa23412576f4" providerId="ADAL" clId="{9D700C5C-F31E-474D-B889-1866C8D66248}" dt="2020-01-27T13:08:44.834" v="11999"/>
        <pc:sldMkLst>
          <pc:docMk/>
          <pc:sldMk cId="3392736756" sldId="272"/>
        </pc:sldMkLst>
        <pc:spChg chg="mod">
          <ac:chgData name="Mariam Khokhar" userId="538c0d02-3103-448e-ac9e-fa23412576f4" providerId="ADAL" clId="{9D700C5C-F31E-474D-B889-1866C8D66248}" dt="2020-01-27T11:41:22.155" v="9010" actId="20577"/>
          <ac:spMkLst>
            <pc:docMk/>
            <pc:sldMk cId="3392736756" sldId="272"/>
            <ac:spMk id="2" creationId="{5FE12C9B-2903-4473-B0BF-A44351609682}"/>
          </ac:spMkLst>
        </pc:spChg>
        <pc:graphicFrameChg chg="mod modGraphic">
          <ac:chgData name="Mariam Khokhar" userId="538c0d02-3103-448e-ac9e-fa23412576f4" providerId="ADAL" clId="{9D700C5C-F31E-474D-B889-1866C8D66248}" dt="2020-01-27T13:08:44.834" v="11999"/>
          <ac:graphicFrameMkLst>
            <pc:docMk/>
            <pc:sldMk cId="3392736756" sldId="272"/>
            <ac:graphicFrameMk id="4" creationId="{7D5A2C46-008A-4F3A-8C2A-FF5F310E3982}"/>
          </ac:graphicFrameMkLst>
        </pc:graphicFrameChg>
      </pc:sldChg>
      <pc:sldChg chg="modSp add">
        <pc:chgData name="Mariam Khokhar" userId="538c0d02-3103-448e-ac9e-fa23412576f4" providerId="ADAL" clId="{9D700C5C-F31E-474D-B889-1866C8D66248}" dt="2020-01-27T13:08:16.344" v="11993"/>
        <pc:sldMkLst>
          <pc:docMk/>
          <pc:sldMk cId="2844260389" sldId="273"/>
        </pc:sldMkLst>
        <pc:spChg chg="mod">
          <ac:chgData name="Mariam Khokhar" userId="538c0d02-3103-448e-ac9e-fa23412576f4" providerId="ADAL" clId="{9D700C5C-F31E-474D-B889-1866C8D66248}" dt="2020-01-27T11:53:06.721" v="9691" actId="20577"/>
          <ac:spMkLst>
            <pc:docMk/>
            <pc:sldMk cId="2844260389" sldId="273"/>
            <ac:spMk id="2" creationId="{5FE12C9B-2903-4473-B0BF-A44351609682}"/>
          </ac:spMkLst>
        </pc:spChg>
        <pc:graphicFrameChg chg="mod modGraphic">
          <ac:chgData name="Mariam Khokhar" userId="538c0d02-3103-448e-ac9e-fa23412576f4" providerId="ADAL" clId="{9D700C5C-F31E-474D-B889-1866C8D66248}" dt="2020-01-27T13:08:16.344" v="11993"/>
          <ac:graphicFrameMkLst>
            <pc:docMk/>
            <pc:sldMk cId="2844260389" sldId="273"/>
            <ac:graphicFrameMk id="4" creationId="{7D5A2C46-008A-4F3A-8C2A-FF5F310E3982}"/>
          </ac:graphicFrameMkLst>
        </pc:graphicFrameChg>
      </pc:sldChg>
      <pc:sldChg chg="modSp add">
        <pc:chgData name="Mariam Khokhar" userId="538c0d02-3103-448e-ac9e-fa23412576f4" providerId="ADAL" clId="{9D700C5C-F31E-474D-B889-1866C8D66248}" dt="2020-01-27T13:07:49.289" v="11990"/>
        <pc:sldMkLst>
          <pc:docMk/>
          <pc:sldMk cId="3294903806" sldId="274"/>
        </pc:sldMkLst>
        <pc:spChg chg="mod">
          <ac:chgData name="Mariam Khokhar" userId="538c0d02-3103-448e-ac9e-fa23412576f4" providerId="ADAL" clId="{9D700C5C-F31E-474D-B889-1866C8D66248}" dt="2020-01-27T12:10:38.752" v="10541" actId="20577"/>
          <ac:spMkLst>
            <pc:docMk/>
            <pc:sldMk cId="3294903806" sldId="274"/>
            <ac:spMk id="2" creationId="{5FE12C9B-2903-4473-B0BF-A44351609682}"/>
          </ac:spMkLst>
        </pc:spChg>
        <pc:graphicFrameChg chg="mod modGraphic">
          <ac:chgData name="Mariam Khokhar" userId="538c0d02-3103-448e-ac9e-fa23412576f4" providerId="ADAL" clId="{9D700C5C-F31E-474D-B889-1866C8D66248}" dt="2020-01-27T13:07:49.289" v="11990"/>
          <ac:graphicFrameMkLst>
            <pc:docMk/>
            <pc:sldMk cId="3294903806" sldId="274"/>
            <ac:graphicFrameMk id="4" creationId="{7D5A2C46-008A-4F3A-8C2A-FF5F310E3982}"/>
          </ac:graphicFrameMkLst>
        </pc:graphicFrameChg>
      </pc:sldChg>
      <pc:sldChg chg="addSp delSp modSp add modNotesTx">
        <pc:chgData name="Mariam Khokhar" userId="538c0d02-3103-448e-ac9e-fa23412576f4" providerId="ADAL" clId="{9D700C5C-F31E-474D-B889-1866C8D66248}" dt="2020-01-27T13:02:13.996" v="11903" actId="12100"/>
        <pc:sldMkLst>
          <pc:docMk/>
          <pc:sldMk cId="1875943104" sldId="275"/>
        </pc:sldMkLst>
        <pc:spChg chg="mod">
          <ac:chgData name="Mariam Khokhar" userId="538c0d02-3103-448e-ac9e-fa23412576f4" providerId="ADAL" clId="{9D700C5C-F31E-474D-B889-1866C8D66248}" dt="2020-01-27T12:46:00.294" v="11529" actId="20577"/>
          <ac:spMkLst>
            <pc:docMk/>
            <pc:sldMk cId="1875943104" sldId="275"/>
            <ac:spMk id="2" creationId="{0F80DB0B-0D7E-4BDB-9742-A9D10443BB80}"/>
          </ac:spMkLst>
        </pc:spChg>
        <pc:spChg chg="del">
          <ac:chgData name="Mariam Khokhar" userId="538c0d02-3103-448e-ac9e-fa23412576f4" providerId="ADAL" clId="{9D700C5C-F31E-474D-B889-1866C8D66248}" dt="2020-01-27T12:42:55.692" v="11451" actId="1032"/>
          <ac:spMkLst>
            <pc:docMk/>
            <pc:sldMk cId="1875943104" sldId="275"/>
            <ac:spMk id="3" creationId="{08145EC0-05B0-4287-A547-CBB0701F7ACF}"/>
          </ac:spMkLst>
        </pc:spChg>
        <pc:graphicFrameChg chg="add mod">
          <ac:chgData name="Mariam Khokhar" userId="538c0d02-3103-448e-ac9e-fa23412576f4" providerId="ADAL" clId="{9D700C5C-F31E-474D-B889-1866C8D66248}" dt="2020-01-27T13:02:13.996" v="11903" actId="12100"/>
          <ac:graphicFrameMkLst>
            <pc:docMk/>
            <pc:sldMk cId="1875943104" sldId="275"/>
            <ac:graphicFrameMk id="4" creationId="{F150D330-86AE-4E08-A144-6872B2A5935C}"/>
          </ac:graphicFrameMkLst>
        </pc:graphicFrameChg>
      </pc:sldChg>
      <pc:sldChg chg="add del">
        <pc:chgData name="Mariam Khokhar" userId="538c0d02-3103-448e-ac9e-fa23412576f4" providerId="ADAL" clId="{9D700C5C-F31E-474D-B889-1866C8D66248}" dt="2020-01-27T12:51:10.340" v="11678" actId="2696"/>
        <pc:sldMkLst>
          <pc:docMk/>
          <pc:sldMk cId="3674122538" sldId="276"/>
        </pc:sldMkLst>
      </pc:sldChg>
      <pc:sldChg chg="modSp add modNotesTx">
        <pc:chgData name="Mariam Khokhar" userId="538c0d02-3103-448e-ac9e-fa23412576f4" providerId="ADAL" clId="{9D700C5C-F31E-474D-B889-1866C8D66248}" dt="2020-01-27T13:04:59.501" v="11907" actId="12100"/>
        <pc:sldMkLst>
          <pc:docMk/>
          <pc:sldMk cId="1258302524" sldId="277"/>
        </pc:sldMkLst>
        <pc:spChg chg="mod">
          <ac:chgData name="Mariam Khokhar" userId="538c0d02-3103-448e-ac9e-fa23412576f4" providerId="ADAL" clId="{9D700C5C-F31E-474D-B889-1866C8D66248}" dt="2020-01-27T12:51:13.771" v="11682" actId="20577"/>
          <ac:spMkLst>
            <pc:docMk/>
            <pc:sldMk cId="1258302524" sldId="277"/>
            <ac:spMk id="2" creationId="{0F80DB0B-0D7E-4BDB-9742-A9D10443BB80}"/>
          </ac:spMkLst>
        </pc:spChg>
        <pc:graphicFrameChg chg="mod">
          <ac:chgData name="Mariam Khokhar" userId="538c0d02-3103-448e-ac9e-fa23412576f4" providerId="ADAL" clId="{9D700C5C-F31E-474D-B889-1866C8D66248}" dt="2020-01-27T13:04:59.501" v="11907" actId="12100"/>
          <ac:graphicFrameMkLst>
            <pc:docMk/>
            <pc:sldMk cId="1258302524" sldId="277"/>
            <ac:graphicFrameMk id="4" creationId="{F150D330-86AE-4E08-A144-6872B2A5935C}"/>
          </ac:graphicFrameMkLst>
        </pc:graphicFrameChg>
      </pc:sldChg>
      <pc:sldChg chg="modSp add del">
        <pc:chgData name="Mariam Khokhar" userId="538c0d02-3103-448e-ac9e-fa23412576f4" providerId="ADAL" clId="{9D700C5C-F31E-474D-B889-1866C8D66248}" dt="2020-01-27T12:54:23.650" v="11793" actId="2696"/>
        <pc:sldMkLst>
          <pc:docMk/>
          <pc:sldMk cId="1348113173" sldId="278"/>
        </pc:sldMkLst>
        <pc:spChg chg="mod">
          <ac:chgData name="Mariam Khokhar" userId="538c0d02-3103-448e-ac9e-fa23412576f4" providerId="ADAL" clId="{9D700C5C-F31E-474D-B889-1866C8D66248}" dt="2020-01-27T12:53:23.061" v="11776" actId="20577"/>
          <ac:spMkLst>
            <pc:docMk/>
            <pc:sldMk cId="1348113173" sldId="278"/>
            <ac:spMk id="2" creationId="{65BE14C5-3ACB-4DD6-841F-1F48875FA4CE}"/>
          </ac:spMkLst>
        </pc:spChg>
        <pc:spChg chg="mod">
          <ac:chgData name="Mariam Khokhar" userId="538c0d02-3103-448e-ac9e-fa23412576f4" providerId="ADAL" clId="{9D700C5C-F31E-474D-B889-1866C8D66248}" dt="2020-01-27T12:54:06.640" v="11784" actId="207"/>
          <ac:spMkLst>
            <pc:docMk/>
            <pc:sldMk cId="1348113173" sldId="278"/>
            <ac:spMk id="5" creationId="{F1811B2D-27C6-4B79-AEF9-35D4C0F7A84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618A4-5765-4001-AC1A-0B63674D3151}"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380EC16C-47C2-4D48-A97E-DAF71CFC258D}">
      <dgm:prSet/>
      <dgm:spPr/>
      <dgm:t>
        <a:bodyPr/>
        <a:lstStyle/>
        <a:p>
          <a:r>
            <a:rPr lang="en-US"/>
            <a:t>Issue</a:t>
          </a:r>
        </a:p>
      </dgm:t>
    </dgm:pt>
    <dgm:pt modelId="{0EFE81EE-2685-4593-98BF-7E027F30EF9C}" type="parTrans" cxnId="{761E2D0E-A1E8-444C-9E39-6B9C61ABE066}">
      <dgm:prSet/>
      <dgm:spPr/>
      <dgm:t>
        <a:bodyPr/>
        <a:lstStyle/>
        <a:p>
          <a:endParaRPr lang="en-US"/>
        </a:p>
      </dgm:t>
    </dgm:pt>
    <dgm:pt modelId="{61F1EDB3-4616-46BF-B3F9-BC0C0AEAB6CD}" type="sibTrans" cxnId="{761E2D0E-A1E8-444C-9E39-6B9C61ABE066}">
      <dgm:prSet/>
      <dgm:spPr/>
      <dgm:t>
        <a:bodyPr/>
        <a:lstStyle/>
        <a:p>
          <a:endParaRPr lang="en-US"/>
        </a:p>
      </dgm:t>
    </dgm:pt>
    <dgm:pt modelId="{20657BE6-28E6-42DB-8FE6-4E65147B23EB}">
      <dgm:prSet/>
      <dgm:spPr/>
      <dgm:t>
        <a:bodyPr/>
        <a:lstStyle/>
        <a:p>
          <a:r>
            <a:rPr lang="en-US" dirty="0"/>
            <a:t>High prevalence of sexual harassment against children (especially girls) going to and from school in Zaatari</a:t>
          </a:r>
        </a:p>
      </dgm:t>
    </dgm:pt>
    <dgm:pt modelId="{7B3DEB3D-0CA3-4D7A-86CB-A9DD45EF1603}" type="parTrans" cxnId="{47DAA378-FF1C-4110-B378-FA20850D8451}">
      <dgm:prSet/>
      <dgm:spPr/>
      <dgm:t>
        <a:bodyPr/>
        <a:lstStyle/>
        <a:p>
          <a:endParaRPr lang="en-US"/>
        </a:p>
      </dgm:t>
    </dgm:pt>
    <dgm:pt modelId="{2EAEBE9F-DD23-4884-AD87-108EE291B029}" type="sibTrans" cxnId="{47DAA378-FF1C-4110-B378-FA20850D8451}">
      <dgm:prSet/>
      <dgm:spPr/>
      <dgm:t>
        <a:bodyPr/>
        <a:lstStyle/>
        <a:p>
          <a:endParaRPr lang="en-US"/>
        </a:p>
      </dgm:t>
    </dgm:pt>
    <dgm:pt modelId="{8774EE0C-2ACA-491D-9D13-86E024CF4146}">
      <dgm:prSet/>
      <dgm:spPr/>
      <dgm:t>
        <a:bodyPr/>
        <a:lstStyle/>
        <a:p>
          <a:r>
            <a:rPr lang="en-US" dirty="0"/>
            <a:t>Impact</a:t>
          </a:r>
        </a:p>
      </dgm:t>
    </dgm:pt>
    <dgm:pt modelId="{3318D80C-F1D8-4A6C-BB0E-BBFD76B44492}" type="parTrans" cxnId="{3D6236F9-2856-43B1-8F03-EBD6CB4B991D}">
      <dgm:prSet/>
      <dgm:spPr/>
      <dgm:t>
        <a:bodyPr/>
        <a:lstStyle/>
        <a:p>
          <a:endParaRPr lang="en-US"/>
        </a:p>
      </dgm:t>
    </dgm:pt>
    <dgm:pt modelId="{CB83B03D-C0B0-4A33-B09B-7FB8C73EFB73}" type="sibTrans" cxnId="{3D6236F9-2856-43B1-8F03-EBD6CB4B991D}">
      <dgm:prSet/>
      <dgm:spPr/>
      <dgm:t>
        <a:bodyPr/>
        <a:lstStyle/>
        <a:p>
          <a:endParaRPr lang="en-US"/>
        </a:p>
      </dgm:t>
    </dgm:pt>
    <dgm:pt modelId="{A6C205AC-FE8C-4C6B-AE9B-90032E351A0E}">
      <dgm:prSet/>
      <dgm:spPr/>
      <dgm:t>
        <a:bodyPr/>
        <a:lstStyle/>
        <a:p>
          <a:r>
            <a:rPr lang="en-US" dirty="0"/>
            <a:t>Increased Protection risks (e.g. parents pulling children from school or resorting to child marriage)</a:t>
          </a:r>
        </a:p>
      </dgm:t>
    </dgm:pt>
    <dgm:pt modelId="{3E32FC2E-EEFC-438F-9842-43ABFC1FA166}" type="parTrans" cxnId="{8DB760F8-3F6F-4091-A91A-C57FA37D52E7}">
      <dgm:prSet/>
      <dgm:spPr/>
      <dgm:t>
        <a:bodyPr/>
        <a:lstStyle/>
        <a:p>
          <a:endParaRPr lang="en-US"/>
        </a:p>
      </dgm:t>
    </dgm:pt>
    <dgm:pt modelId="{7B830E2C-6C3F-40E4-A2C5-E5A3E28D4ABD}" type="sibTrans" cxnId="{8DB760F8-3F6F-4091-A91A-C57FA37D52E7}">
      <dgm:prSet/>
      <dgm:spPr/>
      <dgm:t>
        <a:bodyPr/>
        <a:lstStyle/>
        <a:p>
          <a:endParaRPr lang="en-US"/>
        </a:p>
      </dgm:t>
    </dgm:pt>
    <dgm:pt modelId="{2B16479E-F625-4EBA-9F6F-0FFAE9A0844D}">
      <dgm:prSet/>
      <dgm:spPr/>
      <dgm:t>
        <a:bodyPr/>
        <a:lstStyle/>
        <a:p>
          <a:r>
            <a:rPr lang="en-US"/>
            <a:t>Action</a:t>
          </a:r>
        </a:p>
      </dgm:t>
    </dgm:pt>
    <dgm:pt modelId="{FD206FED-4977-4D8E-9FC1-62C0AF670781}" type="parTrans" cxnId="{6626E2DC-9F4C-4FAF-9586-FA73409C2750}">
      <dgm:prSet/>
      <dgm:spPr/>
      <dgm:t>
        <a:bodyPr/>
        <a:lstStyle/>
        <a:p>
          <a:endParaRPr lang="en-US"/>
        </a:p>
      </dgm:t>
    </dgm:pt>
    <dgm:pt modelId="{D3246B77-2A26-4A3F-8B16-8D824699C998}" type="sibTrans" cxnId="{6626E2DC-9F4C-4FAF-9586-FA73409C2750}">
      <dgm:prSet/>
      <dgm:spPr/>
      <dgm:t>
        <a:bodyPr/>
        <a:lstStyle/>
        <a:p>
          <a:endParaRPr lang="en-US"/>
        </a:p>
      </dgm:t>
    </dgm:pt>
    <dgm:pt modelId="{C5C66E3C-9214-4F0D-9094-38CC830610E0}">
      <dgm:prSet/>
      <dgm:spPr/>
      <dgm:t>
        <a:bodyPr/>
        <a:lstStyle/>
        <a:p>
          <a:r>
            <a:rPr lang="en-US" dirty="0"/>
            <a:t>PWG agreed to discuss the issue and proposed solutions with the community</a:t>
          </a:r>
        </a:p>
      </dgm:t>
    </dgm:pt>
    <dgm:pt modelId="{5CE9A259-1110-4517-8C97-D6E201E7DDC1}" type="parTrans" cxnId="{5F3C7C81-888D-4C56-ADFC-66F969C6269F}">
      <dgm:prSet/>
      <dgm:spPr/>
      <dgm:t>
        <a:bodyPr/>
        <a:lstStyle/>
        <a:p>
          <a:endParaRPr lang="en-US"/>
        </a:p>
      </dgm:t>
    </dgm:pt>
    <dgm:pt modelId="{CD16FAE9-331D-4626-A9B0-24F016B600C7}" type="sibTrans" cxnId="{5F3C7C81-888D-4C56-ADFC-66F969C6269F}">
      <dgm:prSet/>
      <dgm:spPr/>
      <dgm:t>
        <a:bodyPr/>
        <a:lstStyle/>
        <a:p>
          <a:endParaRPr lang="en-US"/>
        </a:p>
      </dgm:t>
    </dgm:pt>
    <dgm:pt modelId="{6CEB4504-5E63-46E2-92ED-9731A50CFC3D}">
      <dgm:prSet/>
      <dgm:spPr/>
      <dgm:t>
        <a:bodyPr/>
        <a:lstStyle/>
        <a:p>
          <a:r>
            <a:rPr lang="en-US"/>
            <a:t>Goal</a:t>
          </a:r>
        </a:p>
      </dgm:t>
    </dgm:pt>
    <dgm:pt modelId="{21F7C782-0CC2-4EF1-B3D8-60DDC7E6813E}" type="parTrans" cxnId="{DEA12101-25E6-410A-AFE5-50F268FF4BDF}">
      <dgm:prSet/>
      <dgm:spPr/>
      <dgm:t>
        <a:bodyPr/>
        <a:lstStyle/>
        <a:p>
          <a:endParaRPr lang="en-US"/>
        </a:p>
      </dgm:t>
    </dgm:pt>
    <dgm:pt modelId="{209E9380-971B-4FBE-8C5E-C7FB203F4447}" type="sibTrans" cxnId="{DEA12101-25E6-410A-AFE5-50F268FF4BDF}">
      <dgm:prSet/>
      <dgm:spPr/>
      <dgm:t>
        <a:bodyPr/>
        <a:lstStyle/>
        <a:p>
          <a:endParaRPr lang="en-US"/>
        </a:p>
      </dgm:t>
    </dgm:pt>
    <dgm:pt modelId="{864767C8-9A42-4C61-B57D-7CF3F51D2D26}">
      <dgm:prSet/>
      <dgm:spPr/>
      <dgm:t>
        <a:bodyPr/>
        <a:lstStyle/>
        <a:p>
          <a:r>
            <a:rPr lang="en-US" dirty="0"/>
            <a:t>To develop and implement new, effective interventions with the community</a:t>
          </a:r>
        </a:p>
      </dgm:t>
    </dgm:pt>
    <dgm:pt modelId="{6DD008F3-1860-419F-A144-FD26A0952A5E}" type="parTrans" cxnId="{F693AB8C-8236-4D40-A1C9-871D651042FB}">
      <dgm:prSet/>
      <dgm:spPr/>
      <dgm:t>
        <a:bodyPr/>
        <a:lstStyle/>
        <a:p>
          <a:endParaRPr lang="en-US"/>
        </a:p>
      </dgm:t>
    </dgm:pt>
    <dgm:pt modelId="{2BEAF34E-248A-4303-A284-2B4659CD9621}" type="sibTrans" cxnId="{F693AB8C-8236-4D40-A1C9-871D651042FB}">
      <dgm:prSet/>
      <dgm:spPr/>
      <dgm:t>
        <a:bodyPr/>
        <a:lstStyle/>
        <a:p>
          <a:endParaRPr lang="en-US"/>
        </a:p>
      </dgm:t>
    </dgm:pt>
    <dgm:pt modelId="{C5152EFA-3454-44B3-85A5-87441A3D330E}" type="pres">
      <dgm:prSet presAssocID="{ECA618A4-5765-4001-AC1A-0B63674D3151}" presName="Name0" presStyleCnt="0">
        <dgm:presLayoutVars>
          <dgm:dir/>
          <dgm:animLvl val="lvl"/>
          <dgm:resizeHandles val="exact"/>
        </dgm:presLayoutVars>
      </dgm:prSet>
      <dgm:spPr/>
      <dgm:t>
        <a:bodyPr/>
        <a:lstStyle/>
        <a:p>
          <a:endParaRPr lang="en-US"/>
        </a:p>
      </dgm:t>
    </dgm:pt>
    <dgm:pt modelId="{ECA7A466-8D44-4CAE-906A-BD1331E22E74}" type="pres">
      <dgm:prSet presAssocID="{380EC16C-47C2-4D48-A97E-DAF71CFC258D}" presName="linNode" presStyleCnt="0"/>
      <dgm:spPr/>
    </dgm:pt>
    <dgm:pt modelId="{A5607701-7049-4DC5-B3D9-96869153FEDB}" type="pres">
      <dgm:prSet presAssocID="{380EC16C-47C2-4D48-A97E-DAF71CFC258D}" presName="parentText" presStyleLbl="node1" presStyleIdx="0" presStyleCnt="4">
        <dgm:presLayoutVars>
          <dgm:chMax val="1"/>
          <dgm:bulletEnabled val="1"/>
        </dgm:presLayoutVars>
      </dgm:prSet>
      <dgm:spPr/>
      <dgm:t>
        <a:bodyPr/>
        <a:lstStyle/>
        <a:p>
          <a:endParaRPr lang="en-US"/>
        </a:p>
      </dgm:t>
    </dgm:pt>
    <dgm:pt modelId="{2A7D1A08-E495-4BAE-957A-F29078A920B6}" type="pres">
      <dgm:prSet presAssocID="{380EC16C-47C2-4D48-A97E-DAF71CFC258D}" presName="descendantText" presStyleLbl="alignAccFollowNode1" presStyleIdx="0" presStyleCnt="4">
        <dgm:presLayoutVars>
          <dgm:bulletEnabled val="1"/>
        </dgm:presLayoutVars>
      </dgm:prSet>
      <dgm:spPr/>
      <dgm:t>
        <a:bodyPr/>
        <a:lstStyle/>
        <a:p>
          <a:endParaRPr lang="en-US"/>
        </a:p>
      </dgm:t>
    </dgm:pt>
    <dgm:pt modelId="{0546A75F-066C-4437-9AC6-4EACB82DE734}" type="pres">
      <dgm:prSet presAssocID="{61F1EDB3-4616-46BF-B3F9-BC0C0AEAB6CD}" presName="sp" presStyleCnt="0"/>
      <dgm:spPr/>
    </dgm:pt>
    <dgm:pt modelId="{60154BF9-A58B-4783-936E-BA4351AA282A}" type="pres">
      <dgm:prSet presAssocID="{8774EE0C-2ACA-491D-9D13-86E024CF4146}" presName="linNode" presStyleCnt="0"/>
      <dgm:spPr/>
    </dgm:pt>
    <dgm:pt modelId="{DCC91469-74A8-41E1-849C-6DA884233FF6}" type="pres">
      <dgm:prSet presAssocID="{8774EE0C-2ACA-491D-9D13-86E024CF4146}" presName="parentText" presStyleLbl="node1" presStyleIdx="1" presStyleCnt="4">
        <dgm:presLayoutVars>
          <dgm:chMax val="1"/>
          <dgm:bulletEnabled val="1"/>
        </dgm:presLayoutVars>
      </dgm:prSet>
      <dgm:spPr/>
      <dgm:t>
        <a:bodyPr/>
        <a:lstStyle/>
        <a:p>
          <a:endParaRPr lang="en-US"/>
        </a:p>
      </dgm:t>
    </dgm:pt>
    <dgm:pt modelId="{BAD31CD4-DCC6-46B9-BD40-7EDF4362F721}" type="pres">
      <dgm:prSet presAssocID="{8774EE0C-2ACA-491D-9D13-86E024CF4146}" presName="descendantText" presStyleLbl="alignAccFollowNode1" presStyleIdx="1" presStyleCnt="4">
        <dgm:presLayoutVars>
          <dgm:bulletEnabled val="1"/>
        </dgm:presLayoutVars>
      </dgm:prSet>
      <dgm:spPr/>
      <dgm:t>
        <a:bodyPr/>
        <a:lstStyle/>
        <a:p>
          <a:endParaRPr lang="en-US"/>
        </a:p>
      </dgm:t>
    </dgm:pt>
    <dgm:pt modelId="{2EB381A3-E02A-499A-8627-96277E3F1CC0}" type="pres">
      <dgm:prSet presAssocID="{CB83B03D-C0B0-4A33-B09B-7FB8C73EFB73}" presName="sp" presStyleCnt="0"/>
      <dgm:spPr/>
    </dgm:pt>
    <dgm:pt modelId="{D80E045B-7D97-456F-BB36-D9ABBF01B33A}" type="pres">
      <dgm:prSet presAssocID="{2B16479E-F625-4EBA-9F6F-0FFAE9A0844D}" presName="linNode" presStyleCnt="0"/>
      <dgm:spPr/>
    </dgm:pt>
    <dgm:pt modelId="{AB22A828-72B5-4F5C-A5A0-4BE1EB4F4359}" type="pres">
      <dgm:prSet presAssocID="{2B16479E-F625-4EBA-9F6F-0FFAE9A0844D}" presName="parentText" presStyleLbl="node1" presStyleIdx="2" presStyleCnt="4">
        <dgm:presLayoutVars>
          <dgm:chMax val="1"/>
          <dgm:bulletEnabled val="1"/>
        </dgm:presLayoutVars>
      </dgm:prSet>
      <dgm:spPr/>
      <dgm:t>
        <a:bodyPr/>
        <a:lstStyle/>
        <a:p>
          <a:endParaRPr lang="en-US"/>
        </a:p>
      </dgm:t>
    </dgm:pt>
    <dgm:pt modelId="{526E50D9-CD30-40A1-B376-F9D11A7C29DE}" type="pres">
      <dgm:prSet presAssocID="{2B16479E-F625-4EBA-9F6F-0FFAE9A0844D}" presName="descendantText" presStyleLbl="alignAccFollowNode1" presStyleIdx="2" presStyleCnt="4">
        <dgm:presLayoutVars>
          <dgm:bulletEnabled val="1"/>
        </dgm:presLayoutVars>
      </dgm:prSet>
      <dgm:spPr/>
      <dgm:t>
        <a:bodyPr/>
        <a:lstStyle/>
        <a:p>
          <a:endParaRPr lang="en-US"/>
        </a:p>
      </dgm:t>
    </dgm:pt>
    <dgm:pt modelId="{6EC49D08-D5E0-4DD6-B227-A658D3105A26}" type="pres">
      <dgm:prSet presAssocID="{D3246B77-2A26-4A3F-8B16-8D824699C998}" presName="sp" presStyleCnt="0"/>
      <dgm:spPr/>
    </dgm:pt>
    <dgm:pt modelId="{9AA3EFF3-11D1-489A-81F9-3063501CBBFD}" type="pres">
      <dgm:prSet presAssocID="{6CEB4504-5E63-46E2-92ED-9731A50CFC3D}" presName="linNode" presStyleCnt="0"/>
      <dgm:spPr/>
    </dgm:pt>
    <dgm:pt modelId="{4EC17233-B823-43FC-80F3-56B5A1157002}" type="pres">
      <dgm:prSet presAssocID="{6CEB4504-5E63-46E2-92ED-9731A50CFC3D}" presName="parentText" presStyleLbl="node1" presStyleIdx="3" presStyleCnt="4">
        <dgm:presLayoutVars>
          <dgm:chMax val="1"/>
          <dgm:bulletEnabled val="1"/>
        </dgm:presLayoutVars>
      </dgm:prSet>
      <dgm:spPr/>
      <dgm:t>
        <a:bodyPr/>
        <a:lstStyle/>
        <a:p>
          <a:endParaRPr lang="en-US"/>
        </a:p>
      </dgm:t>
    </dgm:pt>
    <dgm:pt modelId="{0B756197-3875-48E1-A97C-C544CD1F331B}" type="pres">
      <dgm:prSet presAssocID="{6CEB4504-5E63-46E2-92ED-9731A50CFC3D}" presName="descendantText" presStyleLbl="alignAccFollowNode1" presStyleIdx="3" presStyleCnt="4">
        <dgm:presLayoutVars>
          <dgm:bulletEnabled val="1"/>
        </dgm:presLayoutVars>
      </dgm:prSet>
      <dgm:spPr/>
      <dgm:t>
        <a:bodyPr/>
        <a:lstStyle/>
        <a:p>
          <a:endParaRPr lang="en-US"/>
        </a:p>
      </dgm:t>
    </dgm:pt>
  </dgm:ptLst>
  <dgm:cxnLst>
    <dgm:cxn modelId="{B072FBA4-47AE-45FD-B44A-55A4FC432774}" type="presOf" srcId="{6CEB4504-5E63-46E2-92ED-9731A50CFC3D}" destId="{4EC17233-B823-43FC-80F3-56B5A1157002}" srcOrd="0" destOrd="0" presId="urn:microsoft.com/office/officeart/2005/8/layout/vList5"/>
    <dgm:cxn modelId="{580D507C-8E8A-41AA-9277-3E8565DAC56C}" type="presOf" srcId="{ECA618A4-5765-4001-AC1A-0B63674D3151}" destId="{C5152EFA-3454-44B3-85A5-87441A3D330E}" srcOrd="0" destOrd="0" presId="urn:microsoft.com/office/officeart/2005/8/layout/vList5"/>
    <dgm:cxn modelId="{3D6236F9-2856-43B1-8F03-EBD6CB4B991D}" srcId="{ECA618A4-5765-4001-AC1A-0B63674D3151}" destId="{8774EE0C-2ACA-491D-9D13-86E024CF4146}" srcOrd="1" destOrd="0" parTransId="{3318D80C-F1D8-4A6C-BB0E-BBFD76B44492}" sibTransId="{CB83B03D-C0B0-4A33-B09B-7FB8C73EFB73}"/>
    <dgm:cxn modelId="{761E2D0E-A1E8-444C-9E39-6B9C61ABE066}" srcId="{ECA618A4-5765-4001-AC1A-0B63674D3151}" destId="{380EC16C-47C2-4D48-A97E-DAF71CFC258D}" srcOrd="0" destOrd="0" parTransId="{0EFE81EE-2685-4593-98BF-7E027F30EF9C}" sibTransId="{61F1EDB3-4616-46BF-B3F9-BC0C0AEAB6CD}"/>
    <dgm:cxn modelId="{8DB760F8-3F6F-4091-A91A-C57FA37D52E7}" srcId="{8774EE0C-2ACA-491D-9D13-86E024CF4146}" destId="{A6C205AC-FE8C-4C6B-AE9B-90032E351A0E}" srcOrd="0" destOrd="0" parTransId="{3E32FC2E-EEFC-438F-9842-43ABFC1FA166}" sibTransId="{7B830E2C-6C3F-40E4-A2C5-E5A3E28D4ABD}"/>
    <dgm:cxn modelId="{CA57031F-46AF-4072-BE01-4B2D5F96EDF5}" type="presOf" srcId="{20657BE6-28E6-42DB-8FE6-4E65147B23EB}" destId="{2A7D1A08-E495-4BAE-957A-F29078A920B6}" srcOrd="0" destOrd="0" presId="urn:microsoft.com/office/officeart/2005/8/layout/vList5"/>
    <dgm:cxn modelId="{5F3C7C81-888D-4C56-ADFC-66F969C6269F}" srcId="{2B16479E-F625-4EBA-9F6F-0FFAE9A0844D}" destId="{C5C66E3C-9214-4F0D-9094-38CC830610E0}" srcOrd="0" destOrd="0" parTransId="{5CE9A259-1110-4517-8C97-D6E201E7DDC1}" sibTransId="{CD16FAE9-331D-4626-A9B0-24F016B600C7}"/>
    <dgm:cxn modelId="{DEA12101-25E6-410A-AFE5-50F268FF4BDF}" srcId="{ECA618A4-5765-4001-AC1A-0B63674D3151}" destId="{6CEB4504-5E63-46E2-92ED-9731A50CFC3D}" srcOrd="3" destOrd="0" parTransId="{21F7C782-0CC2-4EF1-B3D8-60DDC7E6813E}" sibTransId="{209E9380-971B-4FBE-8C5E-C7FB203F4447}"/>
    <dgm:cxn modelId="{6626E2DC-9F4C-4FAF-9586-FA73409C2750}" srcId="{ECA618A4-5765-4001-AC1A-0B63674D3151}" destId="{2B16479E-F625-4EBA-9F6F-0FFAE9A0844D}" srcOrd="2" destOrd="0" parTransId="{FD206FED-4977-4D8E-9FC1-62C0AF670781}" sibTransId="{D3246B77-2A26-4A3F-8B16-8D824699C998}"/>
    <dgm:cxn modelId="{74AEE865-3B37-4564-897F-8F5F15007631}" type="presOf" srcId="{2B16479E-F625-4EBA-9F6F-0FFAE9A0844D}" destId="{AB22A828-72B5-4F5C-A5A0-4BE1EB4F4359}" srcOrd="0" destOrd="0" presId="urn:microsoft.com/office/officeart/2005/8/layout/vList5"/>
    <dgm:cxn modelId="{F693AB8C-8236-4D40-A1C9-871D651042FB}" srcId="{6CEB4504-5E63-46E2-92ED-9731A50CFC3D}" destId="{864767C8-9A42-4C61-B57D-7CF3F51D2D26}" srcOrd="0" destOrd="0" parTransId="{6DD008F3-1860-419F-A144-FD26A0952A5E}" sibTransId="{2BEAF34E-248A-4303-A284-2B4659CD9621}"/>
    <dgm:cxn modelId="{47DAA378-FF1C-4110-B378-FA20850D8451}" srcId="{380EC16C-47C2-4D48-A97E-DAF71CFC258D}" destId="{20657BE6-28E6-42DB-8FE6-4E65147B23EB}" srcOrd="0" destOrd="0" parTransId="{7B3DEB3D-0CA3-4D7A-86CB-A9DD45EF1603}" sibTransId="{2EAEBE9F-DD23-4884-AD87-108EE291B029}"/>
    <dgm:cxn modelId="{B063F9EB-EDED-4BA4-ADF0-D96C7E58155B}" type="presOf" srcId="{864767C8-9A42-4C61-B57D-7CF3F51D2D26}" destId="{0B756197-3875-48E1-A97C-C544CD1F331B}" srcOrd="0" destOrd="0" presId="urn:microsoft.com/office/officeart/2005/8/layout/vList5"/>
    <dgm:cxn modelId="{A1F796E4-549C-451F-A72F-4B4EF3D60EC4}" type="presOf" srcId="{A6C205AC-FE8C-4C6B-AE9B-90032E351A0E}" destId="{BAD31CD4-DCC6-46B9-BD40-7EDF4362F721}" srcOrd="0" destOrd="0" presId="urn:microsoft.com/office/officeart/2005/8/layout/vList5"/>
    <dgm:cxn modelId="{0E647A44-9688-41E4-B32A-079B026C3F52}" type="presOf" srcId="{380EC16C-47C2-4D48-A97E-DAF71CFC258D}" destId="{A5607701-7049-4DC5-B3D9-96869153FEDB}" srcOrd="0" destOrd="0" presId="urn:microsoft.com/office/officeart/2005/8/layout/vList5"/>
    <dgm:cxn modelId="{AC83E606-1289-4031-BEC4-9224C534FEED}" type="presOf" srcId="{C5C66E3C-9214-4F0D-9094-38CC830610E0}" destId="{526E50D9-CD30-40A1-B376-F9D11A7C29DE}" srcOrd="0" destOrd="0" presId="urn:microsoft.com/office/officeart/2005/8/layout/vList5"/>
    <dgm:cxn modelId="{3E3809E7-BE2C-436D-9392-490C68861204}" type="presOf" srcId="{8774EE0C-2ACA-491D-9D13-86E024CF4146}" destId="{DCC91469-74A8-41E1-849C-6DA884233FF6}" srcOrd="0" destOrd="0" presId="urn:microsoft.com/office/officeart/2005/8/layout/vList5"/>
    <dgm:cxn modelId="{FDCFDA7E-F987-496B-BC91-0B57874B6259}" type="presParOf" srcId="{C5152EFA-3454-44B3-85A5-87441A3D330E}" destId="{ECA7A466-8D44-4CAE-906A-BD1331E22E74}" srcOrd="0" destOrd="0" presId="urn:microsoft.com/office/officeart/2005/8/layout/vList5"/>
    <dgm:cxn modelId="{86BA6E3F-649A-4DEF-822D-28043EAC780C}" type="presParOf" srcId="{ECA7A466-8D44-4CAE-906A-BD1331E22E74}" destId="{A5607701-7049-4DC5-B3D9-96869153FEDB}" srcOrd="0" destOrd="0" presId="urn:microsoft.com/office/officeart/2005/8/layout/vList5"/>
    <dgm:cxn modelId="{F122155A-74B4-4901-BD04-3AB85E9E4F8F}" type="presParOf" srcId="{ECA7A466-8D44-4CAE-906A-BD1331E22E74}" destId="{2A7D1A08-E495-4BAE-957A-F29078A920B6}" srcOrd="1" destOrd="0" presId="urn:microsoft.com/office/officeart/2005/8/layout/vList5"/>
    <dgm:cxn modelId="{43159B6C-F5F4-4A7B-9593-721F39DD07D5}" type="presParOf" srcId="{C5152EFA-3454-44B3-85A5-87441A3D330E}" destId="{0546A75F-066C-4437-9AC6-4EACB82DE734}" srcOrd="1" destOrd="0" presId="urn:microsoft.com/office/officeart/2005/8/layout/vList5"/>
    <dgm:cxn modelId="{014A7CDF-4D13-463B-B8F7-AAC0222C04B8}" type="presParOf" srcId="{C5152EFA-3454-44B3-85A5-87441A3D330E}" destId="{60154BF9-A58B-4783-936E-BA4351AA282A}" srcOrd="2" destOrd="0" presId="urn:microsoft.com/office/officeart/2005/8/layout/vList5"/>
    <dgm:cxn modelId="{5AC8871F-0EAC-47F5-A874-046814A32A14}" type="presParOf" srcId="{60154BF9-A58B-4783-936E-BA4351AA282A}" destId="{DCC91469-74A8-41E1-849C-6DA884233FF6}" srcOrd="0" destOrd="0" presId="urn:microsoft.com/office/officeart/2005/8/layout/vList5"/>
    <dgm:cxn modelId="{68EF6AE1-C6DA-417F-979A-9667C84A9E10}" type="presParOf" srcId="{60154BF9-A58B-4783-936E-BA4351AA282A}" destId="{BAD31CD4-DCC6-46B9-BD40-7EDF4362F721}" srcOrd="1" destOrd="0" presId="urn:microsoft.com/office/officeart/2005/8/layout/vList5"/>
    <dgm:cxn modelId="{ED5B9EFE-DA52-4E91-B101-2F5274AAADD0}" type="presParOf" srcId="{C5152EFA-3454-44B3-85A5-87441A3D330E}" destId="{2EB381A3-E02A-499A-8627-96277E3F1CC0}" srcOrd="3" destOrd="0" presId="urn:microsoft.com/office/officeart/2005/8/layout/vList5"/>
    <dgm:cxn modelId="{9A6796CE-2DFE-4CB0-9AE4-3AC95B03F665}" type="presParOf" srcId="{C5152EFA-3454-44B3-85A5-87441A3D330E}" destId="{D80E045B-7D97-456F-BB36-D9ABBF01B33A}" srcOrd="4" destOrd="0" presId="urn:microsoft.com/office/officeart/2005/8/layout/vList5"/>
    <dgm:cxn modelId="{EB200FDA-0B54-4D89-ADDC-CF97CC6ACEF1}" type="presParOf" srcId="{D80E045B-7D97-456F-BB36-D9ABBF01B33A}" destId="{AB22A828-72B5-4F5C-A5A0-4BE1EB4F4359}" srcOrd="0" destOrd="0" presId="urn:microsoft.com/office/officeart/2005/8/layout/vList5"/>
    <dgm:cxn modelId="{86C81FE4-C3B0-4166-BDFF-FD26D966A70E}" type="presParOf" srcId="{D80E045B-7D97-456F-BB36-D9ABBF01B33A}" destId="{526E50D9-CD30-40A1-B376-F9D11A7C29DE}" srcOrd="1" destOrd="0" presId="urn:microsoft.com/office/officeart/2005/8/layout/vList5"/>
    <dgm:cxn modelId="{4007464B-C777-4DB8-B221-8CCB27501B91}" type="presParOf" srcId="{C5152EFA-3454-44B3-85A5-87441A3D330E}" destId="{6EC49D08-D5E0-4DD6-B227-A658D3105A26}" srcOrd="5" destOrd="0" presId="urn:microsoft.com/office/officeart/2005/8/layout/vList5"/>
    <dgm:cxn modelId="{45D12D35-5AB1-493A-90E9-C86C7334F044}" type="presParOf" srcId="{C5152EFA-3454-44B3-85A5-87441A3D330E}" destId="{9AA3EFF3-11D1-489A-81F9-3063501CBBFD}" srcOrd="6" destOrd="0" presId="urn:microsoft.com/office/officeart/2005/8/layout/vList5"/>
    <dgm:cxn modelId="{1606DC14-92F8-4C92-ABD7-2F0DF11F328F}" type="presParOf" srcId="{9AA3EFF3-11D1-489A-81F9-3063501CBBFD}" destId="{4EC17233-B823-43FC-80F3-56B5A1157002}" srcOrd="0" destOrd="0" presId="urn:microsoft.com/office/officeart/2005/8/layout/vList5"/>
    <dgm:cxn modelId="{F87D7F47-5DC4-4D3F-B6C6-2AE9FAC5740B}" type="presParOf" srcId="{9AA3EFF3-11D1-489A-81F9-3063501CBBFD}" destId="{0B756197-3875-48E1-A97C-C544CD1F331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195AF9-17F8-4ABA-A3EE-1075B87E096B}"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F4337DCD-BAEC-4BC1-B833-36DA96D2C93B}">
      <dgm:prSet custT="1"/>
      <dgm:spPr/>
      <dgm:t>
        <a:bodyPr/>
        <a:lstStyle/>
        <a:p>
          <a:r>
            <a:rPr lang="en-US" sz="2400" dirty="0"/>
            <a:t>Organized by Zaatari PWG</a:t>
          </a:r>
        </a:p>
      </dgm:t>
    </dgm:pt>
    <dgm:pt modelId="{C6009847-3DA1-433C-8D32-2A1C181E9C31}" type="parTrans" cxnId="{82AE9A14-D09E-4F67-94CA-F1642BAA70CC}">
      <dgm:prSet/>
      <dgm:spPr/>
      <dgm:t>
        <a:bodyPr/>
        <a:lstStyle/>
        <a:p>
          <a:endParaRPr lang="en-US" sz="2400"/>
        </a:p>
      </dgm:t>
    </dgm:pt>
    <dgm:pt modelId="{F1F2A393-53E8-40FC-9572-6BC6130EF936}" type="sibTrans" cxnId="{82AE9A14-D09E-4F67-94CA-F1642BAA70CC}">
      <dgm:prSet/>
      <dgm:spPr/>
      <dgm:t>
        <a:bodyPr/>
        <a:lstStyle/>
        <a:p>
          <a:endParaRPr lang="en-US" sz="2400"/>
        </a:p>
      </dgm:t>
    </dgm:pt>
    <dgm:pt modelId="{8129CF03-EE5A-4385-8676-09F0DB8EFE7D}">
      <dgm:prSet custT="1"/>
      <dgm:spPr/>
      <dgm:t>
        <a:bodyPr/>
        <a:lstStyle/>
        <a:p>
          <a:r>
            <a:rPr lang="en-US" sz="2400" dirty="0"/>
            <a:t>Implemented by Blumont, IFH, IMC, NRC, RI, SCJ, UNHCR, UNICEF</a:t>
          </a:r>
        </a:p>
      </dgm:t>
    </dgm:pt>
    <dgm:pt modelId="{E3D07E87-866D-4FC8-825A-BEDC2D1165E1}" type="parTrans" cxnId="{5A8A9BED-9F06-40ED-B8A8-3E8160E64C54}">
      <dgm:prSet/>
      <dgm:spPr/>
      <dgm:t>
        <a:bodyPr/>
        <a:lstStyle/>
        <a:p>
          <a:endParaRPr lang="en-US" sz="2400"/>
        </a:p>
      </dgm:t>
    </dgm:pt>
    <dgm:pt modelId="{C8D3E460-8D5B-4F5F-8A91-5337F3762977}" type="sibTrans" cxnId="{5A8A9BED-9F06-40ED-B8A8-3E8160E64C54}">
      <dgm:prSet/>
      <dgm:spPr/>
      <dgm:t>
        <a:bodyPr/>
        <a:lstStyle/>
        <a:p>
          <a:endParaRPr lang="en-US" sz="2400"/>
        </a:p>
      </dgm:t>
    </dgm:pt>
    <dgm:pt modelId="{20EC2CD4-C4E1-40DA-88FD-64619AB9D784}">
      <dgm:prSet custT="1"/>
      <dgm:spPr/>
      <dgm:t>
        <a:bodyPr/>
        <a:lstStyle/>
        <a:p>
          <a:r>
            <a:rPr lang="en-US" sz="2400" dirty="0"/>
            <a:t>12 groups: female students (3), male students (3), mothers (3), fathers (3)</a:t>
          </a:r>
        </a:p>
      </dgm:t>
    </dgm:pt>
    <dgm:pt modelId="{4BE8DABC-6A9B-4A60-8944-5487EE42449F}" type="parTrans" cxnId="{9FA3618D-B658-446C-8B97-277DC74A21DE}">
      <dgm:prSet/>
      <dgm:spPr/>
      <dgm:t>
        <a:bodyPr/>
        <a:lstStyle/>
        <a:p>
          <a:endParaRPr lang="en-US" sz="2400"/>
        </a:p>
      </dgm:t>
    </dgm:pt>
    <dgm:pt modelId="{EBC0F035-21C0-4084-BF6E-94D0893AA565}" type="sibTrans" cxnId="{9FA3618D-B658-446C-8B97-277DC74A21DE}">
      <dgm:prSet/>
      <dgm:spPr/>
      <dgm:t>
        <a:bodyPr/>
        <a:lstStyle/>
        <a:p>
          <a:endParaRPr lang="en-US" sz="2400"/>
        </a:p>
      </dgm:t>
    </dgm:pt>
    <dgm:pt modelId="{091A66F2-E047-4052-9834-BB493A460102}">
      <dgm:prSet custT="1"/>
      <dgm:spPr/>
      <dgm:t>
        <a:bodyPr/>
        <a:lstStyle/>
        <a:p>
          <a:r>
            <a:rPr lang="en-US" sz="2400" dirty="0"/>
            <a:t>Conducted on Jan 5-6</a:t>
          </a:r>
        </a:p>
      </dgm:t>
    </dgm:pt>
    <dgm:pt modelId="{094C2DC3-EE90-4A6C-A815-9BEB9E6E1C19}" type="parTrans" cxnId="{75F04A10-BABB-420D-8ED7-19C69F79A6DA}">
      <dgm:prSet/>
      <dgm:spPr/>
      <dgm:t>
        <a:bodyPr/>
        <a:lstStyle/>
        <a:p>
          <a:endParaRPr lang="en-US"/>
        </a:p>
      </dgm:t>
    </dgm:pt>
    <dgm:pt modelId="{65898B32-F5CA-4090-8F56-96109DB41FF6}" type="sibTrans" cxnId="{75F04A10-BABB-420D-8ED7-19C69F79A6DA}">
      <dgm:prSet/>
      <dgm:spPr/>
      <dgm:t>
        <a:bodyPr/>
        <a:lstStyle/>
        <a:p>
          <a:endParaRPr lang="en-US"/>
        </a:p>
      </dgm:t>
    </dgm:pt>
    <dgm:pt modelId="{ACBCDF06-831E-40B6-A438-92C5DF780898}" type="pres">
      <dgm:prSet presAssocID="{FC195AF9-17F8-4ABA-A3EE-1075B87E096B}" presName="Name0" presStyleCnt="0">
        <dgm:presLayoutVars>
          <dgm:chMax val="7"/>
          <dgm:chPref val="7"/>
          <dgm:dir/>
        </dgm:presLayoutVars>
      </dgm:prSet>
      <dgm:spPr/>
      <dgm:t>
        <a:bodyPr/>
        <a:lstStyle/>
        <a:p>
          <a:endParaRPr lang="en-US"/>
        </a:p>
      </dgm:t>
    </dgm:pt>
    <dgm:pt modelId="{A393730C-A68C-4297-BB8D-F501D595EF37}" type="pres">
      <dgm:prSet presAssocID="{FC195AF9-17F8-4ABA-A3EE-1075B87E096B}" presName="Name1" presStyleCnt="0"/>
      <dgm:spPr/>
    </dgm:pt>
    <dgm:pt modelId="{7F712C9E-BD06-43AB-A95E-FF825C874E36}" type="pres">
      <dgm:prSet presAssocID="{FC195AF9-17F8-4ABA-A3EE-1075B87E096B}" presName="cycle" presStyleCnt="0"/>
      <dgm:spPr/>
    </dgm:pt>
    <dgm:pt modelId="{3CE39C28-8D7D-499C-BAA6-EF66D80EFA27}" type="pres">
      <dgm:prSet presAssocID="{FC195AF9-17F8-4ABA-A3EE-1075B87E096B}" presName="srcNode" presStyleLbl="node1" presStyleIdx="0" presStyleCnt="4"/>
      <dgm:spPr/>
    </dgm:pt>
    <dgm:pt modelId="{9E03C375-0BA6-49B3-9976-C3F8A3132D6F}" type="pres">
      <dgm:prSet presAssocID="{FC195AF9-17F8-4ABA-A3EE-1075B87E096B}" presName="conn" presStyleLbl="parChTrans1D2" presStyleIdx="0" presStyleCnt="1"/>
      <dgm:spPr/>
      <dgm:t>
        <a:bodyPr/>
        <a:lstStyle/>
        <a:p>
          <a:endParaRPr lang="en-US"/>
        </a:p>
      </dgm:t>
    </dgm:pt>
    <dgm:pt modelId="{6512D1CA-4325-4BAD-A88F-43813A0BB38E}" type="pres">
      <dgm:prSet presAssocID="{FC195AF9-17F8-4ABA-A3EE-1075B87E096B}" presName="extraNode" presStyleLbl="node1" presStyleIdx="0" presStyleCnt="4"/>
      <dgm:spPr/>
    </dgm:pt>
    <dgm:pt modelId="{B3EA8A83-1A1A-4B27-A018-D55C988CB7DC}" type="pres">
      <dgm:prSet presAssocID="{FC195AF9-17F8-4ABA-A3EE-1075B87E096B}" presName="dstNode" presStyleLbl="node1" presStyleIdx="0" presStyleCnt="4"/>
      <dgm:spPr/>
    </dgm:pt>
    <dgm:pt modelId="{6A60019C-7F34-4222-81C8-14CEFBE2FEAF}" type="pres">
      <dgm:prSet presAssocID="{F4337DCD-BAEC-4BC1-B833-36DA96D2C93B}" presName="text_1" presStyleLbl="node1" presStyleIdx="0" presStyleCnt="4">
        <dgm:presLayoutVars>
          <dgm:bulletEnabled val="1"/>
        </dgm:presLayoutVars>
      </dgm:prSet>
      <dgm:spPr/>
      <dgm:t>
        <a:bodyPr/>
        <a:lstStyle/>
        <a:p>
          <a:endParaRPr lang="en-US"/>
        </a:p>
      </dgm:t>
    </dgm:pt>
    <dgm:pt modelId="{D5BFFE22-DDF5-4F92-BC20-F31E5382AF6C}" type="pres">
      <dgm:prSet presAssocID="{F4337DCD-BAEC-4BC1-B833-36DA96D2C93B}" presName="accent_1" presStyleCnt="0"/>
      <dgm:spPr/>
    </dgm:pt>
    <dgm:pt modelId="{CECC6095-C077-47DD-AA87-4F0E9DA2DDE6}" type="pres">
      <dgm:prSet presAssocID="{F4337DCD-BAEC-4BC1-B833-36DA96D2C93B}" presName="accentRepeatNode" presStyleLbl="solidFgAcc1" presStyleIdx="0" presStyleCnt="4"/>
      <dgm:spPr/>
    </dgm:pt>
    <dgm:pt modelId="{0A706DF3-EC76-43A1-900E-42C003E21547}" type="pres">
      <dgm:prSet presAssocID="{091A66F2-E047-4052-9834-BB493A460102}" presName="text_2" presStyleLbl="node1" presStyleIdx="1" presStyleCnt="4">
        <dgm:presLayoutVars>
          <dgm:bulletEnabled val="1"/>
        </dgm:presLayoutVars>
      </dgm:prSet>
      <dgm:spPr/>
      <dgm:t>
        <a:bodyPr/>
        <a:lstStyle/>
        <a:p>
          <a:endParaRPr lang="en-US"/>
        </a:p>
      </dgm:t>
    </dgm:pt>
    <dgm:pt modelId="{0B8E06C4-375D-40CE-882D-780615A6A394}" type="pres">
      <dgm:prSet presAssocID="{091A66F2-E047-4052-9834-BB493A460102}" presName="accent_2" presStyleCnt="0"/>
      <dgm:spPr/>
    </dgm:pt>
    <dgm:pt modelId="{A87F4A23-83E7-42DC-BE75-CD98FA9B9718}" type="pres">
      <dgm:prSet presAssocID="{091A66F2-E047-4052-9834-BB493A460102}" presName="accentRepeatNode" presStyleLbl="solidFgAcc1" presStyleIdx="1" presStyleCnt="4"/>
      <dgm:spPr/>
    </dgm:pt>
    <dgm:pt modelId="{86F34E9C-6B67-4576-905D-EDDB16AEFB89}" type="pres">
      <dgm:prSet presAssocID="{8129CF03-EE5A-4385-8676-09F0DB8EFE7D}" presName="text_3" presStyleLbl="node1" presStyleIdx="2" presStyleCnt="4">
        <dgm:presLayoutVars>
          <dgm:bulletEnabled val="1"/>
        </dgm:presLayoutVars>
      </dgm:prSet>
      <dgm:spPr/>
      <dgm:t>
        <a:bodyPr/>
        <a:lstStyle/>
        <a:p>
          <a:endParaRPr lang="en-US"/>
        </a:p>
      </dgm:t>
    </dgm:pt>
    <dgm:pt modelId="{D5F83394-D941-4EBB-BA9C-C9FAD95582D7}" type="pres">
      <dgm:prSet presAssocID="{8129CF03-EE5A-4385-8676-09F0DB8EFE7D}" presName="accent_3" presStyleCnt="0"/>
      <dgm:spPr/>
    </dgm:pt>
    <dgm:pt modelId="{EE2CC57C-93D1-4A90-8E86-C694B9636C05}" type="pres">
      <dgm:prSet presAssocID="{8129CF03-EE5A-4385-8676-09F0DB8EFE7D}" presName="accentRepeatNode" presStyleLbl="solidFgAcc1" presStyleIdx="2" presStyleCnt="4"/>
      <dgm:spPr/>
    </dgm:pt>
    <dgm:pt modelId="{067C9BFC-811B-43AF-B1C0-289EF98B39B6}" type="pres">
      <dgm:prSet presAssocID="{20EC2CD4-C4E1-40DA-88FD-64619AB9D784}" presName="text_4" presStyleLbl="node1" presStyleIdx="3" presStyleCnt="4">
        <dgm:presLayoutVars>
          <dgm:bulletEnabled val="1"/>
        </dgm:presLayoutVars>
      </dgm:prSet>
      <dgm:spPr/>
      <dgm:t>
        <a:bodyPr/>
        <a:lstStyle/>
        <a:p>
          <a:endParaRPr lang="en-US"/>
        </a:p>
      </dgm:t>
    </dgm:pt>
    <dgm:pt modelId="{703C3DB9-30A4-4B62-92CF-B93179B6DBBA}" type="pres">
      <dgm:prSet presAssocID="{20EC2CD4-C4E1-40DA-88FD-64619AB9D784}" presName="accent_4" presStyleCnt="0"/>
      <dgm:spPr/>
    </dgm:pt>
    <dgm:pt modelId="{80E3C8D7-243E-4212-B246-3D4EA1E2FE36}" type="pres">
      <dgm:prSet presAssocID="{20EC2CD4-C4E1-40DA-88FD-64619AB9D784}" presName="accentRepeatNode" presStyleLbl="solidFgAcc1" presStyleIdx="3" presStyleCnt="4"/>
      <dgm:spPr/>
    </dgm:pt>
  </dgm:ptLst>
  <dgm:cxnLst>
    <dgm:cxn modelId="{82AE9A14-D09E-4F67-94CA-F1642BAA70CC}" srcId="{FC195AF9-17F8-4ABA-A3EE-1075B87E096B}" destId="{F4337DCD-BAEC-4BC1-B833-36DA96D2C93B}" srcOrd="0" destOrd="0" parTransId="{C6009847-3DA1-433C-8D32-2A1C181E9C31}" sibTransId="{F1F2A393-53E8-40FC-9572-6BC6130EF936}"/>
    <dgm:cxn modelId="{3B584211-27DB-48D5-B7B3-4B0523D65F7E}" type="presOf" srcId="{091A66F2-E047-4052-9834-BB493A460102}" destId="{0A706DF3-EC76-43A1-900E-42C003E21547}" srcOrd="0" destOrd="0" presId="urn:microsoft.com/office/officeart/2008/layout/VerticalCurvedList"/>
    <dgm:cxn modelId="{5A8A9BED-9F06-40ED-B8A8-3E8160E64C54}" srcId="{FC195AF9-17F8-4ABA-A3EE-1075B87E096B}" destId="{8129CF03-EE5A-4385-8676-09F0DB8EFE7D}" srcOrd="2" destOrd="0" parTransId="{E3D07E87-866D-4FC8-825A-BEDC2D1165E1}" sibTransId="{C8D3E460-8D5B-4F5F-8A91-5337F3762977}"/>
    <dgm:cxn modelId="{2782EBCC-0A73-4F16-8F36-0813F1E7D6DD}" type="presOf" srcId="{20EC2CD4-C4E1-40DA-88FD-64619AB9D784}" destId="{067C9BFC-811B-43AF-B1C0-289EF98B39B6}" srcOrd="0" destOrd="0" presId="urn:microsoft.com/office/officeart/2008/layout/VerticalCurvedList"/>
    <dgm:cxn modelId="{75F04A10-BABB-420D-8ED7-19C69F79A6DA}" srcId="{FC195AF9-17F8-4ABA-A3EE-1075B87E096B}" destId="{091A66F2-E047-4052-9834-BB493A460102}" srcOrd="1" destOrd="0" parTransId="{094C2DC3-EE90-4A6C-A815-9BEB9E6E1C19}" sibTransId="{65898B32-F5CA-4090-8F56-96109DB41FF6}"/>
    <dgm:cxn modelId="{9FA3618D-B658-446C-8B97-277DC74A21DE}" srcId="{FC195AF9-17F8-4ABA-A3EE-1075B87E096B}" destId="{20EC2CD4-C4E1-40DA-88FD-64619AB9D784}" srcOrd="3" destOrd="0" parTransId="{4BE8DABC-6A9B-4A60-8944-5487EE42449F}" sibTransId="{EBC0F035-21C0-4084-BF6E-94D0893AA565}"/>
    <dgm:cxn modelId="{19F05A95-83C8-4E25-BBD4-588D91B84580}" type="presOf" srcId="{F1F2A393-53E8-40FC-9572-6BC6130EF936}" destId="{9E03C375-0BA6-49B3-9976-C3F8A3132D6F}" srcOrd="0" destOrd="0" presId="urn:microsoft.com/office/officeart/2008/layout/VerticalCurvedList"/>
    <dgm:cxn modelId="{E94241F5-F5DD-456C-B36F-C129B1B59836}" type="presOf" srcId="{8129CF03-EE5A-4385-8676-09F0DB8EFE7D}" destId="{86F34E9C-6B67-4576-905D-EDDB16AEFB89}" srcOrd="0" destOrd="0" presId="urn:microsoft.com/office/officeart/2008/layout/VerticalCurvedList"/>
    <dgm:cxn modelId="{DA3B371E-FA8D-4FA2-A240-4AC947A90FC6}" type="presOf" srcId="{F4337DCD-BAEC-4BC1-B833-36DA96D2C93B}" destId="{6A60019C-7F34-4222-81C8-14CEFBE2FEAF}" srcOrd="0" destOrd="0" presId="urn:microsoft.com/office/officeart/2008/layout/VerticalCurvedList"/>
    <dgm:cxn modelId="{00CF1857-6F95-4C0C-899E-AAFCE022680D}" type="presOf" srcId="{FC195AF9-17F8-4ABA-A3EE-1075B87E096B}" destId="{ACBCDF06-831E-40B6-A438-92C5DF780898}" srcOrd="0" destOrd="0" presId="urn:microsoft.com/office/officeart/2008/layout/VerticalCurvedList"/>
    <dgm:cxn modelId="{3128BE59-B3AB-4F34-8B10-8CA0B90FDD4A}" type="presParOf" srcId="{ACBCDF06-831E-40B6-A438-92C5DF780898}" destId="{A393730C-A68C-4297-BB8D-F501D595EF37}" srcOrd="0" destOrd="0" presId="urn:microsoft.com/office/officeart/2008/layout/VerticalCurvedList"/>
    <dgm:cxn modelId="{3E5BE463-28C5-4C1C-9AC7-98DAE6695B21}" type="presParOf" srcId="{A393730C-A68C-4297-BB8D-F501D595EF37}" destId="{7F712C9E-BD06-43AB-A95E-FF825C874E36}" srcOrd="0" destOrd="0" presId="urn:microsoft.com/office/officeart/2008/layout/VerticalCurvedList"/>
    <dgm:cxn modelId="{0E705A68-B1E9-47E2-8EDA-4D91A9E38201}" type="presParOf" srcId="{7F712C9E-BD06-43AB-A95E-FF825C874E36}" destId="{3CE39C28-8D7D-499C-BAA6-EF66D80EFA27}" srcOrd="0" destOrd="0" presId="urn:microsoft.com/office/officeart/2008/layout/VerticalCurvedList"/>
    <dgm:cxn modelId="{F2ED7ACE-3937-4BCB-B92B-692703CDDD9C}" type="presParOf" srcId="{7F712C9E-BD06-43AB-A95E-FF825C874E36}" destId="{9E03C375-0BA6-49B3-9976-C3F8A3132D6F}" srcOrd="1" destOrd="0" presId="urn:microsoft.com/office/officeart/2008/layout/VerticalCurvedList"/>
    <dgm:cxn modelId="{A26BEF95-FC1F-4C57-9FBF-AE14976711B8}" type="presParOf" srcId="{7F712C9E-BD06-43AB-A95E-FF825C874E36}" destId="{6512D1CA-4325-4BAD-A88F-43813A0BB38E}" srcOrd="2" destOrd="0" presId="urn:microsoft.com/office/officeart/2008/layout/VerticalCurvedList"/>
    <dgm:cxn modelId="{75298BED-E2CE-4D6A-B9ED-3C25975EC907}" type="presParOf" srcId="{7F712C9E-BD06-43AB-A95E-FF825C874E36}" destId="{B3EA8A83-1A1A-4B27-A018-D55C988CB7DC}" srcOrd="3" destOrd="0" presId="urn:microsoft.com/office/officeart/2008/layout/VerticalCurvedList"/>
    <dgm:cxn modelId="{9A2B9B14-CFDD-4A14-9F66-E3655E3D666C}" type="presParOf" srcId="{A393730C-A68C-4297-BB8D-F501D595EF37}" destId="{6A60019C-7F34-4222-81C8-14CEFBE2FEAF}" srcOrd="1" destOrd="0" presId="urn:microsoft.com/office/officeart/2008/layout/VerticalCurvedList"/>
    <dgm:cxn modelId="{DA1F6290-6DFC-45D8-9323-C04485724700}" type="presParOf" srcId="{A393730C-A68C-4297-BB8D-F501D595EF37}" destId="{D5BFFE22-DDF5-4F92-BC20-F31E5382AF6C}" srcOrd="2" destOrd="0" presId="urn:microsoft.com/office/officeart/2008/layout/VerticalCurvedList"/>
    <dgm:cxn modelId="{D78312EB-9BEE-4168-A1C1-44645B0633E1}" type="presParOf" srcId="{D5BFFE22-DDF5-4F92-BC20-F31E5382AF6C}" destId="{CECC6095-C077-47DD-AA87-4F0E9DA2DDE6}" srcOrd="0" destOrd="0" presId="urn:microsoft.com/office/officeart/2008/layout/VerticalCurvedList"/>
    <dgm:cxn modelId="{C7FA1152-C407-46F4-8758-9C1081E1058A}" type="presParOf" srcId="{A393730C-A68C-4297-BB8D-F501D595EF37}" destId="{0A706DF3-EC76-43A1-900E-42C003E21547}" srcOrd="3" destOrd="0" presId="urn:microsoft.com/office/officeart/2008/layout/VerticalCurvedList"/>
    <dgm:cxn modelId="{F29616C0-A1AC-4949-A36C-23A4BDCE95B6}" type="presParOf" srcId="{A393730C-A68C-4297-BB8D-F501D595EF37}" destId="{0B8E06C4-375D-40CE-882D-780615A6A394}" srcOrd="4" destOrd="0" presId="urn:microsoft.com/office/officeart/2008/layout/VerticalCurvedList"/>
    <dgm:cxn modelId="{8EDAA290-EC0D-4B97-8D59-54CC3FD505DD}" type="presParOf" srcId="{0B8E06C4-375D-40CE-882D-780615A6A394}" destId="{A87F4A23-83E7-42DC-BE75-CD98FA9B9718}" srcOrd="0" destOrd="0" presId="urn:microsoft.com/office/officeart/2008/layout/VerticalCurvedList"/>
    <dgm:cxn modelId="{C8C56C1E-0ACB-46EA-88BE-628E701B9735}" type="presParOf" srcId="{A393730C-A68C-4297-BB8D-F501D595EF37}" destId="{86F34E9C-6B67-4576-905D-EDDB16AEFB89}" srcOrd="5" destOrd="0" presId="urn:microsoft.com/office/officeart/2008/layout/VerticalCurvedList"/>
    <dgm:cxn modelId="{A8A338BC-472C-4933-BB99-CB7597E32759}" type="presParOf" srcId="{A393730C-A68C-4297-BB8D-F501D595EF37}" destId="{D5F83394-D941-4EBB-BA9C-C9FAD95582D7}" srcOrd="6" destOrd="0" presId="urn:microsoft.com/office/officeart/2008/layout/VerticalCurvedList"/>
    <dgm:cxn modelId="{30E41C54-BF81-4B81-9D71-811D6D00C7CB}" type="presParOf" srcId="{D5F83394-D941-4EBB-BA9C-C9FAD95582D7}" destId="{EE2CC57C-93D1-4A90-8E86-C694B9636C05}" srcOrd="0" destOrd="0" presId="urn:microsoft.com/office/officeart/2008/layout/VerticalCurvedList"/>
    <dgm:cxn modelId="{150B2D0A-38C2-4325-89C8-335CF754444F}" type="presParOf" srcId="{A393730C-A68C-4297-BB8D-F501D595EF37}" destId="{067C9BFC-811B-43AF-B1C0-289EF98B39B6}" srcOrd="7" destOrd="0" presId="urn:microsoft.com/office/officeart/2008/layout/VerticalCurvedList"/>
    <dgm:cxn modelId="{65EE246F-DBB3-45F7-8669-DC1011B89600}" type="presParOf" srcId="{A393730C-A68C-4297-BB8D-F501D595EF37}" destId="{703C3DB9-30A4-4B62-92CF-B93179B6DBBA}" srcOrd="8" destOrd="0" presId="urn:microsoft.com/office/officeart/2008/layout/VerticalCurvedList"/>
    <dgm:cxn modelId="{A1611081-9074-4792-9206-CDAABDA950AD}" type="presParOf" srcId="{703C3DB9-30A4-4B62-92CF-B93179B6DBBA}" destId="{80E3C8D7-243E-4212-B246-3D4EA1E2FE3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47E278-A080-4F93-99FA-070B384F7B17}" type="doc">
      <dgm:prSet loTypeId="urn:microsoft.com/office/officeart/2005/8/layout/process4" loCatId="list" qsTypeId="urn:microsoft.com/office/officeart/2005/8/quickstyle/simple2" qsCatId="simple" csTypeId="urn:microsoft.com/office/officeart/2005/8/colors/accent1_1" csCatId="accent1" phldr="1"/>
      <dgm:spPr/>
      <dgm:t>
        <a:bodyPr/>
        <a:lstStyle/>
        <a:p>
          <a:endParaRPr lang="en-US"/>
        </a:p>
      </dgm:t>
    </dgm:pt>
    <dgm:pt modelId="{983B2EBD-1B3E-4AD1-BD19-7ABF6DCFC61F}">
      <dgm:prSet/>
      <dgm:spPr/>
      <dgm:t>
        <a:bodyPr/>
        <a:lstStyle/>
        <a:p>
          <a:r>
            <a:rPr lang="en-US" dirty="0"/>
            <a:t>“Any unwelcome sexual advance or unwanted verbal or physical conduct of a sexual nature”</a:t>
          </a:r>
        </a:p>
      </dgm:t>
    </dgm:pt>
    <dgm:pt modelId="{202BA758-DD3E-4032-A5A8-07BC26B6903D}" type="parTrans" cxnId="{1D9AA001-4417-482E-AF22-99F3D19909DA}">
      <dgm:prSet/>
      <dgm:spPr/>
      <dgm:t>
        <a:bodyPr/>
        <a:lstStyle/>
        <a:p>
          <a:endParaRPr lang="en-US"/>
        </a:p>
      </dgm:t>
    </dgm:pt>
    <dgm:pt modelId="{3AC6D961-3908-40E8-972D-BD6804AA7CD2}" type="sibTrans" cxnId="{1D9AA001-4417-482E-AF22-99F3D19909DA}">
      <dgm:prSet/>
      <dgm:spPr/>
      <dgm:t>
        <a:bodyPr/>
        <a:lstStyle/>
        <a:p>
          <a:endParaRPr lang="en-US"/>
        </a:p>
      </dgm:t>
    </dgm:pt>
    <dgm:pt modelId="{E9D4A340-5D1E-4860-9650-EE7ACF1844FA}">
      <dgm:prSet custT="1"/>
      <dgm:spPr/>
      <dgm:t>
        <a:bodyPr/>
        <a:lstStyle/>
        <a:p>
          <a:r>
            <a:rPr lang="en-US" sz="3000" dirty="0"/>
            <a:t>All groups largely defined the term correctly</a:t>
          </a:r>
        </a:p>
      </dgm:t>
    </dgm:pt>
    <dgm:pt modelId="{A33505C0-4103-410C-A060-C2574E4E89AF}" type="parTrans" cxnId="{B39ABD3F-401C-49BC-97CD-D9C57B0A0233}">
      <dgm:prSet/>
      <dgm:spPr/>
      <dgm:t>
        <a:bodyPr/>
        <a:lstStyle/>
        <a:p>
          <a:endParaRPr lang="en-US"/>
        </a:p>
      </dgm:t>
    </dgm:pt>
    <dgm:pt modelId="{E42E16BC-FE8C-4923-AFE9-FBA473439B89}" type="sibTrans" cxnId="{B39ABD3F-401C-49BC-97CD-D9C57B0A0233}">
      <dgm:prSet/>
      <dgm:spPr/>
      <dgm:t>
        <a:bodyPr/>
        <a:lstStyle/>
        <a:p>
          <a:endParaRPr lang="en-US"/>
        </a:p>
      </dgm:t>
    </dgm:pt>
    <dgm:pt modelId="{43DEA15C-A7A7-4B69-97F8-F9C0DD304DC1}">
      <dgm:prSet/>
      <dgm:spPr/>
      <dgm:t>
        <a:bodyPr/>
        <a:lstStyle/>
        <a:p>
          <a:r>
            <a:rPr lang="en-US" dirty="0"/>
            <a:t>However </a:t>
          </a:r>
        </a:p>
      </dgm:t>
    </dgm:pt>
    <dgm:pt modelId="{9C7E6F6C-E807-453B-BF39-E4B62CF5EB6B}" type="parTrans" cxnId="{248BDAD6-86D3-4050-9BFA-B223E38F0B87}">
      <dgm:prSet/>
      <dgm:spPr/>
      <dgm:t>
        <a:bodyPr/>
        <a:lstStyle/>
        <a:p>
          <a:endParaRPr lang="en-US"/>
        </a:p>
      </dgm:t>
    </dgm:pt>
    <dgm:pt modelId="{8A139BCB-726E-4579-AF9E-5DFC72DEAF1B}" type="sibTrans" cxnId="{248BDAD6-86D3-4050-9BFA-B223E38F0B87}">
      <dgm:prSet/>
      <dgm:spPr/>
      <dgm:t>
        <a:bodyPr/>
        <a:lstStyle/>
        <a:p>
          <a:endParaRPr lang="en-US"/>
        </a:p>
      </dgm:t>
    </dgm:pt>
    <dgm:pt modelId="{7351352D-B75D-4BA7-B775-70814B04C342}">
      <dgm:prSet/>
      <dgm:spPr/>
      <dgm:t>
        <a:bodyPr/>
        <a:lstStyle/>
        <a:p>
          <a:r>
            <a:rPr lang="en-US" u="sng" dirty="0"/>
            <a:t>Girls added</a:t>
          </a:r>
          <a:r>
            <a:rPr lang="en-US" dirty="0"/>
            <a:t>: “culturally unacceptable behavior” and “girls pretending to go to school but actually spending time with their lovers ”</a:t>
          </a:r>
        </a:p>
      </dgm:t>
    </dgm:pt>
    <dgm:pt modelId="{0EBDD828-DE08-4DAD-A85D-0F3795CD329B}" type="parTrans" cxnId="{58858BA5-26E4-4137-ACDA-5CE395916B83}">
      <dgm:prSet/>
      <dgm:spPr/>
      <dgm:t>
        <a:bodyPr/>
        <a:lstStyle/>
        <a:p>
          <a:endParaRPr lang="en-US"/>
        </a:p>
      </dgm:t>
    </dgm:pt>
    <dgm:pt modelId="{0BA9363A-EA3F-4CA2-965A-8326EEC38AEA}" type="sibTrans" cxnId="{58858BA5-26E4-4137-ACDA-5CE395916B83}">
      <dgm:prSet/>
      <dgm:spPr/>
      <dgm:t>
        <a:bodyPr/>
        <a:lstStyle/>
        <a:p>
          <a:endParaRPr lang="en-US"/>
        </a:p>
      </dgm:t>
    </dgm:pt>
    <dgm:pt modelId="{631FC595-8498-46C0-9273-0C8737E8FE4D}">
      <dgm:prSet/>
      <dgm:spPr/>
      <dgm:t>
        <a:bodyPr/>
        <a:lstStyle/>
        <a:p>
          <a:r>
            <a:rPr lang="en-US" u="sng" dirty="0"/>
            <a:t>Boys added</a:t>
          </a:r>
          <a:r>
            <a:rPr lang="en-US" dirty="0"/>
            <a:t>: “rape” and “assaulting women”</a:t>
          </a:r>
        </a:p>
      </dgm:t>
    </dgm:pt>
    <dgm:pt modelId="{B5CA3703-03AF-41A9-863A-5398F6BFB022}" type="parTrans" cxnId="{A36C4CD7-147F-4F0D-8C0D-DB22409127F9}">
      <dgm:prSet/>
      <dgm:spPr/>
      <dgm:t>
        <a:bodyPr/>
        <a:lstStyle/>
        <a:p>
          <a:endParaRPr lang="en-US"/>
        </a:p>
      </dgm:t>
    </dgm:pt>
    <dgm:pt modelId="{4BB8114E-5698-46F0-94AA-2E0C8FC9B26E}" type="sibTrans" cxnId="{A36C4CD7-147F-4F0D-8C0D-DB22409127F9}">
      <dgm:prSet/>
      <dgm:spPr/>
      <dgm:t>
        <a:bodyPr/>
        <a:lstStyle/>
        <a:p>
          <a:endParaRPr lang="en-US"/>
        </a:p>
      </dgm:t>
    </dgm:pt>
    <dgm:pt modelId="{C97DC264-E870-4F21-959B-3D21FD246F7E}" type="pres">
      <dgm:prSet presAssocID="{F247E278-A080-4F93-99FA-070B384F7B17}" presName="Name0" presStyleCnt="0">
        <dgm:presLayoutVars>
          <dgm:dir/>
          <dgm:animLvl val="lvl"/>
          <dgm:resizeHandles val="exact"/>
        </dgm:presLayoutVars>
      </dgm:prSet>
      <dgm:spPr/>
      <dgm:t>
        <a:bodyPr/>
        <a:lstStyle/>
        <a:p>
          <a:endParaRPr lang="en-US"/>
        </a:p>
      </dgm:t>
    </dgm:pt>
    <dgm:pt modelId="{21C7AD7D-053C-4CD3-A539-7768F3763A3A}" type="pres">
      <dgm:prSet presAssocID="{983B2EBD-1B3E-4AD1-BD19-7ABF6DCFC61F}" presName="boxAndChildren" presStyleCnt="0"/>
      <dgm:spPr/>
    </dgm:pt>
    <dgm:pt modelId="{F534BC8D-CE1B-4948-AB65-7BE984A3184E}" type="pres">
      <dgm:prSet presAssocID="{983B2EBD-1B3E-4AD1-BD19-7ABF6DCFC61F}" presName="parentTextBox" presStyleLbl="node1" presStyleIdx="0" presStyleCnt="1"/>
      <dgm:spPr/>
      <dgm:t>
        <a:bodyPr/>
        <a:lstStyle/>
        <a:p>
          <a:endParaRPr lang="en-US"/>
        </a:p>
      </dgm:t>
    </dgm:pt>
    <dgm:pt modelId="{6CE08161-F8F2-43A7-8816-457BCF74F1C6}" type="pres">
      <dgm:prSet presAssocID="{983B2EBD-1B3E-4AD1-BD19-7ABF6DCFC61F}" presName="entireBox" presStyleLbl="node1" presStyleIdx="0" presStyleCnt="1"/>
      <dgm:spPr/>
      <dgm:t>
        <a:bodyPr/>
        <a:lstStyle/>
        <a:p>
          <a:endParaRPr lang="en-US"/>
        </a:p>
      </dgm:t>
    </dgm:pt>
    <dgm:pt modelId="{136DA975-8D09-45B3-851C-B088D7F0106A}" type="pres">
      <dgm:prSet presAssocID="{983B2EBD-1B3E-4AD1-BD19-7ABF6DCFC61F}" presName="descendantBox" presStyleCnt="0"/>
      <dgm:spPr/>
    </dgm:pt>
    <dgm:pt modelId="{554F9FD2-BAD9-4C5B-91DE-7741CB0EF550}" type="pres">
      <dgm:prSet presAssocID="{E9D4A340-5D1E-4860-9650-EE7ACF1844FA}" presName="childTextBox" presStyleLbl="fgAccFollowNode1" presStyleIdx="0" presStyleCnt="2" custScaleX="142744">
        <dgm:presLayoutVars>
          <dgm:bulletEnabled val="1"/>
        </dgm:presLayoutVars>
      </dgm:prSet>
      <dgm:spPr/>
      <dgm:t>
        <a:bodyPr/>
        <a:lstStyle/>
        <a:p>
          <a:endParaRPr lang="en-US"/>
        </a:p>
      </dgm:t>
    </dgm:pt>
    <dgm:pt modelId="{57F46B00-0CF3-4DAB-8D32-EC1B9DAE0535}" type="pres">
      <dgm:prSet presAssocID="{43DEA15C-A7A7-4B69-97F8-F9C0DD304DC1}" presName="childTextBox" presStyleLbl="fgAccFollowNode1" presStyleIdx="1" presStyleCnt="2" custScaleX="318425">
        <dgm:presLayoutVars>
          <dgm:bulletEnabled val="1"/>
        </dgm:presLayoutVars>
      </dgm:prSet>
      <dgm:spPr/>
      <dgm:t>
        <a:bodyPr/>
        <a:lstStyle/>
        <a:p>
          <a:endParaRPr lang="en-US"/>
        </a:p>
      </dgm:t>
    </dgm:pt>
  </dgm:ptLst>
  <dgm:cxnLst>
    <dgm:cxn modelId="{E18C43A5-8CDF-4C5A-A80A-5E9BF0BD78A9}" type="presOf" srcId="{983B2EBD-1B3E-4AD1-BD19-7ABF6DCFC61F}" destId="{6CE08161-F8F2-43A7-8816-457BCF74F1C6}" srcOrd="1" destOrd="0" presId="urn:microsoft.com/office/officeart/2005/8/layout/process4"/>
    <dgm:cxn modelId="{35CFA087-F0B5-4E83-A7E2-08AC884277D6}" type="presOf" srcId="{983B2EBD-1B3E-4AD1-BD19-7ABF6DCFC61F}" destId="{F534BC8D-CE1B-4948-AB65-7BE984A3184E}" srcOrd="0" destOrd="0" presId="urn:microsoft.com/office/officeart/2005/8/layout/process4"/>
    <dgm:cxn modelId="{58858BA5-26E4-4137-ACDA-5CE395916B83}" srcId="{43DEA15C-A7A7-4B69-97F8-F9C0DD304DC1}" destId="{7351352D-B75D-4BA7-B775-70814B04C342}" srcOrd="0" destOrd="0" parTransId="{0EBDD828-DE08-4DAD-A85D-0F3795CD329B}" sibTransId="{0BA9363A-EA3F-4CA2-965A-8326EEC38AEA}"/>
    <dgm:cxn modelId="{1D9AA001-4417-482E-AF22-99F3D19909DA}" srcId="{F247E278-A080-4F93-99FA-070B384F7B17}" destId="{983B2EBD-1B3E-4AD1-BD19-7ABF6DCFC61F}" srcOrd="0" destOrd="0" parTransId="{202BA758-DD3E-4032-A5A8-07BC26B6903D}" sibTransId="{3AC6D961-3908-40E8-972D-BD6804AA7CD2}"/>
    <dgm:cxn modelId="{6610CD4B-E250-46D8-8603-4DA43A1C28CF}" type="presOf" srcId="{43DEA15C-A7A7-4B69-97F8-F9C0DD304DC1}" destId="{57F46B00-0CF3-4DAB-8D32-EC1B9DAE0535}" srcOrd="0" destOrd="0" presId="urn:microsoft.com/office/officeart/2005/8/layout/process4"/>
    <dgm:cxn modelId="{317FD518-0869-4C43-AEA7-202111EFA211}" type="presOf" srcId="{F247E278-A080-4F93-99FA-070B384F7B17}" destId="{C97DC264-E870-4F21-959B-3D21FD246F7E}" srcOrd="0" destOrd="0" presId="urn:microsoft.com/office/officeart/2005/8/layout/process4"/>
    <dgm:cxn modelId="{248BDAD6-86D3-4050-9BFA-B223E38F0B87}" srcId="{983B2EBD-1B3E-4AD1-BD19-7ABF6DCFC61F}" destId="{43DEA15C-A7A7-4B69-97F8-F9C0DD304DC1}" srcOrd="1" destOrd="0" parTransId="{9C7E6F6C-E807-453B-BF39-E4B62CF5EB6B}" sibTransId="{8A139BCB-726E-4579-AF9E-5DFC72DEAF1B}"/>
    <dgm:cxn modelId="{8FC9BCEF-F194-4802-9D3E-A25220775B75}" type="presOf" srcId="{631FC595-8498-46C0-9273-0C8737E8FE4D}" destId="{57F46B00-0CF3-4DAB-8D32-EC1B9DAE0535}" srcOrd="0" destOrd="2" presId="urn:microsoft.com/office/officeart/2005/8/layout/process4"/>
    <dgm:cxn modelId="{1F51BEF1-4DEA-458C-8E0B-6E2F60D29B02}" type="presOf" srcId="{7351352D-B75D-4BA7-B775-70814B04C342}" destId="{57F46B00-0CF3-4DAB-8D32-EC1B9DAE0535}" srcOrd="0" destOrd="1" presId="urn:microsoft.com/office/officeart/2005/8/layout/process4"/>
    <dgm:cxn modelId="{B39ABD3F-401C-49BC-97CD-D9C57B0A0233}" srcId="{983B2EBD-1B3E-4AD1-BD19-7ABF6DCFC61F}" destId="{E9D4A340-5D1E-4860-9650-EE7ACF1844FA}" srcOrd="0" destOrd="0" parTransId="{A33505C0-4103-410C-A060-C2574E4E89AF}" sibTransId="{E42E16BC-FE8C-4923-AFE9-FBA473439B89}"/>
    <dgm:cxn modelId="{0989091F-BF52-4AB9-B93E-A517B8C106EF}" type="presOf" srcId="{E9D4A340-5D1E-4860-9650-EE7ACF1844FA}" destId="{554F9FD2-BAD9-4C5B-91DE-7741CB0EF550}" srcOrd="0" destOrd="0" presId="urn:microsoft.com/office/officeart/2005/8/layout/process4"/>
    <dgm:cxn modelId="{A36C4CD7-147F-4F0D-8C0D-DB22409127F9}" srcId="{43DEA15C-A7A7-4B69-97F8-F9C0DD304DC1}" destId="{631FC595-8498-46C0-9273-0C8737E8FE4D}" srcOrd="1" destOrd="0" parTransId="{B5CA3703-03AF-41A9-863A-5398F6BFB022}" sibTransId="{4BB8114E-5698-46F0-94AA-2E0C8FC9B26E}"/>
    <dgm:cxn modelId="{58AF91F3-3AE0-4926-9C20-21515107CB73}" type="presParOf" srcId="{C97DC264-E870-4F21-959B-3D21FD246F7E}" destId="{21C7AD7D-053C-4CD3-A539-7768F3763A3A}" srcOrd="0" destOrd="0" presId="urn:microsoft.com/office/officeart/2005/8/layout/process4"/>
    <dgm:cxn modelId="{BF171575-C7D8-4861-BE43-EBAF3F8EB5BA}" type="presParOf" srcId="{21C7AD7D-053C-4CD3-A539-7768F3763A3A}" destId="{F534BC8D-CE1B-4948-AB65-7BE984A3184E}" srcOrd="0" destOrd="0" presId="urn:microsoft.com/office/officeart/2005/8/layout/process4"/>
    <dgm:cxn modelId="{484D9647-6BCB-4413-BAE9-62274ADD2860}" type="presParOf" srcId="{21C7AD7D-053C-4CD3-A539-7768F3763A3A}" destId="{6CE08161-F8F2-43A7-8816-457BCF74F1C6}" srcOrd="1" destOrd="0" presId="urn:microsoft.com/office/officeart/2005/8/layout/process4"/>
    <dgm:cxn modelId="{EA7F2C35-BA25-4702-B302-B9313F9BB992}" type="presParOf" srcId="{21C7AD7D-053C-4CD3-A539-7768F3763A3A}" destId="{136DA975-8D09-45B3-851C-B088D7F0106A}" srcOrd="2" destOrd="0" presId="urn:microsoft.com/office/officeart/2005/8/layout/process4"/>
    <dgm:cxn modelId="{B39215A1-9F3D-46D2-80D5-07994A098055}" type="presParOf" srcId="{136DA975-8D09-45B3-851C-B088D7F0106A}" destId="{554F9FD2-BAD9-4C5B-91DE-7741CB0EF550}" srcOrd="0" destOrd="0" presId="urn:microsoft.com/office/officeart/2005/8/layout/process4"/>
    <dgm:cxn modelId="{504D6A59-913A-455B-827B-7D22C3AEC5F7}" type="presParOf" srcId="{136DA975-8D09-45B3-851C-B088D7F0106A}" destId="{57F46B00-0CF3-4DAB-8D32-EC1B9DAE053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6A16D2-E299-4876-9444-C2C6A050F847}"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06F98132-F387-4E9F-B4F9-774389A3D3B1}">
      <dgm:prSet phldrT="[Text]"/>
      <dgm:spPr/>
      <dgm:t>
        <a:bodyPr/>
        <a:lstStyle/>
        <a:p>
          <a:pPr algn="l">
            <a:lnSpc>
              <a:spcPct val="100000"/>
            </a:lnSpc>
            <a:spcAft>
              <a:spcPts val="0"/>
            </a:spcAft>
          </a:pPr>
          <a:r>
            <a:rPr lang="en-US" b="1" dirty="0"/>
            <a:t>FOR GIRLS</a:t>
          </a:r>
          <a:endParaRPr lang="en-US" b="0" dirty="0"/>
        </a:p>
      </dgm:t>
    </dgm:pt>
    <dgm:pt modelId="{60F14C32-D855-45E1-AB25-A9BA0356C901}" type="parTrans" cxnId="{DD8E5683-63B1-4B88-80D6-3F96047A92BE}">
      <dgm:prSet/>
      <dgm:spPr/>
      <dgm:t>
        <a:bodyPr/>
        <a:lstStyle/>
        <a:p>
          <a:endParaRPr lang="en-US"/>
        </a:p>
      </dgm:t>
    </dgm:pt>
    <dgm:pt modelId="{47D1ED83-54ED-447D-8740-120A3FDBD279}" type="sibTrans" cxnId="{DD8E5683-63B1-4B88-80D6-3F96047A92BE}">
      <dgm:prSet/>
      <dgm:spPr/>
      <dgm:t>
        <a:bodyPr/>
        <a:lstStyle/>
        <a:p>
          <a:endParaRPr lang="en-US"/>
        </a:p>
      </dgm:t>
    </dgm:pt>
    <dgm:pt modelId="{1C9EB171-E118-4441-8296-10349F106E54}">
      <dgm:prSet phldrT="[Text]"/>
      <dgm:spPr/>
      <dgm:t>
        <a:bodyPr/>
        <a:lstStyle/>
        <a:p>
          <a:pPr algn="l">
            <a:lnSpc>
              <a:spcPct val="100000"/>
            </a:lnSpc>
            <a:spcAft>
              <a:spcPts val="0"/>
            </a:spcAft>
          </a:pPr>
          <a:r>
            <a:rPr lang="en-US" b="1" dirty="0"/>
            <a:t>FOR BOYS</a:t>
          </a:r>
          <a:endParaRPr lang="en-US" b="0" dirty="0"/>
        </a:p>
      </dgm:t>
    </dgm:pt>
    <dgm:pt modelId="{635C46B5-BC62-421A-9A45-535FD729B7E0}" type="parTrans" cxnId="{1905731A-1687-469B-A7C5-C30D93BB01CF}">
      <dgm:prSet/>
      <dgm:spPr/>
      <dgm:t>
        <a:bodyPr/>
        <a:lstStyle/>
        <a:p>
          <a:endParaRPr lang="en-US"/>
        </a:p>
      </dgm:t>
    </dgm:pt>
    <dgm:pt modelId="{EB01A6EC-25B7-4BB2-9188-9B9C0837EB6D}" type="sibTrans" cxnId="{1905731A-1687-469B-A7C5-C30D93BB01CF}">
      <dgm:prSet/>
      <dgm:spPr/>
      <dgm:t>
        <a:bodyPr/>
        <a:lstStyle/>
        <a:p>
          <a:endParaRPr lang="en-US"/>
        </a:p>
      </dgm:t>
    </dgm:pt>
    <dgm:pt modelId="{3A7EE733-9C18-4F75-9C9D-E466FFE77EA6}">
      <dgm:prSet phldrT="[Text]"/>
      <dgm:spPr/>
      <dgm:t>
        <a:bodyPr/>
        <a:lstStyle/>
        <a:p>
          <a:pPr algn="l">
            <a:lnSpc>
              <a:spcPct val="100000"/>
            </a:lnSpc>
            <a:spcAft>
              <a:spcPts val="0"/>
            </a:spcAft>
          </a:pPr>
          <a:r>
            <a:rPr lang="en-US" b="0" dirty="0"/>
            <a:t>In front of schools****</a:t>
          </a:r>
        </a:p>
      </dgm:t>
    </dgm:pt>
    <dgm:pt modelId="{7D842DDA-2261-4E83-975D-0DE6296DD755}" type="parTrans" cxnId="{5766532F-DBB7-4D02-B091-5EF7D08A2662}">
      <dgm:prSet/>
      <dgm:spPr/>
      <dgm:t>
        <a:bodyPr/>
        <a:lstStyle/>
        <a:p>
          <a:endParaRPr lang="en-US"/>
        </a:p>
      </dgm:t>
    </dgm:pt>
    <dgm:pt modelId="{60D2F36C-F4FD-4882-9506-E8D1BF7A2F3F}" type="sibTrans" cxnId="{5766532F-DBB7-4D02-B091-5EF7D08A2662}">
      <dgm:prSet/>
      <dgm:spPr/>
      <dgm:t>
        <a:bodyPr/>
        <a:lstStyle/>
        <a:p>
          <a:endParaRPr lang="en-US"/>
        </a:p>
      </dgm:t>
    </dgm:pt>
    <dgm:pt modelId="{77174783-1D36-4208-B245-DDF3E9F0A6F1}">
      <dgm:prSet phldrT="[Text]"/>
      <dgm:spPr/>
      <dgm:t>
        <a:bodyPr/>
        <a:lstStyle/>
        <a:p>
          <a:pPr algn="l">
            <a:lnSpc>
              <a:spcPct val="100000"/>
            </a:lnSpc>
            <a:spcAft>
              <a:spcPts val="0"/>
            </a:spcAft>
          </a:pPr>
          <a:r>
            <a:rPr lang="en-US" b="0" dirty="0"/>
            <a:t>Market street****</a:t>
          </a:r>
        </a:p>
      </dgm:t>
    </dgm:pt>
    <dgm:pt modelId="{354023CE-782F-4745-8E8B-AC06B936B84D}" type="parTrans" cxnId="{7BBEC1FA-99EA-45CA-AEEB-069630991357}">
      <dgm:prSet/>
      <dgm:spPr/>
      <dgm:t>
        <a:bodyPr/>
        <a:lstStyle/>
        <a:p>
          <a:endParaRPr lang="en-US"/>
        </a:p>
      </dgm:t>
    </dgm:pt>
    <dgm:pt modelId="{912697BB-0703-4534-824F-1FBD702867BF}" type="sibTrans" cxnId="{7BBEC1FA-99EA-45CA-AEEB-069630991357}">
      <dgm:prSet/>
      <dgm:spPr/>
      <dgm:t>
        <a:bodyPr/>
        <a:lstStyle/>
        <a:p>
          <a:endParaRPr lang="en-US"/>
        </a:p>
      </dgm:t>
    </dgm:pt>
    <dgm:pt modelId="{1DBF75C0-DBD9-4F54-AE4B-76364411EB9A}">
      <dgm:prSet phldrT="[Text]"/>
      <dgm:spPr/>
      <dgm:t>
        <a:bodyPr/>
        <a:lstStyle/>
        <a:p>
          <a:pPr algn="l">
            <a:lnSpc>
              <a:spcPct val="100000"/>
            </a:lnSpc>
            <a:spcAft>
              <a:spcPts val="0"/>
            </a:spcAft>
          </a:pPr>
          <a:r>
            <a:rPr lang="en-US" b="0" dirty="0"/>
            <a:t>Between caravans***</a:t>
          </a:r>
        </a:p>
      </dgm:t>
    </dgm:pt>
    <dgm:pt modelId="{D241FAE9-6579-4040-9F5A-36C8C17086D3}" type="parTrans" cxnId="{959984D2-A6B1-471D-A883-F8698D6D5F77}">
      <dgm:prSet/>
      <dgm:spPr/>
      <dgm:t>
        <a:bodyPr/>
        <a:lstStyle/>
        <a:p>
          <a:endParaRPr lang="en-US"/>
        </a:p>
      </dgm:t>
    </dgm:pt>
    <dgm:pt modelId="{C0E47422-2C2B-4A25-ADCC-79B18C99561A}" type="sibTrans" cxnId="{959984D2-A6B1-471D-A883-F8698D6D5F77}">
      <dgm:prSet/>
      <dgm:spPr/>
      <dgm:t>
        <a:bodyPr/>
        <a:lstStyle/>
        <a:p>
          <a:endParaRPr lang="en-US"/>
        </a:p>
      </dgm:t>
    </dgm:pt>
    <dgm:pt modelId="{AB774AE6-5883-418C-B83E-340F7790D68A}">
      <dgm:prSet phldrT="[Text]"/>
      <dgm:spPr/>
      <dgm:t>
        <a:bodyPr/>
        <a:lstStyle/>
        <a:p>
          <a:pPr algn="l">
            <a:lnSpc>
              <a:spcPct val="100000"/>
            </a:lnSpc>
            <a:spcAft>
              <a:spcPts val="0"/>
            </a:spcAft>
          </a:pPr>
          <a:r>
            <a:rPr lang="en-US" b="0" dirty="0"/>
            <a:t>Going to/from school **</a:t>
          </a:r>
        </a:p>
      </dgm:t>
    </dgm:pt>
    <dgm:pt modelId="{DDB4F8CC-F3EC-4674-B25B-5871C95A85FD}" type="parTrans" cxnId="{A4B73584-98BF-4846-AE90-CDB5C06E1CD9}">
      <dgm:prSet/>
      <dgm:spPr/>
      <dgm:t>
        <a:bodyPr/>
        <a:lstStyle/>
        <a:p>
          <a:endParaRPr lang="en-US"/>
        </a:p>
      </dgm:t>
    </dgm:pt>
    <dgm:pt modelId="{FE5FC5A8-460D-468E-8AD0-D2031D36E24C}" type="sibTrans" cxnId="{A4B73584-98BF-4846-AE90-CDB5C06E1CD9}">
      <dgm:prSet/>
      <dgm:spPr/>
      <dgm:t>
        <a:bodyPr/>
        <a:lstStyle/>
        <a:p>
          <a:endParaRPr lang="en-US"/>
        </a:p>
      </dgm:t>
    </dgm:pt>
    <dgm:pt modelId="{A61458CF-9D3B-4E19-BCF4-90858B0B2E03}">
      <dgm:prSet phldrT="[Text]"/>
      <dgm:spPr/>
      <dgm:t>
        <a:bodyPr/>
        <a:lstStyle/>
        <a:p>
          <a:pPr algn="l">
            <a:lnSpc>
              <a:spcPct val="100000"/>
            </a:lnSpc>
            <a:spcAft>
              <a:spcPts val="0"/>
            </a:spcAft>
          </a:pPr>
          <a:r>
            <a:rPr lang="en-US" b="0" dirty="0"/>
            <a:t>Everywhere**</a:t>
          </a:r>
        </a:p>
      </dgm:t>
    </dgm:pt>
    <dgm:pt modelId="{68673162-F085-4512-959D-DC7303F955EA}" type="parTrans" cxnId="{73EABAAF-9E79-41A9-915C-CC2C8BD7F2AC}">
      <dgm:prSet/>
      <dgm:spPr/>
      <dgm:t>
        <a:bodyPr/>
        <a:lstStyle/>
        <a:p>
          <a:endParaRPr lang="en-US"/>
        </a:p>
      </dgm:t>
    </dgm:pt>
    <dgm:pt modelId="{596C2D2D-E2C7-4607-85C9-DCA521242AE0}" type="sibTrans" cxnId="{73EABAAF-9E79-41A9-915C-CC2C8BD7F2AC}">
      <dgm:prSet/>
      <dgm:spPr/>
      <dgm:t>
        <a:bodyPr/>
        <a:lstStyle/>
        <a:p>
          <a:endParaRPr lang="en-US"/>
        </a:p>
      </dgm:t>
    </dgm:pt>
    <dgm:pt modelId="{62DC14AE-3F4C-4BC2-8A2B-4CF078D39285}">
      <dgm:prSet phldrT="[Text]"/>
      <dgm:spPr/>
      <dgm:t>
        <a:bodyPr/>
        <a:lstStyle/>
        <a:p>
          <a:pPr algn="l">
            <a:lnSpc>
              <a:spcPct val="100000"/>
            </a:lnSpc>
            <a:spcAft>
              <a:spcPts val="0"/>
            </a:spcAft>
          </a:pPr>
          <a:r>
            <a:rPr lang="en-US" b="0" dirty="0"/>
            <a:t>Social media**</a:t>
          </a:r>
        </a:p>
      </dgm:t>
    </dgm:pt>
    <dgm:pt modelId="{9864382E-4706-4C98-9FBD-DBADAE112DA1}" type="parTrans" cxnId="{9535F74F-4185-4CE3-92AF-3F2876B055B1}">
      <dgm:prSet/>
      <dgm:spPr/>
      <dgm:t>
        <a:bodyPr/>
        <a:lstStyle/>
        <a:p>
          <a:endParaRPr lang="en-US"/>
        </a:p>
      </dgm:t>
    </dgm:pt>
    <dgm:pt modelId="{B9E1BA0D-B946-451D-B220-2650632C2D6F}" type="sibTrans" cxnId="{9535F74F-4185-4CE3-92AF-3F2876B055B1}">
      <dgm:prSet/>
      <dgm:spPr/>
      <dgm:t>
        <a:bodyPr/>
        <a:lstStyle/>
        <a:p>
          <a:endParaRPr lang="en-US"/>
        </a:p>
      </dgm:t>
    </dgm:pt>
    <dgm:pt modelId="{66385E61-2C7F-48B0-BEA2-B981923EB533}">
      <dgm:prSet phldrT="[Text]"/>
      <dgm:spPr/>
      <dgm:t>
        <a:bodyPr/>
        <a:lstStyle/>
        <a:p>
          <a:pPr algn="l">
            <a:lnSpc>
              <a:spcPct val="100000"/>
            </a:lnSpc>
            <a:spcAft>
              <a:spcPts val="0"/>
            </a:spcAft>
          </a:pPr>
          <a:r>
            <a:rPr lang="en-US" b="0" dirty="0"/>
            <a:t>Camp borders</a:t>
          </a:r>
        </a:p>
      </dgm:t>
    </dgm:pt>
    <dgm:pt modelId="{7060CE71-DF82-4D3D-AB14-AEF53DFEF485}" type="parTrans" cxnId="{6A6F400C-8198-4602-933B-BFC3F053896C}">
      <dgm:prSet/>
      <dgm:spPr/>
      <dgm:t>
        <a:bodyPr/>
        <a:lstStyle/>
        <a:p>
          <a:endParaRPr lang="en-US"/>
        </a:p>
      </dgm:t>
    </dgm:pt>
    <dgm:pt modelId="{15B18457-19A1-49CD-B982-969714641944}" type="sibTrans" cxnId="{6A6F400C-8198-4602-933B-BFC3F053896C}">
      <dgm:prSet/>
      <dgm:spPr/>
      <dgm:t>
        <a:bodyPr/>
        <a:lstStyle/>
        <a:p>
          <a:endParaRPr lang="en-US"/>
        </a:p>
      </dgm:t>
    </dgm:pt>
    <dgm:pt modelId="{63D67D8A-99B2-43EA-9C73-D3AACADCC5BA}">
      <dgm:prSet phldrT="[Text]"/>
      <dgm:spPr/>
      <dgm:t>
        <a:bodyPr/>
        <a:lstStyle/>
        <a:p>
          <a:pPr algn="l">
            <a:lnSpc>
              <a:spcPct val="100000"/>
            </a:lnSpc>
            <a:spcAft>
              <a:spcPts val="0"/>
            </a:spcAft>
          </a:pPr>
          <a:r>
            <a:rPr lang="en-US" b="0" dirty="0"/>
            <a:t>Hospitals</a:t>
          </a:r>
        </a:p>
      </dgm:t>
    </dgm:pt>
    <dgm:pt modelId="{D1FF129F-E296-4A8A-B312-C185121F079E}" type="parTrans" cxnId="{F2EAA0E7-3E6B-48F9-84B7-1E89BF72C9D8}">
      <dgm:prSet/>
      <dgm:spPr/>
      <dgm:t>
        <a:bodyPr/>
        <a:lstStyle/>
        <a:p>
          <a:endParaRPr lang="en-US"/>
        </a:p>
      </dgm:t>
    </dgm:pt>
    <dgm:pt modelId="{1DB8FC87-2473-447C-B02C-969362EC5D62}" type="sibTrans" cxnId="{F2EAA0E7-3E6B-48F9-84B7-1E89BF72C9D8}">
      <dgm:prSet/>
      <dgm:spPr/>
      <dgm:t>
        <a:bodyPr/>
        <a:lstStyle/>
        <a:p>
          <a:endParaRPr lang="en-US"/>
        </a:p>
      </dgm:t>
    </dgm:pt>
    <dgm:pt modelId="{6A14ACF4-0EC1-4B6D-A6BA-BFC7B287F189}">
      <dgm:prSet phldrT="[Text]"/>
      <dgm:spPr/>
      <dgm:t>
        <a:bodyPr/>
        <a:lstStyle/>
        <a:p>
          <a:pPr algn="l">
            <a:lnSpc>
              <a:spcPct val="100000"/>
            </a:lnSpc>
            <a:spcAft>
              <a:spcPts val="0"/>
            </a:spcAft>
          </a:pPr>
          <a:r>
            <a:rPr lang="en-US" b="0" dirty="0"/>
            <a:t>Busy intersections</a:t>
          </a:r>
        </a:p>
      </dgm:t>
    </dgm:pt>
    <dgm:pt modelId="{AA9210C5-B9E3-47D5-953C-7864D39F409A}" type="parTrans" cxnId="{985EC751-472F-401D-ABB1-361D56D3A960}">
      <dgm:prSet/>
      <dgm:spPr/>
      <dgm:t>
        <a:bodyPr/>
        <a:lstStyle/>
        <a:p>
          <a:endParaRPr lang="en-US"/>
        </a:p>
      </dgm:t>
    </dgm:pt>
    <dgm:pt modelId="{692D65C7-8FBE-48B8-B691-85E526AE88C7}" type="sibTrans" cxnId="{985EC751-472F-401D-ABB1-361D56D3A960}">
      <dgm:prSet/>
      <dgm:spPr/>
      <dgm:t>
        <a:bodyPr/>
        <a:lstStyle/>
        <a:p>
          <a:endParaRPr lang="en-US"/>
        </a:p>
      </dgm:t>
    </dgm:pt>
    <dgm:pt modelId="{838CC992-C945-4DA5-AFB1-7DD92FA093C1}">
      <dgm:prSet phldrT="[Text]"/>
      <dgm:spPr/>
      <dgm:t>
        <a:bodyPr/>
        <a:lstStyle/>
        <a:p>
          <a:pPr algn="l">
            <a:lnSpc>
              <a:spcPct val="100000"/>
            </a:lnSpc>
            <a:spcAft>
              <a:spcPts val="0"/>
            </a:spcAft>
          </a:pPr>
          <a:r>
            <a:rPr lang="en-US" b="0" dirty="0"/>
            <a:t>WhatsApp and phone calls</a:t>
          </a:r>
        </a:p>
      </dgm:t>
    </dgm:pt>
    <dgm:pt modelId="{93AC9905-861C-402A-9181-87E4A3BE2502}" type="parTrans" cxnId="{5E616F75-4D61-4E26-BAC4-75327C4D0EB9}">
      <dgm:prSet/>
      <dgm:spPr/>
      <dgm:t>
        <a:bodyPr/>
        <a:lstStyle/>
        <a:p>
          <a:endParaRPr lang="en-US"/>
        </a:p>
      </dgm:t>
    </dgm:pt>
    <dgm:pt modelId="{37FF46BD-B4AB-484D-91A1-B89FBFCEFFA2}" type="sibTrans" cxnId="{5E616F75-4D61-4E26-BAC4-75327C4D0EB9}">
      <dgm:prSet/>
      <dgm:spPr/>
      <dgm:t>
        <a:bodyPr/>
        <a:lstStyle/>
        <a:p>
          <a:endParaRPr lang="en-US"/>
        </a:p>
      </dgm:t>
    </dgm:pt>
    <dgm:pt modelId="{C7325878-FCC0-4C76-8227-F29BE1C700CC}">
      <dgm:prSet phldrT="[Text]"/>
      <dgm:spPr/>
      <dgm:t>
        <a:bodyPr/>
        <a:lstStyle/>
        <a:p>
          <a:pPr algn="l">
            <a:lnSpc>
              <a:spcPct val="100000"/>
            </a:lnSpc>
            <a:spcAft>
              <a:spcPts val="0"/>
            </a:spcAft>
          </a:pPr>
          <a:r>
            <a:rPr lang="en-US" b="0" dirty="0"/>
            <a:t>Ring road</a:t>
          </a:r>
        </a:p>
      </dgm:t>
    </dgm:pt>
    <dgm:pt modelId="{A7A17C68-C951-4396-B990-A25E6246BEA7}" type="parTrans" cxnId="{6F7F279A-E68F-4EAF-81EE-906E3A21ED3F}">
      <dgm:prSet/>
      <dgm:spPr/>
      <dgm:t>
        <a:bodyPr/>
        <a:lstStyle/>
        <a:p>
          <a:endParaRPr lang="en-US"/>
        </a:p>
      </dgm:t>
    </dgm:pt>
    <dgm:pt modelId="{39EB80D9-11E0-49E0-AF0D-2D2EA2703EAB}" type="sibTrans" cxnId="{6F7F279A-E68F-4EAF-81EE-906E3A21ED3F}">
      <dgm:prSet/>
      <dgm:spPr/>
      <dgm:t>
        <a:bodyPr/>
        <a:lstStyle/>
        <a:p>
          <a:endParaRPr lang="en-US"/>
        </a:p>
      </dgm:t>
    </dgm:pt>
    <dgm:pt modelId="{8CA1D579-9196-4B7A-8258-85E18892B526}">
      <dgm:prSet phldrT="[Text]"/>
      <dgm:spPr/>
      <dgm:t>
        <a:bodyPr/>
        <a:lstStyle/>
        <a:p>
          <a:pPr algn="l">
            <a:lnSpc>
              <a:spcPct val="100000"/>
            </a:lnSpc>
            <a:spcAft>
              <a:spcPts val="0"/>
            </a:spcAft>
          </a:pPr>
          <a:r>
            <a:rPr lang="en-US" b="0" dirty="0"/>
            <a:t>Boreholes outside camp</a:t>
          </a:r>
        </a:p>
      </dgm:t>
    </dgm:pt>
    <dgm:pt modelId="{8314DA7D-6967-4BD7-8CB7-C818BF7F810F}" type="parTrans" cxnId="{82AEA062-77A1-4C50-8415-72850921987B}">
      <dgm:prSet/>
      <dgm:spPr/>
      <dgm:t>
        <a:bodyPr/>
        <a:lstStyle/>
        <a:p>
          <a:endParaRPr lang="en-US"/>
        </a:p>
      </dgm:t>
    </dgm:pt>
    <dgm:pt modelId="{C4936688-F3C8-4C77-BCB5-18A73565FDE8}" type="sibTrans" cxnId="{82AEA062-77A1-4C50-8415-72850921987B}">
      <dgm:prSet/>
      <dgm:spPr/>
      <dgm:t>
        <a:bodyPr/>
        <a:lstStyle/>
        <a:p>
          <a:endParaRPr lang="en-US"/>
        </a:p>
      </dgm:t>
    </dgm:pt>
    <dgm:pt modelId="{CF3AB7DF-960D-4134-BE29-3280AE16FD5D}">
      <dgm:prSet phldrT="[Text]"/>
      <dgm:spPr/>
      <dgm:t>
        <a:bodyPr/>
        <a:lstStyle/>
        <a:p>
          <a:pPr algn="l">
            <a:lnSpc>
              <a:spcPct val="100000"/>
            </a:lnSpc>
            <a:spcAft>
              <a:spcPts val="0"/>
            </a:spcAft>
          </a:pPr>
          <a:r>
            <a:rPr lang="en-US" b="0" dirty="0"/>
            <a:t>Malls</a:t>
          </a:r>
        </a:p>
      </dgm:t>
    </dgm:pt>
    <dgm:pt modelId="{5A80F701-C111-4739-B41A-E5E80E61E4CF}" type="parTrans" cxnId="{C9AC1F97-CA30-4EBA-9D13-D6D3F24E6A2F}">
      <dgm:prSet/>
      <dgm:spPr/>
      <dgm:t>
        <a:bodyPr/>
        <a:lstStyle/>
        <a:p>
          <a:endParaRPr lang="en-US"/>
        </a:p>
      </dgm:t>
    </dgm:pt>
    <dgm:pt modelId="{2DC37B0D-13FD-4416-8911-191EC00F5282}" type="sibTrans" cxnId="{C9AC1F97-CA30-4EBA-9D13-D6D3F24E6A2F}">
      <dgm:prSet/>
      <dgm:spPr/>
      <dgm:t>
        <a:bodyPr/>
        <a:lstStyle/>
        <a:p>
          <a:endParaRPr lang="en-US"/>
        </a:p>
      </dgm:t>
    </dgm:pt>
    <dgm:pt modelId="{C3EA23CA-BCBE-4E40-80CF-1972209F2BFD}">
      <dgm:prSet phldrT="[Text]"/>
      <dgm:spPr/>
      <dgm:t>
        <a:bodyPr/>
        <a:lstStyle/>
        <a:p>
          <a:pPr algn="l">
            <a:lnSpc>
              <a:spcPct val="100000"/>
            </a:lnSpc>
            <a:spcAft>
              <a:spcPts val="0"/>
            </a:spcAft>
          </a:pPr>
          <a:r>
            <a:rPr lang="en-US" b="0" dirty="0"/>
            <a:t>Distribution centers</a:t>
          </a:r>
        </a:p>
      </dgm:t>
    </dgm:pt>
    <dgm:pt modelId="{28D4901B-81A3-4C26-955C-F89038587C9C}" type="parTrans" cxnId="{E8713D0F-FC4C-4C5A-8224-2382570E7507}">
      <dgm:prSet/>
      <dgm:spPr/>
      <dgm:t>
        <a:bodyPr/>
        <a:lstStyle/>
        <a:p>
          <a:endParaRPr lang="en-US"/>
        </a:p>
      </dgm:t>
    </dgm:pt>
    <dgm:pt modelId="{44974EE8-E020-475A-B326-B39876649E26}" type="sibTrans" cxnId="{E8713D0F-FC4C-4C5A-8224-2382570E7507}">
      <dgm:prSet/>
      <dgm:spPr/>
      <dgm:t>
        <a:bodyPr/>
        <a:lstStyle/>
        <a:p>
          <a:endParaRPr lang="en-US"/>
        </a:p>
      </dgm:t>
    </dgm:pt>
    <dgm:pt modelId="{D573E173-CF39-46A5-9F76-396A57DD42A5}">
      <dgm:prSet phldrT="[Text]"/>
      <dgm:spPr/>
      <dgm:t>
        <a:bodyPr/>
        <a:lstStyle/>
        <a:p>
          <a:pPr algn="l">
            <a:lnSpc>
              <a:spcPct val="100000"/>
            </a:lnSpc>
            <a:spcAft>
              <a:spcPts val="0"/>
            </a:spcAft>
          </a:pPr>
          <a:r>
            <a:rPr lang="en-US" b="0" dirty="0"/>
            <a:t>Nowhere**</a:t>
          </a:r>
        </a:p>
      </dgm:t>
    </dgm:pt>
    <dgm:pt modelId="{5AA98657-BE3B-43F2-B3D5-D27ADF17EF2E}" type="parTrans" cxnId="{7AE9C9A7-0205-463B-8E90-B6CF1B8E4A80}">
      <dgm:prSet/>
      <dgm:spPr/>
      <dgm:t>
        <a:bodyPr/>
        <a:lstStyle/>
        <a:p>
          <a:endParaRPr lang="en-US"/>
        </a:p>
      </dgm:t>
    </dgm:pt>
    <dgm:pt modelId="{481A3122-B2E6-4D9E-A8E5-DF0CD3A621FA}" type="sibTrans" cxnId="{7AE9C9A7-0205-463B-8E90-B6CF1B8E4A80}">
      <dgm:prSet/>
      <dgm:spPr/>
      <dgm:t>
        <a:bodyPr/>
        <a:lstStyle/>
        <a:p>
          <a:endParaRPr lang="en-US"/>
        </a:p>
      </dgm:t>
    </dgm:pt>
    <dgm:pt modelId="{6E4C2412-CEB0-463D-B883-4D9CAA6BEB50}">
      <dgm:prSet phldrT="[Text]"/>
      <dgm:spPr/>
      <dgm:t>
        <a:bodyPr/>
        <a:lstStyle/>
        <a:p>
          <a:pPr algn="l">
            <a:lnSpc>
              <a:spcPct val="100000"/>
            </a:lnSpc>
            <a:spcAft>
              <a:spcPts val="0"/>
            </a:spcAft>
          </a:pPr>
          <a:r>
            <a:rPr lang="en-US" b="0" dirty="0"/>
            <a:t>Ring road**</a:t>
          </a:r>
        </a:p>
      </dgm:t>
    </dgm:pt>
    <dgm:pt modelId="{F1963651-5181-419C-B323-7252596A85EC}" type="parTrans" cxnId="{5057996E-0690-4CD5-8843-D07D39D4A796}">
      <dgm:prSet/>
      <dgm:spPr/>
      <dgm:t>
        <a:bodyPr/>
        <a:lstStyle/>
        <a:p>
          <a:endParaRPr lang="en-US"/>
        </a:p>
      </dgm:t>
    </dgm:pt>
    <dgm:pt modelId="{AA91DAA8-2E02-49E6-A6C8-248A322A8427}" type="sibTrans" cxnId="{5057996E-0690-4CD5-8843-D07D39D4A796}">
      <dgm:prSet/>
      <dgm:spPr/>
      <dgm:t>
        <a:bodyPr/>
        <a:lstStyle/>
        <a:p>
          <a:endParaRPr lang="en-US"/>
        </a:p>
      </dgm:t>
    </dgm:pt>
    <dgm:pt modelId="{005D6AE0-A6BD-46D6-89E2-42A40BCAA936}">
      <dgm:prSet phldrT="[Text]"/>
      <dgm:spPr/>
      <dgm:t>
        <a:bodyPr/>
        <a:lstStyle/>
        <a:p>
          <a:pPr algn="l">
            <a:lnSpc>
              <a:spcPct val="100000"/>
            </a:lnSpc>
            <a:spcAft>
              <a:spcPts val="0"/>
            </a:spcAft>
          </a:pPr>
          <a:r>
            <a:rPr lang="en-US" b="0" dirty="0"/>
            <a:t>Between caravans**</a:t>
          </a:r>
        </a:p>
      </dgm:t>
    </dgm:pt>
    <dgm:pt modelId="{2F4359FD-1C1E-461E-B2E0-972F67AD6C30}" type="parTrans" cxnId="{D64E53A2-C8AE-4772-ACC0-8A2935743D6D}">
      <dgm:prSet/>
      <dgm:spPr/>
      <dgm:t>
        <a:bodyPr/>
        <a:lstStyle/>
        <a:p>
          <a:endParaRPr lang="en-US"/>
        </a:p>
      </dgm:t>
    </dgm:pt>
    <dgm:pt modelId="{9FDCA13C-2230-48BA-8046-496D99A4E2ED}" type="sibTrans" cxnId="{D64E53A2-C8AE-4772-ACC0-8A2935743D6D}">
      <dgm:prSet/>
      <dgm:spPr/>
      <dgm:t>
        <a:bodyPr/>
        <a:lstStyle/>
        <a:p>
          <a:endParaRPr lang="en-US"/>
        </a:p>
      </dgm:t>
    </dgm:pt>
    <dgm:pt modelId="{F027C8F6-BB07-43AA-8894-51E44FD9630A}">
      <dgm:prSet phldrT="[Text]"/>
      <dgm:spPr/>
      <dgm:t>
        <a:bodyPr/>
        <a:lstStyle/>
        <a:p>
          <a:pPr algn="l">
            <a:lnSpc>
              <a:spcPct val="100000"/>
            </a:lnSpc>
            <a:spcAft>
              <a:spcPts val="0"/>
            </a:spcAft>
          </a:pPr>
          <a:r>
            <a:rPr lang="en-US" b="0" dirty="0"/>
            <a:t>Market street**</a:t>
          </a:r>
        </a:p>
      </dgm:t>
    </dgm:pt>
    <dgm:pt modelId="{9FF6331F-E3FA-40E7-AB73-177F037A0F6C}" type="parTrans" cxnId="{1F9180BC-6540-489F-8212-FC23B4DA4F4C}">
      <dgm:prSet/>
      <dgm:spPr/>
      <dgm:t>
        <a:bodyPr/>
        <a:lstStyle/>
        <a:p>
          <a:endParaRPr lang="en-US"/>
        </a:p>
      </dgm:t>
    </dgm:pt>
    <dgm:pt modelId="{2FF15D16-9E25-45E8-A678-8C5B2206E915}" type="sibTrans" cxnId="{1F9180BC-6540-489F-8212-FC23B4DA4F4C}">
      <dgm:prSet/>
      <dgm:spPr/>
      <dgm:t>
        <a:bodyPr/>
        <a:lstStyle/>
        <a:p>
          <a:endParaRPr lang="en-US"/>
        </a:p>
      </dgm:t>
    </dgm:pt>
    <dgm:pt modelId="{7F4299DB-41FA-4266-B103-DAD0242C1FF3}">
      <dgm:prSet phldrT="[Text]"/>
      <dgm:spPr/>
      <dgm:t>
        <a:bodyPr/>
        <a:lstStyle/>
        <a:p>
          <a:pPr algn="l">
            <a:lnSpc>
              <a:spcPct val="100000"/>
            </a:lnSpc>
            <a:spcAft>
              <a:spcPts val="0"/>
            </a:spcAft>
          </a:pPr>
          <a:r>
            <a:rPr lang="en-US" b="0" dirty="0"/>
            <a:t>Camp borders**</a:t>
          </a:r>
        </a:p>
      </dgm:t>
    </dgm:pt>
    <dgm:pt modelId="{E0318D19-DDA5-47D9-9E4A-E262B5AE82A2}" type="parTrans" cxnId="{6588FD8B-B74F-4C05-BA9A-C0EC4DC3D193}">
      <dgm:prSet/>
      <dgm:spPr/>
      <dgm:t>
        <a:bodyPr/>
        <a:lstStyle/>
        <a:p>
          <a:endParaRPr lang="en-US"/>
        </a:p>
      </dgm:t>
    </dgm:pt>
    <dgm:pt modelId="{257A3B6C-35AD-4E81-A0CA-236E39871185}" type="sibTrans" cxnId="{6588FD8B-B74F-4C05-BA9A-C0EC4DC3D193}">
      <dgm:prSet/>
      <dgm:spPr/>
      <dgm:t>
        <a:bodyPr/>
        <a:lstStyle/>
        <a:p>
          <a:endParaRPr lang="en-US"/>
        </a:p>
      </dgm:t>
    </dgm:pt>
    <dgm:pt modelId="{29378C38-1750-43D2-89B8-AEF1EF5BBC50}">
      <dgm:prSet phldrT="[Text]"/>
      <dgm:spPr/>
      <dgm:t>
        <a:bodyPr/>
        <a:lstStyle/>
        <a:p>
          <a:pPr algn="l">
            <a:lnSpc>
              <a:spcPct val="100000"/>
            </a:lnSpc>
            <a:spcAft>
              <a:spcPts val="0"/>
            </a:spcAft>
          </a:pPr>
          <a:r>
            <a:rPr lang="en-US" b="0" dirty="0"/>
            <a:t>Cafes</a:t>
          </a:r>
        </a:p>
      </dgm:t>
    </dgm:pt>
    <dgm:pt modelId="{43B1C680-EB1D-4FE9-B3FE-AD02C45E69EC}" type="parTrans" cxnId="{1F91142B-CBAD-451A-86AC-8CDB997D1376}">
      <dgm:prSet/>
      <dgm:spPr/>
      <dgm:t>
        <a:bodyPr/>
        <a:lstStyle/>
        <a:p>
          <a:endParaRPr lang="en-US"/>
        </a:p>
      </dgm:t>
    </dgm:pt>
    <dgm:pt modelId="{8C0DFA78-C3F5-4FA9-9FAC-F61A4515CDC6}" type="sibTrans" cxnId="{1F91142B-CBAD-451A-86AC-8CDB997D1376}">
      <dgm:prSet/>
      <dgm:spPr/>
      <dgm:t>
        <a:bodyPr/>
        <a:lstStyle/>
        <a:p>
          <a:endParaRPr lang="en-US"/>
        </a:p>
      </dgm:t>
    </dgm:pt>
    <dgm:pt modelId="{4B9A94EC-23F4-4BB4-8B06-E787057E2B7A}">
      <dgm:prSet phldrT="[Text]"/>
      <dgm:spPr/>
      <dgm:t>
        <a:bodyPr/>
        <a:lstStyle/>
        <a:p>
          <a:pPr algn="l">
            <a:lnSpc>
              <a:spcPct val="100000"/>
            </a:lnSpc>
            <a:spcAft>
              <a:spcPts val="0"/>
            </a:spcAft>
          </a:pPr>
          <a:r>
            <a:rPr lang="en-US" b="0" dirty="0"/>
            <a:t>Outside camp</a:t>
          </a:r>
        </a:p>
      </dgm:t>
    </dgm:pt>
    <dgm:pt modelId="{4789DA9C-36B8-490C-A76F-2EFBB90A8969}" type="parTrans" cxnId="{AFFC6893-46EF-42FF-A4CC-83DBCF327BE2}">
      <dgm:prSet/>
      <dgm:spPr/>
      <dgm:t>
        <a:bodyPr/>
        <a:lstStyle/>
        <a:p>
          <a:endParaRPr lang="en-US"/>
        </a:p>
      </dgm:t>
    </dgm:pt>
    <dgm:pt modelId="{F0B66098-8050-4153-AE3D-7D1794919431}" type="sibTrans" cxnId="{AFFC6893-46EF-42FF-A4CC-83DBCF327BE2}">
      <dgm:prSet/>
      <dgm:spPr/>
      <dgm:t>
        <a:bodyPr/>
        <a:lstStyle/>
        <a:p>
          <a:endParaRPr lang="en-US"/>
        </a:p>
      </dgm:t>
    </dgm:pt>
    <dgm:pt modelId="{399A0381-B267-4A32-8C0A-0B3E9C79FCBF}">
      <dgm:prSet phldrT="[Text]"/>
      <dgm:spPr/>
      <dgm:t>
        <a:bodyPr/>
        <a:lstStyle/>
        <a:p>
          <a:pPr algn="l">
            <a:lnSpc>
              <a:spcPct val="100000"/>
            </a:lnSpc>
            <a:spcAft>
              <a:spcPts val="0"/>
            </a:spcAft>
          </a:pPr>
          <a:r>
            <a:rPr lang="en-US" b="0" dirty="0"/>
            <a:t>Everywhere</a:t>
          </a:r>
        </a:p>
      </dgm:t>
    </dgm:pt>
    <dgm:pt modelId="{EFE62101-7910-436E-A12C-E809CA9365A0}" type="parTrans" cxnId="{3BC62E68-3ADF-4084-BE3F-5BCF3D3F8C7A}">
      <dgm:prSet/>
      <dgm:spPr/>
      <dgm:t>
        <a:bodyPr/>
        <a:lstStyle/>
        <a:p>
          <a:endParaRPr lang="en-US"/>
        </a:p>
      </dgm:t>
    </dgm:pt>
    <dgm:pt modelId="{27263709-2295-4FEB-9A93-A19E632A4471}" type="sibTrans" cxnId="{3BC62E68-3ADF-4084-BE3F-5BCF3D3F8C7A}">
      <dgm:prSet/>
      <dgm:spPr/>
      <dgm:t>
        <a:bodyPr/>
        <a:lstStyle/>
        <a:p>
          <a:endParaRPr lang="en-US"/>
        </a:p>
      </dgm:t>
    </dgm:pt>
    <dgm:pt modelId="{0BCB994E-6E62-4054-ACF1-B001C442870F}">
      <dgm:prSet phldrT="[Text]"/>
      <dgm:spPr/>
      <dgm:t>
        <a:bodyPr/>
        <a:lstStyle/>
        <a:p>
          <a:pPr algn="l">
            <a:lnSpc>
              <a:spcPct val="100000"/>
            </a:lnSpc>
            <a:spcAft>
              <a:spcPts val="0"/>
            </a:spcAft>
          </a:pPr>
          <a:r>
            <a:rPr lang="en-US" b="0" dirty="0"/>
            <a:t>At school</a:t>
          </a:r>
        </a:p>
      </dgm:t>
    </dgm:pt>
    <dgm:pt modelId="{163A162B-4A0F-4362-88AF-B36519B84BBD}" type="parTrans" cxnId="{3276BA9D-37C6-4FE9-8CCD-338225FB6ADC}">
      <dgm:prSet/>
      <dgm:spPr/>
      <dgm:t>
        <a:bodyPr/>
        <a:lstStyle/>
        <a:p>
          <a:endParaRPr lang="en-US"/>
        </a:p>
      </dgm:t>
    </dgm:pt>
    <dgm:pt modelId="{1AFB7B56-424A-4545-8AA6-F03690E21943}" type="sibTrans" cxnId="{3276BA9D-37C6-4FE9-8CCD-338225FB6ADC}">
      <dgm:prSet/>
      <dgm:spPr/>
      <dgm:t>
        <a:bodyPr/>
        <a:lstStyle/>
        <a:p>
          <a:endParaRPr lang="en-US"/>
        </a:p>
      </dgm:t>
    </dgm:pt>
    <dgm:pt modelId="{CB444DC5-5475-4125-8CFA-335C30537EDE}">
      <dgm:prSet phldrT="[Text]"/>
      <dgm:spPr/>
      <dgm:t>
        <a:bodyPr/>
        <a:lstStyle/>
        <a:p>
          <a:pPr algn="l">
            <a:lnSpc>
              <a:spcPct val="100000"/>
            </a:lnSpc>
            <a:spcAft>
              <a:spcPts val="0"/>
            </a:spcAft>
          </a:pPr>
          <a:r>
            <a:rPr lang="en-US" b="0" dirty="0"/>
            <a:t>Playground</a:t>
          </a:r>
        </a:p>
      </dgm:t>
    </dgm:pt>
    <dgm:pt modelId="{249A5667-2C49-4874-8A8F-589AA82357A9}" type="parTrans" cxnId="{25F5938B-3241-4588-A801-D7DA7D619F42}">
      <dgm:prSet/>
      <dgm:spPr/>
      <dgm:t>
        <a:bodyPr/>
        <a:lstStyle/>
        <a:p>
          <a:endParaRPr lang="en-US"/>
        </a:p>
      </dgm:t>
    </dgm:pt>
    <dgm:pt modelId="{E2BC15ED-4887-463A-A4CC-36A428916140}" type="sibTrans" cxnId="{25F5938B-3241-4588-A801-D7DA7D619F42}">
      <dgm:prSet/>
      <dgm:spPr/>
      <dgm:t>
        <a:bodyPr/>
        <a:lstStyle/>
        <a:p>
          <a:endParaRPr lang="en-US"/>
        </a:p>
      </dgm:t>
    </dgm:pt>
    <dgm:pt modelId="{049BE984-6357-48A6-A137-1CC798C88DF4}">
      <dgm:prSet phldrT="[Text]"/>
      <dgm:spPr/>
      <dgm:t>
        <a:bodyPr/>
        <a:lstStyle/>
        <a:p>
          <a:pPr algn="l">
            <a:lnSpc>
              <a:spcPct val="100000"/>
            </a:lnSpc>
            <a:spcAft>
              <a:spcPts val="0"/>
            </a:spcAft>
          </a:pPr>
          <a:r>
            <a:rPr lang="en-US" b="0" dirty="0"/>
            <a:t>Crowded streets</a:t>
          </a:r>
        </a:p>
      </dgm:t>
    </dgm:pt>
    <dgm:pt modelId="{8E6EB01E-EF3C-458A-976D-E403176CDD93}" type="parTrans" cxnId="{A5AFF38A-B5AA-4505-8CB4-27C0752A2A01}">
      <dgm:prSet/>
      <dgm:spPr/>
      <dgm:t>
        <a:bodyPr/>
        <a:lstStyle/>
        <a:p>
          <a:endParaRPr lang="en-US"/>
        </a:p>
      </dgm:t>
    </dgm:pt>
    <dgm:pt modelId="{3ED75DFC-C839-4B59-A7E6-2D70286EED73}" type="sibTrans" cxnId="{A5AFF38A-B5AA-4505-8CB4-27C0752A2A01}">
      <dgm:prSet/>
      <dgm:spPr/>
      <dgm:t>
        <a:bodyPr/>
        <a:lstStyle/>
        <a:p>
          <a:endParaRPr lang="en-US"/>
        </a:p>
      </dgm:t>
    </dgm:pt>
    <dgm:pt modelId="{A9A06454-0CDE-4A1C-9B4C-7295F22DA553}">
      <dgm:prSet phldrT="[Text]"/>
      <dgm:spPr/>
      <dgm:t>
        <a:bodyPr/>
        <a:lstStyle/>
        <a:p>
          <a:pPr algn="l">
            <a:lnSpc>
              <a:spcPct val="100000"/>
            </a:lnSpc>
            <a:spcAft>
              <a:spcPts val="0"/>
            </a:spcAft>
          </a:pPr>
          <a:r>
            <a:rPr lang="en-US" b="0"/>
            <a:t>Going </a:t>
          </a:r>
          <a:r>
            <a:rPr lang="en-US" b="0" dirty="0"/>
            <a:t>to/from school</a:t>
          </a:r>
        </a:p>
      </dgm:t>
    </dgm:pt>
    <dgm:pt modelId="{3F44F4FD-9FD9-41C8-82E3-619DDC434034}" type="parTrans" cxnId="{555EA7FD-0666-4826-9F92-289B7F108542}">
      <dgm:prSet/>
      <dgm:spPr/>
      <dgm:t>
        <a:bodyPr/>
        <a:lstStyle/>
        <a:p>
          <a:endParaRPr lang="en-US"/>
        </a:p>
      </dgm:t>
    </dgm:pt>
    <dgm:pt modelId="{D83CC4ED-BF8D-4816-9A1C-B11E6E86C80F}" type="sibTrans" cxnId="{555EA7FD-0666-4826-9F92-289B7F108542}">
      <dgm:prSet/>
      <dgm:spPr/>
      <dgm:t>
        <a:bodyPr/>
        <a:lstStyle/>
        <a:p>
          <a:endParaRPr lang="en-US"/>
        </a:p>
      </dgm:t>
    </dgm:pt>
    <dgm:pt modelId="{034DC9B1-F9E1-4022-A68B-F1CCC921DC25}" type="pres">
      <dgm:prSet presAssocID="{856A16D2-E299-4876-9444-C2C6A050F847}" presName="Name0" presStyleCnt="0">
        <dgm:presLayoutVars>
          <dgm:dir/>
          <dgm:animLvl val="lvl"/>
          <dgm:resizeHandles val="exact"/>
        </dgm:presLayoutVars>
      </dgm:prSet>
      <dgm:spPr/>
      <dgm:t>
        <a:bodyPr/>
        <a:lstStyle/>
        <a:p>
          <a:endParaRPr lang="en-US"/>
        </a:p>
      </dgm:t>
    </dgm:pt>
    <dgm:pt modelId="{6A371D98-04DA-4045-BAAF-9F1C678560F9}" type="pres">
      <dgm:prSet presAssocID="{06F98132-F387-4E9F-B4F9-774389A3D3B1}" presName="composite" presStyleCnt="0"/>
      <dgm:spPr/>
    </dgm:pt>
    <dgm:pt modelId="{86B42921-234C-4391-9167-AF2E7C323614}" type="pres">
      <dgm:prSet presAssocID="{06F98132-F387-4E9F-B4F9-774389A3D3B1}" presName="parTx" presStyleLbl="alignNode1" presStyleIdx="0" presStyleCnt="2">
        <dgm:presLayoutVars>
          <dgm:chMax val="0"/>
          <dgm:chPref val="0"/>
          <dgm:bulletEnabled val="1"/>
        </dgm:presLayoutVars>
      </dgm:prSet>
      <dgm:spPr/>
      <dgm:t>
        <a:bodyPr/>
        <a:lstStyle/>
        <a:p>
          <a:endParaRPr lang="en-US"/>
        </a:p>
      </dgm:t>
    </dgm:pt>
    <dgm:pt modelId="{5C3E5871-8217-4FDA-8A57-BC978487B660}" type="pres">
      <dgm:prSet presAssocID="{06F98132-F387-4E9F-B4F9-774389A3D3B1}" presName="desTx" presStyleLbl="alignAccFollowNode1" presStyleIdx="0" presStyleCnt="2">
        <dgm:presLayoutVars>
          <dgm:bulletEnabled val="1"/>
        </dgm:presLayoutVars>
      </dgm:prSet>
      <dgm:spPr/>
      <dgm:t>
        <a:bodyPr/>
        <a:lstStyle/>
        <a:p>
          <a:endParaRPr lang="en-US"/>
        </a:p>
      </dgm:t>
    </dgm:pt>
    <dgm:pt modelId="{4D9350CF-3594-4A8B-B287-1CD76FF3067B}" type="pres">
      <dgm:prSet presAssocID="{47D1ED83-54ED-447D-8740-120A3FDBD279}" presName="space" presStyleCnt="0"/>
      <dgm:spPr/>
    </dgm:pt>
    <dgm:pt modelId="{004AB18E-BD08-4FC2-A001-958A52EEE512}" type="pres">
      <dgm:prSet presAssocID="{1C9EB171-E118-4441-8296-10349F106E54}" presName="composite" presStyleCnt="0"/>
      <dgm:spPr/>
    </dgm:pt>
    <dgm:pt modelId="{8A3B1295-EF1C-4400-91A1-FC3AE7CF5650}" type="pres">
      <dgm:prSet presAssocID="{1C9EB171-E118-4441-8296-10349F106E54}" presName="parTx" presStyleLbl="alignNode1" presStyleIdx="1" presStyleCnt="2">
        <dgm:presLayoutVars>
          <dgm:chMax val="0"/>
          <dgm:chPref val="0"/>
          <dgm:bulletEnabled val="1"/>
        </dgm:presLayoutVars>
      </dgm:prSet>
      <dgm:spPr/>
      <dgm:t>
        <a:bodyPr/>
        <a:lstStyle/>
        <a:p>
          <a:endParaRPr lang="en-US"/>
        </a:p>
      </dgm:t>
    </dgm:pt>
    <dgm:pt modelId="{AD1A2488-F180-4F3F-AD78-495D03476796}" type="pres">
      <dgm:prSet presAssocID="{1C9EB171-E118-4441-8296-10349F106E54}" presName="desTx" presStyleLbl="alignAccFollowNode1" presStyleIdx="1" presStyleCnt="2">
        <dgm:presLayoutVars>
          <dgm:bulletEnabled val="1"/>
        </dgm:presLayoutVars>
      </dgm:prSet>
      <dgm:spPr/>
      <dgm:t>
        <a:bodyPr/>
        <a:lstStyle/>
        <a:p>
          <a:endParaRPr lang="en-US"/>
        </a:p>
      </dgm:t>
    </dgm:pt>
  </dgm:ptLst>
  <dgm:cxnLst>
    <dgm:cxn modelId="{D64E53A2-C8AE-4772-ACC0-8A2935743D6D}" srcId="{1C9EB171-E118-4441-8296-10349F106E54}" destId="{005D6AE0-A6BD-46D6-89E2-42A40BCAA936}" srcOrd="2" destOrd="0" parTransId="{2F4359FD-1C1E-461E-B2E0-972F67AD6C30}" sibTransId="{9FDCA13C-2230-48BA-8046-496D99A4E2ED}"/>
    <dgm:cxn modelId="{CC88147E-F52D-4C08-9374-0ED934EB9870}" type="presOf" srcId="{3A7EE733-9C18-4F75-9C9D-E466FFE77EA6}" destId="{5C3E5871-8217-4FDA-8A57-BC978487B660}" srcOrd="0" destOrd="0" presId="urn:microsoft.com/office/officeart/2005/8/layout/hList1"/>
    <dgm:cxn modelId="{7BBEC1FA-99EA-45CA-AEEB-069630991357}" srcId="{06F98132-F387-4E9F-B4F9-774389A3D3B1}" destId="{77174783-1D36-4208-B245-DDF3E9F0A6F1}" srcOrd="1" destOrd="0" parTransId="{354023CE-782F-4745-8E8B-AC06B936B84D}" sibTransId="{912697BB-0703-4534-824F-1FBD702867BF}"/>
    <dgm:cxn modelId="{6CC630A5-0F9C-4CB2-8F86-D0E35753221B}" type="presOf" srcId="{66385E61-2C7F-48B0-BEA2-B981923EB533}" destId="{5C3E5871-8217-4FDA-8A57-BC978487B660}" srcOrd="0" destOrd="6" presId="urn:microsoft.com/office/officeart/2005/8/layout/hList1"/>
    <dgm:cxn modelId="{985EC751-472F-401D-ABB1-361D56D3A960}" srcId="{06F98132-F387-4E9F-B4F9-774389A3D3B1}" destId="{6A14ACF4-0EC1-4B6D-A6BA-BFC7B287F189}" srcOrd="8" destOrd="0" parTransId="{AA9210C5-B9E3-47D5-953C-7864D39F409A}" sibTransId="{692D65C7-8FBE-48B8-B691-85E526AE88C7}"/>
    <dgm:cxn modelId="{06A60853-9546-4E2B-AB76-C83A5561B007}" type="presOf" srcId="{62DC14AE-3F4C-4BC2-8A2B-4CF078D39285}" destId="{5C3E5871-8217-4FDA-8A57-BC978487B660}" srcOrd="0" destOrd="5" presId="urn:microsoft.com/office/officeart/2005/8/layout/hList1"/>
    <dgm:cxn modelId="{6F76BF0E-D237-453B-B68A-3CDBD696F37F}" type="presOf" srcId="{29378C38-1750-43D2-89B8-AEF1EF5BBC50}" destId="{AD1A2488-F180-4F3F-AD78-495D03476796}" srcOrd="0" destOrd="5" presId="urn:microsoft.com/office/officeart/2005/8/layout/hList1"/>
    <dgm:cxn modelId="{1905731A-1687-469B-A7C5-C30D93BB01CF}" srcId="{856A16D2-E299-4876-9444-C2C6A050F847}" destId="{1C9EB171-E118-4441-8296-10349F106E54}" srcOrd="1" destOrd="0" parTransId="{635C46B5-BC62-421A-9A45-535FD729B7E0}" sibTransId="{EB01A6EC-25B7-4BB2-9188-9B9C0837EB6D}"/>
    <dgm:cxn modelId="{6F7F279A-E68F-4EAF-81EE-906E3A21ED3F}" srcId="{06F98132-F387-4E9F-B4F9-774389A3D3B1}" destId="{C7325878-FCC0-4C76-8227-F29BE1C700CC}" srcOrd="10" destOrd="0" parTransId="{A7A17C68-C951-4396-B990-A25E6246BEA7}" sibTransId="{39EB80D9-11E0-49E0-AF0D-2D2EA2703EAB}"/>
    <dgm:cxn modelId="{EB3CB378-7947-4B0E-9070-D13235190F02}" type="presOf" srcId="{AB774AE6-5883-418C-B83E-340F7790D68A}" destId="{5C3E5871-8217-4FDA-8A57-BC978487B660}" srcOrd="0" destOrd="3" presId="urn:microsoft.com/office/officeart/2005/8/layout/hList1"/>
    <dgm:cxn modelId="{8F513295-A2FC-4BD7-BA3A-2941D1109249}" type="presOf" srcId="{6E4C2412-CEB0-463D-B883-4D9CAA6BEB50}" destId="{AD1A2488-F180-4F3F-AD78-495D03476796}" srcOrd="0" destOrd="1" presId="urn:microsoft.com/office/officeart/2005/8/layout/hList1"/>
    <dgm:cxn modelId="{F2EAA0E7-3E6B-48F9-84B7-1E89BF72C9D8}" srcId="{06F98132-F387-4E9F-B4F9-774389A3D3B1}" destId="{63D67D8A-99B2-43EA-9C73-D3AACADCC5BA}" srcOrd="7" destOrd="0" parTransId="{D1FF129F-E296-4A8A-B312-C185121F079E}" sibTransId="{1DB8FC87-2473-447C-B02C-969362EC5D62}"/>
    <dgm:cxn modelId="{1F9180BC-6540-489F-8212-FC23B4DA4F4C}" srcId="{1C9EB171-E118-4441-8296-10349F106E54}" destId="{F027C8F6-BB07-43AA-8894-51E44FD9630A}" srcOrd="3" destOrd="0" parTransId="{9FF6331F-E3FA-40E7-AB73-177F037A0F6C}" sibTransId="{2FF15D16-9E25-45E8-A678-8C5B2206E915}"/>
    <dgm:cxn modelId="{6588FD8B-B74F-4C05-BA9A-C0EC4DC3D193}" srcId="{1C9EB171-E118-4441-8296-10349F106E54}" destId="{7F4299DB-41FA-4266-B103-DAD0242C1FF3}" srcOrd="4" destOrd="0" parTransId="{E0318D19-DDA5-47D9-9E4A-E262B5AE82A2}" sibTransId="{257A3B6C-35AD-4E81-A0CA-236E39871185}"/>
    <dgm:cxn modelId="{5057996E-0690-4CD5-8843-D07D39D4A796}" srcId="{1C9EB171-E118-4441-8296-10349F106E54}" destId="{6E4C2412-CEB0-463D-B883-4D9CAA6BEB50}" srcOrd="1" destOrd="0" parTransId="{F1963651-5181-419C-B323-7252596A85EC}" sibTransId="{AA91DAA8-2E02-49E6-A6C8-248A322A8427}"/>
    <dgm:cxn modelId="{F6B4293A-87F6-4B7E-9B07-48E08082FFB2}" type="presOf" srcId="{856A16D2-E299-4876-9444-C2C6A050F847}" destId="{034DC9B1-F9E1-4022-A68B-F1CCC921DC25}" srcOrd="0" destOrd="0" presId="urn:microsoft.com/office/officeart/2005/8/layout/hList1"/>
    <dgm:cxn modelId="{25F5938B-3241-4588-A801-D7DA7D619F42}" srcId="{1C9EB171-E118-4441-8296-10349F106E54}" destId="{CB444DC5-5475-4125-8CFA-335C30537EDE}" srcOrd="9" destOrd="0" parTransId="{249A5667-2C49-4874-8A8F-589AA82357A9}" sibTransId="{E2BC15ED-4887-463A-A4CC-36A428916140}"/>
    <dgm:cxn modelId="{A98A0EF4-B1DC-459B-B75B-7CB8ECBDE642}" type="presOf" srcId="{A9A06454-0CDE-4A1C-9B4C-7295F22DA553}" destId="{AD1A2488-F180-4F3F-AD78-495D03476796}" srcOrd="0" destOrd="11" presId="urn:microsoft.com/office/officeart/2005/8/layout/hList1"/>
    <dgm:cxn modelId="{5766532F-DBB7-4D02-B091-5EF7D08A2662}" srcId="{06F98132-F387-4E9F-B4F9-774389A3D3B1}" destId="{3A7EE733-9C18-4F75-9C9D-E466FFE77EA6}" srcOrd="0" destOrd="0" parTransId="{7D842DDA-2261-4E83-975D-0DE6296DD755}" sibTransId="{60D2F36C-F4FD-4882-9506-E8D1BF7A2F3F}"/>
    <dgm:cxn modelId="{5B838A0D-80FD-4985-811C-41C57B8E48C9}" type="presOf" srcId="{63D67D8A-99B2-43EA-9C73-D3AACADCC5BA}" destId="{5C3E5871-8217-4FDA-8A57-BC978487B660}" srcOrd="0" destOrd="7" presId="urn:microsoft.com/office/officeart/2005/8/layout/hList1"/>
    <dgm:cxn modelId="{3276BA9D-37C6-4FE9-8CCD-338225FB6ADC}" srcId="{1C9EB171-E118-4441-8296-10349F106E54}" destId="{0BCB994E-6E62-4054-ACF1-B001C442870F}" srcOrd="8" destOrd="0" parTransId="{163A162B-4A0F-4362-88AF-B36519B84BBD}" sibTransId="{1AFB7B56-424A-4545-8AA6-F03690E21943}"/>
    <dgm:cxn modelId="{959984D2-A6B1-471D-A883-F8698D6D5F77}" srcId="{06F98132-F387-4E9F-B4F9-774389A3D3B1}" destId="{1DBF75C0-DBD9-4F54-AE4B-76364411EB9A}" srcOrd="2" destOrd="0" parTransId="{D241FAE9-6579-4040-9F5A-36C8C17086D3}" sibTransId="{C0E47422-2C2B-4A25-ADCC-79B18C99561A}"/>
    <dgm:cxn modelId="{E8713D0F-FC4C-4C5A-8224-2382570E7507}" srcId="{06F98132-F387-4E9F-B4F9-774389A3D3B1}" destId="{C3EA23CA-BCBE-4E40-80CF-1972209F2BFD}" srcOrd="13" destOrd="0" parTransId="{28D4901B-81A3-4C26-955C-F89038587C9C}" sibTransId="{44974EE8-E020-475A-B326-B39876649E26}"/>
    <dgm:cxn modelId="{A4B73584-98BF-4846-AE90-CDB5C06E1CD9}" srcId="{06F98132-F387-4E9F-B4F9-774389A3D3B1}" destId="{AB774AE6-5883-418C-B83E-340F7790D68A}" srcOrd="3" destOrd="0" parTransId="{DDB4F8CC-F3EC-4674-B25B-5871C95A85FD}" sibTransId="{FE5FC5A8-460D-468E-8AD0-D2031D36E24C}"/>
    <dgm:cxn modelId="{2C643137-F5B2-46F0-B96F-32528EE38B29}" type="presOf" srcId="{0BCB994E-6E62-4054-ACF1-B001C442870F}" destId="{AD1A2488-F180-4F3F-AD78-495D03476796}" srcOrd="0" destOrd="8" presId="urn:microsoft.com/office/officeart/2005/8/layout/hList1"/>
    <dgm:cxn modelId="{5E616F75-4D61-4E26-BAC4-75327C4D0EB9}" srcId="{06F98132-F387-4E9F-B4F9-774389A3D3B1}" destId="{838CC992-C945-4DA5-AFB1-7DD92FA093C1}" srcOrd="9" destOrd="0" parTransId="{93AC9905-861C-402A-9181-87E4A3BE2502}" sibTransId="{37FF46BD-B4AB-484D-91A1-B89FBFCEFFA2}"/>
    <dgm:cxn modelId="{1F91142B-CBAD-451A-86AC-8CDB997D1376}" srcId="{1C9EB171-E118-4441-8296-10349F106E54}" destId="{29378C38-1750-43D2-89B8-AEF1EF5BBC50}" srcOrd="5" destOrd="0" parTransId="{43B1C680-EB1D-4FE9-B3FE-AD02C45E69EC}" sibTransId="{8C0DFA78-C3F5-4FA9-9FAC-F61A4515CDC6}"/>
    <dgm:cxn modelId="{3BC62E68-3ADF-4084-BE3F-5BCF3D3F8C7A}" srcId="{1C9EB171-E118-4441-8296-10349F106E54}" destId="{399A0381-B267-4A32-8C0A-0B3E9C79FCBF}" srcOrd="7" destOrd="0" parTransId="{EFE62101-7910-436E-A12C-E809CA9365A0}" sibTransId="{27263709-2295-4FEB-9A93-A19E632A4471}"/>
    <dgm:cxn modelId="{555EA7FD-0666-4826-9F92-289B7F108542}" srcId="{1C9EB171-E118-4441-8296-10349F106E54}" destId="{A9A06454-0CDE-4A1C-9B4C-7295F22DA553}" srcOrd="11" destOrd="0" parTransId="{3F44F4FD-9FD9-41C8-82E3-619DDC434034}" sibTransId="{D83CC4ED-BF8D-4816-9A1C-B11E6E86C80F}"/>
    <dgm:cxn modelId="{AB4F1BF0-1F3C-4F7A-B025-29208FDBAE1F}" type="presOf" srcId="{C3EA23CA-BCBE-4E40-80CF-1972209F2BFD}" destId="{5C3E5871-8217-4FDA-8A57-BC978487B660}" srcOrd="0" destOrd="13" presId="urn:microsoft.com/office/officeart/2005/8/layout/hList1"/>
    <dgm:cxn modelId="{A5AFF38A-B5AA-4505-8CB4-27C0752A2A01}" srcId="{1C9EB171-E118-4441-8296-10349F106E54}" destId="{049BE984-6357-48A6-A137-1CC798C88DF4}" srcOrd="10" destOrd="0" parTransId="{8E6EB01E-EF3C-458A-976D-E403176CDD93}" sibTransId="{3ED75DFC-C839-4B59-A7E6-2D70286EED73}"/>
    <dgm:cxn modelId="{4EFA8556-A39C-4BB4-B053-016F9AF859E2}" type="presOf" srcId="{CB444DC5-5475-4125-8CFA-335C30537EDE}" destId="{AD1A2488-F180-4F3F-AD78-495D03476796}" srcOrd="0" destOrd="9" presId="urn:microsoft.com/office/officeart/2005/8/layout/hList1"/>
    <dgm:cxn modelId="{7CACA299-7F04-4205-BD39-F71C445465D1}" type="presOf" srcId="{CF3AB7DF-960D-4134-BE29-3280AE16FD5D}" destId="{5C3E5871-8217-4FDA-8A57-BC978487B660}" srcOrd="0" destOrd="12" presId="urn:microsoft.com/office/officeart/2005/8/layout/hList1"/>
    <dgm:cxn modelId="{8AFCC7F4-1F01-48B8-BB5C-2C867C047949}" type="presOf" srcId="{1DBF75C0-DBD9-4F54-AE4B-76364411EB9A}" destId="{5C3E5871-8217-4FDA-8A57-BC978487B660}" srcOrd="0" destOrd="2" presId="urn:microsoft.com/office/officeart/2005/8/layout/hList1"/>
    <dgm:cxn modelId="{AFFC6893-46EF-42FF-A4CC-83DBCF327BE2}" srcId="{1C9EB171-E118-4441-8296-10349F106E54}" destId="{4B9A94EC-23F4-4BB4-8B06-E787057E2B7A}" srcOrd="6" destOrd="0" parTransId="{4789DA9C-36B8-490C-A76F-2EFBB90A8969}" sibTransId="{F0B66098-8050-4153-AE3D-7D1794919431}"/>
    <dgm:cxn modelId="{6455BAEB-0F36-49BA-81B4-41A8138D4E3D}" type="presOf" srcId="{8CA1D579-9196-4B7A-8258-85E18892B526}" destId="{5C3E5871-8217-4FDA-8A57-BC978487B660}" srcOrd="0" destOrd="11" presId="urn:microsoft.com/office/officeart/2005/8/layout/hList1"/>
    <dgm:cxn modelId="{D0BB4439-6040-48AB-8A1F-F1C2597724B1}" type="presOf" srcId="{C7325878-FCC0-4C76-8227-F29BE1C700CC}" destId="{5C3E5871-8217-4FDA-8A57-BC978487B660}" srcOrd="0" destOrd="10" presId="urn:microsoft.com/office/officeart/2005/8/layout/hList1"/>
    <dgm:cxn modelId="{73EABAAF-9E79-41A9-915C-CC2C8BD7F2AC}" srcId="{06F98132-F387-4E9F-B4F9-774389A3D3B1}" destId="{A61458CF-9D3B-4E19-BCF4-90858B0B2E03}" srcOrd="4" destOrd="0" parTransId="{68673162-F085-4512-959D-DC7303F955EA}" sibTransId="{596C2D2D-E2C7-4607-85C9-DCA521242AE0}"/>
    <dgm:cxn modelId="{EB190FD5-CD88-4BE5-B9BD-39A0A792925B}" type="presOf" srcId="{4B9A94EC-23F4-4BB4-8B06-E787057E2B7A}" destId="{AD1A2488-F180-4F3F-AD78-495D03476796}" srcOrd="0" destOrd="6" presId="urn:microsoft.com/office/officeart/2005/8/layout/hList1"/>
    <dgm:cxn modelId="{725BB10A-7DA2-4D70-A17F-EFECDF7760F8}" type="presOf" srcId="{838CC992-C945-4DA5-AFB1-7DD92FA093C1}" destId="{5C3E5871-8217-4FDA-8A57-BC978487B660}" srcOrd="0" destOrd="9" presId="urn:microsoft.com/office/officeart/2005/8/layout/hList1"/>
    <dgm:cxn modelId="{3425A67B-E07F-4339-8064-F4E5736AC288}" type="presOf" srcId="{7F4299DB-41FA-4266-B103-DAD0242C1FF3}" destId="{AD1A2488-F180-4F3F-AD78-495D03476796}" srcOrd="0" destOrd="4" presId="urn:microsoft.com/office/officeart/2005/8/layout/hList1"/>
    <dgm:cxn modelId="{9535F74F-4185-4CE3-92AF-3F2876B055B1}" srcId="{06F98132-F387-4E9F-B4F9-774389A3D3B1}" destId="{62DC14AE-3F4C-4BC2-8A2B-4CF078D39285}" srcOrd="5" destOrd="0" parTransId="{9864382E-4706-4C98-9FBD-DBADAE112DA1}" sibTransId="{B9E1BA0D-B946-451D-B220-2650632C2D6F}"/>
    <dgm:cxn modelId="{82AEA062-77A1-4C50-8415-72850921987B}" srcId="{06F98132-F387-4E9F-B4F9-774389A3D3B1}" destId="{8CA1D579-9196-4B7A-8258-85E18892B526}" srcOrd="11" destOrd="0" parTransId="{8314DA7D-6967-4BD7-8CB7-C818BF7F810F}" sibTransId="{C4936688-F3C8-4C77-BCB5-18A73565FDE8}"/>
    <dgm:cxn modelId="{6A6F400C-8198-4602-933B-BFC3F053896C}" srcId="{06F98132-F387-4E9F-B4F9-774389A3D3B1}" destId="{66385E61-2C7F-48B0-BEA2-B981923EB533}" srcOrd="6" destOrd="0" parTransId="{7060CE71-DF82-4D3D-AB14-AEF53DFEF485}" sibTransId="{15B18457-19A1-49CD-B982-969714641944}"/>
    <dgm:cxn modelId="{C86ADA9C-FADA-4F80-BB49-53E7DD610DC7}" type="presOf" srcId="{D573E173-CF39-46A5-9F76-396A57DD42A5}" destId="{AD1A2488-F180-4F3F-AD78-495D03476796}" srcOrd="0" destOrd="0" presId="urn:microsoft.com/office/officeart/2005/8/layout/hList1"/>
    <dgm:cxn modelId="{C9AC1F97-CA30-4EBA-9D13-D6D3F24E6A2F}" srcId="{06F98132-F387-4E9F-B4F9-774389A3D3B1}" destId="{CF3AB7DF-960D-4134-BE29-3280AE16FD5D}" srcOrd="12" destOrd="0" parTransId="{5A80F701-C111-4739-B41A-E5E80E61E4CF}" sibTransId="{2DC37B0D-13FD-4416-8911-191EC00F5282}"/>
    <dgm:cxn modelId="{5E681A2D-725D-43EC-9651-96DB42BE5C69}" type="presOf" srcId="{1C9EB171-E118-4441-8296-10349F106E54}" destId="{8A3B1295-EF1C-4400-91A1-FC3AE7CF5650}" srcOrd="0" destOrd="0" presId="urn:microsoft.com/office/officeart/2005/8/layout/hList1"/>
    <dgm:cxn modelId="{69907EED-E51A-4805-9734-0C108B37B7A1}" type="presOf" srcId="{77174783-1D36-4208-B245-DDF3E9F0A6F1}" destId="{5C3E5871-8217-4FDA-8A57-BC978487B660}" srcOrd="0" destOrd="1" presId="urn:microsoft.com/office/officeart/2005/8/layout/hList1"/>
    <dgm:cxn modelId="{4709B155-EBC5-4A63-AFF8-C44B85F23E47}" type="presOf" srcId="{A61458CF-9D3B-4E19-BCF4-90858B0B2E03}" destId="{5C3E5871-8217-4FDA-8A57-BC978487B660}" srcOrd="0" destOrd="4" presId="urn:microsoft.com/office/officeart/2005/8/layout/hList1"/>
    <dgm:cxn modelId="{6E50D866-69FB-4945-8CD7-74EACEF60714}" type="presOf" srcId="{06F98132-F387-4E9F-B4F9-774389A3D3B1}" destId="{86B42921-234C-4391-9167-AF2E7C323614}" srcOrd="0" destOrd="0" presId="urn:microsoft.com/office/officeart/2005/8/layout/hList1"/>
    <dgm:cxn modelId="{7AE9C9A7-0205-463B-8E90-B6CF1B8E4A80}" srcId="{1C9EB171-E118-4441-8296-10349F106E54}" destId="{D573E173-CF39-46A5-9F76-396A57DD42A5}" srcOrd="0" destOrd="0" parTransId="{5AA98657-BE3B-43F2-B3D5-D27ADF17EF2E}" sibTransId="{481A3122-B2E6-4D9E-A8E5-DF0CD3A621FA}"/>
    <dgm:cxn modelId="{B75A3F7B-7E37-4098-BE47-2C7D7DF47477}" type="presOf" srcId="{049BE984-6357-48A6-A137-1CC798C88DF4}" destId="{AD1A2488-F180-4F3F-AD78-495D03476796}" srcOrd="0" destOrd="10" presId="urn:microsoft.com/office/officeart/2005/8/layout/hList1"/>
    <dgm:cxn modelId="{DD8E5683-63B1-4B88-80D6-3F96047A92BE}" srcId="{856A16D2-E299-4876-9444-C2C6A050F847}" destId="{06F98132-F387-4E9F-B4F9-774389A3D3B1}" srcOrd="0" destOrd="0" parTransId="{60F14C32-D855-45E1-AB25-A9BA0356C901}" sibTransId="{47D1ED83-54ED-447D-8740-120A3FDBD279}"/>
    <dgm:cxn modelId="{ADBAD97E-EC83-46E3-87A2-DDDE017664EA}" type="presOf" srcId="{399A0381-B267-4A32-8C0A-0B3E9C79FCBF}" destId="{AD1A2488-F180-4F3F-AD78-495D03476796}" srcOrd="0" destOrd="7" presId="urn:microsoft.com/office/officeart/2005/8/layout/hList1"/>
    <dgm:cxn modelId="{B83F5159-C0A0-45FD-90F5-A481CD0504E8}" type="presOf" srcId="{005D6AE0-A6BD-46D6-89E2-42A40BCAA936}" destId="{AD1A2488-F180-4F3F-AD78-495D03476796}" srcOrd="0" destOrd="2" presId="urn:microsoft.com/office/officeart/2005/8/layout/hList1"/>
    <dgm:cxn modelId="{A9B79BB6-D5AA-43A2-BE30-765121AC687E}" type="presOf" srcId="{F027C8F6-BB07-43AA-8894-51E44FD9630A}" destId="{AD1A2488-F180-4F3F-AD78-495D03476796}" srcOrd="0" destOrd="3" presId="urn:microsoft.com/office/officeart/2005/8/layout/hList1"/>
    <dgm:cxn modelId="{230573D8-F226-4FC5-9C3D-4F7B5951E153}" type="presOf" srcId="{6A14ACF4-0EC1-4B6D-A6BA-BFC7B287F189}" destId="{5C3E5871-8217-4FDA-8A57-BC978487B660}" srcOrd="0" destOrd="8" presId="urn:microsoft.com/office/officeart/2005/8/layout/hList1"/>
    <dgm:cxn modelId="{9652027F-82EF-438C-B3F0-04F161A87FB4}" type="presParOf" srcId="{034DC9B1-F9E1-4022-A68B-F1CCC921DC25}" destId="{6A371D98-04DA-4045-BAAF-9F1C678560F9}" srcOrd="0" destOrd="0" presId="urn:microsoft.com/office/officeart/2005/8/layout/hList1"/>
    <dgm:cxn modelId="{0316AA50-8F35-4D9A-B87A-8830B10546DB}" type="presParOf" srcId="{6A371D98-04DA-4045-BAAF-9F1C678560F9}" destId="{86B42921-234C-4391-9167-AF2E7C323614}" srcOrd="0" destOrd="0" presId="urn:microsoft.com/office/officeart/2005/8/layout/hList1"/>
    <dgm:cxn modelId="{BDE99286-A4BE-4BA0-9EDC-BF42A47AA722}" type="presParOf" srcId="{6A371D98-04DA-4045-BAAF-9F1C678560F9}" destId="{5C3E5871-8217-4FDA-8A57-BC978487B660}" srcOrd="1" destOrd="0" presId="urn:microsoft.com/office/officeart/2005/8/layout/hList1"/>
    <dgm:cxn modelId="{7C7C74C8-F955-4ABF-BC7B-F562F67053F4}" type="presParOf" srcId="{034DC9B1-F9E1-4022-A68B-F1CCC921DC25}" destId="{4D9350CF-3594-4A8B-B287-1CD76FF3067B}" srcOrd="1" destOrd="0" presId="urn:microsoft.com/office/officeart/2005/8/layout/hList1"/>
    <dgm:cxn modelId="{2452EC50-AEB7-41FE-A043-6017881F084C}" type="presParOf" srcId="{034DC9B1-F9E1-4022-A68B-F1CCC921DC25}" destId="{004AB18E-BD08-4FC2-A001-958A52EEE512}" srcOrd="2" destOrd="0" presId="urn:microsoft.com/office/officeart/2005/8/layout/hList1"/>
    <dgm:cxn modelId="{DBCF07FA-71D9-46E1-B965-748302BF5555}" type="presParOf" srcId="{004AB18E-BD08-4FC2-A001-958A52EEE512}" destId="{8A3B1295-EF1C-4400-91A1-FC3AE7CF5650}" srcOrd="0" destOrd="0" presId="urn:microsoft.com/office/officeart/2005/8/layout/hList1"/>
    <dgm:cxn modelId="{35D22D6B-D2B3-40EA-BB48-D596F474F397}" type="presParOf" srcId="{004AB18E-BD08-4FC2-A001-958A52EEE512}" destId="{AD1A2488-F180-4F3F-AD78-495D0347679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877715-60DE-463A-99B4-B49EF0E171F4}" type="doc">
      <dgm:prSet loTypeId="urn:diagrams.loki3.com/BracketList" loCatId="list" qsTypeId="urn:microsoft.com/office/officeart/2005/8/quickstyle/simple1" qsCatId="simple" csTypeId="urn:microsoft.com/office/officeart/2005/8/colors/accent1_3" csCatId="accent1" phldr="1"/>
      <dgm:spPr/>
      <dgm:t>
        <a:bodyPr/>
        <a:lstStyle/>
        <a:p>
          <a:endParaRPr lang="en-US"/>
        </a:p>
      </dgm:t>
    </dgm:pt>
    <dgm:pt modelId="{3D5B7C4A-87F6-4138-A208-36C5CB410FD9}">
      <dgm:prSet phldrT="[Text]"/>
      <dgm:spPr/>
      <dgm:t>
        <a:bodyPr/>
        <a:lstStyle/>
        <a:p>
          <a:r>
            <a:rPr lang="en-US" u="sng" dirty="0"/>
            <a:t>Act</a:t>
          </a:r>
          <a:endParaRPr lang="en-US" dirty="0"/>
        </a:p>
      </dgm:t>
    </dgm:pt>
    <dgm:pt modelId="{6764666F-5FE1-4448-A44D-54426638DD41}" type="parTrans" cxnId="{23647597-48D7-403D-AB5B-1BC35176FEB7}">
      <dgm:prSet/>
      <dgm:spPr/>
      <dgm:t>
        <a:bodyPr/>
        <a:lstStyle/>
        <a:p>
          <a:endParaRPr lang="en-US"/>
        </a:p>
      </dgm:t>
    </dgm:pt>
    <dgm:pt modelId="{E2DA2C86-E71C-4DCE-B774-19BC7ED31061}" type="sibTrans" cxnId="{23647597-48D7-403D-AB5B-1BC35176FEB7}">
      <dgm:prSet/>
      <dgm:spPr/>
      <dgm:t>
        <a:bodyPr/>
        <a:lstStyle/>
        <a:p>
          <a:endParaRPr lang="en-US"/>
        </a:p>
      </dgm:t>
    </dgm:pt>
    <dgm:pt modelId="{14B49BD3-CA1A-4B4E-8D04-05EA99F9B753}">
      <dgm:prSet phldrT="[Text]"/>
      <dgm:spPr/>
      <dgm:t>
        <a:bodyPr/>
        <a:lstStyle/>
        <a:p>
          <a:r>
            <a:rPr lang="en-US" u="sng" dirty="0"/>
            <a:t>Do nothing</a:t>
          </a:r>
        </a:p>
      </dgm:t>
    </dgm:pt>
    <dgm:pt modelId="{7EB99158-C0D6-4331-B3C4-D9C92E04E268}" type="parTrans" cxnId="{86656D3C-D5B8-4B44-ACAC-C469B3243581}">
      <dgm:prSet/>
      <dgm:spPr/>
      <dgm:t>
        <a:bodyPr/>
        <a:lstStyle/>
        <a:p>
          <a:endParaRPr lang="en-US"/>
        </a:p>
      </dgm:t>
    </dgm:pt>
    <dgm:pt modelId="{B4823EE5-EA2F-43E0-90AB-0A99D9D24309}" type="sibTrans" cxnId="{86656D3C-D5B8-4B44-ACAC-C469B3243581}">
      <dgm:prSet/>
      <dgm:spPr/>
      <dgm:t>
        <a:bodyPr/>
        <a:lstStyle/>
        <a:p>
          <a:endParaRPr lang="en-US"/>
        </a:p>
      </dgm:t>
    </dgm:pt>
    <dgm:pt modelId="{DAC74D1B-CAD8-4660-87B2-C777908A265E}">
      <dgm:prSet phldrT="[Text]"/>
      <dgm:spPr/>
      <dgm:t>
        <a:bodyPr/>
        <a:lstStyle/>
        <a:p>
          <a:pPr>
            <a:buNone/>
          </a:pPr>
          <a:r>
            <a:rPr lang="en-US" dirty="0"/>
            <a:t>Cannot react because the perpetrator will retaliate</a:t>
          </a:r>
        </a:p>
      </dgm:t>
    </dgm:pt>
    <dgm:pt modelId="{14A63C62-A366-47ED-91C7-5C28567AF3D6}" type="parTrans" cxnId="{B6727480-0416-4D05-BB45-B4E75CA263DE}">
      <dgm:prSet/>
      <dgm:spPr/>
      <dgm:t>
        <a:bodyPr/>
        <a:lstStyle/>
        <a:p>
          <a:endParaRPr lang="en-US"/>
        </a:p>
      </dgm:t>
    </dgm:pt>
    <dgm:pt modelId="{5CA39273-8F57-4433-ACB8-BD4766DF363F}" type="sibTrans" cxnId="{B6727480-0416-4D05-BB45-B4E75CA263DE}">
      <dgm:prSet/>
      <dgm:spPr/>
      <dgm:t>
        <a:bodyPr/>
        <a:lstStyle/>
        <a:p>
          <a:endParaRPr lang="en-US"/>
        </a:p>
      </dgm:t>
    </dgm:pt>
    <dgm:pt modelId="{ABC389FD-99E5-4D6B-9BBC-F731F830A5D2}">
      <dgm:prSet phldrT="[Text]"/>
      <dgm:spPr/>
      <dgm:t>
        <a:bodyPr/>
        <a:lstStyle/>
        <a:p>
          <a:pPr>
            <a:buNone/>
          </a:pPr>
          <a:r>
            <a:rPr lang="en-US" dirty="0"/>
            <a:t>Intervene physically</a:t>
          </a:r>
        </a:p>
      </dgm:t>
    </dgm:pt>
    <dgm:pt modelId="{85527BA9-C7A3-413B-96DE-C025A3B812CA}" type="parTrans" cxnId="{E82E2A61-764E-4AEB-A67E-154B280B6736}">
      <dgm:prSet/>
      <dgm:spPr/>
      <dgm:t>
        <a:bodyPr/>
        <a:lstStyle/>
        <a:p>
          <a:endParaRPr lang="en-US"/>
        </a:p>
      </dgm:t>
    </dgm:pt>
    <dgm:pt modelId="{A340D614-BC87-4E8B-81CD-EF3DF964CA3F}" type="sibTrans" cxnId="{E82E2A61-764E-4AEB-A67E-154B280B6736}">
      <dgm:prSet/>
      <dgm:spPr/>
      <dgm:t>
        <a:bodyPr/>
        <a:lstStyle/>
        <a:p>
          <a:endParaRPr lang="en-US"/>
        </a:p>
      </dgm:t>
    </dgm:pt>
    <dgm:pt modelId="{A3AB504B-2C0C-443B-B735-1F2FECCC4C10}">
      <dgm:prSet phldrT="[Text]"/>
      <dgm:spPr/>
      <dgm:t>
        <a:bodyPr/>
        <a:lstStyle/>
        <a:p>
          <a:pPr>
            <a:buNone/>
          </a:pPr>
          <a:r>
            <a:rPr lang="en-US" dirty="0"/>
            <a:t>Inform parents, teachers, or elders</a:t>
          </a:r>
        </a:p>
      </dgm:t>
    </dgm:pt>
    <dgm:pt modelId="{31D1C1FE-49FE-4A67-B2AE-A21115E78E5E}" type="parTrans" cxnId="{D9B069FC-B212-4FA5-A1BF-E148ADCCA2A6}">
      <dgm:prSet/>
      <dgm:spPr/>
      <dgm:t>
        <a:bodyPr/>
        <a:lstStyle/>
        <a:p>
          <a:endParaRPr lang="en-US"/>
        </a:p>
      </dgm:t>
    </dgm:pt>
    <dgm:pt modelId="{7F6AEDA5-A792-48AA-89AB-52972F03E419}" type="sibTrans" cxnId="{D9B069FC-B212-4FA5-A1BF-E148ADCCA2A6}">
      <dgm:prSet/>
      <dgm:spPr/>
      <dgm:t>
        <a:bodyPr/>
        <a:lstStyle/>
        <a:p>
          <a:endParaRPr lang="en-US"/>
        </a:p>
      </dgm:t>
    </dgm:pt>
    <dgm:pt modelId="{2E23A21E-9D22-46C0-9593-8BBA2DEC0FD7}">
      <dgm:prSet phldrT="[Text]"/>
      <dgm:spPr/>
      <dgm:t>
        <a:bodyPr/>
        <a:lstStyle/>
        <a:p>
          <a:pPr>
            <a:buNone/>
          </a:pPr>
          <a:r>
            <a:rPr lang="en-US" dirty="0"/>
            <a:t>Call police or FPD</a:t>
          </a:r>
        </a:p>
      </dgm:t>
    </dgm:pt>
    <dgm:pt modelId="{95BFB144-332F-44A4-A8F7-E49A8A2E1DAF}" type="parTrans" cxnId="{194CF36D-D3B8-404F-A4A0-80C594EF543D}">
      <dgm:prSet/>
      <dgm:spPr/>
      <dgm:t>
        <a:bodyPr/>
        <a:lstStyle/>
        <a:p>
          <a:endParaRPr lang="en-US"/>
        </a:p>
      </dgm:t>
    </dgm:pt>
    <dgm:pt modelId="{B8A3965F-83ED-422A-B9E7-13E820C4A0CF}" type="sibTrans" cxnId="{194CF36D-D3B8-404F-A4A0-80C594EF543D}">
      <dgm:prSet/>
      <dgm:spPr/>
      <dgm:t>
        <a:bodyPr/>
        <a:lstStyle/>
        <a:p>
          <a:endParaRPr lang="en-US"/>
        </a:p>
      </dgm:t>
    </dgm:pt>
    <dgm:pt modelId="{D81F475F-DA2A-431C-BA23-E0415A4072A7}">
      <dgm:prSet phldrT="[Text]"/>
      <dgm:spPr/>
      <dgm:t>
        <a:bodyPr/>
        <a:lstStyle/>
        <a:p>
          <a:pPr>
            <a:buNone/>
          </a:pPr>
          <a:r>
            <a:rPr lang="en-US" dirty="0"/>
            <a:t>Talk to perpetrator’s parents</a:t>
          </a:r>
        </a:p>
      </dgm:t>
    </dgm:pt>
    <dgm:pt modelId="{74748017-B867-4DCD-8582-604A5F51DD02}" type="parTrans" cxnId="{0934BB1E-B844-4329-826F-CBE379622D4B}">
      <dgm:prSet/>
      <dgm:spPr/>
      <dgm:t>
        <a:bodyPr/>
        <a:lstStyle/>
        <a:p>
          <a:endParaRPr lang="en-US"/>
        </a:p>
      </dgm:t>
    </dgm:pt>
    <dgm:pt modelId="{72A97C4D-F47D-4AE1-A2ED-AD0D1B8F4A89}" type="sibTrans" cxnId="{0934BB1E-B844-4329-826F-CBE379622D4B}">
      <dgm:prSet/>
      <dgm:spPr/>
      <dgm:t>
        <a:bodyPr/>
        <a:lstStyle/>
        <a:p>
          <a:endParaRPr lang="en-US"/>
        </a:p>
      </dgm:t>
    </dgm:pt>
    <dgm:pt modelId="{580BF456-9A97-4DD0-B4C2-A25CD592F3E2}" type="pres">
      <dgm:prSet presAssocID="{2D877715-60DE-463A-99B4-B49EF0E171F4}" presName="Name0" presStyleCnt="0">
        <dgm:presLayoutVars>
          <dgm:dir/>
          <dgm:animLvl val="lvl"/>
          <dgm:resizeHandles val="exact"/>
        </dgm:presLayoutVars>
      </dgm:prSet>
      <dgm:spPr/>
      <dgm:t>
        <a:bodyPr/>
        <a:lstStyle/>
        <a:p>
          <a:endParaRPr lang="en-US"/>
        </a:p>
      </dgm:t>
    </dgm:pt>
    <dgm:pt modelId="{FA477431-240C-4BC1-83B1-BA1F38D99C66}" type="pres">
      <dgm:prSet presAssocID="{3D5B7C4A-87F6-4138-A208-36C5CB410FD9}" presName="linNode" presStyleCnt="0"/>
      <dgm:spPr/>
    </dgm:pt>
    <dgm:pt modelId="{78E0128C-3E6D-4CFE-94E9-006E8C8DF008}" type="pres">
      <dgm:prSet presAssocID="{3D5B7C4A-87F6-4138-A208-36C5CB410FD9}" presName="parTx" presStyleLbl="revTx" presStyleIdx="0" presStyleCnt="2">
        <dgm:presLayoutVars>
          <dgm:chMax val="1"/>
          <dgm:bulletEnabled val="1"/>
        </dgm:presLayoutVars>
      </dgm:prSet>
      <dgm:spPr/>
      <dgm:t>
        <a:bodyPr/>
        <a:lstStyle/>
        <a:p>
          <a:endParaRPr lang="en-US"/>
        </a:p>
      </dgm:t>
    </dgm:pt>
    <dgm:pt modelId="{C7C75389-DC41-47E8-92A5-01B00A5567ED}" type="pres">
      <dgm:prSet presAssocID="{3D5B7C4A-87F6-4138-A208-36C5CB410FD9}" presName="bracket" presStyleLbl="parChTrans1D1" presStyleIdx="0" presStyleCnt="2"/>
      <dgm:spPr/>
    </dgm:pt>
    <dgm:pt modelId="{2B647C00-2B33-459A-8E66-4E4C2069C0C3}" type="pres">
      <dgm:prSet presAssocID="{3D5B7C4A-87F6-4138-A208-36C5CB410FD9}" presName="spH" presStyleCnt="0"/>
      <dgm:spPr/>
    </dgm:pt>
    <dgm:pt modelId="{C330C1C1-6692-401D-9C20-4C68A6867834}" type="pres">
      <dgm:prSet presAssocID="{3D5B7C4A-87F6-4138-A208-36C5CB410FD9}" presName="desTx" presStyleLbl="node1" presStyleIdx="0" presStyleCnt="2">
        <dgm:presLayoutVars>
          <dgm:bulletEnabled val="1"/>
        </dgm:presLayoutVars>
      </dgm:prSet>
      <dgm:spPr/>
      <dgm:t>
        <a:bodyPr/>
        <a:lstStyle/>
        <a:p>
          <a:endParaRPr lang="en-US"/>
        </a:p>
      </dgm:t>
    </dgm:pt>
    <dgm:pt modelId="{927B3729-85B4-4315-81D8-CC1F6D3260EF}" type="pres">
      <dgm:prSet presAssocID="{E2DA2C86-E71C-4DCE-B774-19BC7ED31061}" presName="spV" presStyleCnt="0"/>
      <dgm:spPr/>
    </dgm:pt>
    <dgm:pt modelId="{68A71563-5043-4FDB-9D6C-DA3CBE5A2A05}" type="pres">
      <dgm:prSet presAssocID="{14B49BD3-CA1A-4B4E-8D04-05EA99F9B753}" presName="linNode" presStyleCnt="0"/>
      <dgm:spPr/>
    </dgm:pt>
    <dgm:pt modelId="{1DBDC4B8-DCDD-47A9-8DBA-CF1BEB5F5B17}" type="pres">
      <dgm:prSet presAssocID="{14B49BD3-CA1A-4B4E-8D04-05EA99F9B753}" presName="parTx" presStyleLbl="revTx" presStyleIdx="1" presStyleCnt="2">
        <dgm:presLayoutVars>
          <dgm:chMax val="1"/>
          <dgm:bulletEnabled val="1"/>
        </dgm:presLayoutVars>
      </dgm:prSet>
      <dgm:spPr/>
      <dgm:t>
        <a:bodyPr/>
        <a:lstStyle/>
        <a:p>
          <a:endParaRPr lang="en-US"/>
        </a:p>
      </dgm:t>
    </dgm:pt>
    <dgm:pt modelId="{4D031BBD-7EDD-48F5-8211-057FB1150420}" type="pres">
      <dgm:prSet presAssocID="{14B49BD3-CA1A-4B4E-8D04-05EA99F9B753}" presName="bracket" presStyleLbl="parChTrans1D1" presStyleIdx="1" presStyleCnt="2"/>
      <dgm:spPr/>
    </dgm:pt>
    <dgm:pt modelId="{E2F1254A-B139-4757-A2AA-23E1B9C421CD}" type="pres">
      <dgm:prSet presAssocID="{14B49BD3-CA1A-4B4E-8D04-05EA99F9B753}" presName="spH" presStyleCnt="0"/>
      <dgm:spPr/>
    </dgm:pt>
    <dgm:pt modelId="{37A5A00D-AEE1-446D-9FD3-66C5087B307E}" type="pres">
      <dgm:prSet presAssocID="{14B49BD3-CA1A-4B4E-8D04-05EA99F9B753}" presName="desTx" presStyleLbl="node1" presStyleIdx="1" presStyleCnt="2">
        <dgm:presLayoutVars>
          <dgm:bulletEnabled val="1"/>
        </dgm:presLayoutVars>
      </dgm:prSet>
      <dgm:spPr/>
      <dgm:t>
        <a:bodyPr/>
        <a:lstStyle/>
        <a:p>
          <a:endParaRPr lang="en-US"/>
        </a:p>
      </dgm:t>
    </dgm:pt>
  </dgm:ptLst>
  <dgm:cxnLst>
    <dgm:cxn modelId="{7EE1F9F3-2037-4898-BE20-D17FD4896811}" type="presOf" srcId="{2E23A21E-9D22-46C0-9593-8BBA2DEC0FD7}" destId="{C330C1C1-6692-401D-9C20-4C68A6867834}" srcOrd="0" destOrd="2" presId="urn:diagrams.loki3.com/BracketList"/>
    <dgm:cxn modelId="{194CF36D-D3B8-404F-A4A0-80C594EF543D}" srcId="{3D5B7C4A-87F6-4138-A208-36C5CB410FD9}" destId="{2E23A21E-9D22-46C0-9593-8BBA2DEC0FD7}" srcOrd="2" destOrd="0" parTransId="{95BFB144-332F-44A4-A8F7-E49A8A2E1DAF}" sibTransId="{B8A3965F-83ED-422A-B9E7-13E820C4A0CF}"/>
    <dgm:cxn modelId="{D9B069FC-B212-4FA5-A1BF-E148ADCCA2A6}" srcId="{3D5B7C4A-87F6-4138-A208-36C5CB410FD9}" destId="{A3AB504B-2C0C-443B-B735-1F2FECCC4C10}" srcOrd="1" destOrd="0" parTransId="{31D1C1FE-49FE-4A67-B2AE-A21115E78E5E}" sibTransId="{7F6AEDA5-A792-48AA-89AB-52972F03E419}"/>
    <dgm:cxn modelId="{C033FF17-432C-4CE9-9B12-7F3DC162EB61}" type="presOf" srcId="{ABC389FD-99E5-4D6B-9BBC-F731F830A5D2}" destId="{C330C1C1-6692-401D-9C20-4C68A6867834}" srcOrd="0" destOrd="0" presId="urn:diagrams.loki3.com/BracketList"/>
    <dgm:cxn modelId="{E5FB9EEB-0AD2-42D9-AD72-2C7882669C6A}" type="presOf" srcId="{A3AB504B-2C0C-443B-B735-1F2FECCC4C10}" destId="{C330C1C1-6692-401D-9C20-4C68A6867834}" srcOrd="0" destOrd="1" presId="urn:diagrams.loki3.com/BracketList"/>
    <dgm:cxn modelId="{23647597-48D7-403D-AB5B-1BC35176FEB7}" srcId="{2D877715-60DE-463A-99B4-B49EF0E171F4}" destId="{3D5B7C4A-87F6-4138-A208-36C5CB410FD9}" srcOrd="0" destOrd="0" parTransId="{6764666F-5FE1-4448-A44D-54426638DD41}" sibTransId="{E2DA2C86-E71C-4DCE-B774-19BC7ED31061}"/>
    <dgm:cxn modelId="{8D9C9DDC-BC53-4462-98E7-3A5EC796096D}" type="presOf" srcId="{2D877715-60DE-463A-99B4-B49EF0E171F4}" destId="{580BF456-9A97-4DD0-B4C2-A25CD592F3E2}" srcOrd="0" destOrd="0" presId="urn:diagrams.loki3.com/BracketList"/>
    <dgm:cxn modelId="{0934BB1E-B844-4329-826F-CBE379622D4B}" srcId="{3D5B7C4A-87F6-4138-A208-36C5CB410FD9}" destId="{D81F475F-DA2A-431C-BA23-E0415A4072A7}" srcOrd="3" destOrd="0" parTransId="{74748017-B867-4DCD-8582-604A5F51DD02}" sibTransId="{72A97C4D-F47D-4AE1-A2ED-AD0D1B8F4A89}"/>
    <dgm:cxn modelId="{19D0DD39-5BAA-4518-9AB9-14B5C0BB064B}" type="presOf" srcId="{14B49BD3-CA1A-4B4E-8D04-05EA99F9B753}" destId="{1DBDC4B8-DCDD-47A9-8DBA-CF1BEB5F5B17}" srcOrd="0" destOrd="0" presId="urn:diagrams.loki3.com/BracketList"/>
    <dgm:cxn modelId="{B6727480-0416-4D05-BB45-B4E75CA263DE}" srcId="{14B49BD3-CA1A-4B4E-8D04-05EA99F9B753}" destId="{DAC74D1B-CAD8-4660-87B2-C777908A265E}" srcOrd="0" destOrd="0" parTransId="{14A63C62-A366-47ED-91C7-5C28567AF3D6}" sibTransId="{5CA39273-8F57-4433-ACB8-BD4766DF363F}"/>
    <dgm:cxn modelId="{0B992BB5-7036-4B16-8606-D38525D96B12}" type="presOf" srcId="{3D5B7C4A-87F6-4138-A208-36C5CB410FD9}" destId="{78E0128C-3E6D-4CFE-94E9-006E8C8DF008}" srcOrd="0" destOrd="0" presId="urn:diagrams.loki3.com/BracketList"/>
    <dgm:cxn modelId="{86656D3C-D5B8-4B44-ACAC-C469B3243581}" srcId="{2D877715-60DE-463A-99B4-B49EF0E171F4}" destId="{14B49BD3-CA1A-4B4E-8D04-05EA99F9B753}" srcOrd="1" destOrd="0" parTransId="{7EB99158-C0D6-4331-B3C4-D9C92E04E268}" sibTransId="{B4823EE5-EA2F-43E0-90AB-0A99D9D24309}"/>
    <dgm:cxn modelId="{1C8F8465-2979-489C-9A35-56558071ED5E}" type="presOf" srcId="{DAC74D1B-CAD8-4660-87B2-C777908A265E}" destId="{37A5A00D-AEE1-446D-9FD3-66C5087B307E}" srcOrd="0" destOrd="0" presId="urn:diagrams.loki3.com/BracketList"/>
    <dgm:cxn modelId="{E82E2A61-764E-4AEB-A67E-154B280B6736}" srcId="{3D5B7C4A-87F6-4138-A208-36C5CB410FD9}" destId="{ABC389FD-99E5-4D6B-9BBC-F731F830A5D2}" srcOrd="0" destOrd="0" parTransId="{85527BA9-C7A3-413B-96DE-C025A3B812CA}" sibTransId="{A340D614-BC87-4E8B-81CD-EF3DF964CA3F}"/>
    <dgm:cxn modelId="{18C1A5A4-2A9A-4E4A-87FA-4F5F5FCB8990}" type="presOf" srcId="{D81F475F-DA2A-431C-BA23-E0415A4072A7}" destId="{C330C1C1-6692-401D-9C20-4C68A6867834}" srcOrd="0" destOrd="3" presId="urn:diagrams.loki3.com/BracketList"/>
    <dgm:cxn modelId="{AF220AB8-C694-4E31-ADEA-B6FF010D6C4A}" type="presParOf" srcId="{580BF456-9A97-4DD0-B4C2-A25CD592F3E2}" destId="{FA477431-240C-4BC1-83B1-BA1F38D99C66}" srcOrd="0" destOrd="0" presId="urn:diagrams.loki3.com/BracketList"/>
    <dgm:cxn modelId="{0444B144-7FF7-4020-97B0-E9671D6A71E8}" type="presParOf" srcId="{FA477431-240C-4BC1-83B1-BA1F38D99C66}" destId="{78E0128C-3E6D-4CFE-94E9-006E8C8DF008}" srcOrd="0" destOrd="0" presId="urn:diagrams.loki3.com/BracketList"/>
    <dgm:cxn modelId="{06D6AC61-85DF-409A-90E2-302693AD2B27}" type="presParOf" srcId="{FA477431-240C-4BC1-83B1-BA1F38D99C66}" destId="{C7C75389-DC41-47E8-92A5-01B00A5567ED}" srcOrd="1" destOrd="0" presId="urn:diagrams.loki3.com/BracketList"/>
    <dgm:cxn modelId="{83DD5B4B-EFBB-4A10-8CD5-D9E8B5B1262E}" type="presParOf" srcId="{FA477431-240C-4BC1-83B1-BA1F38D99C66}" destId="{2B647C00-2B33-459A-8E66-4E4C2069C0C3}" srcOrd="2" destOrd="0" presId="urn:diagrams.loki3.com/BracketList"/>
    <dgm:cxn modelId="{A697AFD9-8BB6-4FE7-90FA-24E74AFCCCAC}" type="presParOf" srcId="{FA477431-240C-4BC1-83B1-BA1F38D99C66}" destId="{C330C1C1-6692-401D-9C20-4C68A6867834}" srcOrd="3" destOrd="0" presId="urn:diagrams.loki3.com/BracketList"/>
    <dgm:cxn modelId="{53E9C4D8-8D59-4A5F-B964-4B6B6A901EE5}" type="presParOf" srcId="{580BF456-9A97-4DD0-B4C2-A25CD592F3E2}" destId="{927B3729-85B4-4315-81D8-CC1F6D3260EF}" srcOrd="1" destOrd="0" presId="urn:diagrams.loki3.com/BracketList"/>
    <dgm:cxn modelId="{3EDB464C-4C0B-414F-B683-4AA0830075B8}" type="presParOf" srcId="{580BF456-9A97-4DD0-B4C2-A25CD592F3E2}" destId="{68A71563-5043-4FDB-9D6C-DA3CBE5A2A05}" srcOrd="2" destOrd="0" presId="urn:diagrams.loki3.com/BracketList"/>
    <dgm:cxn modelId="{DF98A8AB-5B91-40C3-9BF3-4EBAD67E1964}" type="presParOf" srcId="{68A71563-5043-4FDB-9D6C-DA3CBE5A2A05}" destId="{1DBDC4B8-DCDD-47A9-8DBA-CF1BEB5F5B17}" srcOrd="0" destOrd="0" presId="urn:diagrams.loki3.com/BracketList"/>
    <dgm:cxn modelId="{5B5E5738-B542-4053-9487-36C1C8C93799}" type="presParOf" srcId="{68A71563-5043-4FDB-9D6C-DA3CBE5A2A05}" destId="{4D031BBD-7EDD-48F5-8211-057FB1150420}" srcOrd="1" destOrd="0" presId="urn:diagrams.loki3.com/BracketList"/>
    <dgm:cxn modelId="{5E52F71B-9F55-443C-A1EB-9F781C55C97D}" type="presParOf" srcId="{68A71563-5043-4FDB-9D6C-DA3CBE5A2A05}" destId="{E2F1254A-B139-4757-A2AA-23E1B9C421CD}" srcOrd="2" destOrd="0" presId="urn:diagrams.loki3.com/BracketList"/>
    <dgm:cxn modelId="{1D63254E-C833-4ECC-9338-A23086E64BFA}" type="presParOf" srcId="{68A71563-5043-4FDB-9D6C-DA3CBE5A2A05}" destId="{37A5A00D-AEE1-446D-9FD3-66C5087B307E}"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877715-60DE-463A-99B4-B49EF0E171F4}" type="doc">
      <dgm:prSet loTypeId="urn:diagrams.loki3.com/BracketList" loCatId="list" qsTypeId="urn:microsoft.com/office/officeart/2005/8/quickstyle/simple1" qsCatId="simple" csTypeId="urn:microsoft.com/office/officeart/2005/8/colors/accent4_3" csCatId="accent4" phldr="1"/>
      <dgm:spPr/>
      <dgm:t>
        <a:bodyPr/>
        <a:lstStyle/>
        <a:p>
          <a:endParaRPr lang="en-US"/>
        </a:p>
      </dgm:t>
    </dgm:pt>
    <dgm:pt modelId="{3D5B7C4A-87F6-4138-A208-36C5CB410FD9}">
      <dgm:prSet phldrT="[Text]"/>
      <dgm:spPr/>
      <dgm:t>
        <a:bodyPr/>
        <a:lstStyle/>
        <a:p>
          <a:r>
            <a:rPr lang="en-US" u="sng" dirty="0"/>
            <a:t>Act</a:t>
          </a:r>
          <a:endParaRPr lang="en-US" dirty="0"/>
        </a:p>
      </dgm:t>
    </dgm:pt>
    <dgm:pt modelId="{6764666F-5FE1-4448-A44D-54426638DD41}" type="parTrans" cxnId="{23647597-48D7-403D-AB5B-1BC35176FEB7}">
      <dgm:prSet/>
      <dgm:spPr/>
      <dgm:t>
        <a:bodyPr/>
        <a:lstStyle/>
        <a:p>
          <a:endParaRPr lang="en-US"/>
        </a:p>
      </dgm:t>
    </dgm:pt>
    <dgm:pt modelId="{E2DA2C86-E71C-4DCE-B774-19BC7ED31061}" type="sibTrans" cxnId="{23647597-48D7-403D-AB5B-1BC35176FEB7}">
      <dgm:prSet/>
      <dgm:spPr/>
      <dgm:t>
        <a:bodyPr/>
        <a:lstStyle/>
        <a:p>
          <a:endParaRPr lang="en-US"/>
        </a:p>
      </dgm:t>
    </dgm:pt>
    <dgm:pt modelId="{14B49BD3-CA1A-4B4E-8D04-05EA99F9B753}">
      <dgm:prSet phldrT="[Text]"/>
      <dgm:spPr/>
      <dgm:t>
        <a:bodyPr/>
        <a:lstStyle/>
        <a:p>
          <a:r>
            <a:rPr lang="en-US" u="sng" dirty="0"/>
            <a:t>Do nothing</a:t>
          </a:r>
        </a:p>
      </dgm:t>
    </dgm:pt>
    <dgm:pt modelId="{7EB99158-C0D6-4331-B3C4-D9C92E04E268}" type="parTrans" cxnId="{86656D3C-D5B8-4B44-ACAC-C469B3243581}">
      <dgm:prSet/>
      <dgm:spPr/>
      <dgm:t>
        <a:bodyPr/>
        <a:lstStyle/>
        <a:p>
          <a:endParaRPr lang="en-US"/>
        </a:p>
      </dgm:t>
    </dgm:pt>
    <dgm:pt modelId="{B4823EE5-EA2F-43E0-90AB-0A99D9D24309}" type="sibTrans" cxnId="{86656D3C-D5B8-4B44-ACAC-C469B3243581}">
      <dgm:prSet/>
      <dgm:spPr/>
      <dgm:t>
        <a:bodyPr/>
        <a:lstStyle/>
        <a:p>
          <a:endParaRPr lang="en-US"/>
        </a:p>
      </dgm:t>
    </dgm:pt>
    <dgm:pt modelId="{550A33A4-8D6B-4BBB-9005-CEAF24183041}">
      <dgm:prSet phldrT="[Text]"/>
      <dgm:spPr/>
      <dgm:t>
        <a:bodyPr/>
        <a:lstStyle/>
        <a:p>
          <a:pPr>
            <a:buNone/>
          </a:pPr>
          <a:r>
            <a:rPr lang="en-US" dirty="0"/>
            <a:t>Intervene verbally or physically</a:t>
          </a:r>
        </a:p>
      </dgm:t>
    </dgm:pt>
    <dgm:pt modelId="{26A84847-CA6A-48DC-BEB2-CCB4341ECD28}" type="parTrans" cxnId="{A359B694-6ED3-4535-A9A6-640E3AF689C5}">
      <dgm:prSet/>
      <dgm:spPr/>
      <dgm:t>
        <a:bodyPr/>
        <a:lstStyle/>
        <a:p>
          <a:endParaRPr lang="en-US"/>
        </a:p>
      </dgm:t>
    </dgm:pt>
    <dgm:pt modelId="{96825C62-AAD8-4FE5-8808-11D43828DB64}" type="sibTrans" cxnId="{A359B694-6ED3-4535-A9A6-640E3AF689C5}">
      <dgm:prSet/>
      <dgm:spPr/>
      <dgm:t>
        <a:bodyPr/>
        <a:lstStyle/>
        <a:p>
          <a:endParaRPr lang="en-US"/>
        </a:p>
      </dgm:t>
    </dgm:pt>
    <dgm:pt modelId="{0BBE3DAE-48FF-4FB7-9D9D-41C376670319}">
      <dgm:prSet phldrT="[Text]"/>
      <dgm:spPr/>
      <dgm:t>
        <a:bodyPr/>
        <a:lstStyle/>
        <a:p>
          <a:pPr>
            <a:buNone/>
          </a:pPr>
          <a:r>
            <a:rPr lang="en-US" dirty="0"/>
            <a:t>Inform parents/siblings</a:t>
          </a:r>
        </a:p>
      </dgm:t>
    </dgm:pt>
    <dgm:pt modelId="{8C7B4F42-6B28-46A7-9CBB-648322FFA275}" type="parTrans" cxnId="{0D9FC54F-09E2-428B-95C4-914D265371A0}">
      <dgm:prSet/>
      <dgm:spPr/>
      <dgm:t>
        <a:bodyPr/>
        <a:lstStyle/>
        <a:p>
          <a:endParaRPr lang="en-US"/>
        </a:p>
      </dgm:t>
    </dgm:pt>
    <dgm:pt modelId="{886A7384-A8BE-47C7-86D3-DAC4C736143E}" type="sibTrans" cxnId="{0D9FC54F-09E2-428B-95C4-914D265371A0}">
      <dgm:prSet/>
      <dgm:spPr/>
      <dgm:t>
        <a:bodyPr/>
        <a:lstStyle/>
        <a:p>
          <a:endParaRPr lang="en-US"/>
        </a:p>
      </dgm:t>
    </dgm:pt>
    <dgm:pt modelId="{9C75DBAB-159D-4821-9273-61905A42A4C0}">
      <dgm:prSet phldrT="[Text]"/>
      <dgm:spPr/>
      <dgm:t>
        <a:bodyPr/>
        <a:lstStyle/>
        <a:p>
          <a:pPr>
            <a:buNone/>
          </a:pPr>
          <a:r>
            <a:rPr lang="en-US" dirty="0"/>
            <a:t>Call 911 or FPD</a:t>
          </a:r>
        </a:p>
      </dgm:t>
    </dgm:pt>
    <dgm:pt modelId="{E96BB771-D552-4ACE-921C-9D0AFAFA1282}" type="parTrans" cxnId="{8E1F2587-5F7E-44D6-A96E-2A6DD6DFA7A1}">
      <dgm:prSet/>
      <dgm:spPr/>
      <dgm:t>
        <a:bodyPr/>
        <a:lstStyle/>
        <a:p>
          <a:endParaRPr lang="en-US"/>
        </a:p>
      </dgm:t>
    </dgm:pt>
    <dgm:pt modelId="{09D80278-5137-4DC2-9E07-B1195571A726}" type="sibTrans" cxnId="{8E1F2587-5F7E-44D6-A96E-2A6DD6DFA7A1}">
      <dgm:prSet/>
      <dgm:spPr/>
      <dgm:t>
        <a:bodyPr/>
        <a:lstStyle/>
        <a:p>
          <a:endParaRPr lang="en-US"/>
        </a:p>
      </dgm:t>
    </dgm:pt>
    <dgm:pt modelId="{71161093-5A21-4CC2-834F-F32FD8D41635}">
      <dgm:prSet phldrT="[Text]"/>
      <dgm:spPr/>
      <dgm:t>
        <a:bodyPr/>
        <a:lstStyle/>
        <a:p>
          <a:pPr>
            <a:buNone/>
          </a:pPr>
          <a:r>
            <a:rPr lang="en-US" dirty="0"/>
            <a:t>Call UNHCR PRT hotline</a:t>
          </a:r>
        </a:p>
      </dgm:t>
    </dgm:pt>
    <dgm:pt modelId="{B2EAA1DE-CBC4-4467-B082-505970162D3B}" type="parTrans" cxnId="{133C24C8-B6A2-489D-B226-8AA1545F6003}">
      <dgm:prSet/>
      <dgm:spPr/>
      <dgm:t>
        <a:bodyPr/>
        <a:lstStyle/>
        <a:p>
          <a:endParaRPr lang="en-US"/>
        </a:p>
      </dgm:t>
    </dgm:pt>
    <dgm:pt modelId="{8CF47517-10E0-440A-8309-3189C248A7AA}" type="sibTrans" cxnId="{133C24C8-B6A2-489D-B226-8AA1545F6003}">
      <dgm:prSet/>
      <dgm:spPr/>
      <dgm:t>
        <a:bodyPr/>
        <a:lstStyle/>
        <a:p>
          <a:endParaRPr lang="en-US"/>
        </a:p>
      </dgm:t>
    </dgm:pt>
    <dgm:pt modelId="{BC95038F-E196-4F27-ADD4-E2986D93047B}">
      <dgm:prSet phldrT="[Text]"/>
      <dgm:spPr/>
      <dgm:t>
        <a:bodyPr/>
        <a:lstStyle/>
        <a:p>
          <a:pPr>
            <a:buNone/>
          </a:pPr>
          <a:r>
            <a:rPr lang="en-US" dirty="0"/>
            <a:t>Mediate between parties’ families</a:t>
          </a:r>
        </a:p>
      </dgm:t>
    </dgm:pt>
    <dgm:pt modelId="{C71F4C61-5126-470A-AE44-320AB1F23989}" type="parTrans" cxnId="{4878DF66-4564-4C2D-A933-984F122268B2}">
      <dgm:prSet/>
      <dgm:spPr/>
      <dgm:t>
        <a:bodyPr/>
        <a:lstStyle/>
        <a:p>
          <a:endParaRPr lang="en-US"/>
        </a:p>
      </dgm:t>
    </dgm:pt>
    <dgm:pt modelId="{54E7EB96-67F7-47B3-B77A-674416C0B2FF}" type="sibTrans" cxnId="{4878DF66-4564-4C2D-A933-984F122268B2}">
      <dgm:prSet/>
      <dgm:spPr/>
      <dgm:t>
        <a:bodyPr/>
        <a:lstStyle/>
        <a:p>
          <a:endParaRPr lang="en-US"/>
        </a:p>
      </dgm:t>
    </dgm:pt>
    <dgm:pt modelId="{DAC74D1B-CAD8-4660-87B2-C777908A265E}">
      <dgm:prSet phldrT="[Text]"/>
      <dgm:spPr/>
      <dgm:t>
        <a:bodyPr/>
        <a:lstStyle/>
        <a:p>
          <a:pPr>
            <a:buNone/>
          </a:pPr>
          <a:r>
            <a:rPr lang="en-US" dirty="0"/>
            <a:t>Cannot react because the perpetrator will retaliate</a:t>
          </a:r>
        </a:p>
      </dgm:t>
    </dgm:pt>
    <dgm:pt modelId="{14A63C62-A366-47ED-91C7-5C28567AF3D6}" type="parTrans" cxnId="{B6727480-0416-4D05-BB45-B4E75CA263DE}">
      <dgm:prSet/>
      <dgm:spPr/>
      <dgm:t>
        <a:bodyPr/>
        <a:lstStyle/>
        <a:p>
          <a:endParaRPr lang="en-US"/>
        </a:p>
      </dgm:t>
    </dgm:pt>
    <dgm:pt modelId="{5CA39273-8F57-4433-ACB8-BD4766DF363F}" type="sibTrans" cxnId="{B6727480-0416-4D05-BB45-B4E75CA263DE}">
      <dgm:prSet/>
      <dgm:spPr/>
      <dgm:t>
        <a:bodyPr/>
        <a:lstStyle/>
        <a:p>
          <a:endParaRPr lang="en-US"/>
        </a:p>
      </dgm:t>
    </dgm:pt>
    <dgm:pt modelId="{6F933298-AEA0-4F8E-9D29-2165494193AB}">
      <dgm:prSet phldrT="[Text]"/>
      <dgm:spPr/>
      <dgm:t>
        <a:bodyPr/>
        <a:lstStyle/>
        <a:p>
          <a:pPr>
            <a:buNone/>
          </a:pPr>
          <a:r>
            <a:rPr lang="en-US" dirty="0"/>
            <a:t>Culturally inappropriate to defend another boy</a:t>
          </a:r>
        </a:p>
      </dgm:t>
    </dgm:pt>
    <dgm:pt modelId="{A6C0B956-7A2F-4FDC-A799-A90443849BB0}" type="parTrans" cxnId="{1012B595-2FF4-4573-AB50-C6630C737E8D}">
      <dgm:prSet/>
      <dgm:spPr/>
      <dgm:t>
        <a:bodyPr/>
        <a:lstStyle/>
        <a:p>
          <a:endParaRPr lang="en-US"/>
        </a:p>
      </dgm:t>
    </dgm:pt>
    <dgm:pt modelId="{35C9A50C-8920-47C7-9D1F-3CABB0C86915}" type="sibTrans" cxnId="{1012B595-2FF4-4573-AB50-C6630C737E8D}">
      <dgm:prSet/>
      <dgm:spPr/>
      <dgm:t>
        <a:bodyPr/>
        <a:lstStyle/>
        <a:p>
          <a:endParaRPr lang="en-US"/>
        </a:p>
      </dgm:t>
    </dgm:pt>
    <dgm:pt modelId="{EB064E0B-CCA8-436D-B0AF-F51A9BD04027}" type="pres">
      <dgm:prSet presAssocID="{2D877715-60DE-463A-99B4-B49EF0E171F4}" presName="Name0" presStyleCnt="0">
        <dgm:presLayoutVars>
          <dgm:dir/>
          <dgm:animLvl val="lvl"/>
          <dgm:resizeHandles val="exact"/>
        </dgm:presLayoutVars>
      </dgm:prSet>
      <dgm:spPr/>
      <dgm:t>
        <a:bodyPr/>
        <a:lstStyle/>
        <a:p>
          <a:endParaRPr lang="en-US"/>
        </a:p>
      </dgm:t>
    </dgm:pt>
    <dgm:pt modelId="{47DA4508-B3AE-4966-BAE7-71C4A9C4F848}" type="pres">
      <dgm:prSet presAssocID="{3D5B7C4A-87F6-4138-A208-36C5CB410FD9}" presName="linNode" presStyleCnt="0"/>
      <dgm:spPr/>
    </dgm:pt>
    <dgm:pt modelId="{FC8B8E84-B66A-45F2-AB7E-789A5565CACF}" type="pres">
      <dgm:prSet presAssocID="{3D5B7C4A-87F6-4138-A208-36C5CB410FD9}" presName="parTx" presStyleLbl="revTx" presStyleIdx="0" presStyleCnt="2">
        <dgm:presLayoutVars>
          <dgm:chMax val="1"/>
          <dgm:bulletEnabled val="1"/>
        </dgm:presLayoutVars>
      </dgm:prSet>
      <dgm:spPr/>
      <dgm:t>
        <a:bodyPr/>
        <a:lstStyle/>
        <a:p>
          <a:endParaRPr lang="en-US"/>
        </a:p>
      </dgm:t>
    </dgm:pt>
    <dgm:pt modelId="{54EF25D2-95A0-4D0B-A36B-230B5E6018CA}" type="pres">
      <dgm:prSet presAssocID="{3D5B7C4A-87F6-4138-A208-36C5CB410FD9}" presName="bracket" presStyleLbl="parChTrans1D1" presStyleIdx="0" presStyleCnt="2"/>
      <dgm:spPr/>
    </dgm:pt>
    <dgm:pt modelId="{A8CC0651-37FC-4E3E-86BF-6F17D771F2BB}" type="pres">
      <dgm:prSet presAssocID="{3D5B7C4A-87F6-4138-A208-36C5CB410FD9}" presName="spH" presStyleCnt="0"/>
      <dgm:spPr/>
    </dgm:pt>
    <dgm:pt modelId="{9102CBD0-C5F1-4965-99A9-6CA05CFCB845}" type="pres">
      <dgm:prSet presAssocID="{3D5B7C4A-87F6-4138-A208-36C5CB410FD9}" presName="desTx" presStyleLbl="node1" presStyleIdx="0" presStyleCnt="2">
        <dgm:presLayoutVars>
          <dgm:bulletEnabled val="1"/>
        </dgm:presLayoutVars>
      </dgm:prSet>
      <dgm:spPr/>
      <dgm:t>
        <a:bodyPr/>
        <a:lstStyle/>
        <a:p>
          <a:endParaRPr lang="en-US"/>
        </a:p>
      </dgm:t>
    </dgm:pt>
    <dgm:pt modelId="{6AA4B08D-259D-48CE-8561-ED956000F653}" type="pres">
      <dgm:prSet presAssocID="{E2DA2C86-E71C-4DCE-B774-19BC7ED31061}" presName="spV" presStyleCnt="0"/>
      <dgm:spPr/>
    </dgm:pt>
    <dgm:pt modelId="{0A8EB9C3-32B2-4BCA-96CD-0BF3C92C7225}" type="pres">
      <dgm:prSet presAssocID="{14B49BD3-CA1A-4B4E-8D04-05EA99F9B753}" presName="linNode" presStyleCnt="0"/>
      <dgm:spPr/>
    </dgm:pt>
    <dgm:pt modelId="{8789377A-A16A-41AD-9B01-DF4CBFD90E50}" type="pres">
      <dgm:prSet presAssocID="{14B49BD3-CA1A-4B4E-8D04-05EA99F9B753}" presName="parTx" presStyleLbl="revTx" presStyleIdx="1" presStyleCnt="2">
        <dgm:presLayoutVars>
          <dgm:chMax val="1"/>
          <dgm:bulletEnabled val="1"/>
        </dgm:presLayoutVars>
      </dgm:prSet>
      <dgm:spPr/>
      <dgm:t>
        <a:bodyPr/>
        <a:lstStyle/>
        <a:p>
          <a:endParaRPr lang="en-US"/>
        </a:p>
      </dgm:t>
    </dgm:pt>
    <dgm:pt modelId="{8BA5A21E-ABB2-41F1-BCB1-0A9AF2157843}" type="pres">
      <dgm:prSet presAssocID="{14B49BD3-CA1A-4B4E-8D04-05EA99F9B753}" presName="bracket" presStyleLbl="parChTrans1D1" presStyleIdx="1" presStyleCnt="2"/>
      <dgm:spPr/>
    </dgm:pt>
    <dgm:pt modelId="{32532903-A237-4E99-8C97-C1577B9E46D5}" type="pres">
      <dgm:prSet presAssocID="{14B49BD3-CA1A-4B4E-8D04-05EA99F9B753}" presName="spH" presStyleCnt="0"/>
      <dgm:spPr/>
    </dgm:pt>
    <dgm:pt modelId="{4F2036F0-CF1B-413C-A4E1-D85D14E0FCF9}" type="pres">
      <dgm:prSet presAssocID="{14B49BD3-CA1A-4B4E-8D04-05EA99F9B753}" presName="desTx" presStyleLbl="node1" presStyleIdx="1" presStyleCnt="2">
        <dgm:presLayoutVars>
          <dgm:bulletEnabled val="1"/>
        </dgm:presLayoutVars>
      </dgm:prSet>
      <dgm:spPr/>
      <dgm:t>
        <a:bodyPr/>
        <a:lstStyle/>
        <a:p>
          <a:endParaRPr lang="en-US"/>
        </a:p>
      </dgm:t>
    </dgm:pt>
  </dgm:ptLst>
  <dgm:cxnLst>
    <dgm:cxn modelId="{88EEE5A5-B4D6-464B-850E-9778C5A65BA1}" type="presOf" srcId="{DAC74D1B-CAD8-4660-87B2-C777908A265E}" destId="{4F2036F0-CF1B-413C-A4E1-D85D14E0FCF9}" srcOrd="0" destOrd="1" presId="urn:diagrams.loki3.com/BracketList"/>
    <dgm:cxn modelId="{133C24C8-B6A2-489D-B226-8AA1545F6003}" srcId="{3D5B7C4A-87F6-4138-A208-36C5CB410FD9}" destId="{71161093-5A21-4CC2-834F-F32FD8D41635}" srcOrd="3" destOrd="0" parTransId="{B2EAA1DE-CBC4-4467-B082-505970162D3B}" sibTransId="{8CF47517-10E0-440A-8309-3189C248A7AA}"/>
    <dgm:cxn modelId="{0D9FC54F-09E2-428B-95C4-914D265371A0}" srcId="{3D5B7C4A-87F6-4138-A208-36C5CB410FD9}" destId="{0BBE3DAE-48FF-4FB7-9D9D-41C376670319}" srcOrd="1" destOrd="0" parTransId="{8C7B4F42-6B28-46A7-9CBB-648322FFA275}" sibTransId="{886A7384-A8BE-47C7-86D3-DAC4C736143E}"/>
    <dgm:cxn modelId="{463D54BE-4E4A-4A0C-AE77-FE8AC6B129D7}" type="presOf" srcId="{2D877715-60DE-463A-99B4-B49EF0E171F4}" destId="{EB064E0B-CCA8-436D-B0AF-F51A9BD04027}" srcOrd="0" destOrd="0" presId="urn:diagrams.loki3.com/BracketList"/>
    <dgm:cxn modelId="{B6727480-0416-4D05-BB45-B4E75CA263DE}" srcId="{14B49BD3-CA1A-4B4E-8D04-05EA99F9B753}" destId="{DAC74D1B-CAD8-4660-87B2-C777908A265E}" srcOrd="1" destOrd="0" parTransId="{14A63C62-A366-47ED-91C7-5C28567AF3D6}" sibTransId="{5CA39273-8F57-4433-ACB8-BD4766DF363F}"/>
    <dgm:cxn modelId="{9857BC3B-6354-4B0F-A5E9-DFBEE6CEDA73}" type="presOf" srcId="{6F933298-AEA0-4F8E-9D29-2165494193AB}" destId="{4F2036F0-CF1B-413C-A4E1-D85D14E0FCF9}" srcOrd="0" destOrd="0" presId="urn:diagrams.loki3.com/BracketList"/>
    <dgm:cxn modelId="{EBF27BC0-0B64-46DE-A234-88A0ABFCD2C5}" type="presOf" srcId="{BC95038F-E196-4F27-ADD4-E2986D93047B}" destId="{9102CBD0-C5F1-4965-99A9-6CA05CFCB845}" srcOrd="0" destOrd="4" presId="urn:diagrams.loki3.com/BracketList"/>
    <dgm:cxn modelId="{D520A72C-C802-45BF-8021-D218583DAEB5}" type="presOf" srcId="{14B49BD3-CA1A-4B4E-8D04-05EA99F9B753}" destId="{8789377A-A16A-41AD-9B01-DF4CBFD90E50}" srcOrd="0" destOrd="0" presId="urn:diagrams.loki3.com/BracketList"/>
    <dgm:cxn modelId="{081A3DC2-B798-4D24-854D-6DD5EE1ACFC8}" type="presOf" srcId="{3D5B7C4A-87F6-4138-A208-36C5CB410FD9}" destId="{FC8B8E84-B66A-45F2-AB7E-789A5565CACF}" srcOrd="0" destOrd="0" presId="urn:diagrams.loki3.com/BracketList"/>
    <dgm:cxn modelId="{09C555AA-403E-4F42-8CA8-F7DB06B044D8}" type="presOf" srcId="{550A33A4-8D6B-4BBB-9005-CEAF24183041}" destId="{9102CBD0-C5F1-4965-99A9-6CA05CFCB845}" srcOrd="0" destOrd="0" presId="urn:diagrams.loki3.com/BracketList"/>
    <dgm:cxn modelId="{1012B595-2FF4-4573-AB50-C6630C737E8D}" srcId="{14B49BD3-CA1A-4B4E-8D04-05EA99F9B753}" destId="{6F933298-AEA0-4F8E-9D29-2165494193AB}" srcOrd="0" destOrd="0" parTransId="{A6C0B956-7A2F-4FDC-A799-A90443849BB0}" sibTransId="{35C9A50C-8920-47C7-9D1F-3CABB0C86915}"/>
    <dgm:cxn modelId="{4878DF66-4564-4C2D-A933-984F122268B2}" srcId="{3D5B7C4A-87F6-4138-A208-36C5CB410FD9}" destId="{BC95038F-E196-4F27-ADD4-E2986D93047B}" srcOrd="4" destOrd="0" parTransId="{C71F4C61-5126-470A-AE44-320AB1F23989}" sibTransId="{54E7EB96-67F7-47B3-B77A-674416C0B2FF}"/>
    <dgm:cxn modelId="{86656D3C-D5B8-4B44-ACAC-C469B3243581}" srcId="{2D877715-60DE-463A-99B4-B49EF0E171F4}" destId="{14B49BD3-CA1A-4B4E-8D04-05EA99F9B753}" srcOrd="1" destOrd="0" parTransId="{7EB99158-C0D6-4331-B3C4-D9C92E04E268}" sibTransId="{B4823EE5-EA2F-43E0-90AB-0A99D9D24309}"/>
    <dgm:cxn modelId="{23647597-48D7-403D-AB5B-1BC35176FEB7}" srcId="{2D877715-60DE-463A-99B4-B49EF0E171F4}" destId="{3D5B7C4A-87F6-4138-A208-36C5CB410FD9}" srcOrd="0" destOrd="0" parTransId="{6764666F-5FE1-4448-A44D-54426638DD41}" sibTransId="{E2DA2C86-E71C-4DCE-B774-19BC7ED31061}"/>
    <dgm:cxn modelId="{894D6C5F-666C-4551-AB83-49208A75BF44}" type="presOf" srcId="{9C75DBAB-159D-4821-9273-61905A42A4C0}" destId="{9102CBD0-C5F1-4965-99A9-6CA05CFCB845}" srcOrd="0" destOrd="2" presId="urn:diagrams.loki3.com/BracketList"/>
    <dgm:cxn modelId="{8E1F2587-5F7E-44D6-A96E-2A6DD6DFA7A1}" srcId="{3D5B7C4A-87F6-4138-A208-36C5CB410FD9}" destId="{9C75DBAB-159D-4821-9273-61905A42A4C0}" srcOrd="2" destOrd="0" parTransId="{E96BB771-D552-4ACE-921C-9D0AFAFA1282}" sibTransId="{09D80278-5137-4DC2-9E07-B1195571A726}"/>
    <dgm:cxn modelId="{9BDC3C2E-8931-4E42-A86E-4D21EBAB65A6}" type="presOf" srcId="{71161093-5A21-4CC2-834F-F32FD8D41635}" destId="{9102CBD0-C5F1-4965-99A9-6CA05CFCB845}" srcOrd="0" destOrd="3" presId="urn:diagrams.loki3.com/BracketList"/>
    <dgm:cxn modelId="{A359B694-6ED3-4535-A9A6-640E3AF689C5}" srcId="{3D5B7C4A-87F6-4138-A208-36C5CB410FD9}" destId="{550A33A4-8D6B-4BBB-9005-CEAF24183041}" srcOrd="0" destOrd="0" parTransId="{26A84847-CA6A-48DC-BEB2-CCB4341ECD28}" sibTransId="{96825C62-AAD8-4FE5-8808-11D43828DB64}"/>
    <dgm:cxn modelId="{A9EAF4D7-D4BA-43F9-80FC-21A8CCB7F264}" type="presOf" srcId="{0BBE3DAE-48FF-4FB7-9D9D-41C376670319}" destId="{9102CBD0-C5F1-4965-99A9-6CA05CFCB845}" srcOrd="0" destOrd="1" presId="urn:diagrams.loki3.com/BracketList"/>
    <dgm:cxn modelId="{4E01BCD9-53D5-487F-85D4-BFA941E2EB37}" type="presParOf" srcId="{EB064E0B-CCA8-436D-B0AF-F51A9BD04027}" destId="{47DA4508-B3AE-4966-BAE7-71C4A9C4F848}" srcOrd="0" destOrd="0" presId="urn:diagrams.loki3.com/BracketList"/>
    <dgm:cxn modelId="{3A454E68-D88F-4F37-9BD7-13C95ABC70E4}" type="presParOf" srcId="{47DA4508-B3AE-4966-BAE7-71C4A9C4F848}" destId="{FC8B8E84-B66A-45F2-AB7E-789A5565CACF}" srcOrd="0" destOrd="0" presId="urn:diagrams.loki3.com/BracketList"/>
    <dgm:cxn modelId="{FA27B5B9-A9BE-4C29-A1CE-DBAAECA76E8D}" type="presParOf" srcId="{47DA4508-B3AE-4966-BAE7-71C4A9C4F848}" destId="{54EF25D2-95A0-4D0B-A36B-230B5E6018CA}" srcOrd="1" destOrd="0" presId="urn:diagrams.loki3.com/BracketList"/>
    <dgm:cxn modelId="{9C14487D-DD11-4B9B-8CB2-E81CF0343242}" type="presParOf" srcId="{47DA4508-B3AE-4966-BAE7-71C4A9C4F848}" destId="{A8CC0651-37FC-4E3E-86BF-6F17D771F2BB}" srcOrd="2" destOrd="0" presId="urn:diagrams.loki3.com/BracketList"/>
    <dgm:cxn modelId="{D40F5FF7-3B17-4315-8D98-56E9D96D5AC3}" type="presParOf" srcId="{47DA4508-B3AE-4966-BAE7-71C4A9C4F848}" destId="{9102CBD0-C5F1-4965-99A9-6CA05CFCB845}" srcOrd="3" destOrd="0" presId="urn:diagrams.loki3.com/BracketList"/>
    <dgm:cxn modelId="{BC98D0B1-A70F-4D89-98CD-E7233850E9FB}" type="presParOf" srcId="{EB064E0B-CCA8-436D-B0AF-F51A9BD04027}" destId="{6AA4B08D-259D-48CE-8561-ED956000F653}" srcOrd="1" destOrd="0" presId="urn:diagrams.loki3.com/BracketList"/>
    <dgm:cxn modelId="{D2D215DE-AE98-4CF1-8B29-B3DD9C991CB4}" type="presParOf" srcId="{EB064E0B-CCA8-436D-B0AF-F51A9BD04027}" destId="{0A8EB9C3-32B2-4BCA-96CD-0BF3C92C7225}" srcOrd="2" destOrd="0" presId="urn:diagrams.loki3.com/BracketList"/>
    <dgm:cxn modelId="{FC5C6B6F-B42B-4813-BB1A-8D814182CF44}" type="presParOf" srcId="{0A8EB9C3-32B2-4BCA-96CD-0BF3C92C7225}" destId="{8789377A-A16A-41AD-9B01-DF4CBFD90E50}" srcOrd="0" destOrd="0" presId="urn:diagrams.loki3.com/BracketList"/>
    <dgm:cxn modelId="{8E5DBF26-9859-4C58-88D1-1C62221DDDC2}" type="presParOf" srcId="{0A8EB9C3-32B2-4BCA-96CD-0BF3C92C7225}" destId="{8BA5A21E-ABB2-41F1-BCB1-0A9AF2157843}" srcOrd="1" destOrd="0" presId="urn:diagrams.loki3.com/BracketList"/>
    <dgm:cxn modelId="{3B57DCB1-76DB-4529-A2CF-47993E55187B}" type="presParOf" srcId="{0A8EB9C3-32B2-4BCA-96CD-0BF3C92C7225}" destId="{32532903-A237-4E99-8C97-C1577B9E46D5}" srcOrd="2" destOrd="0" presId="urn:diagrams.loki3.com/BracketList"/>
    <dgm:cxn modelId="{CE14541E-11E6-4DFD-B0F0-91A94A7936D0}" type="presParOf" srcId="{0A8EB9C3-32B2-4BCA-96CD-0BF3C92C7225}" destId="{4F2036F0-CF1B-413C-A4E1-D85D14E0FCF9}"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BF4A76B-1AF7-4246-A93C-E2687DF16B18}"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BAA90854-2001-4AE7-8D1F-7707AD9D7E48}">
      <dgm:prSet phldrT="[Text]"/>
      <dgm:spPr/>
      <dgm:t>
        <a:bodyPr/>
        <a:lstStyle/>
        <a:p>
          <a:r>
            <a:rPr lang="en-US" dirty="0"/>
            <a:t>Girls</a:t>
          </a:r>
        </a:p>
      </dgm:t>
    </dgm:pt>
    <dgm:pt modelId="{1744B622-88E4-4121-8392-D61B32CF70A9}" type="parTrans" cxnId="{C412AE79-ACA7-41C0-9EFE-9436354E3844}">
      <dgm:prSet/>
      <dgm:spPr/>
      <dgm:t>
        <a:bodyPr/>
        <a:lstStyle/>
        <a:p>
          <a:endParaRPr lang="en-US"/>
        </a:p>
      </dgm:t>
    </dgm:pt>
    <dgm:pt modelId="{572FEC84-116C-4B22-8BC1-69331A0590B8}" type="sibTrans" cxnId="{C412AE79-ACA7-41C0-9EFE-9436354E3844}">
      <dgm:prSet/>
      <dgm:spPr/>
      <dgm:t>
        <a:bodyPr/>
        <a:lstStyle/>
        <a:p>
          <a:endParaRPr lang="en-US"/>
        </a:p>
      </dgm:t>
    </dgm:pt>
    <dgm:pt modelId="{775B76E6-F603-4AF0-BB35-733F7D9C9C14}">
      <dgm:prSet phldrT="[Text]"/>
      <dgm:spPr/>
      <dgm:t>
        <a:bodyPr/>
        <a:lstStyle/>
        <a:p>
          <a:r>
            <a:rPr lang="en-US" dirty="0"/>
            <a:t>Community police</a:t>
          </a:r>
        </a:p>
      </dgm:t>
    </dgm:pt>
    <dgm:pt modelId="{3DAC1EE0-7198-488B-99AC-5BE42696A079}" type="parTrans" cxnId="{B2B309B2-15D0-464D-86B1-F5BC519C5EED}">
      <dgm:prSet/>
      <dgm:spPr/>
      <dgm:t>
        <a:bodyPr/>
        <a:lstStyle/>
        <a:p>
          <a:endParaRPr lang="en-US"/>
        </a:p>
      </dgm:t>
    </dgm:pt>
    <dgm:pt modelId="{DF9473EF-BAF5-4C2E-BE56-BD961C6F5A86}" type="sibTrans" cxnId="{B2B309B2-15D0-464D-86B1-F5BC519C5EED}">
      <dgm:prSet/>
      <dgm:spPr/>
      <dgm:t>
        <a:bodyPr/>
        <a:lstStyle/>
        <a:p>
          <a:endParaRPr lang="en-US"/>
        </a:p>
      </dgm:t>
    </dgm:pt>
    <dgm:pt modelId="{7BB19491-0274-4A17-8384-BB9F9C86783D}">
      <dgm:prSet phldrT="[Text]"/>
      <dgm:spPr/>
      <dgm:t>
        <a:bodyPr/>
        <a:lstStyle/>
        <a:p>
          <a:r>
            <a:rPr lang="en-US" dirty="0"/>
            <a:t>UNHCR (PRT)</a:t>
          </a:r>
        </a:p>
      </dgm:t>
    </dgm:pt>
    <dgm:pt modelId="{85D106DF-0D7C-4DBD-85A0-49D788CA4687}" type="parTrans" cxnId="{5AF9533F-6F67-4C5A-A650-5262F3B90A94}">
      <dgm:prSet/>
      <dgm:spPr/>
      <dgm:t>
        <a:bodyPr/>
        <a:lstStyle/>
        <a:p>
          <a:endParaRPr lang="en-US"/>
        </a:p>
      </dgm:t>
    </dgm:pt>
    <dgm:pt modelId="{AF26126B-6B5F-4762-BA1F-F5BFE7D194F9}" type="sibTrans" cxnId="{5AF9533F-6F67-4C5A-A650-5262F3B90A94}">
      <dgm:prSet/>
      <dgm:spPr/>
      <dgm:t>
        <a:bodyPr/>
        <a:lstStyle/>
        <a:p>
          <a:endParaRPr lang="en-US"/>
        </a:p>
      </dgm:t>
    </dgm:pt>
    <dgm:pt modelId="{3C64D77E-9796-4670-96A0-9EC18B878338}">
      <dgm:prSet phldrT="[Text]"/>
      <dgm:spPr/>
      <dgm:t>
        <a:bodyPr/>
        <a:lstStyle/>
        <a:p>
          <a:r>
            <a:rPr lang="en-US" dirty="0"/>
            <a:t>Boys</a:t>
          </a:r>
        </a:p>
      </dgm:t>
    </dgm:pt>
    <dgm:pt modelId="{F09EFD2E-9527-4420-915E-D6C160660005}" type="parTrans" cxnId="{A2CF7C55-CE42-4BD0-A01E-321E45DC34BD}">
      <dgm:prSet/>
      <dgm:spPr/>
      <dgm:t>
        <a:bodyPr/>
        <a:lstStyle/>
        <a:p>
          <a:endParaRPr lang="en-US"/>
        </a:p>
      </dgm:t>
    </dgm:pt>
    <dgm:pt modelId="{50DA4733-FFB8-4202-AE8C-A596F72C772A}" type="sibTrans" cxnId="{A2CF7C55-CE42-4BD0-A01E-321E45DC34BD}">
      <dgm:prSet/>
      <dgm:spPr/>
      <dgm:t>
        <a:bodyPr/>
        <a:lstStyle/>
        <a:p>
          <a:endParaRPr lang="en-US"/>
        </a:p>
      </dgm:t>
    </dgm:pt>
    <dgm:pt modelId="{2F279A35-F31A-4AB3-A68D-46374485A243}">
      <dgm:prSet phldrT="[Text]"/>
      <dgm:spPr/>
      <dgm:t>
        <a:bodyPr/>
        <a:lstStyle/>
        <a:p>
          <a:r>
            <a:rPr lang="en-US" dirty="0"/>
            <a:t>UNICEF/Makani (awareness raising)</a:t>
          </a:r>
        </a:p>
      </dgm:t>
    </dgm:pt>
    <dgm:pt modelId="{66DE4ED6-4F45-43CB-817D-E9D95D1B7C36}" type="parTrans" cxnId="{6E1C6587-A304-48B8-BF92-BB81B7D15C2C}">
      <dgm:prSet/>
      <dgm:spPr/>
      <dgm:t>
        <a:bodyPr/>
        <a:lstStyle/>
        <a:p>
          <a:endParaRPr lang="en-US"/>
        </a:p>
      </dgm:t>
    </dgm:pt>
    <dgm:pt modelId="{F1D6231D-6369-46DF-8E79-A3D67E0DC973}" type="sibTrans" cxnId="{6E1C6587-A304-48B8-BF92-BB81B7D15C2C}">
      <dgm:prSet/>
      <dgm:spPr/>
      <dgm:t>
        <a:bodyPr/>
        <a:lstStyle/>
        <a:p>
          <a:endParaRPr lang="en-US"/>
        </a:p>
      </dgm:t>
    </dgm:pt>
    <dgm:pt modelId="{ED420DC2-87EA-4909-A0B8-A3C2744101F2}">
      <dgm:prSet phldrT="[Text]"/>
      <dgm:spPr/>
      <dgm:t>
        <a:bodyPr/>
        <a:lstStyle/>
        <a:p>
          <a:r>
            <a:rPr lang="en-US" dirty="0"/>
            <a:t>SCJ (education)</a:t>
          </a:r>
        </a:p>
      </dgm:t>
    </dgm:pt>
    <dgm:pt modelId="{8BA80E0B-A41F-4BA3-A33D-25A26C6B5A85}" type="parTrans" cxnId="{A3019CD2-9149-4D56-A268-EBCF04A7F0F5}">
      <dgm:prSet/>
      <dgm:spPr/>
      <dgm:t>
        <a:bodyPr/>
        <a:lstStyle/>
        <a:p>
          <a:endParaRPr lang="en-US"/>
        </a:p>
      </dgm:t>
    </dgm:pt>
    <dgm:pt modelId="{BE67CFE8-A0D7-437A-AD75-0AD8D5C5B631}" type="sibTrans" cxnId="{A3019CD2-9149-4D56-A268-EBCF04A7F0F5}">
      <dgm:prSet/>
      <dgm:spPr/>
      <dgm:t>
        <a:bodyPr/>
        <a:lstStyle/>
        <a:p>
          <a:endParaRPr lang="en-US"/>
        </a:p>
      </dgm:t>
    </dgm:pt>
    <dgm:pt modelId="{F992CE9B-6A4E-486F-9C17-2EABBCFFF754}">
      <dgm:prSet phldrT="[Text]"/>
      <dgm:spPr/>
      <dgm:t>
        <a:bodyPr/>
        <a:lstStyle/>
        <a:p>
          <a:r>
            <a:rPr lang="en-US" dirty="0"/>
            <a:t>Mothers</a:t>
          </a:r>
        </a:p>
      </dgm:t>
    </dgm:pt>
    <dgm:pt modelId="{183B0B02-6455-4F7C-A54D-3FFCA0AEB15B}" type="parTrans" cxnId="{4F1271CA-FDD8-47FA-BC45-DCA8A03A78C5}">
      <dgm:prSet/>
      <dgm:spPr/>
      <dgm:t>
        <a:bodyPr/>
        <a:lstStyle/>
        <a:p>
          <a:endParaRPr lang="en-US"/>
        </a:p>
      </dgm:t>
    </dgm:pt>
    <dgm:pt modelId="{734ABD1B-0389-4E58-BE65-2C34E20B4B43}" type="sibTrans" cxnId="{4F1271CA-FDD8-47FA-BC45-DCA8A03A78C5}">
      <dgm:prSet/>
      <dgm:spPr/>
      <dgm:t>
        <a:bodyPr/>
        <a:lstStyle/>
        <a:p>
          <a:endParaRPr lang="en-US"/>
        </a:p>
      </dgm:t>
    </dgm:pt>
    <dgm:pt modelId="{DEE1DA06-AFA1-461D-9FC0-E75B11BA69F6}">
      <dgm:prSet phldrT="[Text]"/>
      <dgm:spPr/>
      <dgm:t>
        <a:bodyPr/>
        <a:lstStyle/>
        <a:p>
          <a:r>
            <a:rPr lang="en-US" dirty="0"/>
            <a:t>No knowledge</a:t>
          </a:r>
        </a:p>
      </dgm:t>
    </dgm:pt>
    <dgm:pt modelId="{ACBC0F9D-61B0-4EB5-999A-AF3163876341}" type="parTrans" cxnId="{BCEE8AE5-9593-4995-B02C-0C4712A65925}">
      <dgm:prSet/>
      <dgm:spPr/>
      <dgm:t>
        <a:bodyPr/>
        <a:lstStyle/>
        <a:p>
          <a:endParaRPr lang="en-US"/>
        </a:p>
      </dgm:t>
    </dgm:pt>
    <dgm:pt modelId="{8C63A381-3EAD-4056-96E7-0051C025A534}" type="sibTrans" cxnId="{BCEE8AE5-9593-4995-B02C-0C4712A65925}">
      <dgm:prSet/>
      <dgm:spPr/>
      <dgm:t>
        <a:bodyPr/>
        <a:lstStyle/>
        <a:p>
          <a:endParaRPr lang="en-US"/>
        </a:p>
      </dgm:t>
    </dgm:pt>
    <dgm:pt modelId="{2D586FB8-7CE5-413D-8071-BFE943DF562E}">
      <dgm:prSet phldrT="[Text]"/>
      <dgm:spPr/>
      <dgm:t>
        <a:bodyPr/>
        <a:lstStyle/>
        <a:p>
          <a:r>
            <a:rPr lang="en-US" dirty="0"/>
            <a:t>UN WOMEN (PSS)</a:t>
          </a:r>
        </a:p>
      </dgm:t>
    </dgm:pt>
    <dgm:pt modelId="{4489239E-7012-4966-BEA2-A5CF45958BBC}" type="parTrans" cxnId="{AD28B897-AA2E-4593-BA57-393D8974A6BF}">
      <dgm:prSet/>
      <dgm:spPr/>
      <dgm:t>
        <a:bodyPr/>
        <a:lstStyle/>
        <a:p>
          <a:endParaRPr lang="en-US"/>
        </a:p>
      </dgm:t>
    </dgm:pt>
    <dgm:pt modelId="{EBF5F35A-20D2-4A2E-B677-08375869E5AE}" type="sibTrans" cxnId="{AD28B897-AA2E-4593-BA57-393D8974A6BF}">
      <dgm:prSet/>
      <dgm:spPr/>
      <dgm:t>
        <a:bodyPr/>
        <a:lstStyle/>
        <a:p>
          <a:endParaRPr lang="en-US"/>
        </a:p>
      </dgm:t>
    </dgm:pt>
    <dgm:pt modelId="{09A31DAD-06FA-404C-812E-79A975821F52}">
      <dgm:prSet/>
      <dgm:spPr/>
      <dgm:t>
        <a:bodyPr/>
        <a:lstStyle/>
        <a:p>
          <a:r>
            <a:rPr lang="en-US" dirty="0"/>
            <a:t>Fathers</a:t>
          </a:r>
        </a:p>
      </dgm:t>
    </dgm:pt>
    <dgm:pt modelId="{6A1E6F86-338A-4B5A-8EB9-FD3073C7AEE2}" type="parTrans" cxnId="{A870C468-D705-4F74-882B-9602FA2027FE}">
      <dgm:prSet/>
      <dgm:spPr/>
      <dgm:t>
        <a:bodyPr/>
        <a:lstStyle/>
        <a:p>
          <a:endParaRPr lang="en-US"/>
        </a:p>
      </dgm:t>
    </dgm:pt>
    <dgm:pt modelId="{ECADA4EF-7ACB-4ACF-9447-13DBE7C094A8}" type="sibTrans" cxnId="{A870C468-D705-4F74-882B-9602FA2027FE}">
      <dgm:prSet/>
      <dgm:spPr/>
      <dgm:t>
        <a:bodyPr/>
        <a:lstStyle/>
        <a:p>
          <a:endParaRPr lang="en-US"/>
        </a:p>
      </dgm:t>
    </dgm:pt>
    <dgm:pt modelId="{041227C8-3313-4CAB-91A1-B6FDC750E574}">
      <dgm:prSet/>
      <dgm:spPr/>
      <dgm:t>
        <a:bodyPr/>
        <a:lstStyle/>
        <a:p>
          <a:r>
            <a:rPr lang="en-US" dirty="0"/>
            <a:t>No knowledge</a:t>
          </a:r>
        </a:p>
      </dgm:t>
    </dgm:pt>
    <dgm:pt modelId="{D1EE2563-34E4-4E04-B645-7BFC0372EF68}" type="parTrans" cxnId="{BBC43E5C-7149-44A5-AC16-A3F57E2CAEE1}">
      <dgm:prSet/>
      <dgm:spPr/>
      <dgm:t>
        <a:bodyPr/>
        <a:lstStyle/>
        <a:p>
          <a:endParaRPr lang="en-US"/>
        </a:p>
      </dgm:t>
    </dgm:pt>
    <dgm:pt modelId="{C16C5041-865E-4494-A6B7-EDF0C8E83958}" type="sibTrans" cxnId="{BBC43E5C-7149-44A5-AC16-A3F57E2CAEE1}">
      <dgm:prSet/>
      <dgm:spPr/>
      <dgm:t>
        <a:bodyPr/>
        <a:lstStyle/>
        <a:p>
          <a:endParaRPr lang="en-US"/>
        </a:p>
      </dgm:t>
    </dgm:pt>
    <dgm:pt modelId="{80BB1B9E-FC13-4AEE-A369-9076F2898099}">
      <dgm:prSet phldrT="[Text]"/>
      <dgm:spPr/>
      <dgm:t>
        <a:bodyPr/>
        <a:lstStyle/>
        <a:p>
          <a:r>
            <a:rPr lang="en-US" dirty="0"/>
            <a:t>SCJ (CP)</a:t>
          </a:r>
        </a:p>
      </dgm:t>
    </dgm:pt>
    <dgm:pt modelId="{0BC428DF-A316-4957-B6BA-6A551AD4C96B}" type="parTrans" cxnId="{F131EA24-4384-4101-8435-D34F8663ABFF}">
      <dgm:prSet/>
      <dgm:spPr/>
      <dgm:t>
        <a:bodyPr/>
        <a:lstStyle/>
        <a:p>
          <a:endParaRPr lang="en-US"/>
        </a:p>
      </dgm:t>
    </dgm:pt>
    <dgm:pt modelId="{F32DC70F-6556-4CB7-A460-BB7E71D02465}" type="sibTrans" cxnId="{F131EA24-4384-4101-8435-D34F8663ABFF}">
      <dgm:prSet/>
      <dgm:spPr/>
      <dgm:t>
        <a:bodyPr/>
        <a:lstStyle/>
        <a:p>
          <a:endParaRPr lang="en-US"/>
        </a:p>
      </dgm:t>
    </dgm:pt>
    <dgm:pt modelId="{D346AAA0-705D-40EA-8627-03C5D1D3DF00}">
      <dgm:prSet phldrT="[Text]"/>
      <dgm:spPr/>
      <dgm:t>
        <a:bodyPr/>
        <a:lstStyle/>
        <a:p>
          <a:r>
            <a:rPr lang="en-US" dirty="0"/>
            <a:t>IFH (PSS)</a:t>
          </a:r>
        </a:p>
      </dgm:t>
    </dgm:pt>
    <dgm:pt modelId="{F0056883-FD20-4C08-8D71-90F618DA0050}" type="parTrans" cxnId="{48EBF7C0-7C10-4EAA-B44A-E1BE594D4845}">
      <dgm:prSet/>
      <dgm:spPr/>
      <dgm:t>
        <a:bodyPr/>
        <a:lstStyle/>
        <a:p>
          <a:endParaRPr lang="en-US"/>
        </a:p>
      </dgm:t>
    </dgm:pt>
    <dgm:pt modelId="{9DF9CA25-4A02-484C-80CE-CDB17B1095B6}" type="sibTrans" cxnId="{48EBF7C0-7C10-4EAA-B44A-E1BE594D4845}">
      <dgm:prSet/>
      <dgm:spPr/>
      <dgm:t>
        <a:bodyPr/>
        <a:lstStyle/>
        <a:p>
          <a:endParaRPr lang="en-US"/>
        </a:p>
      </dgm:t>
    </dgm:pt>
    <dgm:pt modelId="{FA998B0B-D291-4B69-8FFD-2805E895B3A5}">
      <dgm:prSet phldrT="[Text]"/>
      <dgm:spPr/>
      <dgm:t>
        <a:bodyPr/>
        <a:lstStyle/>
        <a:p>
          <a:r>
            <a:rPr lang="en-US" dirty="0"/>
            <a:t>UNHCR sites and hotline</a:t>
          </a:r>
        </a:p>
      </dgm:t>
    </dgm:pt>
    <dgm:pt modelId="{4AF483AC-3622-4673-A996-B076613524D5}" type="parTrans" cxnId="{813EFBDF-FB48-4E98-A3AD-2267CFA4FEEF}">
      <dgm:prSet/>
      <dgm:spPr/>
      <dgm:t>
        <a:bodyPr/>
        <a:lstStyle/>
        <a:p>
          <a:endParaRPr lang="en-US"/>
        </a:p>
      </dgm:t>
    </dgm:pt>
    <dgm:pt modelId="{73F63C95-AFC8-4161-8258-9AA584A541C7}" type="sibTrans" cxnId="{813EFBDF-FB48-4E98-A3AD-2267CFA4FEEF}">
      <dgm:prSet/>
      <dgm:spPr/>
      <dgm:t>
        <a:bodyPr/>
        <a:lstStyle/>
        <a:p>
          <a:endParaRPr lang="en-US"/>
        </a:p>
      </dgm:t>
    </dgm:pt>
    <dgm:pt modelId="{A7E42280-EB18-47E5-A32B-8C8EEC18A997}">
      <dgm:prSet phldrT="[Text]"/>
      <dgm:spPr/>
      <dgm:t>
        <a:bodyPr/>
        <a:lstStyle/>
        <a:p>
          <a:r>
            <a:rPr lang="en-US" dirty="0"/>
            <a:t>FPD/police</a:t>
          </a:r>
        </a:p>
      </dgm:t>
    </dgm:pt>
    <dgm:pt modelId="{202BACEA-18DE-4473-AE96-17B69327D693}" type="parTrans" cxnId="{A46F82B7-0996-40D5-926B-B764C3AA2B3F}">
      <dgm:prSet/>
      <dgm:spPr/>
      <dgm:t>
        <a:bodyPr/>
        <a:lstStyle/>
        <a:p>
          <a:endParaRPr lang="en-US"/>
        </a:p>
      </dgm:t>
    </dgm:pt>
    <dgm:pt modelId="{9E591C71-E5D2-4F01-87C2-2C05FF2FDA68}" type="sibTrans" cxnId="{A46F82B7-0996-40D5-926B-B764C3AA2B3F}">
      <dgm:prSet/>
      <dgm:spPr/>
      <dgm:t>
        <a:bodyPr/>
        <a:lstStyle/>
        <a:p>
          <a:endParaRPr lang="en-US"/>
        </a:p>
      </dgm:t>
    </dgm:pt>
    <dgm:pt modelId="{5DFB852D-3488-497F-921F-76030A5530C5}">
      <dgm:prSet phldrT="[Text]"/>
      <dgm:spPr/>
      <dgm:t>
        <a:bodyPr/>
        <a:lstStyle/>
        <a:p>
          <a:r>
            <a:rPr lang="en-US" dirty="0"/>
            <a:t>IFH (PSS)</a:t>
          </a:r>
        </a:p>
      </dgm:t>
    </dgm:pt>
    <dgm:pt modelId="{74B0E9CC-DE64-4912-9BF5-6E2A2FDE3B77}" type="parTrans" cxnId="{427E33EE-F00B-4F59-8CF5-7287AC303B09}">
      <dgm:prSet/>
      <dgm:spPr/>
      <dgm:t>
        <a:bodyPr/>
        <a:lstStyle/>
        <a:p>
          <a:endParaRPr lang="en-US"/>
        </a:p>
      </dgm:t>
    </dgm:pt>
    <dgm:pt modelId="{DF8F7F05-34C6-44E6-86C7-4529CF0B4F37}" type="sibTrans" cxnId="{427E33EE-F00B-4F59-8CF5-7287AC303B09}">
      <dgm:prSet/>
      <dgm:spPr/>
      <dgm:t>
        <a:bodyPr/>
        <a:lstStyle/>
        <a:p>
          <a:endParaRPr lang="en-US"/>
        </a:p>
      </dgm:t>
    </dgm:pt>
    <dgm:pt modelId="{B9FA3472-5F78-4CC3-A5DF-CEB71F6C776E}">
      <dgm:prSet phldrT="[Text]"/>
      <dgm:spPr/>
      <dgm:t>
        <a:bodyPr/>
        <a:lstStyle/>
        <a:p>
          <a:r>
            <a:rPr lang="en-US" dirty="0"/>
            <a:t>SCJ</a:t>
          </a:r>
        </a:p>
      </dgm:t>
    </dgm:pt>
    <dgm:pt modelId="{9D031F7B-AD24-43EC-8F97-14B939E319B1}" type="parTrans" cxnId="{CC1FEFD5-CAE5-4122-98A2-3D87F7828660}">
      <dgm:prSet/>
      <dgm:spPr/>
      <dgm:t>
        <a:bodyPr/>
        <a:lstStyle/>
        <a:p>
          <a:endParaRPr lang="en-US"/>
        </a:p>
      </dgm:t>
    </dgm:pt>
    <dgm:pt modelId="{1729374F-EC56-49AE-AE1E-3F34B0FF40AB}" type="sibTrans" cxnId="{CC1FEFD5-CAE5-4122-98A2-3D87F7828660}">
      <dgm:prSet/>
      <dgm:spPr/>
      <dgm:t>
        <a:bodyPr/>
        <a:lstStyle/>
        <a:p>
          <a:endParaRPr lang="en-US"/>
        </a:p>
      </dgm:t>
    </dgm:pt>
    <dgm:pt modelId="{D5715982-197E-4371-B9CA-698EE181AD19}">
      <dgm:prSet phldrT="[Text]"/>
      <dgm:spPr/>
      <dgm:t>
        <a:bodyPr/>
        <a:lstStyle/>
        <a:p>
          <a:r>
            <a:rPr lang="en-US" dirty="0"/>
            <a:t>UNHCR (PRT)</a:t>
          </a:r>
        </a:p>
      </dgm:t>
    </dgm:pt>
    <dgm:pt modelId="{515C631B-469A-4B6D-9F82-1F97A6B232BC}" type="parTrans" cxnId="{C2C07839-F96D-4149-8902-6497D4A6B986}">
      <dgm:prSet/>
      <dgm:spPr/>
      <dgm:t>
        <a:bodyPr/>
        <a:lstStyle/>
        <a:p>
          <a:endParaRPr lang="en-US"/>
        </a:p>
      </dgm:t>
    </dgm:pt>
    <dgm:pt modelId="{786516DD-480E-4D94-84CA-BB0A1508BCB9}" type="sibTrans" cxnId="{C2C07839-F96D-4149-8902-6497D4A6B986}">
      <dgm:prSet/>
      <dgm:spPr/>
      <dgm:t>
        <a:bodyPr/>
        <a:lstStyle/>
        <a:p>
          <a:endParaRPr lang="en-US"/>
        </a:p>
      </dgm:t>
    </dgm:pt>
    <dgm:pt modelId="{596EF2C1-2392-4954-90D3-5DD01D5A6017}">
      <dgm:prSet phldrT="[Text]"/>
      <dgm:spPr/>
      <dgm:t>
        <a:bodyPr/>
        <a:lstStyle/>
        <a:p>
          <a:r>
            <a:rPr lang="en-US" dirty="0"/>
            <a:t>ARDD</a:t>
          </a:r>
        </a:p>
      </dgm:t>
    </dgm:pt>
    <dgm:pt modelId="{5684118F-0CF2-4135-AB44-2DC0526D8A43}" type="parTrans" cxnId="{C50A28BD-952E-44B7-9C6B-27E4F4F59A34}">
      <dgm:prSet/>
      <dgm:spPr/>
      <dgm:t>
        <a:bodyPr/>
        <a:lstStyle/>
        <a:p>
          <a:endParaRPr lang="en-US"/>
        </a:p>
      </dgm:t>
    </dgm:pt>
    <dgm:pt modelId="{6BDF0A34-8DD6-4E56-B010-E7323F06740A}" type="sibTrans" cxnId="{C50A28BD-952E-44B7-9C6B-27E4F4F59A34}">
      <dgm:prSet/>
      <dgm:spPr/>
      <dgm:t>
        <a:bodyPr/>
        <a:lstStyle/>
        <a:p>
          <a:endParaRPr lang="en-US"/>
        </a:p>
      </dgm:t>
    </dgm:pt>
    <dgm:pt modelId="{69816FEC-EEDF-44B5-9356-BE39796168F6}">
      <dgm:prSet phldrT="[Text]"/>
      <dgm:spPr/>
      <dgm:t>
        <a:bodyPr/>
        <a:lstStyle/>
        <a:p>
          <a:r>
            <a:rPr lang="en-US" dirty="0"/>
            <a:t>Community police/FPD</a:t>
          </a:r>
        </a:p>
      </dgm:t>
    </dgm:pt>
    <dgm:pt modelId="{FCC75F45-0B48-4663-AAEF-6110EC3D2F61}" type="parTrans" cxnId="{6989E0F1-86FC-42D9-9D5E-36DF899AF33F}">
      <dgm:prSet/>
      <dgm:spPr/>
      <dgm:t>
        <a:bodyPr/>
        <a:lstStyle/>
        <a:p>
          <a:endParaRPr lang="en-US"/>
        </a:p>
      </dgm:t>
    </dgm:pt>
    <dgm:pt modelId="{A8D04FC5-F3F3-44D1-A7EB-54088F29E173}" type="sibTrans" cxnId="{6989E0F1-86FC-42D9-9D5E-36DF899AF33F}">
      <dgm:prSet/>
      <dgm:spPr/>
      <dgm:t>
        <a:bodyPr/>
        <a:lstStyle/>
        <a:p>
          <a:endParaRPr lang="en-US"/>
        </a:p>
      </dgm:t>
    </dgm:pt>
    <dgm:pt modelId="{D903DB27-B4BE-43DE-A027-A00C92101B6A}">
      <dgm:prSet/>
      <dgm:spPr/>
      <dgm:t>
        <a:bodyPr/>
        <a:lstStyle/>
        <a:p>
          <a:r>
            <a:rPr lang="en-US" dirty="0"/>
            <a:t>UNHCR</a:t>
          </a:r>
        </a:p>
      </dgm:t>
    </dgm:pt>
    <dgm:pt modelId="{F9C6A0F2-8378-4336-BF84-7F11BC3C1F2D}" type="parTrans" cxnId="{43E948C4-964A-4C09-B220-E0CBF27E3C5F}">
      <dgm:prSet/>
      <dgm:spPr/>
      <dgm:t>
        <a:bodyPr/>
        <a:lstStyle/>
        <a:p>
          <a:endParaRPr lang="en-US"/>
        </a:p>
      </dgm:t>
    </dgm:pt>
    <dgm:pt modelId="{D22DBC08-888C-4ABE-AD49-C194A722823C}" type="sibTrans" cxnId="{43E948C4-964A-4C09-B220-E0CBF27E3C5F}">
      <dgm:prSet/>
      <dgm:spPr/>
      <dgm:t>
        <a:bodyPr/>
        <a:lstStyle/>
        <a:p>
          <a:endParaRPr lang="en-US"/>
        </a:p>
      </dgm:t>
    </dgm:pt>
    <dgm:pt modelId="{ECF18E45-C719-4993-8AA9-DAC3E02FB7FB}">
      <dgm:prSet/>
      <dgm:spPr/>
      <dgm:t>
        <a:bodyPr/>
        <a:lstStyle/>
        <a:p>
          <a:r>
            <a:rPr lang="en-US" dirty="0"/>
            <a:t>IFH (PSS, counselling)</a:t>
          </a:r>
        </a:p>
      </dgm:t>
    </dgm:pt>
    <dgm:pt modelId="{47E233AD-72F9-44EF-8754-8CB6A6AA3509}" type="parTrans" cxnId="{F4E1FF6B-F4EB-4EFF-A26E-7FF96895C546}">
      <dgm:prSet/>
      <dgm:spPr/>
      <dgm:t>
        <a:bodyPr/>
        <a:lstStyle/>
        <a:p>
          <a:endParaRPr lang="en-US"/>
        </a:p>
      </dgm:t>
    </dgm:pt>
    <dgm:pt modelId="{FF2370BD-0CB8-4C59-B44C-99598BBD81B6}" type="sibTrans" cxnId="{F4E1FF6B-F4EB-4EFF-A26E-7FF96895C546}">
      <dgm:prSet/>
      <dgm:spPr/>
      <dgm:t>
        <a:bodyPr/>
        <a:lstStyle/>
        <a:p>
          <a:endParaRPr lang="en-US"/>
        </a:p>
      </dgm:t>
    </dgm:pt>
    <dgm:pt modelId="{C8AE37A2-C71A-42C7-AB67-56C2AAE34053}">
      <dgm:prSet/>
      <dgm:spPr/>
      <dgm:t>
        <a:bodyPr/>
        <a:lstStyle/>
        <a:p>
          <a:r>
            <a:rPr lang="en-US" dirty="0"/>
            <a:t>Police/community police</a:t>
          </a:r>
        </a:p>
      </dgm:t>
    </dgm:pt>
    <dgm:pt modelId="{1FBA3C7C-FB95-4A1E-AFEA-DCB406B26F1A}" type="parTrans" cxnId="{6FB8D2A6-355E-4026-A60B-A6AF2C809DF5}">
      <dgm:prSet/>
      <dgm:spPr/>
      <dgm:t>
        <a:bodyPr/>
        <a:lstStyle/>
        <a:p>
          <a:endParaRPr lang="en-US"/>
        </a:p>
      </dgm:t>
    </dgm:pt>
    <dgm:pt modelId="{16DDFA23-21CE-4235-B683-983EF27B792A}" type="sibTrans" cxnId="{6FB8D2A6-355E-4026-A60B-A6AF2C809DF5}">
      <dgm:prSet/>
      <dgm:spPr/>
      <dgm:t>
        <a:bodyPr/>
        <a:lstStyle/>
        <a:p>
          <a:endParaRPr lang="en-US"/>
        </a:p>
      </dgm:t>
    </dgm:pt>
    <dgm:pt modelId="{7B4B3443-93C0-4CA0-9CBA-530997E8946F}">
      <dgm:prSet/>
      <dgm:spPr/>
      <dgm:t>
        <a:bodyPr/>
        <a:lstStyle/>
        <a:p>
          <a:r>
            <a:rPr lang="en-US" dirty="0"/>
            <a:t>Teachers/school managers</a:t>
          </a:r>
        </a:p>
      </dgm:t>
    </dgm:pt>
    <dgm:pt modelId="{01EB2AE6-F196-4094-B604-E0C1BD8255E5}" type="parTrans" cxnId="{5961DD77-51E1-43B3-AA58-6E6BAFD628A1}">
      <dgm:prSet/>
      <dgm:spPr/>
      <dgm:t>
        <a:bodyPr/>
        <a:lstStyle/>
        <a:p>
          <a:endParaRPr lang="en-US"/>
        </a:p>
      </dgm:t>
    </dgm:pt>
    <dgm:pt modelId="{FFE0E47A-27BD-47DF-AEB5-11E42B9E42FD}" type="sibTrans" cxnId="{5961DD77-51E1-43B3-AA58-6E6BAFD628A1}">
      <dgm:prSet/>
      <dgm:spPr/>
      <dgm:t>
        <a:bodyPr/>
        <a:lstStyle/>
        <a:p>
          <a:endParaRPr lang="en-US"/>
        </a:p>
      </dgm:t>
    </dgm:pt>
    <dgm:pt modelId="{1CACAEDB-1E56-4D1F-B6E8-F915959B7FB0}" type="pres">
      <dgm:prSet presAssocID="{6BF4A76B-1AF7-4246-A93C-E2687DF16B18}" presName="Name0" presStyleCnt="0">
        <dgm:presLayoutVars>
          <dgm:dir/>
          <dgm:animLvl val="lvl"/>
          <dgm:resizeHandles val="exact"/>
        </dgm:presLayoutVars>
      </dgm:prSet>
      <dgm:spPr/>
      <dgm:t>
        <a:bodyPr/>
        <a:lstStyle/>
        <a:p>
          <a:endParaRPr lang="en-US"/>
        </a:p>
      </dgm:t>
    </dgm:pt>
    <dgm:pt modelId="{C794E0A6-7037-4509-959E-1628F0AE2887}" type="pres">
      <dgm:prSet presAssocID="{BAA90854-2001-4AE7-8D1F-7707AD9D7E48}" presName="composite" presStyleCnt="0"/>
      <dgm:spPr/>
    </dgm:pt>
    <dgm:pt modelId="{61E2C079-3633-47EB-9E56-1F029329B340}" type="pres">
      <dgm:prSet presAssocID="{BAA90854-2001-4AE7-8D1F-7707AD9D7E48}" presName="parTx" presStyleLbl="alignNode1" presStyleIdx="0" presStyleCnt="4">
        <dgm:presLayoutVars>
          <dgm:chMax val="0"/>
          <dgm:chPref val="0"/>
          <dgm:bulletEnabled val="1"/>
        </dgm:presLayoutVars>
      </dgm:prSet>
      <dgm:spPr/>
      <dgm:t>
        <a:bodyPr/>
        <a:lstStyle/>
        <a:p>
          <a:endParaRPr lang="en-US"/>
        </a:p>
      </dgm:t>
    </dgm:pt>
    <dgm:pt modelId="{F9F45129-C96E-4573-9F7B-E178116DEB34}" type="pres">
      <dgm:prSet presAssocID="{BAA90854-2001-4AE7-8D1F-7707AD9D7E48}" presName="desTx" presStyleLbl="alignAccFollowNode1" presStyleIdx="0" presStyleCnt="4">
        <dgm:presLayoutVars>
          <dgm:bulletEnabled val="1"/>
        </dgm:presLayoutVars>
      </dgm:prSet>
      <dgm:spPr/>
      <dgm:t>
        <a:bodyPr/>
        <a:lstStyle/>
        <a:p>
          <a:endParaRPr lang="en-US"/>
        </a:p>
      </dgm:t>
    </dgm:pt>
    <dgm:pt modelId="{28697EA4-61D7-4977-A6D3-82A66BCF5C18}" type="pres">
      <dgm:prSet presAssocID="{572FEC84-116C-4B22-8BC1-69331A0590B8}" presName="space" presStyleCnt="0"/>
      <dgm:spPr/>
    </dgm:pt>
    <dgm:pt modelId="{66711DF1-F113-47AB-B49B-3EABA6A4E2B3}" type="pres">
      <dgm:prSet presAssocID="{3C64D77E-9796-4670-96A0-9EC18B878338}" presName="composite" presStyleCnt="0"/>
      <dgm:spPr/>
    </dgm:pt>
    <dgm:pt modelId="{44DA566F-E415-43D1-BCF6-075093E862EC}" type="pres">
      <dgm:prSet presAssocID="{3C64D77E-9796-4670-96A0-9EC18B878338}" presName="parTx" presStyleLbl="alignNode1" presStyleIdx="1" presStyleCnt="4">
        <dgm:presLayoutVars>
          <dgm:chMax val="0"/>
          <dgm:chPref val="0"/>
          <dgm:bulletEnabled val="1"/>
        </dgm:presLayoutVars>
      </dgm:prSet>
      <dgm:spPr/>
      <dgm:t>
        <a:bodyPr/>
        <a:lstStyle/>
        <a:p>
          <a:endParaRPr lang="en-US"/>
        </a:p>
      </dgm:t>
    </dgm:pt>
    <dgm:pt modelId="{FD7929EA-4FC2-4B0D-94DF-52A3A29579D5}" type="pres">
      <dgm:prSet presAssocID="{3C64D77E-9796-4670-96A0-9EC18B878338}" presName="desTx" presStyleLbl="alignAccFollowNode1" presStyleIdx="1" presStyleCnt="4">
        <dgm:presLayoutVars>
          <dgm:bulletEnabled val="1"/>
        </dgm:presLayoutVars>
      </dgm:prSet>
      <dgm:spPr/>
      <dgm:t>
        <a:bodyPr/>
        <a:lstStyle/>
        <a:p>
          <a:endParaRPr lang="en-US"/>
        </a:p>
      </dgm:t>
    </dgm:pt>
    <dgm:pt modelId="{228505F9-5C3B-4FE8-9B6C-6057C4BA8290}" type="pres">
      <dgm:prSet presAssocID="{50DA4733-FFB8-4202-AE8C-A596F72C772A}" presName="space" presStyleCnt="0"/>
      <dgm:spPr/>
    </dgm:pt>
    <dgm:pt modelId="{71973C3E-C927-4016-B117-7456D46F8B53}" type="pres">
      <dgm:prSet presAssocID="{F992CE9B-6A4E-486F-9C17-2EABBCFFF754}" presName="composite" presStyleCnt="0"/>
      <dgm:spPr/>
    </dgm:pt>
    <dgm:pt modelId="{C6B01171-2879-413B-835F-D9FA692A619A}" type="pres">
      <dgm:prSet presAssocID="{F992CE9B-6A4E-486F-9C17-2EABBCFFF754}" presName="parTx" presStyleLbl="alignNode1" presStyleIdx="2" presStyleCnt="4">
        <dgm:presLayoutVars>
          <dgm:chMax val="0"/>
          <dgm:chPref val="0"/>
          <dgm:bulletEnabled val="1"/>
        </dgm:presLayoutVars>
      </dgm:prSet>
      <dgm:spPr/>
      <dgm:t>
        <a:bodyPr/>
        <a:lstStyle/>
        <a:p>
          <a:endParaRPr lang="en-US"/>
        </a:p>
      </dgm:t>
    </dgm:pt>
    <dgm:pt modelId="{48ADCDFA-1CF8-4B62-AA0B-0BDDF00E573D}" type="pres">
      <dgm:prSet presAssocID="{F992CE9B-6A4E-486F-9C17-2EABBCFFF754}" presName="desTx" presStyleLbl="alignAccFollowNode1" presStyleIdx="2" presStyleCnt="4">
        <dgm:presLayoutVars>
          <dgm:bulletEnabled val="1"/>
        </dgm:presLayoutVars>
      </dgm:prSet>
      <dgm:spPr/>
      <dgm:t>
        <a:bodyPr/>
        <a:lstStyle/>
        <a:p>
          <a:endParaRPr lang="en-US"/>
        </a:p>
      </dgm:t>
    </dgm:pt>
    <dgm:pt modelId="{0C36CB22-7652-4C37-BF79-6F63A750E245}" type="pres">
      <dgm:prSet presAssocID="{734ABD1B-0389-4E58-BE65-2C34E20B4B43}" presName="space" presStyleCnt="0"/>
      <dgm:spPr/>
    </dgm:pt>
    <dgm:pt modelId="{97FEE68A-5551-4194-9A79-9B248C1EF55F}" type="pres">
      <dgm:prSet presAssocID="{09A31DAD-06FA-404C-812E-79A975821F52}" presName="composite" presStyleCnt="0"/>
      <dgm:spPr/>
    </dgm:pt>
    <dgm:pt modelId="{A87CCA0D-04C9-4B82-8AF8-DA40368ECEE9}" type="pres">
      <dgm:prSet presAssocID="{09A31DAD-06FA-404C-812E-79A975821F52}" presName="parTx" presStyleLbl="alignNode1" presStyleIdx="3" presStyleCnt="4">
        <dgm:presLayoutVars>
          <dgm:chMax val="0"/>
          <dgm:chPref val="0"/>
          <dgm:bulletEnabled val="1"/>
        </dgm:presLayoutVars>
      </dgm:prSet>
      <dgm:spPr/>
      <dgm:t>
        <a:bodyPr/>
        <a:lstStyle/>
        <a:p>
          <a:endParaRPr lang="en-US"/>
        </a:p>
      </dgm:t>
    </dgm:pt>
    <dgm:pt modelId="{9EE56AD5-4A73-4CF4-852F-155F6C09A504}" type="pres">
      <dgm:prSet presAssocID="{09A31DAD-06FA-404C-812E-79A975821F52}" presName="desTx" presStyleLbl="alignAccFollowNode1" presStyleIdx="3" presStyleCnt="4">
        <dgm:presLayoutVars>
          <dgm:bulletEnabled val="1"/>
        </dgm:presLayoutVars>
      </dgm:prSet>
      <dgm:spPr/>
      <dgm:t>
        <a:bodyPr/>
        <a:lstStyle/>
        <a:p>
          <a:endParaRPr lang="en-US"/>
        </a:p>
      </dgm:t>
    </dgm:pt>
  </dgm:ptLst>
  <dgm:cxnLst>
    <dgm:cxn modelId="{59B85D29-CA7E-4FD1-9A02-E138C0A3A566}" type="presOf" srcId="{FA998B0B-D291-4B69-8FFD-2805E895B3A5}" destId="{FD7929EA-4FC2-4B0D-94DF-52A3A29579D5}" srcOrd="0" destOrd="2" presId="urn:microsoft.com/office/officeart/2005/8/layout/hList1"/>
    <dgm:cxn modelId="{A46F82B7-0996-40D5-926B-B764C3AA2B3F}" srcId="{3C64D77E-9796-4670-96A0-9EC18B878338}" destId="{A7E42280-EB18-47E5-A32B-8C8EEC18A997}" srcOrd="3" destOrd="0" parTransId="{202BACEA-18DE-4473-AE96-17B69327D693}" sibTransId="{9E591C71-E5D2-4F01-87C2-2C05FF2FDA68}"/>
    <dgm:cxn modelId="{AD28B897-AA2E-4593-BA57-393D8974A6BF}" srcId="{F992CE9B-6A4E-486F-9C17-2EABBCFFF754}" destId="{2D586FB8-7CE5-413D-8071-BFE943DF562E}" srcOrd="1" destOrd="0" parTransId="{4489239E-7012-4966-BEA2-A5CF45958BBC}" sibTransId="{EBF5F35A-20D2-4A2E-B677-08375869E5AE}"/>
    <dgm:cxn modelId="{427E33EE-F00B-4F59-8CF5-7287AC303B09}" srcId="{F992CE9B-6A4E-486F-9C17-2EABBCFFF754}" destId="{5DFB852D-3488-497F-921F-76030A5530C5}" srcOrd="2" destOrd="0" parTransId="{74B0E9CC-DE64-4912-9BF5-6E2A2FDE3B77}" sibTransId="{DF8F7F05-34C6-44E6-86C7-4529CF0B4F37}"/>
    <dgm:cxn modelId="{152805A8-298D-401F-9767-6532A93EDDD9}" type="presOf" srcId="{041227C8-3313-4CAB-91A1-B6FDC750E574}" destId="{9EE56AD5-4A73-4CF4-852F-155F6C09A504}" srcOrd="0" destOrd="0" presId="urn:microsoft.com/office/officeart/2005/8/layout/hList1"/>
    <dgm:cxn modelId="{A3019CD2-9149-4D56-A268-EBCF04A7F0F5}" srcId="{3C64D77E-9796-4670-96A0-9EC18B878338}" destId="{ED420DC2-87EA-4909-A0B8-A3C2744101F2}" srcOrd="1" destOrd="0" parTransId="{8BA80E0B-A41F-4BA3-A33D-25A26C6B5A85}" sibTransId="{BE67CFE8-A0D7-437A-AD75-0AD8D5C5B631}"/>
    <dgm:cxn modelId="{6E1C6587-A304-48B8-BF92-BB81B7D15C2C}" srcId="{3C64D77E-9796-4670-96A0-9EC18B878338}" destId="{2F279A35-F31A-4AB3-A68D-46374485A243}" srcOrd="0" destOrd="0" parTransId="{66DE4ED6-4F45-43CB-817D-E9D95D1B7C36}" sibTransId="{F1D6231D-6369-46DF-8E79-A3D67E0DC973}"/>
    <dgm:cxn modelId="{5AF9533F-6F67-4C5A-A650-5262F3B90A94}" srcId="{BAA90854-2001-4AE7-8D1F-7707AD9D7E48}" destId="{7BB19491-0274-4A17-8384-BB9F9C86783D}" srcOrd="1" destOrd="0" parTransId="{85D106DF-0D7C-4DBD-85A0-49D788CA4687}" sibTransId="{AF26126B-6B5F-4762-BA1F-F5BFE7D194F9}"/>
    <dgm:cxn modelId="{C87BBFFE-4E14-4EAF-A5F8-B6F76FF34E63}" type="presOf" srcId="{D5715982-197E-4371-B9CA-698EE181AD19}" destId="{48ADCDFA-1CF8-4B62-AA0B-0BDDF00E573D}" srcOrd="0" destOrd="4" presId="urn:microsoft.com/office/officeart/2005/8/layout/hList1"/>
    <dgm:cxn modelId="{2E01EFBB-0060-411D-86C5-1F315ED1E82D}" type="presOf" srcId="{3C64D77E-9796-4670-96A0-9EC18B878338}" destId="{44DA566F-E415-43D1-BCF6-075093E862EC}" srcOrd="0" destOrd="0" presId="urn:microsoft.com/office/officeart/2005/8/layout/hList1"/>
    <dgm:cxn modelId="{6989E0F1-86FC-42D9-9D5E-36DF899AF33F}" srcId="{F992CE9B-6A4E-486F-9C17-2EABBCFFF754}" destId="{69816FEC-EEDF-44B5-9356-BE39796168F6}" srcOrd="6" destOrd="0" parTransId="{FCC75F45-0B48-4663-AAEF-6110EC3D2F61}" sibTransId="{A8D04FC5-F3F3-44D1-A7EB-54088F29E173}"/>
    <dgm:cxn modelId="{4F1271CA-FDD8-47FA-BC45-DCA8A03A78C5}" srcId="{6BF4A76B-1AF7-4246-A93C-E2687DF16B18}" destId="{F992CE9B-6A4E-486F-9C17-2EABBCFFF754}" srcOrd="2" destOrd="0" parTransId="{183B0B02-6455-4F7C-A54D-3FFCA0AEB15B}" sibTransId="{734ABD1B-0389-4E58-BE65-2C34E20B4B43}"/>
    <dgm:cxn modelId="{53DD4252-BB04-43BE-9FDD-29CE07083371}" type="presOf" srcId="{6BF4A76B-1AF7-4246-A93C-E2687DF16B18}" destId="{1CACAEDB-1E56-4D1F-B6E8-F915959B7FB0}" srcOrd="0" destOrd="0" presId="urn:microsoft.com/office/officeart/2005/8/layout/hList1"/>
    <dgm:cxn modelId="{A2CF7C55-CE42-4BD0-A01E-321E45DC34BD}" srcId="{6BF4A76B-1AF7-4246-A93C-E2687DF16B18}" destId="{3C64D77E-9796-4670-96A0-9EC18B878338}" srcOrd="1" destOrd="0" parTransId="{F09EFD2E-9527-4420-915E-D6C160660005}" sibTransId="{50DA4733-FFB8-4202-AE8C-A596F72C772A}"/>
    <dgm:cxn modelId="{0D6DA3C3-C9B0-47C1-90EA-4D0D154D7BD3}" type="presOf" srcId="{DEE1DA06-AFA1-461D-9FC0-E75B11BA69F6}" destId="{48ADCDFA-1CF8-4B62-AA0B-0BDDF00E573D}" srcOrd="0" destOrd="0" presId="urn:microsoft.com/office/officeart/2005/8/layout/hList1"/>
    <dgm:cxn modelId="{23024838-B6F0-41A9-A07D-1866F6DACB77}" type="presOf" srcId="{7BB19491-0274-4A17-8384-BB9F9C86783D}" destId="{F9F45129-C96E-4573-9F7B-E178116DEB34}" srcOrd="0" destOrd="1" presId="urn:microsoft.com/office/officeart/2005/8/layout/hList1"/>
    <dgm:cxn modelId="{FD1AE89C-9E66-4DE8-B58E-CA7F04A6961F}" type="presOf" srcId="{ED420DC2-87EA-4909-A0B8-A3C2744101F2}" destId="{FD7929EA-4FC2-4B0D-94DF-52A3A29579D5}" srcOrd="0" destOrd="1" presId="urn:microsoft.com/office/officeart/2005/8/layout/hList1"/>
    <dgm:cxn modelId="{905C996C-7831-458D-99AB-6876926AE856}" type="presOf" srcId="{09A31DAD-06FA-404C-812E-79A975821F52}" destId="{A87CCA0D-04C9-4B82-8AF8-DA40368ECEE9}" srcOrd="0" destOrd="0" presId="urn:microsoft.com/office/officeart/2005/8/layout/hList1"/>
    <dgm:cxn modelId="{677A5F63-6CE3-48A5-B71E-7F8645AC518D}" type="presOf" srcId="{775B76E6-F603-4AF0-BB35-733F7D9C9C14}" destId="{F9F45129-C96E-4573-9F7B-E178116DEB34}" srcOrd="0" destOrd="0" presId="urn:microsoft.com/office/officeart/2005/8/layout/hList1"/>
    <dgm:cxn modelId="{813EFBDF-FB48-4E98-A3AD-2267CFA4FEEF}" srcId="{3C64D77E-9796-4670-96A0-9EC18B878338}" destId="{FA998B0B-D291-4B69-8FFD-2805E895B3A5}" srcOrd="2" destOrd="0" parTransId="{4AF483AC-3622-4673-A996-B076613524D5}" sibTransId="{73F63C95-AFC8-4161-8258-9AA584A541C7}"/>
    <dgm:cxn modelId="{43E948C4-964A-4C09-B220-E0CBF27E3C5F}" srcId="{09A31DAD-06FA-404C-812E-79A975821F52}" destId="{D903DB27-B4BE-43DE-A027-A00C92101B6A}" srcOrd="1" destOrd="0" parTransId="{F9C6A0F2-8378-4336-BF84-7F11BC3C1F2D}" sibTransId="{D22DBC08-888C-4ABE-AD49-C194A722823C}"/>
    <dgm:cxn modelId="{C412AE79-ACA7-41C0-9EFE-9436354E3844}" srcId="{6BF4A76B-1AF7-4246-A93C-E2687DF16B18}" destId="{BAA90854-2001-4AE7-8D1F-7707AD9D7E48}" srcOrd="0" destOrd="0" parTransId="{1744B622-88E4-4121-8392-D61B32CF70A9}" sibTransId="{572FEC84-116C-4B22-8BC1-69331A0590B8}"/>
    <dgm:cxn modelId="{48EBF7C0-7C10-4EAA-B44A-E1BE594D4845}" srcId="{BAA90854-2001-4AE7-8D1F-7707AD9D7E48}" destId="{D346AAA0-705D-40EA-8627-03C5D1D3DF00}" srcOrd="3" destOrd="0" parTransId="{F0056883-FD20-4C08-8D71-90F618DA0050}" sibTransId="{9DF9CA25-4A02-484C-80CE-CDB17B1095B6}"/>
    <dgm:cxn modelId="{4EBC2BB5-C196-4050-BE06-A8490435A54B}" type="presOf" srcId="{2F279A35-F31A-4AB3-A68D-46374485A243}" destId="{FD7929EA-4FC2-4B0D-94DF-52A3A29579D5}" srcOrd="0" destOrd="0" presId="urn:microsoft.com/office/officeart/2005/8/layout/hList1"/>
    <dgm:cxn modelId="{2DA5A283-1C6B-443F-9BE1-6A00FB788CA0}" type="presOf" srcId="{69816FEC-EEDF-44B5-9356-BE39796168F6}" destId="{48ADCDFA-1CF8-4B62-AA0B-0BDDF00E573D}" srcOrd="0" destOrd="6" presId="urn:microsoft.com/office/officeart/2005/8/layout/hList1"/>
    <dgm:cxn modelId="{C2C07839-F96D-4149-8902-6497D4A6B986}" srcId="{F992CE9B-6A4E-486F-9C17-2EABBCFFF754}" destId="{D5715982-197E-4371-B9CA-698EE181AD19}" srcOrd="4" destOrd="0" parTransId="{515C631B-469A-4B6D-9F82-1F97A6B232BC}" sibTransId="{786516DD-480E-4D94-84CA-BB0A1508BCB9}"/>
    <dgm:cxn modelId="{F4E1FF6B-F4EB-4EFF-A26E-7FF96895C546}" srcId="{09A31DAD-06FA-404C-812E-79A975821F52}" destId="{ECF18E45-C719-4993-8AA9-DAC3E02FB7FB}" srcOrd="2" destOrd="0" parTransId="{47E233AD-72F9-44EF-8754-8CB6A6AA3509}" sibTransId="{FF2370BD-0CB8-4C59-B44C-99598BBD81B6}"/>
    <dgm:cxn modelId="{4C36EAEA-EC1D-40A9-A10B-1B0399D9CDBE}" type="presOf" srcId="{ECF18E45-C719-4993-8AA9-DAC3E02FB7FB}" destId="{9EE56AD5-4A73-4CF4-852F-155F6C09A504}" srcOrd="0" destOrd="2" presId="urn:microsoft.com/office/officeart/2005/8/layout/hList1"/>
    <dgm:cxn modelId="{067098B0-7F89-4179-88E0-A39795674165}" type="presOf" srcId="{D346AAA0-705D-40EA-8627-03C5D1D3DF00}" destId="{F9F45129-C96E-4573-9F7B-E178116DEB34}" srcOrd="0" destOrd="3" presId="urn:microsoft.com/office/officeart/2005/8/layout/hList1"/>
    <dgm:cxn modelId="{A870C468-D705-4F74-882B-9602FA2027FE}" srcId="{6BF4A76B-1AF7-4246-A93C-E2687DF16B18}" destId="{09A31DAD-06FA-404C-812E-79A975821F52}" srcOrd="3" destOrd="0" parTransId="{6A1E6F86-338A-4B5A-8EB9-FD3073C7AEE2}" sibTransId="{ECADA4EF-7ACB-4ACF-9447-13DBE7C094A8}"/>
    <dgm:cxn modelId="{BCEE8AE5-9593-4995-B02C-0C4712A65925}" srcId="{F992CE9B-6A4E-486F-9C17-2EABBCFFF754}" destId="{DEE1DA06-AFA1-461D-9FC0-E75B11BA69F6}" srcOrd="0" destOrd="0" parTransId="{ACBC0F9D-61B0-4EB5-999A-AF3163876341}" sibTransId="{8C63A381-3EAD-4056-96E7-0051C025A534}"/>
    <dgm:cxn modelId="{CC1FEFD5-CAE5-4122-98A2-3D87F7828660}" srcId="{F992CE9B-6A4E-486F-9C17-2EABBCFFF754}" destId="{B9FA3472-5F78-4CC3-A5DF-CEB71F6C776E}" srcOrd="3" destOrd="0" parTransId="{9D031F7B-AD24-43EC-8F97-14B939E319B1}" sibTransId="{1729374F-EC56-49AE-AE1E-3F34B0FF40AB}"/>
    <dgm:cxn modelId="{B2B309B2-15D0-464D-86B1-F5BC519C5EED}" srcId="{BAA90854-2001-4AE7-8D1F-7707AD9D7E48}" destId="{775B76E6-F603-4AF0-BB35-733F7D9C9C14}" srcOrd="0" destOrd="0" parTransId="{3DAC1EE0-7198-488B-99AC-5BE42696A079}" sibTransId="{DF9473EF-BAF5-4C2E-BE56-BD961C6F5A86}"/>
    <dgm:cxn modelId="{AFDE87A9-CE22-4A71-A805-98D501710B43}" type="presOf" srcId="{D903DB27-B4BE-43DE-A027-A00C92101B6A}" destId="{9EE56AD5-4A73-4CF4-852F-155F6C09A504}" srcOrd="0" destOrd="1" presId="urn:microsoft.com/office/officeart/2005/8/layout/hList1"/>
    <dgm:cxn modelId="{20BCF8A5-17F8-40F4-B955-B995EEBBE58A}" type="presOf" srcId="{BAA90854-2001-4AE7-8D1F-7707AD9D7E48}" destId="{61E2C079-3633-47EB-9E56-1F029329B340}" srcOrd="0" destOrd="0" presId="urn:microsoft.com/office/officeart/2005/8/layout/hList1"/>
    <dgm:cxn modelId="{78160703-4041-4DF7-8922-FDB3078693CA}" type="presOf" srcId="{A7E42280-EB18-47E5-A32B-8C8EEC18A997}" destId="{FD7929EA-4FC2-4B0D-94DF-52A3A29579D5}" srcOrd="0" destOrd="3" presId="urn:microsoft.com/office/officeart/2005/8/layout/hList1"/>
    <dgm:cxn modelId="{09521464-BCEC-47C8-8CBD-AD050F8DE444}" type="presOf" srcId="{C8AE37A2-C71A-42C7-AB67-56C2AAE34053}" destId="{9EE56AD5-4A73-4CF4-852F-155F6C09A504}" srcOrd="0" destOrd="3" presId="urn:microsoft.com/office/officeart/2005/8/layout/hList1"/>
    <dgm:cxn modelId="{C50A28BD-952E-44B7-9C6B-27E4F4F59A34}" srcId="{F992CE9B-6A4E-486F-9C17-2EABBCFFF754}" destId="{596EF2C1-2392-4954-90D3-5DD01D5A6017}" srcOrd="5" destOrd="0" parTransId="{5684118F-0CF2-4135-AB44-2DC0526D8A43}" sibTransId="{6BDF0A34-8DD6-4E56-B010-E7323F06740A}"/>
    <dgm:cxn modelId="{BBC43E5C-7149-44A5-AC16-A3F57E2CAEE1}" srcId="{09A31DAD-06FA-404C-812E-79A975821F52}" destId="{041227C8-3313-4CAB-91A1-B6FDC750E574}" srcOrd="0" destOrd="0" parTransId="{D1EE2563-34E4-4E04-B645-7BFC0372EF68}" sibTransId="{C16C5041-865E-4494-A6B7-EDF0C8E83958}"/>
    <dgm:cxn modelId="{DDDBCF8D-0883-4E45-87E1-938210227D74}" type="presOf" srcId="{7B4B3443-93C0-4CA0-9CBA-530997E8946F}" destId="{9EE56AD5-4A73-4CF4-852F-155F6C09A504}" srcOrd="0" destOrd="4" presId="urn:microsoft.com/office/officeart/2005/8/layout/hList1"/>
    <dgm:cxn modelId="{AF38663A-7805-4282-87B8-4B0A042951EE}" type="presOf" srcId="{B9FA3472-5F78-4CC3-A5DF-CEB71F6C776E}" destId="{48ADCDFA-1CF8-4B62-AA0B-0BDDF00E573D}" srcOrd="0" destOrd="3" presId="urn:microsoft.com/office/officeart/2005/8/layout/hList1"/>
    <dgm:cxn modelId="{5961DD77-51E1-43B3-AA58-6E6BAFD628A1}" srcId="{09A31DAD-06FA-404C-812E-79A975821F52}" destId="{7B4B3443-93C0-4CA0-9CBA-530997E8946F}" srcOrd="4" destOrd="0" parTransId="{01EB2AE6-F196-4094-B604-E0C1BD8255E5}" sibTransId="{FFE0E47A-27BD-47DF-AEB5-11E42B9E42FD}"/>
    <dgm:cxn modelId="{F131EA24-4384-4101-8435-D34F8663ABFF}" srcId="{BAA90854-2001-4AE7-8D1F-7707AD9D7E48}" destId="{80BB1B9E-FC13-4AEE-A369-9076F2898099}" srcOrd="2" destOrd="0" parTransId="{0BC428DF-A316-4957-B6BA-6A551AD4C96B}" sibTransId="{F32DC70F-6556-4CB7-A460-BB7E71D02465}"/>
    <dgm:cxn modelId="{A3D5A1C1-9EEE-4FB6-B7DE-36CF10137286}" type="presOf" srcId="{5DFB852D-3488-497F-921F-76030A5530C5}" destId="{48ADCDFA-1CF8-4B62-AA0B-0BDDF00E573D}" srcOrd="0" destOrd="2" presId="urn:microsoft.com/office/officeart/2005/8/layout/hList1"/>
    <dgm:cxn modelId="{6FB8D2A6-355E-4026-A60B-A6AF2C809DF5}" srcId="{09A31DAD-06FA-404C-812E-79A975821F52}" destId="{C8AE37A2-C71A-42C7-AB67-56C2AAE34053}" srcOrd="3" destOrd="0" parTransId="{1FBA3C7C-FB95-4A1E-AFEA-DCB406B26F1A}" sibTransId="{16DDFA23-21CE-4235-B683-983EF27B792A}"/>
    <dgm:cxn modelId="{B2B5A4C4-B79B-49B9-AA33-2DDA4A4A8670}" type="presOf" srcId="{2D586FB8-7CE5-413D-8071-BFE943DF562E}" destId="{48ADCDFA-1CF8-4B62-AA0B-0BDDF00E573D}" srcOrd="0" destOrd="1" presId="urn:microsoft.com/office/officeart/2005/8/layout/hList1"/>
    <dgm:cxn modelId="{7203C7FA-D87E-4A32-89F6-E9F3FB21E6F5}" type="presOf" srcId="{80BB1B9E-FC13-4AEE-A369-9076F2898099}" destId="{F9F45129-C96E-4573-9F7B-E178116DEB34}" srcOrd="0" destOrd="2" presId="urn:microsoft.com/office/officeart/2005/8/layout/hList1"/>
    <dgm:cxn modelId="{CEC62B20-34A3-45BB-82A8-31A4A077E931}" type="presOf" srcId="{596EF2C1-2392-4954-90D3-5DD01D5A6017}" destId="{48ADCDFA-1CF8-4B62-AA0B-0BDDF00E573D}" srcOrd="0" destOrd="5" presId="urn:microsoft.com/office/officeart/2005/8/layout/hList1"/>
    <dgm:cxn modelId="{53F63F0B-FF5F-494B-8A9D-6A51FF507AE8}" type="presOf" srcId="{F992CE9B-6A4E-486F-9C17-2EABBCFFF754}" destId="{C6B01171-2879-413B-835F-D9FA692A619A}" srcOrd="0" destOrd="0" presId="urn:microsoft.com/office/officeart/2005/8/layout/hList1"/>
    <dgm:cxn modelId="{24420F12-C9B1-4677-B80B-4E17468A1AED}" type="presParOf" srcId="{1CACAEDB-1E56-4D1F-B6E8-F915959B7FB0}" destId="{C794E0A6-7037-4509-959E-1628F0AE2887}" srcOrd="0" destOrd="0" presId="urn:microsoft.com/office/officeart/2005/8/layout/hList1"/>
    <dgm:cxn modelId="{3AA06236-37AE-46CB-B48C-0BB0BB825C17}" type="presParOf" srcId="{C794E0A6-7037-4509-959E-1628F0AE2887}" destId="{61E2C079-3633-47EB-9E56-1F029329B340}" srcOrd="0" destOrd="0" presId="urn:microsoft.com/office/officeart/2005/8/layout/hList1"/>
    <dgm:cxn modelId="{92902E8E-3CB4-405B-BC19-59C80607FDCB}" type="presParOf" srcId="{C794E0A6-7037-4509-959E-1628F0AE2887}" destId="{F9F45129-C96E-4573-9F7B-E178116DEB34}" srcOrd="1" destOrd="0" presId="urn:microsoft.com/office/officeart/2005/8/layout/hList1"/>
    <dgm:cxn modelId="{FA6161BE-3C1B-4513-89E2-120CA2F5A7D7}" type="presParOf" srcId="{1CACAEDB-1E56-4D1F-B6E8-F915959B7FB0}" destId="{28697EA4-61D7-4977-A6D3-82A66BCF5C18}" srcOrd="1" destOrd="0" presId="urn:microsoft.com/office/officeart/2005/8/layout/hList1"/>
    <dgm:cxn modelId="{220AB50F-0DB8-44FD-B181-2AEB1863232D}" type="presParOf" srcId="{1CACAEDB-1E56-4D1F-B6E8-F915959B7FB0}" destId="{66711DF1-F113-47AB-B49B-3EABA6A4E2B3}" srcOrd="2" destOrd="0" presId="urn:microsoft.com/office/officeart/2005/8/layout/hList1"/>
    <dgm:cxn modelId="{8A6C85B8-8ABD-4BB6-905E-D15E49C0A1EA}" type="presParOf" srcId="{66711DF1-F113-47AB-B49B-3EABA6A4E2B3}" destId="{44DA566F-E415-43D1-BCF6-075093E862EC}" srcOrd="0" destOrd="0" presId="urn:microsoft.com/office/officeart/2005/8/layout/hList1"/>
    <dgm:cxn modelId="{53B37D0D-2B43-4A97-8B16-CA405325A394}" type="presParOf" srcId="{66711DF1-F113-47AB-B49B-3EABA6A4E2B3}" destId="{FD7929EA-4FC2-4B0D-94DF-52A3A29579D5}" srcOrd="1" destOrd="0" presId="urn:microsoft.com/office/officeart/2005/8/layout/hList1"/>
    <dgm:cxn modelId="{92E951C9-BFE1-451E-8A0C-BFDCD437C0E5}" type="presParOf" srcId="{1CACAEDB-1E56-4D1F-B6E8-F915959B7FB0}" destId="{228505F9-5C3B-4FE8-9B6C-6057C4BA8290}" srcOrd="3" destOrd="0" presId="urn:microsoft.com/office/officeart/2005/8/layout/hList1"/>
    <dgm:cxn modelId="{48D1A148-BC32-4313-B046-BBC2F7100808}" type="presParOf" srcId="{1CACAEDB-1E56-4D1F-B6E8-F915959B7FB0}" destId="{71973C3E-C927-4016-B117-7456D46F8B53}" srcOrd="4" destOrd="0" presId="urn:microsoft.com/office/officeart/2005/8/layout/hList1"/>
    <dgm:cxn modelId="{96811587-F705-472D-93E2-D71953B22357}" type="presParOf" srcId="{71973C3E-C927-4016-B117-7456D46F8B53}" destId="{C6B01171-2879-413B-835F-D9FA692A619A}" srcOrd="0" destOrd="0" presId="urn:microsoft.com/office/officeart/2005/8/layout/hList1"/>
    <dgm:cxn modelId="{3ADFC7AD-ED60-4A2F-90B5-CF253E87CAB9}" type="presParOf" srcId="{71973C3E-C927-4016-B117-7456D46F8B53}" destId="{48ADCDFA-1CF8-4B62-AA0B-0BDDF00E573D}" srcOrd="1" destOrd="0" presId="urn:microsoft.com/office/officeart/2005/8/layout/hList1"/>
    <dgm:cxn modelId="{3EA02D41-2C36-4CA8-9373-539B24D91DD7}" type="presParOf" srcId="{1CACAEDB-1E56-4D1F-B6E8-F915959B7FB0}" destId="{0C36CB22-7652-4C37-BF79-6F63A750E245}" srcOrd="5" destOrd="0" presId="urn:microsoft.com/office/officeart/2005/8/layout/hList1"/>
    <dgm:cxn modelId="{5C79A4F0-B198-4274-B590-06A8C91ED926}" type="presParOf" srcId="{1CACAEDB-1E56-4D1F-B6E8-F915959B7FB0}" destId="{97FEE68A-5551-4194-9A79-9B248C1EF55F}" srcOrd="6" destOrd="0" presId="urn:microsoft.com/office/officeart/2005/8/layout/hList1"/>
    <dgm:cxn modelId="{BE92CC7B-BB5E-4967-940C-BCFEC902F447}" type="presParOf" srcId="{97FEE68A-5551-4194-9A79-9B248C1EF55F}" destId="{A87CCA0D-04C9-4B82-8AF8-DA40368ECEE9}" srcOrd="0" destOrd="0" presId="urn:microsoft.com/office/officeart/2005/8/layout/hList1"/>
    <dgm:cxn modelId="{3621FF1B-70E2-47A7-A3DC-208082F14BC6}" type="presParOf" srcId="{97FEE68A-5551-4194-9A79-9B248C1EF55F}" destId="{9EE56AD5-4A73-4CF4-852F-155F6C09A50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DB948E-297F-4D1E-AB9B-158C2910236F}" type="datetimeFigureOut">
              <a:rPr lang="en-US" smtClean="0"/>
              <a:t>2/18/2020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9911B2-096D-472E-9FA3-3662E67E2395}" type="slidenum">
              <a:rPr lang="en-US" smtClean="0"/>
              <a:t>‹#›</a:t>
            </a:fld>
            <a:endParaRPr lang="en-US"/>
          </a:p>
        </p:txBody>
      </p:sp>
    </p:spTree>
    <p:extLst>
      <p:ext uri="{BB962C8B-B14F-4D97-AF65-F5344CB8AC3E}">
        <p14:creationId xmlns:p14="http://schemas.microsoft.com/office/powerpoint/2010/main" val="3619853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a:t>Verbal harassment</a:t>
            </a:r>
          </a:p>
          <a:p>
            <a:pPr marL="171450" indent="-171450">
              <a:buFont typeface="Arial" panose="020B0604020202020204" pitchFamily="34" charset="0"/>
              <a:buChar char="•"/>
            </a:pPr>
            <a:r>
              <a:rPr lang="en-US" u="sng" dirty="0"/>
              <a:t>Girls</a:t>
            </a:r>
            <a:r>
              <a:rPr lang="en-US" u="none" dirty="0"/>
              <a:t>: especially by adolescent or young males</a:t>
            </a:r>
            <a:endParaRPr lang="en-US" u="sng" dirty="0"/>
          </a:p>
          <a:p>
            <a:pPr marL="171450" indent="-171450">
              <a:buFont typeface="Arial" panose="020B0604020202020204" pitchFamily="34" charset="0"/>
              <a:buChar char="•"/>
            </a:pPr>
            <a:r>
              <a:rPr lang="en-US" u="sng" dirty="0"/>
              <a:t>Boys</a:t>
            </a:r>
            <a:r>
              <a:rPr lang="en-US" u="none" dirty="0"/>
              <a:t>: </a:t>
            </a:r>
            <a:r>
              <a:rPr lang="en-US" dirty="0"/>
              <a:t>sometimes girls incite the harassment (e.g. by winking at boys)</a:t>
            </a:r>
          </a:p>
          <a:p>
            <a:pPr marL="171450" indent="-171450">
              <a:buFont typeface="Arial" panose="020B0604020202020204" pitchFamily="34" charset="0"/>
              <a:buChar char="•"/>
            </a:pPr>
            <a:r>
              <a:rPr lang="en-US" u="sng" dirty="0"/>
              <a:t>Fathers</a:t>
            </a:r>
            <a:r>
              <a:rPr lang="en-US" dirty="0"/>
              <a:t>: especially in front of schools and in other busy locations</a:t>
            </a:r>
          </a:p>
          <a:p>
            <a:pPr marL="0" indent="0">
              <a:buFont typeface="Arial" panose="020B0604020202020204" pitchFamily="34" charset="0"/>
              <a:buNone/>
            </a:pPr>
            <a:endParaRPr lang="en-US" dirty="0"/>
          </a:p>
          <a:p>
            <a:pPr marL="0" indent="0">
              <a:buFont typeface="Arial" panose="020B0604020202020204" pitchFamily="34" charset="0"/>
              <a:buNone/>
            </a:pPr>
            <a:r>
              <a:rPr lang="en-US" b="1" u="none" dirty="0"/>
              <a:t>Physical harassment</a:t>
            </a:r>
          </a:p>
          <a:p>
            <a:pPr marL="171450" indent="-171450">
              <a:buFont typeface="Arial" panose="020B0604020202020204" pitchFamily="34" charset="0"/>
              <a:buChar char="•"/>
            </a:pPr>
            <a:r>
              <a:rPr lang="en-US" u="sng" dirty="0"/>
              <a:t>Girls</a:t>
            </a:r>
            <a:r>
              <a:rPr lang="en-US" u="none" dirty="0"/>
              <a:t>: especially by adolescent or young males</a:t>
            </a:r>
            <a:endParaRPr lang="en-US" u="sng" dirty="0"/>
          </a:p>
          <a:p>
            <a:pPr marL="171450" indent="-171450">
              <a:buFont typeface="Arial" panose="020B0604020202020204" pitchFamily="34" charset="0"/>
              <a:buChar char="•"/>
            </a:pPr>
            <a:r>
              <a:rPr lang="en-US" u="sng" dirty="0"/>
              <a:t>Boys and mothers</a:t>
            </a:r>
            <a:r>
              <a:rPr lang="en-US" dirty="0"/>
              <a:t>: especially by young males on bicycles</a:t>
            </a:r>
          </a:p>
        </p:txBody>
      </p:sp>
      <p:sp>
        <p:nvSpPr>
          <p:cNvPr id="4" name="Slide Number Placeholder 3"/>
          <p:cNvSpPr>
            <a:spLocks noGrp="1"/>
          </p:cNvSpPr>
          <p:nvPr>
            <p:ph type="sldNum" sz="quarter" idx="5"/>
          </p:nvPr>
        </p:nvSpPr>
        <p:spPr/>
        <p:txBody>
          <a:bodyPr/>
          <a:lstStyle/>
          <a:p>
            <a:fld id="{AA9911B2-096D-472E-9FA3-3662E67E2395}" type="slidenum">
              <a:rPr lang="en-US" smtClean="0"/>
              <a:t>4</a:t>
            </a:fld>
            <a:endParaRPr lang="en-US"/>
          </a:p>
        </p:txBody>
      </p:sp>
    </p:spTree>
    <p:extLst>
      <p:ext uri="{BB962C8B-B14F-4D97-AF65-F5344CB8AC3E}">
        <p14:creationId xmlns:p14="http://schemas.microsoft.com/office/powerpoint/2010/main" val="3233503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15</a:t>
            </a:fld>
            <a:endParaRPr lang="en-US"/>
          </a:p>
        </p:txBody>
      </p:sp>
    </p:spTree>
    <p:extLst>
      <p:ext uri="{BB962C8B-B14F-4D97-AF65-F5344CB8AC3E}">
        <p14:creationId xmlns:p14="http://schemas.microsoft.com/office/powerpoint/2010/main" val="850219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16</a:t>
            </a:fld>
            <a:endParaRPr lang="en-US"/>
          </a:p>
        </p:txBody>
      </p:sp>
    </p:spTree>
    <p:extLst>
      <p:ext uri="{BB962C8B-B14F-4D97-AF65-F5344CB8AC3E}">
        <p14:creationId xmlns:p14="http://schemas.microsoft.com/office/powerpoint/2010/main" val="1777119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Sexual harassment by adult males</a:t>
            </a:r>
            <a:endParaRPr lang="en-US" b="0" dirty="0"/>
          </a:p>
          <a:p>
            <a:pPr marL="171450" indent="-171450">
              <a:buFont typeface="Arial" panose="020B0604020202020204" pitchFamily="34" charset="0"/>
              <a:buChar char="•"/>
            </a:pPr>
            <a:r>
              <a:rPr lang="en-US" b="0" u="sng" dirty="0"/>
              <a:t>Mothers</a:t>
            </a:r>
            <a:r>
              <a:rPr lang="en-US" b="0" u="none" dirty="0"/>
              <a:t>: reduced recently because people are afraid to be detained/deported</a:t>
            </a:r>
          </a:p>
          <a:p>
            <a:pPr marL="171450" indent="-171450">
              <a:buFont typeface="Arial" panose="020B0604020202020204" pitchFamily="34" charset="0"/>
              <a:buChar char="•"/>
            </a:pPr>
            <a:endParaRPr lang="en-US" b="0" u="none" dirty="0"/>
          </a:p>
          <a:p>
            <a:pPr marL="0" indent="0">
              <a:buFont typeface="Arial" panose="020B0604020202020204" pitchFamily="34" charset="0"/>
              <a:buNone/>
            </a:pPr>
            <a:r>
              <a:rPr lang="en-US" b="1" u="none" dirty="0"/>
              <a:t>Bullying among boys</a:t>
            </a:r>
            <a:endParaRPr lang="en-US" b="0" u="none" dirty="0"/>
          </a:p>
          <a:p>
            <a:pPr marL="171450" indent="-171450">
              <a:buFont typeface="Arial" panose="020B0604020202020204" pitchFamily="34" charset="0"/>
              <a:buChar char="•"/>
            </a:pPr>
            <a:r>
              <a:rPr lang="en-US" b="0" u="sng" dirty="0"/>
              <a:t>Boys</a:t>
            </a:r>
            <a:r>
              <a:rPr lang="en-US" b="0" u="none" dirty="0"/>
              <a:t>: older boys bullying younger boys (especially in front of girls), boys bullying boys from other schools</a:t>
            </a:r>
          </a:p>
          <a:p>
            <a:pPr marL="171450" indent="-171450">
              <a:buFont typeface="Arial" panose="020B0604020202020204" pitchFamily="34" charset="0"/>
              <a:buChar char="•"/>
            </a:pPr>
            <a:r>
              <a:rPr lang="en-US" b="0" u="sng" dirty="0"/>
              <a:t>Mothers</a:t>
            </a:r>
            <a:r>
              <a:rPr lang="en-US" b="0" u="none" dirty="0"/>
              <a:t>: bullying between peers</a:t>
            </a:r>
          </a:p>
          <a:p>
            <a:pPr marL="171450" indent="-171450">
              <a:buFont typeface="Arial" panose="020B0604020202020204" pitchFamily="34" charset="0"/>
              <a:buChar char="•"/>
            </a:pPr>
            <a:r>
              <a:rPr lang="en-US" b="0" u="sng" dirty="0"/>
              <a:t>Fathers</a:t>
            </a:r>
            <a:r>
              <a:rPr lang="en-US" b="0" u="none" dirty="0"/>
              <a:t>: bullying, especially in front of schools</a:t>
            </a:r>
            <a:endParaRPr lang="en-US" b="0" u="sng" dirty="0"/>
          </a:p>
          <a:p>
            <a:pPr marL="171450" indent="-171450">
              <a:buFont typeface="Arial" panose="020B0604020202020204" pitchFamily="34" charset="0"/>
              <a:buChar char="•"/>
            </a:pPr>
            <a:endParaRPr lang="en-US" b="0" u="none" dirty="0"/>
          </a:p>
          <a:p>
            <a:pPr marL="0" indent="0">
              <a:buFont typeface="Arial" panose="020B0604020202020204" pitchFamily="34" charset="0"/>
              <a:buNone/>
            </a:pPr>
            <a:r>
              <a:rPr lang="en-US" b="1" u="none" dirty="0"/>
              <a:t>Physical violence among boys</a:t>
            </a:r>
            <a:endParaRPr lang="en-US" b="0" u="none" dirty="0"/>
          </a:p>
          <a:p>
            <a:pPr marL="171450" indent="-171450">
              <a:buFont typeface="Arial" panose="020B0604020202020204" pitchFamily="34" charset="0"/>
              <a:buChar char="•"/>
            </a:pPr>
            <a:r>
              <a:rPr lang="en-US" b="0" u="sng" dirty="0"/>
              <a:t>Boys</a:t>
            </a:r>
            <a:r>
              <a:rPr lang="en-US" b="0" u="none" dirty="0"/>
              <a:t>: including with sharp objects and throwing rocks</a:t>
            </a:r>
          </a:p>
          <a:p>
            <a:pPr marL="171450" indent="-171450">
              <a:buFont typeface="Arial" panose="020B0604020202020204" pitchFamily="34" charset="0"/>
              <a:buChar char="•"/>
            </a:pPr>
            <a:r>
              <a:rPr lang="en-US" b="0" u="sng" dirty="0"/>
              <a:t>Fathers</a:t>
            </a:r>
            <a:r>
              <a:rPr lang="en-US" b="0" u="none" dirty="0"/>
              <a:t>: in front of schools after both girls’ and boys’ shifts</a:t>
            </a:r>
          </a:p>
          <a:p>
            <a:pPr marL="171450" indent="-171450">
              <a:buFont typeface="Arial" panose="020B0604020202020204" pitchFamily="34" charset="0"/>
              <a:buChar char="•"/>
            </a:pPr>
            <a:endParaRPr lang="en-US" b="0" u="none" dirty="0"/>
          </a:p>
          <a:p>
            <a:pPr marL="0" indent="0">
              <a:buFont typeface="Arial" panose="020B0604020202020204" pitchFamily="34" charset="0"/>
              <a:buNone/>
            </a:pPr>
            <a:r>
              <a:rPr lang="en-US" b="1" u="none" dirty="0"/>
              <a:t>Sexual harassment</a:t>
            </a:r>
            <a:endParaRPr lang="en-US" b="0" u="none" dirty="0"/>
          </a:p>
          <a:p>
            <a:pPr marL="171450" indent="-171450">
              <a:buFont typeface="Arial" panose="020B0604020202020204" pitchFamily="34" charset="0"/>
              <a:buChar char="•"/>
            </a:pPr>
            <a:r>
              <a:rPr lang="en-US" b="0" u="sng" dirty="0"/>
              <a:t>Mothers</a:t>
            </a:r>
            <a:r>
              <a:rPr lang="en-US" b="0" u="none" dirty="0"/>
              <a:t>: by adult males</a:t>
            </a:r>
          </a:p>
          <a:p>
            <a:pPr marL="171450" indent="-171450">
              <a:buFont typeface="Arial" panose="020B0604020202020204" pitchFamily="34" charset="0"/>
              <a:buChar char="•"/>
            </a:pPr>
            <a:r>
              <a:rPr lang="en-US" b="0" u="sng" dirty="0"/>
              <a:t>Fathers</a:t>
            </a:r>
            <a:r>
              <a:rPr lang="en-US" b="0" u="none" dirty="0"/>
              <a:t>: especially in camp borders</a:t>
            </a:r>
            <a:endParaRPr lang="en-US" b="1" u="sng" dirty="0"/>
          </a:p>
          <a:p>
            <a:pPr marL="171450" indent="-171450">
              <a:buFont typeface="Arial" panose="020B0604020202020204" pitchFamily="34" charset="0"/>
              <a:buChar char="•"/>
            </a:pPr>
            <a:endParaRPr lang="en-US" b="1" u="sng" dirty="0"/>
          </a:p>
          <a:p>
            <a:pPr marL="171450" indent="-171450">
              <a:buFont typeface="Arial" panose="020B0604020202020204" pitchFamily="34" charset="0"/>
              <a:buChar char="•"/>
            </a:pPr>
            <a:endParaRPr lang="en-US" b="0" u="none" dirty="0"/>
          </a:p>
          <a:p>
            <a:pPr marL="171450" indent="-171450">
              <a:buFont typeface="Arial" panose="020B0604020202020204" pitchFamily="34" charset="0"/>
              <a:buChar char="•"/>
            </a:pPr>
            <a:endParaRPr lang="en-US" b="1" u="sng" dirty="0"/>
          </a:p>
        </p:txBody>
      </p:sp>
      <p:sp>
        <p:nvSpPr>
          <p:cNvPr id="4" name="Slide Number Placeholder 3"/>
          <p:cNvSpPr>
            <a:spLocks noGrp="1"/>
          </p:cNvSpPr>
          <p:nvPr>
            <p:ph type="sldNum" sz="quarter" idx="5"/>
          </p:nvPr>
        </p:nvSpPr>
        <p:spPr/>
        <p:txBody>
          <a:bodyPr/>
          <a:lstStyle/>
          <a:p>
            <a:fld id="{AA9911B2-096D-472E-9FA3-3662E67E2395}" type="slidenum">
              <a:rPr lang="en-US" smtClean="0"/>
              <a:t>5</a:t>
            </a:fld>
            <a:endParaRPr lang="en-US"/>
          </a:p>
        </p:txBody>
      </p:sp>
    </p:spTree>
    <p:extLst>
      <p:ext uri="{BB962C8B-B14F-4D97-AF65-F5344CB8AC3E}">
        <p14:creationId xmlns:p14="http://schemas.microsoft.com/office/powerpoint/2010/main" val="3765531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Please note</a:t>
            </a:r>
            <a:r>
              <a:rPr lang="en-US" dirty="0"/>
              <a:t>: Each * indicates that a particular group (girls, boys, mothers, fathers) provided the answer indicated.</a:t>
            </a:r>
          </a:p>
        </p:txBody>
      </p:sp>
      <p:sp>
        <p:nvSpPr>
          <p:cNvPr id="4" name="Slide Number Placeholder 3"/>
          <p:cNvSpPr>
            <a:spLocks noGrp="1"/>
          </p:cNvSpPr>
          <p:nvPr>
            <p:ph type="sldNum" sz="quarter" idx="5"/>
          </p:nvPr>
        </p:nvSpPr>
        <p:spPr/>
        <p:txBody>
          <a:bodyPr/>
          <a:lstStyle/>
          <a:p>
            <a:fld id="{AA9911B2-096D-472E-9FA3-3662E67E2395}" type="slidenum">
              <a:rPr lang="en-US" smtClean="0"/>
              <a:t>7</a:t>
            </a:fld>
            <a:endParaRPr lang="en-US"/>
          </a:p>
        </p:txBody>
      </p:sp>
    </p:spTree>
    <p:extLst>
      <p:ext uri="{BB962C8B-B14F-4D97-AF65-F5344CB8AC3E}">
        <p14:creationId xmlns:p14="http://schemas.microsoft.com/office/powerpoint/2010/main" val="1011762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u="sng" dirty="0"/>
              <a:t>Girls</a:t>
            </a:r>
            <a:r>
              <a:rPr lang="en-US" dirty="0"/>
              <a:t>: “some girls like to be harassed”</a:t>
            </a:r>
          </a:p>
          <a:p>
            <a:pPr marL="0" indent="0">
              <a:buNone/>
            </a:pPr>
            <a:endParaRPr lang="en-US" dirty="0"/>
          </a:p>
          <a:p>
            <a:pPr marL="0" indent="0">
              <a:buNone/>
            </a:pPr>
            <a:r>
              <a:rPr lang="en-US" u="sng" dirty="0"/>
              <a:t>Mothers</a:t>
            </a:r>
            <a:r>
              <a:rPr lang="en-US" dirty="0"/>
              <a:t>: Report or not based on girl's age (if over 12 then do not report because girl is in marriage age and this will affect her reputation, if under 12 then would report if problem cannot be solved internally with harasser's family), general solution is not to report but just take the girl out of school</a:t>
            </a:r>
          </a:p>
          <a:p>
            <a:pPr marL="0" indent="0">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u="none" dirty="0"/>
              <a:t>Have you heard of girls being sexually harassed going to/from school?</a:t>
            </a:r>
            <a:endParaRPr lang="en-US" dirty="0"/>
          </a:p>
          <a:p>
            <a:pPr marL="0" indent="0">
              <a:buNone/>
            </a:pPr>
            <a:r>
              <a:rPr lang="en-US" u="sng" dirty="0"/>
              <a:t>Mothers</a:t>
            </a:r>
            <a:r>
              <a:rPr lang="en-US" dirty="0"/>
              <a:t>: no sexual harassment against girls going to/from school</a:t>
            </a:r>
          </a:p>
          <a:p>
            <a:pPr marL="0" indent="0">
              <a:buNone/>
            </a:pPr>
            <a:r>
              <a:rPr lang="en-US" u="sng" dirty="0"/>
              <a:t>Girls, boys, fathers</a:t>
            </a:r>
            <a:r>
              <a:rPr lang="en-US" dirty="0"/>
              <a:t>: yes</a:t>
            </a:r>
          </a:p>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8</a:t>
            </a:fld>
            <a:endParaRPr lang="en-US"/>
          </a:p>
        </p:txBody>
      </p:sp>
    </p:spTree>
    <p:extLst>
      <p:ext uri="{BB962C8B-B14F-4D97-AF65-F5344CB8AC3E}">
        <p14:creationId xmlns:p14="http://schemas.microsoft.com/office/powerpoint/2010/main" val="74391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i="0" u="none" dirty="0"/>
              <a:t>Have you heard of boys being sexually harassed going to/from school?</a:t>
            </a:r>
          </a:p>
          <a:p>
            <a:pPr marL="0" indent="0">
              <a:buNone/>
            </a:pPr>
            <a:r>
              <a:rPr lang="en-US" u="sng" dirty="0"/>
              <a:t>Girls and mothers</a:t>
            </a:r>
            <a:r>
              <a:rPr lang="en-US" dirty="0"/>
              <a:t>: no sexual harassment against boys going to/from school</a:t>
            </a:r>
          </a:p>
          <a:p>
            <a:pPr marL="0" indent="0">
              <a:buNone/>
            </a:pPr>
            <a:r>
              <a:rPr lang="en-US" u="sng" dirty="0"/>
              <a:t>Girls</a:t>
            </a:r>
            <a:r>
              <a:rPr lang="en-US" dirty="0"/>
              <a:t>: Boys can't be harassed because they are the harassers, only disabled or gay boys can be harassed because they are weak and can't protect themselves</a:t>
            </a:r>
          </a:p>
          <a:p>
            <a:pPr marL="0" indent="0">
              <a:buNone/>
            </a:pPr>
            <a:r>
              <a:rPr lang="en-US" u="sng" dirty="0"/>
              <a:t>Boys</a:t>
            </a:r>
            <a:r>
              <a:rPr lang="en-US" dirty="0"/>
              <a:t>: 7-12 year old boys are harassed the most</a:t>
            </a:r>
          </a:p>
          <a:p>
            <a:pPr marL="0" indent="0">
              <a:buNone/>
            </a:pPr>
            <a:r>
              <a:rPr lang="en-US" u="sng" dirty="0"/>
              <a:t>Fathers</a:t>
            </a:r>
            <a:r>
              <a:rPr lang="en-US" dirty="0"/>
              <a:t>: some cases</a:t>
            </a:r>
          </a:p>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9</a:t>
            </a:fld>
            <a:endParaRPr lang="en-US"/>
          </a:p>
        </p:txBody>
      </p:sp>
    </p:spTree>
    <p:extLst>
      <p:ext uri="{BB962C8B-B14F-4D97-AF65-F5344CB8AC3E}">
        <p14:creationId xmlns:p14="http://schemas.microsoft.com/office/powerpoint/2010/main" val="1244518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Some </a:t>
            </a:r>
            <a:r>
              <a:rPr lang="en-US" u="sng" dirty="0"/>
              <a:t>girls</a:t>
            </a:r>
            <a:r>
              <a:rPr lang="en-US" dirty="0"/>
              <a:t> and some </a:t>
            </a:r>
            <a:r>
              <a:rPr lang="en-US" u="sng" dirty="0"/>
              <a:t>mothers</a:t>
            </a:r>
            <a:r>
              <a:rPr lang="en-US" dirty="0"/>
              <a:t> stated available services are sufficient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Some </a:t>
            </a:r>
            <a:r>
              <a:rPr lang="en-US" u="sng" dirty="0"/>
              <a:t>girls</a:t>
            </a:r>
            <a:r>
              <a:rPr lang="en-US" dirty="0"/>
              <a:t>, </a:t>
            </a:r>
            <a:r>
              <a:rPr lang="en-US" u="sng" dirty="0"/>
              <a:t>boys</a:t>
            </a:r>
            <a:r>
              <a:rPr lang="en-US" dirty="0"/>
              <a:t>, and </a:t>
            </a:r>
            <a:r>
              <a:rPr lang="en-US" u="sng" dirty="0"/>
              <a:t>mothers</a:t>
            </a:r>
            <a:r>
              <a:rPr lang="en-US" dirty="0"/>
              <a:t> stated available services are insufficient</a:t>
            </a:r>
          </a:p>
          <a:p>
            <a:pPr marL="628650" lvl="1" indent="-171450">
              <a:buFont typeface="Arial" panose="020B0604020202020204" pitchFamily="34" charset="0"/>
              <a:buChar char="•"/>
            </a:pPr>
            <a:r>
              <a:rPr lang="en-US" u="sng" dirty="0"/>
              <a:t>Girls</a:t>
            </a:r>
            <a:r>
              <a:rPr lang="en-US" dirty="0"/>
              <a:t>: police cars should be present outside schools</a:t>
            </a:r>
          </a:p>
          <a:p>
            <a:pPr marL="628650" lvl="1" indent="-171450">
              <a:buFont typeface="Arial" panose="020B0604020202020204" pitchFamily="34" charset="0"/>
              <a:buChar char="•"/>
            </a:pPr>
            <a:r>
              <a:rPr lang="en-US" u="sng" dirty="0"/>
              <a:t>Boys</a:t>
            </a:r>
            <a:r>
              <a:rPr lang="en-US" dirty="0"/>
              <a:t>: children should be given information sessions on identifying and reporting sexual harassment, there should be landlines in caravans because many women do not have cellphones to report incidents</a:t>
            </a:r>
          </a:p>
          <a:p>
            <a:pPr marL="628650" lvl="1" indent="-171450">
              <a:buFont typeface="Arial" panose="020B0604020202020204" pitchFamily="34" charset="0"/>
              <a:buChar char="•"/>
            </a:pPr>
            <a:r>
              <a:rPr lang="en-US" u="sng" dirty="0"/>
              <a:t>Mothers</a:t>
            </a:r>
            <a:r>
              <a:rPr lang="en-US" u="none" dirty="0"/>
              <a:t>: more awareness-raising is needed </a:t>
            </a:r>
            <a:endParaRPr lang="en-US" u="sng" dirty="0"/>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All </a:t>
            </a:r>
            <a:r>
              <a:rPr lang="en-US" u="sng" dirty="0"/>
              <a:t>fathers</a:t>
            </a:r>
            <a:r>
              <a:rPr lang="en-US" dirty="0"/>
              <a:t> were unaware whether services available are sufficient because they have no personal experience, even if there are services in-camp results depend on proper parenting at home and follow-up by parents</a:t>
            </a:r>
          </a:p>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10</a:t>
            </a:fld>
            <a:endParaRPr lang="en-US"/>
          </a:p>
        </p:txBody>
      </p:sp>
    </p:spTree>
    <p:extLst>
      <p:ext uri="{BB962C8B-B14F-4D97-AF65-F5344CB8AC3E}">
        <p14:creationId xmlns:p14="http://schemas.microsoft.com/office/powerpoint/2010/main" val="2249924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12</a:t>
            </a:fld>
            <a:endParaRPr lang="en-US"/>
          </a:p>
        </p:txBody>
      </p:sp>
    </p:spTree>
    <p:extLst>
      <p:ext uri="{BB962C8B-B14F-4D97-AF65-F5344CB8AC3E}">
        <p14:creationId xmlns:p14="http://schemas.microsoft.com/office/powerpoint/2010/main" val="537818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13</a:t>
            </a:fld>
            <a:endParaRPr lang="en-US"/>
          </a:p>
        </p:txBody>
      </p:sp>
    </p:spTree>
    <p:extLst>
      <p:ext uri="{BB962C8B-B14F-4D97-AF65-F5344CB8AC3E}">
        <p14:creationId xmlns:p14="http://schemas.microsoft.com/office/powerpoint/2010/main" val="781745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11B2-096D-472E-9FA3-3662E67E2395}" type="slidenum">
              <a:rPr lang="en-US" smtClean="0"/>
              <a:t>14</a:t>
            </a:fld>
            <a:endParaRPr lang="en-US"/>
          </a:p>
        </p:txBody>
      </p:sp>
    </p:spTree>
    <p:extLst>
      <p:ext uri="{BB962C8B-B14F-4D97-AF65-F5344CB8AC3E}">
        <p14:creationId xmlns:p14="http://schemas.microsoft.com/office/powerpoint/2010/main" val="214383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ADCC99-8A4F-4B06-B25A-792E9A80B3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A1045C5-6281-459B-B886-07EAD99641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F035F3AD-6B5D-4169-B1B3-82BD08663A91}"/>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5" name="Footer Placeholder 4">
            <a:extLst>
              <a:ext uri="{FF2B5EF4-FFF2-40B4-BE49-F238E27FC236}">
                <a16:creationId xmlns:a16="http://schemas.microsoft.com/office/drawing/2014/main" xmlns="" id="{8A806286-A070-4426-9A95-059482628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2C11F2F-94BD-4842-B9AD-0AC04C0FC785}"/>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247773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8D646A-E1E9-4E68-9C29-B340B90803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167BA44-B1A7-4226-AC07-86CBE733F5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7885CEE-4C93-494D-9FF2-707631C36BE3}"/>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5" name="Footer Placeholder 4">
            <a:extLst>
              <a:ext uri="{FF2B5EF4-FFF2-40B4-BE49-F238E27FC236}">
                <a16:creationId xmlns:a16="http://schemas.microsoft.com/office/drawing/2014/main" xmlns="" id="{B9481FF9-A500-4BB5-A48E-7776FD66C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DBD0632-56AC-4F55-9CC7-4C37F9F3F88E}"/>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242797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DA015E6-739C-4A74-831A-A46A88C356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C9FE678-8ED5-4148-B46D-2611ACA930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85ABB13-E8F1-480B-B997-3C43C2B7D036}"/>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5" name="Footer Placeholder 4">
            <a:extLst>
              <a:ext uri="{FF2B5EF4-FFF2-40B4-BE49-F238E27FC236}">
                <a16:creationId xmlns:a16="http://schemas.microsoft.com/office/drawing/2014/main" xmlns="" id="{CDD2EB4A-E4A1-4554-9719-CBB690BA5A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AFDAD5E-882F-45A6-8764-935AC5F1AD96}"/>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255198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A665E7-323C-42D7-AA19-847D5CFB8D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D2C47E5-A9BA-457D-BF02-3972749342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D87DA90-DDA7-4134-AA26-C506008DF3F7}"/>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5" name="Footer Placeholder 4">
            <a:extLst>
              <a:ext uri="{FF2B5EF4-FFF2-40B4-BE49-F238E27FC236}">
                <a16:creationId xmlns:a16="http://schemas.microsoft.com/office/drawing/2014/main" xmlns="" id="{FD9CD585-D7BD-4E0C-B4F8-76898C6AD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2326D4B-3E42-42F6-9A22-8313FC323399}"/>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238517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E81DA3-F857-4E02-92F5-8454412AF2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FF0F53B-5FE0-4F8B-852A-DF8DE720B0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D1927F-C88B-4654-BF52-35004102A8FB}"/>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5" name="Footer Placeholder 4">
            <a:extLst>
              <a:ext uri="{FF2B5EF4-FFF2-40B4-BE49-F238E27FC236}">
                <a16:creationId xmlns:a16="http://schemas.microsoft.com/office/drawing/2014/main" xmlns="" id="{4E90F301-5714-4602-A9C8-E7944FC76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E429C35-FC29-4FF4-924E-1111060903B6}"/>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152579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67B7C2-AD65-445A-A2D4-6DEC696135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78F551F-BBD9-4175-9289-EFADABB187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426115B-6360-43D6-8F00-776ACCD54A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A72B5F5-0837-47E3-84B3-9D2A52C73E72}"/>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6" name="Footer Placeholder 5">
            <a:extLst>
              <a:ext uri="{FF2B5EF4-FFF2-40B4-BE49-F238E27FC236}">
                <a16:creationId xmlns:a16="http://schemas.microsoft.com/office/drawing/2014/main" xmlns="" id="{DAB4A82D-33FF-43FE-A2DF-35C48297A0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C5056EF-ACFD-4AA6-9E40-D87FF503B195}"/>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423106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67EB26-F24B-4CE4-8A77-D7DEF0A1B0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8FE3049-DCD5-4AFC-9961-00618173A4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283E4A3-DF79-4CCE-82E0-9AE8D8429B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1DC3301-73B1-4F39-8CAA-A1DEB8694C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CF1BAF8-7941-4EDB-BAA6-619223BA7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335613F-D92B-42D9-853E-29034643E5CE}"/>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8" name="Footer Placeholder 7">
            <a:extLst>
              <a:ext uri="{FF2B5EF4-FFF2-40B4-BE49-F238E27FC236}">
                <a16:creationId xmlns:a16="http://schemas.microsoft.com/office/drawing/2014/main" xmlns="" id="{69BD3171-28C8-4CFD-AFD2-43D491FEBF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C0B9CFE-B389-44DB-AD76-C570F1FBC3D7}"/>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249639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580E14-DD3F-47A8-AC59-863A2AEDFA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9805A6A-A0C6-4391-BE15-6ADA7B23E368}"/>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4" name="Footer Placeholder 3">
            <a:extLst>
              <a:ext uri="{FF2B5EF4-FFF2-40B4-BE49-F238E27FC236}">
                <a16:creationId xmlns:a16="http://schemas.microsoft.com/office/drawing/2014/main" xmlns="" id="{F59B868A-4896-4E58-96D0-E8D4075CF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77CDF32-6C4A-445E-B050-C8AD44DC1D00}"/>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553177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0692839-5B16-4B8E-B10C-3299D915A1BB}"/>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3" name="Footer Placeholder 2">
            <a:extLst>
              <a:ext uri="{FF2B5EF4-FFF2-40B4-BE49-F238E27FC236}">
                <a16:creationId xmlns:a16="http://schemas.microsoft.com/office/drawing/2014/main" xmlns="" id="{473F5ED2-47CF-4B55-96FA-0F70551AAD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6C65B13-CAC8-4285-8930-86EC647B7383}"/>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147785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D5CB66-F5F1-49A5-8093-863091E7FB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195CD34-CCD1-4F85-BBF9-969589A58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4604F50-ACF1-431D-9CEC-BFF3552349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C165FCB-23B8-455E-B351-563D13BA7357}"/>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6" name="Footer Placeholder 5">
            <a:extLst>
              <a:ext uri="{FF2B5EF4-FFF2-40B4-BE49-F238E27FC236}">
                <a16:creationId xmlns:a16="http://schemas.microsoft.com/office/drawing/2014/main" xmlns="" id="{71918669-2B25-42B1-A043-33FFEDA9A6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99F121F-7AFF-420F-ACD4-53A20B1B076D}"/>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149573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2F56E5-C1D8-4885-8EF9-E0A326EC8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47F4F9C-B88C-42E3-BD42-E18E2AB60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3883E85-4D45-41C3-BCA0-5E257AE829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E2D23F-8470-4A64-8B8D-9FC4E7BA8D8E}"/>
              </a:ext>
            </a:extLst>
          </p:cNvPr>
          <p:cNvSpPr>
            <a:spLocks noGrp="1"/>
          </p:cNvSpPr>
          <p:nvPr>
            <p:ph type="dt" sz="half" idx="10"/>
          </p:nvPr>
        </p:nvSpPr>
        <p:spPr/>
        <p:txBody>
          <a:bodyPr/>
          <a:lstStyle/>
          <a:p>
            <a:fld id="{75040990-A39A-46D0-8601-BE3A92EF3633}" type="datetimeFigureOut">
              <a:rPr lang="en-US" smtClean="0"/>
              <a:t>2/18/2020</a:t>
            </a:fld>
            <a:endParaRPr lang="en-US"/>
          </a:p>
        </p:txBody>
      </p:sp>
      <p:sp>
        <p:nvSpPr>
          <p:cNvPr id="6" name="Footer Placeholder 5">
            <a:extLst>
              <a:ext uri="{FF2B5EF4-FFF2-40B4-BE49-F238E27FC236}">
                <a16:creationId xmlns:a16="http://schemas.microsoft.com/office/drawing/2014/main" xmlns="" id="{80FC0BF1-954C-4C43-AC9E-59B87DC351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AD1524-A6CC-4599-818D-2C714F8A5428}"/>
              </a:ext>
            </a:extLst>
          </p:cNvPr>
          <p:cNvSpPr>
            <a:spLocks noGrp="1"/>
          </p:cNvSpPr>
          <p:nvPr>
            <p:ph type="sldNum" sz="quarter" idx="12"/>
          </p:nvPr>
        </p:nvSpPr>
        <p:spPr/>
        <p:txBody>
          <a:bodyPr/>
          <a:lstStyle/>
          <a:p>
            <a:fld id="{DF7A6FFD-08D6-4D30-B6FC-02FE3570871B}" type="slidenum">
              <a:rPr lang="en-US" smtClean="0"/>
              <a:t>‹#›</a:t>
            </a:fld>
            <a:endParaRPr lang="en-US"/>
          </a:p>
        </p:txBody>
      </p:sp>
    </p:spTree>
    <p:extLst>
      <p:ext uri="{BB962C8B-B14F-4D97-AF65-F5344CB8AC3E}">
        <p14:creationId xmlns:p14="http://schemas.microsoft.com/office/powerpoint/2010/main" val="650890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5266EF2-88A5-498F-8853-F3D3FEC67C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1A38D1E-2F8D-4C20-A573-B4B772F52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22B44B3-CE5A-4838-B5A7-F4005B69F1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40990-A39A-46D0-8601-BE3A92EF3633}" type="datetimeFigureOut">
              <a:rPr lang="en-US" smtClean="0"/>
              <a:t>2/18/2020</a:t>
            </a:fld>
            <a:endParaRPr lang="en-US"/>
          </a:p>
        </p:txBody>
      </p:sp>
      <p:sp>
        <p:nvSpPr>
          <p:cNvPr id="5" name="Footer Placeholder 4">
            <a:extLst>
              <a:ext uri="{FF2B5EF4-FFF2-40B4-BE49-F238E27FC236}">
                <a16:creationId xmlns:a16="http://schemas.microsoft.com/office/drawing/2014/main" xmlns="" id="{2CCABEC2-3833-4C90-8BAA-231D3FA653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99AC44B-32AE-499A-8A7B-7370DF0C40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A6FFD-08D6-4D30-B6FC-02FE3570871B}" type="slidenum">
              <a:rPr lang="en-US" smtClean="0"/>
              <a:t>‹#›</a:t>
            </a:fld>
            <a:endParaRPr lang="en-US"/>
          </a:p>
        </p:txBody>
      </p:sp>
    </p:spTree>
    <p:extLst>
      <p:ext uri="{BB962C8B-B14F-4D97-AF65-F5344CB8AC3E}">
        <p14:creationId xmlns:p14="http://schemas.microsoft.com/office/powerpoint/2010/main" val="2148011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A45743-D653-4163-84A8-779631377EA7}"/>
              </a:ext>
            </a:extLst>
          </p:cNvPr>
          <p:cNvSpPr>
            <a:spLocks noGrp="1"/>
          </p:cNvSpPr>
          <p:nvPr>
            <p:ph type="ctrTitle"/>
          </p:nvPr>
        </p:nvSpPr>
        <p:spPr/>
        <p:txBody>
          <a:bodyPr>
            <a:normAutofit/>
          </a:bodyPr>
          <a:lstStyle/>
          <a:p>
            <a:r>
              <a:rPr lang="en-US" sz="4500" dirty="0"/>
              <a:t>Interagency FGD preliminary results: </a:t>
            </a:r>
            <a:r>
              <a:rPr lang="en-US" sz="4500" b="1" dirty="0"/>
              <a:t>Sexual harassment against children going to/from school</a:t>
            </a:r>
          </a:p>
        </p:txBody>
      </p:sp>
      <p:sp>
        <p:nvSpPr>
          <p:cNvPr id="3" name="Subtitle 2">
            <a:extLst>
              <a:ext uri="{FF2B5EF4-FFF2-40B4-BE49-F238E27FC236}">
                <a16:creationId xmlns:a16="http://schemas.microsoft.com/office/drawing/2014/main" xmlns="" id="{5A95E8CC-EB99-4382-9D93-BB47578A6EAF}"/>
              </a:ext>
            </a:extLst>
          </p:cNvPr>
          <p:cNvSpPr>
            <a:spLocks noGrp="1"/>
          </p:cNvSpPr>
          <p:nvPr>
            <p:ph type="subTitle" idx="1"/>
          </p:nvPr>
        </p:nvSpPr>
        <p:spPr>
          <a:xfrm>
            <a:off x="1524000" y="4079875"/>
            <a:ext cx="9144000" cy="1655762"/>
          </a:xfrm>
        </p:spPr>
        <p:txBody>
          <a:bodyPr>
            <a:normAutofit/>
          </a:bodyPr>
          <a:lstStyle/>
          <a:p>
            <a:endParaRPr lang="en-US" sz="3500" dirty="0"/>
          </a:p>
          <a:p>
            <a:r>
              <a:rPr lang="en-US" sz="3300" b="1" smtClean="0">
                <a:solidFill>
                  <a:schemeClr val="accent2"/>
                </a:solidFill>
              </a:rPr>
              <a:t>Presentation for the YTF, Feb </a:t>
            </a:r>
            <a:r>
              <a:rPr lang="en-US" sz="3300" b="1" dirty="0">
                <a:solidFill>
                  <a:schemeClr val="accent2"/>
                </a:solidFill>
              </a:rPr>
              <a:t>2020</a:t>
            </a:r>
          </a:p>
        </p:txBody>
      </p:sp>
    </p:spTree>
    <p:extLst>
      <p:ext uri="{BB962C8B-B14F-4D97-AF65-F5344CB8AC3E}">
        <p14:creationId xmlns:p14="http://schemas.microsoft.com/office/powerpoint/2010/main" val="2414335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F179B9-F3B2-4267-AD8F-22ECD6B0A306}"/>
              </a:ext>
            </a:extLst>
          </p:cNvPr>
          <p:cNvSpPr>
            <a:spLocks noGrp="1"/>
          </p:cNvSpPr>
          <p:nvPr>
            <p:ph type="title"/>
          </p:nvPr>
        </p:nvSpPr>
        <p:spPr/>
        <p:txBody>
          <a:bodyPr/>
          <a:lstStyle/>
          <a:p>
            <a:r>
              <a:rPr lang="en-US" dirty="0"/>
              <a:t>FGD results: knowledge of services available</a:t>
            </a:r>
          </a:p>
        </p:txBody>
      </p:sp>
      <p:graphicFrame>
        <p:nvGraphicFramePr>
          <p:cNvPr id="4" name="Content Placeholder 3">
            <a:extLst>
              <a:ext uri="{FF2B5EF4-FFF2-40B4-BE49-F238E27FC236}">
                <a16:creationId xmlns:a16="http://schemas.microsoft.com/office/drawing/2014/main" xmlns="" id="{A2933648-61CB-467F-8D0A-8FBD20117523}"/>
              </a:ext>
            </a:extLst>
          </p:cNvPr>
          <p:cNvGraphicFramePr>
            <a:graphicFrameLocks noGrp="1"/>
          </p:cNvGraphicFramePr>
          <p:nvPr>
            <p:ph idx="1"/>
            <p:extLst>
              <p:ext uri="{D42A27DB-BD31-4B8C-83A1-F6EECF244321}">
                <p14:modId xmlns:p14="http://schemas.microsoft.com/office/powerpoint/2010/main" val="40335650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0326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77D2B9-DDF1-4D83-B541-751B8CC2C243}"/>
              </a:ext>
            </a:extLst>
          </p:cNvPr>
          <p:cNvSpPr>
            <a:spLocks noGrp="1"/>
          </p:cNvSpPr>
          <p:nvPr>
            <p:ph type="title"/>
          </p:nvPr>
        </p:nvSpPr>
        <p:spPr/>
        <p:txBody>
          <a:bodyPr/>
          <a:lstStyle/>
          <a:p>
            <a:r>
              <a:rPr lang="en-US" dirty="0"/>
              <a:t>FGD results: reporting incidents</a:t>
            </a:r>
          </a:p>
        </p:txBody>
      </p:sp>
      <p:graphicFrame>
        <p:nvGraphicFramePr>
          <p:cNvPr id="4" name="Table 4">
            <a:extLst>
              <a:ext uri="{FF2B5EF4-FFF2-40B4-BE49-F238E27FC236}">
                <a16:creationId xmlns:a16="http://schemas.microsoft.com/office/drawing/2014/main" xmlns="" id="{9024F073-9DB1-49EE-8923-23CA9C96764F}"/>
              </a:ext>
            </a:extLst>
          </p:cNvPr>
          <p:cNvGraphicFramePr>
            <a:graphicFrameLocks noGrp="1"/>
          </p:cNvGraphicFramePr>
          <p:nvPr>
            <p:ph idx="1"/>
            <p:extLst>
              <p:ext uri="{D42A27DB-BD31-4B8C-83A1-F6EECF244321}">
                <p14:modId xmlns:p14="http://schemas.microsoft.com/office/powerpoint/2010/main" val="1270586834"/>
              </p:ext>
            </p:extLst>
          </p:nvPr>
        </p:nvGraphicFramePr>
        <p:xfrm>
          <a:off x="838200" y="1825625"/>
          <a:ext cx="10515600" cy="3903444"/>
        </p:xfrm>
        <a:graphic>
          <a:graphicData uri="http://schemas.openxmlformats.org/drawingml/2006/table">
            <a:tbl>
              <a:tblPr firstRow="1" bandRow="1">
                <a:tableStyleId>{0505E3EF-67EA-436B-97B2-0124C06EBD24}</a:tableStyleId>
              </a:tblPr>
              <a:tblGrid>
                <a:gridCol w="2103120">
                  <a:extLst>
                    <a:ext uri="{9D8B030D-6E8A-4147-A177-3AD203B41FA5}">
                      <a16:colId xmlns:a16="http://schemas.microsoft.com/office/drawing/2014/main" xmlns="" val="152360135"/>
                    </a:ext>
                  </a:extLst>
                </a:gridCol>
                <a:gridCol w="2103120">
                  <a:extLst>
                    <a:ext uri="{9D8B030D-6E8A-4147-A177-3AD203B41FA5}">
                      <a16:colId xmlns:a16="http://schemas.microsoft.com/office/drawing/2014/main" xmlns="" val="580553954"/>
                    </a:ext>
                  </a:extLst>
                </a:gridCol>
                <a:gridCol w="2103120">
                  <a:extLst>
                    <a:ext uri="{9D8B030D-6E8A-4147-A177-3AD203B41FA5}">
                      <a16:colId xmlns:a16="http://schemas.microsoft.com/office/drawing/2014/main" xmlns="" val="1848975748"/>
                    </a:ext>
                  </a:extLst>
                </a:gridCol>
                <a:gridCol w="2103120">
                  <a:extLst>
                    <a:ext uri="{9D8B030D-6E8A-4147-A177-3AD203B41FA5}">
                      <a16:colId xmlns:a16="http://schemas.microsoft.com/office/drawing/2014/main" xmlns="" val="1754271307"/>
                    </a:ext>
                  </a:extLst>
                </a:gridCol>
                <a:gridCol w="2103120">
                  <a:extLst>
                    <a:ext uri="{9D8B030D-6E8A-4147-A177-3AD203B41FA5}">
                      <a16:colId xmlns:a16="http://schemas.microsoft.com/office/drawing/2014/main" xmlns="" val="1081044953"/>
                    </a:ext>
                  </a:extLst>
                </a:gridCol>
              </a:tblGrid>
              <a:tr h="512626">
                <a:tc rowSpan="2">
                  <a:txBody>
                    <a:bodyPr/>
                    <a:lstStyle/>
                    <a:p>
                      <a:pPr algn="l"/>
                      <a:r>
                        <a:rPr lang="en-US" sz="2100" dirty="0"/>
                        <a:t>If you, your child, or another child was sexually harassed, would you report it?</a:t>
                      </a:r>
                      <a:endParaRPr lang="en-US" sz="2100" b="0" dirty="0"/>
                    </a:p>
                  </a:txBody>
                  <a:tcPr anchor="ctr"/>
                </a:tc>
                <a:tc>
                  <a:txBody>
                    <a:bodyPr/>
                    <a:lstStyle/>
                    <a:p>
                      <a:pPr algn="l"/>
                      <a:r>
                        <a:rPr lang="en-US" sz="2100" dirty="0"/>
                        <a:t>Girls</a:t>
                      </a:r>
                    </a:p>
                  </a:txBody>
                  <a:tcPr anchor="ctr"/>
                </a:tc>
                <a:tc>
                  <a:txBody>
                    <a:bodyPr/>
                    <a:lstStyle/>
                    <a:p>
                      <a:pPr algn="l"/>
                      <a:r>
                        <a:rPr lang="en-US" sz="2100" dirty="0"/>
                        <a:t>Boys</a:t>
                      </a:r>
                    </a:p>
                  </a:txBody>
                  <a:tcPr anchor="ctr"/>
                </a:tc>
                <a:tc>
                  <a:txBody>
                    <a:bodyPr/>
                    <a:lstStyle/>
                    <a:p>
                      <a:pPr algn="l"/>
                      <a:r>
                        <a:rPr lang="en-US" sz="2100" dirty="0"/>
                        <a:t>Mothers</a:t>
                      </a:r>
                    </a:p>
                  </a:txBody>
                  <a:tcPr anchor="ctr"/>
                </a:tc>
                <a:tc>
                  <a:txBody>
                    <a:bodyPr/>
                    <a:lstStyle/>
                    <a:p>
                      <a:pPr algn="l"/>
                      <a:r>
                        <a:rPr lang="en-US" sz="2100" dirty="0"/>
                        <a:t>Fathers</a:t>
                      </a:r>
                    </a:p>
                  </a:txBody>
                  <a:tcPr anchor="ctr"/>
                </a:tc>
                <a:extLst>
                  <a:ext uri="{0D108BD9-81ED-4DB2-BD59-A6C34878D82A}">
                    <a16:rowId xmlns:a16="http://schemas.microsoft.com/office/drawing/2014/main" xmlns="" val="424545733"/>
                  </a:ext>
                </a:extLst>
              </a:tr>
              <a:tr h="3390818">
                <a:tc vMerge="1">
                  <a:txBody>
                    <a:bodyPr/>
                    <a:lstStyle/>
                    <a:p>
                      <a:endParaRPr lang="en-US" dirty="0"/>
                    </a:p>
                  </a:txBody>
                  <a:tcPr/>
                </a:tc>
                <a:tc>
                  <a:txBody>
                    <a:bodyPr/>
                    <a:lstStyle/>
                    <a:p>
                      <a:pPr algn="l"/>
                      <a:r>
                        <a:rPr lang="en-US" sz="2100" u="sng" dirty="0"/>
                        <a:t>Yes</a:t>
                      </a:r>
                      <a:r>
                        <a:rPr lang="en-US" sz="2100" dirty="0"/>
                        <a:t>: to parents, teachers, head of school, community police, UNHCR,  IMC</a:t>
                      </a:r>
                    </a:p>
                  </a:txBody>
                  <a:tcPr anchor="ctr"/>
                </a:tc>
                <a:tc>
                  <a:txBody>
                    <a:bodyPr/>
                    <a:lstStyle/>
                    <a:p>
                      <a:pPr algn="l"/>
                      <a:r>
                        <a:rPr lang="en-US" sz="2100" u="sng" dirty="0"/>
                        <a:t>Yes</a:t>
                      </a:r>
                      <a:r>
                        <a:rPr lang="en-US" sz="2100" dirty="0"/>
                        <a:t>: to teachers, parents, trusted individuals, friends, Child Protection center manager, humanitarian agency</a:t>
                      </a:r>
                    </a:p>
                  </a:txBody>
                  <a:tcPr anchor="ctr"/>
                </a:tc>
                <a:tc>
                  <a:txBody>
                    <a:bodyPr/>
                    <a:lstStyle/>
                    <a:p>
                      <a:pPr algn="l"/>
                      <a:r>
                        <a:rPr lang="en-US" sz="2100" u="sng" dirty="0"/>
                        <a:t>Maybe</a:t>
                      </a:r>
                      <a:r>
                        <a:rPr lang="en-US" sz="2100" dirty="0"/>
                        <a:t>: likely report if survivor is a female under 12 or a male</a:t>
                      </a:r>
                    </a:p>
                    <a:p>
                      <a:pPr algn="l"/>
                      <a:endParaRPr lang="en-US" sz="2100" dirty="0"/>
                    </a:p>
                    <a:p>
                      <a:pPr algn="l"/>
                      <a:r>
                        <a:rPr lang="en-US" sz="2100" u="sng" dirty="0"/>
                        <a:t>Yes</a:t>
                      </a:r>
                      <a:r>
                        <a:rPr lang="en-US" sz="2100" dirty="0"/>
                        <a:t>: to police, FPD, UNHCR PRT</a:t>
                      </a:r>
                    </a:p>
                    <a:p>
                      <a:pPr algn="l"/>
                      <a:endParaRPr lang="en-US" sz="2100" dirty="0"/>
                    </a:p>
                    <a:p>
                      <a:pPr algn="l"/>
                      <a:r>
                        <a:rPr lang="en-US" sz="2100" u="sng" dirty="0"/>
                        <a:t>No</a:t>
                      </a:r>
                      <a:r>
                        <a:rPr lang="en-US" sz="2100" dirty="0"/>
                        <a:t>: for fear of retaliation</a:t>
                      </a:r>
                    </a:p>
                  </a:txBody>
                  <a:tcPr anchor="ctr"/>
                </a:tc>
                <a:tc>
                  <a:txBody>
                    <a:bodyPr/>
                    <a:lstStyle/>
                    <a:p>
                      <a:pPr algn="l"/>
                      <a:r>
                        <a:rPr lang="en-US" sz="2100" u="sng" dirty="0"/>
                        <a:t>Yes</a:t>
                      </a:r>
                      <a:r>
                        <a:rPr lang="en-US" sz="2100" dirty="0"/>
                        <a:t>: UNHCR, police, community police, community leaders</a:t>
                      </a:r>
                    </a:p>
                    <a:p>
                      <a:pPr algn="l"/>
                      <a:endParaRPr lang="en-US" sz="2100" dirty="0"/>
                    </a:p>
                    <a:p>
                      <a:pPr algn="l"/>
                      <a:r>
                        <a:rPr lang="en-US" sz="2100" u="sng" dirty="0"/>
                        <a:t>No</a:t>
                      </a:r>
                      <a:r>
                        <a:rPr lang="en-US" sz="2100" u="none" dirty="0"/>
                        <a:t>: for fear of retaliation or stigmatization </a:t>
                      </a:r>
                      <a:endParaRPr lang="en-US" sz="2100" u="sng" dirty="0"/>
                    </a:p>
                  </a:txBody>
                  <a:tcPr anchor="ctr"/>
                </a:tc>
                <a:extLst>
                  <a:ext uri="{0D108BD9-81ED-4DB2-BD59-A6C34878D82A}">
                    <a16:rowId xmlns:a16="http://schemas.microsoft.com/office/drawing/2014/main" xmlns="" val="2689330378"/>
                  </a:ext>
                </a:extLst>
              </a:tr>
            </a:tbl>
          </a:graphicData>
        </a:graphic>
      </p:graphicFrame>
    </p:spTree>
    <p:extLst>
      <p:ext uri="{BB962C8B-B14F-4D97-AF65-F5344CB8AC3E}">
        <p14:creationId xmlns:p14="http://schemas.microsoft.com/office/powerpoint/2010/main" val="1883400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proposed solutions - families</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3297530660"/>
              </p:ext>
            </p:extLst>
          </p:nvPr>
        </p:nvGraphicFramePr>
        <p:xfrm>
          <a:off x="938498" y="1806575"/>
          <a:ext cx="10315004" cy="4450080"/>
        </p:xfrm>
        <a:graphic>
          <a:graphicData uri="http://schemas.openxmlformats.org/drawingml/2006/table">
            <a:tbl>
              <a:tblPr firstRow="1" bandRow="1">
                <a:tableStyleId>{0E3FDE45-AF77-4B5C-9715-49D594BDF05E}</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What can families do to prevent/respond?</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Accompany children to/from school</a:t>
                      </a:r>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2850488573"/>
                  </a:ext>
                </a:extLst>
              </a:tr>
              <a:tr h="370840">
                <a:tc>
                  <a:txBody>
                    <a:bodyPr/>
                    <a:lstStyle/>
                    <a:p>
                      <a:pPr algn="l"/>
                      <a:r>
                        <a:rPr lang="en-US" dirty="0"/>
                        <a:t>Inform teachers or head of school in case of harassment</a:t>
                      </a:r>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a:p>
                  </a:txBody>
                  <a:tcPr/>
                </a:tc>
                <a:tc>
                  <a:txBody>
                    <a:bodyPr/>
                    <a:lstStyle/>
                    <a:p>
                      <a:pPr algn="l"/>
                      <a:r>
                        <a:rPr lang="en-US" dirty="0"/>
                        <a:t>x</a:t>
                      </a:r>
                    </a:p>
                  </a:txBody>
                  <a:tcPr/>
                </a:tc>
                <a:extLst>
                  <a:ext uri="{0D108BD9-81ED-4DB2-BD59-A6C34878D82A}">
                    <a16:rowId xmlns:a16="http://schemas.microsoft.com/office/drawing/2014/main" xmlns="" val="3426812490"/>
                  </a:ext>
                </a:extLst>
              </a:tr>
              <a:tr h="370840">
                <a:tc>
                  <a:txBody>
                    <a:bodyPr/>
                    <a:lstStyle/>
                    <a:p>
                      <a:pPr algn="l"/>
                      <a:r>
                        <a:rPr lang="en-US" dirty="0"/>
                        <a:t>Teach children to tell their parents if they are harassed</a:t>
                      </a:r>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1434104221"/>
                  </a:ext>
                </a:extLst>
              </a:tr>
              <a:tr h="370840">
                <a:tc>
                  <a:txBody>
                    <a:bodyPr/>
                    <a:lstStyle/>
                    <a:p>
                      <a:pPr algn="l"/>
                      <a:r>
                        <a:rPr lang="en-US" dirty="0"/>
                        <a:t>Report to authorities</a:t>
                      </a:r>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629922276"/>
                  </a:ext>
                </a:extLst>
              </a:tr>
              <a:tr h="370840">
                <a:tc>
                  <a:txBody>
                    <a:bodyPr/>
                    <a:lstStyle/>
                    <a:p>
                      <a:pPr algn="l"/>
                      <a:r>
                        <a:rPr lang="en-US" dirty="0"/>
                        <a:t>Raise male children well</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2586126228"/>
                  </a:ext>
                </a:extLst>
              </a:tr>
              <a:tr h="370840">
                <a:tc>
                  <a:txBody>
                    <a:bodyPr/>
                    <a:lstStyle/>
                    <a:p>
                      <a:pPr algn="l"/>
                      <a:r>
                        <a:rPr lang="en-US" dirty="0"/>
                        <a:t>Punish children who misbehave</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3793008688"/>
                  </a:ext>
                </a:extLst>
              </a:tr>
              <a:tr h="370840">
                <a:tc>
                  <a:txBody>
                    <a:bodyPr/>
                    <a:lstStyle/>
                    <a:p>
                      <a:pPr algn="l"/>
                      <a:r>
                        <a:rPr lang="en-US" dirty="0"/>
                        <a:t>Prevent daughters from dressing indecently</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2225295092"/>
                  </a:ext>
                </a:extLst>
              </a:tr>
              <a:tr h="370840">
                <a:tc>
                  <a:txBody>
                    <a:bodyPr/>
                    <a:lstStyle/>
                    <a:p>
                      <a:pPr algn="l"/>
                      <a:r>
                        <a:rPr lang="en-US" dirty="0"/>
                        <a:t>Talk to perpetrator or perpetrator’s parents</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1065392744"/>
                  </a:ext>
                </a:extLst>
              </a:tr>
              <a:tr h="370840">
                <a:tc>
                  <a:txBody>
                    <a:bodyPr/>
                    <a:lstStyle/>
                    <a:p>
                      <a:pPr algn="l"/>
                      <a:r>
                        <a:rPr lang="en-US" dirty="0"/>
                        <a:t>Report to UNHCR</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2390198157"/>
                  </a:ext>
                </a:extLst>
              </a:tr>
              <a:tr h="370840">
                <a:tc>
                  <a:txBody>
                    <a:bodyPr/>
                    <a:lstStyle/>
                    <a:p>
                      <a:pPr algn="l"/>
                      <a:r>
                        <a:rPr lang="en-US" dirty="0"/>
                        <a:t>Do not pull girls out of school in case of harassment</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1199306363"/>
                  </a:ext>
                </a:extLst>
              </a:tr>
              <a:tr h="370840">
                <a:tc>
                  <a:txBody>
                    <a:bodyPr/>
                    <a:lstStyle/>
                    <a:p>
                      <a:pPr algn="l"/>
                      <a:r>
                        <a:rPr lang="en-US" dirty="0"/>
                        <a:t>Remove child from school as a last resort</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537788911"/>
                  </a:ext>
                </a:extLst>
              </a:tr>
            </a:tbl>
          </a:graphicData>
        </a:graphic>
      </p:graphicFrame>
    </p:spTree>
    <p:extLst>
      <p:ext uri="{BB962C8B-B14F-4D97-AF65-F5344CB8AC3E}">
        <p14:creationId xmlns:p14="http://schemas.microsoft.com/office/powerpoint/2010/main" val="3109662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proposed solutions - community</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2335325768"/>
              </p:ext>
            </p:extLst>
          </p:nvPr>
        </p:nvGraphicFramePr>
        <p:xfrm>
          <a:off x="938498" y="1806575"/>
          <a:ext cx="10315004" cy="4617720"/>
        </p:xfrm>
        <a:graphic>
          <a:graphicData uri="http://schemas.openxmlformats.org/drawingml/2006/table">
            <a:tbl>
              <a:tblPr firstRow="1" bandRow="1">
                <a:tableStyleId>{C083E6E3-FA7D-4D7B-A595-EF9225AFEA82}</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What can the community do to prevent/respond?</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Raise awareness about consequences of harassment and bullying</a:t>
                      </a:r>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535105489"/>
                  </a:ext>
                </a:extLst>
              </a:tr>
              <a:tr h="370840">
                <a:tc>
                  <a:txBody>
                    <a:bodyPr/>
                    <a:lstStyle/>
                    <a:p>
                      <a:pPr algn="l"/>
                      <a:r>
                        <a:rPr lang="en-US" dirty="0"/>
                        <a:t>Establish committee to monitor streets while children are going to/from school</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3245507939"/>
                  </a:ext>
                </a:extLst>
              </a:tr>
              <a:tr h="370840">
                <a:tc>
                  <a:txBody>
                    <a:bodyPr/>
                    <a:lstStyle/>
                    <a:p>
                      <a:pPr algn="l"/>
                      <a:r>
                        <a:rPr lang="en-US" dirty="0"/>
                        <a:t>Arrange volunteers children to/from school</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1119685857"/>
                  </a:ext>
                </a:extLst>
              </a:tr>
              <a:tr h="370840">
                <a:tc>
                  <a:txBody>
                    <a:bodyPr/>
                    <a:lstStyle/>
                    <a:p>
                      <a:pPr algn="l"/>
                      <a:r>
                        <a:rPr lang="en-US" dirty="0"/>
                        <a:t>Work closely with the police</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2850488573"/>
                  </a:ext>
                </a:extLst>
              </a:tr>
              <a:tr h="370840">
                <a:tc>
                  <a:txBody>
                    <a:bodyPr/>
                    <a:lstStyle/>
                    <a:p>
                      <a:pPr algn="l"/>
                      <a:r>
                        <a:rPr lang="en-US" dirty="0"/>
                        <a:t>Establish youth committees</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3426812490"/>
                  </a:ext>
                </a:extLst>
              </a:tr>
              <a:tr h="370840">
                <a:tc>
                  <a:txBody>
                    <a:bodyPr/>
                    <a:lstStyle/>
                    <a:p>
                      <a:pPr algn="l"/>
                      <a:r>
                        <a:rPr lang="en-US" dirty="0"/>
                        <a:t>Support each other to report perpetrators</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1434104221"/>
                  </a:ext>
                </a:extLst>
              </a:tr>
              <a:tr h="370840">
                <a:tc>
                  <a:txBody>
                    <a:bodyPr/>
                    <a:lstStyle/>
                    <a:p>
                      <a:pPr algn="l"/>
                      <a:r>
                        <a:rPr lang="en-US" dirty="0"/>
                        <a:t>Install security cameras around the camp</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3793008688"/>
                  </a:ext>
                </a:extLst>
              </a:tr>
              <a:tr h="370840">
                <a:tc>
                  <a:txBody>
                    <a:bodyPr/>
                    <a:lstStyle/>
                    <a:p>
                      <a:pPr algn="l"/>
                      <a:r>
                        <a:rPr lang="en-US" dirty="0"/>
                        <a:t>Male community members should inform other males to stop harassing</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2390198157"/>
                  </a:ext>
                </a:extLst>
              </a:tr>
              <a:tr h="370840">
                <a:tc>
                  <a:txBody>
                    <a:bodyPr/>
                    <a:lstStyle/>
                    <a:p>
                      <a:pPr algn="l"/>
                      <a:r>
                        <a:rPr lang="en-US" dirty="0"/>
                        <a:t>Send children to/from school in groups</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1199306363"/>
                  </a:ext>
                </a:extLst>
              </a:tr>
              <a:tr h="370840">
                <a:tc>
                  <a:txBody>
                    <a:bodyPr/>
                    <a:lstStyle/>
                    <a:p>
                      <a:pPr algn="l"/>
                      <a:r>
                        <a:rPr lang="en-US" dirty="0"/>
                        <a:t>Work with agencies and authorities to find a solution</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537788911"/>
                  </a:ext>
                </a:extLst>
              </a:tr>
            </a:tbl>
          </a:graphicData>
        </a:graphic>
      </p:graphicFrame>
    </p:spTree>
    <p:extLst>
      <p:ext uri="{BB962C8B-B14F-4D97-AF65-F5344CB8AC3E}">
        <p14:creationId xmlns:p14="http://schemas.microsoft.com/office/powerpoint/2010/main" val="366525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proposed solutions - teachers</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1692133894"/>
              </p:ext>
            </p:extLst>
          </p:nvPr>
        </p:nvGraphicFramePr>
        <p:xfrm>
          <a:off x="938498" y="1806575"/>
          <a:ext cx="10315004" cy="4450080"/>
        </p:xfrm>
        <a:graphic>
          <a:graphicData uri="http://schemas.openxmlformats.org/drawingml/2006/table">
            <a:tbl>
              <a:tblPr firstRow="1" bandRow="1">
                <a:tableStyleId>{D27102A9-8310-4765-A935-A1911B00CA55}</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What can teachers do to prevent/respond?</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Raise awareness among students and parents</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850488573"/>
                  </a:ext>
                </a:extLst>
              </a:tr>
              <a:tr h="370840">
                <a:tc>
                  <a:txBody>
                    <a:bodyPr/>
                    <a:lstStyle/>
                    <a:p>
                      <a:pPr algn="l"/>
                      <a:r>
                        <a:rPr lang="en-US" dirty="0"/>
                        <a:t>Report harassment incidents to the authorities</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a:p>
                  </a:txBody>
                  <a:tcPr/>
                </a:tc>
                <a:tc>
                  <a:txBody>
                    <a:bodyPr/>
                    <a:lstStyle/>
                    <a:p>
                      <a:pPr algn="l"/>
                      <a:r>
                        <a:rPr lang="en-US" dirty="0"/>
                        <a:t>x</a:t>
                      </a:r>
                    </a:p>
                  </a:txBody>
                  <a:tcPr/>
                </a:tc>
                <a:extLst>
                  <a:ext uri="{0D108BD9-81ED-4DB2-BD59-A6C34878D82A}">
                    <a16:rowId xmlns:a16="http://schemas.microsoft.com/office/drawing/2014/main" xmlns="" val="3426812490"/>
                  </a:ext>
                </a:extLst>
              </a:tr>
              <a:tr h="370840">
                <a:tc>
                  <a:txBody>
                    <a:bodyPr/>
                    <a:lstStyle/>
                    <a:p>
                      <a:pPr algn="l"/>
                      <a:r>
                        <a:rPr lang="en-US" dirty="0"/>
                        <a:t>Activate school counselors</a:t>
                      </a:r>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3017989417"/>
                  </a:ext>
                </a:extLst>
              </a:tr>
              <a:tr h="370840">
                <a:tc>
                  <a:txBody>
                    <a:bodyPr/>
                    <a:lstStyle/>
                    <a:p>
                      <a:pPr algn="l"/>
                      <a:r>
                        <a:rPr lang="en-US" dirty="0"/>
                        <a:t>Inform parents in case of any incidents</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2013257703"/>
                  </a:ext>
                </a:extLst>
              </a:tr>
              <a:tr h="370840">
                <a:tc>
                  <a:txBody>
                    <a:bodyPr/>
                    <a:lstStyle/>
                    <a:p>
                      <a:pPr algn="l"/>
                      <a:r>
                        <a:rPr lang="en-US" dirty="0"/>
                        <a:t>Follow up with female students who stop coming to school</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1434104221"/>
                  </a:ext>
                </a:extLst>
              </a:tr>
              <a:tr h="370840">
                <a:tc>
                  <a:txBody>
                    <a:bodyPr/>
                    <a:lstStyle/>
                    <a:p>
                      <a:pPr algn="l"/>
                      <a:r>
                        <a:rPr lang="en-US" dirty="0"/>
                        <a:t>Report incidents to agencies</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629922276"/>
                  </a:ext>
                </a:extLst>
              </a:tr>
              <a:tr h="370840">
                <a:tc>
                  <a:txBody>
                    <a:bodyPr/>
                    <a:lstStyle/>
                    <a:p>
                      <a:pPr algn="l"/>
                      <a:r>
                        <a:rPr lang="en-US" dirty="0"/>
                        <a:t>Be present at school gates</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2225295092"/>
                  </a:ext>
                </a:extLst>
              </a:tr>
              <a:tr h="370840">
                <a:tc>
                  <a:txBody>
                    <a:bodyPr/>
                    <a:lstStyle/>
                    <a:p>
                      <a:pPr algn="l"/>
                      <a:r>
                        <a:rPr lang="en-US" dirty="0"/>
                        <a:t>Hire volunteers to accompany children to/from school</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2390198157"/>
                  </a:ext>
                </a:extLst>
              </a:tr>
              <a:tr h="370840">
                <a:tc>
                  <a:txBody>
                    <a:bodyPr/>
                    <a:lstStyle/>
                    <a:p>
                      <a:pPr algn="l"/>
                      <a:r>
                        <a:rPr lang="en-US" dirty="0"/>
                        <a:t>Provide buses to take children to/from school</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1199306363"/>
                  </a:ext>
                </a:extLst>
              </a:tr>
              <a:tr h="370840">
                <a:tc>
                  <a:txBody>
                    <a:bodyPr/>
                    <a:lstStyle/>
                    <a:p>
                      <a:pPr algn="l"/>
                      <a:r>
                        <a:rPr lang="en-US" dirty="0"/>
                        <a:t>Have uniforms (harassment occurs due to indecent clothing)</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2659968817"/>
                  </a:ext>
                </a:extLst>
              </a:tr>
              <a:tr h="370840">
                <a:tc>
                  <a:txBody>
                    <a:bodyPr/>
                    <a:lstStyle/>
                    <a:p>
                      <a:pPr algn="l"/>
                      <a:r>
                        <a:rPr lang="en-US" dirty="0"/>
                        <a:t>Have a break between the girls and boys’ shifts</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3350348382"/>
                  </a:ext>
                </a:extLst>
              </a:tr>
            </a:tbl>
          </a:graphicData>
        </a:graphic>
      </p:graphicFrame>
    </p:spTree>
    <p:extLst>
      <p:ext uri="{BB962C8B-B14F-4D97-AF65-F5344CB8AC3E}">
        <p14:creationId xmlns:p14="http://schemas.microsoft.com/office/powerpoint/2010/main" val="3392736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proposed solutions - agencies</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3890571425"/>
              </p:ext>
            </p:extLst>
          </p:nvPr>
        </p:nvGraphicFramePr>
        <p:xfrm>
          <a:off x="938498" y="1806575"/>
          <a:ext cx="10315004" cy="4617720"/>
        </p:xfrm>
        <a:graphic>
          <a:graphicData uri="http://schemas.openxmlformats.org/drawingml/2006/table">
            <a:tbl>
              <a:tblPr firstRow="1" bandRow="1">
                <a:tableStyleId>{5FD0F851-EC5A-4D38-B0AD-8093EC10F338}</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What can agencies do to prevent/respond?</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Raise awareness among the community, including laws and how to report incidents</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850488573"/>
                  </a:ext>
                </a:extLst>
              </a:tr>
              <a:tr h="370840">
                <a:tc>
                  <a:txBody>
                    <a:bodyPr/>
                    <a:lstStyle/>
                    <a:p>
                      <a:pPr algn="l"/>
                      <a:r>
                        <a:rPr lang="en-US" dirty="0"/>
                        <a:t>Raise awareness in schools with teachers and students</a:t>
                      </a:r>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a:p>
                  </a:txBody>
                  <a:tcPr/>
                </a:tc>
                <a:tc>
                  <a:txBody>
                    <a:bodyPr/>
                    <a:lstStyle/>
                    <a:p>
                      <a:pPr algn="l"/>
                      <a:r>
                        <a:rPr lang="en-US" dirty="0"/>
                        <a:t>x</a:t>
                      </a:r>
                    </a:p>
                  </a:txBody>
                  <a:tcPr/>
                </a:tc>
                <a:extLst>
                  <a:ext uri="{0D108BD9-81ED-4DB2-BD59-A6C34878D82A}">
                    <a16:rowId xmlns:a16="http://schemas.microsoft.com/office/drawing/2014/main" xmlns="" val="3426812490"/>
                  </a:ext>
                </a:extLst>
              </a:tr>
              <a:tr h="370840">
                <a:tc>
                  <a:txBody>
                    <a:bodyPr/>
                    <a:lstStyle/>
                    <a:p>
                      <a:pPr algn="l"/>
                      <a:r>
                        <a:rPr lang="en-US" dirty="0"/>
                        <a:t>Provide specialized activities and services for children (including PSS, sports, and trainings)</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1434104221"/>
                  </a:ext>
                </a:extLst>
              </a:tr>
              <a:tr h="370840">
                <a:tc>
                  <a:txBody>
                    <a:bodyPr/>
                    <a:lstStyle/>
                    <a:p>
                      <a:pPr algn="l"/>
                      <a:r>
                        <a:rPr lang="en-US" dirty="0"/>
                        <a:t>Provide transportation for children to/from school</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508342477"/>
                  </a:ext>
                </a:extLst>
              </a:tr>
              <a:tr h="370840">
                <a:tc>
                  <a:txBody>
                    <a:bodyPr/>
                    <a:lstStyle/>
                    <a:p>
                      <a:pPr algn="l"/>
                      <a:r>
                        <a:rPr lang="en-US" dirty="0"/>
                        <a:t>Advocate with SRAD to increase police, especially at night</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629922276"/>
                  </a:ext>
                </a:extLst>
              </a:tr>
              <a:tr h="370840">
                <a:tc>
                  <a:txBody>
                    <a:bodyPr/>
                    <a:lstStyle/>
                    <a:p>
                      <a:pPr algn="l"/>
                      <a:r>
                        <a:rPr lang="en-US" dirty="0"/>
                        <a:t>Change school shifts so boys go to school first</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2586126228"/>
                  </a:ext>
                </a:extLst>
              </a:tr>
              <a:tr h="370840">
                <a:tc>
                  <a:txBody>
                    <a:bodyPr/>
                    <a:lstStyle/>
                    <a:p>
                      <a:pPr algn="l"/>
                      <a:r>
                        <a:rPr lang="en-US" dirty="0"/>
                        <a:t>Increase community police presence </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2390198157"/>
                  </a:ext>
                </a:extLst>
              </a:tr>
              <a:tr h="370840">
                <a:tc>
                  <a:txBody>
                    <a:bodyPr/>
                    <a:lstStyle/>
                    <a:p>
                      <a:pPr algn="l"/>
                      <a:r>
                        <a:rPr lang="en-US" dirty="0"/>
                        <a:t>Report incidents to police because community is afraid to do so</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1199306363"/>
                  </a:ext>
                </a:extLst>
              </a:tr>
              <a:tr h="370840">
                <a:tc>
                  <a:txBody>
                    <a:bodyPr/>
                    <a:lstStyle/>
                    <a:p>
                      <a:pPr algn="l"/>
                      <a:r>
                        <a:rPr lang="en-US" dirty="0"/>
                        <a:t>Establish schools away from Market street and center of camp</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537788911"/>
                  </a:ext>
                </a:extLst>
              </a:tr>
              <a:tr h="370840">
                <a:tc>
                  <a:txBody>
                    <a:bodyPr/>
                    <a:lstStyle/>
                    <a:p>
                      <a:pPr algn="l"/>
                      <a:r>
                        <a:rPr lang="en-US" dirty="0"/>
                        <a:t>Create refugee committees to monitor streets, crowded areas</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631511424"/>
                  </a:ext>
                </a:extLst>
              </a:tr>
            </a:tbl>
          </a:graphicData>
        </a:graphic>
      </p:graphicFrame>
    </p:spTree>
    <p:extLst>
      <p:ext uri="{BB962C8B-B14F-4D97-AF65-F5344CB8AC3E}">
        <p14:creationId xmlns:p14="http://schemas.microsoft.com/office/powerpoint/2010/main" val="2844260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proposed solutions - authorities</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820094055"/>
              </p:ext>
            </p:extLst>
          </p:nvPr>
        </p:nvGraphicFramePr>
        <p:xfrm>
          <a:off x="938498" y="1806575"/>
          <a:ext cx="10315004" cy="4145280"/>
        </p:xfrm>
        <a:graphic>
          <a:graphicData uri="http://schemas.openxmlformats.org/drawingml/2006/table">
            <a:tbl>
              <a:tblPr firstRow="1" bandRow="1">
                <a:tableStyleId>{3B4B98B0-60AC-42C2-AFA5-B58CD77FA1E5}</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What can the authorities do to prevent/respond?</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Increase presence of officers in civilian clothing in front of schools</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850488573"/>
                  </a:ext>
                </a:extLst>
              </a:tr>
              <a:tr h="370840">
                <a:tc>
                  <a:txBody>
                    <a:bodyPr/>
                    <a:lstStyle/>
                    <a:p>
                      <a:pPr algn="l"/>
                      <a:r>
                        <a:rPr lang="en-US" dirty="0"/>
                        <a:t>Establish and implement strict laws to punish perpetrators (including imprisonment, deportation, relocation to Village 5)</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3426812490"/>
                  </a:ext>
                </a:extLst>
              </a:tr>
              <a:tr h="370840">
                <a:tc>
                  <a:txBody>
                    <a:bodyPr/>
                    <a:lstStyle/>
                    <a:p>
                      <a:pPr algn="l"/>
                      <a:r>
                        <a:rPr lang="en-US" dirty="0"/>
                        <a:t>Raise awareness about legal consequences of harassment and bullying</a:t>
                      </a:r>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2548719261"/>
                  </a:ext>
                </a:extLst>
              </a:tr>
              <a:tr h="370840">
                <a:tc>
                  <a:txBody>
                    <a:bodyPr/>
                    <a:lstStyle/>
                    <a:p>
                      <a:pPr algn="l"/>
                      <a:r>
                        <a:rPr lang="en-US" dirty="0"/>
                        <a:t>Increase police patrols throughout the camp, including along paths children take to/from schools</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3087345921"/>
                  </a:ext>
                </a:extLst>
              </a:tr>
              <a:tr h="370840">
                <a:tc>
                  <a:txBody>
                    <a:bodyPr/>
                    <a:lstStyle/>
                    <a:p>
                      <a:pPr algn="l"/>
                      <a:r>
                        <a:rPr lang="en-US" dirty="0"/>
                        <a:t>Close off isolated streets/areas</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1434104221"/>
                  </a:ext>
                </a:extLst>
              </a:tr>
              <a:tr h="370840">
                <a:tc>
                  <a:txBody>
                    <a:bodyPr/>
                    <a:lstStyle/>
                    <a:p>
                      <a:pPr algn="l"/>
                      <a:r>
                        <a:rPr lang="en-US" dirty="0"/>
                        <a:t>Deploy police to Market street</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629922276"/>
                  </a:ext>
                </a:extLst>
              </a:tr>
              <a:tr h="370840">
                <a:tc>
                  <a:txBody>
                    <a:bodyPr/>
                    <a:lstStyle/>
                    <a:p>
                      <a:pPr algn="l"/>
                      <a:r>
                        <a:rPr lang="en-US" dirty="0"/>
                        <a:t>Select community volunteers to work alongside authorities</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2225295092"/>
                  </a:ext>
                </a:extLst>
              </a:tr>
              <a:tr h="370840">
                <a:tc>
                  <a:txBody>
                    <a:bodyPr/>
                    <a:lstStyle/>
                    <a:p>
                      <a:pPr algn="l"/>
                      <a:r>
                        <a:rPr lang="en-US" dirty="0"/>
                        <a:t>Install cameras in front of schools</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2390198157"/>
                  </a:ext>
                </a:extLst>
              </a:tr>
            </a:tbl>
          </a:graphicData>
        </a:graphic>
      </p:graphicFrame>
    </p:spTree>
    <p:extLst>
      <p:ext uri="{BB962C8B-B14F-4D97-AF65-F5344CB8AC3E}">
        <p14:creationId xmlns:p14="http://schemas.microsoft.com/office/powerpoint/2010/main" val="3294903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BE14C5-3ACB-4DD6-841F-1F48875FA4CE}"/>
              </a:ext>
            </a:extLst>
          </p:cNvPr>
          <p:cNvSpPr>
            <a:spLocks noGrp="1"/>
          </p:cNvSpPr>
          <p:nvPr>
            <p:ph type="title"/>
          </p:nvPr>
        </p:nvSpPr>
        <p:spPr/>
        <p:txBody>
          <a:bodyPr/>
          <a:lstStyle/>
          <a:p>
            <a:r>
              <a:rPr lang="en-US" dirty="0"/>
              <a:t>FGD results: one mother’s response</a:t>
            </a:r>
          </a:p>
        </p:txBody>
      </p:sp>
      <p:sp>
        <p:nvSpPr>
          <p:cNvPr id="7" name="Content Placeholder 6">
            <a:extLst>
              <a:ext uri="{FF2B5EF4-FFF2-40B4-BE49-F238E27FC236}">
                <a16:creationId xmlns:a16="http://schemas.microsoft.com/office/drawing/2014/main" xmlns="" id="{6810FCB8-FB6F-46A6-AF90-B5051A874E45}"/>
              </a:ext>
            </a:extLst>
          </p:cNvPr>
          <p:cNvSpPr>
            <a:spLocks noGrp="1"/>
          </p:cNvSpPr>
          <p:nvPr>
            <p:ph idx="1"/>
          </p:nvPr>
        </p:nvSpPr>
        <p:spPr/>
        <p:txBody>
          <a:bodyPr/>
          <a:lstStyle/>
          <a:p>
            <a:pPr marL="0" lvl="0" indent="0">
              <a:buNone/>
            </a:pPr>
            <a:endParaRPr lang="en-US" dirty="0"/>
          </a:p>
          <a:p>
            <a:pPr marL="0" lvl="0" indent="0">
              <a:buNone/>
            </a:pPr>
            <a:r>
              <a:rPr lang="en-US" dirty="0">
                <a:solidFill>
                  <a:schemeClr val="accent3"/>
                </a:solidFill>
              </a:rPr>
              <a:t>“Some families deal with the sexual harassment by preventing their </a:t>
            </a:r>
          </a:p>
          <a:p>
            <a:pPr marL="0" lvl="0" indent="0">
              <a:buNone/>
            </a:pPr>
            <a:r>
              <a:rPr lang="en-US" dirty="0">
                <a:solidFill>
                  <a:schemeClr val="accent3"/>
                </a:solidFill>
              </a:rPr>
              <a:t>daughters from going to school and then forcing them to marry…</a:t>
            </a:r>
          </a:p>
          <a:p>
            <a:pPr lvl="0"/>
            <a:endParaRPr lang="en-US" dirty="0"/>
          </a:p>
          <a:p>
            <a:pPr marL="0" lvl="0" indent="0">
              <a:buNone/>
            </a:pPr>
            <a:r>
              <a:rPr lang="en-US" dirty="0">
                <a:solidFill>
                  <a:schemeClr val="accent4"/>
                </a:solidFill>
              </a:rPr>
              <a:t>	so all </a:t>
            </a:r>
            <a:r>
              <a:rPr lang="en-US">
                <a:solidFill>
                  <a:schemeClr val="accent4"/>
                </a:solidFill>
              </a:rPr>
              <a:t>family members, all of us </a:t>
            </a:r>
            <a:r>
              <a:rPr lang="en-US" dirty="0">
                <a:solidFill>
                  <a:schemeClr val="accent4"/>
                </a:solidFill>
              </a:rPr>
              <a:t>need awareness about sexual </a:t>
            </a:r>
          </a:p>
          <a:p>
            <a:pPr marL="0" lvl="0" indent="0">
              <a:buNone/>
            </a:pPr>
            <a:r>
              <a:rPr lang="en-US" dirty="0">
                <a:solidFill>
                  <a:schemeClr val="accent4"/>
                </a:solidFill>
              </a:rPr>
              <a:t>	harassment…</a:t>
            </a:r>
          </a:p>
          <a:p>
            <a:pPr marL="0" lvl="0" indent="0">
              <a:buNone/>
            </a:pPr>
            <a:endParaRPr lang="en-US" dirty="0"/>
          </a:p>
          <a:p>
            <a:pPr marL="0" lvl="0" indent="0">
              <a:buNone/>
            </a:pPr>
            <a:r>
              <a:rPr lang="en-US" dirty="0">
                <a:solidFill>
                  <a:schemeClr val="accent5"/>
                </a:solidFill>
              </a:rPr>
              <a:t>		how to deal with such cases from prevention to solutions.”</a:t>
            </a:r>
          </a:p>
        </p:txBody>
      </p:sp>
    </p:spTree>
    <p:extLst>
      <p:ext uri="{BB962C8B-B14F-4D97-AF65-F5344CB8AC3E}">
        <p14:creationId xmlns:p14="http://schemas.microsoft.com/office/powerpoint/2010/main" val="2823620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860098-BD08-4BFC-91E4-966FFCC4E540}"/>
              </a:ext>
            </a:extLst>
          </p:cNvPr>
          <p:cNvSpPr>
            <a:spLocks noGrp="1"/>
          </p:cNvSpPr>
          <p:nvPr>
            <p:ph type="title"/>
          </p:nvPr>
        </p:nvSpPr>
        <p:spPr/>
        <p:txBody>
          <a:bodyPr/>
          <a:lstStyle/>
          <a:p>
            <a:r>
              <a:rPr lang="en-US" dirty="0"/>
              <a:t>Way forward</a:t>
            </a:r>
          </a:p>
        </p:txBody>
      </p:sp>
      <p:sp>
        <p:nvSpPr>
          <p:cNvPr id="3" name="Content Placeholder 2">
            <a:extLst>
              <a:ext uri="{FF2B5EF4-FFF2-40B4-BE49-F238E27FC236}">
                <a16:creationId xmlns:a16="http://schemas.microsoft.com/office/drawing/2014/main" xmlns="" id="{5FEB96C0-F928-4E5A-930E-38B989CFBBA1}"/>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5000" dirty="0">
                <a:solidFill>
                  <a:schemeClr val="accent2"/>
                </a:solidFill>
              </a:rPr>
              <a:t>Let’s discuss!</a:t>
            </a:r>
          </a:p>
          <a:p>
            <a:pPr marL="457200" lvl="1" indent="0">
              <a:buNone/>
            </a:pPr>
            <a:endParaRPr lang="en-US" dirty="0"/>
          </a:p>
        </p:txBody>
      </p:sp>
    </p:spTree>
    <p:extLst>
      <p:ext uri="{BB962C8B-B14F-4D97-AF65-F5344CB8AC3E}">
        <p14:creationId xmlns:p14="http://schemas.microsoft.com/office/powerpoint/2010/main" val="2459418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EFCD63-4913-4585-9D9B-383982FFE4E3}"/>
              </a:ext>
            </a:extLst>
          </p:cNvPr>
          <p:cNvSpPr>
            <a:spLocks noGrp="1"/>
          </p:cNvSpPr>
          <p:nvPr>
            <p:ph type="title"/>
          </p:nvPr>
        </p:nvSpPr>
        <p:spPr/>
        <p:txBody>
          <a:bodyPr/>
          <a:lstStyle/>
          <a:p>
            <a:r>
              <a:rPr lang="en-US" dirty="0"/>
              <a:t>Background</a:t>
            </a:r>
          </a:p>
        </p:txBody>
      </p:sp>
      <p:graphicFrame>
        <p:nvGraphicFramePr>
          <p:cNvPr id="6" name="Content Placeholder 5">
            <a:extLst>
              <a:ext uri="{FF2B5EF4-FFF2-40B4-BE49-F238E27FC236}">
                <a16:creationId xmlns:a16="http://schemas.microsoft.com/office/drawing/2014/main" xmlns="" id="{956A237D-9BCF-465D-BBA6-EF23877FDFB5}"/>
              </a:ext>
            </a:extLst>
          </p:cNvPr>
          <p:cNvGraphicFramePr>
            <a:graphicFrameLocks noGrp="1"/>
          </p:cNvGraphicFramePr>
          <p:nvPr>
            <p:ph idx="1"/>
            <p:extLst>
              <p:ext uri="{D42A27DB-BD31-4B8C-83A1-F6EECF244321}">
                <p14:modId xmlns:p14="http://schemas.microsoft.com/office/powerpoint/2010/main" val="42224650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1661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7FD2D9-06D7-416E-96BC-47E7905CDE6C}"/>
              </a:ext>
            </a:extLst>
          </p:cNvPr>
          <p:cNvSpPr>
            <a:spLocks noGrp="1"/>
          </p:cNvSpPr>
          <p:nvPr>
            <p:ph type="title"/>
          </p:nvPr>
        </p:nvSpPr>
        <p:spPr/>
        <p:txBody>
          <a:bodyPr/>
          <a:lstStyle/>
          <a:p>
            <a:r>
              <a:rPr lang="en-US" dirty="0"/>
              <a:t>FGD details</a:t>
            </a:r>
          </a:p>
        </p:txBody>
      </p:sp>
      <p:graphicFrame>
        <p:nvGraphicFramePr>
          <p:cNvPr id="4" name="Content Placeholder 3">
            <a:extLst>
              <a:ext uri="{FF2B5EF4-FFF2-40B4-BE49-F238E27FC236}">
                <a16:creationId xmlns:a16="http://schemas.microsoft.com/office/drawing/2014/main" xmlns="" id="{A5CF5A8C-1DED-4DFF-828D-51E2C8F5BAA2}"/>
              </a:ext>
            </a:extLst>
          </p:cNvPr>
          <p:cNvGraphicFramePr>
            <a:graphicFrameLocks noGrp="1"/>
          </p:cNvGraphicFramePr>
          <p:nvPr>
            <p:ph idx="1"/>
            <p:extLst>
              <p:ext uri="{D42A27DB-BD31-4B8C-83A1-F6EECF244321}">
                <p14:modId xmlns:p14="http://schemas.microsoft.com/office/powerpoint/2010/main" val="11296951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0613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perceived risks against girls</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3474734952"/>
              </p:ext>
            </p:extLst>
          </p:nvPr>
        </p:nvGraphicFramePr>
        <p:xfrm>
          <a:off x="938498" y="1806575"/>
          <a:ext cx="10315004" cy="3977640"/>
        </p:xfrm>
        <a:graphic>
          <a:graphicData uri="http://schemas.openxmlformats.org/drawingml/2006/table">
            <a:tbl>
              <a:tblPr firstRow="1" bandRow="1">
                <a:tableStyleId>{5FD0F851-EC5A-4D38-B0AD-8093EC10F338}</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Perceived risk</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Verbal harassment (e.g. unwanted comments, catcalling)</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586126228"/>
                  </a:ext>
                </a:extLst>
              </a:tr>
              <a:tr h="370840">
                <a:tc>
                  <a:txBody>
                    <a:bodyPr/>
                    <a:lstStyle/>
                    <a:p>
                      <a:pPr algn="l"/>
                      <a:r>
                        <a:rPr lang="en-US" dirty="0"/>
                        <a:t>Stray dogs, especially early in the morning</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3793008688"/>
                  </a:ext>
                </a:extLst>
              </a:tr>
              <a:tr h="370840">
                <a:tc>
                  <a:txBody>
                    <a:bodyPr/>
                    <a:lstStyle/>
                    <a:p>
                      <a:pPr algn="l"/>
                      <a:r>
                        <a:rPr lang="en-US" dirty="0"/>
                        <a:t>Physical harassment (e.g. unwanted touching)</a:t>
                      </a:r>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433734783"/>
                  </a:ext>
                </a:extLst>
              </a:tr>
              <a:tr h="370840">
                <a:tc>
                  <a:txBody>
                    <a:bodyPr/>
                    <a:lstStyle/>
                    <a:p>
                      <a:pPr algn="l"/>
                      <a:r>
                        <a:rPr lang="en-US" dirty="0"/>
                        <a:t>Poor roads (e.g. muddy areas, speeding cars, horse-drawn carts)</a:t>
                      </a:r>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a:p>
                  </a:txBody>
                  <a:tcPr/>
                </a:tc>
                <a:tc>
                  <a:txBody>
                    <a:bodyPr/>
                    <a:lstStyle/>
                    <a:p>
                      <a:pPr algn="l"/>
                      <a:r>
                        <a:rPr lang="en-US" dirty="0"/>
                        <a:t>x</a:t>
                      </a:r>
                    </a:p>
                  </a:txBody>
                  <a:tcPr/>
                </a:tc>
                <a:extLst>
                  <a:ext uri="{0D108BD9-81ED-4DB2-BD59-A6C34878D82A}">
                    <a16:rowId xmlns:a16="http://schemas.microsoft.com/office/drawing/2014/main" xmlns="" val="2225295092"/>
                  </a:ext>
                </a:extLst>
              </a:tr>
              <a:tr h="370840">
                <a:tc>
                  <a:txBody>
                    <a:bodyPr/>
                    <a:lstStyle/>
                    <a:p>
                      <a:pPr algn="l"/>
                      <a:r>
                        <a:rPr lang="en-US" dirty="0"/>
                        <a:t>Boys taking photos of girls on the way to/from school</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4138638147"/>
                  </a:ext>
                </a:extLst>
              </a:tr>
              <a:tr h="370840">
                <a:tc>
                  <a:txBody>
                    <a:bodyPr/>
                    <a:lstStyle/>
                    <a:p>
                      <a:pPr algn="l"/>
                      <a:r>
                        <a:rPr lang="en-US" dirty="0"/>
                        <a:t>Boys giving girls gifts</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2591344089"/>
                  </a:ext>
                </a:extLst>
              </a:tr>
              <a:tr h="370840">
                <a:tc>
                  <a:txBody>
                    <a:bodyPr/>
                    <a:lstStyle/>
                    <a:p>
                      <a:pPr algn="l"/>
                      <a:r>
                        <a:rPr lang="en-US" dirty="0"/>
                        <a:t>Boys blackmailing girls (e.g. showing something indecent, then threatening to tell her parents)</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2066094220"/>
                  </a:ext>
                </a:extLst>
              </a:tr>
              <a:tr h="370840">
                <a:tc>
                  <a:txBody>
                    <a:bodyPr/>
                    <a:lstStyle/>
                    <a:p>
                      <a:pPr algn="l"/>
                      <a:r>
                        <a:rPr lang="en-US" dirty="0"/>
                        <a:t>Verbal insults by teachers</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1060637669"/>
                  </a:ext>
                </a:extLst>
              </a:tr>
              <a:tr h="370840">
                <a:tc>
                  <a:txBody>
                    <a:bodyPr/>
                    <a:lstStyle/>
                    <a:p>
                      <a:pPr algn="l"/>
                      <a:r>
                        <a:rPr lang="en-US" dirty="0"/>
                        <a:t>Bullying among girls</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1065392744"/>
                  </a:ext>
                </a:extLst>
              </a:tr>
            </a:tbl>
          </a:graphicData>
        </a:graphic>
      </p:graphicFrame>
    </p:spTree>
    <p:extLst>
      <p:ext uri="{BB962C8B-B14F-4D97-AF65-F5344CB8AC3E}">
        <p14:creationId xmlns:p14="http://schemas.microsoft.com/office/powerpoint/2010/main" val="2321824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12C9B-2903-4473-B0BF-A44351609682}"/>
              </a:ext>
            </a:extLst>
          </p:cNvPr>
          <p:cNvSpPr>
            <a:spLocks noGrp="1"/>
          </p:cNvSpPr>
          <p:nvPr>
            <p:ph type="title"/>
          </p:nvPr>
        </p:nvSpPr>
        <p:spPr/>
        <p:txBody>
          <a:bodyPr/>
          <a:lstStyle/>
          <a:p>
            <a:r>
              <a:rPr lang="en-US" dirty="0"/>
              <a:t>FGD results: perceived risks against boys</a:t>
            </a:r>
          </a:p>
        </p:txBody>
      </p:sp>
      <p:graphicFrame>
        <p:nvGraphicFramePr>
          <p:cNvPr id="4" name="Content Placeholder 3">
            <a:extLst>
              <a:ext uri="{FF2B5EF4-FFF2-40B4-BE49-F238E27FC236}">
                <a16:creationId xmlns:a16="http://schemas.microsoft.com/office/drawing/2014/main" xmlns="" id="{7D5A2C46-008A-4F3A-8C2A-FF5F310E3982}"/>
              </a:ext>
            </a:extLst>
          </p:cNvPr>
          <p:cNvGraphicFramePr>
            <a:graphicFrameLocks noGrp="1"/>
          </p:cNvGraphicFramePr>
          <p:nvPr>
            <p:ph idx="1"/>
            <p:extLst>
              <p:ext uri="{D42A27DB-BD31-4B8C-83A1-F6EECF244321}">
                <p14:modId xmlns:p14="http://schemas.microsoft.com/office/powerpoint/2010/main" val="4119018324"/>
              </p:ext>
            </p:extLst>
          </p:nvPr>
        </p:nvGraphicFramePr>
        <p:xfrm>
          <a:off x="938498" y="1806575"/>
          <a:ext cx="10315004" cy="3977640"/>
        </p:xfrm>
        <a:graphic>
          <a:graphicData uri="http://schemas.openxmlformats.org/drawingml/2006/table">
            <a:tbl>
              <a:tblPr firstRow="1" bandRow="1">
                <a:tableStyleId>{3B4B98B0-60AC-42C2-AFA5-B58CD77FA1E5}</a:tableStyleId>
              </a:tblPr>
              <a:tblGrid>
                <a:gridCol w="6291644">
                  <a:extLst>
                    <a:ext uri="{9D8B030D-6E8A-4147-A177-3AD203B41FA5}">
                      <a16:colId xmlns:a16="http://schemas.microsoft.com/office/drawing/2014/main" xmlns="" val="3999027744"/>
                    </a:ext>
                  </a:extLst>
                </a:gridCol>
                <a:gridCol w="1005840">
                  <a:extLst>
                    <a:ext uri="{9D8B030D-6E8A-4147-A177-3AD203B41FA5}">
                      <a16:colId xmlns:a16="http://schemas.microsoft.com/office/drawing/2014/main" xmlns="" val="3173909145"/>
                    </a:ext>
                  </a:extLst>
                </a:gridCol>
                <a:gridCol w="1005840">
                  <a:extLst>
                    <a:ext uri="{9D8B030D-6E8A-4147-A177-3AD203B41FA5}">
                      <a16:colId xmlns:a16="http://schemas.microsoft.com/office/drawing/2014/main" xmlns="" val="564644863"/>
                    </a:ext>
                  </a:extLst>
                </a:gridCol>
                <a:gridCol w="1005840">
                  <a:extLst>
                    <a:ext uri="{9D8B030D-6E8A-4147-A177-3AD203B41FA5}">
                      <a16:colId xmlns:a16="http://schemas.microsoft.com/office/drawing/2014/main" xmlns="" val="2900399620"/>
                    </a:ext>
                  </a:extLst>
                </a:gridCol>
                <a:gridCol w="1005840">
                  <a:extLst>
                    <a:ext uri="{9D8B030D-6E8A-4147-A177-3AD203B41FA5}">
                      <a16:colId xmlns:a16="http://schemas.microsoft.com/office/drawing/2014/main" xmlns="" val="857740216"/>
                    </a:ext>
                  </a:extLst>
                </a:gridCol>
              </a:tblGrid>
              <a:tr h="370840">
                <a:tc>
                  <a:txBody>
                    <a:bodyPr/>
                    <a:lstStyle/>
                    <a:p>
                      <a:pPr algn="l"/>
                      <a:r>
                        <a:rPr lang="en-US" dirty="0"/>
                        <a:t>Perceived risk</a:t>
                      </a:r>
                    </a:p>
                  </a:txBody>
                  <a:tcPr/>
                </a:tc>
                <a:tc>
                  <a:txBody>
                    <a:bodyPr/>
                    <a:lstStyle/>
                    <a:p>
                      <a:pPr algn="l"/>
                      <a:r>
                        <a:rPr lang="en-US" dirty="0"/>
                        <a:t>Girls</a:t>
                      </a:r>
                    </a:p>
                  </a:txBody>
                  <a:tcPr/>
                </a:tc>
                <a:tc>
                  <a:txBody>
                    <a:bodyPr/>
                    <a:lstStyle/>
                    <a:p>
                      <a:pPr algn="l"/>
                      <a:r>
                        <a:rPr lang="en-US" dirty="0"/>
                        <a:t>Boys</a:t>
                      </a:r>
                    </a:p>
                  </a:txBody>
                  <a:tcPr/>
                </a:tc>
                <a:tc>
                  <a:txBody>
                    <a:bodyPr/>
                    <a:lstStyle/>
                    <a:p>
                      <a:pPr algn="l"/>
                      <a:r>
                        <a:rPr lang="en-US" dirty="0"/>
                        <a:t>Mothers</a:t>
                      </a:r>
                    </a:p>
                  </a:txBody>
                  <a:tcPr/>
                </a:tc>
                <a:tc>
                  <a:txBody>
                    <a:bodyPr/>
                    <a:lstStyle/>
                    <a:p>
                      <a:pPr algn="l"/>
                      <a:r>
                        <a:rPr lang="en-US" dirty="0"/>
                        <a:t>Fathers</a:t>
                      </a:r>
                    </a:p>
                  </a:txBody>
                  <a:tcPr/>
                </a:tc>
                <a:extLst>
                  <a:ext uri="{0D108BD9-81ED-4DB2-BD59-A6C34878D82A}">
                    <a16:rowId xmlns:a16="http://schemas.microsoft.com/office/drawing/2014/main" xmlns="" val="2374933306"/>
                  </a:ext>
                </a:extLst>
              </a:tr>
              <a:tr h="370840">
                <a:tc>
                  <a:txBody>
                    <a:bodyPr/>
                    <a:lstStyle/>
                    <a:p>
                      <a:pPr algn="l"/>
                      <a:r>
                        <a:rPr lang="en-US" dirty="0"/>
                        <a:t>Poor roads (e.g. flooding, cars blocking roads by the market, mud, locals driving recklessly, speeding cars, horse-drawn carts)</a:t>
                      </a:r>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647996592"/>
                  </a:ext>
                </a:extLst>
              </a:tr>
              <a:tr h="370840">
                <a:tc>
                  <a:txBody>
                    <a:bodyPr/>
                    <a:lstStyle/>
                    <a:p>
                      <a:pPr algn="l"/>
                      <a:r>
                        <a:rPr lang="en-US" dirty="0"/>
                        <a:t>Bullying among boys</a:t>
                      </a:r>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2165211647"/>
                  </a:ext>
                </a:extLst>
              </a:tr>
              <a:tr h="370840">
                <a:tc>
                  <a:txBody>
                    <a:bodyPr/>
                    <a:lstStyle/>
                    <a:p>
                      <a:pPr algn="l"/>
                      <a:r>
                        <a:rPr lang="en-US" dirty="0"/>
                        <a:t>No risks</a:t>
                      </a:r>
                    </a:p>
                  </a:txBody>
                  <a:tcPr/>
                </a:tc>
                <a:tc>
                  <a:txBody>
                    <a:bodyPr/>
                    <a:lstStyle/>
                    <a:p>
                      <a:pPr algn="l"/>
                      <a:r>
                        <a:rPr lang="en-US" dirty="0"/>
                        <a:t>x</a:t>
                      </a:r>
                    </a:p>
                  </a:txBody>
                  <a:tcPr/>
                </a:tc>
                <a:tc>
                  <a:txBody>
                    <a:bodyPr/>
                    <a:lstStyle/>
                    <a:p>
                      <a:pPr algn="l"/>
                      <a:r>
                        <a:rPr lang="en-US" dirty="0"/>
                        <a:t>x</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xmlns="" val="2586126228"/>
                  </a:ext>
                </a:extLst>
              </a:tr>
              <a:tr h="370840">
                <a:tc>
                  <a:txBody>
                    <a:bodyPr/>
                    <a:lstStyle/>
                    <a:p>
                      <a:pPr algn="l"/>
                      <a:r>
                        <a:rPr lang="en-US" dirty="0"/>
                        <a:t>Stray dogs, especially early in the morning</a:t>
                      </a:r>
                    </a:p>
                  </a:txBody>
                  <a:tcPr/>
                </a:tc>
                <a:tc>
                  <a:txBody>
                    <a:bodyPr/>
                    <a:lstStyle/>
                    <a:p>
                      <a:pPr algn="l"/>
                      <a:r>
                        <a:rPr lang="en-US" dirty="0"/>
                        <a:t>x</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dirty="0"/>
                    </a:p>
                  </a:txBody>
                  <a:tcPr/>
                </a:tc>
                <a:extLst>
                  <a:ext uri="{0D108BD9-81ED-4DB2-BD59-A6C34878D82A}">
                    <a16:rowId xmlns:a16="http://schemas.microsoft.com/office/drawing/2014/main" xmlns="" val="433734783"/>
                  </a:ext>
                </a:extLst>
              </a:tr>
              <a:tr h="370840">
                <a:tc>
                  <a:txBody>
                    <a:bodyPr/>
                    <a:lstStyle/>
                    <a:p>
                      <a:pPr algn="l"/>
                      <a:r>
                        <a:rPr lang="en-US" dirty="0"/>
                        <a:t>Physical violence among boys</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a:p>
                  </a:txBody>
                  <a:tcPr/>
                </a:tc>
                <a:tc>
                  <a:txBody>
                    <a:bodyPr/>
                    <a:lstStyle/>
                    <a:p>
                      <a:pPr algn="l"/>
                      <a:r>
                        <a:rPr lang="en-US" dirty="0"/>
                        <a:t>x</a:t>
                      </a:r>
                    </a:p>
                  </a:txBody>
                  <a:tcPr/>
                </a:tc>
                <a:extLst>
                  <a:ext uri="{0D108BD9-81ED-4DB2-BD59-A6C34878D82A}">
                    <a16:rowId xmlns:a16="http://schemas.microsoft.com/office/drawing/2014/main" xmlns="" val="4138638147"/>
                  </a:ext>
                </a:extLst>
              </a:tr>
              <a:tr h="370840">
                <a:tc>
                  <a:txBody>
                    <a:bodyPr/>
                    <a:lstStyle/>
                    <a:p>
                      <a:pPr algn="l"/>
                      <a:r>
                        <a:rPr lang="en-US" dirty="0"/>
                        <a:t>Sexual harassment</a:t>
                      </a:r>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tc>
                  <a:txBody>
                    <a:bodyPr/>
                    <a:lstStyle/>
                    <a:p>
                      <a:pPr algn="l"/>
                      <a:r>
                        <a:rPr lang="en-US" dirty="0"/>
                        <a:t>x</a:t>
                      </a:r>
                    </a:p>
                  </a:txBody>
                  <a:tcPr/>
                </a:tc>
                <a:extLst>
                  <a:ext uri="{0D108BD9-81ED-4DB2-BD59-A6C34878D82A}">
                    <a16:rowId xmlns:a16="http://schemas.microsoft.com/office/drawing/2014/main" xmlns="" val="1538128117"/>
                  </a:ext>
                </a:extLst>
              </a:tr>
              <a:tr h="370840">
                <a:tc>
                  <a:txBody>
                    <a:bodyPr/>
                    <a:lstStyle/>
                    <a:p>
                      <a:pPr algn="l"/>
                      <a:r>
                        <a:rPr lang="en-US" dirty="0"/>
                        <a:t>Theft</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2591344089"/>
                  </a:ext>
                </a:extLst>
              </a:tr>
              <a:tr h="370840">
                <a:tc>
                  <a:txBody>
                    <a:bodyPr/>
                    <a:lstStyle/>
                    <a:p>
                      <a:pPr algn="l"/>
                      <a:r>
                        <a:rPr lang="en-US" dirty="0"/>
                        <a:t>Harassment by phone</a:t>
                      </a:r>
                    </a:p>
                  </a:txBody>
                  <a:tcPr/>
                </a:tc>
                <a:tc>
                  <a:txBody>
                    <a:bodyPr/>
                    <a:lstStyle/>
                    <a:p>
                      <a:pPr algn="l"/>
                      <a:endParaRPr lang="en-US" dirty="0"/>
                    </a:p>
                  </a:txBody>
                  <a:tcPr/>
                </a:tc>
                <a:tc>
                  <a:txBody>
                    <a:bodyPr/>
                    <a:lstStyle/>
                    <a:p>
                      <a:pPr algn="l"/>
                      <a:r>
                        <a:rPr lang="en-US" dirty="0"/>
                        <a:t>x</a:t>
                      </a:r>
                    </a:p>
                  </a:txBody>
                  <a:tcPr/>
                </a:tc>
                <a:tc>
                  <a:txBody>
                    <a:bodyPr/>
                    <a:lstStyle/>
                    <a:p>
                      <a:pPr algn="l"/>
                      <a:endParaRPr lang="en-US"/>
                    </a:p>
                  </a:txBody>
                  <a:tcPr/>
                </a:tc>
                <a:tc>
                  <a:txBody>
                    <a:bodyPr/>
                    <a:lstStyle/>
                    <a:p>
                      <a:pPr algn="l"/>
                      <a:endParaRPr lang="en-US" dirty="0"/>
                    </a:p>
                  </a:txBody>
                  <a:tcPr/>
                </a:tc>
                <a:extLst>
                  <a:ext uri="{0D108BD9-81ED-4DB2-BD59-A6C34878D82A}">
                    <a16:rowId xmlns:a16="http://schemas.microsoft.com/office/drawing/2014/main" xmlns="" val="2066094220"/>
                  </a:ext>
                </a:extLst>
              </a:tr>
              <a:tr h="370840">
                <a:tc>
                  <a:txBody>
                    <a:bodyPr/>
                    <a:lstStyle/>
                    <a:p>
                      <a:pPr algn="l"/>
                      <a:r>
                        <a:rPr lang="en-US" dirty="0"/>
                        <a:t>Shops targeting boys with cigarettes</a:t>
                      </a:r>
                    </a:p>
                  </a:txBody>
                  <a:tcPr/>
                </a:tc>
                <a:tc>
                  <a:txBody>
                    <a:bodyPr/>
                    <a:lstStyle/>
                    <a:p>
                      <a:pPr algn="l"/>
                      <a:endParaRPr lang="en-US" dirty="0"/>
                    </a:p>
                  </a:txBody>
                  <a:tcPr/>
                </a:tc>
                <a:tc>
                  <a:txBody>
                    <a:bodyPr/>
                    <a:lstStyle/>
                    <a:p>
                      <a:pPr algn="l"/>
                      <a:endParaRPr lang="en-US" dirty="0"/>
                    </a:p>
                  </a:txBody>
                  <a:tcPr/>
                </a:tc>
                <a:tc>
                  <a:txBody>
                    <a:bodyPr/>
                    <a:lstStyle/>
                    <a:p>
                      <a:pPr algn="l"/>
                      <a:endParaRPr lang="en-US" dirty="0"/>
                    </a:p>
                  </a:txBody>
                  <a:tcPr/>
                </a:tc>
                <a:tc>
                  <a:txBody>
                    <a:bodyPr/>
                    <a:lstStyle/>
                    <a:p>
                      <a:pPr algn="l"/>
                      <a:r>
                        <a:rPr lang="en-US" dirty="0"/>
                        <a:t>x</a:t>
                      </a:r>
                    </a:p>
                  </a:txBody>
                  <a:tcPr/>
                </a:tc>
                <a:extLst>
                  <a:ext uri="{0D108BD9-81ED-4DB2-BD59-A6C34878D82A}">
                    <a16:rowId xmlns:a16="http://schemas.microsoft.com/office/drawing/2014/main" xmlns="" val="1065392744"/>
                  </a:ext>
                </a:extLst>
              </a:tr>
            </a:tbl>
          </a:graphicData>
        </a:graphic>
      </p:graphicFrame>
    </p:spTree>
    <p:extLst>
      <p:ext uri="{BB962C8B-B14F-4D97-AF65-F5344CB8AC3E}">
        <p14:creationId xmlns:p14="http://schemas.microsoft.com/office/powerpoint/2010/main" val="1529381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6C0F2F-E3F7-4CD6-A719-5270A1207794}"/>
              </a:ext>
            </a:extLst>
          </p:cNvPr>
          <p:cNvSpPr>
            <a:spLocks noGrp="1"/>
          </p:cNvSpPr>
          <p:nvPr>
            <p:ph type="title"/>
          </p:nvPr>
        </p:nvSpPr>
        <p:spPr/>
        <p:txBody>
          <a:bodyPr/>
          <a:lstStyle/>
          <a:p>
            <a:r>
              <a:rPr lang="en-US" dirty="0"/>
              <a:t>FGD results: “sexual harassment” definition</a:t>
            </a:r>
          </a:p>
        </p:txBody>
      </p:sp>
      <p:graphicFrame>
        <p:nvGraphicFramePr>
          <p:cNvPr id="6" name="Content Placeholder 5">
            <a:extLst>
              <a:ext uri="{FF2B5EF4-FFF2-40B4-BE49-F238E27FC236}">
                <a16:creationId xmlns:a16="http://schemas.microsoft.com/office/drawing/2014/main" xmlns="" id="{112EE0F4-FCBD-4040-8D51-CB4D566B2638}"/>
              </a:ext>
            </a:extLst>
          </p:cNvPr>
          <p:cNvGraphicFramePr>
            <a:graphicFrameLocks noGrp="1"/>
          </p:cNvGraphicFramePr>
          <p:nvPr>
            <p:ph idx="1"/>
            <p:extLst>
              <p:ext uri="{D42A27DB-BD31-4B8C-83A1-F6EECF244321}">
                <p14:modId xmlns:p14="http://schemas.microsoft.com/office/powerpoint/2010/main" val="36167501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8684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26CDBA-C551-4C4E-9C5D-09D4CA45A53E}"/>
              </a:ext>
            </a:extLst>
          </p:cNvPr>
          <p:cNvSpPr>
            <a:spLocks noGrp="1"/>
          </p:cNvSpPr>
          <p:nvPr>
            <p:ph type="title"/>
          </p:nvPr>
        </p:nvSpPr>
        <p:spPr/>
        <p:txBody>
          <a:bodyPr/>
          <a:lstStyle/>
          <a:p>
            <a:r>
              <a:rPr lang="en-US" dirty="0"/>
              <a:t>FGD results: Where does harassment occur?</a:t>
            </a:r>
          </a:p>
        </p:txBody>
      </p:sp>
      <p:graphicFrame>
        <p:nvGraphicFramePr>
          <p:cNvPr id="6" name="Content Placeholder 5">
            <a:extLst>
              <a:ext uri="{FF2B5EF4-FFF2-40B4-BE49-F238E27FC236}">
                <a16:creationId xmlns:a16="http://schemas.microsoft.com/office/drawing/2014/main" xmlns="" id="{1C9E87D7-F2C8-47F8-B260-485EFBDD2367}"/>
              </a:ext>
            </a:extLst>
          </p:cNvPr>
          <p:cNvGraphicFramePr>
            <a:graphicFrameLocks noGrp="1"/>
          </p:cNvGraphicFramePr>
          <p:nvPr>
            <p:ph idx="1"/>
            <p:extLst>
              <p:ext uri="{D42A27DB-BD31-4B8C-83A1-F6EECF244321}">
                <p14:modId xmlns:p14="http://schemas.microsoft.com/office/powerpoint/2010/main" val="5724766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155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80DB0B-0D7E-4BDB-9742-A9D10443BB80}"/>
              </a:ext>
            </a:extLst>
          </p:cNvPr>
          <p:cNvSpPr>
            <a:spLocks noGrp="1"/>
          </p:cNvSpPr>
          <p:nvPr>
            <p:ph type="title"/>
          </p:nvPr>
        </p:nvSpPr>
        <p:spPr/>
        <p:txBody>
          <a:bodyPr/>
          <a:lstStyle/>
          <a:p>
            <a:r>
              <a:rPr lang="en-US" dirty="0"/>
              <a:t>FGD results: reacting to harassment incidents against girls</a:t>
            </a:r>
          </a:p>
        </p:txBody>
      </p:sp>
      <p:graphicFrame>
        <p:nvGraphicFramePr>
          <p:cNvPr id="4" name="Content Placeholder 3">
            <a:extLst>
              <a:ext uri="{FF2B5EF4-FFF2-40B4-BE49-F238E27FC236}">
                <a16:creationId xmlns:a16="http://schemas.microsoft.com/office/drawing/2014/main" xmlns="" id="{F150D330-86AE-4E08-A144-6872B2A5935C}"/>
              </a:ext>
            </a:extLst>
          </p:cNvPr>
          <p:cNvGraphicFramePr>
            <a:graphicFrameLocks noGrp="1"/>
          </p:cNvGraphicFramePr>
          <p:nvPr>
            <p:ph idx="1"/>
            <p:extLst>
              <p:ext uri="{D42A27DB-BD31-4B8C-83A1-F6EECF244321}">
                <p14:modId xmlns:p14="http://schemas.microsoft.com/office/powerpoint/2010/main" val="2361323312"/>
              </p:ext>
            </p:extLst>
          </p:nvPr>
        </p:nvGraphicFramePr>
        <p:xfrm>
          <a:off x="838199" y="1825625"/>
          <a:ext cx="10515600" cy="42877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5943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80DB0B-0D7E-4BDB-9742-A9D10443BB80}"/>
              </a:ext>
            </a:extLst>
          </p:cNvPr>
          <p:cNvSpPr>
            <a:spLocks noGrp="1"/>
          </p:cNvSpPr>
          <p:nvPr>
            <p:ph type="title"/>
          </p:nvPr>
        </p:nvSpPr>
        <p:spPr/>
        <p:txBody>
          <a:bodyPr/>
          <a:lstStyle/>
          <a:p>
            <a:r>
              <a:rPr lang="en-US" dirty="0"/>
              <a:t>FGD results: reacting to harassment incidents against boys</a:t>
            </a:r>
          </a:p>
        </p:txBody>
      </p:sp>
      <p:graphicFrame>
        <p:nvGraphicFramePr>
          <p:cNvPr id="4" name="Content Placeholder 3">
            <a:extLst>
              <a:ext uri="{FF2B5EF4-FFF2-40B4-BE49-F238E27FC236}">
                <a16:creationId xmlns:a16="http://schemas.microsoft.com/office/drawing/2014/main" xmlns="" id="{F150D330-86AE-4E08-A144-6872B2A5935C}"/>
              </a:ext>
            </a:extLst>
          </p:cNvPr>
          <p:cNvGraphicFramePr>
            <a:graphicFrameLocks noGrp="1"/>
          </p:cNvGraphicFramePr>
          <p:nvPr>
            <p:ph idx="1"/>
            <p:extLst>
              <p:ext uri="{D42A27DB-BD31-4B8C-83A1-F6EECF244321}">
                <p14:modId xmlns:p14="http://schemas.microsoft.com/office/powerpoint/2010/main" val="3388771583"/>
              </p:ext>
            </p:extLst>
          </p:nvPr>
        </p:nvGraphicFramePr>
        <p:xfrm>
          <a:off x="838199" y="1825625"/>
          <a:ext cx="10515600" cy="42877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830252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7D25836F67646A98C66F1CDD61673" ma:contentTypeVersion="10" ma:contentTypeDescription="Create a new document." ma:contentTypeScope="" ma:versionID="7c793e10f9f30cfba778b94aa13b83dc">
  <xsd:schema xmlns:xsd="http://www.w3.org/2001/XMLSchema" xmlns:xs="http://www.w3.org/2001/XMLSchema" xmlns:p="http://schemas.microsoft.com/office/2006/metadata/properties" xmlns:ns3="6df68d03-0d94-44b1-a9a2-765e7690f201" targetNamespace="http://schemas.microsoft.com/office/2006/metadata/properties" ma:root="true" ma:fieldsID="7ef6425ea3ca25b7d66faf2f371aa398" ns3:_="">
    <xsd:import namespace="6df68d03-0d94-44b1-a9a2-765e7690f20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f68d03-0d94-44b1-a9a2-765e7690f2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AA058C-5AB7-4336-8B0B-C45E58BF6B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f68d03-0d94-44b1-a9a2-765e7690f2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20C7EC-33EA-4FF7-96A4-771A374FB7BF}">
  <ds:schemaRefs>
    <ds:schemaRef ds:uri="http://schemas.microsoft.com/office/2006/documentManagement/types"/>
    <ds:schemaRef ds:uri="http://purl.org/dc/dcmitype/"/>
    <ds:schemaRef ds:uri="6df68d03-0d94-44b1-a9a2-765e7690f201"/>
    <ds:schemaRef ds:uri="http://www.w3.org/XML/1998/namespace"/>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BF7856F0-187B-4374-BB9F-A58C9049E6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499</TotalTime>
  <Words>1770</Words>
  <Application>Microsoft Office PowerPoint</Application>
  <PresentationFormat>Widescreen</PresentationFormat>
  <Paragraphs>409</Paragraphs>
  <Slides>18</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Interagency FGD preliminary results: Sexual harassment against children going to/from school</vt:lpstr>
      <vt:lpstr>Background</vt:lpstr>
      <vt:lpstr>FGD details</vt:lpstr>
      <vt:lpstr>FGD results: perceived risks against girls</vt:lpstr>
      <vt:lpstr>FGD results: perceived risks against boys</vt:lpstr>
      <vt:lpstr>FGD results: “sexual harassment” definition</vt:lpstr>
      <vt:lpstr>FGD results: Where does harassment occur?</vt:lpstr>
      <vt:lpstr>FGD results: reacting to harassment incidents against girls</vt:lpstr>
      <vt:lpstr>FGD results: reacting to harassment incidents against boys</vt:lpstr>
      <vt:lpstr>FGD results: knowledge of services available</vt:lpstr>
      <vt:lpstr>FGD results: reporting incidents</vt:lpstr>
      <vt:lpstr>FGD results: proposed solutions - families</vt:lpstr>
      <vt:lpstr>FGD results: proposed solutions - community</vt:lpstr>
      <vt:lpstr>FGD results: proposed solutions - teachers</vt:lpstr>
      <vt:lpstr>FGD results: proposed solutions - agencies</vt:lpstr>
      <vt:lpstr>FGD results: proposed solutions - authorities</vt:lpstr>
      <vt:lpstr>FGD results: one mother’s response</vt:lpstr>
      <vt:lpstr>Way forward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Interagency FGD preliminary results: sexual harassment against children going to/from school</dc:title>
  <dc:creator>Mariam Khokhar</dc:creator>
  <cp:lastModifiedBy>Bothaina</cp:lastModifiedBy>
  <cp:revision>6</cp:revision>
  <dcterms:created xsi:type="dcterms:W3CDTF">2020-01-26T09:59:46Z</dcterms:created>
  <dcterms:modified xsi:type="dcterms:W3CDTF">2020-02-18T07:10:35Z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0x010100C6B7D25836F67646A98C66F1CDD61673</vt:lpwstr>
  </property>
</Properties>
</file>