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3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0" r:id="rId4"/>
  </p:sldMasterIdLst>
  <p:notesMasterIdLst>
    <p:notesMasterId r:id="rId16"/>
  </p:notesMasterIdLst>
  <p:sldIdLst>
    <p:sldId id="291" r:id="rId5"/>
    <p:sldId id="345" r:id="rId6"/>
    <p:sldId id="334" r:id="rId7"/>
    <p:sldId id="329" r:id="rId8"/>
    <p:sldId id="336" r:id="rId9"/>
    <p:sldId id="341" r:id="rId10"/>
    <p:sldId id="337" r:id="rId11"/>
    <p:sldId id="340" r:id="rId12"/>
    <p:sldId id="342" r:id="rId13"/>
    <p:sldId id="343" r:id="rId14"/>
    <p:sldId id="330" r:id="rId15"/>
  </p:sldIdLst>
  <p:sldSz cx="9144000" cy="5143500" type="screen16x9"/>
  <p:notesSz cx="6858000" cy="9144000"/>
  <p:defaultTextStyle>
    <a:defPPr>
      <a:defRPr lang="nb-NO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rt slide" id="{BCFBAE69-6B61-6F48-A8CD-D12CF9FD6422}">
          <p14:sldIdLst>
            <p14:sldId id="291"/>
            <p14:sldId id="345"/>
          </p14:sldIdLst>
        </p14:section>
        <p14:section name="Your content" id="{80557A76-FBB0-AA42-B988-9EDE1D90D542}">
          <p14:sldIdLst>
            <p14:sldId id="334"/>
            <p14:sldId id="329"/>
            <p14:sldId id="336"/>
            <p14:sldId id="341"/>
            <p14:sldId id="337"/>
            <p14:sldId id="340"/>
            <p14:sldId id="342"/>
            <p14:sldId id="343"/>
          </p14:sldIdLst>
        </p14:section>
        <p14:section name="End slide" id="{D1EBC697-6DDD-B04B-B0F2-A3D04D4BE7DE}">
          <p14:sldIdLst>
            <p14:sldId id="33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06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B8B"/>
    <a:srgbClr val="E46C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1455" autoAdjust="0"/>
  </p:normalViewPr>
  <p:slideViewPr>
    <p:cSldViewPr snapToObjects="1">
      <p:cViewPr varScale="1">
        <p:scale>
          <a:sx n="69" d="100"/>
          <a:sy n="69" d="100"/>
        </p:scale>
        <p:origin x="1416" y="66"/>
      </p:cViewPr>
      <p:guideLst>
        <p:guide orient="horz" pos="106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Camps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dLbl>
              <c:idx val="3"/>
              <c:layout>
                <c:manualLayout>
                  <c:x val="-3.125E-2"/>
                  <c:y val="-4.554413405897929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316-4EF6-891F-73423579813D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 smtClean="0"/>
                      <a:t>74%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7C4-4FD8-A1FF-3ECFEE3D242E}"/>
                </c:ext>
              </c:extLst>
            </c:dLbl>
            <c:numFmt formatCode="#,##0%;[Black]#,##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Male</c:v>
                </c:pt>
                <c:pt idx="1">
                  <c:v>Female</c:v>
                </c:pt>
                <c:pt idx="3">
                  <c:v>14-15</c:v>
                </c:pt>
                <c:pt idx="4">
                  <c:v>16-18</c:v>
                </c:pt>
                <c:pt idx="5">
                  <c:v>19-24</c:v>
                </c:pt>
                <c:pt idx="6">
                  <c:v>25-32</c:v>
                </c:pt>
                <c:pt idx="8">
                  <c:v>% OOS</c:v>
                </c:pt>
              </c:strCache>
            </c:strRef>
          </c:cat>
          <c:val>
            <c:numRef>
              <c:f>Sheet1!$B$2:$B$10</c:f>
              <c:numCache>
                <c:formatCode>0%</c:formatCode>
                <c:ptCount val="9"/>
                <c:pt idx="0">
                  <c:v>-0.53</c:v>
                </c:pt>
                <c:pt idx="1">
                  <c:v>-0.47</c:v>
                </c:pt>
                <c:pt idx="3">
                  <c:v>-0.02</c:v>
                </c:pt>
                <c:pt idx="4">
                  <c:v>-0.22</c:v>
                </c:pt>
                <c:pt idx="5">
                  <c:v>-0.36</c:v>
                </c:pt>
                <c:pt idx="6">
                  <c:v>-0.39</c:v>
                </c:pt>
                <c:pt idx="8">
                  <c:v>-0.26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16-4EF6-891F-73423579813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Host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dLbl>
              <c:idx val="3"/>
              <c:layout>
                <c:manualLayout>
                  <c:x val="4.3749999999999845E-2"/>
                  <c:y val="8.3496614548112401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316-4EF6-891F-73423579813D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 smtClean="0"/>
                      <a:t>70%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7C4-4FD8-A1FF-3ECFEE3D242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Male</c:v>
                </c:pt>
                <c:pt idx="1">
                  <c:v>Female</c:v>
                </c:pt>
                <c:pt idx="3">
                  <c:v>14-15</c:v>
                </c:pt>
                <c:pt idx="4">
                  <c:v>16-18</c:v>
                </c:pt>
                <c:pt idx="5">
                  <c:v>19-24</c:v>
                </c:pt>
                <c:pt idx="6">
                  <c:v>25-32</c:v>
                </c:pt>
                <c:pt idx="8">
                  <c:v>% OOS</c:v>
                </c:pt>
              </c:strCache>
            </c:strRef>
          </c:cat>
          <c:val>
            <c:numRef>
              <c:f>Sheet1!$C$2:$C$10</c:f>
              <c:numCache>
                <c:formatCode>0%</c:formatCode>
                <c:ptCount val="9"/>
                <c:pt idx="0">
                  <c:v>0.49</c:v>
                </c:pt>
                <c:pt idx="1">
                  <c:v>0.51</c:v>
                </c:pt>
                <c:pt idx="3">
                  <c:v>0.04</c:v>
                </c:pt>
                <c:pt idx="4">
                  <c:v>0.28000000000000003</c:v>
                </c:pt>
                <c:pt idx="5">
                  <c:v>0.47</c:v>
                </c:pt>
                <c:pt idx="6">
                  <c:v>0.2</c:v>
                </c:pt>
                <c:pt idx="8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316-4EF6-891F-7342357981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156552736"/>
        <c:axId val="156554704"/>
      </c:barChart>
      <c:catAx>
        <c:axId val="15655273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one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6554704"/>
        <c:crosses val="autoZero"/>
        <c:auto val="1"/>
        <c:lblAlgn val="ctr"/>
        <c:lblOffset val="100"/>
        <c:noMultiLvlLbl val="0"/>
      </c:catAx>
      <c:valAx>
        <c:axId val="156554704"/>
        <c:scaling>
          <c:orientation val="minMax"/>
          <c:max val="1"/>
          <c:min val="-1"/>
        </c:scaling>
        <c:delete val="1"/>
        <c:axPos val="t"/>
        <c:numFmt formatCode="0%" sourceLinked="1"/>
        <c:majorTickMark val="none"/>
        <c:minorTickMark val="none"/>
        <c:tickLblPos val="nextTo"/>
        <c:crossAx val="1565527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100"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8806451612903231"/>
          <c:y val="4.9965717866445963E-2"/>
          <c:w val="0.5793070019473372"/>
          <c:h val="0.900068564267108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2EA-4FC3-9EF9-C58D5F2E1F67}"/>
              </c:ext>
            </c:extLst>
          </c:dPt>
          <c:dPt>
            <c:idx val="6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2EA-4FC3-9EF9-C58D5F2E1F6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social media</c:v>
                </c:pt>
                <c:pt idx="1">
                  <c:v>TV</c:v>
                </c:pt>
                <c:pt idx="2">
                  <c:v>Through friends &amp; Family</c:v>
                </c:pt>
                <c:pt idx="3">
                  <c:v>News platforms</c:v>
                </c:pt>
                <c:pt idx="4">
                  <c:v>Radio</c:v>
                </c:pt>
                <c:pt idx="5">
                  <c:v>Newspapers/Magazines</c:v>
                </c:pt>
                <c:pt idx="6">
                  <c:v>Other sources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7"/>
                <c:pt idx="0">
                  <c:v>0.73793103448275865</c:v>
                </c:pt>
                <c:pt idx="1">
                  <c:v>0.52758620689655178</c:v>
                </c:pt>
                <c:pt idx="2">
                  <c:v>0.28965517241379313</c:v>
                </c:pt>
                <c:pt idx="3">
                  <c:v>0.23103448275862068</c:v>
                </c:pt>
                <c:pt idx="4">
                  <c:v>1.7241379310344827E-2</c:v>
                </c:pt>
                <c:pt idx="5">
                  <c:v>1.7241379310344827E-2</c:v>
                </c:pt>
                <c:pt idx="6">
                  <c:v>4.1379310344827586E-2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2EA-4FC3-9EF9-C58D5F2E1F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6"/>
        <c:axId val="431423728"/>
        <c:axId val="431420120"/>
      </c:barChart>
      <c:catAx>
        <c:axId val="43142372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1420120"/>
        <c:crosses val="autoZero"/>
        <c:auto val="1"/>
        <c:lblAlgn val="ctr"/>
        <c:lblOffset val="100"/>
        <c:noMultiLvlLbl val="0"/>
      </c:catAx>
      <c:valAx>
        <c:axId val="431420120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4314237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100"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8806451612903231"/>
          <c:y val="4.9965717866445963E-2"/>
          <c:w val="0.5793070019473372"/>
          <c:h val="0.900068564267108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776-40ED-9A9B-317F8291520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IM Apps (Whatsapp, etc)</c:v>
                </c:pt>
                <c:pt idx="1">
                  <c:v>phonecalls</c:v>
                </c:pt>
                <c:pt idx="2">
                  <c:v>social media</c:v>
                </c:pt>
                <c:pt idx="3">
                  <c:v>SMS messaging</c:v>
                </c:pt>
                <c:pt idx="4">
                  <c:v>Email</c:v>
                </c:pt>
                <c:pt idx="5">
                  <c:v>Other</c:v>
                </c:pt>
                <c:pt idx="6">
                  <c:v>None</c:v>
                </c:pt>
              </c:strCache>
            </c:strRef>
          </c:cat>
          <c:val>
            <c:numRef>
              <c:f>Sheet1!$B$2:$B$8</c:f>
              <c:numCache>
                <c:formatCode>0%</c:formatCode>
                <c:ptCount val="7"/>
                <c:pt idx="0">
                  <c:v>0.72758620689655173</c:v>
                </c:pt>
                <c:pt idx="1">
                  <c:v>0.67586206896551726</c:v>
                </c:pt>
                <c:pt idx="2">
                  <c:v>0.55862068965517242</c:v>
                </c:pt>
                <c:pt idx="3">
                  <c:v>0.23448275862068965</c:v>
                </c:pt>
                <c:pt idx="4">
                  <c:v>0.16896551724137931</c:v>
                </c:pt>
                <c:pt idx="5">
                  <c:v>1.0344827586206896E-2</c:v>
                </c:pt>
                <c:pt idx="6">
                  <c:v>1.0344827586206896E-2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776-40ED-9A9B-317F829152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6"/>
        <c:axId val="431423728"/>
        <c:axId val="431420120"/>
      </c:barChart>
      <c:catAx>
        <c:axId val="43142372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1420120"/>
        <c:crosses val="autoZero"/>
        <c:auto val="1"/>
        <c:lblAlgn val="ctr"/>
        <c:lblOffset val="100"/>
        <c:noMultiLvlLbl val="0"/>
      </c:catAx>
      <c:valAx>
        <c:axId val="431420120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4314237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1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nationality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03A2-4CDF-A589-E81278004A24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03A2-4CDF-A589-E81278004A24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1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03A2-4CDF-A589-E81278004A2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Syrian</c:v>
                </c:pt>
                <c:pt idx="1">
                  <c:v>Jordanian</c:v>
                </c:pt>
                <c:pt idx="2">
                  <c:v>Other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0.66500000000000004</c:v>
                </c:pt>
                <c:pt idx="1">
                  <c:v>0.32300000000000001</c:v>
                </c:pt>
                <c:pt idx="2">
                  <c:v>1.2E-2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448-45D3-8D9F-B2333ECCB0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5"/>
        <c:axId val="111198248"/>
        <c:axId val="111199232"/>
      </c:barChart>
      <c:catAx>
        <c:axId val="11119824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1199232"/>
        <c:crosses val="autoZero"/>
        <c:auto val="1"/>
        <c:lblAlgn val="ctr"/>
        <c:lblOffset val="100"/>
        <c:noMultiLvlLbl val="0"/>
      </c:catAx>
      <c:valAx>
        <c:axId val="111199232"/>
        <c:scaling>
          <c:orientation val="minMax"/>
          <c:max val="1"/>
        </c:scaling>
        <c:delete val="1"/>
        <c:axPos val="t"/>
        <c:numFmt formatCode="0%" sourceLinked="1"/>
        <c:majorTickMark val="none"/>
        <c:minorTickMark val="none"/>
        <c:tickLblPos val="nextTo"/>
        <c:crossAx val="1111982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100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nationality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Irbid</c:v>
                </c:pt>
                <c:pt idx="1">
                  <c:v>Mafraq</c:v>
                </c:pt>
                <c:pt idx="2">
                  <c:v>Amman</c:v>
                </c:pt>
                <c:pt idx="3">
                  <c:v>Zarqa</c:v>
                </c:pt>
                <c:pt idx="4">
                  <c:v>Ajloun</c:v>
                </c:pt>
                <c:pt idx="5">
                  <c:v>Madaba</c:v>
                </c:pt>
              </c:strCache>
            </c:strRef>
          </c:cat>
          <c:val>
            <c:numRef>
              <c:f>Sheet1!$B$2:$B$7</c:f>
              <c:numCache>
                <c:formatCode>0%</c:formatCode>
                <c:ptCount val="6"/>
                <c:pt idx="0">
                  <c:v>0.52795031055900621</c:v>
                </c:pt>
                <c:pt idx="1">
                  <c:v>0.40993788819875776</c:v>
                </c:pt>
                <c:pt idx="2">
                  <c:v>3.7267080745341616E-2</c:v>
                </c:pt>
                <c:pt idx="3">
                  <c:v>1.2422360248447204E-2</c:v>
                </c:pt>
                <c:pt idx="4">
                  <c:v>6.2111801242236021E-3</c:v>
                </c:pt>
                <c:pt idx="5">
                  <c:v>6.2111801242236021E-3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13-42E9-8D13-5722392F2E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3"/>
        <c:axId val="111198248"/>
        <c:axId val="111199232"/>
      </c:barChart>
      <c:catAx>
        <c:axId val="11119824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1199232"/>
        <c:crosses val="autoZero"/>
        <c:auto val="1"/>
        <c:lblAlgn val="ctr"/>
        <c:lblOffset val="100"/>
        <c:noMultiLvlLbl val="0"/>
      </c:catAx>
      <c:valAx>
        <c:axId val="111199232"/>
        <c:scaling>
          <c:orientation val="minMax"/>
          <c:max val="1"/>
        </c:scaling>
        <c:delete val="1"/>
        <c:axPos val="t"/>
        <c:numFmt formatCode="0%" sourceLinked="1"/>
        <c:majorTickMark val="none"/>
        <c:minorTickMark val="none"/>
        <c:tickLblPos val="nextTo"/>
        <c:crossAx val="1111982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100"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nationality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Azraq</c:v>
                </c:pt>
                <c:pt idx="1">
                  <c:v>Zaatari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0.5</c:v>
                </c:pt>
                <c:pt idx="1">
                  <c:v>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41-4622-8276-202CC786C9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5"/>
        <c:axId val="111198248"/>
        <c:axId val="111199232"/>
      </c:barChart>
      <c:catAx>
        <c:axId val="111198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1199232"/>
        <c:crosses val="autoZero"/>
        <c:auto val="1"/>
        <c:lblAlgn val="ctr"/>
        <c:lblOffset val="100"/>
        <c:noMultiLvlLbl val="0"/>
      </c:catAx>
      <c:valAx>
        <c:axId val="111199232"/>
        <c:scaling>
          <c:orientation val="minMax"/>
          <c:max val="1"/>
        </c:scaling>
        <c:delete val="1"/>
        <c:axPos val="l"/>
        <c:numFmt formatCode="0%" sourceLinked="1"/>
        <c:majorTickMark val="none"/>
        <c:minorTickMark val="none"/>
        <c:tickLblPos val="nextTo"/>
        <c:crossAx val="1111982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100" b="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BC7-4B81-AEE7-870DCD3519A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Learning platforms</c:v>
                </c:pt>
                <c:pt idx="1">
                  <c:v>Youtube</c:v>
                </c:pt>
                <c:pt idx="2">
                  <c:v>FB groups</c:v>
                </c:pt>
                <c:pt idx="3">
                  <c:v>Whatsapp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1</c:v>
                </c:pt>
                <c:pt idx="1">
                  <c:v>0.37</c:v>
                </c:pt>
                <c:pt idx="2">
                  <c:v>0.17</c:v>
                </c:pt>
                <c:pt idx="3">
                  <c:v>0.02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BC7-4B81-AEE7-870DCD3519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6"/>
        <c:axId val="431423728"/>
        <c:axId val="431420120"/>
      </c:barChart>
      <c:catAx>
        <c:axId val="431423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1420120"/>
        <c:crosses val="autoZero"/>
        <c:auto val="1"/>
        <c:lblAlgn val="ctr"/>
        <c:lblOffset val="100"/>
        <c:noMultiLvlLbl val="0"/>
      </c:catAx>
      <c:valAx>
        <c:axId val="431420120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4314237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100"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4B6-4458-8345-30BAC6E01B8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Sheet1!$A$2:$A$14</c:f>
              <c:strCache>
                <c:ptCount val="13"/>
                <c:pt idx="0">
                  <c:v>Edraak</c:v>
                </c:pt>
                <c:pt idx="1">
                  <c:v>Forsa</c:v>
                </c:pt>
                <c:pt idx="2">
                  <c:v>Coursera</c:v>
                </c:pt>
                <c:pt idx="3">
                  <c:v>Rowaq</c:v>
                </c:pt>
                <c:pt idx="4">
                  <c:v>Disaster Ready</c:v>
                </c:pt>
                <c:pt idx="5">
                  <c:v>ASU </c:v>
                </c:pt>
                <c:pt idx="6">
                  <c:v>Zoom</c:v>
                </c:pt>
                <c:pt idx="7">
                  <c:v>Google</c:v>
                </c:pt>
                <c:pt idx="8">
                  <c:v>Kiron</c:v>
                </c:pt>
                <c:pt idx="9">
                  <c:v>Papa English</c:v>
                </c:pt>
                <c:pt idx="10">
                  <c:v>MSJCHEM</c:v>
                </c:pt>
                <c:pt idx="11">
                  <c:v>LMS</c:v>
                </c:pt>
                <c:pt idx="12">
                  <c:v>Udemy</c:v>
                </c:pt>
              </c:strCache>
            </c:strRef>
          </c:cat>
          <c:val>
            <c:numRef>
              <c:f>Sheet1!$B$2:$B$14</c:f>
              <c:numCache>
                <c:formatCode>0%</c:formatCode>
                <c:ptCount val="13"/>
                <c:pt idx="0">
                  <c:v>0.42857142857142855</c:v>
                </c:pt>
                <c:pt idx="1">
                  <c:v>0.10714285714285714</c:v>
                </c:pt>
                <c:pt idx="2">
                  <c:v>7.1428571428571425E-2</c:v>
                </c:pt>
                <c:pt idx="3">
                  <c:v>7.1428571428571425E-2</c:v>
                </c:pt>
                <c:pt idx="4">
                  <c:v>3.5714285714285712E-2</c:v>
                </c:pt>
                <c:pt idx="5">
                  <c:v>3.5714285714285712E-2</c:v>
                </c:pt>
                <c:pt idx="6">
                  <c:v>3.5714285714285712E-2</c:v>
                </c:pt>
                <c:pt idx="7">
                  <c:v>3.5714285714285712E-2</c:v>
                </c:pt>
                <c:pt idx="8">
                  <c:v>3.5714285714285712E-2</c:v>
                </c:pt>
                <c:pt idx="9">
                  <c:v>3.5714285714285712E-2</c:v>
                </c:pt>
                <c:pt idx="10">
                  <c:v>3.5714285714285712E-2</c:v>
                </c:pt>
                <c:pt idx="11">
                  <c:v>3.5714285714285712E-2</c:v>
                </c:pt>
                <c:pt idx="12">
                  <c:v>3.5714285714285712E-2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4B6-4458-8345-30BAC6E01B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6"/>
        <c:axId val="431423728"/>
        <c:axId val="431420120"/>
      </c:barChart>
      <c:catAx>
        <c:axId val="43142372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1420120"/>
        <c:crosses val="autoZero"/>
        <c:auto val="1"/>
        <c:lblAlgn val="ctr"/>
        <c:lblOffset val="100"/>
        <c:noMultiLvlLbl val="0"/>
      </c:catAx>
      <c:valAx>
        <c:axId val="431420120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4314237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100"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gender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37E-4BAF-920E-4CF7BB9C53B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37E-4BAF-920E-4CF7BB9C53B9}"/>
              </c:ext>
            </c:extLst>
          </c:dPt>
          <c:dLbls>
            <c:spPr>
              <a:solidFill>
                <a:schemeClr val="bg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Have Accessed</c:v>
                </c:pt>
                <c:pt idx="1">
                  <c:v>Did not Access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0.28000000000000003</c:v>
                </c:pt>
                <c:pt idx="1">
                  <c:v>0.72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37E-4BAF-920E-4CF7BB9C53B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61"/>
      </c:doughnutChart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8290977690288715"/>
          <c:y val="4.5049798650457017E-2"/>
          <c:w val="0.62959022309711288"/>
          <c:h val="0.176512294249677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100"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5510021618369432"/>
          <c:y val="4.9965717866445963E-2"/>
          <c:w val="0.41227136752536003"/>
          <c:h val="0.900068564267108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997-491C-BFE1-0331D6D22C1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I am not currently enrolled in school</c:v>
                </c:pt>
                <c:pt idx="1">
                  <c:v>Not interested</c:v>
                </c:pt>
                <c:pt idx="2">
                  <c:v>Not aware of the platform</c:v>
                </c:pt>
                <c:pt idx="3">
                  <c:v>No access to internet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0.625</c:v>
                </c:pt>
                <c:pt idx="1">
                  <c:v>0.1875</c:v>
                </c:pt>
                <c:pt idx="2">
                  <c:v>0.15625</c:v>
                </c:pt>
                <c:pt idx="3">
                  <c:v>3.125E-2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997-491C-BFE1-0331D6D22C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6"/>
        <c:axId val="431423728"/>
        <c:axId val="431420120"/>
      </c:barChart>
      <c:catAx>
        <c:axId val="43142372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1420120"/>
        <c:crosses val="autoZero"/>
        <c:auto val="1"/>
        <c:lblAlgn val="ctr"/>
        <c:lblOffset val="100"/>
        <c:noMultiLvlLbl val="0"/>
      </c:catAx>
      <c:valAx>
        <c:axId val="431420120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4314237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100"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61319210336243801"/>
          <c:y val="0.24545316849673637"/>
          <c:w val="0.35397300958181704"/>
          <c:h val="0.6781579843843043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Accessed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Total</c:v>
                </c:pt>
                <c:pt idx="2">
                  <c:v>Host* (n=13)</c:v>
                </c:pt>
                <c:pt idx="3">
                  <c:v>Camps*(n=5)</c:v>
                </c:pt>
                <c:pt idx="5">
                  <c:v>SYR in Host*(n=4)</c:v>
                </c:pt>
                <c:pt idx="6">
                  <c:v>JOR in Host*(n=9)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 formatCode="0%">
                  <c:v>0.28000000000000003</c:v>
                </c:pt>
                <c:pt idx="2" formatCode="0%">
                  <c:v>0.15</c:v>
                </c:pt>
                <c:pt idx="3" formatCode="0%">
                  <c:v>0.6</c:v>
                </c:pt>
                <c:pt idx="5" formatCode="0%">
                  <c:v>0.25</c:v>
                </c:pt>
                <c:pt idx="6" formatCode="0%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C7-4E39-8C62-E04A0CFCC2E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Did not Access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Total</c:v>
                </c:pt>
                <c:pt idx="2">
                  <c:v>Host* (n=13)</c:v>
                </c:pt>
                <c:pt idx="3">
                  <c:v>Camps*(n=5)</c:v>
                </c:pt>
                <c:pt idx="5">
                  <c:v>SYR in Host*(n=4)</c:v>
                </c:pt>
                <c:pt idx="6">
                  <c:v>JOR in Host*(n=9)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 formatCode="0%">
                  <c:v>0.72</c:v>
                </c:pt>
                <c:pt idx="2" formatCode="0%">
                  <c:v>0.85</c:v>
                </c:pt>
                <c:pt idx="3" formatCode="0%">
                  <c:v>0.4</c:v>
                </c:pt>
                <c:pt idx="5" formatCode="0%">
                  <c:v>0.75</c:v>
                </c:pt>
                <c:pt idx="6" formatCode="0%">
                  <c:v>0.89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CC7-4E39-8C62-E04A0CFCC2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431416840"/>
        <c:axId val="431409952"/>
      </c:barChart>
      <c:catAx>
        <c:axId val="43141684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1409952"/>
        <c:crosses val="autoZero"/>
        <c:auto val="1"/>
        <c:lblAlgn val="ctr"/>
        <c:lblOffset val="100"/>
        <c:noMultiLvlLbl val="0"/>
      </c:catAx>
      <c:valAx>
        <c:axId val="431409952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4314168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2710027520665178"/>
          <c:y val="4.4156125592439199E-2"/>
          <c:w val="0.46432572960082691"/>
          <c:h val="9.510013279012782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1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DE6E79-2D96-5840-AFF1-66748718E0C2}" type="datetimeFigureOut">
              <a:rPr lang="nb-NO" smtClean="0"/>
              <a:t>08.04.2020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36F387-6E53-C74A-BD1D-E220B9055ED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418223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Notes</a:t>
            </a:r>
          </a:p>
          <a:p>
            <a:r>
              <a:rPr lang="en-US" dirty="0" smtClean="0"/>
              <a:t>-</a:t>
            </a:r>
            <a:r>
              <a:rPr lang="en-US" baseline="0" dirty="0" smtClean="0"/>
              <a:t> Not a representative sample. Based on a balance of existing NRC youth contacts, youth who had never participated in NRC </a:t>
            </a:r>
            <a:r>
              <a:rPr lang="en-US" baseline="0" dirty="0" err="1" smtClean="0"/>
              <a:t>programmes</a:t>
            </a:r>
            <a:r>
              <a:rPr lang="en-US" baseline="0" dirty="0" smtClean="0"/>
              <a:t> and random outreach via local partner and social media pages.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36F387-6E53-C74A-BD1D-E220B9055ED6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513048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36F387-6E53-C74A-BD1D-E220B9055ED6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254513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36F387-6E53-C74A-BD1D-E220B9055ED6}" type="slidenum">
              <a:rPr lang="nb-NO" smtClean="0"/>
              <a:t>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678894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36F387-6E53-C74A-BD1D-E220B9055ED6}" type="slidenum">
              <a:rPr lang="nb-NO" smtClean="0"/>
              <a:t>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879742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36F387-6E53-C74A-BD1D-E220B9055ED6}" type="slidenum">
              <a:rPr lang="nb-NO" smtClean="0"/>
              <a:t>7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823855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Based on a ranking of priorities</a:t>
            </a:r>
          </a:p>
          <a:p>
            <a:r>
              <a:rPr lang="en-US" dirty="0" smtClean="0"/>
              <a:t>Analysis based on top 2 scores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36F387-6E53-C74A-BD1D-E220B9055ED6}" type="slidenum">
              <a:rPr lang="nb-NO" smtClean="0"/>
              <a:t>9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017330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36F387-6E53-C74A-BD1D-E220B9055ED6}" type="slidenum">
              <a:rPr lang="nb-NO" smtClean="0"/>
              <a:t>10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40180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 userDrawn="1"/>
        </p:nvSpPr>
        <p:spPr>
          <a:xfrm>
            <a:off x="180000" y="180000"/>
            <a:ext cx="8784000" cy="4291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685800" y="1398380"/>
            <a:ext cx="7772400" cy="826971"/>
          </a:xfrm>
          <a:prstGeom prst="rect">
            <a:avLst/>
          </a:prstGeom>
        </p:spPr>
        <p:txBody>
          <a:bodyPr/>
          <a:lstStyle/>
          <a:p>
            <a:r>
              <a:rPr lang="nb-NO" dirty="0" smtClean="0"/>
              <a:t>EDIT THIS TEXT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 hasCustomPrompt="1"/>
          </p:nvPr>
        </p:nvSpPr>
        <p:spPr>
          <a:xfrm>
            <a:off x="1371600" y="2473779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dirty="0" smtClean="0"/>
              <a:t>Edit </a:t>
            </a:r>
            <a:r>
              <a:rPr lang="nb-NO" dirty="0" err="1" smtClean="0"/>
              <a:t>this</a:t>
            </a:r>
            <a:r>
              <a:rPr lang="nb-NO" dirty="0" smtClean="0"/>
              <a:t> </a:t>
            </a:r>
            <a:r>
              <a:rPr lang="nb-NO" dirty="0" err="1" smtClean="0"/>
              <a:t>text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776545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/Image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/>
          <p:cNvSpPr/>
          <p:nvPr userDrawn="1"/>
        </p:nvSpPr>
        <p:spPr>
          <a:xfrm>
            <a:off x="180000" y="180000"/>
            <a:ext cx="4302000" cy="4291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Undertittel 2"/>
          <p:cNvSpPr>
            <a:spLocks noGrp="1"/>
          </p:cNvSpPr>
          <p:nvPr>
            <p:ph type="subTitle" idx="1" hasCustomPrompt="1"/>
          </p:nvPr>
        </p:nvSpPr>
        <p:spPr>
          <a:xfrm>
            <a:off x="323528" y="512677"/>
            <a:ext cx="3960290" cy="378726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dirty="0" smtClean="0"/>
              <a:t>Edit </a:t>
            </a:r>
            <a:r>
              <a:rPr lang="nb-NO" dirty="0" err="1" smtClean="0"/>
              <a:t>this</a:t>
            </a:r>
            <a:r>
              <a:rPr lang="nb-NO" dirty="0" smtClean="0"/>
              <a:t> </a:t>
            </a:r>
            <a:r>
              <a:rPr lang="nb-NO" dirty="0" err="1" smtClean="0"/>
              <a:t>text</a:t>
            </a:r>
            <a:endParaRPr lang="nb-NO" dirty="0" smtClean="0"/>
          </a:p>
        </p:txBody>
      </p:sp>
      <p:sp>
        <p:nvSpPr>
          <p:cNvPr id="6" name="Plassholder for bilde 4"/>
          <p:cNvSpPr>
            <a:spLocks noGrp="1"/>
          </p:cNvSpPr>
          <p:nvPr>
            <p:ph type="pic" sz="quarter" idx="11" hasCustomPrompt="1"/>
          </p:nvPr>
        </p:nvSpPr>
        <p:spPr>
          <a:xfrm>
            <a:off x="4662000" y="180000"/>
            <a:ext cx="4302000" cy="4291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 baseline="0">
                <a:solidFill>
                  <a:srgbClr val="808080"/>
                </a:solidFill>
              </a:defRPr>
            </a:lvl1pPr>
          </a:lstStyle>
          <a:p>
            <a:r>
              <a:rPr lang="nb-NO" dirty="0" err="1" smtClean="0"/>
              <a:t>Click</a:t>
            </a:r>
            <a:r>
              <a:rPr lang="nb-NO" dirty="0" smtClean="0"/>
              <a:t> </a:t>
            </a:r>
            <a:r>
              <a:rPr lang="nb-NO" dirty="0" err="1" smtClean="0"/>
              <a:t>icon</a:t>
            </a:r>
            <a:r>
              <a:rPr lang="nb-NO" dirty="0" smtClean="0"/>
              <a:t> to </a:t>
            </a:r>
            <a:r>
              <a:rPr lang="nb-NO" dirty="0" err="1" smtClean="0"/>
              <a:t>insert</a:t>
            </a:r>
            <a:r>
              <a:rPr lang="nb-NO" dirty="0" smtClean="0"/>
              <a:t> image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9267810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/Image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bilde 4"/>
          <p:cNvSpPr>
            <a:spLocks noGrp="1"/>
          </p:cNvSpPr>
          <p:nvPr>
            <p:ph type="pic" sz="quarter" idx="12" hasCustomPrompt="1"/>
          </p:nvPr>
        </p:nvSpPr>
        <p:spPr>
          <a:xfrm>
            <a:off x="6156000" y="180000"/>
            <a:ext cx="2808000" cy="4291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 baseline="0">
                <a:solidFill>
                  <a:srgbClr val="808080"/>
                </a:solidFill>
              </a:defRPr>
            </a:lvl1pPr>
          </a:lstStyle>
          <a:p>
            <a:r>
              <a:rPr lang="nb-NO" dirty="0" err="1" smtClean="0"/>
              <a:t>Click</a:t>
            </a:r>
            <a:r>
              <a:rPr lang="nb-NO" dirty="0" smtClean="0"/>
              <a:t> </a:t>
            </a:r>
            <a:r>
              <a:rPr lang="nb-NO" dirty="0" err="1" smtClean="0"/>
              <a:t>icon</a:t>
            </a:r>
            <a:r>
              <a:rPr lang="nb-NO" dirty="0" smtClean="0"/>
              <a:t> to </a:t>
            </a:r>
            <a:r>
              <a:rPr lang="nb-NO" dirty="0" err="1" smtClean="0"/>
              <a:t>insert</a:t>
            </a:r>
            <a:r>
              <a:rPr lang="nb-NO" dirty="0" smtClean="0"/>
              <a:t> image</a:t>
            </a:r>
            <a:endParaRPr lang="nb-NO" dirty="0"/>
          </a:p>
        </p:txBody>
      </p:sp>
      <p:sp>
        <p:nvSpPr>
          <p:cNvPr id="4" name="Rektangel 3"/>
          <p:cNvSpPr/>
          <p:nvPr userDrawn="1"/>
        </p:nvSpPr>
        <p:spPr>
          <a:xfrm>
            <a:off x="180000" y="180000"/>
            <a:ext cx="5796000" cy="4291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Undertittel 2"/>
          <p:cNvSpPr>
            <a:spLocks noGrp="1"/>
          </p:cNvSpPr>
          <p:nvPr>
            <p:ph type="subTitle" idx="1" hasCustomPrompt="1"/>
          </p:nvPr>
        </p:nvSpPr>
        <p:spPr>
          <a:xfrm>
            <a:off x="323528" y="512677"/>
            <a:ext cx="5400600" cy="378726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dirty="0" smtClean="0"/>
              <a:t>Edit </a:t>
            </a:r>
            <a:r>
              <a:rPr lang="nb-NO" dirty="0" err="1" smtClean="0"/>
              <a:t>this</a:t>
            </a:r>
            <a:r>
              <a:rPr lang="nb-NO" dirty="0" smtClean="0"/>
              <a:t> </a:t>
            </a:r>
            <a:r>
              <a:rPr lang="nb-NO" dirty="0" err="1" smtClean="0"/>
              <a:t>text</a:t>
            </a:r>
            <a:endParaRPr lang="nb-NO" dirty="0" smtClean="0"/>
          </a:p>
        </p:txBody>
      </p:sp>
    </p:spTree>
    <p:extLst>
      <p:ext uri="{BB962C8B-B14F-4D97-AF65-F5344CB8AC3E}">
        <p14:creationId xmlns:p14="http://schemas.microsoft.com/office/powerpoint/2010/main" val="16215014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/Image (4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bilde 4"/>
          <p:cNvSpPr>
            <a:spLocks noGrp="1"/>
          </p:cNvSpPr>
          <p:nvPr>
            <p:ph type="pic" sz="quarter" idx="11" hasCustomPrompt="1"/>
          </p:nvPr>
        </p:nvSpPr>
        <p:spPr>
          <a:xfrm>
            <a:off x="180000" y="180000"/>
            <a:ext cx="5796000" cy="4291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 baseline="0"/>
            </a:lvl1pPr>
          </a:lstStyle>
          <a:p>
            <a:r>
              <a:rPr lang="nb-NO" dirty="0" err="1" smtClean="0"/>
              <a:t>Click</a:t>
            </a:r>
            <a:r>
              <a:rPr lang="nb-NO" dirty="0" smtClean="0"/>
              <a:t> </a:t>
            </a:r>
            <a:r>
              <a:rPr lang="nb-NO" dirty="0" err="1" smtClean="0"/>
              <a:t>icon</a:t>
            </a:r>
            <a:r>
              <a:rPr lang="nb-NO" dirty="0" smtClean="0"/>
              <a:t> to </a:t>
            </a:r>
            <a:r>
              <a:rPr lang="nb-NO" dirty="0" err="1" smtClean="0"/>
              <a:t>insert</a:t>
            </a:r>
            <a:r>
              <a:rPr lang="nb-NO" dirty="0" smtClean="0"/>
              <a:t> image</a:t>
            </a:r>
            <a:endParaRPr lang="nb-NO" dirty="0"/>
          </a:p>
        </p:txBody>
      </p:sp>
      <p:sp>
        <p:nvSpPr>
          <p:cNvPr id="4" name="Rektangel 3"/>
          <p:cNvSpPr/>
          <p:nvPr userDrawn="1"/>
        </p:nvSpPr>
        <p:spPr>
          <a:xfrm>
            <a:off x="6156000" y="180000"/>
            <a:ext cx="2808000" cy="4291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5" name="Undertittel 2"/>
          <p:cNvSpPr>
            <a:spLocks noGrp="1"/>
          </p:cNvSpPr>
          <p:nvPr>
            <p:ph type="subTitle" idx="1" hasCustomPrompt="1"/>
          </p:nvPr>
        </p:nvSpPr>
        <p:spPr>
          <a:xfrm>
            <a:off x="6300192" y="512677"/>
            <a:ext cx="2520280" cy="378726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dirty="0" smtClean="0"/>
              <a:t>Edit </a:t>
            </a:r>
            <a:r>
              <a:rPr lang="nb-NO" dirty="0" err="1" smtClean="0"/>
              <a:t>this</a:t>
            </a:r>
            <a:r>
              <a:rPr lang="nb-NO" dirty="0" smtClean="0"/>
              <a:t> </a:t>
            </a:r>
            <a:r>
              <a:rPr lang="nb-NO" dirty="0" err="1" smtClean="0"/>
              <a:t>text</a:t>
            </a:r>
            <a:endParaRPr lang="nb-NO" dirty="0" smtClean="0"/>
          </a:p>
        </p:txBody>
      </p:sp>
    </p:spTree>
    <p:extLst>
      <p:ext uri="{BB962C8B-B14F-4D97-AF65-F5344CB8AC3E}">
        <p14:creationId xmlns:p14="http://schemas.microsoft.com/office/powerpoint/2010/main" val="26104303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/2X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bilde 4"/>
          <p:cNvSpPr>
            <a:spLocks noGrp="1"/>
          </p:cNvSpPr>
          <p:nvPr>
            <p:ph type="pic" sz="quarter" idx="10" hasCustomPrompt="1"/>
          </p:nvPr>
        </p:nvSpPr>
        <p:spPr>
          <a:xfrm>
            <a:off x="179512" y="180000"/>
            <a:ext cx="2808000" cy="4291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 baseline="0"/>
            </a:lvl1pPr>
          </a:lstStyle>
          <a:p>
            <a:r>
              <a:rPr lang="nb-NO" dirty="0" err="1" smtClean="0"/>
              <a:t>Click</a:t>
            </a:r>
            <a:r>
              <a:rPr lang="nb-NO" dirty="0" smtClean="0"/>
              <a:t> </a:t>
            </a:r>
            <a:r>
              <a:rPr lang="nb-NO" dirty="0" err="1" smtClean="0"/>
              <a:t>icon</a:t>
            </a:r>
            <a:r>
              <a:rPr lang="nb-NO" dirty="0" smtClean="0"/>
              <a:t> to </a:t>
            </a:r>
            <a:r>
              <a:rPr lang="nb-NO" dirty="0" err="1" smtClean="0"/>
              <a:t>insert</a:t>
            </a:r>
            <a:r>
              <a:rPr lang="nb-NO" dirty="0" smtClean="0"/>
              <a:t> image</a:t>
            </a:r>
            <a:endParaRPr lang="nb-NO" dirty="0"/>
          </a:p>
        </p:txBody>
      </p:sp>
      <p:sp>
        <p:nvSpPr>
          <p:cNvPr id="4" name="Plassholder for bilde 4"/>
          <p:cNvSpPr>
            <a:spLocks noGrp="1"/>
          </p:cNvSpPr>
          <p:nvPr>
            <p:ph type="pic" sz="quarter" idx="12" hasCustomPrompt="1"/>
          </p:nvPr>
        </p:nvSpPr>
        <p:spPr>
          <a:xfrm>
            <a:off x="6156000" y="180000"/>
            <a:ext cx="2808000" cy="4291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 baseline="0"/>
            </a:lvl1pPr>
          </a:lstStyle>
          <a:p>
            <a:r>
              <a:rPr lang="nb-NO" dirty="0" err="1" smtClean="0"/>
              <a:t>Click</a:t>
            </a:r>
            <a:r>
              <a:rPr lang="nb-NO" dirty="0" smtClean="0"/>
              <a:t> </a:t>
            </a:r>
            <a:r>
              <a:rPr lang="nb-NO" dirty="0" err="1" smtClean="0"/>
              <a:t>icon</a:t>
            </a:r>
            <a:r>
              <a:rPr lang="nb-NO" dirty="0" smtClean="0"/>
              <a:t> to </a:t>
            </a:r>
            <a:r>
              <a:rPr lang="nb-NO" dirty="0" err="1" smtClean="0"/>
              <a:t>insert</a:t>
            </a:r>
            <a:r>
              <a:rPr lang="nb-NO" dirty="0" smtClean="0"/>
              <a:t> image</a:t>
            </a:r>
            <a:endParaRPr lang="nb-NO" dirty="0"/>
          </a:p>
        </p:txBody>
      </p:sp>
      <p:sp>
        <p:nvSpPr>
          <p:cNvPr id="5" name="Rektangel 4"/>
          <p:cNvSpPr/>
          <p:nvPr userDrawn="1"/>
        </p:nvSpPr>
        <p:spPr>
          <a:xfrm>
            <a:off x="3168000" y="180000"/>
            <a:ext cx="2808000" cy="4291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6" name="Undertittel 2"/>
          <p:cNvSpPr>
            <a:spLocks noGrp="1"/>
          </p:cNvSpPr>
          <p:nvPr>
            <p:ph type="subTitle" idx="1" hasCustomPrompt="1"/>
          </p:nvPr>
        </p:nvSpPr>
        <p:spPr>
          <a:xfrm>
            <a:off x="3312000" y="512677"/>
            <a:ext cx="2520280" cy="378726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dirty="0" smtClean="0"/>
              <a:t>Edit </a:t>
            </a:r>
            <a:r>
              <a:rPr lang="nb-NO" dirty="0" err="1" smtClean="0"/>
              <a:t>this</a:t>
            </a:r>
            <a:r>
              <a:rPr lang="nb-NO" dirty="0" smtClean="0"/>
              <a:t> </a:t>
            </a:r>
            <a:r>
              <a:rPr lang="nb-NO" dirty="0" err="1" smtClean="0"/>
              <a:t>text</a:t>
            </a:r>
            <a:endParaRPr lang="nb-NO" dirty="0" smtClean="0"/>
          </a:p>
        </p:txBody>
      </p:sp>
    </p:spTree>
    <p:extLst>
      <p:ext uri="{BB962C8B-B14F-4D97-AF65-F5344CB8AC3E}">
        <p14:creationId xmlns:p14="http://schemas.microsoft.com/office/powerpoint/2010/main" val="30080025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X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ssholder for bilde 4"/>
          <p:cNvSpPr>
            <a:spLocks noGrp="1"/>
          </p:cNvSpPr>
          <p:nvPr>
            <p:ph type="pic" sz="quarter" idx="11" hasCustomPrompt="1"/>
          </p:nvPr>
        </p:nvSpPr>
        <p:spPr>
          <a:xfrm>
            <a:off x="4662000" y="180000"/>
            <a:ext cx="4302000" cy="4291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 baseline="0"/>
            </a:lvl1pPr>
          </a:lstStyle>
          <a:p>
            <a:r>
              <a:rPr lang="nb-NO" dirty="0" err="1" smtClean="0"/>
              <a:t>Click</a:t>
            </a:r>
            <a:r>
              <a:rPr lang="nb-NO" dirty="0" smtClean="0"/>
              <a:t> </a:t>
            </a:r>
            <a:r>
              <a:rPr lang="nb-NO" dirty="0" err="1" smtClean="0"/>
              <a:t>icon</a:t>
            </a:r>
            <a:r>
              <a:rPr lang="nb-NO" dirty="0" smtClean="0"/>
              <a:t> to </a:t>
            </a:r>
            <a:r>
              <a:rPr lang="nb-NO" dirty="0" err="1" smtClean="0"/>
              <a:t>insert</a:t>
            </a:r>
            <a:r>
              <a:rPr lang="nb-NO" dirty="0" smtClean="0"/>
              <a:t> image</a:t>
            </a:r>
            <a:endParaRPr lang="nb-NO" dirty="0"/>
          </a:p>
        </p:txBody>
      </p:sp>
      <p:sp>
        <p:nvSpPr>
          <p:cNvPr id="8" name="Plassholder for bilde 4"/>
          <p:cNvSpPr>
            <a:spLocks noGrp="1"/>
          </p:cNvSpPr>
          <p:nvPr>
            <p:ph type="pic" sz="quarter" idx="10" hasCustomPrompt="1"/>
          </p:nvPr>
        </p:nvSpPr>
        <p:spPr>
          <a:xfrm>
            <a:off x="179512" y="180000"/>
            <a:ext cx="4302000" cy="4291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 baseline="0"/>
            </a:lvl1pPr>
          </a:lstStyle>
          <a:p>
            <a:r>
              <a:rPr lang="nb-NO" dirty="0" err="1" smtClean="0"/>
              <a:t>Click</a:t>
            </a:r>
            <a:r>
              <a:rPr lang="nb-NO" dirty="0" smtClean="0"/>
              <a:t> </a:t>
            </a:r>
            <a:r>
              <a:rPr lang="nb-NO" dirty="0" err="1" smtClean="0"/>
              <a:t>icon</a:t>
            </a:r>
            <a:r>
              <a:rPr lang="nb-NO" dirty="0" smtClean="0"/>
              <a:t> to </a:t>
            </a:r>
            <a:r>
              <a:rPr lang="nb-NO" dirty="0" err="1" smtClean="0"/>
              <a:t>insert</a:t>
            </a:r>
            <a:r>
              <a:rPr lang="nb-NO" dirty="0" smtClean="0"/>
              <a:t> image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8473185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X Image/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bilde 4"/>
          <p:cNvSpPr>
            <a:spLocks noGrp="1"/>
          </p:cNvSpPr>
          <p:nvPr>
            <p:ph type="pic" sz="quarter" idx="11" hasCustomPrompt="1"/>
          </p:nvPr>
        </p:nvSpPr>
        <p:spPr>
          <a:xfrm>
            <a:off x="4662000" y="180000"/>
            <a:ext cx="4302000" cy="2055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 baseline="0"/>
            </a:lvl1pPr>
          </a:lstStyle>
          <a:p>
            <a:r>
              <a:rPr lang="nb-NO" dirty="0" err="1" smtClean="0"/>
              <a:t>Click</a:t>
            </a:r>
            <a:r>
              <a:rPr lang="nb-NO" dirty="0" smtClean="0"/>
              <a:t> </a:t>
            </a:r>
            <a:r>
              <a:rPr lang="nb-NO" dirty="0" err="1" smtClean="0"/>
              <a:t>icon</a:t>
            </a:r>
            <a:r>
              <a:rPr lang="nb-NO" dirty="0" smtClean="0"/>
              <a:t> to </a:t>
            </a:r>
            <a:r>
              <a:rPr lang="nb-NO" dirty="0" err="1" smtClean="0"/>
              <a:t>insert</a:t>
            </a:r>
            <a:r>
              <a:rPr lang="nb-NO" dirty="0" smtClean="0"/>
              <a:t> image</a:t>
            </a:r>
            <a:endParaRPr lang="nb-NO" dirty="0"/>
          </a:p>
        </p:txBody>
      </p:sp>
      <p:sp>
        <p:nvSpPr>
          <p:cNvPr id="4" name="Plassholder for bilde 4"/>
          <p:cNvSpPr>
            <a:spLocks noGrp="1"/>
          </p:cNvSpPr>
          <p:nvPr>
            <p:ph type="pic" sz="quarter" idx="10" hasCustomPrompt="1"/>
          </p:nvPr>
        </p:nvSpPr>
        <p:spPr>
          <a:xfrm>
            <a:off x="179512" y="180000"/>
            <a:ext cx="4302000" cy="2055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 baseline="0"/>
            </a:lvl1pPr>
          </a:lstStyle>
          <a:p>
            <a:r>
              <a:rPr lang="nb-NO" dirty="0" err="1" smtClean="0"/>
              <a:t>Click</a:t>
            </a:r>
            <a:r>
              <a:rPr lang="nb-NO" dirty="0" smtClean="0"/>
              <a:t> </a:t>
            </a:r>
            <a:r>
              <a:rPr lang="nb-NO" dirty="0" err="1" smtClean="0"/>
              <a:t>icon</a:t>
            </a:r>
            <a:r>
              <a:rPr lang="nb-NO" dirty="0" smtClean="0"/>
              <a:t> to </a:t>
            </a:r>
            <a:r>
              <a:rPr lang="nb-NO" dirty="0" err="1" smtClean="0"/>
              <a:t>insert</a:t>
            </a:r>
            <a:r>
              <a:rPr lang="nb-NO" dirty="0" smtClean="0"/>
              <a:t> image</a:t>
            </a:r>
            <a:endParaRPr lang="nb-NO" dirty="0"/>
          </a:p>
        </p:txBody>
      </p:sp>
      <p:sp>
        <p:nvSpPr>
          <p:cNvPr id="5" name="Rektangel 4"/>
          <p:cNvSpPr/>
          <p:nvPr userDrawn="1"/>
        </p:nvSpPr>
        <p:spPr>
          <a:xfrm>
            <a:off x="180000" y="2415600"/>
            <a:ext cx="4302000" cy="20556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6" name="Rektangel 5"/>
          <p:cNvSpPr/>
          <p:nvPr userDrawn="1"/>
        </p:nvSpPr>
        <p:spPr>
          <a:xfrm>
            <a:off x="4662000" y="2415600"/>
            <a:ext cx="4302000" cy="20556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0" name="Plassholder for tekst 16"/>
          <p:cNvSpPr>
            <a:spLocks noGrp="1"/>
          </p:cNvSpPr>
          <p:nvPr>
            <p:ph type="body" sz="quarter" idx="13" hasCustomPrompt="1"/>
          </p:nvPr>
        </p:nvSpPr>
        <p:spPr>
          <a:xfrm>
            <a:off x="323528" y="2500313"/>
            <a:ext cx="4032448" cy="1871662"/>
          </a:xfrm>
          <a:prstGeom prst="rect">
            <a:avLst/>
          </a:prstGeom>
        </p:spPr>
        <p:txBody>
          <a:bodyPr vert="horz" anchor="ctr" anchorCtr="0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nb-NO" dirty="0" smtClean="0"/>
              <a:t>Edit </a:t>
            </a:r>
            <a:r>
              <a:rPr lang="nb-NO" dirty="0" err="1" smtClean="0"/>
              <a:t>this</a:t>
            </a:r>
            <a:r>
              <a:rPr lang="nb-NO" dirty="0" smtClean="0"/>
              <a:t> </a:t>
            </a:r>
            <a:r>
              <a:rPr lang="nb-NO" dirty="0" err="1" smtClean="0"/>
              <a:t>text</a:t>
            </a:r>
            <a:endParaRPr lang="nb-NO" dirty="0"/>
          </a:p>
        </p:txBody>
      </p:sp>
      <p:sp>
        <p:nvSpPr>
          <p:cNvPr id="11" name="Plassholder for tekst 16"/>
          <p:cNvSpPr>
            <a:spLocks noGrp="1"/>
          </p:cNvSpPr>
          <p:nvPr>
            <p:ph type="body" sz="quarter" idx="14" hasCustomPrompt="1"/>
          </p:nvPr>
        </p:nvSpPr>
        <p:spPr>
          <a:xfrm>
            <a:off x="4788024" y="2506356"/>
            <a:ext cx="4032448" cy="1871662"/>
          </a:xfrm>
          <a:prstGeom prst="rect">
            <a:avLst/>
          </a:prstGeom>
        </p:spPr>
        <p:txBody>
          <a:bodyPr vert="horz" anchor="ctr" anchorCtr="0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nb-NO" dirty="0" smtClean="0"/>
              <a:t>Edit </a:t>
            </a:r>
            <a:r>
              <a:rPr lang="nb-NO" dirty="0" err="1" smtClean="0"/>
              <a:t>this</a:t>
            </a:r>
            <a:r>
              <a:rPr lang="nb-NO" dirty="0" smtClean="0"/>
              <a:t> </a:t>
            </a:r>
            <a:r>
              <a:rPr lang="nb-NO" dirty="0" err="1" smtClean="0"/>
              <a:t>text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7258764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X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bilde 4"/>
          <p:cNvSpPr>
            <a:spLocks noGrp="1"/>
          </p:cNvSpPr>
          <p:nvPr>
            <p:ph type="pic" sz="quarter" idx="10" hasCustomPrompt="1"/>
          </p:nvPr>
        </p:nvSpPr>
        <p:spPr>
          <a:xfrm>
            <a:off x="179512" y="180000"/>
            <a:ext cx="2808000" cy="4291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 baseline="0"/>
            </a:lvl1pPr>
          </a:lstStyle>
          <a:p>
            <a:r>
              <a:rPr lang="nb-NO" dirty="0" err="1" smtClean="0"/>
              <a:t>Click</a:t>
            </a:r>
            <a:r>
              <a:rPr lang="nb-NO" dirty="0" smtClean="0"/>
              <a:t> </a:t>
            </a:r>
            <a:r>
              <a:rPr lang="nb-NO" dirty="0" err="1" smtClean="0"/>
              <a:t>icon</a:t>
            </a:r>
            <a:r>
              <a:rPr lang="nb-NO" dirty="0" smtClean="0"/>
              <a:t> to </a:t>
            </a:r>
            <a:r>
              <a:rPr lang="nb-NO" dirty="0" err="1" smtClean="0"/>
              <a:t>insert</a:t>
            </a:r>
            <a:r>
              <a:rPr lang="nb-NO" dirty="0" smtClean="0"/>
              <a:t> image</a:t>
            </a:r>
            <a:endParaRPr lang="nb-NO" dirty="0"/>
          </a:p>
        </p:txBody>
      </p:sp>
      <p:sp>
        <p:nvSpPr>
          <p:cNvPr id="4" name="Plassholder for bilde 4"/>
          <p:cNvSpPr>
            <a:spLocks noGrp="1"/>
          </p:cNvSpPr>
          <p:nvPr>
            <p:ph type="pic" sz="quarter" idx="11" hasCustomPrompt="1"/>
          </p:nvPr>
        </p:nvSpPr>
        <p:spPr>
          <a:xfrm>
            <a:off x="3168000" y="180000"/>
            <a:ext cx="2808000" cy="4291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 baseline="0"/>
            </a:lvl1pPr>
          </a:lstStyle>
          <a:p>
            <a:r>
              <a:rPr lang="nb-NO" dirty="0" err="1" smtClean="0"/>
              <a:t>Click</a:t>
            </a:r>
            <a:r>
              <a:rPr lang="nb-NO" dirty="0" smtClean="0"/>
              <a:t> </a:t>
            </a:r>
            <a:r>
              <a:rPr lang="nb-NO" dirty="0" err="1" smtClean="0"/>
              <a:t>icon</a:t>
            </a:r>
            <a:r>
              <a:rPr lang="nb-NO" dirty="0" smtClean="0"/>
              <a:t> to </a:t>
            </a:r>
            <a:r>
              <a:rPr lang="nb-NO" dirty="0" err="1" smtClean="0"/>
              <a:t>insert</a:t>
            </a:r>
            <a:r>
              <a:rPr lang="nb-NO" dirty="0" smtClean="0"/>
              <a:t> image</a:t>
            </a:r>
            <a:endParaRPr lang="nb-NO" dirty="0"/>
          </a:p>
        </p:txBody>
      </p:sp>
      <p:sp>
        <p:nvSpPr>
          <p:cNvPr id="5" name="Plassholder for bilde 4"/>
          <p:cNvSpPr>
            <a:spLocks noGrp="1"/>
          </p:cNvSpPr>
          <p:nvPr>
            <p:ph type="pic" sz="quarter" idx="12" hasCustomPrompt="1"/>
          </p:nvPr>
        </p:nvSpPr>
        <p:spPr>
          <a:xfrm>
            <a:off x="6156000" y="180000"/>
            <a:ext cx="2808000" cy="4291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 baseline="0"/>
            </a:lvl1pPr>
          </a:lstStyle>
          <a:p>
            <a:r>
              <a:rPr lang="nb-NO" dirty="0" err="1" smtClean="0"/>
              <a:t>Click</a:t>
            </a:r>
            <a:r>
              <a:rPr lang="nb-NO" dirty="0" smtClean="0"/>
              <a:t> </a:t>
            </a:r>
            <a:r>
              <a:rPr lang="nb-NO" dirty="0" err="1" smtClean="0"/>
              <a:t>icon</a:t>
            </a:r>
            <a:r>
              <a:rPr lang="nb-NO" dirty="0" smtClean="0"/>
              <a:t> to </a:t>
            </a:r>
            <a:r>
              <a:rPr lang="nb-NO" dirty="0" err="1" smtClean="0"/>
              <a:t>insert</a:t>
            </a:r>
            <a:r>
              <a:rPr lang="nb-NO" dirty="0" smtClean="0"/>
              <a:t> image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2488375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X Image/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bilde 4"/>
          <p:cNvSpPr>
            <a:spLocks noGrp="1"/>
          </p:cNvSpPr>
          <p:nvPr>
            <p:ph type="pic" sz="quarter" idx="10" hasCustomPrompt="1"/>
          </p:nvPr>
        </p:nvSpPr>
        <p:spPr>
          <a:xfrm>
            <a:off x="179512" y="180000"/>
            <a:ext cx="2808000" cy="2055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 baseline="0"/>
            </a:lvl1pPr>
          </a:lstStyle>
          <a:p>
            <a:r>
              <a:rPr lang="nb-NO" dirty="0" err="1" smtClean="0"/>
              <a:t>Click</a:t>
            </a:r>
            <a:r>
              <a:rPr lang="nb-NO" dirty="0" smtClean="0"/>
              <a:t> </a:t>
            </a:r>
            <a:r>
              <a:rPr lang="nb-NO" dirty="0" err="1" smtClean="0"/>
              <a:t>icon</a:t>
            </a:r>
            <a:r>
              <a:rPr lang="nb-NO" dirty="0" smtClean="0"/>
              <a:t> to </a:t>
            </a:r>
            <a:r>
              <a:rPr lang="nb-NO" dirty="0" err="1" smtClean="0"/>
              <a:t>insert</a:t>
            </a:r>
            <a:r>
              <a:rPr lang="nb-NO" dirty="0" smtClean="0"/>
              <a:t> image</a:t>
            </a:r>
            <a:endParaRPr lang="nb-NO" dirty="0"/>
          </a:p>
        </p:txBody>
      </p:sp>
      <p:sp>
        <p:nvSpPr>
          <p:cNvPr id="4" name="Plassholder for bilde 4"/>
          <p:cNvSpPr>
            <a:spLocks noGrp="1"/>
          </p:cNvSpPr>
          <p:nvPr>
            <p:ph type="pic" sz="quarter" idx="11" hasCustomPrompt="1"/>
          </p:nvPr>
        </p:nvSpPr>
        <p:spPr>
          <a:xfrm>
            <a:off x="3168000" y="180000"/>
            <a:ext cx="2808000" cy="2055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 baseline="0"/>
            </a:lvl1pPr>
          </a:lstStyle>
          <a:p>
            <a:r>
              <a:rPr lang="nb-NO" dirty="0" err="1" smtClean="0"/>
              <a:t>Click</a:t>
            </a:r>
            <a:r>
              <a:rPr lang="nb-NO" dirty="0" smtClean="0"/>
              <a:t> </a:t>
            </a:r>
            <a:r>
              <a:rPr lang="nb-NO" dirty="0" err="1" smtClean="0"/>
              <a:t>icon</a:t>
            </a:r>
            <a:r>
              <a:rPr lang="nb-NO" dirty="0" smtClean="0"/>
              <a:t> to </a:t>
            </a:r>
            <a:r>
              <a:rPr lang="nb-NO" dirty="0" err="1" smtClean="0"/>
              <a:t>insert</a:t>
            </a:r>
            <a:r>
              <a:rPr lang="nb-NO" dirty="0" smtClean="0"/>
              <a:t> image</a:t>
            </a:r>
            <a:endParaRPr lang="nb-NO" dirty="0"/>
          </a:p>
        </p:txBody>
      </p:sp>
      <p:sp>
        <p:nvSpPr>
          <p:cNvPr id="5" name="Plassholder for bilde 4"/>
          <p:cNvSpPr>
            <a:spLocks noGrp="1"/>
          </p:cNvSpPr>
          <p:nvPr>
            <p:ph type="pic" sz="quarter" idx="12" hasCustomPrompt="1"/>
          </p:nvPr>
        </p:nvSpPr>
        <p:spPr>
          <a:xfrm>
            <a:off x="6156000" y="180000"/>
            <a:ext cx="2808000" cy="2055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 baseline="0"/>
            </a:lvl1pPr>
          </a:lstStyle>
          <a:p>
            <a:r>
              <a:rPr lang="nb-NO" dirty="0" err="1" smtClean="0"/>
              <a:t>Click</a:t>
            </a:r>
            <a:r>
              <a:rPr lang="nb-NO" dirty="0" smtClean="0"/>
              <a:t> </a:t>
            </a:r>
            <a:r>
              <a:rPr lang="nb-NO" dirty="0" err="1" smtClean="0"/>
              <a:t>icon</a:t>
            </a:r>
            <a:r>
              <a:rPr lang="nb-NO" dirty="0" smtClean="0"/>
              <a:t> to </a:t>
            </a:r>
            <a:r>
              <a:rPr lang="nb-NO" dirty="0" err="1" smtClean="0"/>
              <a:t>insert</a:t>
            </a:r>
            <a:r>
              <a:rPr lang="nb-NO" dirty="0" smtClean="0"/>
              <a:t> image</a:t>
            </a:r>
            <a:endParaRPr lang="nb-NO" dirty="0"/>
          </a:p>
        </p:txBody>
      </p:sp>
      <p:sp>
        <p:nvSpPr>
          <p:cNvPr id="6" name="Rektangel 5"/>
          <p:cNvSpPr/>
          <p:nvPr userDrawn="1"/>
        </p:nvSpPr>
        <p:spPr>
          <a:xfrm>
            <a:off x="180000" y="2415600"/>
            <a:ext cx="2808000" cy="20556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Rektangel 6"/>
          <p:cNvSpPr/>
          <p:nvPr userDrawn="1"/>
        </p:nvSpPr>
        <p:spPr>
          <a:xfrm>
            <a:off x="3168000" y="2419542"/>
            <a:ext cx="2808000" cy="20556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8" name="Rektangel 7"/>
          <p:cNvSpPr/>
          <p:nvPr userDrawn="1"/>
        </p:nvSpPr>
        <p:spPr>
          <a:xfrm>
            <a:off x="6156000" y="2419542"/>
            <a:ext cx="2808000" cy="20556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0" name="Undertittel 2"/>
          <p:cNvSpPr>
            <a:spLocks noGrp="1"/>
          </p:cNvSpPr>
          <p:nvPr>
            <p:ph type="subTitle" idx="1" hasCustomPrompt="1"/>
          </p:nvPr>
        </p:nvSpPr>
        <p:spPr>
          <a:xfrm>
            <a:off x="251520" y="2499742"/>
            <a:ext cx="2663984" cy="1872208"/>
          </a:xfrm>
          <a:prstGeom prst="rect">
            <a:avLst/>
          </a:prstGeom>
          <a:ln>
            <a:noFill/>
          </a:ln>
        </p:spPr>
        <p:txBody>
          <a:bodyPr anchor="ctr" anchorCtr="0"/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dirty="0" smtClean="0"/>
              <a:t>Edit </a:t>
            </a:r>
            <a:r>
              <a:rPr lang="nb-NO" dirty="0" err="1" smtClean="0"/>
              <a:t>this</a:t>
            </a:r>
            <a:r>
              <a:rPr lang="nb-NO" dirty="0" smtClean="0"/>
              <a:t> </a:t>
            </a:r>
            <a:r>
              <a:rPr lang="nb-NO" dirty="0" err="1" smtClean="0"/>
              <a:t>text</a:t>
            </a:r>
            <a:endParaRPr lang="nb-NO" dirty="0" smtClean="0"/>
          </a:p>
        </p:txBody>
      </p:sp>
      <p:sp>
        <p:nvSpPr>
          <p:cNvPr id="17" name="Plassholder for tekst 16"/>
          <p:cNvSpPr>
            <a:spLocks noGrp="1"/>
          </p:cNvSpPr>
          <p:nvPr>
            <p:ph type="body" sz="quarter" idx="13" hasCustomPrompt="1"/>
          </p:nvPr>
        </p:nvSpPr>
        <p:spPr>
          <a:xfrm>
            <a:off x="3276600" y="2500313"/>
            <a:ext cx="2590800" cy="1871662"/>
          </a:xfrm>
          <a:prstGeom prst="rect">
            <a:avLst/>
          </a:prstGeom>
        </p:spPr>
        <p:txBody>
          <a:bodyPr vert="horz" anchor="ctr" anchorCtr="0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nb-NO" dirty="0" smtClean="0"/>
              <a:t>Edit </a:t>
            </a:r>
            <a:r>
              <a:rPr lang="nb-NO" dirty="0" err="1" smtClean="0"/>
              <a:t>this</a:t>
            </a:r>
            <a:r>
              <a:rPr lang="nb-NO" dirty="0" smtClean="0"/>
              <a:t> </a:t>
            </a:r>
            <a:r>
              <a:rPr lang="nb-NO" dirty="0" err="1" smtClean="0"/>
              <a:t>text</a:t>
            </a:r>
            <a:endParaRPr lang="nb-NO" dirty="0"/>
          </a:p>
        </p:txBody>
      </p:sp>
      <p:sp>
        <p:nvSpPr>
          <p:cNvPr id="18" name="Plassholder for tekst 16"/>
          <p:cNvSpPr>
            <a:spLocks noGrp="1"/>
          </p:cNvSpPr>
          <p:nvPr>
            <p:ph type="body" sz="quarter" idx="14" hasCustomPrompt="1"/>
          </p:nvPr>
        </p:nvSpPr>
        <p:spPr>
          <a:xfrm>
            <a:off x="6264000" y="2507784"/>
            <a:ext cx="2590800" cy="1871662"/>
          </a:xfrm>
          <a:prstGeom prst="rect">
            <a:avLst/>
          </a:prstGeom>
        </p:spPr>
        <p:txBody>
          <a:bodyPr vert="horz" anchor="ctr" anchorCtr="0"/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nb-NO" dirty="0" smtClean="0"/>
              <a:t>Edit </a:t>
            </a:r>
            <a:r>
              <a:rPr lang="nb-NO" dirty="0" err="1" smtClean="0"/>
              <a:t>this</a:t>
            </a:r>
            <a:r>
              <a:rPr lang="nb-NO" dirty="0" smtClean="0"/>
              <a:t> </a:t>
            </a:r>
            <a:r>
              <a:rPr lang="nb-NO" dirty="0" err="1" smtClean="0"/>
              <a:t>text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2809840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X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bilde 4"/>
          <p:cNvSpPr>
            <a:spLocks noGrp="1"/>
          </p:cNvSpPr>
          <p:nvPr>
            <p:ph type="pic" sz="quarter" idx="11" hasCustomPrompt="1"/>
          </p:nvPr>
        </p:nvSpPr>
        <p:spPr>
          <a:xfrm>
            <a:off x="4662000" y="180000"/>
            <a:ext cx="4302000" cy="2055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 baseline="0"/>
            </a:lvl1pPr>
          </a:lstStyle>
          <a:p>
            <a:r>
              <a:rPr lang="nb-NO" dirty="0" err="1" smtClean="0"/>
              <a:t>Click</a:t>
            </a:r>
            <a:r>
              <a:rPr lang="nb-NO" dirty="0" smtClean="0"/>
              <a:t> </a:t>
            </a:r>
            <a:r>
              <a:rPr lang="nb-NO" dirty="0" err="1" smtClean="0"/>
              <a:t>icon</a:t>
            </a:r>
            <a:r>
              <a:rPr lang="nb-NO" dirty="0" smtClean="0"/>
              <a:t> to </a:t>
            </a:r>
            <a:r>
              <a:rPr lang="nb-NO" dirty="0" err="1" smtClean="0"/>
              <a:t>insert</a:t>
            </a:r>
            <a:r>
              <a:rPr lang="nb-NO" dirty="0" smtClean="0"/>
              <a:t> image</a:t>
            </a:r>
            <a:endParaRPr lang="nb-NO" dirty="0"/>
          </a:p>
        </p:txBody>
      </p:sp>
      <p:sp>
        <p:nvSpPr>
          <p:cNvPr id="4" name="Plassholder for bilde 4"/>
          <p:cNvSpPr>
            <a:spLocks noGrp="1"/>
          </p:cNvSpPr>
          <p:nvPr>
            <p:ph type="pic" sz="quarter" idx="10" hasCustomPrompt="1"/>
          </p:nvPr>
        </p:nvSpPr>
        <p:spPr>
          <a:xfrm>
            <a:off x="179512" y="180000"/>
            <a:ext cx="4302000" cy="2055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 baseline="0"/>
            </a:lvl1pPr>
          </a:lstStyle>
          <a:p>
            <a:r>
              <a:rPr lang="nb-NO" dirty="0" err="1" smtClean="0"/>
              <a:t>Click</a:t>
            </a:r>
            <a:r>
              <a:rPr lang="nb-NO" dirty="0" smtClean="0"/>
              <a:t> </a:t>
            </a:r>
            <a:r>
              <a:rPr lang="nb-NO" dirty="0" err="1" smtClean="0"/>
              <a:t>icon</a:t>
            </a:r>
            <a:r>
              <a:rPr lang="nb-NO" dirty="0" smtClean="0"/>
              <a:t> to </a:t>
            </a:r>
            <a:r>
              <a:rPr lang="nb-NO" dirty="0" err="1" smtClean="0"/>
              <a:t>insert</a:t>
            </a:r>
            <a:r>
              <a:rPr lang="nb-NO" dirty="0" smtClean="0"/>
              <a:t> image</a:t>
            </a:r>
            <a:endParaRPr lang="nb-NO" dirty="0"/>
          </a:p>
        </p:txBody>
      </p:sp>
      <p:sp>
        <p:nvSpPr>
          <p:cNvPr id="5" name="Plassholder for bilde 4"/>
          <p:cNvSpPr>
            <a:spLocks noGrp="1"/>
          </p:cNvSpPr>
          <p:nvPr>
            <p:ph type="pic" sz="quarter" idx="12" hasCustomPrompt="1"/>
          </p:nvPr>
        </p:nvSpPr>
        <p:spPr>
          <a:xfrm>
            <a:off x="4662000" y="2421617"/>
            <a:ext cx="4302000" cy="2055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 baseline="0"/>
            </a:lvl1pPr>
          </a:lstStyle>
          <a:p>
            <a:r>
              <a:rPr lang="nb-NO" dirty="0" err="1" smtClean="0"/>
              <a:t>Click</a:t>
            </a:r>
            <a:r>
              <a:rPr lang="nb-NO" dirty="0" smtClean="0"/>
              <a:t> </a:t>
            </a:r>
            <a:r>
              <a:rPr lang="nb-NO" dirty="0" err="1" smtClean="0"/>
              <a:t>icon</a:t>
            </a:r>
            <a:r>
              <a:rPr lang="nb-NO" dirty="0" smtClean="0"/>
              <a:t> to </a:t>
            </a:r>
            <a:r>
              <a:rPr lang="nb-NO" dirty="0" err="1" smtClean="0"/>
              <a:t>insert</a:t>
            </a:r>
            <a:r>
              <a:rPr lang="nb-NO" dirty="0" smtClean="0"/>
              <a:t> image</a:t>
            </a:r>
            <a:endParaRPr lang="nb-NO" dirty="0"/>
          </a:p>
        </p:txBody>
      </p:sp>
      <p:sp>
        <p:nvSpPr>
          <p:cNvPr id="6" name="Plassholder for bilde 4"/>
          <p:cNvSpPr>
            <a:spLocks noGrp="1"/>
          </p:cNvSpPr>
          <p:nvPr>
            <p:ph type="pic" sz="quarter" idx="13" hasCustomPrompt="1"/>
          </p:nvPr>
        </p:nvSpPr>
        <p:spPr>
          <a:xfrm>
            <a:off x="179512" y="2415600"/>
            <a:ext cx="4302000" cy="2055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000" baseline="0"/>
            </a:lvl1pPr>
          </a:lstStyle>
          <a:p>
            <a:r>
              <a:rPr lang="nb-NO" dirty="0" err="1" smtClean="0"/>
              <a:t>Click</a:t>
            </a:r>
            <a:r>
              <a:rPr lang="nb-NO" dirty="0" smtClean="0"/>
              <a:t> </a:t>
            </a:r>
            <a:r>
              <a:rPr lang="nb-NO" dirty="0" err="1" smtClean="0"/>
              <a:t>icon</a:t>
            </a:r>
            <a:r>
              <a:rPr lang="nb-NO" dirty="0" smtClean="0"/>
              <a:t> to </a:t>
            </a:r>
            <a:r>
              <a:rPr lang="nb-NO" dirty="0" err="1" smtClean="0"/>
              <a:t>insert</a:t>
            </a:r>
            <a:r>
              <a:rPr lang="nb-NO" dirty="0" smtClean="0"/>
              <a:t> image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1672494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X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bilde 4"/>
          <p:cNvSpPr>
            <a:spLocks noGrp="1"/>
          </p:cNvSpPr>
          <p:nvPr>
            <p:ph type="pic" sz="quarter" idx="10" hasCustomPrompt="1"/>
          </p:nvPr>
        </p:nvSpPr>
        <p:spPr>
          <a:xfrm>
            <a:off x="179512" y="180000"/>
            <a:ext cx="2808000" cy="2055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 baseline="0"/>
            </a:lvl1pPr>
          </a:lstStyle>
          <a:p>
            <a:r>
              <a:rPr lang="nb-NO" dirty="0" err="1" smtClean="0"/>
              <a:t>Click</a:t>
            </a:r>
            <a:r>
              <a:rPr lang="nb-NO" dirty="0" smtClean="0"/>
              <a:t> </a:t>
            </a:r>
            <a:r>
              <a:rPr lang="nb-NO" dirty="0" err="1" smtClean="0"/>
              <a:t>icon</a:t>
            </a:r>
            <a:r>
              <a:rPr lang="nb-NO" dirty="0" smtClean="0"/>
              <a:t> to </a:t>
            </a:r>
            <a:r>
              <a:rPr lang="nb-NO" dirty="0" err="1" smtClean="0"/>
              <a:t>insert</a:t>
            </a:r>
            <a:r>
              <a:rPr lang="nb-NO" dirty="0" smtClean="0"/>
              <a:t> image</a:t>
            </a:r>
            <a:endParaRPr lang="nb-NO" dirty="0"/>
          </a:p>
        </p:txBody>
      </p:sp>
      <p:sp>
        <p:nvSpPr>
          <p:cNvPr id="4" name="Plassholder for bilde 4"/>
          <p:cNvSpPr>
            <a:spLocks noGrp="1"/>
          </p:cNvSpPr>
          <p:nvPr>
            <p:ph type="pic" sz="quarter" idx="11" hasCustomPrompt="1"/>
          </p:nvPr>
        </p:nvSpPr>
        <p:spPr>
          <a:xfrm>
            <a:off x="3168000" y="180000"/>
            <a:ext cx="2808000" cy="2055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 baseline="0"/>
            </a:lvl1pPr>
          </a:lstStyle>
          <a:p>
            <a:r>
              <a:rPr lang="nb-NO" dirty="0" err="1" smtClean="0"/>
              <a:t>Click</a:t>
            </a:r>
            <a:r>
              <a:rPr lang="nb-NO" dirty="0" smtClean="0"/>
              <a:t> </a:t>
            </a:r>
            <a:r>
              <a:rPr lang="nb-NO" dirty="0" err="1" smtClean="0"/>
              <a:t>icon</a:t>
            </a:r>
            <a:r>
              <a:rPr lang="nb-NO" dirty="0" smtClean="0"/>
              <a:t> to </a:t>
            </a:r>
            <a:r>
              <a:rPr lang="nb-NO" dirty="0" err="1" smtClean="0"/>
              <a:t>insert</a:t>
            </a:r>
            <a:r>
              <a:rPr lang="nb-NO" dirty="0" smtClean="0"/>
              <a:t> image</a:t>
            </a:r>
            <a:endParaRPr lang="nb-NO" dirty="0"/>
          </a:p>
        </p:txBody>
      </p:sp>
      <p:sp>
        <p:nvSpPr>
          <p:cNvPr id="5" name="Plassholder for bilde 4"/>
          <p:cNvSpPr>
            <a:spLocks noGrp="1"/>
          </p:cNvSpPr>
          <p:nvPr>
            <p:ph type="pic" sz="quarter" idx="12" hasCustomPrompt="1"/>
          </p:nvPr>
        </p:nvSpPr>
        <p:spPr>
          <a:xfrm>
            <a:off x="6156000" y="180000"/>
            <a:ext cx="2808000" cy="2055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 baseline="0"/>
            </a:lvl1pPr>
          </a:lstStyle>
          <a:p>
            <a:r>
              <a:rPr lang="nb-NO" dirty="0" err="1" smtClean="0"/>
              <a:t>Click</a:t>
            </a:r>
            <a:r>
              <a:rPr lang="nb-NO" dirty="0" smtClean="0"/>
              <a:t> </a:t>
            </a:r>
            <a:r>
              <a:rPr lang="nb-NO" dirty="0" err="1" smtClean="0"/>
              <a:t>icon</a:t>
            </a:r>
            <a:r>
              <a:rPr lang="nb-NO" dirty="0" smtClean="0"/>
              <a:t> to </a:t>
            </a:r>
            <a:r>
              <a:rPr lang="nb-NO" dirty="0" err="1" smtClean="0"/>
              <a:t>insert</a:t>
            </a:r>
            <a:r>
              <a:rPr lang="nb-NO" dirty="0" smtClean="0"/>
              <a:t> image</a:t>
            </a:r>
            <a:endParaRPr lang="nb-NO" dirty="0"/>
          </a:p>
        </p:txBody>
      </p:sp>
      <p:sp>
        <p:nvSpPr>
          <p:cNvPr id="6" name="Plassholder for bilde 4"/>
          <p:cNvSpPr>
            <a:spLocks noGrp="1"/>
          </p:cNvSpPr>
          <p:nvPr>
            <p:ph type="pic" sz="quarter" idx="13" hasCustomPrompt="1"/>
          </p:nvPr>
        </p:nvSpPr>
        <p:spPr>
          <a:xfrm>
            <a:off x="179512" y="2415600"/>
            <a:ext cx="2808000" cy="2055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 baseline="0"/>
            </a:lvl1pPr>
          </a:lstStyle>
          <a:p>
            <a:r>
              <a:rPr lang="nb-NO" dirty="0" err="1" smtClean="0"/>
              <a:t>Click</a:t>
            </a:r>
            <a:r>
              <a:rPr lang="nb-NO" dirty="0" smtClean="0"/>
              <a:t> </a:t>
            </a:r>
            <a:r>
              <a:rPr lang="nb-NO" dirty="0" err="1" smtClean="0"/>
              <a:t>icon</a:t>
            </a:r>
            <a:r>
              <a:rPr lang="nb-NO" dirty="0" smtClean="0"/>
              <a:t> to </a:t>
            </a:r>
            <a:r>
              <a:rPr lang="nb-NO" dirty="0" err="1" smtClean="0"/>
              <a:t>insert</a:t>
            </a:r>
            <a:r>
              <a:rPr lang="nb-NO" dirty="0" smtClean="0"/>
              <a:t> image</a:t>
            </a:r>
            <a:endParaRPr lang="nb-NO" dirty="0"/>
          </a:p>
        </p:txBody>
      </p:sp>
      <p:sp>
        <p:nvSpPr>
          <p:cNvPr id="7" name="Plassholder for bilde 4"/>
          <p:cNvSpPr>
            <a:spLocks noGrp="1"/>
          </p:cNvSpPr>
          <p:nvPr>
            <p:ph type="pic" sz="quarter" idx="14" hasCustomPrompt="1"/>
          </p:nvPr>
        </p:nvSpPr>
        <p:spPr>
          <a:xfrm>
            <a:off x="3168000" y="2415600"/>
            <a:ext cx="2808000" cy="2055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 baseline="0"/>
            </a:lvl1pPr>
          </a:lstStyle>
          <a:p>
            <a:r>
              <a:rPr lang="nb-NO" dirty="0" err="1" smtClean="0"/>
              <a:t>Click</a:t>
            </a:r>
            <a:r>
              <a:rPr lang="nb-NO" dirty="0" smtClean="0"/>
              <a:t> </a:t>
            </a:r>
            <a:r>
              <a:rPr lang="nb-NO" dirty="0" err="1" smtClean="0"/>
              <a:t>icon</a:t>
            </a:r>
            <a:r>
              <a:rPr lang="nb-NO" dirty="0" smtClean="0"/>
              <a:t> to </a:t>
            </a:r>
            <a:r>
              <a:rPr lang="nb-NO" dirty="0" err="1" smtClean="0"/>
              <a:t>insert</a:t>
            </a:r>
            <a:r>
              <a:rPr lang="nb-NO" dirty="0" smtClean="0"/>
              <a:t> image</a:t>
            </a:r>
            <a:endParaRPr lang="nb-NO" dirty="0"/>
          </a:p>
        </p:txBody>
      </p:sp>
      <p:sp>
        <p:nvSpPr>
          <p:cNvPr id="8" name="Plassholder for bilde 4"/>
          <p:cNvSpPr>
            <a:spLocks noGrp="1"/>
          </p:cNvSpPr>
          <p:nvPr>
            <p:ph type="pic" sz="quarter" idx="15" hasCustomPrompt="1"/>
          </p:nvPr>
        </p:nvSpPr>
        <p:spPr>
          <a:xfrm>
            <a:off x="6156000" y="2415600"/>
            <a:ext cx="2808000" cy="2055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400" baseline="0"/>
            </a:lvl1pPr>
          </a:lstStyle>
          <a:p>
            <a:r>
              <a:rPr lang="nb-NO" dirty="0" err="1" smtClean="0"/>
              <a:t>Click</a:t>
            </a:r>
            <a:r>
              <a:rPr lang="nb-NO" dirty="0" smtClean="0"/>
              <a:t> </a:t>
            </a:r>
            <a:r>
              <a:rPr lang="nb-NO" dirty="0" err="1" smtClean="0"/>
              <a:t>icon</a:t>
            </a:r>
            <a:r>
              <a:rPr lang="nb-NO" dirty="0" smtClean="0"/>
              <a:t> to </a:t>
            </a:r>
            <a:r>
              <a:rPr lang="nb-NO" dirty="0" err="1" smtClean="0"/>
              <a:t>insert</a:t>
            </a:r>
            <a:r>
              <a:rPr lang="nb-NO" dirty="0" smtClean="0"/>
              <a:t> image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946366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ktangel 5"/>
          <p:cNvSpPr/>
          <p:nvPr userDrawn="1"/>
        </p:nvSpPr>
        <p:spPr>
          <a:xfrm>
            <a:off x="180000" y="180000"/>
            <a:ext cx="8784000" cy="4291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sp>
        <p:nvSpPr>
          <p:cNvPr id="5" name="Tittel 1"/>
          <p:cNvSpPr>
            <a:spLocks noGrp="1"/>
          </p:cNvSpPr>
          <p:nvPr>
            <p:ph type="ctrTitle" hasCustomPrompt="1"/>
          </p:nvPr>
        </p:nvSpPr>
        <p:spPr>
          <a:xfrm>
            <a:off x="685800" y="1799201"/>
            <a:ext cx="7772400" cy="1102519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nb-NO" dirty="0" smtClean="0"/>
              <a:t>EDIT THIS TEXT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2626459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5876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 userDrawn="1"/>
        </p:nvSpPr>
        <p:spPr>
          <a:xfrm>
            <a:off x="180000" y="180000"/>
            <a:ext cx="8784000" cy="4291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457200" y="332339"/>
            <a:ext cx="8229600" cy="857250"/>
          </a:xfrm>
          <a:prstGeom prst="rect">
            <a:avLst/>
          </a:prstGeom>
        </p:spPr>
        <p:txBody>
          <a:bodyPr vert="horz"/>
          <a:lstStyle>
            <a:lvl1pPr algn="l">
              <a:defRPr sz="3600"/>
            </a:lvl1pPr>
          </a:lstStyle>
          <a:p>
            <a:r>
              <a:rPr lang="nb-NO" dirty="0" smtClean="0"/>
              <a:t>Edit </a:t>
            </a:r>
            <a:r>
              <a:rPr lang="nb-NO" dirty="0" err="1" smtClean="0"/>
              <a:t>this</a:t>
            </a:r>
            <a:r>
              <a:rPr lang="nb-NO" dirty="0" smtClean="0"/>
              <a:t> </a:t>
            </a:r>
            <a:r>
              <a:rPr lang="nb-NO" dirty="0" err="1" smtClean="0"/>
              <a:t>text</a:t>
            </a:r>
            <a:endParaRPr lang="nb-NO" dirty="0"/>
          </a:p>
        </p:txBody>
      </p:sp>
      <p:sp>
        <p:nvSpPr>
          <p:cNvPr id="7" name="Undertittel 2"/>
          <p:cNvSpPr>
            <a:spLocks noGrp="1"/>
          </p:cNvSpPr>
          <p:nvPr>
            <p:ph type="subTitle" idx="1" hasCustomPrompt="1"/>
          </p:nvPr>
        </p:nvSpPr>
        <p:spPr>
          <a:xfrm>
            <a:off x="467694" y="1256136"/>
            <a:ext cx="8219105" cy="2942639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dirty="0" smtClean="0"/>
              <a:t>Edit </a:t>
            </a:r>
            <a:r>
              <a:rPr lang="nb-NO" dirty="0" err="1" smtClean="0"/>
              <a:t>this</a:t>
            </a:r>
            <a:r>
              <a:rPr lang="nb-NO" dirty="0" smtClean="0"/>
              <a:t> </a:t>
            </a:r>
            <a:r>
              <a:rPr lang="nb-NO" dirty="0" err="1" smtClean="0"/>
              <a:t>text</a:t>
            </a:r>
            <a:endParaRPr lang="nb-NO" dirty="0" smtClean="0"/>
          </a:p>
        </p:txBody>
      </p:sp>
    </p:spTree>
    <p:extLst>
      <p:ext uri="{BB962C8B-B14F-4D97-AF65-F5344CB8AC3E}">
        <p14:creationId xmlns:p14="http://schemas.microsoft.com/office/powerpoint/2010/main" val="3306776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bullet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 userDrawn="1"/>
        </p:nvSpPr>
        <p:spPr>
          <a:xfrm>
            <a:off x="180000" y="180000"/>
            <a:ext cx="8784000" cy="4291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457200" y="332339"/>
            <a:ext cx="8229600" cy="857250"/>
          </a:xfrm>
          <a:prstGeom prst="rect">
            <a:avLst/>
          </a:prstGeom>
        </p:spPr>
        <p:txBody>
          <a:bodyPr vert="horz"/>
          <a:lstStyle>
            <a:lvl1pPr algn="l">
              <a:defRPr sz="3600"/>
            </a:lvl1pPr>
          </a:lstStyle>
          <a:p>
            <a:r>
              <a:rPr lang="nb-NO" dirty="0" smtClean="0"/>
              <a:t>Edit </a:t>
            </a:r>
            <a:r>
              <a:rPr lang="nb-NO" dirty="0" err="1" smtClean="0"/>
              <a:t>this</a:t>
            </a:r>
            <a:r>
              <a:rPr lang="nb-NO" dirty="0" smtClean="0"/>
              <a:t> </a:t>
            </a:r>
            <a:r>
              <a:rPr lang="nb-NO" dirty="0" err="1" smtClean="0"/>
              <a:t>text</a:t>
            </a:r>
            <a:endParaRPr lang="nb-NO" dirty="0"/>
          </a:p>
        </p:txBody>
      </p:sp>
      <p:sp>
        <p:nvSpPr>
          <p:cNvPr id="7" name="Undertittel 2"/>
          <p:cNvSpPr>
            <a:spLocks noGrp="1"/>
          </p:cNvSpPr>
          <p:nvPr>
            <p:ph type="subTitle" idx="1" hasCustomPrompt="1"/>
          </p:nvPr>
        </p:nvSpPr>
        <p:spPr>
          <a:xfrm>
            <a:off x="467694" y="1256136"/>
            <a:ext cx="8219105" cy="2942639"/>
          </a:xfrm>
          <a:prstGeom prst="rect">
            <a:avLst/>
          </a:prstGeom>
        </p:spPr>
        <p:txBody>
          <a:bodyPr/>
          <a:lstStyle>
            <a:lvl1pPr marL="342900" marR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 sz="24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dirty="0" smtClean="0"/>
              <a:t>Edit </a:t>
            </a:r>
            <a:r>
              <a:rPr lang="nb-NO" dirty="0" err="1" smtClean="0"/>
              <a:t>this</a:t>
            </a:r>
            <a:r>
              <a:rPr lang="nb-NO" dirty="0" smtClean="0"/>
              <a:t> </a:t>
            </a:r>
            <a:r>
              <a:rPr lang="nb-NO" dirty="0" err="1" smtClean="0"/>
              <a:t>text</a:t>
            </a:r>
            <a:endParaRPr lang="nb-NO" dirty="0" smtClean="0"/>
          </a:p>
          <a:p>
            <a:r>
              <a:rPr lang="nb-NO" dirty="0" smtClean="0"/>
              <a:t>And </a:t>
            </a:r>
            <a:r>
              <a:rPr lang="nb-NO" dirty="0" err="1" smtClean="0"/>
              <a:t>edit</a:t>
            </a:r>
            <a:r>
              <a:rPr lang="nb-NO" dirty="0" smtClean="0"/>
              <a:t> </a:t>
            </a:r>
            <a:r>
              <a:rPr lang="nb-NO" dirty="0" err="1" smtClean="0"/>
              <a:t>this</a:t>
            </a:r>
            <a:r>
              <a:rPr lang="nb-NO" dirty="0" smtClean="0"/>
              <a:t> </a:t>
            </a:r>
            <a:r>
              <a:rPr lang="nb-NO" dirty="0" err="1" smtClean="0"/>
              <a:t>text</a:t>
            </a:r>
            <a:r>
              <a:rPr lang="nb-NO" dirty="0" smtClean="0"/>
              <a:t> </a:t>
            </a:r>
            <a:r>
              <a:rPr lang="nb-NO" dirty="0" err="1" smtClean="0"/>
              <a:t>too</a:t>
            </a:r>
            <a:endParaRPr lang="nb-NO" dirty="0" smtClean="0"/>
          </a:p>
          <a:p>
            <a:r>
              <a:rPr lang="nb-NO" dirty="0" smtClean="0"/>
              <a:t>This </a:t>
            </a:r>
            <a:r>
              <a:rPr lang="nb-NO" dirty="0" err="1" smtClean="0"/>
              <a:t>text</a:t>
            </a:r>
            <a:r>
              <a:rPr lang="nb-NO" dirty="0" smtClean="0"/>
              <a:t> </a:t>
            </a:r>
            <a:r>
              <a:rPr lang="nb-NO" dirty="0" err="1" smtClean="0"/>
              <a:t>should</a:t>
            </a:r>
            <a:r>
              <a:rPr lang="nb-NO" dirty="0" smtClean="0"/>
              <a:t> be </a:t>
            </a:r>
            <a:r>
              <a:rPr lang="nb-NO" dirty="0" err="1" smtClean="0"/>
              <a:t>edited</a:t>
            </a:r>
            <a:endParaRPr lang="nb-NO" dirty="0" smtClean="0"/>
          </a:p>
          <a:p>
            <a:endParaRPr lang="nb-NO" dirty="0" smtClean="0"/>
          </a:p>
          <a:p>
            <a:endParaRPr lang="nb-NO" dirty="0" smtClean="0"/>
          </a:p>
        </p:txBody>
      </p:sp>
    </p:spTree>
    <p:extLst>
      <p:ext uri="{BB962C8B-B14F-4D97-AF65-F5344CB8AC3E}">
        <p14:creationId xmlns:p14="http://schemas.microsoft.com/office/powerpoint/2010/main" val="1604338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no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 userDrawn="1"/>
        </p:nvSpPr>
        <p:spPr>
          <a:xfrm>
            <a:off x="180000" y="180000"/>
            <a:ext cx="8784488" cy="4291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sp>
        <p:nvSpPr>
          <p:cNvPr id="5" name="Undertittel 2"/>
          <p:cNvSpPr>
            <a:spLocks noGrp="1"/>
          </p:cNvSpPr>
          <p:nvPr>
            <p:ph type="subTitle" idx="1" hasCustomPrompt="1"/>
          </p:nvPr>
        </p:nvSpPr>
        <p:spPr>
          <a:xfrm>
            <a:off x="323528" y="512677"/>
            <a:ext cx="8496944" cy="378726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dirty="0" smtClean="0"/>
              <a:t>Edit </a:t>
            </a:r>
            <a:r>
              <a:rPr lang="nb-NO" dirty="0" err="1" smtClean="0"/>
              <a:t>this</a:t>
            </a:r>
            <a:r>
              <a:rPr lang="nb-NO" dirty="0" smtClean="0"/>
              <a:t> </a:t>
            </a:r>
            <a:r>
              <a:rPr lang="nb-NO" dirty="0" err="1" smtClean="0"/>
              <a:t>text</a:t>
            </a:r>
            <a:endParaRPr lang="nb-NO" dirty="0" smtClean="0"/>
          </a:p>
        </p:txBody>
      </p:sp>
    </p:spTree>
    <p:extLst>
      <p:ext uri="{BB962C8B-B14F-4D97-AF65-F5344CB8AC3E}">
        <p14:creationId xmlns:p14="http://schemas.microsoft.com/office/powerpoint/2010/main" val="2016321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bilde 4"/>
          <p:cNvSpPr>
            <a:spLocks noGrp="1"/>
          </p:cNvSpPr>
          <p:nvPr>
            <p:ph type="pic" sz="quarter" idx="10" hasCustomPrompt="1"/>
          </p:nvPr>
        </p:nvSpPr>
        <p:spPr>
          <a:xfrm>
            <a:off x="180000" y="180000"/>
            <a:ext cx="8784000" cy="4291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aseline="0">
                <a:solidFill>
                  <a:schemeClr val="tx2"/>
                </a:solidFill>
              </a:defRPr>
            </a:lvl1pPr>
          </a:lstStyle>
          <a:p>
            <a:r>
              <a:rPr lang="nb-NO" dirty="0" err="1" smtClean="0"/>
              <a:t>Click</a:t>
            </a:r>
            <a:r>
              <a:rPr lang="nb-NO" dirty="0" smtClean="0"/>
              <a:t> </a:t>
            </a:r>
            <a:r>
              <a:rPr lang="nb-NO" dirty="0" err="1" smtClean="0"/>
              <a:t>icon</a:t>
            </a:r>
            <a:r>
              <a:rPr lang="nb-NO" dirty="0" smtClean="0"/>
              <a:t> to </a:t>
            </a:r>
            <a:r>
              <a:rPr lang="nb-NO" dirty="0" err="1" smtClean="0"/>
              <a:t>insert</a:t>
            </a:r>
            <a:r>
              <a:rPr lang="nb-NO" dirty="0" smtClean="0"/>
              <a:t> image.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1616109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media 2"/>
          <p:cNvSpPr>
            <a:spLocks noGrp="1"/>
          </p:cNvSpPr>
          <p:nvPr>
            <p:ph type="media" sz="quarter" idx="10" hasCustomPrompt="1"/>
          </p:nvPr>
        </p:nvSpPr>
        <p:spPr>
          <a:xfrm>
            <a:off x="180000" y="180000"/>
            <a:ext cx="8784000" cy="42912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nb-NO" dirty="0" err="1" smtClean="0"/>
              <a:t>Click</a:t>
            </a:r>
            <a:r>
              <a:rPr lang="nb-NO" dirty="0" smtClean="0"/>
              <a:t> </a:t>
            </a:r>
            <a:r>
              <a:rPr lang="nb-NO" dirty="0" err="1" smtClean="0"/>
              <a:t>icon</a:t>
            </a:r>
            <a:r>
              <a:rPr lang="nb-NO" dirty="0" smtClean="0"/>
              <a:t> to </a:t>
            </a:r>
            <a:r>
              <a:rPr lang="nb-NO" dirty="0" err="1" smtClean="0"/>
              <a:t>insert</a:t>
            </a:r>
            <a:r>
              <a:rPr lang="nb-NO" dirty="0" smtClean="0"/>
              <a:t> video.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7523619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/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bilde 4"/>
          <p:cNvSpPr>
            <a:spLocks noGrp="1"/>
          </p:cNvSpPr>
          <p:nvPr>
            <p:ph type="pic" sz="quarter" idx="10" hasCustomPrompt="1"/>
          </p:nvPr>
        </p:nvSpPr>
        <p:spPr>
          <a:xfrm>
            <a:off x="180000" y="180000"/>
            <a:ext cx="8784000" cy="4291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aseline="0">
                <a:solidFill>
                  <a:srgbClr val="808080"/>
                </a:solidFill>
              </a:defRPr>
            </a:lvl1pPr>
          </a:lstStyle>
          <a:p>
            <a:r>
              <a:rPr lang="nb-NO" dirty="0" err="1" smtClean="0"/>
              <a:t>Click</a:t>
            </a:r>
            <a:r>
              <a:rPr lang="nb-NO" dirty="0" smtClean="0"/>
              <a:t> </a:t>
            </a:r>
            <a:r>
              <a:rPr lang="nb-NO" dirty="0" err="1" smtClean="0"/>
              <a:t>icon</a:t>
            </a:r>
            <a:r>
              <a:rPr lang="nb-NO" dirty="0" smtClean="0"/>
              <a:t> to </a:t>
            </a:r>
            <a:r>
              <a:rPr lang="nb-NO" dirty="0" err="1" smtClean="0"/>
              <a:t>insert</a:t>
            </a:r>
            <a:r>
              <a:rPr lang="nb-NO" dirty="0" smtClean="0"/>
              <a:t> image</a:t>
            </a:r>
            <a:endParaRPr lang="nb-NO" dirty="0"/>
          </a:p>
        </p:txBody>
      </p:sp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2339752" y="2931790"/>
            <a:ext cx="4536504" cy="857250"/>
          </a:xfrm>
          <a:prstGeom prst="rect">
            <a:avLst/>
          </a:prstGeom>
          <a:solidFill>
            <a:schemeClr val="tx1">
              <a:lumMod val="85000"/>
              <a:lumOff val="15000"/>
              <a:alpha val="75000"/>
            </a:schemeClr>
          </a:solidFill>
        </p:spPr>
        <p:txBody>
          <a:bodyPr vert="horz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b-NO" dirty="0" smtClean="0"/>
              <a:t>Edit </a:t>
            </a:r>
            <a:r>
              <a:rPr lang="nb-NO" dirty="0" err="1" smtClean="0"/>
              <a:t>this</a:t>
            </a:r>
            <a:r>
              <a:rPr lang="nb-NO" dirty="0" smtClean="0"/>
              <a:t> </a:t>
            </a:r>
            <a:r>
              <a:rPr lang="nb-NO" dirty="0" err="1" smtClean="0"/>
              <a:t>text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98860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/Image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bilde 4"/>
          <p:cNvSpPr>
            <a:spLocks noGrp="1"/>
          </p:cNvSpPr>
          <p:nvPr>
            <p:ph type="pic" sz="quarter" idx="11" hasCustomPrompt="1"/>
          </p:nvPr>
        </p:nvSpPr>
        <p:spPr>
          <a:xfrm>
            <a:off x="3168000" y="180000"/>
            <a:ext cx="5796000" cy="4291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 baseline="0">
                <a:solidFill>
                  <a:srgbClr val="808080"/>
                </a:solidFill>
              </a:defRPr>
            </a:lvl1pPr>
          </a:lstStyle>
          <a:p>
            <a:r>
              <a:rPr lang="nb-NO" dirty="0" err="1" smtClean="0"/>
              <a:t>Click</a:t>
            </a:r>
            <a:r>
              <a:rPr lang="nb-NO" dirty="0" smtClean="0"/>
              <a:t> </a:t>
            </a:r>
            <a:r>
              <a:rPr lang="nb-NO" dirty="0" err="1" smtClean="0"/>
              <a:t>icon</a:t>
            </a:r>
            <a:r>
              <a:rPr lang="nb-NO" dirty="0" smtClean="0"/>
              <a:t> to </a:t>
            </a:r>
            <a:r>
              <a:rPr lang="nb-NO" dirty="0" err="1" smtClean="0"/>
              <a:t>insert</a:t>
            </a:r>
            <a:r>
              <a:rPr lang="nb-NO" dirty="0" smtClean="0"/>
              <a:t> image</a:t>
            </a:r>
            <a:endParaRPr lang="nb-NO" dirty="0"/>
          </a:p>
        </p:txBody>
      </p:sp>
      <p:sp>
        <p:nvSpPr>
          <p:cNvPr id="4" name="Rektangel 3"/>
          <p:cNvSpPr/>
          <p:nvPr userDrawn="1"/>
        </p:nvSpPr>
        <p:spPr>
          <a:xfrm>
            <a:off x="180000" y="180000"/>
            <a:ext cx="2808000" cy="4291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6" name="Undertittel 2"/>
          <p:cNvSpPr>
            <a:spLocks noGrp="1"/>
          </p:cNvSpPr>
          <p:nvPr>
            <p:ph type="subTitle" idx="1" hasCustomPrompt="1"/>
          </p:nvPr>
        </p:nvSpPr>
        <p:spPr>
          <a:xfrm>
            <a:off x="323528" y="512677"/>
            <a:ext cx="2520280" cy="378726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dirty="0" smtClean="0"/>
              <a:t>Edit </a:t>
            </a:r>
            <a:r>
              <a:rPr lang="nb-NO" dirty="0" err="1" smtClean="0"/>
              <a:t>this</a:t>
            </a:r>
            <a:r>
              <a:rPr lang="nb-NO" dirty="0" smtClean="0"/>
              <a:t> </a:t>
            </a:r>
            <a:r>
              <a:rPr lang="nb-NO" dirty="0" err="1" smtClean="0"/>
              <a:t>text</a:t>
            </a:r>
            <a:endParaRPr lang="nb-NO" dirty="0" smtClean="0"/>
          </a:p>
        </p:txBody>
      </p:sp>
    </p:spTree>
    <p:extLst>
      <p:ext uri="{BB962C8B-B14F-4D97-AF65-F5344CB8AC3E}">
        <p14:creationId xmlns:p14="http://schemas.microsoft.com/office/powerpoint/2010/main" val="2088012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e 2" descr="logostripe.pdf"/>
          <p:cNvPicPr>
            <a:picLocks noChangeAspect="1"/>
          </p:cNvPicPr>
          <p:nvPr userDrawn="1"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43437"/>
            <a:ext cx="9144000" cy="500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4257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51" r:id="rId2"/>
    <p:sldLayoutId id="2147483682" r:id="rId3"/>
    <p:sldLayoutId id="2147483697" r:id="rId4"/>
    <p:sldLayoutId id="2147483695" r:id="rId5"/>
    <p:sldLayoutId id="2147483652" r:id="rId6"/>
    <p:sldLayoutId id="2147483698" r:id="rId7"/>
    <p:sldLayoutId id="2147483690" r:id="rId8"/>
    <p:sldLayoutId id="2147483692" r:id="rId9"/>
    <p:sldLayoutId id="2147483686" r:id="rId10"/>
    <p:sldLayoutId id="2147483691" r:id="rId11"/>
    <p:sldLayoutId id="2147483694" r:id="rId12"/>
    <p:sldLayoutId id="2147483693" r:id="rId13"/>
    <p:sldLayoutId id="2147483683" r:id="rId14"/>
    <p:sldLayoutId id="2147483688" r:id="rId15"/>
    <p:sldLayoutId id="2147483684" r:id="rId16"/>
    <p:sldLayoutId id="2147483687" r:id="rId17"/>
    <p:sldLayoutId id="2147483689" r:id="rId18"/>
    <p:sldLayoutId id="2147483685" r:id="rId19"/>
    <p:sldLayoutId id="2147483696" r:id="rId20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5" Type="http://schemas.openxmlformats.org/officeDocument/2006/relationships/chart" Target="../charts/chart9.xml"/><Relationship Id="rId4" Type="http://schemas.openxmlformats.org/officeDocument/2006/relationships/chart" Target="../charts/char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Placeholder 3"/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485" b="1548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984374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Youth Interests and Motivations</a:t>
            </a:r>
            <a:endParaRPr lang="en-US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495300" y="971550"/>
            <a:ext cx="8153400" cy="3133029"/>
          </a:xfrm>
        </p:spPr>
        <p:txBody>
          <a:bodyPr/>
          <a:lstStyle/>
          <a:p>
            <a:r>
              <a:rPr lang="en-US" sz="1800" dirty="0"/>
              <a:t>When asked about ideas for how youth might support their families and </a:t>
            </a:r>
            <a:r>
              <a:rPr lang="en-US" sz="1800" dirty="0" smtClean="0"/>
              <a:t>communities</a:t>
            </a:r>
          </a:p>
          <a:p>
            <a:endParaRPr lang="en-US" sz="1800" dirty="0"/>
          </a:p>
          <a:p>
            <a:r>
              <a:rPr lang="en-US" sz="1800" dirty="0" smtClean="0"/>
              <a:t>Young people expressed an overwhelming interest in supporting their families and/or communities in relation to the crisis (65%).</a:t>
            </a:r>
          </a:p>
          <a:p>
            <a:endParaRPr lang="en-US" sz="1800" dirty="0"/>
          </a:p>
          <a:p>
            <a:r>
              <a:rPr lang="en-US" sz="1800" dirty="0" smtClean="0"/>
              <a:t>This ranged from ideas around raising awareness, day-to day support at home to contributing to health awareness and health-related learning of family and community members.</a:t>
            </a:r>
          </a:p>
          <a:p>
            <a:endParaRPr lang="en-US" sz="1800" dirty="0"/>
          </a:p>
          <a:p>
            <a:r>
              <a:rPr lang="en-US" sz="1800" dirty="0" smtClean="0"/>
              <a:t>27% of youth shared ideas related to their learning and development</a:t>
            </a:r>
          </a:p>
        </p:txBody>
      </p:sp>
    </p:spTree>
    <p:extLst>
      <p:ext uri="{BB962C8B-B14F-4D97-AF65-F5344CB8AC3E}">
        <p14:creationId xmlns:p14="http://schemas.microsoft.com/office/powerpoint/2010/main" val="39077094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0" y="3823216"/>
            <a:ext cx="3068212" cy="369332"/>
          </a:xfrm>
          <a:prstGeom prst="rect">
            <a:avLst/>
          </a:prstGeom>
        </p:spPr>
        <p:txBody>
          <a:bodyPr wrap="none" rtlCol="0" anchor="ctr" anchorCtr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Contact: emma.bonar</a:t>
            </a:r>
            <a:r>
              <a:rPr lang="en-US" dirty="0" smtClean="0">
                <a:solidFill>
                  <a:schemeClr val="bg1"/>
                </a:solidFill>
              </a:rPr>
              <a:t>@nrc.no</a:t>
            </a:r>
            <a:endParaRPr lang="en-US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3219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33400" y="1276350"/>
            <a:ext cx="7467600" cy="21782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On March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25</a:t>
            </a:r>
            <a:r>
              <a:rPr lang="en-US" baseline="30000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-26th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2020, NRC carried out a rapid assessment for young people aged 15-32 across camps and host community to better understand </a:t>
            </a:r>
            <a:endParaRPr lang="en-US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a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). access to technology and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internet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b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). interests and learning priorities and </a:t>
            </a:r>
            <a:endParaRPr lang="en-US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c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). youth ideas and motivation to support their communities as part of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the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Covid-19 response.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20995" y="446902"/>
            <a:ext cx="2191049" cy="646331"/>
          </a:xfrm>
          <a:prstGeom prst="rect">
            <a:avLst/>
          </a:prstGeom>
        </p:spPr>
        <p:txBody>
          <a:bodyPr wrap="none" rtlCol="0" anchor="ctr" anchorCtr="0">
            <a:spAutoFit/>
          </a:bodyPr>
          <a:lstStyle/>
          <a:p>
            <a:r>
              <a:rPr lang="en-US" sz="3600" dirty="0" smtClean="0"/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545688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>
          <a:xfrm>
            <a:off x="6965431" y="3152038"/>
            <a:ext cx="1861521" cy="128782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6966920" y="1438653"/>
            <a:ext cx="1861521" cy="163972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304800" y="1426250"/>
            <a:ext cx="1371600" cy="301360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828800" y="1438653"/>
            <a:ext cx="5029200" cy="90449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1828800" y="2428553"/>
            <a:ext cx="5029200" cy="151032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1828800" y="4024284"/>
            <a:ext cx="5029200" cy="4155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065219694"/>
              </p:ext>
            </p:extLst>
          </p:nvPr>
        </p:nvGraphicFramePr>
        <p:xfrm>
          <a:off x="1518621" y="1438653"/>
          <a:ext cx="6096000" cy="30794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Distribution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467600" y="235110"/>
            <a:ext cx="1828800" cy="646331"/>
          </a:xfrm>
          <a:prstGeom prst="rect">
            <a:avLst/>
          </a:prstGeom>
        </p:spPr>
        <p:txBody>
          <a:bodyPr wrap="square" rtlCol="0" anchor="ctr" anchorCtr="0">
            <a:spAutoFit/>
          </a:bodyPr>
          <a:lstStyle/>
          <a:p>
            <a:r>
              <a:rPr lang="en-US" sz="1200" b="1" dirty="0" smtClean="0"/>
              <a:t>Total Sample: 290</a:t>
            </a:r>
          </a:p>
          <a:p>
            <a:r>
              <a:rPr lang="en-US" sz="1200" b="1" dirty="0" smtClean="0"/>
              <a:t>Camps: 129</a:t>
            </a:r>
          </a:p>
          <a:p>
            <a:r>
              <a:rPr lang="en-US" sz="1200" b="1" dirty="0" smtClean="0"/>
              <a:t>Host: 161</a:t>
            </a:r>
          </a:p>
        </p:txBody>
      </p:sp>
      <p:graphicFrame>
        <p:nvGraphicFramePr>
          <p:cNvPr id="12" name="Chart 11"/>
          <p:cNvGraphicFramePr/>
          <p:nvPr>
            <p:extLst>
              <p:ext uri="{D42A27DB-BD31-4B8C-83A1-F6EECF244321}">
                <p14:modId xmlns:p14="http://schemas.microsoft.com/office/powerpoint/2010/main" val="3293571468"/>
              </p:ext>
            </p:extLst>
          </p:nvPr>
        </p:nvGraphicFramePr>
        <p:xfrm>
          <a:off x="6910747" y="3321827"/>
          <a:ext cx="1970892" cy="12614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Chart 12"/>
          <p:cNvGraphicFramePr/>
          <p:nvPr>
            <p:extLst>
              <p:ext uri="{D42A27DB-BD31-4B8C-83A1-F6EECF244321}">
                <p14:modId xmlns:p14="http://schemas.microsoft.com/office/powerpoint/2010/main" val="3317766982"/>
              </p:ext>
            </p:extLst>
          </p:nvPr>
        </p:nvGraphicFramePr>
        <p:xfrm>
          <a:off x="7010400" y="1648107"/>
          <a:ext cx="2209800" cy="14738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4" name="Chart 13"/>
          <p:cNvGraphicFramePr/>
          <p:nvPr>
            <p:extLst>
              <p:ext uri="{D42A27DB-BD31-4B8C-83A1-F6EECF244321}">
                <p14:modId xmlns:p14="http://schemas.microsoft.com/office/powerpoint/2010/main" val="3817526217"/>
              </p:ext>
            </p:extLst>
          </p:nvPr>
        </p:nvGraphicFramePr>
        <p:xfrm>
          <a:off x="132936" y="1313268"/>
          <a:ext cx="1715328" cy="24452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2057400" y="1037507"/>
            <a:ext cx="1905000" cy="369332"/>
          </a:xfrm>
          <a:prstGeom prst="rect">
            <a:avLst/>
          </a:prstGeom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b="1" dirty="0" smtClean="0"/>
              <a:t>Camps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410200" y="1034101"/>
            <a:ext cx="1905000" cy="369332"/>
          </a:xfrm>
          <a:prstGeom prst="rect">
            <a:avLst/>
          </a:prstGeom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b="1" dirty="0" smtClean="0"/>
              <a:t>Host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09800" y="1604478"/>
            <a:ext cx="838200" cy="276999"/>
          </a:xfrm>
          <a:prstGeom prst="rect">
            <a:avLst/>
          </a:prstGeom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1200" dirty="0" smtClean="0"/>
              <a:t>Male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209800" y="1913751"/>
            <a:ext cx="838200" cy="276999"/>
          </a:xfrm>
          <a:prstGeom prst="rect">
            <a:avLst/>
          </a:prstGeom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1200" dirty="0" smtClean="0"/>
              <a:t>Female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590800" y="2535898"/>
            <a:ext cx="838200" cy="276999"/>
          </a:xfrm>
          <a:prstGeom prst="rect">
            <a:avLst/>
          </a:prstGeom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1200" dirty="0" smtClean="0"/>
              <a:t>14-15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590800" y="2845005"/>
            <a:ext cx="838200" cy="276999"/>
          </a:xfrm>
          <a:prstGeom prst="rect">
            <a:avLst/>
          </a:prstGeom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1200" dirty="0" smtClean="0"/>
              <a:t>16-18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590800" y="3154112"/>
            <a:ext cx="838200" cy="276999"/>
          </a:xfrm>
          <a:prstGeom prst="rect">
            <a:avLst/>
          </a:prstGeom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1200" dirty="0" smtClean="0"/>
              <a:t>19-24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590800" y="3463218"/>
            <a:ext cx="838200" cy="276999"/>
          </a:xfrm>
          <a:prstGeom prst="rect">
            <a:avLst/>
          </a:prstGeom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1200" dirty="0" smtClean="0"/>
              <a:t>25-32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971800" y="4080977"/>
            <a:ext cx="838200" cy="276999"/>
          </a:xfrm>
          <a:prstGeom prst="rect">
            <a:avLst/>
          </a:prstGeom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1200" dirty="0" smtClean="0"/>
              <a:t>% OOS</a:t>
            </a:r>
          </a:p>
        </p:txBody>
      </p:sp>
      <p:sp>
        <p:nvSpPr>
          <p:cNvPr id="31" name="TextBox 30"/>
          <p:cNvSpPr txBox="1"/>
          <p:nvPr/>
        </p:nvSpPr>
        <p:spPr>
          <a:xfrm rot="16200000">
            <a:off x="1480179" y="1755228"/>
            <a:ext cx="965733" cy="307777"/>
          </a:xfrm>
          <a:prstGeom prst="rect">
            <a:avLst/>
          </a:prstGeom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1400" b="1" dirty="0" smtClean="0"/>
              <a:t>Gender</a:t>
            </a:r>
          </a:p>
        </p:txBody>
      </p:sp>
      <p:sp>
        <p:nvSpPr>
          <p:cNvPr id="32" name="TextBox 31"/>
          <p:cNvSpPr txBox="1"/>
          <p:nvPr/>
        </p:nvSpPr>
        <p:spPr>
          <a:xfrm rot="16200000">
            <a:off x="1507093" y="3000586"/>
            <a:ext cx="960155" cy="307777"/>
          </a:xfrm>
          <a:prstGeom prst="rect">
            <a:avLst/>
          </a:prstGeom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1400" b="1" dirty="0" smtClean="0"/>
              <a:t>Age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33400" y="1546668"/>
            <a:ext cx="965733" cy="307777"/>
          </a:xfrm>
          <a:prstGeom prst="rect">
            <a:avLst/>
          </a:prstGeom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1400" b="1" dirty="0" smtClean="0"/>
              <a:t>Camp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264853" y="1457685"/>
            <a:ext cx="1262679" cy="307777"/>
          </a:xfrm>
          <a:prstGeom prst="rect">
            <a:avLst/>
          </a:prstGeom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1400" b="1" dirty="0" smtClean="0"/>
              <a:t>Governorate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264853" y="3158537"/>
            <a:ext cx="1262679" cy="307777"/>
          </a:xfrm>
          <a:prstGeom prst="rect">
            <a:avLst/>
          </a:prstGeom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1400" b="1" dirty="0" smtClean="0"/>
              <a:t>Nationality</a:t>
            </a:r>
          </a:p>
        </p:txBody>
      </p:sp>
    </p:spTree>
    <p:extLst>
      <p:ext uri="{BB962C8B-B14F-4D97-AF65-F5344CB8AC3E}">
        <p14:creationId xmlns:p14="http://schemas.microsoft.com/office/powerpoint/2010/main" val="4178957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264570" y="228183"/>
            <a:ext cx="8229600" cy="857250"/>
          </a:xfrm>
        </p:spPr>
        <p:txBody>
          <a:bodyPr/>
          <a:lstStyle/>
          <a:p>
            <a:r>
              <a:rPr lang="en-US" dirty="0" smtClean="0"/>
              <a:t>Device Ownership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414812" y="392107"/>
            <a:ext cx="4048991" cy="2031325"/>
          </a:xfrm>
          <a:prstGeom prst="rect">
            <a:avLst/>
          </a:prstGeom>
        </p:spPr>
        <p:txBody>
          <a:bodyPr wrap="square" rtlCol="0" anchor="ctr" anchorCtr="0">
            <a:spAutoFit/>
          </a:bodyPr>
          <a:lstStyle/>
          <a:p>
            <a:r>
              <a:rPr lang="en-US" b="1" dirty="0" smtClean="0"/>
              <a:t>94%</a:t>
            </a:r>
            <a:r>
              <a:rPr lang="en-US" dirty="0" smtClean="0"/>
              <a:t> of youth cited the smartphone as the most commonly used device.</a:t>
            </a:r>
          </a:p>
          <a:p>
            <a:endParaRPr lang="en-US" dirty="0" smtClean="0"/>
          </a:p>
          <a:p>
            <a:r>
              <a:rPr lang="en-US" b="1" dirty="0" smtClean="0"/>
              <a:t>90% </a:t>
            </a:r>
            <a:r>
              <a:rPr lang="en-US" dirty="0" smtClean="0"/>
              <a:t>own a smartphone and for the majority of those youth (</a:t>
            </a:r>
            <a:r>
              <a:rPr lang="en-US" b="1" dirty="0" smtClean="0"/>
              <a:t>82%</a:t>
            </a:r>
            <a:r>
              <a:rPr lang="en-US" dirty="0" smtClean="0"/>
              <a:t>), they are the sole user of their smartphone in the household.</a:t>
            </a:r>
          </a:p>
        </p:txBody>
      </p:sp>
      <p:sp>
        <p:nvSpPr>
          <p:cNvPr id="9" name="Tittel 1"/>
          <p:cNvSpPr txBox="1">
            <a:spLocks/>
          </p:cNvSpPr>
          <p:nvPr/>
        </p:nvSpPr>
        <p:spPr>
          <a:xfrm>
            <a:off x="280519" y="2343150"/>
            <a:ext cx="8229600" cy="857250"/>
          </a:xfrm>
          <a:prstGeom prst="rect">
            <a:avLst/>
          </a:prstGeom>
        </p:spPr>
        <p:txBody>
          <a:bodyPr vert="horz"/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Internet Access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80519" y="3010122"/>
            <a:ext cx="8556894" cy="646331"/>
          </a:xfrm>
          <a:prstGeom prst="rect">
            <a:avLst/>
          </a:prstGeom>
        </p:spPr>
        <p:txBody>
          <a:bodyPr wrap="none" rtlCol="0" anchor="ctr" anchorCtr="0">
            <a:spAutoFit/>
          </a:bodyPr>
          <a:lstStyle/>
          <a:p>
            <a:r>
              <a:rPr lang="en-US" dirty="0" smtClean="0"/>
              <a:t>Although internet access is high among youth (82%), </a:t>
            </a:r>
            <a:r>
              <a:rPr lang="en-US" b="1" dirty="0" smtClean="0"/>
              <a:t>66% </a:t>
            </a:r>
            <a:r>
              <a:rPr lang="en-US" dirty="0" smtClean="0"/>
              <a:t>report interrupted access </a:t>
            </a:r>
          </a:p>
          <a:p>
            <a:r>
              <a:rPr lang="en-US" dirty="0" smtClean="0"/>
              <a:t>currently as a result of a). Quality of connection (34%) and b). Financial barriers (32%).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80519" y="3761433"/>
            <a:ext cx="7656840" cy="646331"/>
          </a:xfrm>
          <a:prstGeom prst="rect">
            <a:avLst/>
          </a:prstGeom>
        </p:spPr>
        <p:txBody>
          <a:bodyPr wrap="none" rtlCol="0" anchor="ctr" anchorCtr="0">
            <a:spAutoFit/>
          </a:bodyPr>
          <a:lstStyle/>
          <a:p>
            <a:r>
              <a:rPr lang="en-US" dirty="0" smtClean="0"/>
              <a:t>Camp residents and out of school youth are the most affected by interrupted </a:t>
            </a:r>
          </a:p>
          <a:p>
            <a:r>
              <a:rPr lang="en-US" dirty="0" smtClean="0"/>
              <a:t>internet access</a:t>
            </a:r>
          </a:p>
        </p:txBody>
      </p:sp>
    </p:spTree>
    <p:extLst>
      <p:ext uri="{BB962C8B-B14F-4D97-AF65-F5344CB8AC3E}">
        <p14:creationId xmlns:p14="http://schemas.microsoft.com/office/powerpoint/2010/main" val="96512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Remote Online Learning</a:t>
            </a:r>
            <a:endParaRPr lang="en-US" dirty="0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617900740"/>
              </p:ext>
            </p:extLst>
          </p:nvPr>
        </p:nvGraphicFramePr>
        <p:xfrm>
          <a:off x="5464222" y="953070"/>
          <a:ext cx="3200400" cy="12812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1739513203"/>
              </p:ext>
            </p:extLst>
          </p:nvPr>
        </p:nvGraphicFramePr>
        <p:xfrm>
          <a:off x="161249" y="2065716"/>
          <a:ext cx="3718763" cy="22361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644758" y="451122"/>
            <a:ext cx="2902688" cy="338554"/>
          </a:xfrm>
          <a:prstGeom prst="rect">
            <a:avLst/>
          </a:prstGeom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sz="1600" b="1" dirty="0" smtClean="0"/>
              <a:t>Websites/Platforms Used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9600" y="1029307"/>
            <a:ext cx="4366580" cy="1231106"/>
          </a:xfrm>
          <a:prstGeom prst="rect">
            <a:avLst/>
          </a:prstGeom>
        </p:spPr>
        <p:txBody>
          <a:bodyPr wrap="none" rtlCol="0" anchor="ctr" anchorCtr="0">
            <a:spAutoFit/>
          </a:bodyPr>
          <a:lstStyle/>
          <a:p>
            <a:r>
              <a:rPr lang="en-US" sz="1400" dirty="0"/>
              <a:t>Only </a:t>
            </a:r>
            <a:r>
              <a:rPr lang="en-US" sz="1400" b="1" dirty="0"/>
              <a:t>14%</a:t>
            </a:r>
            <a:r>
              <a:rPr lang="en-US" sz="1400" dirty="0"/>
              <a:t>  claim to have engaged in remote online </a:t>
            </a:r>
            <a:endParaRPr lang="en-US" sz="1400" dirty="0" smtClean="0"/>
          </a:p>
          <a:p>
            <a:r>
              <a:rPr lang="en-US" sz="1400" dirty="0" smtClean="0"/>
              <a:t>learning </a:t>
            </a:r>
            <a:r>
              <a:rPr lang="en-US" sz="1400" dirty="0"/>
              <a:t>this past year. </a:t>
            </a:r>
            <a:r>
              <a:rPr lang="en-US" sz="1400" dirty="0" smtClean="0"/>
              <a:t>Females</a:t>
            </a:r>
            <a:r>
              <a:rPr lang="en-US" sz="1400" dirty="0"/>
              <a:t>, </a:t>
            </a:r>
            <a:r>
              <a:rPr lang="en-US" sz="1400" dirty="0" smtClean="0"/>
              <a:t>Host </a:t>
            </a:r>
            <a:r>
              <a:rPr lang="en-US" sz="1400" dirty="0"/>
              <a:t>residents, and </a:t>
            </a:r>
            <a:endParaRPr lang="en-US" sz="1400" dirty="0" smtClean="0"/>
          </a:p>
          <a:p>
            <a:r>
              <a:rPr lang="en-US" sz="1400" dirty="0" smtClean="0"/>
              <a:t>youth </a:t>
            </a:r>
            <a:r>
              <a:rPr lang="en-US" sz="1400" dirty="0"/>
              <a:t>in formal education are the </a:t>
            </a:r>
            <a:r>
              <a:rPr lang="en-US" sz="1400" dirty="0" smtClean="0"/>
              <a:t>most </a:t>
            </a:r>
            <a:r>
              <a:rPr lang="en-US" sz="1400" dirty="0"/>
              <a:t>likely to </a:t>
            </a:r>
            <a:r>
              <a:rPr lang="en-US" sz="1400" dirty="0" smtClean="0"/>
              <a:t>engage </a:t>
            </a:r>
          </a:p>
          <a:p>
            <a:r>
              <a:rPr lang="en-US" sz="1400" dirty="0" smtClean="0"/>
              <a:t>in </a:t>
            </a:r>
            <a:r>
              <a:rPr lang="en-US" sz="1400" dirty="0"/>
              <a:t>this form of learning.</a:t>
            </a:r>
          </a:p>
          <a:p>
            <a:endParaRPr lang="en-US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4978657" y="2480327"/>
            <a:ext cx="3529492" cy="954107"/>
          </a:xfrm>
          <a:prstGeom prst="rect">
            <a:avLst/>
          </a:prstGeom>
        </p:spPr>
        <p:txBody>
          <a:bodyPr wrap="none" rtlCol="0" anchor="ctr" anchorCtr="0">
            <a:spAutoFit/>
          </a:bodyPr>
          <a:lstStyle/>
          <a:p>
            <a:r>
              <a:rPr lang="en-US" sz="1400" dirty="0" smtClean="0"/>
              <a:t>Top 3 reasons for not pursuing e-learning</a:t>
            </a:r>
          </a:p>
          <a:p>
            <a:pPr marL="285750" indent="-285750">
              <a:buFontTx/>
              <a:buChar char="-"/>
            </a:pPr>
            <a:r>
              <a:rPr lang="en-US" sz="1400" dirty="0" smtClean="0"/>
              <a:t>No/unreliable internet access</a:t>
            </a:r>
          </a:p>
          <a:p>
            <a:pPr marL="285750" indent="-285750">
              <a:buFontTx/>
              <a:buChar char="-"/>
            </a:pPr>
            <a:r>
              <a:rPr lang="en-US" sz="1400" dirty="0" smtClean="0"/>
              <a:t>Preference for classroom-based learning</a:t>
            </a:r>
          </a:p>
          <a:p>
            <a:pPr marL="285750" indent="-285750">
              <a:buFontTx/>
              <a:buChar char="-"/>
            </a:pPr>
            <a:r>
              <a:rPr lang="en-US" sz="1400" dirty="0" smtClean="0"/>
              <a:t>No access to required device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668378" y="3563167"/>
            <a:ext cx="4718536" cy="738664"/>
          </a:xfrm>
          <a:prstGeom prst="rect">
            <a:avLst/>
          </a:prstGeom>
        </p:spPr>
        <p:txBody>
          <a:bodyPr wrap="none" rtlCol="0" anchor="ctr" anchorCtr="0">
            <a:spAutoFit/>
          </a:bodyPr>
          <a:lstStyle/>
          <a:p>
            <a:r>
              <a:rPr lang="en-US" sz="1400" dirty="0" smtClean="0"/>
              <a:t>High expression of interest (73%) in remote learning among </a:t>
            </a:r>
          </a:p>
          <a:p>
            <a:r>
              <a:rPr lang="en-US" sz="1400" dirty="0" smtClean="0"/>
              <a:t>those who have not previously engaged, particularly among </a:t>
            </a:r>
          </a:p>
          <a:p>
            <a:r>
              <a:rPr lang="en-US" sz="1400" dirty="0" smtClean="0"/>
              <a:t>camp residents and older youth. </a:t>
            </a:r>
          </a:p>
        </p:txBody>
      </p:sp>
    </p:spTree>
    <p:extLst>
      <p:ext uri="{BB962C8B-B14F-4D97-AF65-F5344CB8AC3E}">
        <p14:creationId xmlns:p14="http://schemas.microsoft.com/office/powerpoint/2010/main" val="2657635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339"/>
            <a:ext cx="8534400" cy="857250"/>
          </a:xfrm>
        </p:spPr>
        <p:txBody>
          <a:bodyPr/>
          <a:lstStyle/>
          <a:p>
            <a:r>
              <a:rPr lang="en-US" dirty="0" smtClean="0"/>
              <a:t>Remote E-Learning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42944" y="1047750"/>
            <a:ext cx="4481456" cy="369332"/>
          </a:xfrm>
          <a:prstGeom prst="rect">
            <a:avLst/>
          </a:prstGeom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b="1" dirty="0" smtClean="0"/>
              <a:t>Awareness of Remote E-learning Providers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80753" y="4740101"/>
            <a:ext cx="2105248" cy="261610"/>
          </a:xfrm>
          <a:prstGeom prst="rect">
            <a:avLst/>
          </a:prstGeom>
        </p:spPr>
        <p:txBody>
          <a:bodyPr wrap="square" rtlCol="0" anchor="ctr" anchorCtr="0">
            <a:spAutoFit/>
          </a:bodyPr>
          <a:lstStyle/>
          <a:p>
            <a:r>
              <a:rPr lang="en-US" sz="1100" dirty="0" smtClean="0">
                <a:solidFill>
                  <a:schemeClr val="bg1"/>
                </a:solidFill>
              </a:rPr>
              <a:t>*Small sample size, n=10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310206" y="4740102"/>
            <a:ext cx="5410200" cy="261610"/>
          </a:xfrm>
          <a:prstGeom prst="rect">
            <a:avLst/>
          </a:prstGeom>
        </p:spPr>
        <p:txBody>
          <a:bodyPr wrap="square" rtlCol="0" anchor="ctr" anchorCtr="0">
            <a:spAutoFit/>
          </a:bodyPr>
          <a:lstStyle/>
          <a:p>
            <a:r>
              <a:rPr lang="en-US" sz="1100" dirty="0" smtClean="0">
                <a:solidFill>
                  <a:schemeClr val="bg1"/>
                </a:solidFill>
              </a:rPr>
              <a:t>Other providers: providers that don’t belong to any of the pre-determined categories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8987" y="1501781"/>
            <a:ext cx="4752648" cy="923330"/>
          </a:xfrm>
          <a:prstGeom prst="rect">
            <a:avLst/>
          </a:prstGeom>
        </p:spPr>
        <p:txBody>
          <a:bodyPr wrap="none" rtlCol="0" anchor="ctr" anchorCtr="0">
            <a:spAutoFit/>
          </a:bodyPr>
          <a:lstStyle/>
          <a:p>
            <a:r>
              <a:rPr lang="en-US" dirty="0" smtClean="0"/>
              <a:t>Generally, there were low levels of awareness </a:t>
            </a:r>
          </a:p>
          <a:p>
            <a:r>
              <a:rPr lang="en-US" dirty="0" smtClean="0"/>
              <a:t>of any kind of remote learning . Only 29% were </a:t>
            </a:r>
          </a:p>
          <a:p>
            <a:r>
              <a:rPr lang="en-US" dirty="0" smtClean="0"/>
              <a:t>aware of remote e-learning providers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02893" y="2737303"/>
            <a:ext cx="4014625" cy="1477328"/>
          </a:xfrm>
          <a:prstGeom prst="rect">
            <a:avLst/>
          </a:prstGeom>
        </p:spPr>
        <p:txBody>
          <a:bodyPr wrap="none" rtlCol="0" anchor="ctr" anchorCtr="0">
            <a:spAutoFit/>
          </a:bodyPr>
          <a:lstStyle/>
          <a:p>
            <a:r>
              <a:rPr lang="en-US" dirty="0" smtClean="0"/>
              <a:t>Greater awareness among </a:t>
            </a:r>
          </a:p>
          <a:p>
            <a:r>
              <a:rPr lang="en-US" dirty="0" smtClean="0"/>
              <a:t>- in-school (47%) than OOS (22%) </a:t>
            </a:r>
          </a:p>
          <a:p>
            <a:r>
              <a:rPr lang="en-US" dirty="0" smtClean="0"/>
              <a:t>- in camps (36%) than in host (24%)</a:t>
            </a:r>
          </a:p>
          <a:p>
            <a:r>
              <a:rPr lang="en-US" dirty="0" smtClean="0"/>
              <a:t>- older youth 25-32 (40%) than </a:t>
            </a:r>
          </a:p>
          <a:p>
            <a:r>
              <a:rPr lang="en-US" dirty="0" smtClean="0"/>
              <a:t>younger youth 16-18 (22%) for example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15000" y="3135362"/>
            <a:ext cx="2752485" cy="923330"/>
          </a:xfrm>
          <a:prstGeom prst="rect">
            <a:avLst/>
          </a:prstGeom>
        </p:spPr>
        <p:txBody>
          <a:bodyPr wrap="none" rtlCol="0" anchor="ctr" anchorCtr="0">
            <a:spAutoFit/>
          </a:bodyPr>
          <a:lstStyle/>
          <a:p>
            <a:r>
              <a:rPr lang="en-US" dirty="0" smtClean="0"/>
              <a:t>Most known providers are </a:t>
            </a:r>
          </a:p>
          <a:p>
            <a:r>
              <a:rPr lang="en-US" dirty="0" smtClean="0"/>
              <a:t>MOE and EDRAAK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39095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Remote E-Learning – </a:t>
            </a:r>
            <a:r>
              <a:rPr lang="en-US" dirty="0" err="1" smtClean="0"/>
              <a:t>Darsak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42944" y="1047750"/>
            <a:ext cx="4100456" cy="646331"/>
          </a:xfrm>
          <a:prstGeom prst="rect">
            <a:avLst/>
          </a:prstGeom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b="1" dirty="0" smtClean="0"/>
              <a:t>Accessed the </a:t>
            </a:r>
            <a:r>
              <a:rPr lang="en-US" b="1" dirty="0" err="1" smtClean="0"/>
              <a:t>Darsak</a:t>
            </a:r>
            <a:r>
              <a:rPr lang="en-US" b="1" dirty="0" smtClean="0"/>
              <a:t> Platform (of those in formal education)</a:t>
            </a:r>
          </a:p>
        </p:txBody>
      </p:sp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2436580867"/>
              </p:ext>
            </p:extLst>
          </p:nvPr>
        </p:nvGraphicFramePr>
        <p:xfrm>
          <a:off x="242944" y="1857022"/>
          <a:ext cx="2393128" cy="21703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043544" y="1254676"/>
            <a:ext cx="4100456" cy="369332"/>
          </a:xfrm>
          <a:prstGeom prst="rect">
            <a:avLst/>
          </a:prstGeom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b="1" dirty="0" smtClean="0"/>
              <a:t>Reasons for not accessing </a:t>
            </a:r>
            <a:r>
              <a:rPr lang="en-US" b="1" dirty="0" err="1" smtClean="0"/>
              <a:t>Darsak</a:t>
            </a:r>
            <a:endParaRPr lang="en-US" b="1" dirty="0" smtClean="0"/>
          </a:p>
        </p:txBody>
      </p:sp>
      <p:graphicFrame>
        <p:nvGraphicFramePr>
          <p:cNvPr id="11" name="Chart 10"/>
          <p:cNvGraphicFramePr/>
          <p:nvPr>
            <p:extLst>
              <p:ext uri="{D42A27DB-BD31-4B8C-83A1-F6EECF244321}">
                <p14:modId xmlns:p14="http://schemas.microsoft.com/office/powerpoint/2010/main" val="3379046672"/>
              </p:ext>
            </p:extLst>
          </p:nvPr>
        </p:nvGraphicFramePr>
        <p:xfrm>
          <a:off x="5105400" y="1639176"/>
          <a:ext cx="3900544" cy="25040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2" name="Chart 11"/>
          <p:cNvGraphicFramePr/>
          <p:nvPr>
            <p:extLst>
              <p:ext uri="{D42A27DB-BD31-4B8C-83A1-F6EECF244321}">
                <p14:modId xmlns:p14="http://schemas.microsoft.com/office/powerpoint/2010/main" val="2405286565"/>
              </p:ext>
            </p:extLst>
          </p:nvPr>
        </p:nvGraphicFramePr>
        <p:xfrm>
          <a:off x="1143000" y="1879518"/>
          <a:ext cx="4114801" cy="18288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52400" y="4717282"/>
            <a:ext cx="2907719" cy="369332"/>
          </a:xfrm>
          <a:prstGeom prst="rect">
            <a:avLst/>
          </a:prstGeom>
        </p:spPr>
        <p:txBody>
          <a:bodyPr wrap="none" rtlCol="0" anchor="ctr" anchorCtr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Caution: Small sample size</a:t>
            </a:r>
          </a:p>
        </p:txBody>
      </p:sp>
    </p:spTree>
    <p:extLst>
      <p:ext uri="{BB962C8B-B14F-4D97-AF65-F5344CB8AC3E}">
        <p14:creationId xmlns:p14="http://schemas.microsoft.com/office/powerpoint/2010/main" val="329199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2339"/>
            <a:ext cx="8686800" cy="857250"/>
          </a:xfrm>
        </p:spPr>
        <p:txBody>
          <a:bodyPr/>
          <a:lstStyle/>
          <a:p>
            <a:r>
              <a:rPr lang="en-US" dirty="0" smtClean="0"/>
              <a:t>Sources of Information &amp; Communication</a:t>
            </a:r>
            <a:endParaRPr lang="en-US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3249052915"/>
              </p:ext>
            </p:extLst>
          </p:nvPr>
        </p:nvGraphicFramePr>
        <p:xfrm>
          <a:off x="190898" y="1504950"/>
          <a:ext cx="4228702" cy="27959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42944" y="1186249"/>
            <a:ext cx="4100456" cy="369332"/>
          </a:xfrm>
          <a:prstGeom prst="rect">
            <a:avLst/>
          </a:prstGeom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b="1" dirty="0" smtClean="0"/>
              <a:t>Sources of Information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800600" y="1194862"/>
            <a:ext cx="4100456" cy="369332"/>
          </a:xfrm>
          <a:prstGeom prst="rect">
            <a:avLst/>
          </a:prstGeom>
        </p:spPr>
        <p:txBody>
          <a:bodyPr wrap="square" rtlCol="0" anchor="ctr" anchorCtr="0">
            <a:spAutoFit/>
          </a:bodyPr>
          <a:lstStyle/>
          <a:p>
            <a:pPr algn="ctr"/>
            <a:r>
              <a:rPr lang="en-US" b="1" dirty="0" smtClean="0"/>
              <a:t>Means of Communication</a:t>
            </a: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972152949"/>
              </p:ext>
            </p:extLst>
          </p:nvPr>
        </p:nvGraphicFramePr>
        <p:xfrm>
          <a:off x="4557656" y="1504949"/>
          <a:ext cx="4205344" cy="27959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33642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of Interest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70245" y="956500"/>
            <a:ext cx="5986639" cy="646331"/>
          </a:xfrm>
          <a:prstGeom prst="rect">
            <a:avLst/>
          </a:prstGeom>
        </p:spPr>
        <p:txBody>
          <a:bodyPr wrap="none" rtlCol="0" anchor="ctr" anchorCtr="0">
            <a:spAutoFit/>
          </a:bodyPr>
          <a:lstStyle/>
          <a:p>
            <a:r>
              <a:rPr lang="en-US" dirty="0" smtClean="0"/>
              <a:t>Youth showed most interest in learning across the following </a:t>
            </a:r>
          </a:p>
          <a:p>
            <a:r>
              <a:rPr lang="en-US" dirty="0" smtClean="0"/>
              <a:t>categories and themes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3400" y="1949994"/>
            <a:ext cx="4801123" cy="1477328"/>
          </a:xfrm>
          <a:prstGeom prst="rect">
            <a:avLst/>
          </a:prstGeom>
        </p:spPr>
        <p:txBody>
          <a:bodyPr wrap="none" rtlCol="0" anchor="ctr" anchorCtr="0">
            <a:spAutoFit/>
          </a:bodyPr>
          <a:lstStyle/>
          <a:p>
            <a:r>
              <a:rPr lang="en-US" dirty="0" smtClean="0"/>
              <a:t>Health and Safety awareness (71%)</a:t>
            </a:r>
          </a:p>
          <a:p>
            <a:endParaRPr lang="en-US" dirty="0" smtClean="0"/>
          </a:p>
          <a:p>
            <a:r>
              <a:rPr lang="en-US" dirty="0" smtClean="0"/>
              <a:t>Emergency (covid-19) related information (71%)</a:t>
            </a:r>
          </a:p>
          <a:p>
            <a:endParaRPr lang="en-US" dirty="0" smtClean="0"/>
          </a:p>
          <a:p>
            <a:r>
              <a:rPr lang="en-US" dirty="0" smtClean="0"/>
              <a:t>Learning a new skill or language (74%)</a:t>
            </a:r>
          </a:p>
        </p:txBody>
      </p:sp>
    </p:spTree>
    <p:extLst>
      <p:ext uri="{BB962C8B-B14F-4D97-AF65-F5344CB8AC3E}">
        <p14:creationId xmlns:p14="http://schemas.microsoft.com/office/powerpoint/2010/main" val="3947273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RC_main">
  <a:themeElements>
    <a:clrScheme name="NRC colors">
      <a:dk1>
        <a:sysClr val="windowText" lastClr="000000"/>
      </a:dk1>
      <a:lt1>
        <a:sysClr val="window" lastClr="FFFFFF"/>
      </a:lt1>
      <a:dk2>
        <a:srgbClr val="808080"/>
      </a:dk2>
      <a:lt2>
        <a:srgbClr val="EEECE1"/>
      </a:lt2>
      <a:accent1>
        <a:srgbClr val="FF7600"/>
      </a:accent1>
      <a:accent2>
        <a:srgbClr val="72C7E7"/>
      </a:accent2>
      <a:accent3>
        <a:srgbClr val="0094B3"/>
      </a:accent3>
      <a:accent4>
        <a:srgbClr val="CE5C43"/>
      </a:accent4>
      <a:accent5>
        <a:srgbClr val="FDC82F"/>
      </a:accent5>
      <a:accent6>
        <a:srgbClr val="F79646"/>
      </a:accent6>
      <a:hlink>
        <a:srgbClr val="0000FF"/>
      </a:hlink>
      <a:folHlink>
        <a:srgbClr val="FF7600"/>
      </a:folHlink>
    </a:clrScheme>
    <a:fontScheme name="Vinkler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华文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anchor="ctr" anchorCtr="0"/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RC_PPtemplate_eng (2) [Read-Only]" id="{A8958568-01D1-4E16-AFEA-AAEA75EC3208}" vid="{D437975C-9E86-4656-B2CD-78BF93F4CB5E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D724A75169E064BAA9BC49734B87C89" ma:contentTypeVersion="8" ma:contentTypeDescription="Create a new document." ma:contentTypeScope="" ma:versionID="ba83414c207eb924de5338adb767323e">
  <xsd:schema xmlns:xsd="http://www.w3.org/2001/XMLSchema" xmlns:xs="http://www.w3.org/2001/XMLSchema" xmlns:p="http://schemas.microsoft.com/office/2006/metadata/properties" xmlns:ns2="0ff60b40-c0b7-4bd4-9538-af8c87622baf" xmlns:ns3="90f4452a-2346-4106-a500-e5e39558dc2d" targetNamespace="http://schemas.microsoft.com/office/2006/metadata/properties" ma:root="true" ma:fieldsID="09a5154ee7fb44a77834d3e1e5c04349" ns2:_="" ns3:_="">
    <xsd:import namespace="0ff60b40-c0b7-4bd4-9538-af8c87622baf"/>
    <xsd:import namespace="90f4452a-2346-4106-a500-e5e39558dc2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Date" minOccurs="0"/>
                <xsd:element ref="ns3:SharedWithUsers" minOccurs="0"/>
                <xsd:element ref="ns3:SharedWithDetail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f60b40-c0b7-4bd4-9538-af8c87622ba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Date" ma:index="12" nillable="true" ma:displayName="Date" ma:format="DateOnly" ma:internalName="Date">
      <xsd:simpleType>
        <xsd:restriction base="dms:DateTime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f4452a-2346-4106-a500-e5e39558dc2d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 xmlns="0ff60b40-c0b7-4bd4-9538-af8c87622baf" xsi:nil="true"/>
  </documentManagement>
</p:properties>
</file>

<file path=customXml/itemProps1.xml><?xml version="1.0" encoding="utf-8"?>
<ds:datastoreItem xmlns:ds="http://schemas.openxmlformats.org/officeDocument/2006/customXml" ds:itemID="{A9E3BB27-7511-43A1-ACFE-1F88589087F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67ED3E5-4B8D-4D78-BF45-4A2C6296254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ff60b40-c0b7-4bd4-9538-af8c87622baf"/>
    <ds:schemaRef ds:uri="90f4452a-2346-4106-a500-e5e39558dc2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FB43B70-F479-4587-AF0F-06AAE463399B}">
  <ds:schemaRefs>
    <ds:schemaRef ds:uri="http://purl.org/dc/terms/"/>
    <ds:schemaRef ds:uri="http://schemas.openxmlformats.org/package/2006/metadata/core-properties"/>
    <ds:schemaRef ds:uri="0ff60b40-c0b7-4bd4-9538-af8c87622baf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90f4452a-2346-4106-a500-e5e39558dc2d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NRC_PPtemplate_eng</Template>
  <TotalTime>5139</TotalTime>
  <Words>547</Words>
  <Application>Microsoft Office PowerPoint</Application>
  <PresentationFormat>On-screen Show (16:9)</PresentationFormat>
  <Paragraphs>96</Paragraphs>
  <Slides>11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Franklin Gothic Book</vt:lpstr>
      <vt:lpstr>Franklin Gothic Medium</vt:lpstr>
      <vt:lpstr>NRC_main</vt:lpstr>
      <vt:lpstr>PowerPoint Presentation</vt:lpstr>
      <vt:lpstr>PowerPoint Presentation</vt:lpstr>
      <vt:lpstr>Sample Distribution</vt:lpstr>
      <vt:lpstr>Device Ownership</vt:lpstr>
      <vt:lpstr>Remote Online Learning</vt:lpstr>
      <vt:lpstr>Remote E-Learning</vt:lpstr>
      <vt:lpstr>Remote E-Learning – Darsak </vt:lpstr>
      <vt:lpstr>Sources of Information &amp; Communication</vt:lpstr>
      <vt:lpstr>Topics of Interest</vt:lpstr>
      <vt:lpstr>Youth Interests and Motivations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Mahmoud Shabeeb</dc:creator>
  <cp:lastModifiedBy>Emma Bonar</cp:lastModifiedBy>
  <cp:revision>144</cp:revision>
  <dcterms:created xsi:type="dcterms:W3CDTF">2018-01-10T08:59:51Z</dcterms:created>
  <dcterms:modified xsi:type="dcterms:W3CDTF">2020-04-08T12:42:27Z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0x0101005D724A75169E064BAA9BC49734B87C89</vt:lpwstr>
  </property>
</Properties>
</file>