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6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6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Century Gothic"/>
              <a:buNone/>
            </a:pPr>
            <a:r>
              <a:rPr lang="en-US" sz="4860"/>
              <a:t>Desk Review – “Internet Challenges Are Leaving People Behind”</a:t>
            </a:r>
            <a:endParaRPr sz="4860"/>
          </a:p>
        </p:txBody>
      </p:sp>
      <p:sp>
        <p:nvSpPr>
          <p:cNvPr id="165" name="Google Shape;165;p18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Presentation by Joanna Broumana, UNFPA Jordan Youth Team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4469" y="618583"/>
            <a:ext cx="2706881" cy="152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Purpose of the Desk Review</a:t>
            </a:r>
            <a:endParaRPr/>
          </a:p>
        </p:txBody>
      </p:sp>
      <p:sp>
        <p:nvSpPr>
          <p:cNvPr id="172" name="Google Shape;172;p19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Guide and inspire youth workers, youth groups and networks and humanitarian actors on innovative solutions to internet connectivity challenges faced by young people in humanitarian settings;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Learn from solutions and recommendations from previous pandemics the world has faced, mainly the Ebola outbreak;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Activate a thinking process around how to adapt programming and projects to be as inclusive as possible due to the COVID-19 pandemic and its long-term affects on face-to-face interactions and physical group gatherings.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2033752" y="624110"/>
            <a:ext cx="9900746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Good Practices during COVID-19 Response</a:t>
            </a:r>
            <a:endParaRPr/>
          </a:p>
        </p:txBody>
      </p:sp>
      <p:sp>
        <p:nvSpPr>
          <p:cNvPr id="178" name="Google Shape;178;p20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Radio and Television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Music videos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YouTube Channels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Free Wi-Fi Hotspots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Phone-based learning</a:t>
            </a:r>
            <a:endParaRPr/>
          </a:p>
        </p:txBody>
      </p:sp>
      <p:sp>
        <p:nvSpPr>
          <p:cNvPr id="179" name="Google Shape;179;p20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Home Delivery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Distribution of Hygiene Kits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School buses multiple purposes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Chrome books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Books and libraries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1923394" y="624110"/>
            <a:ext cx="9790386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Good Practices during COVID-19 Response</a:t>
            </a:r>
            <a:endParaRPr/>
          </a:p>
        </p:txBody>
      </p:sp>
      <p:pic>
        <p:nvPicPr>
          <p:cNvPr id="185" name="Google Shape;18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9213" y="2579228"/>
            <a:ext cx="4313237" cy="288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8341" y="2314849"/>
            <a:ext cx="2660739" cy="3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2270235" y="624110"/>
            <a:ext cx="9234378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Lessons Learned and Recommendations</a:t>
            </a:r>
            <a:endParaRPr/>
          </a:p>
        </p:txBody>
      </p:sp>
      <p:sp>
        <p:nvSpPr>
          <p:cNvPr id="192" name="Google Shape;192;p2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Significant barriers to access mobile phones, internet, radio and provision of electricity were listed mainly in poor and rural communities 🡪 strain on already fragile networks;</a:t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Singular radio and television provisions which lead to lack of content differentiation 🡪 allow for multiple grade levels and age characteristics;</a:t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Investments are required to ensure that young people have access to multiple forms of communication 🡪 donor funding to be flexible to be used for the needs of young people due to COVID-19;</a:t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Youth networks and relevant communications and media structures must be in place before a crisis hits 🡪 community networks to help meet connectivity gaps in the population must be an integral part of the response</a:t>
            </a: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9648497" y="6211614"/>
            <a:ext cx="1187669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2343807" y="624110"/>
            <a:ext cx="9280634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Lessons Learned and Recommendations</a:t>
            </a:r>
            <a:endParaRPr/>
          </a:p>
        </p:txBody>
      </p:sp>
      <p:sp>
        <p:nvSpPr>
          <p:cNvPr id="199" name="Google Shape;199;p2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Community networks can play an important role in meeting the needs of refugees for better connectivity 🡪 supporting the communication needs of excluded groups and specific needs population groups, such as women and girls and young people;</a:t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Encourage the development of local content 🡪 ensuring applications and mechanisms are available that support communities in producing their own local content.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05" name="Google Shape;205;p24"/>
          <p:cNvSpPr txBox="1"/>
          <p:nvPr>
            <p:ph idx="1" type="body"/>
          </p:nvPr>
        </p:nvSpPr>
        <p:spPr>
          <a:xfrm>
            <a:off x="2349062" y="1608083"/>
            <a:ext cx="9427779" cy="4776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65"/>
              <a:buChar char="🠶"/>
            </a:pPr>
            <a:r>
              <a:rPr lang="en-US" sz="1665"/>
              <a:t>The internet is a helpful tool to reach as many youth and adolescents as possible, and their ease with technology enables them to enjoy its advantages;</a:t>
            </a:r>
            <a:endParaRPr sz="1665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lang="en-US" sz="1665"/>
              <a:t>At the same time, internet is a barrier to inclusion as society is becoming increasingly dependent on the internet but internet connectivity challenges remain;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lang="en-US" sz="1665"/>
              <a:t>Innovation is not always about inventing something new – what did we do before the digital revolution?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lang="en-US" sz="1665"/>
              <a:t>Donors, UN agencies, and Humanitarian actors must invest in equal access of adolescents and young people to good quality internet connection and devices;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Char char="🠶"/>
            </a:pPr>
            <a:r>
              <a:rPr lang="en-US" sz="1665"/>
              <a:t>Humanitarian actors must be flexible and innovative to reach the most vulnerable and ensure their active engagement in education, learning and self-development and self-care process.</a:t>
            </a:r>
            <a:endParaRPr sz="166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Any Questions? Thank You!</a:t>
            </a:r>
            <a:endParaRPr/>
          </a:p>
        </p:txBody>
      </p:sp>
      <p:pic>
        <p:nvPicPr>
          <p:cNvPr id="211" name="Google Shape;211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7536" y="2133600"/>
            <a:ext cx="4498753" cy="3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