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4"/>
  </p:sldMasterIdLst>
  <p:notesMasterIdLst>
    <p:notesMasterId r:id="rId35"/>
  </p:notesMasterIdLst>
  <p:sldIdLst>
    <p:sldId id="256" r:id="rId5"/>
    <p:sldId id="257" r:id="rId6"/>
    <p:sldId id="258" r:id="rId7"/>
    <p:sldId id="259" r:id="rId8"/>
    <p:sldId id="283"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82" r:id="rId23"/>
    <p:sldId id="273" r:id="rId24"/>
    <p:sldId id="274" r:id="rId25"/>
    <p:sldId id="286" r:id="rId26"/>
    <p:sldId id="279" r:id="rId27"/>
    <p:sldId id="284" r:id="rId28"/>
    <p:sldId id="275" r:id="rId29"/>
    <p:sldId id="276" r:id="rId30"/>
    <p:sldId id="277" r:id="rId31"/>
    <p:sldId id="278" r:id="rId32"/>
    <p:sldId id="280" r:id="rId33"/>
    <p:sldId id="28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B96A1D-D703-4B18-94B9-8D4B5CC7185D}" v="253" dt="2020-07-15T07:34:20.497"/>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74" autoAdjust="0"/>
    <p:restoredTop sz="81658" autoAdjust="0"/>
  </p:normalViewPr>
  <p:slideViewPr>
    <p:cSldViewPr snapToGrid="0">
      <p:cViewPr varScale="1">
        <p:scale>
          <a:sx n="70" d="100"/>
          <a:sy n="70" d="100"/>
        </p:scale>
        <p:origin x="1037"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ylvia Skerry" userId="ca1cd027-693f-4b91-9392-435d4ef657ff" providerId="ADAL" clId="{66B96A1D-D703-4B18-94B9-8D4B5CC7185D}"/>
    <pc:docChg chg="undo custSel mod addSld delSld modSld sldOrd">
      <pc:chgData name="Sylvia Skerry" userId="ca1cd027-693f-4b91-9392-435d4ef657ff" providerId="ADAL" clId="{66B96A1D-D703-4B18-94B9-8D4B5CC7185D}" dt="2020-07-15T07:47:32.469" v="1083" actId="113"/>
      <pc:docMkLst>
        <pc:docMk/>
      </pc:docMkLst>
      <pc:sldChg chg="addSp modSp mod setBg setClrOvrMap">
        <pc:chgData name="Sylvia Skerry" userId="ca1cd027-693f-4b91-9392-435d4ef657ff" providerId="ADAL" clId="{66B96A1D-D703-4B18-94B9-8D4B5CC7185D}" dt="2020-06-24T09:03:07.044" v="413" actId="26606"/>
        <pc:sldMkLst>
          <pc:docMk/>
          <pc:sldMk cId="1554251338" sldId="257"/>
        </pc:sldMkLst>
        <pc:spChg chg="mod">
          <ac:chgData name="Sylvia Skerry" userId="ca1cd027-693f-4b91-9392-435d4ef657ff" providerId="ADAL" clId="{66B96A1D-D703-4B18-94B9-8D4B5CC7185D}" dt="2020-06-24T09:03:07.044" v="413" actId="26606"/>
          <ac:spMkLst>
            <pc:docMk/>
            <pc:sldMk cId="1554251338" sldId="257"/>
            <ac:spMk id="2" creationId="{92A96901-2AA7-493C-A6D8-0BF259D15624}"/>
          </ac:spMkLst>
        </pc:spChg>
        <pc:spChg chg="mod">
          <ac:chgData name="Sylvia Skerry" userId="ca1cd027-693f-4b91-9392-435d4ef657ff" providerId="ADAL" clId="{66B96A1D-D703-4B18-94B9-8D4B5CC7185D}" dt="2020-06-24T09:03:07.044" v="413" actId="26606"/>
          <ac:spMkLst>
            <pc:docMk/>
            <pc:sldMk cId="1554251338" sldId="257"/>
            <ac:spMk id="3" creationId="{A5ABE217-DE77-4660-AF97-ADABF7183889}"/>
          </ac:spMkLst>
        </pc:spChg>
        <pc:spChg chg="add">
          <ac:chgData name="Sylvia Skerry" userId="ca1cd027-693f-4b91-9392-435d4ef657ff" providerId="ADAL" clId="{66B96A1D-D703-4B18-94B9-8D4B5CC7185D}" dt="2020-06-24T09:03:07.044" v="413" actId="26606"/>
          <ac:spMkLst>
            <pc:docMk/>
            <pc:sldMk cId="1554251338" sldId="257"/>
            <ac:spMk id="8" creationId="{1A6D86F0-98E0-4468-9315-41BF7B0F2E68}"/>
          </ac:spMkLst>
        </pc:spChg>
        <pc:spChg chg="add">
          <ac:chgData name="Sylvia Skerry" userId="ca1cd027-693f-4b91-9392-435d4ef657ff" providerId="ADAL" clId="{66B96A1D-D703-4B18-94B9-8D4B5CC7185D}" dt="2020-06-24T09:03:07.044" v="413" actId="26606"/>
          <ac:spMkLst>
            <pc:docMk/>
            <pc:sldMk cId="1554251338" sldId="257"/>
            <ac:spMk id="10" creationId="{CE957058-57AD-46A9-BAE9-7145CB3504F9}"/>
          </ac:spMkLst>
        </pc:spChg>
      </pc:sldChg>
      <pc:sldChg chg="addSp modSp mod setBg setClrOvrMap">
        <pc:chgData name="Sylvia Skerry" userId="ca1cd027-693f-4b91-9392-435d4ef657ff" providerId="ADAL" clId="{66B96A1D-D703-4B18-94B9-8D4B5CC7185D}" dt="2020-07-02T06:08:36.625" v="477" actId="14100"/>
        <pc:sldMkLst>
          <pc:docMk/>
          <pc:sldMk cId="4260619837" sldId="258"/>
        </pc:sldMkLst>
        <pc:spChg chg="mod">
          <ac:chgData name="Sylvia Skerry" userId="ca1cd027-693f-4b91-9392-435d4ef657ff" providerId="ADAL" clId="{66B96A1D-D703-4B18-94B9-8D4B5CC7185D}" dt="2020-06-24T07:51:53.269" v="147" actId="20577"/>
          <ac:spMkLst>
            <pc:docMk/>
            <pc:sldMk cId="4260619837" sldId="258"/>
            <ac:spMk id="2" creationId="{DD52668A-0E98-4632-B42B-7F6EC93FAA02}"/>
          </ac:spMkLst>
        </pc:spChg>
        <pc:spChg chg="mod">
          <ac:chgData name="Sylvia Skerry" userId="ca1cd027-693f-4b91-9392-435d4ef657ff" providerId="ADAL" clId="{66B96A1D-D703-4B18-94B9-8D4B5CC7185D}" dt="2020-07-02T06:08:36.625" v="477" actId="14100"/>
          <ac:spMkLst>
            <pc:docMk/>
            <pc:sldMk cId="4260619837" sldId="258"/>
            <ac:spMk id="3" creationId="{C31F4C1C-E783-4790-943E-92C8932C41D3}"/>
          </ac:spMkLst>
        </pc:spChg>
        <pc:spChg chg="add">
          <ac:chgData name="Sylvia Skerry" userId="ca1cd027-693f-4b91-9392-435d4ef657ff" providerId="ADAL" clId="{66B96A1D-D703-4B18-94B9-8D4B5CC7185D}" dt="2020-06-24T07:51:46.588" v="145" actId="26606"/>
          <ac:spMkLst>
            <pc:docMk/>
            <pc:sldMk cId="4260619837" sldId="258"/>
            <ac:spMk id="8" creationId="{CB972422-B794-4FA8-BCC6-BAF6938A1B53}"/>
          </ac:spMkLst>
        </pc:spChg>
        <pc:spChg chg="add">
          <ac:chgData name="Sylvia Skerry" userId="ca1cd027-693f-4b91-9392-435d4ef657ff" providerId="ADAL" clId="{66B96A1D-D703-4B18-94B9-8D4B5CC7185D}" dt="2020-06-24T07:51:46.588" v="145" actId="26606"/>
          <ac:spMkLst>
            <pc:docMk/>
            <pc:sldMk cId="4260619837" sldId="258"/>
            <ac:spMk id="10" creationId="{89DE9E2B-5611-49C8-862E-AD4D43A8AA6D}"/>
          </ac:spMkLst>
        </pc:spChg>
        <pc:spChg chg="add">
          <ac:chgData name="Sylvia Skerry" userId="ca1cd027-693f-4b91-9392-435d4ef657ff" providerId="ADAL" clId="{66B96A1D-D703-4B18-94B9-8D4B5CC7185D}" dt="2020-06-24T07:51:46.588" v="145" actId="26606"/>
          <ac:spMkLst>
            <pc:docMk/>
            <pc:sldMk cId="4260619837" sldId="258"/>
            <ac:spMk id="14" creationId="{519C7155-1644-4C60-B0B5-32B1800D6044}"/>
          </ac:spMkLst>
        </pc:spChg>
        <pc:cxnChg chg="add">
          <ac:chgData name="Sylvia Skerry" userId="ca1cd027-693f-4b91-9392-435d4ef657ff" providerId="ADAL" clId="{66B96A1D-D703-4B18-94B9-8D4B5CC7185D}" dt="2020-06-24T07:51:46.588" v="145" actId="26606"/>
          <ac:cxnSpMkLst>
            <pc:docMk/>
            <pc:sldMk cId="4260619837" sldId="258"/>
            <ac:cxnSpMk id="12" creationId="{5296EC4F-8732-481B-94CB-C98E4EF297FF}"/>
          </ac:cxnSpMkLst>
        </pc:cxnChg>
      </pc:sldChg>
      <pc:sldChg chg="addSp modSp mod setBg setClrOvrMap">
        <pc:chgData name="Sylvia Skerry" userId="ca1cd027-693f-4b91-9392-435d4ef657ff" providerId="ADAL" clId="{66B96A1D-D703-4B18-94B9-8D4B5CC7185D}" dt="2020-07-02T06:08:49.273" v="481" actId="27636"/>
        <pc:sldMkLst>
          <pc:docMk/>
          <pc:sldMk cId="3302499380" sldId="259"/>
        </pc:sldMkLst>
        <pc:spChg chg="mod">
          <ac:chgData name="Sylvia Skerry" userId="ca1cd027-693f-4b91-9392-435d4ef657ff" providerId="ADAL" clId="{66B96A1D-D703-4B18-94B9-8D4B5CC7185D}" dt="2020-06-24T07:52:07.598" v="148" actId="26606"/>
          <ac:spMkLst>
            <pc:docMk/>
            <pc:sldMk cId="3302499380" sldId="259"/>
            <ac:spMk id="2" creationId="{4A3F0C38-0DB3-4A28-8B5F-122826592C56}"/>
          </ac:spMkLst>
        </pc:spChg>
        <pc:spChg chg="mod">
          <ac:chgData name="Sylvia Skerry" userId="ca1cd027-693f-4b91-9392-435d4ef657ff" providerId="ADAL" clId="{66B96A1D-D703-4B18-94B9-8D4B5CC7185D}" dt="2020-07-02T06:08:49.273" v="481" actId="27636"/>
          <ac:spMkLst>
            <pc:docMk/>
            <pc:sldMk cId="3302499380" sldId="259"/>
            <ac:spMk id="3" creationId="{5E9F383A-F0D0-47A8-BD83-C9B91258F883}"/>
          </ac:spMkLst>
        </pc:spChg>
        <pc:spChg chg="add">
          <ac:chgData name="Sylvia Skerry" userId="ca1cd027-693f-4b91-9392-435d4ef657ff" providerId="ADAL" clId="{66B96A1D-D703-4B18-94B9-8D4B5CC7185D}" dt="2020-06-24T07:52:07.598" v="148" actId="26606"/>
          <ac:spMkLst>
            <pc:docMk/>
            <pc:sldMk cId="3302499380" sldId="259"/>
            <ac:spMk id="8" creationId="{CB972422-B794-4FA8-BCC6-BAF6938A1B53}"/>
          </ac:spMkLst>
        </pc:spChg>
        <pc:spChg chg="add">
          <ac:chgData name="Sylvia Skerry" userId="ca1cd027-693f-4b91-9392-435d4ef657ff" providerId="ADAL" clId="{66B96A1D-D703-4B18-94B9-8D4B5CC7185D}" dt="2020-06-24T07:52:07.598" v="148" actId="26606"/>
          <ac:spMkLst>
            <pc:docMk/>
            <pc:sldMk cId="3302499380" sldId="259"/>
            <ac:spMk id="10" creationId="{89DE9E2B-5611-49C8-862E-AD4D43A8AA6D}"/>
          </ac:spMkLst>
        </pc:spChg>
        <pc:spChg chg="add">
          <ac:chgData name="Sylvia Skerry" userId="ca1cd027-693f-4b91-9392-435d4ef657ff" providerId="ADAL" clId="{66B96A1D-D703-4B18-94B9-8D4B5CC7185D}" dt="2020-06-24T07:52:07.598" v="148" actId="26606"/>
          <ac:spMkLst>
            <pc:docMk/>
            <pc:sldMk cId="3302499380" sldId="259"/>
            <ac:spMk id="14" creationId="{519C7155-1644-4C60-B0B5-32B1800D6044}"/>
          </ac:spMkLst>
        </pc:spChg>
        <pc:cxnChg chg="add">
          <ac:chgData name="Sylvia Skerry" userId="ca1cd027-693f-4b91-9392-435d4ef657ff" providerId="ADAL" clId="{66B96A1D-D703-4B18-94B9-8D4B5CC7185D}" dt="2020-06-24T07:52:07.598" v="148" actId="26606"/>
          <ac:cxnSpMkLst>
            <pc:docMk/>
            <pc:sldMk cId="3302499380" sldId="259"/>
            <ac:cxnSpMk id="12" creationId="{5296EC4F-8732-481B-94CB-C98E4EF297FF}"/>
          </ac:cxnSpMkLst>
        </pc:cxnChg>
      </pc:sldChg>
      <pc:sldChg chg="addSp delSp modSp mod setBg setClrOvrMap">
        <pc:chgData name="Sylvia Skerry" userId="ca1cd027-693f-4b91-9392-435d4ef657ff" providerId="ADAL" clId="{66B96A1D-D703-4B18-94B9-8D4B5CC7185D}" dt="2020-07-05T08:31:52.010" v="1063" actId="20577"/>
        <pc:sldMkLst>
          <pc:docMk/>
          <pc:sldMk cId="1491922870" sldId="260"/>
        </pc:sldMkLst>
        <pc:spChg chg="mod">
          <ac:chgData name="Sylvia Skerry" userId="ca1cd027-693f-4b91-9392-435d4ef657ff" providerId="ADAL" clId="{66B96A1D-D703-4B18-94B9-8D4B5CC7185D}" dt="2020-06-24T07:53:18.932" v="150" actId="26606"/>
          <ac:spMkLst>
            <pc:docMk/>
            <pc:sldMk cId="1491922870" sldId="260"/>
            <ac:spMk id="2" creationId="{E344CCEC-1F0C-4849-AD13-E3FE96804E41}"/>
          </ac:spMkLst>
        </pc:spChg>
        <pc:spChg chg="del">
          <ac:chgData name="Sylvia Skerry" userId="ca1cd027-693f-4b91-9392-435d4ef657ff" providerId="ADAL" clId="{66B96A1D-D703-4B18-94B9-8D4B5CC7185D}" dt="2020-06-24T07:53:18.932" v="150" actId="26606"/>
          <ac:spMkLst>
            <pc:docMk/>
            <pc:sldMk cId="1491922870" sldId="260"/>
            <ac:spMk id="3" creationId="{C9C53204-A981-40FB-8157-71B09EAA4AA5}"/>
          </ac:spMkLst>
        </pc:spChg>
        <pc:spChg chg="add">
          <ac:chgData name="Sylvia Skerry" userId="ca1cd027-693f-4b91-9392-435d4ef657ff" providerId="ADAL" clId="{66B96A1D-D703-4B18-94B9-8D4B5CC7185D}" dt="2020-06-24T07:53:18.932" v="150" actId="26606"/>
          <ac:spMkLst>
            <pc:docMk/>
            <pc:sldMk cId="1491922870" sldId="260"/>
            <ac:spMk id="9" creationId="{903EC245-C9B2-41DB-AC99-41DB7FC148D7}"/>
          </ac:spMkLst>
        </pc:spChg>
        <pc:spChg chg="add">
          <ac:chgData name="Sylvia Skerry" userId="ca1cd027-693f-4b91-9392-435d4ef657ff" providerId="ADAL" clId="{66B96A1D-D703-4B18-94B9-8D4B5CC7185D}" dt="2020-06-24T07:53:18.932" v="150" actId="26606"/>
          <ac:spMkLst>
            <pc:docMk/>
            <pc:sldMk cId="1491922870" sldId="260"/>
            <ac:spMk id="11" creationId="{DD006CB6-41D0-433B-A9A4-C3C0695FD141}"/>
          </ac:spMkLst>
        </pc:spChg>
        <pc:spChg chg="add">
          <ac:chgData name="Sylvia Skerry" userId="ca1cd027-693f-4b91-9392-435d4ef657ff" providerId="ADAL" clId="{66B96A1D-D703-4B18-94B9-8D4B5CC7185D}" dt="2020-06-24T07:53:18.932" v="150" actId="26606"/>
          <ac:spMkLst>
            <pc:docMk/>
            <pc:sldMk cId="1491922870" sldId="260"/>
            <ac:spMk id="13" creationId="{6B085380-27CE-4E71-AA77-81E6A0399166}"/>
          </ac:spMkLst>
        </pc:spChg>
        <pc:graphicFrameChg chg="add mod">
          <ac:chgData name="Sylvia Skerry" userId="ca1cd027-693f-4b91-9392-435d4ef657ff" providerId="ADAL" clId="{66B96A1D-D703-4B18-94B9-8D4B5CC7185D}" dt="2020-07-05T08:31:52.010" v="1063" actId="20577"/>
          <ac:graphicFrameMkLst>
            <pc:docMk/>
            <pc:sldMk cId="1491922870" sldId="260"/>
            <ac:graphicFrameMk id="5" creationId="{99077DDE-5E25-4FD0-ADF5-D5B5137B5665}"/>
          </ac:graphicFrameMkLst>
        </pc:graphicFrameChg>
      </pc:sldChg>
      <pc:sldChg chg="modSp mod setBg">
        <pc:chgData name="Sylvia Skerry" userId="ca1cd027-693f-4b91-9392-435d4ef657ff" providerId="ADAL" clId="{66B96A1D-D703-4B18-94B9-8D4B5CC7185D}" dt="2020-06-24T07:52:19.765" v="149" actId="1076"/>
        <pc:sldMkLst>
          <pc:docMk/>
          <pc:sldMk cId="3655113993" sldId="261"/>
        </pc:sldMkLst>
        <pc:spChg chg="mod">
          <ac:chgData name="Sylvia Skerry" userId="ca1cd027-693f-4b91-9392-435d4ef657ff" providerId="ADAL" clId="{66B96A1D-D703-4B18-94B9-8D4B5CC7185D}" dt="2020-06-24T07:38:04.629" v="0" actId="26606"/>
          <ac:spMkLst>
            <pc:docMk/>
            <pc:sldMk cId="3655113993" sldId="261"/>
            <ac:spMk id="2" creationId="{964C9435-2BFE-4ABF-89FC-EAD83AA1632F}"/>
          </ac:spMkLst>
        </pc:spChg>
        <pc:spChg chg="mod">
          <ac:chgData name="Sylvia Skerry" userId="ca1cd027-693f-4b91-9392-435d4ef657ff" providerId="ADAL" clId="{66B96A1D-D703-4B18-94B9-8D4B5CC7185D}" dt="2020-06-24T07:52:19.765" v="149" actId="1076"/>
          <ac:spMkLst>
            <pc:docMk/>
            <pc:sldMk cId="3655113993" sldId="261"/>
            <ac:spMk id="7" creationId="{9F3CDADC-86A5-4BF6-928D-962878237E6C}"/>
          </ac:spMkLst>
        </pc:spChg>
        <pc:graphicFrameChg chg="mod ord">
          <ac:chgData name="Sylvia Skerry" userId="ca1cd027-693f-4b91-9392-435d4ef657ff" providerId="ADAL" clId="{66B96A1D-D703-4B18-94B9-8D4B5CC7185D}" dt="2020-06-24T07:38:04.629" v="0" actId="26606"/>
          <ac:graphicFrameMkLst>
            <pc:docMk/>
            <pc:sldMk cId="3655113993" sldId="261"/>
            <ac:graphicFrameMk id="6" creationId="{592E01F9-D041-419A-B70F-944EEBB0586A}"/>
          </ac:graphicFrameMkLst>
        </pc:graphicFrameChg>
      </pc:sldChg>
      <pc:sldChg chg="addSp delSp modSp mod setBg">
        <pc:chgData name="Sylvia Skerry" userId="ca1cd027-693f-4b91-9392-435d4ef657ff" providerId="ADAL" clId="{66B96A1D-D703-4B18-94B9-8D4B5CC7185D}" dt="2020-07-15T06:46:41.374" v="1070" actId="113"/>
        <pc:sldMkLst>
          <pc:docMk/>
          <pc:sldMk cId="2702667471" sldId="262"/>
        </pc:sldMkLst>
        <pc:spChg chg="mod">
          <ac:chgData name="Sylvia Skerry" userId="ca1cd027-693f-4b91-9392-435d4ef657ff" providerId="ADAL" clId="{66B96A1D-D703-4B18-94B9-8D4B5CC7185D}" dt="2020-06-24T07:38:15.496" v="1" actId="26606"/>
          <ac:spMkLst>
            <pc:docMk/>
            <pc:sldMk cId="2702667471" sldId="262"/>
            <ac:spMk id="2" creationId="{FA48A522-5AEE-4457-87C5-4C484600E230}"/>
          </ac:spMkLst>
        </pc:spChg>
        <pc:spChg chg="mod">
          <ac:chgData name="Sylvia Skerry" userId="ca1cd027-693f-4b91-9392-435d4ef657ff" providerId="ADAL" clId="{66B96A1D-D703-4B18-94B9-8D4B5CC7185D}" dt="2020-07-02T06:09:26.328" v="485" actId="14100"/>
          <ac:spMkLst>
            <pc:docMk/>
            <pc:sldMk cId="2702667471" sldId="262"/>
            <ac:spMk id="3" creationId="{57BE9832-2A4A-4905-83D8-B5D77A6736C5}"/>
          </ac:spMkLst>
        </pc:spChg>
        <pc:spChg chg="add del mod">
          <ac:chgData name="Sylvia Skerry" userId="ca1cd027-693f-4b91-9392-435d4ef657ff" providerId="ADAL" clId="{66B96A1D-D703-4B18-94B9-8D4B5CC7185D}" dt="2020-06-24T07:38:54.826" v="13"/>
          <ac:spMkLst>
            <pc:docMk/>
            <pc:sldMk cId="2702667471" sldId="262"/>
            <ac:spMk id="5" creationId="{6F65AB67-90B2-4326-8451-5BAB0EFCE793}"/>
          </ac:spMkLst>
        </pc:spChg>
        <pc:spChg chg="add del mod">
          <ac:chgData name="Sylvia Skerry" userId="ca1cd027-693f-4b91-9392-435d4ef657ff" providerId="ADAL" clId="{66B96A1D-D703-4B18-94B9-8D4B5CC7185D}" dt="2020-06-24T07:40:27.114" v="22" actId="478"/>
          <ac:spMkLst>
            <pc:docMk/>
            <pc:sldMk cId="2702667471" sldId="262"/>
            <ac:spMk id="6" creationId="{B38A4F8C-17D6-4040-91A4-F0C4FE411811}"/>
          </ac:spMkLst>
        </pc:spChg>
        <pc:graphicFrameChg chg="mod modGraphic">
          <ac:chgData name="Sylvia Skerry" userId="ca1cd027-693f-4b91-9392-435d4ef657ff" providerId="ADAL" clId="{66B96A1D-D703-4B18-94B9-8D4B5CC7185D}" dt="2020-07-15T06:46:41.374" v="1070" actId="113"/>
          <ac:graphicFrameMkLst>
            <pc:docMk/>
            <pc:sldMk cId="2702667471" sldId="262"/>
            <ac:graphicFrameMk id="4" creationId="{8650B132-2F12-415A-8214-EBE336B9F26A}"/>
          </ac:graphicFrameMkLst>
        </pc:graphicFrameChg>
      </pc:sldChg>
      <pc:sldChg chg="addSp modSp mod setBg setClrOvrMap">
        <pc:chgData name="Sylvia Skerry" userId="ca1cd027-693f-4b91-9392-435d4ef657ff" providerId="ADAL" clId="{66B96A1D-D703-4B18-94B9-8D4B5CC7185D}" dt="2020-06-24T08:02:22.120" v="166" actId="207"/>
        <pc:sldMkLst>
          <pc:docMk/>
          <pc:sldMk cId="1828049173" sldId="263"/>
        </pc:sldMkLst>
        <pc:spChg chg="mod">
          <ac:chgData name="Sylvia Skerry" userId="ca1cd027-693f-4b91-9392-435d4ef657ff" providerId="ADAL" clId="{66B96A1D-D703-4B18-94B9-8D4B5CC7185D}" dt="2020-06-24T08:01:35.028" v="158" actId="26606"/>
          <ac:spMkLst>
            <pc:docMk/>
            <pc:sldMk cId="1828049173" sldId="263"/>
            <ac:spMk id="2" creationId="{D8998BD9-BC15-4A27-BC91-BCE1B2CE91FC}"/>
          </ac:spMkLst>
        </pc:spChg>
        <pc:spChg chg="mod">
          <ac:chgData name="Sylvia Skerry" userId="ca1cd027-693f-4b91-9392-435d4ef657ff" providerId="ADAL" clId="{66B96A1D-D703-4B18-94B9-8D4B5CC7185D}" dt="2020-06-24T08:02:22.120" v="166" actId="207"/>
          <ac:spMkLst>
            <pc:docMk/>
            <pc:sldMk cId="1828049173" sldId="263"/>
            <ac:spMk id="3" creationId="{E0082497-50DB-41ED-9674-CCDF1814633F}"/>
          </ac:spMkLst>
        </pc:spChg>
        <pc:spChg chg="add">
          <ac:chgData name="Sylvia Skerry" userId="ca1cd027-693f-4b91-9392-435d4ef657ff" providerId="ADAL" clId="{66B96A1D-D703-4B18-94B9-8D4B5CC7185D}" dt="2020-06-24T08:01:35.028" v="158" actId="26606"/>
          <ac:spMkLst>
            <pc:docMk/>
            <pc:sldMk cId="1828049173" sldId="263"/>
            <ac:spMk id="8" creationId="{CB972422-B794-4FA8-BCC6-BAF6938A1B53}"/>
          </ac:spMkLst>
        </pc:spChg>
        <pc:spChg chg="add">
          <ac:chgData name="Sylvia Skerry" userId="ca1cd027-693f-4b91-9392-435d4ef657ff" providerId="ADAL" clId="{66B96A1D-D703-4B18-94B9-8D4B5CC7185D}" dt="2020-06-24T08:01:35.028" v="158" actId="26606"/>
          <ac:spMkLst>
            <pc:docMk/>
            <pc:sldMk cId="1828049173" sldId="263"/>
            <ac:spMk id="10" creationId="{89DE9E2B-5611-49C8-862E-AD4D43A8AA6D}"/>
          </ac:spMkLst>
        </pc:spChg>
        <pc:spChg chg="add">
          <ac:chgData name="Sylvia Skerry" userId="ca1cd027-693f-4b91-9392-435d4ef657ff" providerId="ADAL" clId="{66B96A1D-D703-4B18-94B9-8D4B5CC7185D}" dt="2020-06-24T08:01:35.028" v="158" actId="26606"/>
          <ac:spMkLst>
            <pc:docMk/>
            <pc:sldMk cId="1828049173" sldId="263"/>
            <ac:spMk id="14" creationId="{519C7155-1644-4C60-B0B5-32B1800D6044}"/>
          </ac:spMkLst>
        </pc:spChg>
        <pc:cxnChg chg="add">
          <ac:chgData name="Sylvia Skerry" userId="ca1cd027-693f-4b91-9392-435d4ef657ff" providerId="ADAL" clId="{66B96A1D-D703-4B18-94B9-8D4B5CC7185D}" dt="2020-06-24T08:01:35.028" v="158" actId="26606"/>
          <ac:cxnSpMkLst>
            <pc:docMk/>
            <pc:sldMk cId="1828049173" sldId="263"/>
            <ac:cxnSpMk id="12" creationId="{5296EC4F-8732-481B-94CB-C98E4EF297FF}"/>
          </ac:cxnSpMkLst>
        </pc:cxnChg>
      </pc:sldChg>
      <pc:sldChg chg="modSp">
        <pc:chgData name="Sylvia Skerry" userId="ca1cd027-693f-4b91-9392-435d4ef657ff" providerId="ADAL" clId="{66B96A1D-D703-4B18-94B9-8D4B5CC7185D}" dt="2020-07-15T06:47:40.728" v="1074" actId="121"/>
        <pc:sldMkLst>
          <pc:docMk/>
          <pc:sldMk cId="3520219104" sldId="264"/>
        </pc:sldMkLst>
        <pc:graphicFrameChg chg="mod modGraphic">
          <ac:chgData name="Sylvia Skerry" userId="ca1cd027-693f-4b91-9392-435d4ef657ff" providerId="ADAL" clId="{66B96A1D-D703-4B18-94B9-8D4B5CC7185D}" dt="2020-07-15T06:47:40.728" v="1074" actId="121"/>
          <ac:graphicFrameMkLst>
            <pc:docMk/>
            <pc:sldMk cId="3520219104" sldId="264"/>
            <ac:graphicFrameMk id="4" creationId="{FA428471-BA65-4B61-946A-4DCA502AFEED}"/>
          </ac:graphicFrameMkLst>
        </pc:graphicFrameChg>
      </pc:sldChg>
      <pc:sldChg chg="addSp delSp modSp mod setBg setClrOvrMap">
        <pc:chgData name="Sylvia Skerry" userId="ca1cd027-693f-4b91-9392-435d4ef657ff" providerId="ADAL" clId="{66B96A1D-D703-4B18-94B9-8D4B5CC7185D}" dt="2020-06-24T11:12:29.070" v="449" actId="20577"/>
        <pc:sldMkLst>
          <pc:docMk/>
          <pc:sldMk cId="171172162" sldId="265"/>
        </pc:sldMkLst>
        <pc:spChg chg="mod">
          <ac:chgData name="Sylvia Skerry" userId="ca1cd027-693f-4b91-9392-435d4ef657ff" providerId="ADAL" clId="{66B96A1D-D703-4B18-94B9-8D4B5CC7185D}" dt="2020-06-24T07:41:09.015" v="27" actId="26606"/>
          <ac:spMkLst>
            <pc:docMk/>
            <pc:sldMk cId="171172162" sldId="265"/>
            <ac:spMk id="2" creationId="{2EB26002-21BD-4A11-9B27-3C8026424CAC}"/>
          </ac:spMkLst>
        </pc:spChg>
        <pc:spChg chg="del">
          <ac:chgData name="Sylvia Skerry" userId="ca1cd027-693f-4b91-9392-435d4ef657ff" providerId="ADAL" clId="{66B96A1D-D703-4B18-94B9-8D4B5CC7185D}" dt="2020-06-24T07:41:09.015" v="27" actId="26606"/>
          <ac:spMkLst>
            <pc:docMk/>
            <pc:sldMk cId="171172162" sldId="265"/>
            <ac:spMk id="4" creationId="{086DF3F2-24E4-48EC-ACE9-FA92FD84009E}"/>
          </ac:spMkLst>
        </pc:spChg>
        <pc:spChg chg="add">
          <ac:chgData name="Sylvia Skerry" userId="ca1cd027-693f-4b91-9392-435d4ef657ff" providerId="ADAL" clId="{66B96A1D-D703-4B18-94B9-8D4B5CC7185D}" dt="2020-06-24T07:41:09.015" v="27" actId="26606"/>
          <ac:spMkLst>
            <pc:docMk/>
            <pc:sldMk cId="171172162" sldId="265"/>
            <ac:spMk id="10" creationId="{903EC245-C9B2-41DB-AC99-41DB7FC148D7}"/>
          </ac:spMkLst>
        </pc:spChg>
        <pc:spChg chg="add">
          <ac:chgData name="Sylvia Skerry" userId="ca1cd027-693f-4b91-9392-435d4ef657ff" providerId="ADAL" clId="{66B96A1D-D703-4B18-94B9-8D4B5CC7185D}" dt="2020-06-24T07:41:09.015" v="27" actId="26606"/>
          <ac:spMkLst>
            <pc:docMk/>
            <pc:sldMk cId="171172162" sldId="265"/>
            <ac:spMk id="12" creationId="{DD006CB6-41D0-433B-A9A4-C3C0695FD141}"/>
          </ac:spMkLst>
        </pc:spChg>
        <pc:spChg chg="add">
          <ac:chgData name="Sylvia Skerry" userId="ca1cd027-693f-4b91-9392-435d4ef657ff" providerId="ADAL" clId="{66B96A1D-D703-4B18-94B9-8D4B5CC7185D}" dt="2020-06-24T07:41:09.015" v="27" actId="26606"/>
          <ac:spMkLst>
            <pc:docMk/>
            <pc:sldMk cId="171172162" sldId="265"/>
            <ac:spMk id="14" creationId="{6B085380-27CE-4E71-AA77-81E6A0399166}"/>
          </ac:spMkLst>
        </pc:spChg>
        <pc:graphicFrameChg chg="add mod">
          <ac:chgData name="Sylvia Skerry" userId="ca1cd027-693f-4b91-9392-435d4ef657ff" providerId="ADAL" clId="{66B96A1D-D703-4B18-94B9-8D4B5CC7185D}" dt="2020-06-24T11:12:29.070" v="449" actId="20577"/>
          <ac:graphicFrameMkLst>
            <pc:docMk/>
            <pc:sldMk cId="171172162" sldId="265"/>
            <ac:graphicFrameMk id="6" creationId="{B69011F1-0262-45C5-8ABB-3E5CEDF26F6F}"/>
          </ac:graphicFrameMkLst>
        </pc:graphicFrameChg>
      </pc:sldChg>
      <pc:sldChg chg="addSp delSp modSp mod setBg setClrOvrMap">
        <pc:chgData name="Sylvia Skerry" userId="ca1cd027-693f-4b91-9392-435d4ef657ff" providerId="ADAL" clId="{66B96A1D-D703-4B18-94B9-8D4B5CC7185D}" dt="2020-06-24T07:45:11.722" v="50" actId="26606"/>
        <pc:sldMkLst>
          <pc:docMk/>
          <pc:sldMk cId="1947819054" sldId="266"/>
        </pc:sldMkLst>
        <pc:spChg chg="mod">
          <ac:chgData name="Sylvia Skerry" userId="ca1cd027-693f-4b91-9392-435d4ef657ff" providerId="ADAL" clId="{66B96A1D-D703-4B18-94B9-8D4B5CC7185D}" dt="2020-06-24T07:45:11.722" v="50" actId="26606"/>
          <ac:spMkLst>
            <pc:docMk/>
            <pc:sldMk cId="1947819054" sldId="266"/>
            <ac:spMk id="2" creationId="{E9B16C32-D513-4224-886D-1CD0E854F4E9}"/>
          </ac:spMkLst>
        </pc:spChg>
        <pc:spChg chg="add del">
          <ac:chgData name="Sylvia Skerry" userId="ca1cd027-693f-4b91-9392-435d4ef657ff" providerId="ADAL" clId="{66B96A1D-D703-4B18-94B9-8D4B5CC7185D}" dt="2020-06-24T07:44:42.780" v="42" actId="26606"/>
          <ac:spMkLst>
            <pc:docMk/>
            <pc:sldMk cId="1947819054" sldId="266"/>
            <ac:spMk id="9" creationId="{8B3AE79A-6B95-44C3-B0A5-80E2F3E60606}"/>
          </ac:spMkLst>
        </pc:spChg>
        <pc:spChg chg="add del">
          <ac:chgData name="Sylvia Skerry" userId="ca1cd027-693f-4b91-9392-435d4ef657ff" providerId="ADAL" clId="{66B96A1D-D703-4B18-94B9-8D4B5CC7185D}" dt="2020-06-24T07:44:42.780" v="42" actId="26606"/>
          <ac:spMkLst>
            <pc:docMk/>
            <pc:sldMk cId="1947819054" sldId="266"/>
            <ac:spMk id="11" creationId="{4A49FE10-080D-48D7-80FF-9A64D270AD87}"/>
          </ac:spMkLst>
        </pc:spChg>
        <pc:spChg chg="add del">
          <ac:chgData name="Sylvia Skerry" userId="ca1cd027-693f-4b91-9392-435d4ef657ff" providerId="ADAL" clId="{66B96A1D-D703-4B18-94B9-8D4B5CC7185D}" dt="2020-06-24T07:44:42.780" v="42" actId="26606"/>
          <ac:spMkLst>
            <pc:docMk/>
            <pc:sldMk cId="1947819054" sldId="266"/>
            <ac:spMk id="13" creationId="{60A9E987-6859-4A62-922F-51B47D50D793}"/>
          </ac:spMkLst>
        </pc:spChg>
        <pc:spChg chg="add del">
          <ac:chgData name="Sylvia Skerry" userId="ca1cd027-693f-4b91-9392-435d4ef657ff" providerId="ADAL" clId="{66B96A1D-D703-4B18-94B9-8D4B5CC7185D}" dt="2020-06-24T07:44:59.134" v="48"/>
          <ac:spMkLst>
            <pc:docMk/>
            <pc:sldMk cId="1947819054" sldId="266"/>
            <ac:spMk id="14" creationId="{81D00B9B-CB5C-4B99-B0C1-23B35278883B}"/>
          </ac:spMkLst>
        </pc:spChg>
        <pc:spChg chg="add del mod">
          <ac:chgData name="Sylvia Skerry" userId="ca1cd027-693f-4b91-9392-435d4ef657ff" providerId="ADAL" clId="{66B96A1D-D703-4B18-94B9-8D4B5CC7185D}" dt="2020-06-24T07:44:56.878" v="47"/>
          <ac:spMkLst>
            <pc:docMk/>
            <pc:sldMk cId="1947819054" sldId="266"/>
            <ac:spMk id="15" creationId="{3B617736-D744-4486-8F7F-3EE3B9BC7F20}"/>
          </ac:spMkLst>
        </pc:spChg>
        <pc:spChg chg="add del">
          <ac:chgData name="Sylvia Skerry" userId="ca1cd027-693f-4b91-9392-435d4ef657ff" providerId="ADAL" clId="{66B96A1D-D703-4B18-94B9-8D4B5CC7185D}" dt="2020-06-24T07:44:45.557" v="43" actId="478"/>
          <ac:spMkLst>
            <pc:docMk/>
            <pc:sldMk cId="1947819054" sldId="266"/>
            <ac:spMk id="16" creationId="{332962D8-1866-4C0F-849F-D2FB8EBE9EF1}"/>
          </ac:spMkLst>
        </pc:spChg>
        <pc:spChg chg="add del">
          <ac:chgData name="Sylvia Skerry" userId="ca1cd027-693f-4b91-9392-435d4ef657ff" providerId="ADAL" clId="{66B96A1D-D703-4B18-94B9-8D4B5CC7185D}" dt="2020-06-24T07:45:11.722" v="50" actId="26606"/>
          <ac:spMkLst>
            <pc:docMk/>
            <pc:sldMk cId="1947819054" sldId="266"/>
            <ac:spMk id="21" creationId="{F5D04095-82A0-4203-9728-B32227226818}"/>
          </ac:spMkLst>
        </pc:spChg>
        <pc:spChg chg="add del">
          <ac:chgData name="Sylvia Skerry" userId="ca1cd027-693f-4b91-9392-435d4ef657ff" providerId="ADAL" clId="{66B96A1D-D703-4B18-94B9-8D4B5CC7185D}" dt="2020-06-24T07:45:11.722" v="50" actId="26606"/>
          <ac:spMkLst>
            <pc:docMk/>
            <pc:sldMk cId="1947819054" sldId="266"/>
            <ac:spMk id="23" creationId="{F6775829-84CA-4765-8BE1-88A69E91D940}"/>
          </ac:spMkLst>
        </pc:spChg>
        <pc:spChg chg="add">
          <ac:chgData name="Sylvia Skerry" userId="ca1cd027-693f-4b91-9392-435d4ef657ff" providerId="ADAL" clId="{66B96A1D-D703-4B18-94B9-8D4B5CC7185D}" dt="2020-06-24T07:45:11.722" v="50" actId="26606"/>
          <ac:spMkLst>
            <pc:docMk/>
            <pc:sldMk cId="1947819054" sldId="266"/>
            <ac:spMk id="28" creationId="{96F36299-AB34-4381-8268-0EBF2EF55CAB}"/>
          </ac:spMkLst>
        </pc:spChg>
        <pc:spChg chg="add">
          <ac:chgData name="Sylvia Skerry" userId="ca1cd027-693f-4b91-9392-435d4ef657ff" providerId="ADAL" clId="{66B96A1D-D703-4B18-94B9-8D4B5CC7185D}" dt="2020-06-24T07:45:11.722" v="50" actId="26606"/>
          <ac:spMkLst>
            <pc:docMk/>
            <pc:sldMk cId="1947819054" sldId="266"/>
            <ac:spMk id="30" creationId="{7102A590-F9D8-4E57-B069-92109B64F145}"/>
          </ac:spMkLst>
        </pc:spChg>
        <pc:spChg chg="add">
          <ac:chgData name="Sylvia Skerry" userId="ca1cd027-693f-4b91-9392-435d4ef657ff" providerId="ADAL" clId="{66B96A1D-D703-4B18-94B9-8D4B5CC7185D}" dt="2020-06-24T07:45:11.722" v="50" actId="26606"/>
          <ac:spMkLst>
            <pc:docMk/>
            <pc:sldMk cId="1947819054" sldId="266"/>
            <ac:spMk id="32" creationId="{75496513-37AD-4D15-9914-AB18C9817F21}"/>
          </ac:spMkLst>
        </pc:spChg>
        <pc:picChg chg="add del mod ord">
          <ac:chgData name="Sylvia Skerry" userId="ca1cd027-693f-4b91-9392-435d4ef657ff" providerId="ADAL" clId="{66B96A1D-D703-4B18-94B9-8D4B5CC7185D}" dt="2020-06-24T07:45:01.329" v="49"/>
          <ac:picMkLst>
            <pc:docMk/>
            <pc:sldMk cId="1947819054" sldId="266"/>
            <ac:picMk id="6" creationId="{4F551B08-F2D9-4A71-84D2-ED68A54A0C19}"/>
          </ac:picMkLst>
        </pc:picChg>
      </pc:sldChg>
      <pc:sldChg chg="delSp modSp">
        <pc:chgData name="Sylvia Skerry" userId="ca1cd027-693f-4b91-9392-435d4ef657ff" providerId="ADAL" clId="{66B96A1D-D703-4B18-94B9-8D4B5CC7185D}" dt="2020-07-02T06:11:22.574" v="487" actId="1076"/>
        <pc:sldMkLst>
          <pc:docMk/>
          <pc:sldMk cId="74938767" sldId="267"/>
        </pc:sldMkLst>
        <pc:spChg chg="del mod">
          <ac:chgData name="Sylvia Skerry" userId="ca1cd027-693f-4b91-9392-435d4ef657ff" providerId="ADAL" clId="{66B96A1D-D703-4B18-94B9-8D4B5CC7185D}" dt="2020-06-24T07:45:35.398" v="54" actId="478"/>
          <ac:spMkLst>
            <pc:docMk/>
            <pc:sldMk cId="74938767" sldId="267"/>
            <ac:spMk id="7" creationId="{01ECFA49-4DFC-417E-BF43-D34F49A40509}"/>
          </ac:spMkLst>
        </pc:spChg>
        <pc:spChg chg="mod">
          <ac:chgData name="Sylvia Skerry" userId="ca1cd027-693f-4b91-9392-435d4ef657ff" providerId="ADAL" clId="{66B96A1D-D703-4B18-94B9-8D4B5CC7185D}" dt="2020-07-02T06:11:22.574" v="487" actId="1076"/>
          <ac:spMkLst>
            <pc:docMk/>
            <pc:sldMk cId="74938767" sldId="267"/>
            <ac:spMk id="10" creationId="{AFBCCF38-1810-4C58-AB2D-42856ECA5C5A}"/>
          </ac:spMkLst>
        </pc:spChg>
        <pc:graphicFrameChg chg="mod">
          <ac:chgData name="Sylvia Skerry" userId="ca1cd027-693f-4b91-9392-435d4ef657ff" providerId="ADAL" clId="{66B96A1D-D703-4B18-94B9-8D4B5CC7185D}" dt="2020-06-24T11:24:58.442" v="451" actId="1076"/>
          <ac:graphicFrameMkLst>
            <pc:docMk/>
            <pc:sldMk cId="74938767" sldId="267"/>
            <ac:graphicFrameMk id="12" creationId="{FA96A901-9521-4F6E-9C62-2957209A850C}"/>
          </ac:graphicFrameMkLst>
        </pc:graphicFrameChg>
        <pc:graphicFrameChg chg="mod modGraphic">
          <ac:chgData name="Sylvia Skerry" userId="ca1cd027-693f-4b91-9392-435d4ef657ff" providerId="ADAL" clId="{66B96A1D-D703-4B18-94B9-8D4B5CC7185D}" dt="2020-06-24T07:47:49.101" v="115" actId="1076"/>
          <ac:graphicFrameMkLst>
            <pc:docMk/>
            <pc:sldMk cId="74938767" sldId="267"/>
            <ac:graphicFrameMk id="13" creationId="{22E57086-6A42-4647-B8EF-97E3ED36BC49}"/>
          </ac:graphicFrameMkLst>
        </pc:graphicFrameChg>
      </pc:sldChg>
      <pc:sldChg chg="addSp delSp modSp mod setBg setClrOvrMap">
        <pc:chgData name="Sylvia Skerry" userId="ca1cd027-693f-4b91-9392-435d4ef657ff" providerId="ADAL" clId="{66B96A1D-D703-4B18-94B9-8D4B5CC7185D}" dt="2020-07-15T07:35:11.979" v="1082" actId="242"/>
        <pc:sldMkLst>
          <pc:docMk/>
          <pc:sldMk cId="2400357151" sldId="268"/>
        </pc:sldMkLst>
        <pc:spChg chg="mod">
          <ac:chgData name="Sylvia Skerry" userId="ca1cd027-693f-4b91-9392-435d4ef657ff" providerId="ADAL" clId="{66B96A1D-D703-4B18-94B9-8D4B5CC7185D}" dt="2020-07-02T06:12:02.584" v="527" actId="20577"/>
          <ac:spMkLst>
            <pc:docMk/>
            <pc:sldMk cId="2400357151" sldId="268"/>
            <ac:spMk id="2" creationId="{C3B3BF3C-E214-4D99-BD43-604C2EAF3FBF}"/>
          </ac:spMkLst>
        </pc:spChg>
        <pc:spChg chg="mod">
          <ac:chgData name="Sylvia Skerry" userId="ca1cd027-693f-4b91-9392-435d4ef657ff" providerId="ADAL" clId="{66B96A1D-D703-4B18-94B9-8D4B5CC7185D}" dt="2020-07-15T07:35:11.979" v="1082" actId="242"/>
          <ac:spMkLst>
            <pc:docMk/>
            <pc:sldMk cId="2400357151" sldId="268"/>
            <ac:spMk id="3" creationId="{646D4ED4-5FBA-4240-AA55-3FC4678EAAEA}"/>
          </ac:spMkLst>
        </pc:spChg>
        <pc:spChg chg="add del">
          <ac:chgData name="Sylvia Skerry" userId="ca1cd027-693f-4b91-9392-435d4ef657ff" providerId="ADAL" clId="{66B96A1D-D703-4B18-94B9-8D4B5CC7185D}" dt="2020-06-24T08:03:09.023" v="167" actId="26606"/>
          <ac:spMkLst>
            <pc:docMk/>
            <pc:sldMk cId="2400357151" sldId="268"/>
            <ac:spMk id="9" creationId="{9A457F22-2034-4200-B6E4-5B8372AAC226}"/>
          </ac:spMkLst>
        </pc:spChg>
        <pc:spChg chg="add del">
          <ac:chgData name="Sylvia Skerry" userId="ca1cd027-693f-4b91-9392-435d4ef657ff" providerId="ADAL" clId="{66B96A1D-D703-4B18-94B9-8D4B5CC7185D}" dt="2020-06-24T08:03:09.023" v="167" actId="26606"/>
          <ac:spMkLst>
            <pc:docMk/>
            <pc:sldMk cId="2400357151" sldId="268"/>
            <ac:spMk id="11" creationId="{A9DA7986-F4F5-4F92-94A3-343B2D72001D}"/>
          </ac:spMkLst>
        </pc:spChg>
        <pc:spChg chg="add del">
          <ac:chgData name="Sylvia Skerry" userId="ca1cd027-693f-4b91-9392-435d4ef657ff" providerId="ADAL" clId="{66B96A1D-D703-4B18-94B9-8D4B5CC7185D}" dt="2020-06-24T08:03:09.023" v="167" actId="26606"/>
          <ac:spMkLst>
            <pc:docMk/>
            <pc:sldMk cId="2400357151" sldId="268"/>
            <ac:spMk id="13" creationId="{428E76FD-76EE-4DE6-BBA4-EEA6E4B98CD0}"/>
          </ac:spMkLst>
        </pc:spChg>
        <pc:graphicFrameChg chg="mod modGraphic">
          <ac:chgData name="Sylvia Skerry" userId="ca1cd027-693f-4b91-9392-435d4ef657ff" providerId="ADAL" clId="{66B96A1D-D703-4B18-94B9-8D4B5CC7185D}" dt="2020-07-15T07:34:51.352" v="1080" actId="1076"/>
          <ac:graphicFrameMkLst>
            <pc:docMk/>
            <pc:sldMk cId="2400357151" sldId="268"/>
            <ac:graphicFrameMk id="4" creationId="{33DBF73A-C8A1-4B3E-A927-D293DF095122}"/>
          </ac:graphicFrameMkLst>
        </pc:graphicFrameChg>
        <pc:graphicFrameChg chg="add del mod">
          <ac:chgData name="Sylvia Skerry" userId="ca1cd027-693f-4b91-9392-435d4ef657ff" providerId="ADAL" clId="{66B96A1D-D703-4B18-94B9-8D4B5CC7185D}" dt="2020-06-24T08:06:44.868" v="202" actId="478"/>
          <ac:graphicFrameMkLst>
            <pc:docMk/>
            <pc:sldMk cId="2400357151" sldId="268"/>
            <ac:graphicFrameMk id="5" creationId="{9E49ACC7-4744-4EE7-AD0E-7E53C89DDFA3}"/>
          </ac:graphicFrameMkLst>
        </pc:graphicFrameChg>
      </pc:sldChg>
      <pc:sldChg chg="addSp modSp mod setBg setClrOvrMap">
        <pc:chgData name="Sylvia Skerry" userId="ca1cd027-693f-4b91-9392-435d4ef657ff" providerId="ADAL" clId="{66B96A1D-D703-4B18-94B9-8D4B5CC7185D}" dt="2020-07-02T06:12:59.936" v="560" actId="14100"/>
        <pc:sldMkLst>
          <pc:docMk/>
          <pc:sldMk cId="876236864" sldId="269"/>
        </pc:sldMkLst>
        <pc:spChg chg="mod">
          <ac:chgData name="Sylvia Skerry" userId="ca1cd027-693f-4b91-9392-435d4ef657ff" providerId="ADAL" clId="{66B96A1D-D703-4B18-94B9-8D4B5CC7185D}" dt="2020-06-24T07:51:28.495" v="144" actId="26606"/>
          <ac:spMkLst>
            <pc:docMk/>
            <pc:sldMk cId="876236864" sldId="269"/>
            <ac:spMk id="2" creationId="{25B7E349-316F-40EE-948E-4B4D88C260EA}"/>
          </ac:spMkLst>
        </pc:spChg>
        <pc:spChg chg="mod">
          <ac:chgData name="Sylvia Skerry" userId="ca1cd027-693f-4b91-9392-435d4ef657ff" providerId="ADAL" clId="{66B96A1D-D703-4B18-94B9-8D4B5CC7185D}" dt="2020-07-02T06:12:59.936" v="560" actId="14100"/>
          <ac:spMkLst>
            <pc:docMk/>
            <pc:sldMk cId="876236864" sldId="269"/>
            <ac:spMk id="3" creationId="{2A4FFC80-CD33-4AB6-9929-85A36B07AB30}"/>
          </ac:spMkLst>
        </pc:spChg>
        <pc:spChg chg="add">
          <ac:chgData name="Sylvia Skerry" userId="ca1cd027-693f-4b91-9392-435d4ef657ff" providerId="ADAL" clId="{66B96A1D-D703-4B18-94B9-8D4B5CC7185D}" dt="2020-06-24T07:51:28.495" v="144" actId="26606"/>
          <ac:spMkLst>
            <pc:docMk/>
            <pc:sldMk cId="876236864" sldId="269"/>
            <ac:spMk id="8" creationId="{CB972422-B794-4FA8-BCC6-BAF6938A1B53}"/>
          </ac:spMkLst>
        </pc:spChg>
        <pc:spChg chg="add">
          <ac:chgData name="Sylvia Skerry" userId="ca1cd027-693f-4b91-9392-435d4ef657ff" providerId="ADAL" clId="{66B96A1D-D703-4B18-94B9-8D4B5CC7185D}" dt="2020-06-24T07:51:28.495" v="144" actId="26606"/>
          <ac:spMkLst>
            <pc:docMk/>
            <pc:sldMk cId="876236864" sldId="269"/>
            <ac:spMk id="10" creationId="{89DE9E2B-5611-49C8-862E-AD4D43A8AA6D}"/>
          </ac:spMkLst>
        </pc:spChg>
        <pc:spChg chg="add">
          <ac:chgData name="Sylvia Skerry" userId="ca1cd027-693f-4b91-9392-435d4ef657ff" providerId="ADAL" clId="{66B96A1D-D703-4B18-94B9-8D4B5CC7185D}" dt="2020-06-24T07:51:28.495" v="144" actId="26606"/>
          <ac:spMkLst>
            <pc:docMk/>
            <pc:sldMk cId="876236864" sldId="269"/>
            <ac:spMk id="14" creationId="{519C7155-1644-4C60-B0B5-32B1800D6044}"/>
          </ac:spMkLst>
        </pc:spChg>
        <pc:cxnChg chg="add">
          <ac:chgData name="Sylvia Skerry" userId="ca1cd027-693f-4b91-9392-435d4ef657ff" providerId="ADAL" clId="{66B96A1D-D703-4B18-94B9-8D4B5CC7185D}" dt="2020-06-24T07:51:28.495" v="144" actId="26606"/>
          <ac:cxnSpMkLst>
            <pc:docMk/>
            <pc:sldMk cId="876236864" sldId="269"/>
            <ac:cxnSpMk id="12" creationId="{5296EC4F-8732-481B-94CB-C98E4EF297FF}"/>
          </ac:cxnSpMkLst>
        </pc:cxnChg>
      </pc:sldChg>
      <pc:sldChg chg="addSp delSp modSp mod setBg modNotesTx">
        <pc:chgData name="Sylvia Skerry" userId="ca1cd027-693f-4b91-9392-435d4ef657ff" providerId="ADAL" clId="{66B96A1D-D703-4B18-94B9-8D4B5CC7185D}" dt="2020-06-24T12:23:07.160" v="462" actId="1036"/>
        <pc:sldMkLst>
          <pc:docMk/>
          <pc:sldMk cId="1585845680" sldId="270"/>
        </pc:sldMkLst>
        <pc:spChg chg="mod">
          <ac:chgData name="Sylvia Skerry" userId="ca1cd027-693f-4b91-9392-435d4ef657ff" providerId="ADAL" clId="{66B96A1D-D703-4B18-94B9-8D4B5CC7185D}" dt="2020-06-24T08:08:54.602" v="214" actId="26606"/>
          <ac:spMkLst>
            <pc:docMk/>
            <pc:sldMk cId="1585845680" sldId="270"/>
            <ac:spMk id="2" creationId="{48E615C6-0776-4A83-A4D9-8EE7E797E1D1}"/>
          </ac:spMkLst>
        </pc:spChg>
        <pc:spChg chg="add del mod">
          <ac:chgData name="Sylvia Skerry" userId="ca1cd027-693f-4b91-9392-435d4ef657ff" providerId="ADAL" clId="{66B96A1D-D703-4B18-94B9-8D4B5CC7185D}" dt="2020-06-24T08:08:54.602" v="214" actId="26606"/>
          <ac:spMkLst>
            <pc:docMk/>
            <pc:sldMk cId="1585845680" sldId="270"/>
            <ac:spMk id="3" creationId="{B059B835-BA49-4478-907C-DA94ED7E42FE}"/>
          </ac:spMkLst>
        </pc:spChg>
        <pc:spChg chg="add mod">
          <ac:chgData name="Sylvia Skerry" userId="ca1cd027-693f-4b91-9392-435d4ef657ff" providerId="ADAL" clId="{66B96A1D-D703-4B18-94B9-8D4B5CC7185D}" dt="2020-06-24T08:11:26.786" v="277" actId="122"/>
          <ac:spMkLst>
            <pc:docMk/>
            <pc:sldMk cId="1585845680" sldId="270"/>
            <ac:spMk id="4" creationId="{06D67A79-B006-4718-9990-6A33DF094B05}"/>
          </ac:spMkLst>
        </pc:spChg>
        <pc:graphicFrameChg chg="add del mod">
          <ac:chgData name="Sylvia Skerry" userId="ca1cd027-693f-4b91-9392-435d4ef657ff" providerId="ADAL" clId="{66B96A1D-D703-4B18-94B9-8D4B5CC7185D}" dt="2020-06-24T08:08:32.884" v="210" actId="26606"/>
          <ac:graphicFrameMkLst>
            <pc:docMk/>
            <pc:sldMk cId="1585845680" sldId="270"/>
            <ac:graphicFrameMk id="5" creationId="{EF83DF1E-9B03-4F20-8E3C-72CAB59F802F}"/>
          </ac:graphicFrameMkLst>
        </pc:graphicFrameChg>
        <pc:graphicFrameChg chg="add mod">
          <ac:chgData name="Sylvia Skerry" userId="ca1cd027-693f-4b91-9392-435d4ef657ff" providerId="ADAL" clId="{66B96A1D-D703-4B18-94B9-8D4B5CC7185D}" dt="2020-06-24T12:23:07.160" v="462" actId="1036"/>
          <ac:graphicFrameMkLst>
            <pc:docMk/>
            <pc:sldMk cId="1585845680" sldId="270"/>
            <ac:graphicFrameMk id="6" creationId="{0AB40572-B35F-4334-AA88-E61E592F3F8C}"/>
          </ac:graphicFrameMkLst>
        </pc:graphicFrameChg>
      </pc:sldChg>
      <pc:sldChg chg="addSp delSp modSp mod setBg">
        <pc:chgData name="Sylvia Skerry" userId="ca1cd027-693f-4b91-9392-435d4ef657ff" providerId="ADAL" clId="{66B96A1D-D703-4B18-94B9-8D4B5CC7185D}" dt="2020-07-02T06:16:37.092" v="671" actId="1076"/>
        <pc:sldMkLst>
          <pc:docMk/>
          <pc:sldMk cId="1349644470" sldId="271"/>
        </pc:sldMkLst>
        <pc:spChg chg="mod">
          <ac:chgData name="Sylvia Skerry" userId="ca1cd027-693f-4b91-9392-435d4ef657ff" providerId="ADAL" clId="{66B96A1D-D703-4B18-94B9-8D4B5CC7185D}" dt="2020-07-02T06:16:24.696" v="669" actId="14100"/>
          <ac:spMkLst>
            <pc:docMk/>
            <pc:sldMk cId="1349644470" sldId="271"/>
            <ac:spMk id="2" creationId="{758304D4-7F7E-48D7-9A0F-4C93BD46B6A8}"/>
          </ac:spMkLst>
        </pc:spChg>
        <pc:spChg chg="del mod">
          <ac:chgData name="Sylvia Skerry" userId="ca1cd027-693f-4b91-9392-435d4ef657ff" providerId="ADAL" clId="{66B96A1D-D703-4B18-94B9-8D4B5CC7185D}" dt="2020-06-24T08:12:23.183" v="280" actId="26606"/>
          <ac:spMkLst>
            <pc:docMk/>
            <pc:sldMk cId="1349644470" sldId="271"/>
            <ac:spMk id="3" creationId="{21C17EA8-6E44-4609-9BDB-6206FA0FAE29}"/>
          </ac:spMkLst>
        </pc:spChg>
        <pc:spChg chg="add del">
          <ac:chgData name="Sylvia Skerry" userId="ca1cd027-693f-4b91-9392-435d4ef657ff" providerId="ADAL" clId="{66B96A1D-D703-4B18-94B9-8D4B5CC7185D}" dt="2020-07-02T06:15:44.258" v="662" actId="26606"/>
          <ac:spMkLst>
            <pc:docMk/>
            <pc:sldMk cId="1349644470" sldId="271"/>
            <ac:spMk id="10" creationId="{24F3C611-0CF5-45ED-9190-A7A9C19ACAAB}"/>
          </ac:spMkLst>
        </pc:spChg>
        <pc:spChg chg="add">
          <ac:chgData name="Sylvia Skerry" userId="ca1cd027-693f-4b91-9392-435d4ef657ff" providerId="ADAL" clId="{66B96A1D-D703-4B18-94B9-8D4B5CC7185D}" dt="2020-07-02T06:15:44.258" v="662" actId="26606"/>
          <ac:spMkLst>
            <pc:docMk/>
            <pc:sldMk cId="1349644470" sldId="271"/>
            <ac:spMk id="15" creationId="{234F90F8-688B-4FD8-AFF8-43885F5FF6A8}"/>
          </ac:spMkLst>
        </pc:spChg>
        <pc:graphicFrameChg chg="add mod modGraphic">
          <ac:chgData name="Sylvia Skerry" userId="ca1cd027-693f-4b91-9392-435d4ef657ff" providerId="ADAL" clId="{66B96A1D-D703-4B18-94B9-8D4B5CC7185D}" dt="2020-07-02T06:16:37.092" v="671" actId="1076"/>
          <ac:graphicFrameMkLst>
            <pc:docMk/>
            <pc:sldMk cId="1349644470" sldId="271"/>
            <ac:graphicFrameMk id="5" creationId="{BEAD31AF-C6F1-407C-BFD1-8CB78ECC139A}"/>
          </ac:graphicFrameMkLst>
        </pc:graphicFrameChg>
      </pc:sldChg>
      <pc:sldChg chg="addSp delSp modSp mod setBg modNotesTx">
        <pc:chgData name="Sylvia Skerry" userId="ca1cd027-693f-4b91-9392-435d4ef657ff" providerId="ADAL" clId="{66B96A1D-D703-4B18-94B9-8D4B5CC7185D}" dt="2020-06-24T10:02:12.422" v="422" actId="790"/>
        <pc:sldMkLst>
          <pc:docMk/>
          <pc:sldMk cId="3741175435" sldId="272"/>
        </pc:sldMkLst>
        <pc:spChg chg="mod">
          <ac:chgData name="Sylvia Skerry" userId="ca1cd027-693f-4b91-9392-435d4ef657ff" providerId="ADAL" clId="{66B96A1D-D703-4B18-94B9-8D4B5CC7185D}" dt="2020-06-24T08:13:32.491" v="285" actId="26606"/>
          <ac:spMkLst>
            <pc:docMk/>
            <pc:sldMk cId="3741175435" sldId="272"/>
            <ac:spMk id="2" creationId="{901DE5DF-24C9-47CB-B6C7-CBE13A322491}"/>
          </ac:spMkLst>
        </pc:spChg>
        <pc:spChg chg="del mod">
          <ac:chgData name="Sylvia Skerry" userId="ca1cd027-693f-4b91-9392-435d4ef657ff" providerId="ADAL" clId="{66B96A1D-D703-4B18-94B9-8D4B5CC7185D}" dt="2020-06-24T08:13:32.491" v="285" actId="26606"/>
          <ac:spMkLst>
            <pc:docMk/>
            <pc:sldMk cId="3741175435" sldId="272"/>
            <ac:spMk id="3" creationId="{1783E30B-21A4-4550-BF63-290A52CF33F1}"/>
          </ac:spMkLst>
        </pc:spChg>
        <pc:graphicFrameChg chg="add mod">
          <ac:chgData name="Sylvia Skerry" userId="ca1cd027-693f-4b91-9392-435d4ef657ff" providerId="ADAL" clId="{66B96A1D-D703-4B18-94B9-8D4B5CC7185D}" dt="2020-06-24T10:02:12.422" v="422" actId="790"/>
          <ac:graphicFrameMkLst>
            <pc:docMk/>
            <pc:sldMk cId="3741175435" sldId="272"/>
            <ac:graphicFrameMk id="5" creationId="{83A172A1-EEE3-43C1-8201-BC7DD2B6F0F2}"/>
          </ac:graphicFrameMkLst>
        </pc:graphicFrameChg>
      </pc:sldChg>
      <pc:sldChg chg="modSp">
        <pc:chgData name="Sylvia Skerry" userId="ca1cd027-693f-4b91-9392-435d4ef657ff" providerId="ADAL" clId="{66B96A1D-D703-4B18-94B9-8D4B5CC7185D}" dt="2020-07-15T07:47:32.469" v="1083" actId="113"/>
        <pc:sldMkLst>
          <pc:docMk/>
          <pc:sldMk cId="1451284828" sldId="273"/>
        </pc:sldMkLst>
        <pc:spChg chg="mod">
          <ac:chgData name="Sylvia Skerry" userId="ca1cd027-693f-4b91-9392-435d4ef657ff" providerId="ADAL" clId="{66B96A1D-D703-4B18-94B9-8D4B5CC7185D}" dt="2020-07-15T07:47:32.469" v="1083" actId="113"/>
          <ac:spMkLst>
            <pc:docMk/>
            <pc:sldMk cId="1451284828" sldId="273"/>
            <ac:spMk id="6" creationId="{74F96245-CEAE-4D15-878E-F6DF3405C66C}"/>
          </ac:spMkLst>
        </pc:spChg>
      </pc:sldChg>
      <pc:sldChg chg="modSp">
        <pc:chgData name="Sylvia Skerry" userId="ca1cd027-693f-4b91-9392-435d4ef657ff" providerId="ADAL" clId="{66B96A1D-D703-4B18-94B9-8D4B5CC7185D}" dt="2020-07-02T06:19:17.757" v="769" actId="20577"/>
        <pc:sldMkLst>
          <pc:docMk/>
          <pc:sldMk cId="261915153" sldId="274"/>
        </pc:sldMkLst>
        <pc:spChg chg="mod">
          <ac:chgData name="Sylvia Skerry" userId="ca1cd027-693f-4b91-9392-435d4ef657ff" providerId="ADAL" clId="{66B96A1D-D703-4B18-94B9-8D4B5CC7185D}" dt="2020-07-02T06:19:17.757" v="769" actId="20577"/>
          <ac:spMkLst>
            <pc:docMk/>
            <pc:sldMk cId="261915153" sldId="274"/>
            <ac:spMk id="6" creationId="{74F96245-CEAE-4D15-878E-F6DF3405C66C}"/>
          </ac:spMkLst>
        </pc:spChg>
      </pc:sldChg>
      <pc:sldChg chg="addSp delSp modSp mod setBg modNotesTx">
        <pc:chgData name="Sylvia Skerry" userId="ca1cd027-693f-4b91-9392-435d4ef657ff" providerId="ADAL" clId="{66B96A1D-D703-4B18-94B9-8D4B5CC7185D}" dt="2020-06-24T10:04:16.620" v="430" actId="20577"/>
        <pc:sldMkLst>
          <pc:docMk/>
          <pc:sldMk cId="531546211" sldId="275"/>
        </pc:sldMkLst>
        <pc:spChg chg="mod">
          <ac:chgData name="Sylvia Skerry" userId="ca1cd027-693f-4b91-9392-435d4ef657ff" providerId="ADAL" clId="{66B96A1D-D703-4B18-94B9-8D4B5CC7185D}" dt="2020-06-24T08:16:43.774" v="296" actId="26606"/>
          <ac:spMkLst>
            <pc:docMk/>
            <pc:sldMk cId="531546211" sldId="275"/>
            <ac:spMk id="2" creationId="{73C76CFA-E41F-48A4-A2F0-B60AAC6F748E}"/>
          </ac:spMkLst>
        </pc:spChg>
        <pc:spChg chg="del">
          <ac:chgData name="Sylvia Skerry" userId="ca1cd027-693f-4b91-9392-435d4ef657ff" providerId="ADAL" clId="{66B96A1D-D703-4B18-94B9-8D4B5CC7185D}" dt="2020-06-24T08:16:43.774" v="296" actId="26606"/>
          <ac:spMkLst>
            <pc:docMk/>
            <pc:sldMk cId="531546211" sldId="275"/>
            <ac:spMk id="3" creationId="{2612EA24-781A-48C8-B2B1-0CEA31CE02FD}"/>
          </ac:spMkLst>
        </pc:spChg>
        <pc:graphicFrameChg chg="add mod">
          <ac:chgData name="Sylvia Skerry" userId="ca1cd027-693f-4b91-9392-435d4ef657ff" providerId="ADAL" clId="{66B96A1D-D703-4B18-94B9-8D4B5CC7185D}" dt="2020-06-24T08:16:56.730" v="300" actId="20577"/>
          <ac:graphicFrameMkLst>
            <pc:docMk/>
            <pc:sldMk cId="531546211" sldId="275"/>
            <ac:graphicFrameMk id="5" creationId="{9EBBA8C7-6060-42D8-B8F9-695F311C86B4}"/>
          </ac:graphicFrameMkLst>
        </pc:graphicFrameChg>
      </pc:sldChg>
      <pc:sldChg chg="addSp modSp mod setBg setClrOvrMap">
        <pc:chgData name="Sylvia Skerry" userId="ca1cd027-693f-4b91-9392-435d4ef657ff" providerId="ADAL" clId="{66B96A1D-D703-4B18-94B9-8D4B5CC7185D}" dt="2020-07-02T06:20:12.776" v="786" actId="20577"/>
        <pc:sldMkLst>
          <pc:docMk/>
          <pc:sldMk cId="2380530557" sldId="276"/>
        </pc:sldMkLst>
        <pc:spChg chg="mod">
          <ac:chgData name="Sylvia Skerry" userId="ca1cd027-693f-4b91-9392-435d4ef657ff" providerId="ADAL" clId="{66B96A1D-D703-4B18-94B9-8D4B5CC7185D}" dt="2020-06-24T08:17:30.072" v="370" actId="26606"/>
          <ac:spMkLst>
            <pc:docMk/>
            <pc:sldMk cId="2380530557" sldId="276"/>
            <ac:spMk id="4" creationId="{965D2BDA-1DC3-4858-B285-73ACFBD359DA}"/>
          </ac:spMkLst>
        </pc:spChg>
        <pc:spChg chg="mod">
          <ac:chgData name="Sylvia Skerry" userId="ca1cd027-693f-4b91-9392-435d4ef657ff" providerId="ADAL" clId="{66B96A1D-D703-4B18-94B9-8D4B5CC7185D}" dt="2020-07-02T06:20:12.776" v="786" actId="20577"/>
          <ac:spMkLst>
            <pc:docMk/>
            <pc:sldMk cId="2380530557" sldId="276"/>
            <ac:spMk id="5" creationId="{452ADEF4-03EE-4985-A6A0-14E1BF8834F1}"/>
          </ac:spMkLst>
        </pc:spChg>
        <pc:spChg chg="add">
          <ac:chgData name="Sylvia Skerry" userId="ca1cd027-693f-4b91-9392-435d4ef657ff" providerId="ADAL" clId="{66B96A1D-D703-4B18-94B9-8D4B5CC7185D}" dt="2020-06-24T08:17:30.072" v="370" actId="26606"/>
          <ac:spMkLst>
            <pc:docMk/>
            <pc:sldMk cId="2380530557" sldId="276"/>
            <ac:spMk id="10" creationId="{CB972422-B794-4FA8-BCC6-BAF6938A1B53}"/>
          </ac:spMkLst>
        </pc:spChg>
        <pc:spChg chg="add">
          <ac:chgData name="Sylvia Skerry" userId="ca1cd027-693f-4b91-9392-435d4ef657ff" providerId="ADAL" clId="{66B96A1D-D703-4B18-94B9-8D4B5CC7185D}" dt="2020-06-24T08:17:30.072" v="370" actId="26606"/>
          <ac:spMkLst>
            <pc:docMk/>
            <pc:sldMk cId="2380530557" sldId="276"/>
            <ac:spMk id="12" creationId="{89DE9E2B-5611-49C8-862E-AD4D43A8AA6D}"/>
          </ac:spMkLst>
        </pc:spChg>
        <pc:spChg chg="add">
          <ac:chgData name="Sylvia Skerry" userId="ca1cd027-693f-4b91-9392-435d4ef657ff" providerId="ADAL" clId="{66B96A1D-D703-4B18-94B9-8D4B5CC7185D}" dt="2020-06-24T08:17:30.072" v="370" actId="26606"/>
          <ac:spMkLst>
            <pc:docMk/>
            <pc:sldMk cId="2380530557" sldId="276"/>
            <ac:spMk id="16" creationId="{519C7155-1644-4C60-B0B5-32B1800D6044}"/>
          </ac:spMkLst>
        </pc:spChg>
        <pc:cxnChg chg="add">
          <ac:chgData name="Sylvia Skerry" userId="ca1cd027-693f-4b91-9392-435d4ef657ff" providerId="ADAL" clId="{66B96A1D-D703-4B18-94B9-8D4B5CC7185D}" dt="2020-06-24T08:17:30.072" v="370" actId="26606"/>
          <ac:cxnSpMkLst>
            <pc:docMk/>
            <pc:sldMk cId="2380530557" sldId="276"/>
            <ac:cxnSpMk id="14" creationId="{5296EC4F-8732-481B-94CB-C98E4EF297FF}"/>
          </ac:cxnSpMkLst>
        </pc:cxnChg>
      </pc:sldChg>
      <pc:sldChg chg="modSp">
        <pc:chgData name="Sylvia Skerry" userId="ca1cd027-693f-4b91-9392-435d4ef657ff" providerId="ADAL" clId="{66B96A1D-D703-4B18-94B9-8D4B5CC7185D}" dt="2020-07-02T06:21:26.079" v="804" actId="1076"/>
        <pc:sldMkLst>
          <pc:docMk/>
          <pc:sldMk cId="702327867" sldId="277"/>
        </pc:sldMkLst>
        <pc:spChg chg="mod">
          <ac:chgData name="Sylvia Skerry" userId="ca1cd027-693f-4b91-9392-435d4ef657ff" providerId="ADAL" clId="{66B96A1D-D703-4B18-94B9-8D4B5CC7185D}" dt="2020-07-02T06:21:26.079" v="804" actId="1076"/>
          <ac:spMkLst>
            <pc:docMk/>
            <pc:sldMk cId="702327867" sldId="277"/>
            <ac:spMk id="3" creationId="{B04DAB7E-A215-41C6-B30C-843D2F5549F4}"/>
          </ac:spMkLst>
        </pc:spChg>
        <pc:spChg chg="mod">
          <ac:chgData name="Sylvia Skerry" userId="ca1cd027-693f-4b91-9392-435d4ef657ff" providerId="ADAL" clId="{66B96A1D-D703-4B18-94B9-8D4B5CC7185D}" dt="2020-07-02T06:21:20.647" v="803" actId="1076"/>
          <ac:spMkLst>
            <pc:docMk/>
            <pc:sldMk cId="702327867" sldId="277"/>
            <ac:spMk id="4" creationId="{80F2945F-049B-4569-84AA-77466680BE08}"/>
          </ac:spMkLst>
        </pc:spChg>
        <pc:spChg chg="mod">
          <ac:chgData name="Sylvia Skerry" userId="ca1cd027-693f-4b91-9392-435d4ef657ff" providerId="ADAL" clId="{66B96A1D-D703-4B18-94B9-8D4B5CC7185D}" dt="2020-07-02T06:21:26.079" v="804" actId="1076"/>
          <ac:spMkLst>
            <pc:docMk/>
            <pc:sldMk cId="702327867" sldId="277"/>
            <ac:spMk id="5" creationId="{3964001C-71E3-43C2-9B4E-8D54600E1832}"/>
          </ac:spMkLst>
        </pc:spChg>
        <pc:spChg chg="mod">
          <ac:chgData name="Sylvia Skerry" userId="ca1cd027-693f-4b91-9392-435d4ef657ff" providerId="ADAL" clId="{66B96A1D-D703-4B18-94B9-8D4B5CC7185D}" dt="2020-07-02T06:21:20.647" v="803" actId="1076"/>
          <ac:spMkLst>
            <pc:docMk/>
            <pc:sldMk cId="702327867" sldId="277"/>
            <ac:spMk id="6" creationId="{A52A24DC-6E0C-4805-99B8-D646C422B6F9}"/>
          </ac:spMkLst>
        </pc:spChg>
      </pc:sldChg>
      <pc:sldChg chg="addSp delSp modSp mod setBg setClrOvrMap">
        <pc:chgData name="Sylvia Skerry" userId="ca1cd027-693f-4b91-9392-435d4ef657ff" providerId="ADAL" clId="{66B96A1D-D703-4B18-94B9-8D4B5CC7185D}" dt="2020-07-02T06:25:15.096" v="1018" actId="113"/>
        <pc:sldMkLst>
          <pc:docMk/>
          <pc:sldMk cId="3995687834" sldId="278"/>
        </pc:sldMkLst>
        <pc:spChg chg="mod">
          <ac:chgData name="Sylvia Skerry" userId="ca1cd027-693f-4b91-9392-435d4ef657ff" providerId="ADAL" clId="{66B96A1D-D703-4B18-94B9-8D4B5CC7185D}" dt="2020-07-02T06:24:50.313" v="924" actId="20577"/>
          <ac:spMkLst>
            <pc:docMk/>
            <pc:sldMk cId="3995687834" sldId="278"/>
            <ac:spMk id="2" creationId="{2E0A503E-9DEF-4156-B0D7-9811352DE4CB}"/>
          </ac:spMkLst>
        </pc:spChg>
        <pc:spChg chg="mod">
          <ac:chgData name="Sylvia Skerry" userId="ca1cd027-693f-4b91-9392-435d4ef657ff" providerId="ADAL" clId="{66B96A1D-D703-4B18-94B9-8D4B5CC7185D}" dt="2020-07-02T06:25:15.096" v="1018" actId="113"/>
          <ac:spMkLst>
            <pc:docMk/>
            <pc:sldMk cId="3995687834" sldId="278"/>
            <ac:spMk id="3" creationId="{20080A99-7B90-47AB-8DB6-288B3C890DBA}"/>
          </ac:spMkLst>
        </pc:spChg>
        <pc:spChg chg="add del">
          <ac:chgData name="Sylvia Skerry" userId="ca1cd027-693f-4b91-9392-435d4ef657ff" providerId="ADAL" clId="{66B96A1D-D703-4B18-94B9-8D4B5CC7185D}" dt="2020-06-24T08:18:22.346" v="374" actId="26606"/>
          <ac:spMkLst>
            <pc:docMk/>
            <pc:sldMk cId="3995687834" sldId="278"/>
            <ac:spMk id="8" creationId="{CB972422-B794-4FA8-BCC6-BAF6938A1B53}"/>
          </ac:spMkLst>
        </pc:spChg>
        <pc:spChg chg="add del">
          <ac:chgData name="Sylvia Skerry" userId="ca1cd027-693f-4b91-9392-435d4ef657ff" providerId="ADAL" clId="{66B96A1D-D703-4B18-94B9-8D4B5CC7185D}" dt="2020-06-24T08:18:22.346" v="374" actId="26606"/>
          <ac:spMkLst>
            <pc:docMk/>
            <pc:sldMk cId="3995687834" sldId="278"/>
            <ac:spMk id="10" creationId="{89DE9E2B-5611-49C8-862E-AD4D43A8AA6D}"/>
          </ac:spMkLst>
        </pc:spChg>
        <pc:spChg chg="add del">
          <ac:chgData name="Sylvia Skerry" userId="ca1cd027-693f-4b91-9392-435d4ef657ff" providerId="ADAL" clId="{66B96A1D-D703-4B18-94B9-8D4B5CC7185D}" dt="2020-06-24T08:18:22.346" v="374" actId="26606"/>
          <ac:spMkLst>
            <pc:docMk/>
            <pc:sldMk cId="3995687834" sldId="278"/>
            <ac:spMk id="14" creationId="{519C7155-1644-4C60-B0B5-32B1800D6044}"/>
          </ac:spMkLst>
        </pc:spChg>
        <pc:spChg chg="add">
          <ac:chgData name="Sylvia Skerry" userId="ca1cd027-693f-4b91-9392-435d4ef657ff" providerId="ADAL" clId="{66B96A1D-D703-4B18-94B9-8D4B5CC7185D}" dt="2020-06-24T08:18:22.346" v="374" actId="26606"/>
          <ac:spMkLst>
            <pc:docMk/>
            <pc:sldMk cId="3995687834" sldId="278"/>
            <ac:spMk id="19" creationId="{1A6D86F0-98E0-4468-9315-41BF7B0F2E68}"/>
          </ac:spMkLst>
        </pc:spChg>
        <pc:spChg chg="add">
          <ac:chgData name="Sylvia Skerry" userId="ca1cd027-693f-4b91-9392-435d4ef657ff" providerId="ADAL" clId="{66B96A1D-D703-4B18-94B9-8D4B5CC7185D}" dt="2020-06-24T08:18:22.346" v="374" actId="26606"/>
          <ac:spMkLst>
            <pc:docMk/>
            <pc:sldMk cId="3995687834" sldId="278"/>
            <ac:spMk id="21" creationId="{CE957058-57AD-46A9-BAE9-7145CB3504F9}"/>
          </ac:spMkLst>
        </pc:spChg>
        <pc:cxnChg chg="add del">
          <ac:chgData name="Sylvia Skerry" userId="ca1cd027-693f-4b91-9392-435d4ef657ff" providerId="ADAL" clId="{66B96A1D-D703-4B18-94B9-8D4B5CC7185D}" dt="2020-06-24T08:18:22.346" v="374" actId="26606"/>
          <ac:cxnSpMkLst>
            <pc:docMk/>
            <pc:sldMk cId="3995687834" sldId="278"/>
            <ac:cxnSpMk id="12" creationId="{5296EC4F-8732-481B-94CB-C98E4EF297FF}"/>
          </ac:cxnSpMkLst>
        </pc:cxnChg>
      </pc:sldChg>
      <pc:sldChg chg="addSp delSp modSp mod ord setBg setClrOvrMap">
        <pc:chgData name="Sylvia Skerry" userId="ca1cd027-693f-4b91-9392-435d4ef657ff" providerId="ADAL" clId="{66B96A1D-D703-4B18-94B9-8D4B5CC7185D}" dt="2020-07-02T06:25:25.633" v="1019"/>
        <pc:sldMkLst>
          <pc:docMk/>
          <pc:sldMk cId="484935894" sldId="279"/>
        </pc:sldMkLst>
        <pc:spChg chg="mod">
          <ac:chgData name="Sylvia Skerry" userId="ca1cd027-693f-4b91-9392-435d4ef657ff" providerId="ADAL" clId="{66B96A1D-D703-4B18-94B9-8D4B5CC7185D}" dt="2020-06-24T08:21:01.438" v="381" actId="26606"/>
          <ac:spMkLst>
            <pc:docMk/>
            <pc:sldMk cId="484935894" sldId="279"/>
            <ac:spMk id="2" creationId="{B5DFE4E1-251A-49D3-A25A-8F3DE3C4A1A3}"/>
          </ac:spMkLst>
        </pc:spChg>
        <pc:spChg chg="del">
          <ac:chgData name="Sylvia Skerry" userId="ca1cd027-693f-4b91-9392-435d4ef657ff" providerId="ADAL" clId="{66B96A1D-D703-4B18-94B9-8D4B5CC7185D}" dt="2020-06-24T08:18:51.823" v="376" actId="26606"/>
          <ac:spMkLst>
            <pc:docMk/>
            <pc:sldMk cId="484935894" sldId="279"/>
            <ac:spMk id="3" creationId="{FC355229-0CE1-428C-9561-FBDD20CF9C65}"/>
          </ac:spMkLst>
        </pc:spChg>
        <pc:spChg chg="add">
          <ac:chgData name="Sylvia Skerry" userId="ca1cd027-693f-4b91-9392-435d4ef657ff" providerId="ADAL" clId="{66B96A1D-D703-4B18-94B9-8D4B5CC7185D}" dt="2020-06-24T08:21:01.438" v="381" actId="26606"/>
          <ac:spMkLst>
            <pc:docMk/>
            <pc:sldMk cId="484935894" sldId="279"/>
            <ac:spMk id="10" creationId="{903EC245-C9B2-41DB-AC99-41DB7FC148D7}"/>
          </ac:spMkLst>
        </pc:spChg>
        <pc:spChg chg="add">
          <ac:chgData name="Sylvia Skerry" userId="ca1cd027-693f-4b91-9392-435d4ef657ff" providerId="ADAL" clId="{66B96A1D-D703-4B18-94B9-8D4B5CC7185D}" dt="2020-06-24T08:21:01.438" v="381" actId="26606"/>
          <ac:spMkLst>
            <pc:docMk/>
            <pc:sldMk cId="484935894" sldId="279"/>
            <ac:spMk id="12" creationId="{DD006CB6-41D0-433B-A9A4-C3C0695FD141}"/>
          </ac:spMkLst>
        </pc:spChg>
        <pc:spChg chg="add">
          <ac:chgData name="Sylvia Skerry" userId="ca1cd027-693f-4b91-9392-435d4ef657ff" providerId="ADAL" clId="{66B96A1D-D703-4B18-94B9-8D4B5CC7185D}" dt="2020-06-24T08:21:01.438" v="381" actId="26606"/>
          <ac:spMkLst>
            <pc:docMk/>
            <pc:sldMk cId="484935894" sldId="279"/>
            <ac:spMk id="14" creationId="{6B085380-27CE-4E71-AA77-81E6A0399166}"/>
          </ac:spMkLst>
        </pc:spChg>
        <pc:graphicFrameChg chg="add mod modGraphic">
          <ac:chgData name="Sylvia Skerry" userId="ca1cd027-693f-4b91-9392-435d4ef657ff" providerId="ADAL" clId="{66B96A1D-D703-4B18-94B9-8D4B5CC7185D}" dt="2020-06-24T08:21:47.681" v="387"/>
          <ac:graphicFrameMkLst>
            <pc:docMk/>
            <pc:sldMk cId="484935894" sldId="279"/>
            <ac:graphicFrameMk id="5" creationId="{AA51ABEC-577B-46D6-915A-9BCAA00FAE7C}"/>
          </ac:graphicFrameMkLst>
        </pc:graphicFrameChg>
      </pc:sldChg>
      <pc:sldChg chg="addSp modSp mod setBg setClrOvrMap">
        <pc:chgData name="Sylvia Skerry" userId="ca1cd027-693f-4b91-9392-435d4ef657ff" providerId="ADAL" clId="{66B96A1D-D703-4B18-94B9-8D4B5CC7185D}" dt="2020-07-02T06:26:38.871" v="1053" actId="20577"/>
        <pc:sldMkLst>
          <pc:docMk/>
          <pc:sldMk cId="2510256157" sldId="280"/>
        </pc:sldMkLst>
        <pc:spChg chg="mod">
          <ac:chgData name="Sylvia Skerry" userId="ca1cd027-693f-4b91-9392-435d4ef657ff" providerId="ADAL" clId="{66B96A1D-D703-4B18-94B9-8D4B5CC7185D}" dt="2020-06-24T08:22:13.101" v="390" actId="26606"/>
          <ac:spMkLst>
            <pc:docMk/>
            <pc:sldMk cId="2510256157" sldId="280"/>
            <ac:spMk id="2" creationId="{6BE70179-FBA0-4353-9BFA-91F7D5478C8E}"/>
          </ac:spMkLst>
        </pc:spChg>
        <pc:spChg chg="mod">
          <ac:chgData name="Sylvia Skerry" userId="ca1cd027-693f-4b91-9392-435d4ef657ff" providerId="ADAL" clId="{66B96A1D-D703-4B18-94B9-8D4B5CC7185D}" dt="2020-07-02T06:26:38.871" v="1053" actId="20577"/>
          <ac:spMkLst>
            <pc:docMk/>
            <pc:sldMk cId="2510256157" sldId="280"/>
            <ac:spMk id="3" creationId="{4FFF7CB1-FCF5-4367-A23C-638B39A4C994}"/>
          </ac:spMkLst>
        </pc:spChg>
        <pc:spChg chg="add">
          <ac:chgData name="Sylvia Skerry" userId="ca1cd027-693f-4b91-9392-435d4ef657ff" providerId="ADAL" clId="{66B96A1D-D703-4B18-94B9-8D4B5CC7185D}" dt="2020-06-24T08:22:13.101" v="390" actId="26606"/>
          <ac:spMkLst>
            <pc:docMk/>
            <pc:sldMk cId="2510256157" sldId="280"/>
            <ac:spMk id="8" creationId="{CB972422-B794-4FA8-BCC6-BAF6938A1B53}"/>
          </ac:spMkLst>
        </pc:spChg>
        <pc:spChg chg="add">
          <ac:chgData name="Sylvia Skerry" userId="ca1cd027-693f-4b91-9392-435d4ef657ff" providerId="ADAL" clId="{66B96A1D-D703-4B18-94B9-8D4B5CC7185D}" dt="2020-06-24T08:22:13.101" v="390" actId="26606"/>
          <ac:spMkLst>
            <pc:docMk/>
            <pc:sldMk cId="2510256157" sldId="280"/>
            <ac:spMk id="10" creationId="{89DE9E2B-5611-49C8-862E-AD4D43A8AA6D}"/>
          </ac:spMkLst>
        </pc:spChg>
        <pc:spChg chg="add">
          <ac:chgData name="Sylvia Skerry" userId="ca1cd027-693f-4b91-9392-435d4ef657ff" providerId="ADAL" clId="{66B96A1D-D703-4B18-94B9-8D4B5CC7185D}" dt="2020-06-24T08:22:13.101" v="390" actId="26606"/>
          <ac:spMkLst>
            <pc:docMk/>
            <pc:sldMk cId="2510256157" sldId="280"/>
            <ac:spMk id="14" creationId="{519C7155-1644-4C60-B0B5-32B1800D6044}"/>
          </ac:spMkLst>
        </pc:spChg>
        <pc:cxnChg chg="add">
          <ac:chgData name="Sylvia Skerry" userId="ca1cd027-693f-4b91-9392-435d4ef657ff" providerId="ADAL" clId="{66B96A1D-D703-4B18-94B9-8D4B5CC7185D}" dt="2020-06-24T08:22:13.101" v="390" actId="26606"/>
          <ac:cxnSpMkLst>
            <pc:docMk/>
            <pc:sldMk cId="2510256157" sldId="280"/>
            <ac:cxnSpMk id="12" creationId="{5296EC4F-8732-481B-94CB-C98E4EF297FF}"/>
          </ac:cxnSpMkLst>
        </pc:cxnChg>
      </pc:sldChg>
      <pc:sldChg chg="addSp delSp modSp mod setBg setClrOvrMap">
        <pc:chgData name="Sylvia Skerry" userId="ca1cd027-693f-4b91-9392-435d4ef657ff" providerId="ADAL" clId="{66B96A1D-D703-4B18-94B9-8D4B5CC7185D}" dt="2020-07-02T06:30:05.563" v="1061"/>
        <pc:sldMkLst>
          <pc:docMk/>
          <pc:sldMk cId="486655063" sldId="281"/>
        </pc:sldMkLst>
        <pc:spChg chg="mod">
          <ac:chgData name="Sylvia Skerry" userId="ca1cd027-693f-4b91-9392-435d4ef657ff" providerId="ADAL" clId="{66B96A1D-D703-4B18-94B9-8D4B5CC7185D}" dt="2020-07-02T06:27:52.846" v="1058" actId="26606"/>
          <ac:spMkLst>
            <pc:docMk/>
            <pc:sldMk cId="486655063" sldId="281"/>
            <ac:spMk id="2" creationId="{B3E7DB9C-07C4-40C6-BED9-9FD1A7289C6E}"/>
          </ac:spMkLst>
        </pc:spChg>
        <pc:spChg chg="del">
          <ac:chgData name="Sylvia Skerry" userId="ca1cd027-693f-4b91-9392-435d4ef657ff" providerId="ADAL" clId="{66B96A1D-D703-4B18-94B9-8D4B5CC7185D}" dt="2020-07-02T06:27:09.940" v="1054" actId="26606"/>
          <ac:spMkLst>
            <pc:docMk/>
            <pc:sldMk cId="486655063" sldId="281"/>
            <ac:spMk id="3" creationId="{6EC4F0CF-499A-4A3A-BEAA-C1361A587ED3}"/>
          </ac:spMkLst>
        </pc:spChg>
        <pc:spChg chg="add del">
          <ac:chgData name="Sylvia Skerry" userId="ca1cd027-693f-4b91-9392-435d4ef657ff" providerId="ADAL" clId="{66B96A1D-D703-4B18-94B9-8D4B5CC7185D}" dt="2020-07-02T06:27:52.846" v="1058" actId="26606"/>
          <ac:spMkLst>
            <pc:docMk/>
            <pc:sldMk cId="486655063" sldId="281"/>
            <ac:spMk id="9" creationId="{02AA7DAC-63E3-4363-B392-928A4B435516}"/>
          </ac:spMkLst>
        </pc:spChg>
        <pc:spChg chg="add del">
          <ac:chgData name="Sylvia Skerry" userId="ca1cd027-693f-4b91-9392-435d4ef657ff" providerId="ADAL" clId="{66B96A1D-D703-4B18-94B9-8D4B5CC7185D}" dt="2020-07-02T06:27:52.846" v="1058" actId="26606"/>
          <ac:spMkLst>
            <pc:docMk/>
            <pc:sldMk cId="486655063" sldId="281"/>
            <ac:spMk id="11" creationId="{FDE7E7E2-5444-4DE5-831F-A402D84ADFF6}"/>
          </ac:spMkLst>
        </pc:spChg>
        <pc:spChg chg="add del">
          <ac:chgData name="Sylvia Skerry" userId="ca1cd027-693f-4b91-9392-435d4ef657ff" providerId="ADAL" clId="{66B96A1D-D703-4B18-94B9-8D4B5CC7185D}" dt="2020-07-02T06:27:52.846" v="1058" actId="26606"/>
          <ac:spMkLst>
            <pc:docMk/>
            <pc:sldMk cId="486655063" sldId="281"/>
            <ac:spMk id="13" creationId="{66A5E612-E7F8-4778-9A79-EEE1EA76EBD5}"/>
          </ac:spMkLst>
        </pc:spChg>
        <pc:spChg chg="add">
          <ac:chgData name="Sylvia Skerry" userId="ca1cd027-693f-4b91-9392-435d4ef657ff" providerId="ADAL" clId="{66B96A1D-D703-4B18-94B9-8D4B5CC7185D}" dt="2020-07-02T06:27:52.846" v="1058" actId="26606"/>
          <ac:spMkLst>
            <pc:docMk/>
            <pc:sldMk cId="486655063" sldId="281"/>
            <ac:spMk id="18" creationId="{903EC245-C9B2-41DB-AC99-41DB7FC148D7}"/>
          </ac:spMkLst>
        </pc:spChg>
        <pc:spChg chg="add">
          <ac:chgData name="Sylvia Skerry" userId="ca1cd027-693f-4b91-9392-435d4ef657ff" providerId="ADAL" clId="{66B96A1D-D703-4B18-94B9-8D4B5CC7185D}" dt="2020-07-02T06:27:52.846" v="1058" actId="26606"/>
          <ac:spMkLst>
            <pc:docMk/>
            <pc:sldMk cId="486655063" sldId="281"/>
            <ac:spMk id="20" creationId="{DD006CB6-41D0-433B-A9A4-C3C0695FD141}"/>
          </ac:spMkLst>
        </pc:spChg>
        <pc:spChg chg="add">
          <ac:chgData name="Sylvia Skerry" userId="ca1cd027-693f-4b91-9392-435d4ef657ff" providerId="ADAL" clId="{66B96A1D-D703-4B18-94B9-8D4B5CC7185D}" dt="2020-07-02T06:27:52.846" v="1058" actId="26606"/>
          <ac:spMkLst>
            <pc:docMk/>
            <pc:sldMk cId="486655063" sldId="281"/>
            <ac:spMk id="22" creationId="{6B085380-27CE-4E71-AA77-81E6A0399166}"/>
          </ac:spMkLst>
        </pc:spChg>
        <pc:graphicFrameChg chg="add mod modGraphic">
          <ac:chgData name="Sylvia Skerry" userId="ca1cd027-693f-4b91-9392-435d4ef657ff" providerId="ADAL" clId="{66B96A1D-D703-4B18-94B9-8D4B5CC7185D}" dt="2020-07-02T06:30:05.563" v="1061"/>
          <ac:graphicFrameMkLst>
            <pc:docMk/>
            <pc:sldMk cId="486655063" sldId="281"/>
            <ac:graphicFrameMk id="5" creationId="{CAB627E0-2675-4895-8035-C6FBBB924C23}"/>
          </ac:graphicFrameMkLst>
        </pc:graphicFrameChg>
      </pc:sldChg>
      <pc:sldChg chg="addSp delSp modSp add mod setBg">
        <pc:chgData name="Sylvia Skerry" userId="ca1cd027-693f-4b91-9392-435d4ef657ff" providerId="ADAL" clId="{66B96A1D-D703-4B18-94B9-8D4B5CC7185D}" dt="2020-07-02T06:17:37.278" v="703" actId="26606"/>
        <pc:sldMkLst>
          <pc:docMk/>
          <pc:sldMk cId="964599210" sldId="282"/>
        </pc:sldMkLst>
        <pc:spChg chg="del">
          <ac:chgData name="Sylvia Skerry" userId="ca1cd027-693f-4b91-9392-435d4ef657ff" providerId="ADAL" clId="{66B96A1D-D703-4B18-94B9-8D4B5CC7185D}" dt="2020-07-02T06:17:15.306" v="673"/>
          <ac:spMkLst>
            <pc:docMk/>
            <pc:sldMk cId="964599210" sldId="282"/>
            <ac:spMk id="2" creationId="{8CC75E8B-392E-47BB-9501-526BC20EB6B8}"/>
          </ac:spMkLst>
        </pc:spChg>
        <pc:spChg chg="del">
          <ac:chgData name="Sylvia Skerry" userId="ca1cd027-693f-4b91-9392-435d4ef657ff" providerId="ADAL" clId="{66B96A1D-D703-4B18-94B9-8D4B5CC7185D}" dt="2020-07-02T06:17:15.306" v="673"/>
          <ac:spMkLst>
            <pc:docMk/>
            <pc:sldMk cId="964599210" sldId="282"/>
            <ac:spMk id="3" creationId="{51A90F7C-4DA6-49AC-AFFA-6765899BEBD2}"/>
          </ac:spMkLst>
        </pc:spChg>
        <pc:spChg chg="add mod">
          <ac:chgData name="Sylvia Skerry" userId="ca1cd027-693f-4b91-9392-435d4ef657ff" providerId="ADAL" clId="{66B96A1D-D703-4B18-94B9-8D4B5CC7185D}" dt="2020-07-02T06:17:37.278" v="703" actId="26606"/>
          <ac:spMkLst>
            <pc:docMk/>
            <pc:sldMk cId="964599210" sldId="282"/>
            <ac:spMk id="4" creationId="{8A883BEA-AA9F-4DE3-98D7-3598EE4DE34A}"/>
          </ac:spMkLst>
        </pc:spChg>
        <pc:spChg chg="add del mod">
          <ac:chgData name="Sylvia Skerry" userId="ca1cd027-693f-4b91-9392-435d4ef657ff" providerId="ADAL" clId="{66B96A1D-D703-4B18-94B9-8D4B5CC7185D}" dt="2020-07-02T06:17:34.394" v="702" actId="478"/>
          <ac:spMkLst>
            <pc:docMk/>
            <pc:sldMk cId="964599210" sldId="282"/>
            <ac:spMk id="5" creationId="{9EB66C56-6545-4498-944D-FA894A715FB1}"/>
          </ac:spMkLst>
        </pc:spChg>
        <pc:spChg chg="add del">
          <ac:chgData name="Sylvia Skerry" userId="ca1cd027-693f-4b91-9392-435d4ef657ff" providerId="ADAL" clId="{66B96A1D-D703-4B18-94B9-8D4B5CC7185D}" dt="2020-07-02T06:17:37.278" v="703" actId="26606"/>
          <ac:spMkLst>
            <pc:docMk/>
            <pc:sldMk cId="964599210" sldId="282"/>
            <ac:spMk id="10" creationId="{1A6D86F0-98E0-4468-9315-41BF7B0F2E68}"/>
          </ac:spMkLst>
        </pc:spChg>
        <pc:spChg chg="add del">
          <ac:chgData name="Sylvia Skerry" userId="ca1cd027-693f-4b91-9392-435d4ef657ff" providerId="ADAL" clId="{66B96A1D-D703-4B18-94B9-8D4B5CC7185D}" dt="2020-07-02T06:17:37.278" v="703" actId="26606"/>
          <ac:spMkLst>
            <pc:docMk/>
            <pc:sldMk cId="964599210" sldId="282"/>
            <ac:spMk id="12" creationId="{CE957058-57AD-46A9-BAE9-7145CB3504F9}"/>
          </ac:spMkLst>
        </pc:spChg>
        <pc:spChg chg="add">
          <ac:chgData name="Sylvia Skerry" userId="ca1cd027-693f-4b91-9392-435d4ef657ff" providerId="ADAL" clId="{66B96A1D-D703-4B18-94B9-8D4B5CC7185D}" dt="2020-07-02T06:17:37.278" v="703" actId="26606"/>
          <ac:spMkLst>
            <pc:docMk/>
            <pc:sldMk cId="964599210" sldId="282"/>
            <ac:spMk id="17" creationId="{CE957058-57AD-46A9-BAE9-7145CB3504F9}"/>
          </ac:spMkLst>
        </pc:spChg>
        <pc:spChg chg="add">
          <ac:chgData name="Sylvia Skerry" userId="ca1cd027-693f-4b91-9392-435d4ef657ff" providerId="ADAL" clId="{66B96A1D-D703-4B18-94B9-8D4B5CC7185D}" dt="2020-07-02T06:17:37.278" v="703" actId="26606"/>
          <ac:spMkLst>
            <pc:docMk/>
            <pc:sldMk cId="964599210" sldId="282"/>
            <ac:spMk id="19" creationId="{1A6D86F0-98E0-4468-9315-41BF7B0F2E68}"/>
          </ac:spMkLst>
        </pc:spChg>
      </pc:sldChg>
      <pc:sldChg chg="add del">
        <pc:chgData name="Sylvia Skerry" userId="ca1cd027-693f-4b91-9392-435d4ef657ff" providerId="ADAL" clId="{66B96A1D-D703-4B18-94B9-8D4B5CC7185D}" dt="2020-07-02T06:17:56.266" v="705" actId="2696"/>
        <pc:sldMkLst>
          <pc:docMk/>
          <pc:sldMk cId="910422932" sldId="283"/>
        </pc:sldMkLst>
      </pc:sldChg>
      <pc:sldChg chg="addSp delSp modSp add mod setBg delDesignElem">
        <pc:chgData name="Sylvia Skerry" userId="ca1cd027-693f-4b91-9392-435d4ef657ff" providerId="ADAL" clId="{66B96A1D-D703-4B18-94B9-8D4B5CC7185D}" dt="2020-07-02T06:18:32.279" v="716" actId="1076"/>
        <pc:sldMkLst>
          <pc:docMk/>
          <pc:sldMk cId="1722738215" sldId="283"/>
        </pc:sldMkLst>
        <pc:spChg chg="mod">
          <ac:chgData name="Sylvia Skerry" userId="ca1cd027-693f-4b91-9392-435d4ef657ff" providerId="ADAL" clId="{66B96A1D-D703-4B18-94B9-8D4B5CC7185D}" dt="2020-07-02T06:18:32.279" v="716" actId="1076"/>
          <ac:spMkLst>
            <pc:docMk/>
            <pc:sldMk cId="1722738215" sldId="283"/>
            <ac:spMk id="4" creationId="{8A883BEA-AA9F-4DE3-98D7-3598EE4DE34A}"/>
          </ac:spMkLst>
        </pc:spChg>
        <pc:spChg chg="add">
          <ac:chgData name="Sylvia Skerry" userId="ca1cd027-693f-4b91-9392-435d4ef657ff" providerId="ADAL" clId="{66B96A1D-D703-4B18-94B9-8D4B5CC7185D}" dt="2020-07-02T06:18:13.775" v="714" actId="26606"/>
          <ac:spMkLst>
            <pc:docMk/>
            <pc:sldMk cId="1722738215" sldId="283"/>
            <ac:spMk id="9" creationId="{CE957058-57AD-46A9-BAE9-7145CB3504F9}"/>
          </ac:spMkLst>
        </pc:spChg>
        <pc:spChg chg="add">
          <ac:chgData name="Sylvia Skerry" userId="ca1cd027-693f-4b91-9392-435d4ef657ff" providerId="ADAL" clId="{66B96A1D-D703-4B18-94B9-8D4B5CC7185D}" dt="2020-07-02T06:18:13.775" v="714" actId="26606"/>
          <ac:spMkLst>
            <pc:docMk/>
            <pc:sldMk cId="1722738215" sldId="283"/>
            <ac:spMk id="11" creationId="{1A6D86F0-98E0-4468-9315-41BF7B0F2E68}"/>
          </ac:spMkLst>
        </pc:spChg>
        <pc:spChg chg="del">
          <ac:chgData name="Sylvia Skerry" userId="ca1cd027-693f-4b91-9392-435d4ef657ff" providerId="ADAL" clId="{66B96A1D-D703-4B18-94B9-8D4B5CC7185D}" dt="2020-07-02T06:17:58.198" v="707"/>
          <ac:spMkLst>
            <pc:docMk/>
            <pc:sldMk cId="1722738215" sldId="283"/>
            <ac:spMk id="17" creationId="{CE957058-57AD-46A9-BAE9-7145CB3504F9}"/>
          </ac:spMkLst>
        </pc:spChg>
        <pc:spChg chg="del">
          <ac:chgData name="Sylvia Skerry" userId="ca1cd027-693f-4b91-9392-435d4ef657ff" providerId="ADAL" clId="{66B96A1D-D703-4B18-94B9-8D4B5CC7185D}" dt="2020-07-02T06:17:58.198" v="707"/>
          <ac:spMkLst>
            <pc:docMk/>
            <pc:sldMk cId="1722738215" sldId="283"/>
            <ac:spMk id="19" creationId="{1A6D86F0-98E0-4468-9315-41BF7B0F2E68}"/>
          </ac:spMkLst>
        </pc:spChg>
      </pc:sldChg>
      <pc:sldChg chg="addSp delSp modSp add mod setBg delDesignElem">
        <pc:chgData name="Sylvia Skerry" userId="ca1cd027-693f-4b91-9392-435d4ef657ff" providerId="ADAL" clId="{66B96A1D-D703-4B18-94B9-8D4B5CC7185D}" dt="2020-07-02T06:20:46.678" v="801" actId="26606"/>
        <pc:sldMkLst>
          <pc:docMk/>
          <pc:sldMk cId="113536782" sldId="284"/>
        </pc:sldMkLst>
        <pc:spChg chg="mod">
          <ac:chgData name="Sylvia Skerry" userId="ca1cd027-693f-4b91-9392-435d4ef657ff" providerId="ADAL" clId="{66B96A1D-D703-4B18-94B9-8D4B5CC7185D}" dt="2020-07-02T06:20:35.961" v="800" actId="20577"/>
          <ac:spMkLst>
            <pc:docMk/>
            <pc:sldMk cId="113536782" sldId="284"/>
            <ac:spMk id="4" creationId="{8A883BEA-AA9F-4DE3-98D7-3598EE4DE34A}"/>
          </ac:spMkLst>
        </pc:spChg>
        <pc:spChg chg="add">
          <ac:chgData name="Sylvia Skerry" userId="ca1cd027-693f-4b91-9392-435d4ef657ff" providerId="ADAL" clId="{66B96A1D-D703-4B18-94B9-8D4B5CC7185D}" dt="2020-07-02T06:20:46.678" v="801" actId="26606"/>
          <ac:spMkLst>
            <pc:docMk/>
            <pc:sldMk cId="113536782" sldId="284"/>
            <ac:spMk id="9" creationId="{CE957058-57AD-46A9-BAE9-7145CB3504F9}"/>
          </ac:spMkLst>
        </pc:spChg>
        <pc:spChg chg="add">
          <ac:chgData name="Sylvia Skerry" userId="ca1cd027-693f-4b91-9392-435d4ef657ff" providerId="ADAL" clId="{66B96A1D-D703-4B18-94B9-8D4B5CC7185D}" dt="2020-07-02T06:20:46.678" v="801" actId="26606"/>
          <ac:spMkLst>
            <pc:docMk/>
            <pc:sldMk cId="113536782" sldId="284"/>
            <ac:spMk id="11" creationId="{1A6D86F0-98E0-4468-9315-41BF7B0F2E68}"/>
          </ac:spMkLst>
        </pc:spChg>
        <pc:spChg chg="del">
          <ac:chgData name="Sylvia Skerry" userId="ca1cd027-693f-4b91-9392-435d4ef657ff" providerId="ADAL" clId="{66B96A1D-D703-4B18-94B9-8D4B5CC7185D}" dt="2020-07-02T06:20:30.535" v="788"/>
          <ac:spMkLst>
            <pc:docMk/>
            <pc:sldMk cId="113536782" sldId="284"/>
            <ac:spMk id="17" creationId="{CE957058-57AD-46A9-BAE9-7145CB3504F9}"/>
          </ac:spMkLst>
        </pc:spChg>
        <pc:spChg chg="del">
          <ac:chgData name="Sylvia Skerry" userId="ca1cd027-693f-4b91-9392-435d4ef657ff" providerId="ADAL" clId="{66B96A1D-D703-4B18-94B9-8D4B5CC7185D}" dt="2020-07-02T06:20:30.535" v="788"/>
          <ac:spMkLst>
            <pc:docMk/>
            <pc:sldMk cId="113536782" sldId="284"/>
            <ac:spMk id="19" creationId="{1A6D86F0-98E0-4468-9315-41BF7B0F2E68}"/>
          </ac:spMkLst>
        </pc:spChg>
      </pc:sldChg>
      <pc:sldChg chg="add del">
        <pc:chgData name="Sylvia Skerry" userId="ca1cd027-693f-4b91-9392-435d4ef657ff" providerId="ADAL" clId="{66B96A1D-D703-4B18-94B9-8D4B5CC7185D}" dt="2020-07-02T06:25:36.194" v="1023" actId="2696"/>
        <pc:sldMkLst>
          <pc:docMk/>
          <pc:sldMk cId="2107341799" sldId="285"/>
        </pc:sldMkLst>
      </pc:sldChg>
      <pc:sldChg chg="addSp delSp modSp add mod setBg delDesignElem">
        <pc:chgData name="Sylvia Skerry" userId="ca1cd027-693f-4b91-9392-435d4ef657ff" providerId="ADAL" clId="{66B96A1D-D703-4B18-94B9-8D4B5CC7185D}" dt="2020-07-02T06:25:44.599" v="1047" actId="26606"/>
        <pc:sldMkLst>
          <pc:docMk/>
          <pc:sldMk cId="1744792906" sldId="286"/>
        </pc:sldMkLst>
        <pc:spChg chg="mod">
          <ac:chgData name="Sylvia Skerry" userId="ca1cd027-693f-4b91-9392-435d4ef657ff" providerId="ADAL" clId="{66B96A1D-D703-4B18-94B9-8D4B5CC7185D}" dt="2020-07-02T06:25:40.936" v="1046" actId="20577"/>
          <ac:spMkLst>
            <pc:docMk/>
            <pc:sldMk cId="1744792906" sldId="286"/>
            <ac:spMk id="4" creationId="{8A883BEA-AA9F-4DE3-98D7-3598EE4DE34A}"/>
          </ac:spMkLst>
        </pc:spChg>
        <pc:spChg chg="add">
          <ac:chgData name="Sylvia Skerry" userId="ca1cd027-693f-4b91-9392-435d4ef657ff" providerId="ADAL" clId="{66B96A1D-D703-4B18-94B9-8D4B5CC7185D}" dt="2020-07-02T06:25:44.599" v="1047" actId="26606"/>
          <ac:spMkLst>
            <pc:docMk/>
            <pc:sldMk cId="1744792906" sldId="286"/>
            <ac:spMk id="6" creationId="{CE957058-57AD-46A9-BAE9-7145CB3504F9}"/>
          </ac:spMkLst>
        </pc:spChg>
        <pc:spChg chg="add">
          <ac:chgData name="Sylvia Skerry" userId="ca1cd027-693f-4b91-9392-435d4ef657ff" providerId="ADAL" clId="{66B96A1D-D703-4B18-94B9-8D4B5CC7185D}" dt="2020-07-02T06:25:44.599" v="1047" actId="26606"/>
          <ac:spMkLst>
            <pc:docMk/>
            <pc:sldMk cId="1744792906" sldId="286"/>
            <ac:spMk id="7" creationId="{1A6D86F0-98E0-4468-9315-41BF7B0F2E68}"/>
          </ac:spMkLst>
        </pc:spChg>
        <pc:spChg chg="del">
          <ac:chgData name="Sylvia Skerry" userId="ca1cd027-693f-4b91-9392-435d4ef657ff" providerId="ADAL" clId="{66B96A1D-D703-4B18-94B9-8D4B5CC7185D}" dt="2020-07-02T06:25:34.668" v="1022"/>
          <ac:spMkLst>
            <pc:docMk/>
            <pc:sldMk cId="1744792906" sldId="286"/>
            <ac:spMk id="9" creationId="{CE957058-57AD-46A9-BAE9-7145CB3504F9}"/>
          </ac:spMkLst>
        </pc:spChg>
        <pc:spChg chg="del">
          <ac:chgData name="Sylvia Skerry" userId="ca1cd027-693f-4b91-9392-435d4ef657ff" providerId="ADAL" clId="{66B96A1D-D703-4B18-94B9-8D4B5CC7185D}" dt="2020-07-02T06:25:34.668" v="1022"/>
          <ac:spMkLst>
            <pc:docMk/>
            <pc:sldMk cId="1744792906" sldId="286"/>
            <ac:spMk id="11" creationId="{1A6D86F0-98E0-4468-9315-41BF7B0F2E68}"/>
          </ac:spMkLst>
        </pc:spChg>
      </pc:sldChg>
      <pc:sldChg chg="add del">
        <pc:chgData name="Sylvia Skerry" userId="ca1cd027-693f-4b91-9392-435d4ef657ff" providerId="ADAL" clId="{66B96A1D-D703-4B18-94B9-8D4B5CC7185D}" dt="2020-07-15T06:37:11.514" v="1065"/>
        <pc:sldMkLst>
          <pc:docMk/>
          <pc:sldMk cId="1822048424" sldId="287"/>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ata5.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_rels/data6.xml.rels><?xml version="1.0" encoding="UTF-8" standalone="yes"?>
<Relationships xmlns="http://schemas.openxmlformats.org/package/2006/relationships"><Relationship Id="rId8" Type="http://schemas.openxmlformats.org/officeDocument/2006/relationships/image" Target="../media/image36.sv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_rels/data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svg"/><Relationship Id="rId1" Type="http://schemas.openxmlformats.org/officeDocument/2006/relationships/image" Target="../media/image37.png"/><Relationship Id="rId4" Type="http://schemas.openxmlformats.org/officeDocument/2006/relationships/image" Target="../media/image40.svg"/></Relationships>
</file>

<file path=ppt/diagrams/_rels/data8.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svg"/><Relationship Id="rId1" Type="http://schemas.openxmlformats.org/officeDocument/2006/relationships/image" Target="../media/image41.png"/><Relationship Id="rId4" Type="http://schemas.openxmlformats.org/officeDocument/2006/relationships/image" Target="../media/image4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5.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_rels/drawing6.xml.rels><?xml version="1.0" encoding="UTF-8" standalone="yes"?>
<Relationships xmlns="http://schemas.openxmlformats.org/package/2006/relationships"><Relationship Id="rId8" Type="http://schemas.openxmlformats.org/officeDocument/2006/relationships/image" Target="../media/image36.sv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_rels/drawing7.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svg"/><Relationship Id="rId1" Type="http://schemas.openxmlformats.org/officeDocument/2006/relationships/image" Target="../media/image37.png"/><Relationship Id="rId4" Type="http://schemas.openxmlformats.org/officeDocument/2006/relationships/image" Target="../media/image40.svg"/></Relationships>
</file>

<file path=ppt/diagrams/_rels/drawing8.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svg"/><Relationship Id="rId1" Type="http://schemas.openxmlformats.org/officeDocument/2006/relationships/image" Target="../media/image41.png"/><Relationship Id="rId4" Type="http://schemas.openxmlformats.org/officeDocument/2006/relationships/image" Target="../media/image44.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7C46E2-A6A5-4DB8-A7DE-94ECD69DBB30}" type="doc">
      <dgm:prSet loTypeId="urn:microsoft.com/office/officeart/2018/2/layout/IconVerticalSolidList" loCatId="icon" qsTypeId="urn:microsoft.com/office/officeart/2005/8/quickstyle/simple1" qsCatId="simple" csTypeId="urn:microsoft.com/office/officeart/2005/8/colors/accent0_3" csCatId="mainScheme" phldr="1"/>
      <dgm:spPr/>
      <dgm:t>
        <a:bodyPr/>
        <a:lstStyle/>
        <a:p>
          <a:endParaRPr lang="en-US"/>
        </a:p>
      </dgm:t>
    </dgm:pt>
    <dgm:pt modelId="{2652BCA8-C52C-431A-8E38-86BBE44599DB}">
      <dgm:prSet/>
      <dgm:spPr/>
      <dgm:t>
        <a:bodyPr/>
        <a:lstStyle/>
        <a:p>
          <a:pPr>
            <a:lnSpc>
              <a:spcPct val="100000"/>
            </a:lnSpc>
          </a:pPr>
          <a:r>
            <a:rPr lang="en-US" dirty="0"/>
            <a:t>A total of </a:t>
          </a:r>
          <a:r>
            <a:rPr lang="en-US"/>
            <a:t>504 (</a:t>
          </a:r>
          <a:r>
            <a:rPr lang="en-US" dirty="0"/>
            <a:t>16-24 years old) individuals </a:t>
          </a:r>
          <a:r>
            <a:rPr lang="en-US"/>
            <a:t>were surveyed</a:t>
          </a:r>
          <a:endParaRPr lang="en-US" dirty="0"/>
        </a:p>
      </dgm:t>
    </dgm:pt>
    <dgm:pt modelId="{6C449BF9-7968-492A-9167-DBDBCDAF5E68}" type="parTrans" cxnId="{078C1EA9-054B-475E-8281-E8AE34A429B9}">
      <dgm:prSet/>
      <dgm:spPr/>
      <dgm:t>
        <a:bodyPr/>
        <a:lstStyle/>
        <a:p>
          <a:endParaRPr lang="en-US"/>
        </a:p>
      </dgm:t>
    </dgm:pt>
    <dgm:pt modelId="{ED6D5820-5129-4150-A601-80886327DBFD}" type="sibTrans" cxnId="{078C1EA9-054B-475E-8281-E8AE34A429B9}">
      <dgm:prSet/>
      <dgm:spPr/>
      <dgm:t>
        <a:bodyPr/>
        <a:lstStyle/>
        <a:p>
          <a:endParaRPr lang="en-US"/>
        </a:p>
      </dgm:t>
    </dgm:pt>
    <dgm:pt modelId="{D47532C2-8F97-4054-82EE-C20D12900CE6}">
      <dgm:prSet/>
      <dgm:spPr/>
      <dgm:t>
        <a:bodyPr/>
        <a:lstStyle/>
        <a:p>
          <a:pPr>
            <a:lnSpc>
              <a:spcPct val="100000"/>
            </a:lnSpc>
          </a:pPr>
          <a:r>
            <a:rPr lang="en-US"/>
            <a:t>43% female</a:t>
          </a:r>
        </a:p>
      </dgm:t>
    </dgm:pt>
    <dgm:pt modelId="{535E9934-E7B1-447C-9909-6D53A3282902}" type="parTrans" cxnId="{69959A01-2090-455B-9CFE-BF3F1677874F}">
      <dgm:prSet/>
      <dgm:spPr/>
      <dgm:t>
        <a:bodyPr/>
        <a:lstStyle/>
        <a:p>
          <a:endParaRPr lang="en-US"/>
        </a:p>
      </dgm:t>
    </dgm:pt>
    <dgm:pt modelId="{F7E0AB19-941C-4F57-A612-A978EA75C1E2}" type="sibTrans" cxnId="{69959A01-2090-455B-9CFE-BF3F1677874F}">
      <dgm:prSet/>
      <dgm:spPr/>
      <dgm:t>
        <a:bodyPr/>
        <a:lstStyle/>
        <a:p>
          <a:endParaRPr lang="en-US"/>
        </a:p>
      </dgm:t>
    </dgm:pt>
    <dgm:pt modelId="{135A5317-90F8-43CB-8A94-98E15DAC5DCB}">
      <dgm:prSet/>
      <dgm:spPr/>
      <dgm:t>
        <a:bodyPr/>
        <a:lstStyle/>
        <a:p>
          <a:pPr>
            <a:lnSpc>
              <a:spcPct val="100000"/>
            </a:lnSpc>
          </a:pPr>
          <a:r>
            <a:rPr lang="en-US" dirty="0"/>
            <a:t>51% below age 18 years old</a:t>
          </a:r>
        </a:p>
      </dgm:t>
    </dgm:pt>
    <dgm:pt modelId="{CA999F75-EB18-49E9-946A-3F923CA7593C}" type="parTrans" cxnId="{F8399D2E-7A62-438F-92C5-86577E4A04BB}">
      <dgm:prSet/>
      <dgm:spPr/>
      <dgm:t>
        <a:bodyPr/>
        <a:lstStyle/>
        <a:p>
          <a:endParaRPr lang="en-US"/>
        </a:p>
      </dgm:t>
    </dgm:pt>
    <dgm:pt modelId="{6155E1E7-E8E8-4A0B-BE81-63852407EA73}" type="sibTrans" cxnId="{F8399D2E-7A62-438F-92C5-86577E4A04BB}">
      <dgm:prSet/>
      <dgm:spPr/>
      <dgm:t>
        <a:bodyPr/>
        <a:lstStyle/>
        <a:p>
          <a:endParaRPr lang="en-US"/>
        </a:p>
      </dgm:t>
    </dgm:pt>
    <dgm:pt modelId="{B7F7D9DA-E87B-4AEF-8D23-949923B97196}" type="pres">
      <dgm:prSet presAssocID="{917C46E2-A6A5-4DB8-A7DE-94ECD69DBB30}" presName="root" presStyleCnt="0">
        <dgm:presLayoutVars>
          <dgm:dir/>
          <dgm:resizeHandles val="exact"/>
        </dgm:presLayoutVars>
      </dgm:prSet>
      <dgm:spPr/>
    </dgm:pt>
    <dgm:pt modelId="{6C3DAF53-2F23-4F55-AC97-AC4A8E8D3A53}" type="pres">
      <dgm:prSet presAssocID="{2652BCA8-C52C-431A-8E38-86BBE44599DB}" presName="compNode" presStyleCnt="0"/>
      <dgm:spPr/>
    </dgm:pt>
    <dgm:pt modelId="{7370B8BC-26FA-4E1C-9E89-7C32355C6C8B}" type="pres">
      <dgm:prSet presAssocID="{2652BCA8-C52C-431A-8E38-86BBE44599DB}" presName="bgRect" presStyleLbl="bgShp" presStyleIdx="0" presStyleCnt="3" custLinFactNeighborX="32" custLinFactNeighborY="-1463"/>
      <dgm:spPr/>
    </dgm:pt>
    <dgm:pt modelId="{1C6C21E8-E362-416B-A247-9BC4A6083C05}" type="pres">
      <dgm:prSet presAssocID="{2652BCA8-C52C-431A-8E38-86BBE44599D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Group of people"/>
        </a:ext>
      </dgm:extLst>
    </dgm:pt>
    <dgm:pt modelId="{9AA21B2E-AC52-4911-99DC-8ABE7F45A4DB}" type="pres">
      <dgm:prSet presAssocID="{2652BCA8-C52C-431A-8E38-86BBE44599DB}" presName="spaceRect" presStyleCnt="0"/>
      <dgm:spPr/>
    </dgm:pt>
    <dgm:pt modelId="{7FE0AACE-D774-4668-BA56-87749F030968}" type="pres">
      <dgm:prSet presAssocID="{2652BCA8-C52C-431A-8E38-86BBE44599DB}" presName="parTx" presStyleLbl="revTx" presStyleIdx="0" presStyleCnt="3">
        <dgm:presLayoutVars>
          <dgm:chMax val="0"/>
          <dgm:chPref val="0"/>
        </dgm:presLayoutVars>
      </dgm:prSet>
      <dgm:spPr/>
    </dgm:pt>
    <dgm:pt modelId="{D2F70647-B0A4-43A9-B083-A51C5EF11FCB}" type="pres">
      <dgm:prSet presAssocID="{ED6D5820-5129-4150-A601-80886327DBFD}" presName="sibTrans" presStyleCnt="0"/>
      <dgm:spPr/>
    </dgm:pt>
    <dgm:pt modelId="{4FA862A3-F088-4108-8D3F-56115D849145}" type="pres">
      <dgm:prSet presAssocID="{D47532C2-8F97-4054-82EE-C20D12900CE6}" presName="compNode" presStyleCnt="0"/>
      <dgm:spPr/>
    </dgm:pt>
    <dgm:pt modelId="{F65D2A31-2CEC-4519-A321-70752DAD85C7}" type="pres">
      <dgm:prSet presAssocID="{D47532C2-8F97-4054-82EE-C20D12900CE6}" presName="bgRect" presStyleLbl="bgShp" presStyleIdx="1" presStyleCnt="3"/>
      <dgm:spPr/>
    </dgm:pt>
    <dgm:pt modelId="{60757E0F-85BD-4E27-9E91-327B502469E0}" type="pres">
      <dgm:prSet presAssocID="{D47532C2-8F97-4054-82EE-C20D12900CE6}"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Female"/>
        </a:ext>
      </dgm:extLst>
    </dgm:pt>
    <dgm:pt modelId="{8432A3BE-31DF-4002-81A9-ECF6F8F71932}" type="pres">
      <dgm:prSet presAssocID="{D47532C2-8F97-4054-82EE-C20D12900CE6}" presName="spaceRect" presStyleCnt="0"/>
      <dgm:spPr/>
    </dgm:pt>
    <dgm:pt modelId="{AC5E6A6A-4CA5-4BED-9461-130FBDA06083}" type="pres">
      <dgm:prSet presAssocID="{D47532C2-8F97-4054-82EE-C20D12900CE6}" presName="parTx" presStyleLbl="revTx" presStyleIdx="1" presStyleCnt="3">
        <dgm:presLayoutVars>
          <dgm:chMax val="0"/>
          <dgm:chPref val="0"/>
        </dgm:presLayoutVars>
      </dgm:prSet>
      <dgm:spPr/>
    </dgm:pt>
    <dgm:pt modelId="{6E57785E-921E-49CB-BD26-5F7D89D04D04}" type="pres">
      <dgm:prSet presAssocID="{F7E0AB19-941C-4F57-A612-A978EA75C1E2}" presName="sibTrans" presStyleCnt="0"/>
      <dgm:spPr/>
    </dgm:pt>
    <dgm:pt modelId="{BCC02A9D-D54A-43A6-9C34-EA0CD7587382}" type="pres">
      <dgm:prSet presAssocID="{135A5317-90F8-43CB-8A94-98E15DAC5DCB}" presName="compNode" presStyleCnt="0"/>
      <dgm:spPr/>
    </dgm:pt>
    <dgm:pt modelId="{0E17F410-E66D-4890-BEEA-11EEFA98E27E}" type="pres">
      <dgm:prSet presAssocID="{135A5317-90F8-43CB-8A94-98E15DAC5DCB}" presName="bgRect" presStyleLbl="bgShp" presStyleIdx="2" presStyleCnt="3"/>
      <dgm:spPr/>
    </dgm:pt>
    <dgm:pt modelId="{7F1F1BFD-9056-432D-B63B-8AEE8E670ABA}" type="pres">
      <dgm:prSet presAssocID="{135A5317-90F8-43CB-8A94-98E15DAC5DC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Line arrow Vertical U turn"/>
        </a:ext>
      </dgm:extLst>
    </dgm:pt>
    <dgm:pt modelId="{F23ED884-1D9A-482F-BF89-02815DD4687A}" type="pres">
      <dgm:prSet presAssocID="{135A5317-90F8-43CB-8A94-98E15DAC5DCB}" presName="spaceRect" presStyleCnt="0"/>
      <dgm:spPr/>
    </dgm:pt>
    <dgm:pt modelId="{3D12FD42-5DD2-4668-B956-D7C25FF6286E}" type="pres">
      <dgm:prSet presAssocID="{135A5317-90F8-43CB-8A94-98E15DAC5DCB}" presName="parTx" presStyleLbl="revTx" presStyleIdx="2" presStyleCnt="3">
        <dgm:presLayoutVars>
          <dgm:chMax val="0"/>
          <dgm:chPref val="0"/>
        </dgm:presLayoutVars>
      </dgm:prSet>
      <dgm:spPr/>
    </dgm:pt>
  </dgm:ptLst>
  <dgm:cxnLst>
    <dgm:cxn modelId="{69959A01-2090-455B-9CFE-BF3F1677874F}" srcId="{917C46E2-A6A5-4DB8-A7DE-94ECD69DBB30}" destId="{D47532C2-8F97-4054-82EE-C20D12900CE6}" srcOrd="1" destOrd="0" parTransId="{535E9934-E7B1-447C-9909-6D53A3282902}" sibTransId="{F7E0AB19-941C-4F57-A612-A978EA75C1E2}"/>
    <dgm:cxn modelId="{AF62801E-1DEE-492C-86A0-2A33BA88C2F0}" type="presOf" srcId="{D47532C2-8F97-4054-82EE-C20D12900CE6}" destId="{AC5E6A6A-4CA5-4BED-9461-130FBDA06083}" srcOrd="0" destOrd="0" presId="urn:microsoft.com/office/officeart/2018/2/layout/IconVerticalSolidList"/>
    <dgm:cxn modelId="{F8399D2E-7A62-438F-92C5-86577E4A04BB}" srcId="{917C46E2-A6A5-4DB8-A7DE-94ECD69DBB30}" destId="{135A5317-90F8-43CB-8A94-98E15DAC5DCB}" srcOrd="2" destOrd="0" parTransId="{CA999F75-EB18-49E9-946A-3F923CA7593C}" sibTransId="{6155E1E7-E8E8-4A0B-BE81-63852407EA73}"/>
    <dgm:cxn modelId="{B87C2F5D-B59D-4F8A-9A1D-215098F350B6}" type="presOf" srcId="{135A5317-90F8-43CB-8A94-98E15DAC5DCB}" destId="{3D12FD42-5DD2-4668-B956-D7C25FF6286E}" srcOrd="0" destOrd="0" presId="urn:microsoft.com/office/officeart/2018/2/layout/IconVerticalSolidList"/>
    <dgm:cxn modelId="{5E28AC80-AD3C-4ED6-8510-0FD489FDDD39}" type="presOf" srcId="{2652BCA8-C52C-431A-8E38-86BBE44599DB}" destId="{7FE0AACE-D774-4668-BA56-87749F030968}" srcOrd="0" destOrd="0" presId="urn:microsoft.com/office/officeart/2018/2/layout/IconVerticalSolidList"/>
    <dgm:cxn modelId="{B0EF478A-CDF3-48B4-8563-E2CD98CEACCC}" type="presOf" srcId="{917C46E2-A6A5-4DB8-A7DE-94ECD69DBB30}" destId="{B7F7D9DA-E87B-4AEF-8D23-949923B97196}" srcOrd="0" destOrd="0" presId="urn:microsoft.com/office/officeart/2018/2/layout/IconVerticalSolidList"/>
    <dgm:cxn modelId="{078C1EA9-054B-475E-8281-E8AE34A429B9}" srcId="{917C46E2-A6A5-4DB8-A7DE-94ECD69DBB30}" destId="{2652BCA8-C52C-431A-8E38-86BBE44599DB}" srcOrd="0" destOrd="0" parTransId="{6C449BF9-7968-492A-9167-DBDBCDAF5E68}" sibTransId="{ED6D5820-5129-4150-A601-80886327DBFD}"/>
    <dgm:cxn modelId="{7A5E7CC6-2322-4705-A9F0-9544C079D226}" type="presParOf" srcId="{B7F7D9DA-E87B-4AEF-8D23-949923B97196}" destId="{6C3DAF53-2F23-4F55-AC97-AC4A8E8D3A53}" srcOrd="0" destOrd="0" presId="urn:microsoft.com/office/officeart/2018/2/layout/IconVerticalSolidList"/>
    <dgm:cxn modelId="{49F825F7-9194-4C23-BF72-945FE1BB41AE}" type="presParOf" srcId="{6C3DAF53-2F23-4F55-AC97-AC4A8E8D3A53}" destId="{7370B8BC-26FA-4E1C-9E89-7C32355C6C8B}" srcOrd="0" destOrd="0" presId="urn:microsoft.com/office/officeart/2018/2/layout/IconVerticalSolidList"/>
    <dgm:cxn modelId="{35818499-5B8C-40A7-8685-206DE01DD986}" type="presParOf" srcId="{6C3DAF53-2F23-4F55-AC97-AC4A8E8D3A53}" destId="{1C6C21E8-E362-416B-A247-9BC4A6083C05}" srcOrd="1" destOrd="0" presId="urn:microsoft.com/office/officeart/2018/2/layout/IconVerticalSolidList"/>
    <dgm:cxn modelId="{D5A3D502-CCFF-460D-A52E-75F3B145818C}" type="presParOf" srcId="{6C3DAF53-2F23-4F55-AC97-AC4A8E8D3A53}" destId="{9AA21B2E-AC52-4911-99DC-8ABE7F45A4DB}" srcOrd="2" destOrd="0" presId="urn:microsoft.com/office/officeart/2018/2/layout/IconVerticalSolidList"/>
    <dgm:cxn modelId="{F1D28C19-6893-4454-9C7B-9D07490C51BC}" type="presParOf" srcId="{6C3DAF53-2F23-4F55-AC97-AC4A8E8D3A53}" destId="{7FE0AACE-D774-4668-BA56-87749F030968}" srcOrd="3" destOrd="0" presId="urn:microsoft.com/office/officeart/2018/2/layout/IconVerticalSolidList"/>
    <dgm:cxn modelId="{BE07B959-FAD3-4F70-82B7-26ADBAC248F1}" type="presParOf" srcId="{B7F7D9DA-E87B-4AEF-8D23-949923B97196}" destId="{D2F70647-B0A4-43A9-B083-A51C5EF11FCB}" srcOrd="1" destOrd="0" presId="urn:microsoft.com/office/officeart/2018/2/layout/IconVerticalSolidList"/>
    <dgm:cxn modelId="{E77E9205-1217-4B24-9C97-5B6CDB6CC8AE}" type="presParOf" srcId="{B7F7D9DA-E87B-4AEF-8D23-949923B97196}" destId="{4FA862A3-F088-4108-8D3F-56115D849145}" srcOrd="2" destOrd="0" presId="urn:microsoft.com/office/officeart/2018/2/layout/IconVerticalSolidList"/>
    <dgm:cxn modelId="{ECBDCDF6-E074-4865-A386-2EAC3F534189}" type="presParOf" srcId="{4FA862A3-F088-4108-8D3F-56115D849145}" destId="{F65D2A31-2CEC-4519-A321-70752DAD85C7}" srcOrd="0" destOrd="0" presId="urn:microsoft.com/office/officeart/2018/2/layout/IconVerticalSolidList"/>
    <dgm:cxn modelId="{12C784D8-50AC-46F5-9359-E4EA884B79ED}" type="presParOf" srcId="{4FA862A3-F088-4108-8D3F-56115D849145}" destId="{60757E0F-85BD-4E27-9E91-327B502469E0}" srcOrd="1" destOrd="0" presId="urn:microsoft.com/office/officeart/2018/2/layout/IconVerticalSolidList"/>
    <dgm:cxn modelId="{FC383C4C-D92E-4E94-A4C2-485D37B0BC0E}" type="presParOf" srcId="{4FA862A3-F088-4108-8D3F-56115D849145}" destId="{8432A3BE-31DF-4002-81A9-ECF6F8F71932}" srcOrd="2" destOrd="0" presId="urn:microsoft.com/office/officeart/2018/2/layout/IconVerticalSolidList"/>
    <dgm:cxn modelId="{D23A38C3-5703-47F1-A706-1DA2B95CB25D}" type="presParOf" srcId="{4FA862A3-F088-4108-8D3F-56115D849145}" destId="{AC5E6A6A-4CA5-4BED-9461-130FBDA06083}" srcOrd="3" destOrd="0" presId="urn:microsoft.com/office/officeart/2018/2/layout/IconVerticalSolidList"/>
    <dgm:cxn modelId="{A3FACCFA-8A9B-42C7-8B48-22C0A4E5AF4D}" type="presParOf" srcId="{B7F7D9DA-E87B-4AEF-8D23-949923B97196}" destId="{6E57785E-921E-49CB-BD26-5F7D89D04D04}" srcOrd="3" destOrd="0" presId="urn:microsoft.com/office/officeart/2018/2/layout/IconVerticalSolidList"/>
    <dgm:cxn modelId="{09426F15-2A88-45DB-8FE9-96360CC4F882}" type="presParOf" srcId="{B7F7D9DA-E87B-4AEF-8D23-949923B97196}" destId="{BCC02A9D-D54A-43A6-9C34-EA0CD7587382}" srcOrd="4" destOrd="0" presId="urn:microsoft.com/office/officeart/2018/2/layout/IconVerticalSolidList"/>
    <dgm:cxn modelId="{3107E6ED-044A-44BB-A8C5-C67E408959DF}" type="presParOf" srcId="{BCC02A9D-D54A-43A6-9C34-EA0CD7587382}" destId="{0E17F410-E66D-4890-BEEA-11EEFA98E27E}" srcOrd="0" destOrd="0" presId="urn:microsoft.com/office/officeart/2018/2/layout/IconVerticalSolidList"/>
    <dgm:cxn modelId="{A2586022-DECB-4F02-BBDA-9ACFF36A9C61}" type="presParOf" srcId="{BCC02A9D-D54A-43A6-9C34-EA0CD7587382}" destId="{7F1F1BFD-9056-432D-B63B-8AEE8E670ABA}" srcOrd="1" destOrd="0" presId="urn:microsoft.com/office/officeart/2018/2/layout/IconVerticalSolidList"/>
    <dgm:cxn modelId="{827652CF-EB70-4E01-BD4D-A7C8D54A7DA8}" type="presParOf" srcId="{BCC02A9D-D54A-43A6-9C34-EA0CD7587382}" destId="{F23ED884-1D9A-482F-BF89-02815DD4687A}" srcOrd="2" destOrd="0" presId="urn:microsoft.com/office/officeart/2018/2/layout/IconVerticalSolidList"/>
    <dgm:cxn modelId="{8EA2B42C-927C-4516-84AC-C3365366A6D5}" type="presParOf" srcId="{BCC02A9D-D54A-43A6-9C34-EA0CD7587382}" destId="{3D12FD42-5DD2-4668-B956-D7C25FF6286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BFDB43-7A47-4F5F-8133-EC75ADA38EFD}"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CEB96816-DE33-4F99-8DF2-19FCD3AA5152}">
      <dgm:prSet/>
      <dgm:spPr/>
      <dgm:t>
        <a:bodyPr/>
        <a:lstStyle/>
        <a:p>
          <a:r>
            <a:rPr lang="en-US" dirty="0"/>
            <a:t>In the whole sample:</a:t>
          </a:r>
        </a:p>
      </dgm:t>
    </dgm:pt>
    <dgm:pt modelId="{6CC50FDD-FF9F-4CD9-A2A2-A69D0A9DB216}" type="parTrans" cxnId="{3856111F-6974-466E-B485-EB033C1C295A}">
      <dgm:prSet/>
      <dgm:spPr/>
      <dgm:t>
        <a:bodyPr/>
        <a:lstStyle/>
        <a:p>
          <a:endParaRPr lang="en-US"/>
        </a:p>
      </dgm:t>
    </dgm:pt>
    <dgm:pt modelId="{903D2D27-4B6E-455F-8182-4010E3F55AD3}" type="sibTrans" cxnId="{3856111F-6974-466E-B485-EB033C1C295A}">
      <dgm:prSet/>
      <dgm:spPr/>
      <dgm:t>
        <a:bodyPr/>
        <a:lstStyle/>
        <a:p>
          <a:endParaRPr lang="en-US"/>
        </a:p>
      </dgm:t>
    </dgm:pt>
    <dgm:pt modelId="{7AA6E16F-1357-413C-896D-A19E28023D88}">
      <dgm:prSet/>
      <dgm:spPr/>
      <dgm:t>
        <a:bodyPr/>
        <a:lstStyle/>
        <a:p>
          <a:r>
            <a:rPr lang="en-US" b="1"/>
            <a:t>29% interested in TVET</a:t>
          </a:r>
          <a:endParaRPr lang="en-US"/>
        </a:p>
      </dgm:t>
    </dgm:pt>
    <dgm:pt modelId="{81E28ACA-A1C0-4ABB-96A9-090B5657B62F}" type="parTrans" cxnId="{BF56B8EF-34F2-4B3D-9DDD-668141EC4EE2}">
      <dgm:prSet/>
      <dgm:spPr/>
      <dgm:t>
        <a:bodyPr/>
        <a:lstStyle/>
        <a:p>
          <a:endParaRPr lang="en-US"/>
        </a:p>
      </dgm:t>
    </dgm:pt>
    <dgm:pt modelId="{0E295929-9617-4FA1-940C-6ABA732AE9D6}" type="sibTrans" cxnId="{BF56B8EF-34F2-4B3D-9DDD-668141EC4EE2}">
      <dgm:prSet/>
      <dgm:spPr/>
      <dgm:t>
        <a:bodyPr/>
        <a:lstStyle/>
        <a:p>
          <a:endParaRPr lang="en-US"/>
        </a:p>
      </dgm:t>
    </dgm:pt>
    <dgm:pt modelId="{5D4519CA-948A-48F2-9D6E-120BD0DD4769}">
      <dgm:prSet/>
      <dgm:spPr/>
      <dgm:t>
        <a:bodyPr/>
        <a:lstStyle/>
        <a:p>
          <a:r>
            <a:rPr lang="en-US" dirty="0"/>
            <a:t>23% interested in employment/owning a business</a:t>
          </a:r>
        </a:p>
      </dgm:t>
    </dgm:pt>
    <dgm:pt modelId="{B88C808B-F4A6-4396-965E-A8CFAE6D4F11}" type="parTrans" cxnId="{3D5FA8A7-F4D0-44F6-841D-5A216BDAC35C}">
      <dgm:prSet/>
      <dgm:spPr/>
      <dgm:t>
        <a:bodyPr/>
        <a:lstStyle/>
        <a:p>
          <a:endParaRPr lang="en-US"/>
        </a:p>
      </dgm:t>
    </dgm:pt>
    <dgm:pt modelId="{3E9B7895-96F2-4998-9679-1E39859F2704}" type="sibTrans" cxnId="{3D5FA8A7-F4D0-44F6-841D-5A216BDAC35C}">
      <dgm:prSet/>
      <dgm:spPr/>
      <dgm:t>
        <a:bodyPr/>
        <a:lstStyle/>
        <a:p>
          <a:endParaRPr lang="en-US"/>
        </a:p>
      </dgm:t>
    </dgm:pt>
    <dgm:pt modelId="{6E09969A-2DBB-4F2F-B578-2080FD6806E7}">
      <dgm:prSet/>
      <dgm:spPr/>
      <dgm:t>
        <a:bodyPr/>
        <a:lstStyle/>
        <a:p>
          <a:r>
            <a:rPr lang="en-US"/>
            <a:t>16% interested in attending university</a:t>
          </a:r>
        </a:p>
      </dgm:t>
    </dgm:pt>
    <dgm:pt modelId="{CAE13735-9E12-405C-8ACE-6DA48D33CD83}" type="parTrans" cxnId="{F5F8464C-6E4A-4D99-B4CA-8394A389097A}">
      <dgm:prSet/>
      <dgm:spPr/>
      <dgm:t>
        <a:bodyPr/>
        <a:lstStyle/>
        <a:p>
          <a:endParaRPr lang="en-US"/>
        </a:p>
      </dgm:t>
    </dgm:pt>
    <dgm:pt modelId="{7D97E7B1-9992-40CC-8D72-ABD2506FF63B}" type="sibTrans" cxnId="{F5F8464C-6E4A-4D99-B4CA-8394A389097A}">
      <dgm:prSet/>
      <dgm:spPr/>
      <dgm:t>
        <a:bodyPr/>
        <a:lstStyle/>
        <a:p>
          <a:endParaRPr lang="en-US"/>
        </a:p>
      </dgm:t>
    </dgm:pt>
    <dgm:pt modelId="{9AA67A81-2D72-4AF7-BAF9-E75E73DF020E}">
      <dgm:prSet/>
      <dgm:spPr/>
      <dgm:t>
        <a:bodyPr/>
        <a:lstStyle/>
        <a:p>
          <a:r>
            <a:rPr lang="en-US"/>
            <a:t>Among </a:t>
          </a:r>
          <a:r>
            <a:rPr lang="en-US" b="1"/>
            <a:t>females</a:t>
          </a:r>
          <a:r>
            <a:rPr lang="en-US"/>
            <a:t>:</a:t>
          </a:r>
        </a:p>
      </dgm:t>
    </dgm:pt>
    <dgm:pt modelId="{534D0168-2C66-4C13-B83D-B807711D0768}" type="parTrans" cxnId="{5FD90A15-65C6-42F8-90A9-319737538600}">
      <dgm:prSet/>
      <dgm:spPr/>
      <dgm:t>
        <a:bodyPr/>
        <a:lstStyle/>
        <a:p>
          <a:endParaRPr lang="en-US"/>
        </a:p>
      </dgm:t>
    </dgm:pt>
    <dgm:pt modelId="{627F9F5B-26A8-449B-AE02-BA6FB6A740D7}" type="sibTrans" cxnId="{5FD90A15-65C6-42F8-90A9-319737538600}">
      <dgm:prSet/>
      <dgm:spPr/>
      <dgm:t>
        <a:bodyPr/>
        <a:lstStyle/>
        <a:p>
          <a:endParaRPr lang="en-US"/>
        </a:p>
      </dgm:t>
    </dgm:pt>
    <dgm:pt modelId="{29297969-9DD6-4B84-A931-CFA93879720C}">
      <dgm:prSet/>
      <dgm:spPr/>
      <dgm:t>
        <a:bodyPr/>
        <a:lstStyle/>
        <a:p>
          <a:r>
            <a:rPr lang="en-US"/>
            <a:t>42% interested in attending university</a:t>
          </a:r>
        </a:p>
      </dgm:t>
    </dgm:pt>
    <dgm:pt modelId="{C1C78954-8277-48DC-9B88-206A06D5D4A0}" type="parTrans" cxnId="{D94D8202-389A-4340-85AC-49DD63CD167A}">
      <dgm:prSet/>
      <dgm:spPr/>
      <dgm:t>
        <a:bodyPr/>
        <a:lstStyle/>
        <a:p>
          <a:endParaRPr lang="en-US"/>
        </a:p>
      </dgm:t>
    </dgm:pt>
    <dgm:pt modelId="{0DF69268-12F4-4473-9FCC-52AA2E5C6312}" type="sibTrans" cxnId="{D94D8202-389A-4340-85AC-49DD63CD167A}">
      <dgm:prSet/>
      <dgm:spPr/>
      <dgm:t>
        <a:bodyPr/>
        <a:lstStyle/>
        <a:p>
          <a:endParaRPr lang="en-US"/>
        </a:p>
      </dgm:t>
    </dgm:pt>
    <dgm:pt modelId="{93BBBE1E-1101-4339-B4D7-D1A35E296FB8}">
      <dgm:prSet/>
      <dgm:spPr/>
      <dgm:t>
        <a:bodyPr/>
        <a:lstStyle/>
        <a:p>
          <a:r>
            <a:rPr lang="en-US"/>
            <a:t>18% interested in TVET</a:t>
          </a:r>
        </a:p>
      </dgm:t>
    </dgm:pt>
    <dgm:pt modelId="{2FE1ED63-1F29-4101-851E-BE068A45F24B}" type="parTrans" cxnId="{FF3D9646-977A-481A-AB60-81D6A60BEE24}">
      <dgm:prSet/>
      <dgm:spPr/>
      <dgm:t>
        <a:bodyPr/>
        <a:lstStyle/>
        <a:p>
          <a:endParaRPr lang="en-US"/>
        </a:p>
      </dgm:t>
    </dgm:pt>
    <dgm:pt modelId="{69D02FBA-9536-451B-BE08-6E6D649CFB36}" type="sibTrans" cxnId="{FF3D9646-977A-481A-AB60-81D6A60BEE24}">
      <dgm:prSet/>
      <dgm:spPr/>
      <dgm:t>
        <a:bodyPr/>
        <a:lstStyle/>
        <a:p>
          <a:endParaRPr lang="en-US"/>
        </a:p>
      </dgm:t>
    </dgm:pt>
    <dgm:pt modelId="{E71A5C03-1C25-4411-9C9D-1DD9E24511B5}">
      <dgm:prSet/>
      <dgm:spPr/>
      <dgm:t>
        <a:bodyPr/>
        <a:lstStyle/>
        <a:p>
          <a:r>
            <a:rPr lang="en-US"/>
            <a:t>21% interested in employment/freelance</a:t>
          </a:r>
        </a:p>
      </dgm:t>
    </dgm:pt>
    <dgm:pt modelId="{BA6AECD5-5BEE-4391-BCC5-295AFF902CED}" type="parTrans" cxnId="{34EB26AF-F330-452D-8651-E4467FA915A6}">
      <dgm:prSet/>
      <dgm:spPr/>
      <dgm:t>
        <a:bodyPr/>
        <a:lstStyle/>
        <a:p>
          <a:endParaRPr lang="en-US"/>
        </a:p>
      </dgm:t>
    </dgm:pt>
    <dgm:pt modelId="{AE7BB0B6-82CC-41E2-8B0D-0ED2454E3B55}" type="sibTrans" cxnId="{34EB26AF-F330-452D-8651-E4467FA915A6}">
      <dgm:prSet/>
      <dgm:spPr/>
      <dgm:t>
        <a:bodyPr/>
        <a:lstStyle/>
        <a:p>
          <a:endParaRPr lang="en-US"/>
        </a:p>
      </dgm:t>
    </dgm:pt>
    <dgm:pt modelId="{B8D10750-9B57-4738-B07E-A4551710C69F}">
      <dgm:prSet/>
      <dgm:spPr/>
      <dgm:t>
        <a:bodyPr/>
        <a:lstStyle/>
        <a:p>
          <a:r>
            <a:rPr lang="en-US"/>
            <a:t>Among adolescents </a:t>
          </a:r>
          <a:r>
            <a:rPr lang="en-US" b="1"/>
            <a:t>under 18 years old</a:t>
          </a:r>
          <a:r>
            <a:rPr lang="en-US"/>
            <a:t>:</a:t>
          </a:r>
        </a:p>
      </dgm:t>
    </dgm:pt>
    <dgm:pt modelId="{865E46DA-0D72-4C71-AC9B-4D70C3BDCCEB}" type="parTrans" cxnId="{4127AA8D-2B1C-4E4E-84ED-95484EC4690D}">
      <dgm:prSet/>
      <dgm:spPr/>
      <dgm:t>
        <a:bodyPr/>
        <a:lstStyle/>
        <a:p>
          <a:endParaRPr lang="en-US"/>
        </a:p>
      </dgm:t>
    </dgm:pt>
    <dgm:pt modelId="{EAFD44EC-063A-449B-BC7C-03BE2B514AC5}" type="sibTrans" cxnId="{4127AA8D-2B1C-4E4E-84ED-95484EC4690D}">
      <dgm:prSet/>
      <dgm:spPr/>
      <dgm:t>
        <a:bodyPr/>
        <a:lstStyle/>
        <a:p>
          <a:endParaRPr lang="en-US"/>
        </a:p>
      </dgm:t>
    </dgm:pt>
    <dgm:pt modelId="{6F82BAD6-76C1-4EA5-8346-60CA7092F2F2}">
      <dgm:prSet/>
      <dgm:spPr/>
      <dgm:t>
        <a:bodyPr/>
        <a:lstStyle/>
        <a:p>
          <a:r>
            <a:rPr lang="en-US"/>
            <a:t>51% interested in attending university</a:t>
          </a:r>
        </a:p>
      </dgm:t>
    </dgm:pt>
    <dgm:pt modelId="{0F6BB41B-192C-44A6-85FC-59443F981A09}" type="parTrans" cxnId="{C5D09B9D-885C-4D05-8AC4-47A868503C85}">
      <dgm:prSet/>
      <dgm:spPr/>
      <dgm:t>
        <a:bodyPr/>
        <a:lstStyle/>
        <a:p>
          <a:endParaRPr lang="en-US"/>
        </a:p>
      </dgm:t>
    </dgm:pt>
    <dgm:pt modelId="{452617C9-96D2-44A4-B982-04843867852E}" type="sibTrans" cxnId="{C5D09B9D-885C-4D05-8AC4-47A868503C85}">
      <dgm:prSet/>
      <dgm:spPr/>
      <dgm:t>
        <a:bodyPr/>
        <a:lstStyle/>
        <a:p>
          <a:endParaRPr lang="en-US"/>
        </a:p>
      </dgm:t>
    </dgm:pt>
    <dgm:pt modelId="{97691AF5-8E87-4266-9BB8-2725B1EFC112}">
      <dgm:prSet/>
      <dgm:spPr/>
      <dgm:t>
        <a:bodyPr/>
        <a:lstStyle/>
        <a:p>
          <a:r>
            <a:rPr lang="en-US"/>
            <a:t>Among youth </a:t>
          </a:r>
          <a:r>
            <a:rPr lang="en-US" b="1"/>
            <a:t>older than 18 years old</a:t>
          </a:r>
          <a:r>
            <a:rPr lang="en-US"/>
            <a:t>:</a:t>
          </a:r>
        </a:p>
      </dgm:t>
    </dgm:pt>
    <dgm:pt modelId="{E8000AF4-E247-4952-8B85-1094F746196E}" type="parTrans" cxnId="{E054552F-07A4-4B72-985C-322E49074E90}">
      <dgm:prSet/>
      <dgm:spPr/>
      <dgm:t>
        <a:bodyPr/>
        <a:lstStyle/>
        <a:p>
          <a:endParaRPr lang="en-US"/>
        </a:p>
      </dgm:t>
    </dgm:pt>
    <dgm:pt modelId="{480A0BDD-F8B2-4ECF-BA14-C036AC544D6D}" type="sibTrans" cxnId="{E054552F-07A4-4B72-985C-322E49074E90}">
      <dgm:prSet/>
      <dgm:spPr/>
      <dgm:t>
        <a:bodyPr/>
        <a:lstStyle/>
        <a:p>
          <a:endParaRPr lang="en-US"/>
        </a:p>
      </dgm:t>
    </dgm:pt>
    <dgm:pt modelId="{A49CEAE7-4924-4CD1-8BC6-458F86EA4EBB}">
      <dgm:prSet/>
      <dgm:spPr/>
      <dgm:t>
        <a:bodyPr/>
        <a:lstStyle/>
        <a:p>
          <a:r>
            <a:rPr lang="en-US"/>
            <a:t>54% are interested in employment/freelance</a:t>
          </a:r>
        </a:p>
      </dgm:t>
    </dgm:pt>
    <dgm:pt modelId="{62B8E793-4779-48F9-8673-ED6CF7CCF4E4}" type="parTrans" cxnId="{EF7642D9-1F75-48EE-A2AA-B6B347FE7789}">
      <dgm:prSet/>
      <dgm:spPr/>
      <dgm:t>
        <a:bodyPr/>
        <a:lstStyle/>
        <a:p>
          <a:endParaRPr lang="en-US"/>
        </a:p>
      </dgm:t>
    </dgm:pt>
    <dgm:pt modelId="{C524C05D-5CD4-4BF7-B5AE-101133E2B1CE}" type="sibTrans" cxnId="{EF7642D9-1F75-48EE-A2AA-B6B347FE7789}">
      <dgm:prSet/>
      <dgm:spPr/>
      <dgm:t>
        <a:bodyPr/>
        <a:lstStyle/>
        <a:p>
          <a:endParaRPr lang="en-US"/>
        </a:p>
      </dgm:t>
    </dgm:pt>
    <dgm:pt modelId="{B962A3A4-9CD0-419A-8B65-EF1EC8089844}" type="pres">
      <dgm:prSet presAssocID="{BBBFDB43-7A47-4F5F-8133-EC75ADA38EFD}" presName="linear" presStyleCnt="0">
        <dgm:presLayoutVars>
          <dgm:dir/>
          <dgm:animLvl val="lvl"/>
          <dgm:resizeHandles val="exact"/>
        </dgm:presLayoutVars>
      </dgm:prSet>
      <dgm:spPr/>
    </dgm:pt>
    <dgm:pt modelId="{0106AF05-D5F5-49DA-B86F-6E1AA3B9E16E}" type="pres">
      <dgm:prSet presAssocID="{CEB96816-DE33-4F99-8DF2-19FCD3AA5152}" presName="parentLin" presStyleCnt="0"/>
      <dgm:spPr/>
    </dgm:pt>
    <dgm:pt modelId="{9EDD729C-B705-4B48-B0E1-5480BCD80FD7}" type="pres">
      <dgm:prSet presAssocID="{CEB96816-DE33-4F99-8DF2-19FCD3AA5152}" presName="parentLeftMargin" presStyleLbl="node1" presStyleIdx="0" presStyleCnt="4"/>
      <dgm:spPr/>
    </dgm:pt>
    <dgm:pt modelId="{924E1224-77E4-418A-A79C-16107994C71E}" type="pres">
      <dgm:prSet presAssocID="{CEB96816-DE33-4F99-8DF2-19FCD3AA5152}" presName="parentText" presStyleLbl="node1" presStyleIdx="0" presStyleCnt="4">
        <dgm:presLayoutVars>
          <dgm:chMax val="0"/>
          <dgm:bulletEnabled val="1"/>
        </dgm:presLayoutVars>
      </dgm:prSet>
      <dgm:spPr/>
    </dgm:pt>
    <dgm:pt modelId="{AD776F4D-0646-4212-9838-8723124D4B49}" type="pres">
      <dgm:prSet presAssocID="{CEB96816-DE33-4F99-8DF2-19FCD3AA5152}" presName="negativeSpace" presStyleCnt="0"/>
      <dgm:spPr/>
    </dgm:pt>
    <dgm:pt modelId="{DC76EFFA-EB7B-4AD0-BAD4-172C39E02938}" type="pres">
      <dgm:prSet presAssocID="{CEB96816-DE33-4F99-8DF2-19FCD3AA5152}" presName="childText" presStyleLbl="conFgAcc1" presStyleIdx="0" presStyleCnt="4">
        <dgm:presLayoutVars>
          <dgm:bulletEnabled val="1"/>
        </dgm:presLayoutVars>
      </dgm:prSet>
      <dgm:spPr/>
    </dgm:pt>
    <dgm:pt modelId="{47221CB1-76E0-43FA-86A9-B6EAAF9EB520}" type="pres">
      <dgm:prSet presAssocID="{903D2D27-4B6E-455F-8182-4010E3F55AD3}" presName="spaceBetweenRectangles" presStyleCnt="0"/>
      <dgm:spPr/>
    </dgm:pt>
    <dgm:pt modelId="{4E060452-3649-4EA0-8CE5-466E0A3E5EB9}" type="pres">
      <dgm:prSet presAssocID="{9AA67A81-2D72-4AF7-BAF9-E75E73DF020E}" presName="parentLin" presStyleCnt="0"/>
      <dgm:spPr/>
    </dgm:pt>
    <dgm:pt modelId="{5144A9ED-068A-4A5D-94D2-A20842D936FE}" type="pres">
      <dgm:prSet presAssocID="{9AA67A81-2D72-4AF7-BAF9-E75E73DF020E}" presName="parentLeftMargin" presStyleLbl="node1" presStyleIdx="0" presStyleCnt="4"/>
      <dgm:spPr/>
    </dgm:pt>
    <dgm:pt modelId="{341596A2-F006-4146-94EF-A626840DF624}" type="pres">
      <dgm:prSet presAssocID="{9AA67A81-2D72-4AF7-BAF9-E75E73DF020E}" presName="parentText" presStyleLbl="node1" presStyleIdx="1" presStyleCnt="4">
        <dgm:presLayoutVars>
          <dgm:chMax val="0"/>
          <dgm:bulletEnabled val="1"/>
        </dgm:presLayoutVars>
      </dgm:prSet>
      <dgm:spPr/>
    </dgm:pt>
    <dgm:pt modelId="{A09812BF-A103-4648-AF5C-7A0FC88BC5B4}" type="pres">
      <dgm:prSet presAssocID="{9AA67A81-2D72-4AF7-BAF9-E75E73DF020E}" presName="negativeSpace" presStyleCnt="0"/>
      <dgm:spPr/>
    </dgm:pt>
    <dgm:pt modelId="{B9C7C562-99A6-4740-854A-D7CCF8D7A09F}" type="pres">
      <dgm:prSet presAssocID="{9AA67A81-2D72-4AF7-BAF9-E75E73DF020E}" presName="childText" presStyleLbl="conFgAcc1" presStyleIdx="1" presStyleCnt="4">
        <dgm:presLayoutVars>
          <dgm:bulletEnabled val="1"/>
        </dgm:presLayoutVars>
      </dgm:prSet>
      <dgm:spPr/>
    </dgm:pt>
    <dgm:pt modelId="{6365A233-397A-47E2-84E7-EA914AB32CC5}" type="pres">
      <dgm:prSet presAssocID="{627F9F5B-26A8-449B-AE02-BA6FB6A740D7}" presName="spaceBetweenRectangles" presStyleCnt="0"/>
      <dgm:spPr/>
    </dgm:pt>
    <dgm:pt modelId="{3A24CA6B-F447-401A-BA8D-23969378B362}" type="pres">
      <dgm:prSet presAssocID="{B8D10750-9B57-4738-B07E-A4551710C69F}" presName="parentLin" presStyleCnt="0"/>
      <dgm:spPr/>
    </dgm:pt>
    <dgm:pt modelId="{BDA7420C-2985-4B2D-AF8A-1C9FE77F661D}" type="pres">
      <dgm:prSet presAssocID="{B8D10750-9B57-4738-B07E-A4551710C69F}" presName="parentLeftMargin" presStyleLbl="node1" presStyleIdx="1" presStyleCnt="4"/>
      <dgm:spPr/>
    </dgm:pt>
    <dgm:pt modelId="{5A09B750-C60B-41C1-9D19-9DB40A9C9AB5}" type="pres">
      <dgm:prSet presAssocID="{B8D10750-9B57-4738-B07E-A4551710C69F}" presName="parentText" presStyleLbl="node1" presStyleIdx="2" presStyleCnt="4">
        <dgm:presLayoutVars>
          <dgm:chMax val="0"/>
          <dgm:bulletEnabled val="1"/>
        </dgm:presLayoutVars>
      </dgm:prSet>
      <dgm:spPr/>
    </dgm:pt>
    <dgm:pt modelId="{648191F6-3C71-4451-8480-AF142FD135D3}" type="pres">
      <dgm:prSet presAssocID="{B8D10750-9B57-4738-B07E-A4551710C69F}" presName="negativeSpace" presStyleCnt="0"/>
      <dgm:spPr/>
    </dgm:pt>
    <dgm:pt modelId="{771E22ED-B0E4-42F7-856F-76DB8EBEAA5D}" type="pres">
      <dgm:prSet presAssocID="{B8D10750-9B57-4738-B07E-A4551710C69F}" presName="childText" presStyleLbl="conFgAcc1" presStyleIdx="2" presStyleCnt="4">
        <dgm:presLayoutVars>
          <dgm:bulletEnabled val="1"/>
        </dgm:presLayoutVars>
      </dgm:prSet>
      <dgm:spPr/>
    </dgm:pt>
    <dgm:pt modelId="{FEED514E-3D2B-430B-AE5A-4E3394F8CB8A}" type="pres">
      <dgm:prSet presAssocID="{EAFD44EC-063A-449B-BC7C-03BE2B514AC5}" presName="spaceBetweenRectangles" presStyleCnt="0"/>
      <dgm:spPr/>
    </dgm:pt>
    <dgm:pt modelId="{CCC38440-B42E-4A42-9199-F8A32CE40EC1}" type="pres">
      <dgm:prSet presAssocID="{97691AF5-8E87-4266-9BB8-2725B1EFC112}" presName="parentLin" presStyleCnt="0"/>
      <dgm:spPr/>
    </dgm:pt>
    <dgm:pt modelId="{3E158C0C-0D7F-43B6-9F15-F030CF1D03A1}" type="pres">
      <dgm:prSet presAssocID="{97691AF5-8E87-4266-9BB8-2725B1EFC112}" presName="parentLeftMargin" presStyleLbl="node1" presStyleIdx="2" presStyleCnt="4"/>
      <dgm:spPr/>
    </dgm:pt>
    <dgm:pt modelId="{970E0086-348F-4CBE-B7EE-8E1A369C622E}" type="pres">
      <dgm:prSet presAssocID="{97691AF5-8E87-4266-9BB8-2725B1EFC112}" presName="parentText" presStyleLbl="node1" presStyleIdx="3" presStyleCnt="4">
        <dgm:presLayoutVars>
          <dgm:chMax val="0"/>
          <dgm:bulletEnabled val="1"/>
        </dgm:presLayoutVars>
      </dgm:prSet>
      <dgm:spPr/>
    </dgm:pt>
    <dgm:pt modelId="{C0F1B906-7B3B-4BC5-8690-F1A46C93155C}" type="pres">
      <dgm:prSet presAssocID="{97691AF5-8E87-4266-9BB8-2725B1EFC112}" presName="negativeSpace" presStyleCnt="0"/>
      <dgm:spPr/>
    </dgm:pt>
    <dgm:pt modelId="{3DEC0FB7-C7CE-4175-A728-5401FE8BEF40}" type="pres">
      <dgm:prSet presAssocID="{97691AF5-8E87-4266-9BB8-2725B1EFC112}" presName="childText" presStyleLbl="conFgAcc1" presStyleIdx="3" presStyleCnt="4">
        <dgm:presLayoutVars>
          <dgm:bulletEnabled val="1"/>
        </dgm:presLayoutVars>
      </dgm:prSet>
      <dgm:spPr/>
    </dgm:pt>
  </dgm:ptLst>
  <dgm:cxnLst>
    <dgm:cxn modelId="{D94D8202-389A-4340-85AC-49DD63CD167A}" srcId="{9AA67A81-2D72-4AF7-BAF9-E75E73DF020E}" destId="{29297969-9DD6-4B84-A931-CFA93879720C}" srcOrd="0" destOrd="0" parTransId="{C1C78954-8277-48DC-9B88-206A06D5D4A0}" sibTransId="{0DF69268-12F4-4473-9FCC-52AA2E5C6312}"/>
    <dgm:cxn modelId="{D7521B04-2831-4F80-8658-EAC504746B44}" type="presOf" srcId="{29297969-9DD6-4B84-A931-CFA93879720C}" destId="{B9C7C562-99A6-4740-854A-D7CCF8D7A09F}" srcOrd="0" destOrd="0" presId="urn:microsoft.com/office/officeart/2005/8/layout/list1"/>
    <dgm:cxn modelId="{5FD90A15-65C6-42F8-90A9-319737538600}" srcId="{BBBFDB43-7A47-4F5F-8133-EC75ADA38EFD}" destId="{9AA67A81-2D72-4AF7-BAF9-E75E73DF020E}" srcOrd="1" destOrd="0" parTransId="{534D0168-2C66-4C13-B83D-B807711D0768}" sibTransId="{627F9F5B-26A8-449B-AE02-BA6FB6A740D7}"/>
    <dgm:cxn modelId="{3856111F-6974-466E-B485-EB033C1C295A}" srcId="{BBBFDB43-7A47-4F5F-8133-EC75ADA38EFD}" destId="{CEB96816-DE33-4F99-8DF2-19FCD3AA5152}" srcOrd="0" destOrd="0" parTransId="{6CC50FDD-FF9F-4CD9-A2A2-A69D0A9DB216}" sibTransId="{903D2D27-4B6E-455F-8182-4010E3F55AD3}"/>
    <dgm:cxn modelId="{B9BD9F21-B457-44B5-89F3-5CA167BA632D}" type="presOf" srcId="{B8D10750-9B57-4738-B07E-A4551710C69F}" destId="{5A09B750-C60B-41C1-9D19-9DB40A9C9AB5}" srcOrd="1" destOrd="0" presId="urn:microsoft.com/office/officeart/2005/8/layout/list1"/>
    <dgm:cxn modelId="{E054552F-07A4-4B72-985C-322E49074E90}" srcId="{BBBFDB43-7A47-4F5F-8133-EC75ADA38EFD}" destId="{97691AF5-8E87-4266-9BB8-2725B1EFC112}" srcOrd="3" destOrd="0" parTransId="{E8000AF4-E247-4952-8B85-1094F746196E}" sibTransId="{480A0BDD-F8B2-4ECF-BA14-C036AC544D6D}"/>
    <dgm:cxn modelId="{BC90903D-57D1-4857-9EF7-839A243F5EC8}" type="presOf" srcId="{B8D10750-9B57-4738-B07E-A4551710C69F}" destId="{BDA7420C-2985-4B2D-AF8A-1C9FE77F661D}" srcOrd="0" destOrd="0" presId="urn:microsoft.com/office/officeart/2005/8/layout/list1"/>
    <dgm:cxn modelId="{15EB4A5E-C0D7-4A24-9A74-1745BB625562}" type="presOf" srcId="{6F82BAD6-76C1-4EA5-8346-60CA7092F2F2}" destId="{771E22ED-B0E4-42F7-856F-76DB8EBEAA5D}" srcOrd="0" destOrd="0" presId="urn:microsoft.com/office/officeart/2005/8/layout/list1"/>
    <dgm:cxn modelId="{D7A94E5F-6E54-42D9-85DD-D7135B6E3AAD}" type="presOf" srcId="{CEB96816-DE33-4F99-8DF2-19FCD3AA5152}" destId="{9EDD729C-B705-4B48-B0E1-5480BCD80FD7}" srcOrd="0" destOrd="0" presId="urn:microsoft.com/office/officeart/2005/8/layout/list1"/>
    <dgm:cxn modelId="{FF3D9646-977A-481A-AB60-81D6A60BEE24}" srcId="{9AA67A81-2D72-4AF7-BAF9-E75E73DF020E}" destId="{93BBBE1E-1101-4339-B4D7-D1A35E296FB8}" srcOrd="1" destOrd="0" parTransId="{2FE1ED63-1F29-4101-851E-BE068A45F24B}" sibTransId="{69D02FBA-9536-451B-BE08-6E6D649CFB36}"/>
    <dgm:cxn modelId="{F5F8464C-6E4A-4D99-B4CA-8394A389097A}" srcId="{CEB96816-DE33-4F99-8DF2-19FCD3AA5152}" destId="{6E09969A-2DBB-4F2F-B578-2080FD6806E7}" srcOrd="2" destOrd="0" parTransId="{CAE13735-9E12-405C-8ACE-6DA48D33CD83}" sibTransId="{7D97E7B1-9992-40CC-8D72-ABD2506FF63B}"/>
    <dgm:cxn modelId="{A60D4173-4159-458A-999B-7AD2AF8D6BD5}" type="presOf" srcId="{97691AF5-8E87-4266-9BB8-2725B1EFC112}" destId="{3E158C0C-0D7F-43B6-9F15-F030CF1D03A1}" srcOrd="0" destOrd="0" presId="urn:microsoft.com/office/officeart/2005/8/layout/list1"/>
    <dgm:cxn modelId="{50F7C353-4F50-4669-B111-70F14A451FEC}" type="presOf" srcId="{93BBBE1E-1101-4339-B4D7-D1A35E296FB8}" destId="{B9C7C562-99A6-4740-854A-D7CCF8D7A09F}" srcOrd="0" destOrd="1" presId="urn:microsoft.com/office/officeart/2005/8/layout/list1"/>
    <dgm:cxn modelId="{9690107A-05B6-4AFE-AEA2-C865D8E5B9E5}" type="presOf" srcId="{7AA6E16F-1357-413C-896D-A19E28023D88}" destId="{DC76EFFA-EB7B-4AD0-BAD4-172C39E02938}" srcOrd="0" destOrd="0" presId="urn:microsoft.com/office/officeart/2005/8/layout/list1"/>
    <dgm:cxn modelId="{9589717B-323A-49CE-B0F3-B868B6F480ED}" type="presOf" srcId="{BBBFDB43-7A47-4F5F-8133-EC75ADA38EFD}" destId="{B962A3A4-9CD0-419A-8B65-EF1EC8089844}" srcOrd="0" destOrd="0" presId="urn:microsoft.com/office/officeart/2005/8/layout/list1"/>
    <dgm:cxn modelId="{700BE07C-CCE8-4F15-A6ED-274351FCEC08}" type="presOf" srcId="{97691AF5-8E87-4266-9BB8-2725B1EFC112}" destId="{970E0086-348F-4CBE-B7EE-8E1A369C622E}" srcOrd="1" destOrd="0" presId="urn:microsoft.com/office/officeart/2005/8/layout/list1"/>
    <dgm:cxn modelId="{4127AA8D-2B1C-4E4E-84ED-95484EC4690D}" srcId="{BBBFDB43-7A47-4F5F-8133-EC75ADA38EFD}" destId="{B8D10750-9B57-4738-B07E-A4551710C69F}" srcOrd="2" destOrd="0" parTransId="{865E46DA-0D72-4C71-AC9B-4D70C3BDCCEB}" sibTransId="{EAFD44EC-063A-449B-BC7C-03BE2B514AC5}"/>
    <dgm:cxn modelId="{C5D09B9D-885C-4D05-8AC4-47A868503C85}" srcId="{B8D10750-9B57-4738-B07E-A4551710C69F}" destId="{6F82BAD6-76C1-4EA5-8346-60CA7092F2F2}" srcOrd="0" destOrd="0" parTransId="{0F6BB41B-192C-44A6-85FC-59443F981A09}" sibTransId="{452617C9-96D2-44A4-B982-04843867852E}"/>
    <dgm:cxn modelId="{ED9299A7-8C40-4D33-BB63-29C6E6740A48}" type="presOf" srcId="{5D4519CA-948A-48F2-9D6E-120BD0DD4769}" destId="{DC76EFFA-EB7B-4AD0-BAD4-172C39E02938}" srcOrd="0" destOrd="1" presId="urn:microsoft.com/office/officeart/2005/8/layout/list1"/>
    <dgm:cxn modelId="{3D5FA8A7-F4D0-44F6-841D-5A216BDAC35C}" srcId="{CEB96816-DE33-4F99-8DF2-19FCD3AA5152}" destId="{5D4519CA-948A-48F2-9D6E-120BD0DD4769}" srcOrd="1" destOrd="0" parTransId="{B88C808B-F4A6-4396-965E-A8CFAE6D4F11}" sibTransId="{3E9B7895-96F2-4998-9679-1E39859F2704}"/>
    <dgm:cxn modelId="{34EB26AF-F330-452D-8651-E4467FA915A6}" srcId="{9AA67A81-2D72-4AF7-BAF9-E75E73DF020E}" destId="{E71A5C03-1C25-4411-9C9D-1DD9E24511B5}" srcOrd="2" destOrd="0" parTransId="{BA6AECD5-5BEE-4391-BCC5-295AFF902CED}" sibTransId="{AE7BB0B6-82CC-41E2-8B0D-0ED2454E3B55}"/>
    <dgm:cxn modelId="{9CE180B0-0902-4C3A-9036-5B2F8734D380}" type="presOf" srcId="{6E09969A-2DBB-4F2F-B578-2080FD6806E7}" destId="{DC76EFFA-EB7B-4AD0-BAD4-172C39E02938}" srcOrd="0" destOrd="2" presId="urn:microsoft.com/office/officeart/2005/8/layout/list1"/>
    <dgm:cxn modelId="{C1D389CA-5B0B-4A42-B288-372CF147AA50}" type="presOf" srcId="{9AA67A81-2D72-4AF7-BAF9-E75E73DF020E}" destId="{5144A9ED-068A-4A5D-94D2-A20842D936FE}" srcOrd="0" destOrd="0" presId="urn:microsoft.com/office/officeart/2005/8/layout/list1"/>
    <dgm:cxn modelId="{56552FCC-33AE-4A2E-A9D4-8F47A26494DA}" type="presOf" srcId="{9AA67A81-2D72-4AF7-BAF9-E75E73DF020E}" destId="{341596A2-F006-4146-94EF-A626840DF624}" srcOrd="1" destOrd="0" presId="urn:microsoft.com/office/officeart/2005/8/layout/list1"/>
    <dgm:cxn modelId="{EF7642D9-1F75-48EE-A2AA-B6B347FE7789}" srcId="{97691AF5-8E87-4266-9BB8-2725B1EFC112}" destId="{A49CEAE7-4924-4CD1-8BC6-458F86EA4EBB}" srcOrd="0" destOrd="0" parTransId="{62B8E793-4779-48F9-8673-ED6CF7CCF4E4}" sibTransId="{C524C05D-5CD4-4BF7-B5AE-101133E2B1CE}"/>
    <dgm:cxn modelId="{BF56B8EF-34F2-4B3D-9DDD-668141EC4EE2}" srcId="{CEB96816-DE33-4F99-8DF2-19FCD3AA5152}" destId="{7AA6E16F-1357-413C-896D-A19E28023D88}" srcOrd="0" destOrd="0" parTransId="{81E28ACA-A1C0-4ABB-96A9-090B5657B62F}" sibTransId="{0E295929-9617-4FA1-940C-6ABA732AE9D6}"/>
    <dgm:cxn modelId="{18CC18F6-669E-409D-A301-545649FB697A}" type="presOf" srcId="{CEB96816-DE33-4F99-8DF2-19FCD3AA5152}" destId="{924E1224-77E4-418A-A79C-16107994C71E}" srcOrd="1" destOrd="0" presId="urn:microsoft.com/office/officeart/2005/8/layout/list1"/>
    <dgm:cxn modelId="{0A8FDCF6-4C54-42CA-AFB0-7043A2B74DC5}" type="presOf" srcId="{A49CEAE7-4924-4CD1-8BC6-458F86EA4EBB}" destId="{3DEC0FB7-C7CE-4175-A728-5401FE8BEF40}" srcOrd="0" destOrd="0" presId="urn:microsoft.com/office/officeart/2005/8/layout/list1"/>
    <dgm:cxn modelId="{FAF317FF-08F2-4DAC-933A-63A74A120585}" type="presOf" srcId="{E71A5C03-1C25-4411-9C9D-1DD9E24511B5}" destId="{B9C7C562-99A6-4740-854A-D7CCF8D7A09F}" srcOrd="0" destOrd="2" presId="urn:microsoft.com/office/officeart/2005/8/layout/list1"/>
    <dgm:cxn modelId="{2139EAD2-FAF0-4CC0-95D2-DAD23ED0DB9E}" type="presParOf" srcId="{B962A3A4-9CD0-419A-8B65-EF1EC8089844}" destId="{0106AF05-D5F5-49DA-B86F-6E1AA3B9E16E}" srcOrd="0" destOrd="0" presId="urn:microsoft.com/office/officeart/2005/8/layout/list1"/>
    <dgm:cxn modelId="{57FD72F8-6B61-4857-A0BC-F8C60290EBC5}" type="presParOf" srcId="{0106AF05-D5F5-49DA-B86F-6E1AA3B9E16E}" destId="{9EDD729C-B705-4B48-B0E1-5480BCD80FD7}" srcOrd="0" destOrd="0" presId="urn:microsoft.com/office/officeart/2005/8/layout/list1"/>
    <dgm:cxn modelId="{2AC40ECC-087C-4917-889C-7A8F0181F9C5}" type="presParOf" srcId="{0106AF05-D5F5-49DA-B86F-6E1AA3B9E16E}" destId="{924E1224-77E4-418A-A79C-16107994C71E}" srcOrd="1" destOrd="0" presId="urn:microsoft.com/office/officeart/2005/8/layout/list1"/>
    <dgm:cxn modelId="{4DD373A7-2B4F-42B7-B29B-86E881634316}" type="presParOf" srcId="{B962A3A4-9CD0-419A-8B65-EF1EC8089844}" destId="{AD776F4D-0646-4212-9838-8723124D4B49}" srcOrd="1" destOrd="0" presId="urn:microsoft.com/office/officeart/2005/8/layout/list1"/>
    <dgm:cxn modelId="{FBA09D70-25D7-4B85-BC00-44AC0F509991}" type="presParOf" srcId="{B962A3A4-9CD0-419A-8B65-EF1EC8089844}" destId="{DC76EFFA-EB7B-4AD0-BAD4-172C39E02938}" srcOrd="2" destOrd="0" presId="urn:microsoft.com/office/officeart/2005/8/layout/list1"/>
    <dgm:cxn modelId="{5230D015-4439-47A7-88EB-63B2EA578806}" type="presParOf" srcId="{B962A3A4-9CD0-419A-8B65-EF1EC8089844}" destId="{47221CB1-76E0-43FA-86A9-B6EAAF9EB520}" srcOrd="3" destOrd="0" presId="urn:microsoft.com/office/officeart/2005/8/layout/list1"/>
    <dgm:cxn modelId="{F7FF4D68-765E-452D-8763-A5DDC8406135}" type="presParOf" srcId="{B962A3A4-9CD0-419A-8B65-EF1EC8089844}" destId="{4E060452-3649-4EA0-8CE5-466E0A3E5EB9}" srcOrd="4" destOrd="0" presId="urn:microsoft.com/office/officeart/2005/8/layout/list1"/>
    <dgm:cxn modelId="{701D17F4-3104-4219-BB47-FD2EE03446BB}" type="presParOf" srcId="{4E060452-3649-4EA0-8CE5-466E0A3E5EB9}" destId="{5144A9ED-068A-4A5D-94D2-A20842D936FE}" srcOrd="0" destOrd="0" presId="urn:microsoft.com/office/officeart/2005/8/layout/list1"/>
    <dgm:cxn modelId="{5398386A-B8C9-4D6D-83EF-5BCD5D894575}" type="presParOf" srcId="{4E060452-3649-4EA0-8CE5-466E0A3E5EB9}" destId="{341596A2-F006-4146-94EF-A626840DF624}" srcOrd="1" destOrd="0" presId="urn:microsoft.com/office/officeart/2005/8/layout/list1"/>
    <dgm:cxn modelId="{23C896C3-04B9-4A09-84F2-2C45B630B4F0}" type="presParOf" srcId="{B962A3A4-9CD0-419A-8B65-EF1EC8089844}" destId="{A09812BF-A103-4648-AF5C-7A0FC88BC5B4}" srcOrd="5" destOrd="0" presId="urn:microsoft.com/office/officeart/2005/8/layout/list1"/>
    <dgm:cxn modelId="{947E55DB-AAFB-43D2-8D5A-5C9953655E74}" type="presParOf" srcId="{B962A3A4-9CD0-419A-8B65-EF1EC8089844}" destId="{B9C7C562-99A6-4740-854A-D7CCF8D7A09F}" srcOrd="6" destOrd="0" presId="urn:microsoft.com/office/officeart/2005/8/layout/list1"/>
    <dgm:cxn modelId="{1DA323FE-E25E-4287-961F-08C8BF139B16}" type="presParOf" srcId="{B962A3A4-9CD0-419A-8B65-EF1EC8089844}" destId="{6365A233-397A-47E2-84E7-EA914AB32CC5}" srcOrd="7" destOrd="0" presId="urn:microsoft.com/office/officeart/2005/8/layout/list1"/>
    <dgm:cxn modelId="{00B307C5-36B6-43EF-8926-694ADB80AFFE}" type="presParOf" srcId="{B962A3A4-9CD0-419A-8B65-EF1EC8089844}" destId="{3A24CA6B-F447-401A-BA8D-23969378B362}" srcOrd="8" destOrd="0" presId="urn:microsoft.com/office/officeart/2005/8/layout/list1"/>
    <dgm:cxn modelId="{AA9E50E9-E7DE-4AC8-87AF-2D36CE0D463A}" type="presParOf" srcId="{3A24CA6B-F447-401A-BA8D-23969378B362}" destId="{BDA7420C-2985-4B2D-AF8A-1C9FE77F661D}" srcOrd="0" destOrd="0" presId="urn:microsoft.com/office/officeart/2005/8/layout/list1"/>
    <dgm:cxn modelId="{17CF2661-52C6-4492-922A-2CF4BF5FA485}" type="presParOf" srcId="{3A24CA6B-F447-401A-BA8D-23969378B362}" destId="{5A09B750-C60B-41C1-9D19-9DB40A9C9AB5}" srcOrd="1" destOrd="0" presId="urn:microsoft.com/office/officeart/2005/8/layout/list1"/>
    <dgm:cxn modelId="{AC0EDFBB-C2D0-4CF2-BC36-4F5C2383655E}" type="presParOf" srcId="{B962A3A4-9CD0-419A-8B65-EF1EC8089844}" destId="{648191F6-3C71-4451-8480-AF142FD135D3}" srcOrd="9" destOrd="0" presId="urn:microsoft.com/office/officeart/2005/8/layout/list1"/>
    <dgm:cxn modelId="{00A1AFE4-10D7-4CD4-817C-28EEA9097784}" type="presParOf" srcId="{B962A3A4-9CD0-419A-8B65-EF1EC8089844}" destId="{771E22ED-B0E4-42F7-856F-76DB8EBEAA5D}" srcOrd="10" destOrd="0" presId="urn:microsoft.com/office/officeart/2005/8/layout/list1"/>
    <dgm:cxn modelId="{27F74488-7D5A-4C1D-B3F0-20E65A69BCD9}" type="presParOf" srcId="{B962A3A4-9CD0-419A-8B65-EF1EC8089844}" destId="{FEED514E-3D2B-430B-AE5A-4E3394F8CB8A}" srcOrd="11" destOrd="0" presId="urn:microsoft.com/office/officeart/2005/8/layout/list1"/>
    <dgm:cxn modelId="{3B234F5A-E04B-4556-A02F-E094BFB05A75}" type="presParOf" srcId="{B962A3A4-9CD0-419A-8B65-EF1EC8089844}" destId="{CCC38440-B42E-4A42-9199-F8A32CE40EC1}" srcOrd="12" destOrd="0" presId="urn:microsoft.com/office/officeart/2005/8/layout/list1"/>
    <dgm:cxn modelId="{F8D9F7A7-98D1-4E83-AAFE-EF4B3486F17B}" type="presParOf" srcId="{CCC38440-B42E-4A42-9199-F8A32CE40EC1}" destId="{3E158C0C-0D7F-43B6-9F15-F030CF1D03A1}" srcOrd="0" destOrd="0" presId="urn:microsoft.com/office/officeart/2005/8/layout/list1"/>
    <dgm:cxn modelId="{ECF96223-25EC-4D4D-8EAD-C5EB65B04C4C}" type="presParOf" srcId="{CCC38440-B42E-4A42-9199-F8A32CE40EC1}" destId="{970E0086-348F-4CBE-B7EE-8E1A369C622E}" srcOrd="1" destOrd="0" presId="urn:microsoft.com/office/officeart/2005/8/layout/list1"/>
    <dgm:cxn modelId="{63027C63-783E-4D39-998A-441B77FADEDC}" type="presParOf" srcId="{B962A3A4-9CD0-419A-8B65-EF1EC8089844}" destId="{C0F1B906-7B3B-4BC5-8690-F1A46C93155C}" srcOrd="13" destOrd="0" presId="urn:microsoft.com/office/officeart/2005/8/layout/list1"/>
    <dgm:cxn modelId="{C8C023CA-18F4-4D0E-8133-4BA909AFC560}" type="presParOf" srcId="{B962A3A4-9CD0-419A-8B65-EF1EC8089844}" destId="{3DEC0FB7-C7CE-4175-A728-5401FE8BEF40}"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A924D0-27AA-48BC-8B16-1E9FA6A2E68E}"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EB8D8E4-5152-462F-82C0-227A14F65DC7}">
      <dgm:prSet/>
      <dgm:spPr/>
      <dgm:t>
        <a:bodyPr/>
        <a:lstStyle/>
        <a:p>
          <a:r>
            <a:rPr lang="en-US" dirty="0"/>
            <a:t>91% said TVET</a:t>
          </a:r>
        </a:p>
      </dgm:t>
    </dgm:pt>
    <dgm:pt modelId="{708E25CB-DDAA-4AF1-8CF6-E0DCF769667D}" type="parTrans" cxnId="{A221B6C9-68D3-457B-B5BC-46F0C7E34F2C}">
      <dgm:prSet/>
      <dgm:spPr/>
      <dgm:t>
        <a:bodyPr/>
        <a:lstStyle/>
        <a:p>
          <a:endParaRPr lang="en-US"/>
        </a:p>
      </dgm:t>
    </dgm:pt>
    <dgm:pt modelId="{5D9743C5-A90B-49B4-9543-832AD910FF40}" type="sibTrans" cxnId="{A221B6C9-68D3-457B-B5BC-46F0C7E34F2C}">
      <dgm:prSet/>
      <dgm:spPr/>
      <dgm:t>
        <a:bodyPr/>
        <a:lstStyle/>
        <a:p>
          <a:endParaRPr lang="en-US"/>
        </a:p>
      </dgm:t>
    </dgm:pt>
    <dgm:pt modelId="{DE98CC72-9FD3-4029-AF7B-3251231335F6}">
      <dgm:prSet/>
      <dgm:spPr/>
      <dgm:t>
        <a:bodyPr/>
        <a:lstStyle/>
        <a:p>
          <a:r>
            <a:rPr lang="en-US"/>
            <a:t>49% said IT training programmes</a:t>
          </a:r>
        </a:p>
      </dgm:t>
    </dgm:pt>
    <dgm:pt modelId="{A18149AA-A5DE-4A8D-9D7A-CAA407A66188}" type="parTrans" cxnId="{ECA541D0-39EC-4AF1-AF87-07D3E6519459}">
      <dgm:prSet/>
      <dgm:spPr/>
      <dgm:t>
        <a:bodyPr/>
        <a:lstStyle/>
        <a:p>
          <a:endParaRPr lang="en-US"/>
        </a:p>
      </dgm:t>
    </dgm:pt>
    <dgm:pt modelId="{215B53E8-6EAB-48D8-96B5-EB59052A4A3B}" type="sibTrans" cxnId="{ECA541D0-39EC-4AF1-AF87-07D3E6519459}">
      <dgm:prSet/>
      <dgm:spPr/>
      <dgm:t>
        <a:bodyPr/>
        <a:lstStyle/>
        <a:p>
          <a:endParaRPr lang="en-US"/>
        </a:p>
      </dgm:t>
    </dgm:pt>
    <dgm:pt modelId="{97EFEE0D-7848-472A-BD93-8DB2E6928661}">
      <dgm:prSet/>
      <dgm:spPr/>
      <dgm:t>
        <a:bodyPr/>
        <a:lstStyle/>
        <a:p>
          <a:r>
            <a:rPr lang="en-US"/>
            <a:t>25% said language services</a:t>
          </a:r>
        </a:p>
      </dgm:t>
    </dgm:pt>
    <dgm:pt modelId="{FC96D5B2-B292-4377-8ADF-D84AC8C1D8CC}" type="parTrans" cxnId="{18B2D67C-8FE5-45BA-AFC3-26643F42FFDE}">
      <dgm:prSet/>
      <dgm:spPr/>
      <dgm:t>
        <a:bodyPr/>
        <a:lstStyle/>
        <a:p>
          <a:endParaRPr lang="en-US"/>
        </a:p>
      </dgm:t>
    </dgm:pt>
    <dgm:pt modelId="{4D30A541-4B04-43E4-9CC7-E0B4BC74A5F5}" type="sibTrans" cxnId="{18B2D67C-8FE5-45BA-AFC3-26643F42FFDE}">
      <dgm:prSet/>
      <dgm:spPr/>
      <dgm:t>
        <a:bodyPr/>
        <a:lstStyle/>
        <a:p>
          <a:endParaRPr lang="en-US"/>
        </a:p>
      </dgm:t>
    </dgm:pt>
    <dgm:pt modelId="{867D6469-AA82-4BFD-84F8-29A2C929856E}">
      <dgm:prSet/>
      <dgm:spPr/>
      <dgm:t>
        <a:bodyPr/>
        <a:lstStyle/>
        <a:p>
          <a:r>
            <a:rPr lang="en-US"/>
            <a:t>17% said recreational services</a:t>
          </a:r>
        </a:p>
      </dgm:t>
    </dgm:pt>
    <dgm:pt modelId="{1BBF4D06-22FA-4CB6-BBC0-EFD973F17115}" type="parTrans" cxnId="{0A63C142-4BD1-4350-B260-7D99FB08B3F8}">
      <dgm:prSet/>
      <dgm:spPr/>
      <dgm:t>
        <a:bodyPr/>
        <a:lstStyle/>
        <a:p>
          <a:endParaRPr lang="en-US"/>
        </a:p>
      </dgm:t>
    </dgm:pt>
    <dgm:pt modelId="{C2182845-D958-4E61-B361-44AC16C51F90}" type="sibTrans" cxnId="{0A63C142-4BD1-4350-B260-7D99FB08B3F8}">
      <dgm:prSet/>
      <dgm:spPr/>
      <dgm:t>
        <a:bodyPr/>
        <a:lstStyle/>
        <a:p>
          <a:endParaRPr lang="en-US"/>
        </a:p>
      </dgm:t>
    </dgm:pt>
    <dgm:pt modelId="{181325FA-AD05-4706-8CCC-56F765FD437F}">
      <dgm:prSet/>
      <dgm:spPr/>
      <dgm:t>
        <a:bodyPr/>
        <a:lstStyle/>
        <a:p>
          <a:r>
            <a:rPr lang="en-US"/>
            <a:t>14% said social innovation and entrepreneurship</a:t>
          </a:r>
        </a:p>
      </dgm:t>
    </dgm:pt>
    <dgm:pt modelId="{C8FCA386-400C-4645-899F-6592BF6676BD}" type="parTrans" cxnId="{4B787338-89CE-4655-A2C9-57B12A87BF38}">
      <dgm:prSet/>
      <dgm:spPr/>
      <dgm:t>
        <a:bodyPr/>
        <a:lstStyle/>
        <a:p>
          <a:endParaRPr lang="en-US"/>
        </a:p>
      </dgm:t>
    </dgm:pt>
    <dgm:pt modelId="{98E15166-1341-4024-AFCA-D16013C86E08}" type="sibTrans" cxnId="{4B787338-89CE-4655-A2C9-57B12A87BF38}">
      <dgm:prSet/>
      <dgm:spPr/>
      <dgm:t>
        <a:bodyPr/>
        <a:lstStyle/>
        <a:p>
          <a:endParaRPr lang="en-US"/>
        </a:p>
      </dgm:t>
    </dgm:pt>
    <dgm:pt modelId="{9726DEE8-3CCE-4A90-978F-DC8C59C040AC}" type="pres">
      <dgm:prSet presAssocID="{EFA924D0-27AA-48BC-8B16-1E9FA6A2E68E}" presName="root" presStyleCnt="0">
        <dgm:presLayoutVars>
          <dgm:dir/>
          <dgm:resizeHandles val="exact"/>
        </dgm:presLayoutVars>
      </dgm:prSet>
      <dgm:spPr/>
    </dgm:pt>
    <dgm:pt modelId="{33F65328-5608-4065-BB71-D5D9650765D8}" type="pres">
      <dgm:prSet presAssocID="{2EB8D8E4-5152-462F-82C0-227A14F65DC7}" presName="compNode" presStyleCnt="0"/>
      <dgm:spPr/>
    </dgm:pt>
    <dgm:pt modelId="{AAC370E4-455E-4F29-8D89-3FCB3A75DC24}" type="pres">
      <dgm:prSet presAssocID="{2EB8D8E4-5152-462F-82C0-227A14F65DC7}" presName="iconRect" presStyleLbl="node1" presStyleIdx="0" presStyleCnt="5"/>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Tools"/>
        </a:ext>
      </dgm:extLst>
    </dgm:pt>
    <dgm:pt modelId="{59E519AB-7DDB-45DB-B557-8368B049E966}" type="pres">
      <dgm:prSet presAssocID="{2EB8D8E4-5152-462F-82C0-227A14F65DC7}" presName="spaceRect" presStyleCnt="0"/>
      <dgm:spPr/>
    </dgm:pt>
    <dgm:pt modelId="{8BBFF587-A5EE-4ED0-9FED-654ED43C03A3}" type="pres">
      <dgm:prSet presAssocID="{2EB8D8E4-5152-462F-82C0-227A14F65DC7}" presName="textRect" presStyleLbl="revTx" presStyleIdx="0" presStyleCnt="5">
        <dgm:presLayoutVars>
          <dgm:chMax val="1"/>
          <dgm:chPref val="1"/>
        </dgm:presLayoutVars>
      </dgm:prSet>
      <dgm:spPr/>
    </dgm:pt>
    <dgm:pt modelId="{B4D35967-70D6-47A5-960D-66ACE5B725AD}" type="pres">
      <dgm:prSet presAssocID="{5D9743C5-A90B-49B4-9543-832AD910FF40}" presName="sibTrans" presStyleCnt="0"/>
      <dgm:spPr/>
    </dgm:pt>
    <dgm:pt modelId="{4F89B1D0-745F-4AB0-B6F1-AD2657EB3CD1}" type="pres">
      <dgm:prSet presAssocID="{DE98CC72-9FD3-4029-AF7B-3251231335F6}" presName="compNode" presStyleCnt="0"/>
      <dgm:spPr/>
    </dgm:pt>
    <dgm:pt modelId="{643C78AE-283A-40A5-90FB-272DBC1FECEC}" type="pres">
      <dgm:prSet presAssocID="{DE98CC72-9FD3-4029-AF7B-3251231335F6}" presName="iconRect" presStyleLbl="node1" presStyleIdx="1" presStyleCnt="5"/>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Internet"/>
        </a:ext>
      </dgm:extLst>
    </dgm:pt>
    <dgm:pt modelId="{0A9C1676-776C-4D16-B80E-8390592F1382}" type="pres">
      <dgm:prSet presAssocID="{DE98CC72-9FD3-4029-AF7B-3251231335F6}" presName="spaceRect" presStyleCnt="0"/>
      <dgm:spPr/>
    </dgm:pt>
    <dgm:pt modelId="{EEE567D2-8BFA-44E7-AD2A-42FC9D74F189}" type="pres">
      <dgm:prSet presAssocID="{DE98CC72-9FD3-4029-AF7B-3251231335F6}" presName="textRect" presStyleLbl="revTx" presStyleIdx="1" presStyleCnt="5">
        <dgm:presLayoutVars>
          <dgm:chMax val="1"/>
          <dgm:chPref val="1"/>
        </dgm:presLayoutVars>
      </dgm:prSet>
      <dgm:spPr/>
    </dgm:pt>
    <dgm:pt modelId="{5D0A9D82-A938-495A-93C9-775A0F8AE4F3}" type="pres">
      <dgm:prSet presAssocID="{215B53E8-6EAB-48D8-96B5-EB59052A4A3B}" presName="sibTrans" presStyleCnt="0"/>
      <dgm:spPr/>
    </dgm:pt>
    <dgm:pt modelId="{FCB49696-F65A-405D-89CE-FE814F008DFF}" type="pres">
      <dgm:prSet presAssocID="{97EFEE0D-7848-472A-BD93-8DB2E6928661}" presName="compNode" presStyleCnt="0"/>
      <dgm:spPr/>
    </dgm:pt>
    <dgm:pt modelId="{AD0800DE-67EB-4A6A-B030-82F79FBED024}" type="pres">
      <dgm:prSet presAssocID="{97EFEE0D-7848-472A-BD93-8DB2E6928661}" presName="iconRect" presStyleLbl="node1" presStyleIdx="2" presStyleCnt="5"/>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Chat"/>
        </a:ext>
      </dgm:extLst>
    </dgm:pt>
    <dgm:pt modelId="{AEA38688-92A2-45AB-90A0-4F96126268CA}" type="pres">
      <dgm:prSet presAssocID="{97EFEE0D-7848-472A-BD93-8DB2E6928661}" presName="spaceRect" presStyleCnt="0"/>
      <dgm:spPr/>
    </dgm:pt>
    <dgm:pt modelId="{18C066E2-EB85-461E-B6B9-884247C07834}" type="pres">
      <dgm:prSet presAssocID="{97EFEE0D-7848-472A-BD93-8DB2E6928661}" presName="textRect" presStyleLbl="revTx" presStyleIdx="2" presStyleCnt="5">
        <dgm:presLayoutVars>
          <dgm:chMax val="1"/>
          <dgm:chPref val="1"/>
        </dgm:presLayoutVars>
      </dgm:prSet>
      <dgm:spPr/>
    </dgm:pt>
    <dgm:pt modelId="{4AD78E85-FA09-45A4-9ED4-4BCAA8B9D6B1}" type="pres">
      <dgm:prSet presAssocID="{4D30A541-4B04-43E4-9CC7-E0B4BC74A5F5}" presName="sibTrans" presStyleCnt="0"/>
      <dgm:spPr/>
    </dgm:pt>
    <dgm:pt modelId="{97FB20C5-3C91-494F-934E-73B9226C42A2}" type="pres">
      <dgm:prSet presAssocID="{867D6469-AA82-4BFD-84F8-29A2C929856E}" presName="compNode" presStyleCnt="0"/>
      <dgm:spPr/>
    </dgm:pt>
    <dgm:pt modelId="{71101DDC-1219-4FA5-883C-001DA8053F34}" type="pres">
      <dgm:prSet presAssocID="{867D6469-AA82-4BFD-84F8-29A2C929856E}" presName="iconRect" presStyleLbl="nod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Soccer"/>
        </a:ext>
      </dgm:extLst>
    </dgm:pt>
    <dgm:pt modelId="{A5887282-F3E1-4A7D-AEF5-8DC092AD4A74}" type="pres">
      <dgm:prSet presAssocID="{867D6469-AA82-4BFD-84F8-29A2C929856E}" presName="spaceRect" presStyleCnt="0"/>
      <dgm:spPr/>
    </dgm:pt>
    <dgm:pt modelId="{2310A67D-EF4D-4CFE-8D7C-4C299DC0C53B}" type="pres">
      <dgm:prSet presAssocID="{867D6469-AA82-4BFD-84F8-29A2C929856E}" presName="textRect" presStyleLbl="revTx" presStyleIdx="3" presStyleCnt="5">
        <dgm:presLayoutVars>
          <dgm:chMax val="1"/>
          <dgm:chPref val="1"/>
        </dgm:presLayoutVars>
      </dgm:prSet>
      <dgm:spPr/>
    </dgm:pt>
    <dgm:pt modelId="{D5B0E1DC-75B2-4933-826F-ACEA39983608}" type="pres">
      <dgm:prSet presAssocID="{C2182845-D958-4E61-B361-44AC16C51F90}" presName="sibTrans" presStyleCnt="0"/>
      <dgm:spPr/>
    </dgm:pt>
    <dgm:pt modelId="{1628ED84-A950-44DF-8A4A-C30547A09BC9}" type="pres">
      <dgm:prSet presAssocID="{181325FA-AD05-4706-8CCC-56F765FD437F}" presName="compNode" presStyleCnt="0"/>
      <dgm:spPr/>
    </dgm:pt>
    <dgm:pt modelId="{452FA13E-E43B-4309-8620-577EE4D80360}" type="pres">
      <dgm:prSet presAssocID="{181325FA-AD05-4706-8CCC-56F765FD437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roup Brainstorm"/>
        </a:ext>
      </dgm:extLst>
    </dgm:pt>
    <dgm:pt modelId="{981AF010-CAE8-4FDB-AD3D-A3B5EE8D3818}" type="pres">
      <dgm:prSet presAssocID="{181325FA-AD05-4706-8CCC-56F765FD437F}" presName="spaceRect" presStyleCnt="0"/>
      <dgm:spPr/>
    </dgm:pt>
    <dgm:pt modelId="{C4CDEDBB-C805-4A89-86EF-C2B0A1A8FAC2}" type="pres">
      <dgm:prSet presAssocID="{181325FA-AD05-4706-8CCC-56F765FD437F}" presName="textRect" presStyleLbl="revTx" presStyleIdx="4" presStyleCnt="5">
        <dgm:presLayoutVars>
          <dgm:chMax val="1"/>
          <dgm:chPref val="1"/>
        </dgm:presLayoutVars>
      </dgm:prSet>
      <dgm:spPr/>
    </dgm:pt>
  </dgm:ptLst>
  <dgm:cxnLst>
    <dgm:cxn modelId="{ABBD0023-815A-4C89-8221-EFC65E7C0062}" type="presOf" srcId="{867D6469-AA82-4BFD-84F8-29A2C929856E}" destId="{2310A67D-EF4D-4CFE-8D7C-4C299DC0C53B}" srcOrd="0" destOrd="0" presId="urn:microsoft.com/office/officeart/2018/2/layout/IconLabelList"/>
    <dgm:cxn modelId="{4B787338-89CE-4655-A2C9-57B12A87BF38}" srcId="{EFA924D0-27AA-48BC-8B16-1E9FA6A2E68E}" destId="{181325FA-AD05-4706-8CCC-56F765FD437F}" srcOrd="4" destOrd="0" parTransId="{C8FCA386-400C-4645-899F-6592BF6676BD}" sibTransId="{98E15166-1341-4024-AFCA-D16013C86E08}"/>
    <dgm:cxn modelId="{5E33853F-2A3E-47C0-A92F-1D1CDEC2F45A}" type="presOf" srcId="{DE98CC72-9FD3-4029-AF7B-3251231335F6}" destId="{EEE567D2-8BFA-44E7-AD2A-42FC9D74F189}" srcOrd="0" destOrd="0" presId="urn:microsoft.com/office/officeart/2018/2/layout/IconLabelList"/>
    <dgm:cxn modelId="{0A63C142-4BD1-4350-B260-7D99FB08B3F8}" srcId="{EFA924D0-27AA-48BC-8B16-1E9FA6A2E68E}" destId="{867D6469-AA82-4BFD-84F8-29A2C929856E}" srcOrd="3" destOrd="0" parTransId="{1BBF4D06-22FA-4CB6-BBC0-EFD973F17115}" sibTransId="{C2182845-D958-4E61-B361-44AC16C51F90}"/>
    <dgm:cxn modelId="{E4054B7B-A82E-47A5-B4DD-503BFB5FC63D}" type="presOf" srcId="{181325FA-AD05-4706-8CCC-56F765FD437F}" destId="{C4CDEDBB-C805-4A89-86EF-C2B0A1A8FAC2}" srcOrd="0" destOrd="0" presId="urn:microsoft.com/office/officeart/2018/2/layout/IconLabelList"/>
    <dgm:cxn modelId="{18B2D67C-8FE5-45BA-AFC3-26643F42FFDE}" srcId="{EFA924D0-27AA-48BC-8B16-1E9FA6A2E68E}" destId="{97EFEE0D-7848-472A-BD93-8DB2E6928661}" srcOrd="2" destOrd="0" parTransId="{FC96D5B2-B292-4377-8ADF-D84AC8C1D8CC}" sibTransId="{4D30A541-4B04-43E4-9CC7-E0B4BC74A5F5}"/>
    <dgm:cxn modelId="{A221B6C9-68D3-457B-B5BC-46F0C7E34F2C}" srcId="{EFA924D0-27AA-48BC-8B16-1E9FA6A2E68E}" destId="{2EB8D8E4-5152-462F-82C0-227A14F65DC7}" srcOrd="0" destOrd="0" parTransId="{708E25CB-DDAA-4AF1-8CF6-E0DCF769667D}" sibTransId="{5D9743C5-A90B-49B4-9543-832AD910FF40}"/>
    <dgm:cxn modelId="{ECA541D0-39EC-4AF1-AF87-07D3E6519459}" srcId="{EFA924D0-27AA-48BC-8B16-1E9FA6A2E68E}" destId="{DE98CC72-9FD3-4029-AF7B-3251231335F6}" srcOrd="1" destOrd="0" parTransId="{A18149AA-A5DE-4A8D-9D7A-CAA407A66188}" sibTransId="{215B53E8-6EAB-48D8-96B5-EB59052A4A3B}"/>
    <dgm:cxn modelId="{E4F8A5D8-492A-49A4-BA6B-690F93A2B84B}" type="presOf" srcId="{2EB8D8E4-5152-462F-82C0-227A14F65DC7}" destId="{8BBFF587-A5EE-4ED0-9FED-654ED43C03A3}" srcOrd="0" destOrd="0" presId="urn:microsoft.com/office/officeart/2018/2/layout/IconLabelList"/>
    <dgm:cxn modelId="{B74FF0EF-4DBC-46B3-B696-C946C7322AA3}" type="presOf" srcId="{97EFEE0D-7848-472A-BD93-8DB2E6928661}" destId="{18C066E2-EB85-461E-B6B9-884247C07834}" srcOrd="0" destOrd="0" presId="urn:microsoft.com/office/officeart/2018/2/layout/IconLabelList"/>
    <dgm:cxn modelId="{F1D545F7-1311-48D6-B8B7-D0409A596C38}" type="presOf" srcId="{EFA924D0-27AA-48BC-8B16-1E9FA6A2E68E}" destId="{9726DEE8-3CCE-4A90-978F-DC8C59C040AC}" srcOrd="0" destOrd="0" presId="urn:microsoft.com/office/officeart/2018/2/layout/IconLabelList"/>
    <dgm:cxn modelId="{22C42ED2-F476-4E2F-AD80-F0B9F08E8A53}" type="presParOf" srcId="{9726DEE8-3CCE-4A90-978F-DC8C59C040AC}" destId="{33F65328-5608-4065-BB71-D5D9650765D8}" srcOrd="0" destOrd="0" presId="urn:microsoft.com/office/officeart/2018/2/layout/IconLabelList"/>
    <dgm:cxn modelId="{8D5C999D-8EB7-4667-B694-2BE3ABCC93D2}" type="presParOf" srcId="{33F65328-5608-4065-BB71-D5D9650765D8}" destId="{AAC370E4-455E-4F29-8D89-3FCB3A75DC24}" srcOrd="0" destOrd="0" presId="urn:microsoft.com/office/officeart/2018/2/layout/IconLabelList"/>
    <dgm:cxn modelId="{B14DD172-71E6-45CA-A6A0-1835F3AB4E61}" type="presParOf" srcId="{33F65328-5608-4065-BB71-D5D9650765D8}" destId="{59E519AB-7DDB-45DB-B557-8368B049E966}" srcOrd="1" destOrd="0" presId="urn:microsoft.com/office/officeart/2018/2/layout/IconLabelList"/>
    <dgm:cxn modelId="{5FDD19A7-217D-49E0-8ADB-1F77F771A44B}" type="presParOf" srcId="{33F65328-5608-4065-BB71-D5D9650765D8}" destId="{8BBFF587-A5EE-4ED0-9FED-654ED43C03A3}" srcOrd="2" destOrd="0" presId="urn:microsoft.com/office/officeart/2018/2/layout/IconLabelList"/>
    <dgm:cxn modelId="{6840D231-2F3C-455F-9CFB-B6E98DFF71FB}" type="presParOf" srcId="{9726DEE8-3CCE-4A90-978F-DC8C59C040AC}" destId="{B4D35967-70D6-47A5-960D-66ACE5B725AD}" srcOrd="1" destOrd="0" presId="urn:microsoft.com/office/officeart/2018/2/layout/IconLabelList"/>
    <dgm:cxn modelId="{B37E6D55-67BC-4711-9120-ED8FC5AE69A7}" type="presParOf" srcId="{9726DEE8-3CCE-4A90-978F-DC8C59C040AC}" destId="{4F89B1D0-745F-4AB0-B6F1-AD2657EB3CD1}" srcOrd="2" destOrd="0" presId="urn:microsoft.com/office/officeart/2018/2/layout/IconLabelList"/>
    <dgm:cxn modelId="{8CB2C0FB-F632-47C0-B74E-F73E3D646DA0}" type="presParOf" srcId="{4F89B1D0-745F-4AB0-B6F1-AD2657EB3CD1}" destId="{643C78AE-283A-40A5-90FB-272DBC1FECEC}" srcOrd="0" destOrd="0" presId="urn:microsoft.com/office/officeart/2018/2/layout/IconLabelList"/>
    <dgm:cxn modelId="{02E9C7BE-116A-4819-A4D5-E21879AA47A3}" type="presParOf" srcId="{4F89B1D0-745F-4AB0-B6F1-AD2657EB3CD1}" destId="{0A9C1676-776C-4D16-B80E-8390592F1382}" srcOrd="1" destOrd="0" presId="urn:microsoft.com/office/officeart/2018/2/layout/IconLabelList"/>
    <dgm:cxn modelId="{53BD879C-0D93-4EF6-BAE2-45B7E42F24A4}" type="presParOf" srcId="{4F89B1D0-745F-4AB0-B6F1-AD2657EB3CD1}" destId="{EEE567D2-8BFA-44E7-AD2A-42FC9D74F189}" srcOrd="2" destOrd="0" presId="urn:microsoft.com/office/officeart/2018/2/layout/IconLabelList"/>
    <dgm:cxn modelId="{A383A0D2-7802-44CD-8EFE-B57BA6657B58}" type="presParOf" srcId="{9726DEE8-3CCE-4A90-978F-DC8C59C040AC}" destId="{5D0A9D82-A938-495A-93C9-775A0F8AE4F3}" srcOrd="3" destOrd="0" presId="urn:microsoft.com/office/officeart/2018/2/layout/IconLabelList"/>
    <dgm:cxn modelId="{519D33EB-6749-4C38-BC38-770BF1C8F797}" type="presParOf" srcId="{9726DEE8-3CCE-4A90-978F-DC8C59C040AC}" destId="{FCB49696-F65A-405D-89CE-FE814F008DFF}" srcOrd="4" destOrd="0" presId="urn:microsoft.com/office/officeart/2018/2/layout/IconLabelList"/>
    <dgm:cxn modelId="{765CF35D-4A62-4BF0-8C6F-FA92A46A9D1A}" type="presParOf" srcId="{FCB49696-F65A-405D-89CE-FE814F008DFF}" destId="{AD0800DE-67EB-4A6A-B030-82F79FBED024}" srcOrd="0" destOrd="0" presId="urn:microsoft.com/office/officeart/2018/2/layout/IconLabelList"/>
    <dgm:cxn modelId="{A6A9DD18-084B-46B3-BC81-DC3587DEA248}" type="presParOf" srcId="{FCB49696-F65A-405D-89CE-FE814F008DFF}" destId="{AEA38688-92A2-45AB-90A0-4F96126268CA}" srcOrd="1" destOrd="0" presId="urn:microsoft.com/office/officeart/2018/2/layout/IconLabelList"/>
    <dgm:cxn modelId="{23F4AF49-0A9E-417B-9BAC-A5589B2619FE}" type="presParOf" srcId="{FCB49696-F65A-405D-89CE-FE814F008DFF}" destId="{18C066E2-EB85-461E-B6B9-884247C07834}" srcOrd="2" destOrd="0" presId="urn:microsoft.com/office/officeart/2018/2/layout/IconLabelList"/>
    <dgm:cxn modelId="{12242774-1BAF-4693-A12C-8C57A3CD71FC}" type="presParOf" srcId="{9726DEE8-3CCE-4A90-978F-DC8C59C040AC}" destId="{4AD78E85-FA09-45A4-9ED4-4BCAA8B9D6B1}" srcOrd="5" destOrd="0" presId="urn:microsoft.com/office/officeart/2018/2/layout/IconLabelList"/>
    <dgm:cxn modelId="{069BD834-540C-4590-AB6C-79ED089A5910}" type="presParOf" srcId="{9726DEE8-3CCE-4A90-978F-DC8C59C040AC}" destId="{97FB20C5-3C91-494F-934E-73B9226C42A2}" srcOrd="6" destOrd="0" presId="urn:microsoft.com/office/officeart/2018/2/layout/IconLabelList"/>
    <dgm:cxn modelId="{C7649996-899F-47E4-84E0-3FA7BFBD80A4}" type="presParOf" srcId="{97FB20C5-3C91-494F-934E-73B9226C42A2}" destId="{71101DDC-1219-4FA5-883C-001DA8053F34}" srcOrd="0" destOrd="0" presId="urn:microsoft.com/office/officeart/2018/2/layout/IconLabelList"/>
    <dgm:cxn modelId="{57BAD47F-1F8F-43DE-A314-B174C6C35D87}" type="presParOf" srcId="{97FB20C5-3C91-494F-934E-73B9226C42A2}" destId="{A5887282-F3E1-4A7D-AEF5-8DC092AD4A74}" srcOrd="1" destOrd="0" presId="urn:microsoft.com/office/officeart/2018/2/layout/IconLabelList"/>
    <dgm:cxn modelId="{EFC0AF21-D0ED-46CE-AA02-3B58422E1BD1}" type="presParOf" srcId="{97FB20C5-3C91-494F-934E-73B9226C42A2}" destId="{2310A67D-EF4D-4CFE-8D7C-4C299DC0C53B}" srcOrd="2" destOrd="0" presId="urn:microsoft.com/office/officeart/2018/2/layout/IconLabelList"/>
    <dgm:cxn modelId="{3DDF313F-9834-4FEC-8D44-9FDC0523A022}" type="presParOf" srcId="{9726DEE8-3CCE-4A90-978F-DC8C59C040AC}" destId="{D5B0E1DC-75B2-4933-826F-ACEA39983608}" srcOrd="7" destOrd="0" presId="urn:microsoft.com/office/officeart/2018/2/layout/IconLabelList"/>
    <dgm:cxn modelId="{C7C20456-FBA6-4212-A291-DFBCAD2CFC53}" type="presParOf" srcId="{9726DEE8-3CCE-4A90-978F-DC8C59C040AC}" destId="{1628ED84-A950-44DF-8A4A-C30547A09BC9}" srcOrd="8" destOrd="0" presId="urn:microsoft.com/office/officeart/2018/2/layout/IconLabelList"/>
    <dgm:cxn modelId="{4752D290-7CD8-40FB-91DA-D7588FBECAF5}" type="presParOf" srcId="{1628ED84-A950-44DF-8A4A-C30547A09BC9}" destId="{452FA13E-E43B-4309-8620-577EE4D80360}" srcOrd="0" destOrd="0" presId="urn:microsoft.com/office/officeart/2018/2/layout/IconLabelList"/>
    <dgm:cxn modelId="{E6F1FE58-6228-4A73-9F9E-641321F7CFC6}" type="presParOf" srcId="{1628ED84-A950-44DF-8A4A-C30547A09BC9}" destId="{981AF010-CAE8-4FDB-AD3D-A3B5EE8D3818}" srcOrd="1" destOrd="0" presId="urn:microsoft.com/office/officeart/2018/2/layout/IconLabelList"/>
    <dgm:cxn modelId="{0A962788-3703-4421-84B3-E6F7FEE729AC}" type="presParOf" srcId="{1628ED84-A950-44DF-8A4A-C30547A09BC9}" destId="{C4CDEDBB-C805-4A89-86EF-C2B0A1A8FAC2}"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97B11F-5B41-4429-8312-E05431817C31}" type="doc">
      <dgm:prSet loTypeId="urn:microsoft.com/office/officeart/2005/8/layout/default" loCatId="list" qsTypeId="urn:microsoft.com/office/officeart/2005/8/quickstyle/simple1" qsCatId="simple" csTypeId="urn:microsoft.com/office/officeart/2005/8/colors/accent0_2" csCatId="mainScheme" phldr="1"/>
      <dgm:spPr/>
      <dgm:t>
        <a:bodyPr/>
        <a:lstStyle/>
        <a:p>
          <a:endParaRPr lang="en-US"/>
        </a:p>
      </dgm:t>
    </dgm:pt>
    <dgm:pt modelId="{C39FF145-12E1-44A9-9CA0-328A39FE1149}">
      <dgm:prSet/>
      <dgm:spPr/>
      <dgm:t>
        <a:bodyPr/>
        <a:lstStyle/>
        <a:p>
          <a:r>
            <a:rPr lang="en-US" dirty="0"/>
            <a:t>52% of youth identified </a:t>
          </a:r>
          <a:r>
            <a:rPr lang="en-US" b="1" dirty="0"/>
            <a:t>access to employment as the primary challenge </a:t>
          </a:r>
          <a:r>
            <a:rPr lang="en-US" dirty="0"/>
            <a:t>they face (41.1% of females)</a:t>
          </a:r>
        </a:p>
      </dgm:t>
    </dgm:pt>
    <dgm:pt modelId="{D780D7C0-AFFB-419D-8DE5-B5774D7B2AF9}" type="parTrans" cxnId="{325EC661-F26D-4140-9FD7-5A537D2CDE39}">
      <dgm:prSet/>
      <dgm:spPr/>
      <dgm:t>
        <a:bodyPr/>
        <a:lstStyle/>
        <a:p>
          <a:endParaRPr lang="en-US"/>
        </a:p>
      </dgm:t>
    </dgm:pt>
    <dgm:pt modelId="{2B0D1C3B-4BD5-464F-8875-35191A0411A0}" type="sibTrans" cxnId="{325EC661-F26D-4140-9FD7-5A537D2CDE39}">
      <dgm:prSet/>
      <dgm:spPr/>
      <dgm:t>
        <a:bodyPr/>
        <a:lstStyle/>
        <a:p>
          <a:endParaRPr lang="en-US"/>
        </a:p>
      </dgm:t>
    </dgm:pt>
    <dgm:pt modelId="{F23E3CBB-7D30-4DF8-BE29-A52C0ACAC7F8}">
      <dgm:prSet/>
      <dgm:spPr/>
      <dgm:t>
        <a:bodyPr/>
        <a:lstStyle/>
        <a:p>
          <a:r>
            <a:rPr lang="en-US" dirty="0"/>
            <a:t>28% identified </a:t>
          </a:r>
          <a:r>
            <a:rPr lang="en-US" b="1" dirty="0"/>
            <a:t>low access to education opportunities</a:t>
          </a:r>
          <a:endParaRPr lang="en-US" dirty="0"/>
        </a:p>
      </dgm:t>
    </dgm:pt>
    <dgm:pt modelId="{934C63E4-08D0-4E09-8DEC-88097FF34E9A}" type="parTrans" cxnId="{FB87863D-AFEE-4BEB-98F6-416A339F78A1}">
      <dgm:prSet/>
      <dgm:spPr/>
      <dgm:t>
        <a:bodyPr/>
        <a:lstStyle/>
        <a:p>
          <a:endParaRPr lang="en-US"/>
        </a:p>
      </dgm:t>
    </dgm:pt>
    <dgm:pt modelId="{884D8716-5D8F-4D84-8699-2B5269BAE4E8}" type="sibTrans" cxnId="{FB87863D-AFEE-4BEB-98F6-416A339F78A1}">
      <dgm:prSet/>
      <dgm:spPr/>
      <dgm:t>
        <a:bodyPr/>
        <a:lstStyle/>
        <a:p>
          <a:endParaRPr lang="en-US"/>
        </a:p>
      </dgm:t>
    </dgm:pt>
    <dgm:pt modelId="{9A8CD266-6991-4E1C-BA0C-D6635DEF8799}">
      <dgm:prSet/>
      <dgm:spPr/>
      <dgm:t>
        <a:bodyPr/>
        <a:lstStyle/>
        <a:p>
          <a:r>
            <a:rPr lang="en-US" dirty="0"/>
            <a:t>28% identified </a:t>
          </a:r>
          <a:r>
            <a:rPr lang="en-US" b="1" dirty="0"/>
            <a:t>lack of proper skills</a:t>
          </a:r>
          <a:endParaRPr lang="en-US" dirty="0"/>
        </a:p>
      </dgm:t>
    </dgm:pt>
    <dgm:pt modelId="{A5CC5369-3390-46B7-ACE2-D0683D31775F}" type="parTrans" cxnId="{82E627D0-5461-4C04-82F0-7DE65AA7D8DE}">
      <dgm:prSet/>
      <dgm:spPr/>
      <dgm:t>
        <a:bodyPr/>
        <a:lstStyle/>
        <a:p>
          <a:endParaRPr lang="en-US"/>
        </a:p>
      </dgm:t>
    </dgm:pt>
    <dgm:pt modelId="{37370842-BD08-423F-B889-AD446C23E776}" type="sibTrans" cxnId="{82E627D0-5461-4C04-82F0-7DE65AA7D8DE}">
      <dgm:prSet/>
      <dgm:spPr/>
      <dgm:t>
        <a:bodyPr/>
        <a:lstStyle/>
        <a:p>
          <a:endParaRPr lang="en-US"/>
        </a:p>
      </dgm:t>
    </dgm:pt>
    <dgm:pt modelId="{E142B009-FC6B-464C-9830-B9403E1A443C}">
      <dgm:prSet/>
      <dgm:spPr/>
      <dgm:t>
        <a:bodyPr/>
        <a:lstStyle/>
        <a:p>
          <a:r>
            <a:rPr lang="en-US" dirty="0"/>
            <a:t>25% identified </a:t>
          </a:r>
          <a:r>
            <a:rPr lang="en-US" b="1" dirty="0"/>
            <a:t>lack of proper services or trainings</a:t>
          </a:r>
        </a:p>
      </dgm:t>
    </dgm:pt>
    <dgm:pt modelId="{65EFAF3A-974A-423D-A475-6CE5D1184449}" type="parTrans" cxnId="{F7F649C2-1EC7-48B6-A983-42A47941CFA0}">
      <dgm:prSet/>
      <dgm:spPr/>
      <dgm:t>
        <a:bodyPr/>
        <a:lstStyle/>
        <a:p>
          <a:endParaRPr lang="en-US"/>
        </a:p>
      </dgm:t>
    </dgm:pt>
    <dgm:pt modelId="{1888341E-39D8-4C34-B254-0EB39C951E3C}" type="sibTrans" cxnId="{F7F649C2-1EC7-48B6-A983-42A47941CFA0}">
      <dgm:prSet/>
      <dgm:spPr/>
      <dgm:t>
        <a:bodyPr/>
        <a:lstStyle/>
        <a:p>
          <a:endParaRPr lang="en-US"/>
        </a:p>
      </dgm:t>
    </dgm:pt>
    <dgm:pt modelId="{41581BBE-EAC8-48F3-AE42-33C3F63CDE6D}" type="pres">
      <dgm:prSet presAssocID="{1997B11F-5B41-4429-8312-E05431817C31}" presName="diagram" presStyleCnt="0">
        <dgm:presLayoutVars>
          <dgm:dir/>
          <dgm:resizeHandles val="exact"/>
        </dgm:presLayoutVars>
      </dgm:prSet>
      <dgm:spPr/>
    </dgm:pt>
    <dgm:pt modelId="{B5B96445-FE9A-4611-9495-3C60D18061DD}" type="pres">
      <dgm:prSet presAssocID="{C39FF145-12E1-44A9-9CA0-328A39FE1149}" presName="node" presStyleLbl="node1" presStyleIdx="0" presStyleCnt="4">
        <dgm:presLayoutVars>
          <dgm:bulletEnabled val="1"/>
        </dgm:presLayoutVars>
      </dgm:prSet>
      <dgm:spPr/>
    </dgm:pt>
    <dgm:pt modelId="{F1897384-CC5C-49E4-A7D6-900EC77A3893}" type="pres">
      <dgm:prSet presAssocID="{2B0D1C3B-4BD5-464F-8875-35191A0411A0}" presName="sibTrans" presStyleCnt="0"/>
      <dgm:spPr/>
    </dgm:pt>
    <dgm:pt modelId="{72640D7A-5E95-40E3-9D7B-67CEEB27D8A1}" type="pres">
      <dgm:prSet presAssocID="{F23E3CBB-7D30-4DF8-BE29-A52C0ACAC7F8}" presName="node" presStyleLbl="node1" presStyleIdx="1" presStyleCnt="4">
        <dgm:presLayoutVars>
          <dgm:bulletEnabled val="1"/>
        </dgm:presLayoutVars>
      </dgm:prSet>
      <dgm:spPr/>
    </dgm:pt>
    <dgm:pt modelId="{64E0223B-CE46-4926-80C3-A91E7D7872B3}" type="pres">
      <dgm:prSet presAssocID="{884D8716-5D8F-4D84-8699-2B5269BAE4E8}" presName="sibTrans" presStyleCnt="0"/>
      <dgm:spPr/>
    </dgm:pt>
    <dgm:pt modelId="{A302CCB1-B893-4C30-BB35-282F8B85D1B4}" type="pres">
      <dgm:prSet presAssocID="{9A8CD266-6991-4E1C-BA0C-D6635DEF8799}" presName="node" presStyleLbl="node1" presStyleIdx="2" presStyleCnt="4">
        <dgm:presLayoutVars>
          <dgm:bulletEnabled val="1"/>
        </dgm:presLayoutVars>
      </dgm:prSet>
      <dgm:spPr/>
    </dgm:pt>
    <dgm:pt modelId="{EFC2281F-323D-4F37-8E5A-914206EE99AC}" type="pres">
      <dgm:prSet presAssocID="{37370842-BD08-423F-B889-AD446C23E776}" presName="sibTrans" presStyleCnt="0"/>
      <dgm:spPr/>
    </dgm:pt>
    <dgm:pt modelId="{CAA372BC-3FB2-49CA-AADA-806A4C5D4FE4}" type="pres">
      <dgm:prSet presAssocID="{E142B009-FC6B-464C-9830-B9403E1A443C}" presName="node" presStyleLbl="node1" presStyleIdx="3" presStyleCnt="4">
        <dgm:presLayoutVars>
          <dgm:bulletEnabled val="1"/>
        </dgm:presLayoutVars>
      </dgm:prSet>
      <dgm:spPr/>
    </dgm:pt>
  </dgm:ptLst>
  <dgm:cxnLst>
    <dgm:cxn modelId="{E0AA9A31-44D9-4D64-A9CA-E33667C171B9}" type="presOf" srcId="{C39FF145-12E1-44A9-9CA0-328A39FE1149}" destId="{B5B96445-FE9A-4611-9495-3C60D18061DD}" srcOrd="0" destOrd="0" presId="urn:microsoft.com/office/officeart/2005/8/layout/default"/>
    <dgm:cxn modelId="{FB87863D-AFEE-4BEB-98F6-416A339F78A1}" srcId="{1997B11F-5B41-4429-8312-E05431817C31}" destId="{F23E3CBB-7D30-4DF8-BE29-A52C0ACAC7F8}" srcOrd="1" destOrd="0" parTransId="{934C63E4-08D0-4E09-8DEC-88097FF34E9A}" sibTransId="{884D8716-5D8F-4D84-8699-2B5269BAE4E8}"/>
    <dgm:cxn modelId="{FEE2033E-0721-4670-9E2C-5197601FB33B}" type="presOf" srcId="{E142B009-FC6B-464C-9830-B9403E1A443C}" destId="{CAA372BC-3FB2-49CA-AADA-806A4C5D4FE4}" srcOrd="0" destOrd="0" presId="urn:microsoft.com/office/officeart/2005/8/layout/default"/>
    <dgm:cxn modelId="{325EC661-F26D-4140-9FD7-5A537D2CDE39}" srcId="{1997B11F-5B41-4429-8312-E05431817C31}" destId="{C39FF145-12E1-44A9-9CA0-328A39FE1149}" srcOrd="0" destOrd="0" parTransId="{D780D7C0-AFFB-419D-8DE5-B5774D7B2AF9}" sibTransId="{2B0D1C3B-4BD5-464F-8875-35191A0411A0}"/>
    <dgm:cxn modelId="{EC20C79E-A921-4510-94B1-64C5EF279024}" type="presOf" srcId="{1997B11F-5B41-4429-8312-E05431817C31}" destId="{41581BBE-EAC8-48F3-AE42-33C3F63CDE6D}" srcOrd="0" destOrd="0" presId="urn:microsoft.com/office/officeart/2005/8/layout/default"/>
    <dgm:cxn modelId="{7D809EA2-C3AD-4D41-B7B9-B9B81EFCEB41}" type="presOf" srcId="{F23E3CBB-7D30-4DF8-BE29-A52C0ACAC7F8}" destId="{72640D7A-5E95-40E3-9D7B-67CEEB27D8A1}" srcOrd="0" destOrd="0" presId="urn:microsoft.com/office/officeart/2005/8/layout/default"/>
    <dgm:cxn modelId="{F7F649C2-1EC7-48B6-A983-42A47941CFA0}" srcId="{1997B11F-5B41-4429-8312-E05431817C31}" destId="{E142B009-FC6B-464C-9830-B9403E1A443C}" srcOrd="3" destOrd="0" parTransId="{65EFAF3A-974A-423D-A475-6CE5D1184449}" sibTransId="{1888341E-39D8-4C34-B254-0EB39C951E3C}"/>
    <dgm:cxn modelId="{82E627D0-5461-4C04-82F0-7DE65AA7D8DE}" srcId="{1997B11F-5B41-4429-8312-E05431817C31}" destId="{9A8CD266-6991-4E1C-BA0C-D6635DEF8799}" srcOrd="2" destOrd="0" parTransId="{A5CC5369-3390-46B7-ACE2-D0683D31775F}" sibTransId="{37370842-BD08-423F-B889-AD446C23E776}"/>
    <dgm:cxn modelId="{A2BABDD7-A4F1-45B1-B028-92948335C0F1}" type="presOf" srcId="{9A8CD266-6991-4E1C-BA0C-D6635DEF8799}" destId="{A302CCB1-B893-4C30-BB35-282F8B85D1B4}" srcOrd="0" destOrd="0" presId="urn:microsoft.com/office/officeart/2005/8/layout/default"/>
    <dgm:cxn modelId="{2E434455-CC88-40BF-9DB4-6A59B2A83F8F}" type="presParOf" srcId="{41581BBE-EAC8-48F3-AE42-33C3F63CDE6D}" destId="{B5B96445-FE9A-4611-9495-3C60D18061DD}" srcOrd="0" destOrd="0" presId="urn:microsoft.com/office/officeart/2005/8/layout/default"/>
    <dgm:cxn modelId="{EB2724C8-ABD0-48C2-BFB9-9B42C9A446D9}" type="presParOf" srcId="{41581BBE-EAC8-48F3-AE42-33C3F63CDE6D}" destId="{F1897384-CC5C-49E4-A7D6-900EC77A3893}" srcOrd="1" destOrd="0" presId="urn:microsoft.com/office/officeart/2005/8/layout/default"/>
    <dgm:cxn modelId="{0237B0B3-3214-4BDC-91D3-6454DADBE887}" type="presParOf" srcId="{41581BBE-EAC8-48F3-AE42-33C3F63CDE6D}" destId="{72640D7A-5E95-40E3-9D7B-67CEEB27D8A1}" srcOrd="2" destOrd="0" presId="urn:microsoft.com/office/officeart/2005/8/layout/default"/>
    <dgm:cxn modelId="{76BAD777-92AA-4CA6-B5B2-924E4212304C}" type="presParOf" srcId="{41581BBE-EAC8-48F3-AE42-33C3F63CDE6D}" destId="{64E0223B-CE46-4926-80C3-A91E7D7872B3}" srcOrd="3" destOrd="0" presId="urn:microsoft.com/office/officeart/2005/8/layout/default"/>
    <dgm:cxn modelId="{1D86CE82-C770-4984-B0DE-8F4CF485B18F}" type="presParOf" srcId="{41581BBE-EAC8-48F3-AE42-33C3F63CDE6D}" destId="{A302CCB1-B893-4C30-BB35-282F8B85D1B4}" srcOrd="4" destOrd="0" presId="urn:microsoft.com/office/officeart/2005/8/layout/default"/>
    <dgm:cxn modelId="{C685D6E1-E545-489A-828C-0A6DE99191B8}" type="presParOf" srcId="{41581BBE-EAC8-48F3-AE42-33C3F63CDE6D}" destId="{EFC2281F-323D-4F37-8E5A-914206EE99AC}" srcOrd="5" destOrd="0" presId="urn:microsoft.com/office/officeart/2005/8/layout/default"/>
    <dgm:cxn modelId="{6129B941-DEEB-409D-AF3C-6261C9725315}" type="presParOf" srcId="{41581BBE-EAC8-48F3-AE42-33C3F63CDE6D}" destId="{CAA372BC-3FB2-49CA-AADA-806A4C5D4FE4}"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6642D9-2A3C-4859-9884-EFE9F2C48452}" type="doc">
      <dgm:prSet loTypeId="urn:microsoft.com/office/officeart/2018/2/layout/IconVerticalSolidList" loCatId="icon" qsTypeId="urn:microsoft.com/office/officeart/2005/8/quickstyle/simple1" qsCatId="simple" csTypeId="urn:microsoft.com/office/officeart/2005/8/colors/accent0_3" csCatId="mainScheme" phldr="1"/>
      <dgm:spPr/>
      <dgm:t>
        <a:bodyPr/>
        <a:lstStyle/>
        <a:p>
          <a:endParaRPr lang="en-US"/>
        </a:p>
      </dgm:t>
    </dgm:pt>
    <dgm:pt modelId="{A514126A-91BF-45E9-8960-34B69E189A5D}">
      <dgm:prSet/>
      <dgm:spPr/>
      <dgm:t>
        <a:bodyPr/>
        <a:lstStyle/>
        <a:p>
          <a:pPr>
            <a:lnSpc>
              <a:spcPct val="100000"/>
            </a:lnSpc>
          </a:pPr>
          <a:r>
            <a:rPr lang="en-US" dirty="0">
              <a:solidFill>
                <a:schemeClr val="bg1"/>
              </a:solidFill>
            </a:rPr>
            <a:t>24% of youth would like more TVET trainings – advanced levels, better quality, and accredited</a:t>
          </a:r>
        </a:p>
      </dgm:t>
    </dgm:pt>
    <dgm:pt modelId="{F290C4DE-D53C-4026-8D71-136ABC9D0EFE}" type="parTrans" cxnId="{5E733D35-1AF0-4F2C-B52A-A7D12A49F17D}">
      <dgm:prSet/>
      <dgm:spPr/>
      <dgm:t>
        <a:bodyPr/>
        <a:lstStyle/>
        <a:p>
          <a:endParaRPr lang="en-US"/>
        </a:p>
      </dgm:t>
    </dgm:pt>
    <dgm:pt modelId="{4E2776B0-CD45-4A28-81D3-ABFF6146894D}" type="sibTrans" cxnId="{5E733D35-1AF0-4F2C-B52A-A7D12A49F17D}">
      <dgm:prSet/>
      <dgm:spPr/>
      <dgm:t>
        <a:bodyPr/>
        <a:lstStyle/>
        <a:p>
          <a:endParaRPr lang="en-US"/>
        </a:p>
      </dgm:t>
    </dgm:pt>
    <dgm:pt modelId="{A21A3A7A-14F7-4D5D-9F41-DD7154D6FC53}">
      <dgm:prSet/>
      <dgm:spPr/>
      <dgm:t>
        <a:bodyPr/>
        <a:lstStyle/>
        <a:p>
          <a:pPr>
            <a:lnSpc>
              <a:spcPct val="100000"/>
            </a:lnSpc>
          </a:pPr>
          <a:r>
            <a:rPr lang="en-US" dirty="0">
              <a:solidFill>
                <a:schemeClr val="bg1"/>
              </a:solidFill>
            </a:rPr>
            <a:t>19% of youth want more advanced computer skills, including programming</a:t>
          </a:r>
        </a:p>
      </dgm:t>
    </dgm:pt>
    <dgm:pt modelId="{49086E6C-AD28-4504-B6A4-28D31EC385EF}" type="parTrans" cxnId="{C4850294-96EB-4580-A402-2D635B022D92}">
      <dgm:prSet/>
      <dgm:spPr/>
      <dgm:t>
        <a:bodyPr/>
        <a:lstStyle/>
        <a:p>
          <a:endParaRPr lang="en-US"/>
        </a:p>
      </dgm:t>
    </dgm:pt>
    <dgm:pt modelId="{BBE2A9F3-E7CC-4F1F-9008-BC0D7CCAD8F6}" type="sibTrans" cxnId="{C4850294-96EB-4580-A402-2D635B022D92}">
      <dgm:prSet/>
      <dgm:spPr/>
      <dgm:t>
        <a:bodyPr/>
        <a:lstStyle/>
        <a:p>
          <a:endParaRPr lang="en-US"/>
        </a:p>
      </dgm:t>
    </dgm:pt>
    <dgm:pt modelId="{28966BD0-428F-4006-A141-10FD818B293A}">
      <dgm:prSet/>
      <dgm:spPr/>
      <dgm:t>
        <a:bodyPr/>
        <a:lstStyle/>
        <a:p>
          <a:pPr>
            <a:lnSpc>
              <a:spcPct val="100000"/>
            </a:lnSpc>
          </a:pPr>
          <a:r>
            <a:rPr lang="en-US" dirty="0">
              <a:solidFill>
                <a:schemeClr val="bg1"/>
              </a:solidFill>
            </a:rPr>
            <a:t>13% want higher education </a:t>
          </a:r>
          <a:r>
            <a:rPr lang="en-GB" noProof="0" dirty="0">
              <a:solidFill>
                <a:schemeClr val="bg1"/>
              </a:solidFill>
            </a:rPr>
            <a:t>programmes</a:t>
          </a:r>
          <a:r>
            <a:rPr lang="en-US" dirty="0">
              <a:solidFill>
                <a:schemeClr val="bg1"/>
              </a:solidFill>
            </a:rPr>
            <a:t> (support with Tawjihi, remedial education, and higher education)</a:t>
          </a:r>
        </a:p>
      </dgm:t>
    </dgm:pt>
    <dgm:pt modelId="{EF349A9E-715B-4F12-8FFC-D8CE17784D35}" type="parTrans" cxnId="{56B2A878-C01B-4809-BBBA-AAC5EDE22AAB}">
      <dgm:prSet/>
      <dgm:spPr/>
      <dgm:t>
        <a:bodyPr/>
        <a:lstStyle/>
        <a:p>
          <a:endParaRPr lang="en-US"/>
        </a:p>
      </dgm:t>
    </dgm:pt>
    <dgm:pt modelId="{1A54AC42-E450-4083-A097-1C433BDCCF13}" type="sibTrans" cxnId="{56B2A878-C01B-4809-BBBA-AAC5EDE22AAB}">
      <dgm:prSet/>
      <dgm:spPr/>
      <dgm:t>
        <a:bodyPr/>
        <a:lstStyle/>
        <a:p>
          <a:endParaRPr lang="en-US"/>
        </a:p>
      </dgm:t>
    </dgm:pt>
    <dgm:pt modelId="{9810653C-030C-4A74-BB5E-052F69FDF0E6}">
      <dgm:prSet/>
      <dgm:spPr/>
      <dgm:t>
        <a:bodyPr/>
        <a:lstStyle/>
        <a:p>
          <a:pPr>
            <a:lnSpc>
              <a:spcPct val="100000"/>
            </a:lnSpc>
          </a:pPr>
          <a:r>
            <a:rPr lang="en-US" dirty="0">
              <a:solidFill>
                <a:schemeClr val="bg1"/>
              </a:solidFill>
            </a:rPr>
            <a:t>12% believe that </a:t>
          </a:r>
          <a:r>
            <a:rPr lang="en-GB" noProof="0" dirty="0">
              <a:solidFill>
                <a:schemeClr val="bg1"/>
              </a:solidFill>
            </a:rPr>
            <a:t>programmes</a:t>
          </a:r>
          <a:r>
            <a:rPr lang="en-US" dirty="0">
              <a:solidFill>
                <a:schemeClr val="bg1"/>
              </a:solidFill>
            </a:rPr>
            <a:t> are sufficient</a:t>
          </a:r>
        </a:p>
      </dgm:t>
    </dgm:pt>
    <dgm:pt modelId="{C0B885B4-755C-4EA5-BA50-907F5AC93D38}" type="parTrans" cxnId="{420C91FA-7E41-4227-A3A4-BF9EB280DAAC}">
      <dgm:prSet/>
      <dgm:spPr/>
      <dgm:t>
        <a:bodyPr/>
        <a:lstStyle/>
        <a:p>
          <a:endParaRPr lang="en-US"/>
        </a:p>
      </dgm:t>
    </dgm:pt>
    <dgm:pt modelId="{A447B3D4-F832-407A-8449-0849AFBFB58D}" type="sibTrans" cxnId="{420C91FA-7E41-4227-A3A4-BF9EB280DAAC}">
      <dgm:prSet/>
      <dgm:spPr/>
      <dgm:t>
        <a:bodyPr/>
        <a:lstStyle/>
        <a:p>
          <a:endParaRPr lang="en-US"/>
        </a:p>
      </dgm:t>
    </dgm:pt>
    <dgm:pt modelId="{EA947069-828F-47EE-AC23-F6272936CB5D}">
      <dgm:prSet/>
      <dgm:spPr/>
      <dgm:t>
        <a:bodyPr/>
        <a:lstStyle/>
        <a:p>
          <a:pPr>
            <a:lnSpc>
              <a:spcPct val="100000"/>
            </a:lnSpc>
          </a:pPr>
          <a:r>
            <a:rPr lang="en-US" dirty="0">
              <a:solidFill>
                <a:schemeClr val="bg1"/>
              </a:solidFill>
            </a:rPr>
            <a:t>7% of youth would like </a:t>
          </a:r>
          <a:r>
            <a:rPr lang="en-GB" noProof="0" dirty="0">
              <a:solidFill>
                <a:schemeClr val="bg1"/>
              </a:solidFill>
            </a:rPr>
            <a:t>programmes</a:t>
          </a:r>
          <a:r>
            <a:rPr lang="en-US" dirty="0">
              <a:solidFill>
                <a:schemeClr val="bg1"/>
              </a:solidFill>
            </a:rPr>
            <a:t> focusing on employability and language</a:t>
          </a:r>
        </a:p>
      </dgm:t>
    </dgm:pt>
    <dgm:pt modelId="{539B23CC-8D2C-4002-ABA6-3F9050B5D478}" type="parTrans" cxnId="{FDACF5E4-63D8-4082-9C3F-248B113626CE}">
      <dgm:prSet/>
      <dgm:spPr/>
      <dgm:t>
        <a:bodyPr/>
        <a:lstStyle/>
        <a:p>
          <a:endParaRPr lang="en-US"/>
        </a:p>
      </dgm:t>
    </dgm:pt>
    <dgm:pt modelId="{4CB49833-28C6-4217-A182-C099303ADC93}" type="sibTrans" cxnId="{FDACF5E4-63D8-4082-9C3F-248B113626CE}">
      <dgm:prSet/>
      <dgm:spPr/>
      <dgm:t>
        <a:bodyPr/>
        <a:lstStyle/>
        <a:p>
          <a:endParaRPr lang="en-US"/>
        </a:p>
      </dgm:t>
    </dgm:pt>
    <dgm:pt modelId="{A21D36F6-F4CC-43F0-9A91-8792A0574278}" type="pres">
      <dgm:prSet presAssocID="{916642D9-2A3C-4859-9884-EFE9F2C48452}" presName="root" presStyleCnt="0">
        <dgm:presLayoutVars>
          <dgm:dir/>
          <dgm:resizeHandles val="exact"/>
        </dgm:presLayoutVars>
      </dgm:prSet>
      <dgm:spPr/>
    </dgm:pt>
    <dgm:pt modelId="{A84D572C-552E-4254-BA8E-B685F86A6160}" type="pres">
      <dgm:prSet presAssocID="{A514126A-91BF-45E9-8960-34B69E189A5D}" presName="compNode" presStyleCnt="0"/>
      <dgm:spPr/>
    </dgm:pt>
    <dgm:pt modelId="{85046B01-BF3F-49A0-8F2F-5953AA9F9EE3}" type="pres">
      <dgm:prSet presAssocID="{A514126A-91BF-45E9-8960-34B69E189A5D}" presName="bgRect" presStyleLbl="bgShp" presStyleIdx="0" presStyleCnt="5"/>
      <dgm:spPr/>
    </dgm:pt>
    <dgm:pt modelId="{FED6D4DD-FEC7-4A4C-A86F-F99212F79F99}" type="pres">
      <dgm:prSet presAssocID="{A514126A-91BF-45E9-8960-34B69E189A5D}" presName="iconRect" presStyleLbl="node1" presStyleIdx="0" presStyleCnt="5"/>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Tools"/>
        </a:ext>
      </dgm:extLst>
    </dgm:pt>
    <dgm:pt modelId="{3424790B-AA14-4B87-956A-7489B279EF81}" type="pres">
      <dgm:prSet presAssocID="{A514126A-91BF-45E9-8960-34B69E189A5D}" presName="spaceRect" presStyleCnt="0"/>
      <dgm:spPr/>
    </dgm:pt>
    <dgm:pt modelId="{4FF56AEA-8CBA-4467-BDFA-1C218C5F090C}" type="pres">
      <dgm:prSet presAssocID="{A514126A-91BF-45E9-8960-34B69E189A5D}" presName="parTx" presStyleLbl="revTx" presStyleIdx="0" presStyleCnt="5">
        <dgm:presLayoutVars>
          <dgm:chMax val="0"/>
          <dgm:chPref val="0"/>
        </dgm:presLayoutVars>
      </dgm:prSet>
      <dgm:spPr/>
    </dgm:pt>
    <dgm:pt modelId="{DD606E92-3CAF-4183-A2E9-43C0E5730F05}" type="pres">
      <dgm:prSet presAssocID="{4E2776B0-CD45-4A28-81D3-ABFF6146894D}" presName="sibTrans" presStyleCnt="0"/>
      <dgm:spPr/>
    </dgm:pt>
    <dgm:pt modelId="{E8D2DBC7-A326-4A45-983E-753FD3825BAE}" type="pres">
      <dgm:prSet presAssocID="{A21A3A7A-14F7-4D5D-9F41-DD7154D6FC53}" presName="compNode" presStyleCnt="0"/>
      <dgm:spPr/>
    </dgm:pt>
    <dgm:pt modelId="{8B1D78B9-84EF-4338-A3DF-3BF821F22506}" type="pres">
      <dgm:prSet presAssocID="{A21A3A7A-14F7-4D5D-9F41-DD7154D6FC53}" presName="bgRect" presStyleLbl="bgShp" presStyleIdx="1" presStyleCnt="5"/>
      <dgm:spPr/>
    </dgm:pt>
    <dgm:pt modelId="{703BF296-FC51-4796-BD47-F4C9838D5627}" type="pres">
      <dgm:prSet presAssocID="{A21A3A7A-14F7-4D5D-9F41-DD7154D6FC53}"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rogrammer"/>
        </a:ext>
      </dgm:extLst>
    </dgm:pt>
    <dgm:pt modelId="{0FCA1F99-6A03-44BB-BFA0-F86749410665}" type="pres">
      <dgm:prSet presAssocID="{A21A3A7A-14F7-4D5D-9F41-DD7154D6FC53}" presName="spaceRect" presStyleCnt="0"/>
      <dgm:spPr/>
    </dgm:pt>
    <dgm:pt modelId="{896C493C-5A0D-45CA-885C-BE5ED3012EEC}" type="pres">
      <dgm:prSet presAssocID="{A21A3A7A-14F7-4D5D-9F41-DD7154D6FC53}" presName="parTx" presStyleLbl="revTx" presStyleIdx="1" presStyleCnt="5">
        <dgm:presLayoutVars>
          <dgm:chMax val="0"/>
          <dgm:chPref val="0"/>
        </dgm:presLayoutVars>
      </dgm:prSet>
      <dgm:spPr/>
    </dgm:pt>
    <dgm:pt modelId="{E3D979D7-BB59-47B6-99E6-C404A96F39F4}" type="pres">
      <dgm:prSet presAssocID="{BBE2A9F3-E7CC-4F1F-9008-BC0D7CCAD8F6}" presName="sibTrans" presStyleCnt="0"/>
      <dgm:spPr/>
    </dgm:pt>
    <dgm:pt modelId="{DC0D9A7C-8B40-489A-8FAD-B4D3FF309075}" type="pres">
      <dgm:prSet presAssocID="{28966BD0-428F-4006-A141-10FD818B293A}" presName="compNode" presStyleCnt="0"/>
      <dgm:spPr/>
    </dgm:pt>
    <dgm:pt modelId="{BF9E2EDB-7BEC-447A-8F96-DDBF270425CF}" type="pres">
      <dgm:prSet presAssocID="{28966BD0-428F-4006-A141-10FD818B293A}" presName="bgRect" presStyleLbl="bgShp" presStyleIdx="2" presStyleCnt="5"/>
      <dgm:spPr/>
    </dgm:pt>
    <dgm:pt modelId="{4E0A2179-CC5F-46FE-806A-7EEFAEB6A5B4}" type="pres">
      <dgm:prSet presAssocID="{28966BD0-428F-4006-A141-10FD818B293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choolhouse"/>
        </a:ext>
      </dgm:extLst>
    </dgm:pt>
    <dgm:pt modelId="{7FDDC81D-C098-4E0E-822D-FA3F56F850BB}" type="pres">
      <dgm:prSet presAssocID="{28966BD0-428F-4006-A141-10FD818B293A}" presName="spaceRect" presStyleCnt="0"/>
      <dgm:spPr/>
    </dgm:pt>
    <dgm:pt modelId="{83791FDA-F2B6-4CCE-BF4B-EA14306EEF76}" type="pres">
      <dgm:prSet presAssocID="{28966BD0-428F-4006-A141-10FD818B293A}" presName="parTx" presStyleLbl="revTx" presStyleIdx="2" presStyleCnt="5">
        <dgm:presLayoutVars>
          <dgm:chMax val="0"/>
          <dgm:chPref val="0"/>
        </dgm:presLayoutVars>
      </dgm:prSet>
      <dgm:spPr/>
    </dgm:pt>
    <dgm:pt modelId="{4975F092-F824-4C0B-ADF4-FB5A3C306ECF}" type="pres">
      <dgm:prSet presAssocID="{1A54AC42-E450-4083-A097-1C433BDCCF13}" presName="sibTrans" presStyleCnt="0"/>
      <dgm:spPr/>
    </dgm:pt>
    <dgm:pt modelId="{3F722365-C260-4E9F-8E3C-6C1BDD61C83C}" type="pres">
      <dgm:prSet presAssocID="{9810653C-030C-4A74-BB5E-052F69FDF0E6}" presName="compNode" presStyleCnt="0"/>
      <dgm:spPr/>
    </dgm:pt>
    <dgm:pt modelId="{72DE893E-4336-45DD-BF97-FDB721991839}" type="pres">
      <dgm:prSet presAssocID="{9810653C-030C-4A74-BB5E-052F69FDF0E6}" presName="bgRect" presStyleLbl="bgShp" presStyleIdx="3" presStyleCnt="5"/>
      <dgm:spPr/>
    </dgm:pt>
    <dgm:pt modelId="{8A87658E-5A5B-4B20-A21C-3763C80B4AC7}" type="pres">
      <dgm:prSet presAssocID="{9810653C-030C-4A74-BB5E-052F69FDF0E6}"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Teacher"/>
        </a:ext>
      </dgm:extLst>
    </dgm:pt>
    <dgm:pt modelId="{1627292E-F618-4B38-870F-C173C8C480F5}" type="pres">
      <dgm:prSet presAssocID="{9810653C-030C-4A74-BB5E-052F69FDF0E6}" presName="spaceRect" presStyleCnt="0"/>
      <dgm:spPr/>
    </dgm:pt>
    <dgm:pt modelId="{53E84F32-5B2C-4F72-9E5F-96B18FD3A0A3}" type="pres">
      <dgm:prSet presAssocID="{9810653C-030C-4A74-BB5E-052F69FDF0E6}" presName="parTx" presStyleLbl="revTx" presStyleIdx="3" presStyleCnt="5">
        <dgm:presLayoutVars>
          <dgm:chMax val="0"/>
          <dgm:chPref val="0"/>
        </dgm:presLayoutVars>
      </dgm:prSet>
      <dgm:spPr/>
    </dgm:pt>
    <dgm:pt modelId="{45CE2163-C217-4F18-B154-53EB978953A6}" type="pres">
      <dgm:prSet presAssocID="{A447B3D4-F832-407A-8449-0849AFBFB58D}" presName="sibTrans" presStyleCnt="0"/>
      <dgm:spPr/>
    </dgm:pt>
    <dgm:pt modelId="{51EE76CB-ADE3-4B81-B261-82552AA71397}" type="pres">
      <dgm:prSet presAssocID="{EA947069-828F-47EE-AC23-F6272936CB5D}" presName="compNode" presStyleCnt="0"/>
      <dgm:spPr/>
    </dgm:pt>
    <dgm:pt modelId="{21496C8A-9643-4B28-A063-583756F05516}" type="pres">
      <dgm:prSet presAssocID="{EA947069-828F-47EE-AC23-F6272936CB5D}" presName="bgRect" presStyleLbl="bgShp" presStyleIdx="4" presStyleCnt="5"/>
      <dgm:spPr/>
    </dgm:pt>
    <dgm:pt modelId="{6741B526-721F-4A06-8A48-FD59EEE289C6}" type="pres">
      <dgm:prSet presAssocID="{EA947069-828F-47EE-AC23-F6272936CB5D}"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Chat"/>
        </a:ext>
      </dgm:extLst>
    </dgm:pt>
    <dgm:pt modelId="{74D5AB23-C1EC-454A-9B0E-C9BB2FA9D82A}" type="pres">
      <dgm:prSet presAssocID="{EA947069-828F-47EE-AC23-F6272936CB5D}" presName="spaceRect" presStyleCnt="0"/>
      <dgm:spPr/>
    </dgm:pt>
    <dgm:pt modelId="{475C377F-8307-4B32-BA38-C6CA43DDAC34}" type="pres">
      <dgm:prSet presAssocID="{EA947069-828F-47EE-AC23-F6272936CB5D}" presName="parTx" presStyleLbl="revTx" presStyleIdx="4" presStyleCnt="5">
        <dgm:presLayoutVars>
          <dgm:chMax val="0"/>
          <dgm:chPref val="0"/>
        </dgm:presLayoutVars>
      </dgm:prSet>
      <dgm:spPr/>
    </dgm:pt>
  </dgm:ptLst>
  <dgm:cxnLst>
    <dgm:cxn modelId="{DFE1C913-0180-40F2-9A6E-10C58BF398C2}" type="presOf" srcId="{A514126A-91BF-45E9-8960-34B69E189A5D}" destId="{4FF56AEA-8CBA-4467-BDFA-1C218C5F090C}" srcOrd="0" destOrd="0" presId="urn:microsoft.com/office/officeart/2018/2/layout/IconVerticalSolidList"/>
    <dgm:cxn modelId="{5E733D35-1AF0-4F2C-B52A-A7D12A49F17D}" srcId="{916642D9-2A3C-4859-9884-EFE9F2C48452}" destId="{A514126A-91BF-45E9-8960-34B69E189A5D}" srcOrd="0" destOrd="0" parTransId="{F290C4DE-D53C-4026-8D71-136ABC9D0EFE}" sibTransId="{4E2776B0-CD45-4A28-81D3-ABFF6146894D}"/>
    <dgm:cxn modelId="{ED0AC640-C13F-4677-A369-78549C87DDA1}" type="presOf" srcId="{9810653C-030C-4A74-BB5E-052F69FDF0E6}" destId="{53E84F32-5B2C-4F72-9E5F-96B18FD3A0A3}" srcOrd="0" destOrd="0" presId="urn:microsoft.com/office/officeart/2018/2/layout/IconVerticalSolidList"/>
    <dgm:cxn modelId="{FF3B6D47-C903-4229-8ABD-AA6A41B9E91B}" type="presOf" srcId="{916642D9-2A3C-4859-9884-EFE9F2C48452}" destId="{A21D36F6-F4CC-43F0-9A91-8792A0574278}" srcOrd="0" destOrd="0" presId="urn:microsoft.com/office/officeart/2018/2/layout/IconVerticalSolidList"/>
    <dgm:cxn modelId="{56B2A878-C01B-4809-BBBA-AAC5EDE22AAB}" srcId="{916642D9-2A3C-4859-9884-EFE9F2C48452}" destId="{28966BD0-428F-4006-A141-10FD818B293A}" srcOrd="2" destOrd="0" parTransId="{EF349A9E-715B-4F12-8FFC-D8CE17784D35}" sibTransId="{1A54AC42-E450-4083-A097-1C433BDCCF13}"/>
    <dgm:cxn modelId="{C4850294-96EB-4580-A402-2D635B022D92}" srcId="{916642D9-2A3C-4859-9884-EFE9F2C48452}" destId="{A21A3A7A-14F7-4D5D-9F41-DD7154D6FC53}" srcOrd="1" destOrd="0" parTransId="{49086E6C-AD28-4504-B6A4-28D31EC385EF}" sibTransId="{BBE2A9F3-E7CC-4F1F-9008-BC0D7CCAD8F6}"/>
    <dgm:cxn modelId="{FDACF5E4-63D8-4082-9C3F-248B113626CE}" srcId="{916642D9-2A3C-4859-9884-EFE9F2C48452}" destId="{EA947069-828F-47EE-AC23-F6272936CB5D}" srcOrd="4" destOrd="0" parTransId="{539B23CC-8D2C-4002-ABA6-3F9050B5D478}" sibTransId="{4CB49833-28C6-4217-A182-C099303ADC93}"/>
    <dgm:cxn modelId="{C20ADEE8-3D3B-4EFA-B1A2-742E48E05021}" type="presOf" srcId="{28966BD0-428F-4006-A141-10FD818B293A}" destId="{83791FDA-F2B6-4CCE-BF4B-EA14306EEF76}" srcOrd="0" destOrd="0" presId="urn:microsoft.com/office/officeart/2018/2/layout/IconVerticalSolidList"/>
    <dgm:cxn modelId="{7DF501EC-AEF6-4433-8CED-3DD579F3A346}" type="presOf" srcId="{A21A3A7A-14F7-4D5D-9F41-DD7154D6FC53}" destId="{896C493C-5A0D-45CA-885C-BE5ED3012EEC}" srcOrd="0" destOrd="0" presId="urn:microsoft.com/office/officeart/2018/2/layout/IconVerticalSolidList"/>
    <dgm:cxn modelId="{7C4BEEF8-981B-4D03-8B63-2B69A985D6F4}" type="presOf" srcId="{EA947069-828F-47EE-AC23-F6272936CB5D}" destId="{475C377F-8307-4B32-BA38-C6CA43DDAC34}" srcOrd="0" destOrd="0" presId="urn:microsoft.com/office/officeart/2018/2/layout/IconVerticalSolidList"/>
    <dgm:cxn modelId="{420C91FA-7E41-4227-A3A4-BF9EB280DAAC}" srcId="{916642D9-2A3C-4859-9884-EFE9F2C48452}" destId="{9810653C-030C-4A74-BB5E-052F69FDF0E6}" srcOrd="3" destOrd="0" parTransId="{C0B885B4-755C-4EA5-BA50-907F5AC93D38}" sibTransId="{A447B3D4-F832-407A-8449-0849AFBFB58D}"/>
    <dgm:cxn modelId="{7079ACEA-9C9B-4181-8F19-06298A9DF0BE}" type="presParOf" srcId="{A21D36F6-F4CC-43F0-9A91-8792A0574278}" destId="{A84D572C-552E-4254-BA8E-B685F86A6160}" srcOrd="0" destOrd="0" presId="urn:microsoft.com/office/officeart/2018/2/layout/IconVerticalSolidList"/>
    <dgm:cxn modelId="{24B5BDB7-DDD6-4542-B333-A192B5BA104B}" type="presParOf" srcId="{A84D572C-552E-4254-BA8E-B685F86A6160}" destId="{85046B01-BF3F-49A0-8F2F-5953AA9F9EE3}" srcOrd="0" destOrd="0" presId="urn:microsoft.com/office/officeart/2018/2/layout/IconVerticalSolidList"/>
    <dgm:cxn modelId="{B11201C1-90D5-434F-B58C-B1D8819262D2}" type="presParOf" srcId="{A84D572C-552E-4254-BA8E-B685F86A6160}" destId="{FED6D4DD-FEC7-4A4C-A86F-F99212F79F99}" srcOrd="1" destOrd="0" presId="urn:microsoft.com/office/officeart/2018/2/layout/IconVerticalSolidList"/>
    <dgm:cxn modelId="{4FCE9143-78AD-4A15-A1DD-803092CE2566}" type="presParOf" srcId="{A84D572C-552E-4254-BA8E-B685F86A6160}" destId="{3424790B-AA14-4B87-956A-7489B279EF81}" srcOrd="2" destOrd="0" presId="urn:microsoft.com/office/officeart/2018/2/layout/IconVerticalSolidList"/>
    <dgm:cxn modelId="{9287E59A-3CC3-4340-9F68-D2C769BF6959}" type="presParOf" srcId="{A84D572C-552E-4254-BA8E-B685F86A6160}" destId="{4FF56AEA-8CBA-4467-BDFA-1C218C5F090C}" srcOrd="3" destOrd="0" presId="urn:microsoft.com/office/officeart/2018/2/layout/IconVerticalSolidList"/>
    <dgm:cxn modelId="{5506B3F5-BFE6-4493-9039-288F1FF0FE94}" type="presParOf" srcId="{A21D36F6-F4CC-43F0-9A91-8792A0574278}" destId="{DD606E92-3CAF-4183-A2E9-43C0E5730F05}" srcOrd="1" destOrd="0" presId="urn:microsoft.com/office/officeart/2018/2/layout/IconVerticalSolidList"/>
    <dgm:cxn modelId="{C2FFDBF5-4470-447B-9172-260D6E2FE8FC}" type="presParOf" srcId="{A21D36F6-F4CC-43F0-9A91-8792A0574278}" destId="{E8D2DBC7-A326-4A45-983E-753FD3825BAE}" srcOrd="2" destOrd="0" presId="urn:microsoft.com/office/officeart/2018/2/layout/IconVerticalSolidList"/>
    <dgm:cxn modelId="{E9C32769-AD46-4A29-AF20-681CA391F919}" type="presParOf" srcId="{E8D2DBC7-A326-4A45-983E-753FD3825BAE}" destId="{8B1D78B9-84EF-4338-A3DF-3BF821F22506}" srcOrd="0" destOrd="0" presId="urn:microsoft.com/office/officeart/2018/2/layout/IconVerticalSolidList"/>
    <dgm:cxn modelId="{397165D4-4322-4433-B2E4-67C012394408}" type="presParOf" srcId="{E8D2DBC7-A326-4A45-983E-753FD3825BAE}" destId="{703BF296-FC51-4796-BD47-F4C9838D5627}" srcOrd="1" destOrd="0" presId="urn:microsoft.com/office/officeart/2018/2/layout/IconVerticalSolidList"/>
    <dgm:cxn modelId="{16D93C50-D6A2-447F-A25A-D75C13B14895}" type="presParOf" srcId="{E8D2DBC7-A326-4A45-983E-753FD3825BAE}" destId="{0FCA1F99-6A03-44BB-BFA0-F86749410665}" srcOrd="2" destOrd="0" presId="urn:microsoft.com/office/officeart/2018/2/layout/IconVerticalSolidList"/>
    <dgm:cxn modelId="{2003C05C-EEF2-41E9-85AB-61883B5E6A61}" type="presParOf" srcId="{E8D2DBC7-A326-4A45-983E-753FD3825BAE}" destId="{896C493C-5A0D-45CA-885C-BE5ED3012EEC}" srcOrd="3" destOrd="0" presId="urn:microsoft.com/office/officeart/2018/2/layout/IconVerticalSolidList"/>
    <dgm:cxn modelId="{FD2D55AE-3452-477F-8510-75C1C1C82AA9}" type="presParOf" srcId="{A21D36F6-F4CC-43F0-9A91-8792A0574278}" destId="{E3D979D7-BB59-47B6-99E6-C404A96F39F4}" srcOrd="3" destOrd="0" presId="urn:microsoft.com/office/officeart/2018/2/layout/IconVerticalSolidList"/>
    <dgm:cxn modelId="{B3DC9122-17C4-402E-AB30-F5681B99DC0C}" type="presParOf" srcId="{A21D36F6-F4CC-43F0-9A91-8792A0574278}" destId="{DC0D9A7C-8B40-489A-8FAD-B4D3FF309075}" srcOrd="4" destOrd="0" presId="urn:microsoft.com/office/officeart/2018/2/layout/IconVerticalSolidList"/>
    <dgm:cxn modelId="{3A2CA870-8FD4-41A2-946C-D8A60ECBB089}" type="presParOf" srcId="{DC0D9A7C-8B40-489A-8FAD-B4D3FF309075}" destId="{BF9E2EDB-7BEC-447A-8F96-DDBF270425CF}" srcOrd="0" destOrd="0" presId="urn:microsoft.com/office/officeart/2018/2/layout/IconVerticalSolidList"/>
    <dgm:cxn modelId="{722EF242-28F7-42E6-8820-B0479ED84878}" type="presParOf" srcId="{DC0D9A7C-8B40-489A-8FAD-B4D3FF309075}" destId="{4E0A2179-CC5F-46FE-806A-7EEFAEB6A5B4}" srcOrd="1" destOrd="0" presId="urn:microsoft.com/office/officeart/2018/2/layout/IconVerticalSolidList"/>
    <dgm:cxn modelId="{CF31B858-BE24-4150-B141-0E65F22A7F17}" type="presParOf" srcId="{DC0D9A7C-8B40-489A-8FAD-B4D3FF309075}" destId="{7FDDC81D-C098-4E0E-822D-FA3F56F850BB}" srcOrd="2" destOrd="0" presId="urn:microsoft.com/office/officeart/2018/2/layout/IconVerticalSolidList"/>
    <dgm:cxn modelId="{474A201F-32E2-4B4B-BDA8-4FDD0EB81DFB}" type="presParOf" srcId="{DC0D9A7C-8B40-489A-8FAD-B4D3FF309075}" destId="{83791FDA-F2B6-4CCE-BF4B-EA14306EEF76}" srcOrd="3" destOrd="0" presId="urn:microsoft.com/office/officeart/2018/2/layout/IconVerticalSolidList"/>
    <dgm:cxn modelId="{B260B2EB-0B4E-4C72-95DF-5097AFC31C18}" type="presParOf" srcId="{A21D36F6-F4CC-43F0-9A91-8792A0574278}" destId="{4975F092-F824-4C0B-ADF4-FB5A3C306ECF}" srcOrd="5" destOrd="0" presId="urn:microsoft.com/office/officeart/2018/2/layout/IconVerticalSolidList"/>
    <dgm:cxn modelId="{FFA09DE8-5B9F-4590-B167-2516552ABEF9}" type="presParOf" srcId="{A21D36F6-F4CC-43F0-9A91-8792A0574278}" destId="{3F722365-C260-4E9F-8E3C-6C1BDD61C83C}" srcOrd="6" destOrd="0" presId="urn:microsoft.com/office/officeart/2018/2/layout/IconVerticalSolidList"/>
    <dgm:cxn modelId="{EBFD392F-487B-45BC-9BFF-931C5CB4CD51}" type="presParOf" srcId="{3F722365-C260-4E9F-8E3C-6C1BDD61C83C}" destId="{72DE893E-4336-45DD-BF97-FDB721991839}" srcOrd="0" destOrd="0" presId="urn:microsoft.com/office/officeart/2018/2/layout/IconVerticalSolidList"/>
    <dgm:cxn modelId="{34E89299-C1C5-4160-B225-30CD540C3FE7}" type="presParOf" srcId="{3F722365-C260-4E9F-8E3C-6C1BDD61C83C}" destId="{8A87658E-5A5B-4B20-A21C-3763C80B4AC7}" srcOrd="1" destOrd="0" presId="urn:microsoft.com/office/officeart/2018/2/layout/IconVerticalSolidList"/>
    <dgm:cxn modelId="{F385EE44-ABAD-4E7D-B529-0568AF385948}" type="presParOf" srcId="{3F722365-C260-4E9F-8E3C-6C1BDD61C83C}" destId="{1627292E-F618-4B38-870F-C173C8C480F5}" srcOrd="2" destOrd="0" presId="urn:microsoft.com/office/officeart/2018/2/layout/IconVerticalSolidList"/>
    <dgm:cxn modelId="{157F9E0B-BB7D-47A8-93DD-47A67CB5BB7E}" type="presParOf" srcId="{3F722365-C260-4E9F-8E3C-6C1BDD61C83C}" destId="{53E84F32-5B2C-4F72-9E5F-96B18FD3A0A3}" srcOrd="3" destOrd="0" presId="urn:microsoft.com/office/officeart/2018/2/layout/IconVerticalSolidList"/>
    <dgm:cxn modelId="{F288A785-CC6E-4809-B6E6-D41DEAF38038}" type="presParOf" srcId="{A21D36F6-F4CC-43F0-9A91-8792A0574278}" destId="{45CE2163-C217-4F18-B154-53EB978953A6}" srcOrd="7" destOrd="0" presId="urn:microsoft.com/office/officeart/2018/2/layout/IconVerticalSolidList"/>
    <dgm:cxn modelId="{3792B417-51A0-4E66-9286-B7A0A03CCD36}" type="presParOf" srcId="{A21D36F6-F4CC-43F0-9A91-8792A0574278}" destId="{51EE76CB-ADE3-4B81-B261-82552AA71397}" srcOrd="8" destOrd="0" presId="urn:microsoft.com/office/officeart/2018/2/layout/IconVerticalSolidList"/>
    <dgm:cxn modelId="{10D40B44-1CF7-4FFD-B584-EF448EB16595}" type="presParOf" srcId="{51EE76CB-ADE3-4B81-B261-82552AA71397}" destId="{21496C8A-9643-4B28-A063-583756F05516}" srcOrd="0" destOrd="0" presId="urn:microsoft.com/office/officeart/2018/2/layout/IconVerticalSolidList"/>
    <dgm:cxn modelId="{58E9F86C-5F8F-436C-8070-9A46AEAEBDAD}" type="presParOf" srcId="{51EE76CB-ADE3-4B81-B261-82552AA71397}" destId="{6741B526-721F-4A06-8A48-FD59EEE289C6}" srcOrd="1" destOrd="0" presId="urn:microsoft.com/office/officeart/2018/2/layout/IconVerticalSolidList"/>
    <dgm:cxn modelId="{FE2665A6-BC47-4504-9152-C43F100A18DE}" type="presParOf" srcId="{51EE76CB-ADE3-4B81-B261-82552AA71397}" destId="{74D5AB23-C1EC-454A-9B0E-C9BB2FA9D82A}" srcOrd="2" destOrd="0" presId="urn:microsoft.com/office/officeart/2018/2/layout/IconVerticalSolidList"/>
    <dgm:cxn modelId="{3ABFFC04-3AC7-4C05-A485-04EB7D228431}" type="presParOf" srcId="{51EE76CB-ADE3-4B81-B261-82552AA71397}" destId="{475C377F-8307-4B32-BA38-C6CA43DDAC34}"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90CFF9A-02AE-4DA5-8BE9-99DCD895603A}"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BEFF8E3-160F-47A7-8BEA-77B613A55E30}">
      <dgm:prSet/>
      <dgm:spPr/>
      <dgm:t>
        <a:bodyPr/>
        <a:lstStyle/>
        <a:p>
          <a:pPr>
            <a:lnSpc>
              <a:spcPct val="100000"/>
            </a:lnSpc>
          </a:pPr>
          <a:r>
            <a:rPr lang="en-US"/>
            <a:t>Districts 4, 5, and 8 have the highest concentration of services while district 1 and 12 have the least</a:t>
          </a:r>
        </a:p>
      </dgm:t>
    </dgm:pt>
    <dgm:pt modelId="{17D661D1-1E2D-470A-AB71-7C3D8D633E68}" type="parTrans" cxnId="{453D4A72-374D-4739-9BD5-39F1D2B21225}">
      <dgm:prSet/>
      <dgm:spPr/>
      <dgm:t>
        <a:bodyPr/>
        <a:lstStyle/>
        <a:p>
          <a:endParaRPr lang="en-US"/>
        </a:p>
      </dgm:t>
    </dgm:pt>
    <dgm:pt modelId="{7C45BD6C-F52E-40EE-AC9B-157128CA4080}" type="sibTrans" cxnId="{453D4A72-374D-4739-9BD5-39F1D2B21225}">
      <dgm:prSet/>
      <dgm:spPr/>
      <dgm:t>
        <a:bodyPr/>
        <a:lstStyle/>
        <a:p>
          <a:endParaRPr lang="en-US"/>
        </a:p>
      </dgm:t>
    </dgm:pt>
    <dgm:pt modelId="{411B6111-CB69-42F6-AFD3-1D9B3FCB3483}">
      <dgm:prSet/>
      <dgm:spPr/>
      <dgm:t>
        <a:bodyPr/>
        <a:lstStyle/>
        <a:p>
          <a:pPr>
            <a:lnSpc>
              <a:spcPct val="100000"/>
            </a:lnSpc>
          </a:pPr>
          <a:r>
            <a:rPr lang="en-US"/>
            <a:t>Capacity for TVET ranges between 40 and 69 individuals</a:t>
          </a:r>
        </a:p>
      </dgm:t>
    </dgm:pt>
    <dgm:pt modelId="{78FAAA71-8923-4744-8C05-70E8D5C535FE}" type="parTrans" cxnId="{ED69F1FE-A35A-425A-AAA3-0ECB4B4FA1C7}">
      <dgm:prSet/>
      <dgm:spPr/>
      <dgm:t>
        <a:bodyPr/>
        <a:lstStyle/>
        <a:p>
          <a:endParaRPr lang="en-US"/>
        </a:p>
      </dgm:t>
    </dgm:pt>
    <dgm:pt modelId="{3F75AE2F-DC5A-4A1C-AF6C-75F8CD3D45B9}" type="sibTrans" cxnId="{ED69F1FE-A35A-425A-AAA3-0ECB4B4FA1C7}">
      <dgm:prSet/>
      <dgm:spPr/>
      <dgm:t>
        <a:bodyPr/>
        <a:lstStyle/>
        <a:p>
          <a:endParaRPr lang="en-US"/>
        </a:p>
      </dgm:t>
    </dgm:pt>
    <dgm:pt modelId="{2467F0EE-427E-4426-8236-318DBA211A04}">
      <dgm:prSet/>
      <dgm:spPr/>
      <dgm:t>
        <a:bodyPr/>
        <a:lstStyle/>
        <a:p>
          <a:pPr>
            <a:lnSpc>
              <a:spcPct val="100000"/>
            </a:lnSpc>
          </a:pPr>
          <a:r>
            <a:rPr lang="en-US"/>
            <a:t>Non-formal education capacity ranges between 24 and 55, with most serving school aged children and youth</a:t>
          </a:r>
        </a:p>
      </dgm:t>
    </dgm:pt>
    <dgm:pt modelId="{CC19B610-84F9-4A4A-8159-8947A1342026}" type="parTrans" cxnId="{E48DF68D-25FA-488E-91EF-43BCC3FFF8B3}">
      <dgm:prSet/>
      <dgm:spPr/>
      <dgm:t>
        <a:bodyPr/>
        <a:lstStyle/>
        <a:p>
          <a:endParaRPr lang="en-US"/>
        </a:p>
      </dgm:t>
    </dgm:pt>
    <dgm:pt modelId="{43878664-AB7E-41E0-B1B2-D8A830E1AA9C}" type="sibTrans" cxnId="{E48DF68D-25FA-488E-91EF-43BCC3FFF8B3}">
      <dgm:prSet/>
      <dgm:spPr/>
      <dgm:t>
        <a:bodyPr/>
        <a:lstStyle/>
        <a:p>
          <a:endParaRPr lang="en-US"/>
        </a:p>
      </dgm:t>
    </dgm:pt>
    <dgm:pt modelId="{4D9FA25F-8F3E-4CD6-B66F-B7A16076CF0B}">
      <dgm:prSet/>
      <dgm:spPr/>
      <dgm:t>
        <a:bodyPr/>
        <a:lstStyle/>
        <a:p>
          <a:pPr>
            <a:lnSpc>
              <a:spcPct val="100000"/>
            </a:lnSpc>
          </a:pPr>
          <a:r>
            <a:rPr lang="en-US"/>
            <a:t>Recreational activities capacity ranging between 9 and 171, with limited opportunities for those over 18</a:t>
          </a:r>
        </a:p>
      </dgm:t>
    </dgm:pt>
    <dgm:pt modelId="{38FEDAF0-EB31-4AF6-930E-519C57D322EC}" type="parTrans" cxnId="{C3C62F0F-7DDE-46A9-97A1-27F9486A3AA6}">
      <dgm:prSet/>
      <dgm:spPr/>
      <dgm:t>
        <a:bodyPr/>
        <a:lstStyle/>
        <a:p>
          <a:endParaRPr lang="en-US"/>
        </a:p>
      </dgm:t>
    </dgm:pt>
    <dgm:pt modelId="{DA3C3749-A48E-4336-89F9-AD7CA3486F48}" type="sibTrans" cxnId="{C3C62F0F-7DDE-46A9-97A1-27F9486A3AA6}">
      <dgm:prSet/>
      <dgm:spPr/>
      <dgm:t>
        <a:bodyPr/>
        <a:lstStyle/>
        <a:p>
          <a:endParaRPr lang="en-US"/>
        </a:p>
      </dgm:t>
    </dgm:pt>
    <dgm:pt modelId="{0176E233-FC50-4108-97A1-CB62549551E9}" type="pres">
      <dgm:prSet presAssocID="{F90CFF9A-02AE-4DA5-8BE9-99DCD895603A}" presName="root" presStyleCnt="0">
        <dgm:presLayoutVars>
          <dgm:dir/>
          <dgm:resizeHandles val="exact"/>
        </dgm:presLayoutVars>
      </dgm:prSet>
      <dgm:spPr/>
    </dgm:pt>
    <dgm:pt modelId="{CBC1266E-CF16-4D31-AF69-B1E3D29A59ED}" type="pres">
      <dgm:prSet presAssocID="{FBEFF8E3-160F-47A7-8BEA-77B613A55E30}" presName="compNode" presStyleCnt="0"/>
      <dgm:spPr/>
    </dgm:pt>
    <dgm:pt modelId="{010AAFC7-D6C6-4C34-BC39-4081771D8A8F}" type="pres">
      <dgm:prSet presAssocID="{FBEFF8E3-160F-47A7-8BEA-77B613A55E30}" presName="bgRect" presStyleLbl="bgShp" presStyleIdx="0" presStyleCnt="4"/>
      <dgm:spPr/>
    </dgm:pt>
    <dgm:pt modelId="{D29BC081-0C6C-45C7-B456-01926F4990CF}" type="pres">
      <dgm:prSet presAssocID="{FBEFF8E3-160F-47A7-8BEA-77B613A55E30}"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ap with pin"/>
        </a:ext>
      </dgm:extLst>
    </dgm:pt>
    <dgm:pt modelId="{053066EB-28FD-4993-AF36-A3F1A2A6C116}" type="pres">
      <dgm:prSet presAssocID="{FBEFF8E3-160F-47A7-8BEA-77B613A55E30}" presName="spaceRect" presStyleCnt="0"/>
      <dgm:spPr/>
    </dgm:pt>
    <dgm:pt modelId="{E08466F8-2798-4481-9639-335E08154DC3}" type="pres">
      <dgm:prSet presAssocID="{FBEFF8E3-160F-47A7-8BEA-77B613A55E30}" presName="parTx" presStyleLbl="revTx" presStyleIdx="0" presStyleCnt="4">
        <dgm:presLayoutVars>
          <dgm:chMax val="0"/>
          <dgm:chPref val="0"/>
        </dgm:presLayoutVars>
      </dgm:prSet>
      <dgm:spPr/>
    </dgm:pt>
    <dgm:pt modelId="{0C495888-D98D-4898-9BBC-C3602BD977CB}" type="pres">
      <dgm:prSet presAssocID="{7C45BD6C-F52E-40EE-AC9B-157128CA4080}" presName="sibTrans" presStyleCnt="0"/>
      <dgm:spPr/>
    </dgm:pt>
    <dgm:pt modelId="{BB0A6DE3-22BC-42EA-ADE2-8CD25CDC9DF0}" type="pres">
      <dgm:prSet presAssocID="{411B6111-CB69-42F6-AFD3-1D9B3FCB3483}" presName="compNode" presStyleCnt="0"/>
      <dgm:spPr/>
    </dgm:pt>
    <dgm:pt modelId="{C88C6BAA-0C83-4635-B1A6-5FBD6A25D0C3}" type="pres">
      <dgm:prSet presAssocID="{411B6111-CB69-42F6-AFD3-1D9B3FCB3483}" presName="bgRect" presStyleLbl="bgShp" presStyleIdx="1" presStyleCnt="4"/>
      <dgm:spPr/>
    </dgm:pt>
    <dgm:pt modelId="{08733394-3A28-46A6-895C-3491DD181FD6}" type="pres">
      <dgm:prSet presAssocID="{411B6111-CB69-42F6-AFD3-1D9B3FCB348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C30CC298-88CC-4452-8A28-699B0441EECE}" type="pres">
      <dgm:prSet presAssocID="{411B6111-CB69-42F6-AFD3-1D9B3FCB3483}" presName="spaceRect" presStyleCnt="0"/>
      <dgm:spPr/>
    </dgm:pt>
    <dgm:pt modelId="{0C48245E-8135-4275-AD3E-A6371B912091}" type="pres">
      <dgm:prSet presAssocID="{411B6111-CB69-42F6-AFD3-1D9B3FCB3483}" presName="parTx" presStyleLbl="revTx" presStyleIdx="1" presStyleCnt="4">
        <dgm:presLayoutVars>
          <dgm:chMax val="0"/>
          <dgm:chPref val="0"/>
        </dgm:presLayoutVars>
      </dgm:prSet>
      <dgm:spPr/>
    </dgm:pt>
    <dgm:pt modelId="{EF1FF545-DF92-41E8-A50E-C219E8AE6C55}" type="pres">
      <dgm:prSet presAssocID="{3F75AE2F-DC5A-4A1C-AF6C-75F8CD3D45B9}" presName="sibTrans" presStyleCnt="0"/>
      <dgm:spPr/>
    </dgm:pt>
    <dgm:pt modelId="{8F218611-1028-48B6-96E4-24E2F689D16B}" type="pres">
      <dgm:prSet presAssocID="{2467F0EE-427E-4426-8236-318DBA211A04}" presName="compNode" presStyleCnt="0"/>
      <dgm:spPr/>
    </dgm:pt>
    <dgm:pt modelId="{68849C04-2053-41D3-95DF-B7DE90FEEF8A}" type="pres">
      <dgm:prSet presAssocID="{2467F0EE-427E-4426-8236-318DBA211A04}" presName="bgRect" presStyleLbl="bgShp" presStyleIdx="2" presStyleCnt="4"/>
      <dgm:spPr/>
    </dgm:pt>
    <dgm:pt modelId="{C33333A0-3648-4237-AD8D-22BFE14414DB}" type="pres">
      <dgm:prSet presAssocID="{2467F0EE-427E-4426-8236-318DBA211A0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460B3B55-2B37-4EFD-9C2C-5BA6DECDD286}" type="pres">
      <dgm:prSet presAssocID="{2467F0EE-427E-4426-8236-318DBA211A04}" presName="spaceRect" presStyleCnt="0"/>
      <dgm:spPr/>
    </dgm:pt>
    <dgm:pt modelId="{846E2147-5217-4923-B5D0-DF81C3225617}" type="pres">
      <dgm:prSet presAssocID="{2467F0EE-427E-4426-8236-318DBA211A04}" presName="parTx" presStyleLbl="revTx" presStyleIdx="2" presStyleCnt="4">
        <dgm:presLayoutVars>
          <dgm:chMax val="0"/>
          <dgm:chPref val="0"/>
        </dgm:presLayoutVars>
      </dgm:prSet>
      <dgm:spPr/>
    </dgm:pt>
    <dgm:pt modelId="{BDDDFA1B-B806-43BC-895D-E6339E7D4C6A}" type="pres">
      <dgm:prSet presAssocID="{43878664-AB7E-41E0-B1B2-D8A830E1AA9C}" presName="sibTrans" presStyleCnt="0"/>
      <dgm:spPr/>
    </dgm:pt>
    <dgm:pt modelId="{A700DEEE-9402-4A51-B412-9982C7B25F8C}" type="pres">
      <dgm:prSet presAssocID="{4D9FA25F-8F3E-4CD6-B66F-B7A16076CF0B}" presName="compNode" presStyleCnt="0"/>
      <dgm:spPr/>
    </dgm:pt>
    <dgm:pt modelId="{B3DCC697-1762-42C4-9EDD-06AA6A02170C}" type="pres">
      <dgm:prSet presAssocID="{4D9FA25F-8F3E-4CD6-B66F-B7A16076CF0B}" presName="bgRect" presStyleLbl="bgShp" presStyleIdx="3" presStyleCnt="4"/>
      <dgm:spPr/>
    </dgm:pt>
    <dgm:pt modelId="{9AFBD495-DA2C-45A1-AAE3-DA4DCDAAC187}" type="pres">
      <dgm:prSet presAssocID="{4D9FA25F-8F3E-4CD6-B66F-B7A16076CF0B}" presName="iconRect" presStyleLbl="node1" presStyleIdx="3" presStyleCnt="4" custLinFactNeighborX="1947" custLinFactNeighborY="-7789"/>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Run"/>
        </a:ext>
      </dgm:extLst>
    </dgm:pt>
    <dgm:pt modelId="{2F629123-AFF7-4C8B-AAB8-0E689F3217F2}" type="pres">
      <dgm:prSet presAssocID="{4D9FA25F-8F3E-4CD6-B66F-B7A16076CF0B}" presName="spaceRect" presStyleCnt="0"/>
      <dgm:spPr/>
    </dgm:pt>
    <dgm:pt modelId="{7EF9F624-2152-41E1-BFFB-8C2A1D842252}" type="pres">
      <dgm:prSet presAssocID="{4D9FA25F-8F3E-4CD6-B66F-B7A16076CF0B}" presName="parTx" presStyleLbl="revTx" presStyleIdx="3" presStyleCnt="4">
        <dgm:presLayoutVars>
          <dgm:chMax val="0"/>
          <dgm:chPref val="0"/>
        </dgm:presLayoutVars>
      </dgm:prSet>
      <dgm:spPr/>
    </dgm:pt>
  </dgm:ptLst>
  <dgm:cxnLst>
    <dgm:cxn modelId="{C3C62F0F-7DDE-46A9-97A1-27F9486A3AA6}" srcId="{F90CFF9A-02AE-4DA5-8BE9-99DCD895603A}" destId="{4D9FA25F-8F3E-4CD6-B66F-B7A16076CF0B}" srcOrd="3" destOrd="0" parTransId="{38FEDAF0-EB31-4AF6-930E-519C57D322EC}" sibTransId="{DA3C3749-A48E-4336-89F9-AD7CA3486F48}"/>
    <dgm:cxn modelId="{6ACEEF5B-03CC-466B-828F-C60D70B2F61C}" type="presOf" srcId="{4D9FA25F-8F3E-4CD6-B66F-B7A16076CF0B}" destId="{7EF9F624-2152-41E1-BFFB-8C2A1D842252}" srcOrd="0" destOrd="0" presId="urn:microsoft.com/office/officeart/2018/2/layout/IconVerticalSolidList"/>
    <dgm:cxn modelId="{8BCA2B46-D368-4331-8D83-65670F29D347}" type="presOf" srcId="{411B6111-CB69-42F6-AFD3-1D9B3FCB3483}" destId="{0C48245E-8135-4275-AD3E-A6371B912091}" srcOrd="0" destOrd="0" presId="urn:microsoft.com/office/officeart/2018/2/layout/IconVerticalSolidList"/>
    <dgm:cxn modelId="{29CEB670-E1D7-4D67-88B9-80D38C3EEBD5}" type="presOf" srcId="{2467F0EE-427E-4426-8236-318DBA211A04}" destId="{846E2147-5217-4923-B5D0-DF81C3225617}" srcOrd="0" destOrd="0" presId="urn:microsoft.com/office/officeart/2018/2/layout/IconVerticalSolidList"/>
    <dgm:cxn modelId="{453D4A72-374D-4739-9BD5-39F1D2B21225}" srcId="{F90CFF9A-02AE-4DA5-8BE9-99DCD895603A}" destId="{FBEFF8E3-160F-47A7-8BEA-77B613A55E30}" srcOrd="0" destOrd="0" parTransId="{17D661D1-1E2D-470A-AB71-7C3D8D633E68}" sibTransId="{7C45BD6C-F52E-40EE-AC9B-157128CA4080}"/>
    <dgm:cxn modelId="{E48DF68D-25FA-488E-91EF-43BCC3FFF8B3}" srcId="{F90CFF9A-02AE-4DA5-8BE9-99DCD895603A}" destId="{2467F0EE-427E-4426-8236-318DBA211A04}" srcOrd="2" destOrd="0" parTransId="{CC19B610-84F9-4A4A-8159-8947A1342026}" sibTransId="{43878664-AB7E-41E0-B1B2-D8A830E1AA9C}"/>
    <dgm:cxn modelId="{B50CC88E-5359-4683-A1FA-5FD2511B5617}" type="presOf" srcId="{F90CFF9A-02AE-4DA5-8BE9-99DCD895603A}" destId="{0176E233-FC50-4108-97A1-CB62549551E9}" srcOrd="0" destOrd="0" presId="urn:microsoft.com/office/officeart/2018/2/layout/IconVerticalSolidList"/>
    <dgm:cxn modelId="{7451E7C9-4102-4936-B88D-D2EC09ADD92D}" type="presOf" srcId="{FBEFF8E3-160F-47A7-8BEA-77B613A55E30}" destId="{E08466F8-2798-4481-9639-335E08154DC3}" srcOrd="0" destOrd="0" presId="urn:microsoft.com/office/officeart/2018/2/layout/IconVerticalSolidList"/>
    <dgm:cxn modelId="{ED69F1FE-A35A-425A-AAA3-0ECB4B4FA1C7}" srcId="{F90CFF9A-02AE-4DA5-8BE9-99DCD895603A}" destId="{411B6111-CB69-42F6-AFD3-1D9B3FCB3483}" srcOrd="1" destOrd="0" parTransId="{78FAAA71-8923-4744-8C05-70E8D5C535FE}" sibTransId="{3F75AE2F-DC5A-4A1C-AF6C-75F8CD3D45B9}"/>
    <dgm:cxn modelId="{96A78EE7-5454-4B60-BF6D-88946CB5D191}" type="presParOf" srcId="{0176E233-FC50-4108-97A1-CB62549551E9}" destId="{CBC1266E-CF16-4D31-AF69-B1E3D29A59ED}" srcOrd="0" destOrd="0" presId="urn:microsoft.com/office/officeart/2018/2/layout/IconVerticalSolidList"/>
    <dgm:cxn modelId="{D9F7984B-0EE2-4A1B-8D39-BA353576C80D}" type="presParOf" srcId="{CBC1266E-CF16-4D31-AF69-B1E3D29A59ED}" destId="{010AAFC7-D6C6-4C34-BC39-4081771D8A8F}" srcOrd="0" destOrd="0" presId="urn:microsoft.com/office/officeart/2018/2/layout/IconVerticalSolidList"/>
    <dgm:cxn modelId="{779851E8-597F-41C0-870E-4C8527E7E1BD}" type="presParOf" srcId="{CBC1266E-CF16-4D31-AF69-B1E3D29A59ED}" destId="{D29BC081-0C6C-45C7-B456-01926F4990CF}" srcOrd="1" destOrd="0" presId="urn:microsoft.com/office/officeart/2018/2/layout/IconVerticalSolidList"/>
    <dgm:cxn modelId="{84569E1B-4DD9-4C54-836F-7CB8E0717AE8}" type="presParOf" srcId="{CBC1266E-CF16-4D31-AF69-B1E3D29A59ED}" destId="{053066EB-28FD-4993-AF36-A3F1A2A6C116}" srcOrd="2" destOrd="0" presId="urn:microsoft.com/office/officeart/2018/2/layout/IconVerticalSolidList"/>
    <dgm:cxn modelId="{479944ED-5005-41D4-AE7E-71BF91B0F6ED}" type="presParOf" srcId="{CBC1266E-CF16-4D31-AF69-B1E3D29A59ED}" destId="{E08466F8-2798-4481-9639-335E08154DC3}" srcOrd="3" destOrd="0" presId="urn:microsoft.com/office/officeart/2018/2/layout/IconVerticalSolidList"/>
    <dgm:cxn modelId="{A013F27B-54C1-4A6B-9708-A7FA31749819}" type="presParOf" srcId="{0176E233-FC50-4108-97A1-CB62549551E9}" destId="{0C495888-D98D-4898-9BBC-C3602BD977CB}" srcOrd="1" destOrd="0" presId="urn:microsoft.com/office/officeart/2018/2/layout/IconVerticalSolidList"/>
    <dgm:cxn modelId="{56B2543F-810E-4F7B-B6B0-6659DD779F50}" type="presParOf" srcId="{0176E233-FC50-4108-97A1-CB62549551E9}" destId="{BB0A6DE3-22BC-42EA-ADE2-8CD25CDC9DF0}" srcOrd="2" destOrd="0" presId="urn:microsoft.com/office/officeart/2018/2/layout/IconVerticalSolidList"/>
    <dgm:cxn modelId="{9069E1D3-DC2D-423A-8832-1C6695BD0C27}" type="presParOf" srcId="{BB0A6DE3-22BC-42EA-ADE2-8CD25CDC9DF0}" destId="{C88C6BAA-0C83-4635-B1A6-5FBD6A25D0C3}" srcOrd="0" destOrd="0" presId="urn:microsoft.com/office/officeart/2018/2/layout/IconVerticalSolidList"/>
    <dgm:cxn modelId="{EF7C64C4-6F14-46EC-BFFD-A29CA5FC1F18}" type="presParOf" srcId="{BB0A6DE3-22BC-42EA-ADE2-8CD25CDC9DF0}" destId="{08733394-3A28-46A6-895C-3491DD181FD6}" srcOrd="1" destOrd="0" presId="urn:microsoft.com/office/officeart/2018/2/layout/IconVerticalSolidList"/>
    <dgm:cxn modelId="{6FE8880D-B83C-4A14-9A36-8A399CE2C5A7}" type="presParOf" srcId="{BB0A6DE3-22BC-42EA-ADE2-8CD25CDC9DF0}" destId="{C30CC298-88CC-4452-8A28-699B0441EECE}" srcOrd="2" destOrd="0" presId="urn:microsoft.com/office/officeart/2018/2/layout/IconVerticalSolidList"/>
    <dgm:cxn modelId="{36039182-D712-40B4-B255-C483F0264D2C}" type="presParOf" srcId="{BB0A6DE3-22BC-42EA-ADE2-8CD25CDC9DF0}" destId="{0C48245E-8135-4275-AD3E-A6371B912091}" srcOrd="3" destOrd="0" presId="urn:microsoft.com/office/officeart/2018/2/layout/IconVerticalSolidList"/>
    <dgm:cxn modelId="{7C0461F4-8A14-45F0-A895-72DD1B0E0905}" type="presParOf" srcId="{0176E233-FC50-4108-97A1-CB62549551E9}" destId="{EF1FF545-DF92-41E8-A50E-C219E8AE6C55}" srcOrd="3" destOrd="0" presId="urn:microsoft.com/office/officeart/2018/2/layout/IconVerticalSolidList"/>
    <dgm:cxn modelId="{6CA299C1-48D0-455F-9B62-79F546AC00E0}" type="presParOf" srcId="{0176E233-FC50-4108-97A1-CB62549551E9}" destId="{8F218611-1028-48B6-96E4-24E2F689D16B}" srcOrd="4" destOrd="0" presId="urn:microsoft.com/office/officeart/2018/2/layout/IconVerticalSolidList"/>
    <dgm:cxn modelId="{41BB9FD7-FBBE-4DC5-9125-39C07C942460}" type="presParOf" srcId="{8F218611-1028-48B6-96E4-24E2F689D16B}" destId="{68849C04-2053-41D3-95DF-B7DE90FEEF8A}" srcOrd="0" destOrd="0" presId="urn:microsoft.com/office/officeart/2018/2/layout/IconVerticalSolidList"/>
    <dgm:cxn modelId="{97914C8E-253D-46E8-81D7-068C9EB3B951}" type="presParOf" srcId="{8F218611-1028-48B6-96E4-24E2F689D16B}" destId="{C33333A0-3648-4237-AD8D-22BFE14414DB}" srcOrd="1" destOrd="0" presId="urn:microsoft.com/office/officeart/2018/2/layout/IconVerticalSolidList"/>
    <dgm:cxn modelId="{DEB31EC4-44EF-433B-B7D8-2555FD30F00E}" type="presParOf" srcId="{8F218611-1028-48B6-96E4-24E2F689D16B}" destId="{460B3B55-2B37-4EFD-9C2C-5BA6DECDD286}" srcOrd="2" destOrd="0" presId="urn:microsoft.com/office/officeart/2018/2/layout/IconVerticalSolidList"/>
    <dgm:cxn modelId="{77F1377F-AED5-4EF0-8F71-8F9D3C276659}" type="presParOf" srcId="{8F218611-1028-48B6-96E4-24E2F689D16B}" destId="{846E2147-5217-4923-B5D0-DF81C3225617}" srcOrd="3" destOrd="0" presId="urn:microsoft.com/office/officeart/2018/2/layout/IconVerticalSolidList"/>
    <dgm:cxn modelId="{44837B30-3A53-4393-A8F5-EDF07DE8129B}" type="presParOf" srcId="{0176E233-FC50-4108-97A1-CB62549551E9}" destId="{BDDDFA1B-B806-43BC-895D-E6339E7D4C6A}" srcOrd="5" destOrd="0" presId="urn:microsoft.com/office/officeart/2018/2/layout/IconVerticalSolidList"/>
    <dgm:cxn modelId="{22FB9FA6-46A3-4D92-ABF3-3AF66CA16B54}" type="presParOf" srcId="{0176E233-FC50-4108-97A1-CB62549551E9}" destId="{A700DEEE-9402-4A51-B412-9982C7B25F8C}" srcOrd="6" destOrd="0" presId="urn:microsoft.com/office/officeart/2018/2/layout/IconVerticalSolidList"/>
    <dgm:cxn modelId="{B19B1911-C640-4DCF-9E06-4AF52CBD8CA4}" type="presParOf" srcId="{A700DEEE-9402-4A51-B412-9982C7B25F8C}" destId="{B3DCC697-1762-42C4-9EDD-06AA6A02170C}" srcOrd="0" destOrd="0" presId="urn:microsoft.com/office/officeart/2018/2/layout/IconVerticalSolidList"/>
    <dgm:cxn modelId="{3D4F2683-7B24-4EC7-9B07-C815E35DD5A5}" type="presParOf" srcId="{A700DEEE-9402-4A51-B412-9982C7B25F8C}" destId="{9AFBD495-DA2C-45A1-AAE3-DA4DCDAAC187}" srcOrd="1" destOrd="0" presId="urn:microsoft.com/office/officeart/2018/2/layout/IconVerticalSolidList"/>
    <dgm:cxn modelId="{E68F1368-BE85-48FA-8D2D-638DA356888E}" type="presParOf" srcId="{A700DEEE-9402-4A51-B412-9982C7B25F8C}" destId="{2F629123-AFF7-4C8B-AAB8-0E689F3217F2}" srcOrd="2" destOrd="0" presId="urn:microsoft.com/office/officeart/2018/2/layout/IconVerticalSolidList"/>
    <dgm:cxn modelId="{EA6B1A79-2A23-44C3-9D09-97CD6298E51B}" type="presParOf" srcId="{A700DEEE-9402-4A51-B412-9982C7B25F8C}" destId="{7EF9F624-2152-41E1-BFFB-8C2A1D842252}"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33ABB76-6E75-4843-A72D-DC78ED61F99B}"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93DBD85-7CB0-48E4-B121-79B9DE051AF0}">
      <dgm:prSet/>
      <dgm:spPr/>
      <dgm:t>
        <a:bodyPr/>
        <a:lstStyle/>
        <a:p>
          <a:pPr>
            <a:lnSpc>
              <a:spcPct val="100000"/>
            </a:lnSpc>
            <a:defRPr b="1"/>
          </a:pPr>
          <a:r>
            <a:rPr lang="en-US" dirty="0"/>
            <a:t>Education Pathway</a:t>
          </a:r>
        </a:p>
      </dgm:t>
    </dgm:pt>
    <dgm:pt modelId="{317911CE-5BD2-4183-BCB6-876FCF5A1AE2}" type="parTrans" cxnId="{03F1F3DE-6C6A-4243-8239-9FC8389DF1EB}">
      <dgm:prSet/>
      <dgm:spPr/>
      <dgm:t>
        <a:bodyPr/>
        <a:lstStyle/>
        <a:p>
          <a:endParaRPr lang="en-US"/>
        </a:p>
      </dgm:t>
    </dgm:pt>
    <dgm:pt modelId="{8363EA4D-F143-4814-B348-98A10CEB7DC6}" type="sibTrans" cxnId="{03F1F3DE-6C6A-4243-8239-9FC8389DF1EB}">
      <dgm:prSet/>
      <dgm:spPr/>
      <dgm:t>
        <a:bodyPr/>
        <a:lstStyle/>
        <a:p>
          <a:endParaRPr lang="en-US"/>
        </a:p>
      </dgm:t>
    </dgm:pt>
    <dgm:pt modelId="{D8A7560E-91FC-4F54-A3D2-993559D89464}">
      <dgm:prSet/>
      <dgm:spPr/>
      <dgm:t>
        <a:bodyPr/>
        <a:lstStyle/>
        <a:p>
          <a:pPr>
            <a:lnSpc>
              <a:spcPct val="100000"/>
            </a:lnSpc>
            <a:defRPr b="1"/>
          </a:pPr>
          <a:r>
            <a:rPr lang="en-US"/>
            <a:t>Employability Pathway</a:t>
          </a:r>
        </a:p>
      </dgm:t>
    </dgm:pt>
    <dgm:pt modelId="{CECECF49-4D7D-4B52-8FA1-D59A789798C1}" type="parTrans" cxnId="{43E550BB-4472-4C75-9311-28DAC8CD4FF8}">
      <dgm:prSet/>
      <dgm:spPr/>
      <dgm:t>
        <a:bodyPr/>
        <a:lstStyle/>
        <a:p>
          <a:endParaRPr lang="en-US"/>
        </a:p>
      </dgm:t>
    </dgm:pt>
    <dgm:pt modelId="{5435C834-EB6C-41FD-92ED-8AE4A4AD9928}" type="sibTrans" cxnId="{43E550BB-4472-4C75-9311-28DAC8CD4FF8}">
      <dgm:prSet/>
      <dgm:spPr/>
      <dgm:t>
        <a:bodyPr/>
        <a:lstStyle/>
        <a:p>
          <a:endParaRPr lang="en-US"/>
        </a:p>
      </dgm:t>
    </dgm:pt>
    <dgm:pt modelId="{2D701350-7748-4FDC-9FBC-14C70C194482}">
      <dgm:prSet/>
      <dgm:spPr/>
      <dgm:t>
        <a:bodyPr/>
        <a:lstStyle/>
        <a:p>
          <a:pPr>
            <a:lnSpc>
              <a:spcPct val="100000"/>
            </a:lnSpc>
          </a:pPr>
          <a:r>
            <a:rPr lang="en-US" dirty="0"/>
            <a:t>(Technical &amp; Vocational Pathways)</a:t>
          </a:r>
        </a:p>
      </dgm:t>
    </dgm:pt>
    <dgm:pt modelId="{3E6B6BA4-37D0-46E1-95ED-CDA88E52A817}" type="parTrans" cxnId="{E4B9F005-C2FE-4756-B23E-655E0B68A3B1}">
      <dgm:prSet/>
      <dgm:spPr/>
      <dgm:t>
        <a:bodyPr/>
        <a:lstStyle/>
        <a:p>
          <a:endParaRPr lang="en-US"/>
        </a:p>
      </dgm:t>
    </dgm:pt>
    <dgm:pt modelId="{4AA844FA-8E37-4A43-B017-69094C975768}" type="sibTrans" cxnId="{E4B9F005-C2FE-4756-B23E-655E0B68A3B1}">
      <dgm:prSet/>
      <dgm:spPr/>
      <dgm:t>
        <a:bodyPr/>
        <a:lstStyle/>
        <a:p>
          <a:endParaRPr lang="en-US"/>
        </a:p>
      </dgm:t>
    </dgm:pt>
    <dgm:pt modelId="{D972C964-9E27-4269-876C-EE4C90C02A19}" type="pres">
      <dgm:prSet presAssocID="{F33ABB76-6E75-4843-A72D-DC78ED61F99B}" presName="root" presStyleCnt="0">
        <dgm:presLayoutVars>
          <dgm:dir/>
          <dgm:resizeHandles val="exact"/>
        </dgm:presLayoutVars>
      </dgm:prSet>
      <dgm:spPr/>
    </dgm:pt>
    <dgm:pt modelId="{4F788513-82CC-4631-AD0D-EC726E1BB9FA}" type="pres">
      <dgm:prSet presAssocID="{E93DBD85-7CB0-48E4-B121-79B9DE051AF0}" presName="compNode" presStyleCnt="0"/>
      <dgm:spPr/>
    </dgm:pt>
    <dgm:pt modelId="{EAF6CD70-CC98-4289-9D37-93ADAA4C5907}" type="pres">
      <dgm:prSet presAssocID="{E93DBD85-7CB0-48E4-B121-79B9DE051AF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719D75B7-DC7E-4F69-859E-1F883B89FFBA}" type="pres">
      <dgm:prSet presAssocID="{E93DBD85-7CB0-48E4-B121-79B9DE051AF0}" presName="iconSpace" presStyleCnt="0"/>
      <dgm:spPr/>
    </dgm:pt>
    <dgm:pt modelId="{34CCC73E-5BEA-45BA-A860-DB0CC037DFF2}" type="pres">
      <dgm:prSet presAssocID="{E93DBD85-7CB0-48E4-B121-79B9DE051AF0}" presName="parTx" presStyleLbl="revTx" presStyleIdx="0" presStyleCnt="4">
        <dgm:presLayoutVars>
          <dgm:chMax val="0"/>
          <dgm:chPref val="0"/>
        </dgm:presLayoutVars>
      </dgm:prSet>
      <dgm:spPr/>
    </dgm:pt>
    <dgm:pt modelId="{9BC70868-82F1-411F-8190-6C7EC0092296}" type="pres">
      <dgm:prSet presAssocID="{E93DBD85-7CB0-48E4-B121-79B9DE051AF0}" presName="txSpace" presStyleCnt="0"/>
      <dgm:spPr/>
    </dgm:pt>
    <dgm:pt modelId="{63095F18-C77C-4CF9-A151-C0E260854E8A}" type="pres">
      <dgm:prSet presAssocID="{E93DBD85-7CB0-48E4-B121-79B9DE051AF0}" presName="desTx" presStyleLbl="revTx" presStyleIdx="1" presStyleCnt="4">
        <dgm:presLayoutVars/>
      </dgm:prSet>
      <dgm:spPr/>
    </dgm:pt>
    <dgm:pt modelId="{CA526AD7-CD4B-46F6-A5E9-56677D9DC849}" type="pres">
      <dgm:prSet presAssocID="{8363EA4D-F143-4814-B348-98A10CEB7DC6}" presName="sibTrans" presStyleCnt="0"/>
      <dgm:spPr/>
    </dgm:pt>
    <dgm:pt modelId="{A4998886-88F3-40A9-90D6-24CE25D76B76}" type="pres">
      <dgm:prSet presAssocID="{D8A7560E-91FC-4F54-A3D2-993559D89464}" presName="compNode" presStyleCnt="0"/>
      <dgm:spPr/>
    </dgm:pt>
    <dgm:pt modelId="{E3236EDE-6086-4DBA-B7BE-000B8D5AFB73}" type="pres">
      <dgm:prSet presAssocID="{D8A7560E-91FC-4F54-A3D2-993559D89464}" presName="iconRect" presStyleLbl="node1" presStyleIdx="1" presStyleCnt="2" custLinFactNeighborY="169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F7BCD38A-6BC8-44E7-B063-528654F80E07}" type="pres">
      <dgm:prSet presAssocID="{D8A7560E-91FC-4F54-A3D2-993559D89464}" presName="iconSpace" presStyleCnt="0"/>
      <dgm:spPr/>
    </dgm:pt>
    <dgm:pt modelId="{A4711863-F9B3-4AAF-AEF1-3C0DFAD6EED6}" type="pres">
      <dgm:prSet presAssocID="{D8A7560E-91FC-4F54-A3D2-993559D89464}" presName="parTx" presStyleLbl="revTx" presStyleIdx="2" presStyleCnt="4">
        <dgm:presLayoutVars>
          <dgm:chMax val="0"/>
          <dgm:chPref val="0"/>
        </dgm:presLayoutVars>
      </dgm:prSet>
      <dgm:spPr/>
    </dgm:pt>
    <dgm:pt modelId="{CE92372F-70BC-4CB0-BB1C-A940590FE3C3}" type="pres">
      <dgm:prSet presAssocID="{D8A7560E-91FC-4F54-A3D2-993559D89464}" presName="txSpace" presStyleCnt="0"/>
      <dgm:spPr/>
    </dgm:pt>
    <dgm:pt modelId="{B777B375-57C1-475D-BFF4-EABC8A74B1ED}" type="pres">
      <dgm:prSet presAssocID="{D8A7560E-91FC-4F54-A3D2-993559D89464}" presName="desTx" presStyleLbl="revTx" presStyleIdx="3" presStyleCnt="4">
        <dgm:presLayoutVars/>
      </dgm:prSet>
      <dgm:spPr/>
    </dgm:pt>
  </dgm:ptLst>
  <dgm:cxnLst>
    <dgm:cxn modelId="{E4B9F005-C2FE-4756-B23E-655E0B68A3B1}" srcId="{D8A7560E-91FC-4F54-A3D2-993559D89464}" destId="{2D701350-7748-4FDC-9FBC-14C70C194482}" srcOrd="0" destOrd="0" parTransId="{3E6B6BA4-37D0-46E1-95ED-CDA88E52A817}" sibTransId="{4AA844FA-8E37-4A43-B017-69094C975768}"/>
    <dgm:cxn modelId="{87EEBF47-FCC2-4057-9F83-FB1CB4788B31}" type="presOf" srcId="{E93DBD85-7CB0-48E4-B121-79B9DE051AF0}" destId="{34CCC73E-5BEA-45BA-A860-DB0CC037DFF2}" srcOrd="0" destOrd="0" presId="urn:microsoft.com/office/officeart/2018/5/layout/CenteredIconLabelDescriptionList"/>
    <dgm:cxn modelId="{A55A3670-7D8E-4EAA-B4E5-2818774F71FC}" type="presOf" srcId="{2D701350-7748-4FDC-9FBC-14C70C194482}" destId="{B777B375-57C1-475D-BFF4-EABC8A74B1ED}" srcOrd="0" destOrd="0" presId="urn:microsoft.com/office/officeart/2018/5/layout/CenteredIconLabelDescriptionList"/>
    <dgm:cxn modelId="{43E550BB-4472-4C75-9311-28DAC8CD4FF8}" srcId="{F33ABB76-6E75-4843-A72D-DC78ED61F99B}" destId="{D8A7560E-91FC-4F54-A3D2-993559D89464}" srcOrd="1" destOrd="0" parTransId="{CECECF49-4D7D-4B52-8FA1-D59A789798C1}" sibTransId="{5435C834-EB6C-41FD-92ED-8AE4A4AD9928}"/>
    <dgm:cxn modelId="{03F1F3DE-6C6A-4243-8239-9FC8389DF1EB}" srcId="{F33ABB76-6E75-4843-A72D-DC78ED61F99B}" destId="{E93DBD85-7CB0-48E4-B121-79B9DE051AF0}" srcOrd="0" destOrd="0" parTransId="{317911CE-5BD2-4183-BCB6-876FCF5A1AE2}" sibTransId="{8363EA4D-F143-4814-B348-98A10CEB7DC6}"/>
    <dgm:cxn modelId="{A6FE98EE-7827-49DF-B8A8-BBA90629AF32}" type="presOf" srcId="{F33ABB76-6E75-4843-A72D-DC78ED61F99B}" destId="{D972C964-9E27-4269-876C-EE4C90C02A19}" srcOrd="0" destOrd="0" presId="urn:microsoft.com/office/officeart/2018/5/layout/CenteredIconLabelDescriptionList"/>
    <dgm:cxn modelId="{DE8D1BFA-DFCE-44EE-A3C8-8E16C395E854}" type="presOf" srcId="{D8A7560E-91FC-4F54-A3D2-993559D89464}" destId="{A4711863-F9B3-4AAF-AEF1-3C0DFAD6EED6}" srcOrd="0" destOrd="0" presId="urn:microsoft.com/office/officeart/2018/5/layout/CenteredIconLabelDescriptionList"/>
    <dgm:cxn modelId="{05F0F09F-874F-4349-9A74-9AC4937FB2A6}" type="presParOf" srcId="{D972C964-9E27-4269-876C-EE4C90C02A19}" destId="{4F788513-82CC-4631-AD0D-EC726E1BB9FA}" srcOrd="0" destOrd="0" presId="urn:microsoft.com/office/officeart/2018/5/layout/CenteredIconLabelDescriptionList"/>
    <dgm:cxn modelId="{A4CEC6B0-A97E-4C62-8E9A-3680C2D13D8A}" type="presParOf" srcId="{4F788513-82CC-4631-AD0D-EC726E1BB9FA}" destId="{EAF6CD70-CC98-4289-9D37-93ADAA4C5907}" srcOrd="0" destOrd="0" presId="urn:microsoft.com/office/officeart/2018/5/layout/CenteredIconLabelDescriptionList"/>
    <dgm:cxn modelId="{A9968920-E621-40D3-A44F-F70F971169B4}" type="presParOf" srcId="{4F788513-82CC-4631-AD0D-EC726E1BB9FA}" destId="{719D75B7-DC7E-4F69-859E-1F883B89FFBA}" srcOrd="1" destOrd="0" presId="urn:microsoft.com/office/officeart/2018/5/layout/CenteredIconLabelDescriptionList"/>
    <dgm:cxn modelId="{C263B20B-3144-4486-97ED-9A8371783423}" type="presParOf" srcId="{4F788513-82CC-4631-AD0D-EC726E1BB9FA}" destId="{34CCC73E-5BEA-45BA-A860-DB0CC037DFF2}" srcOrd="2" destOrd="0" presId="urn:microsoft.com/office/officeart/2018/5/layout/CenteredIconLabelDescriptionList"/>
    <dgm:cxn modelId="{4B95A58E-6DCB-4352-AB67-9200C56D835E}" type="presParOf" srcId="{4F788513-82CC-4631-AD0D-EC726E1BB9FA}" destId="{9BC70868-82F1-411F-8190-6C7EC0092296}" srcOrd="3" destOrd="0" presId="urn:microsoft.com/office/officeart/2018/5/layout/CenteredIconLabelDescriptionList"/>
    <dgm:cxn modelId="{3A30FC0D-1B51-42ED-8B4C-58654E9B8801}" type="presParOf" srcId="{4F788513-82CC-4631-AD0D-EC726E1BB9FA}" destId="{63095F18-C77C-4CF9-A151-C0E260854E8A}" srcOrd="4" destOrd="0" presId="urn:microsoft.com/office/officeart/2018/5/layout/CenteredIconLabelDescriptionList"/>
    <dgm:cxn modelId="{46D86041-249F-41C5-A0ED-5BD2409D8218}" type="presParOf" srcId="{D972C964-9E27-4269-876C-EE4C90C02A19}" destId="{CA526AD7-CD4B-46F6-A5E9-56677D9DC849}" srcOrd="1" destOrd="0" presId="urn:microsoft.com/office/officeart/2018/5/layout/CenteredIconLabelDescriptionList"/>
    <dgm:cxn modelId="{063AFB92-9BB1-45CD-A595-D50F57D879DC}" type="presParOf" srcId="{D972C964-9E27-4269-876C-EE4C90C02A19}" destId="{A4998886-88F3-40A9-90D6-24CE25D76B76}" srcOrd="2" destOrd="0" presId="urn:microsoft.com/office/officeart/2018/5/layout/CenteredIconLabelDescriptionList"/>
    <dgm:cxn modelId="{53B3A463-2A33-4BD9-9CEC-326E79671A01}" type="presParOf" srcId="{A4998886-88F3-40A9-90D6-24CE25D76B76}" destId="{E3236EDE-6086-4DBA-B7BE-000B8D5AFB73}" srcOrd="0" destOrd="0" presId="urn:microsoft.com/office/officeart/2018/5/layout/CenteredIconLabelDescriptionList"/>
    <dgm:cxn modelId="{64117BBD-B774-4EF7-8360-E4BE964C01C7}" type="presParOf" srcId="{A4998886-88F3-40A9-90D6-24CE25D76B76}" destId="{F7BCD38A-6BC8-44E7-B063-528654F80E07}" srcOrd="1" destOrd="0" presId="urn:microsoft.com/office/officeart/2018/5/layout/CenteredIconLabelDescriptionList"/>
    <dgm:cxn modelId="{229F0AE7-D836-48F4-9942-DB9502A693BB}" type="presParOf" srcId="{A4998886-88F3-40A9-90D6-24CE25D76B76}" destId="{A4711863-F9B3-4AAF-AEF1-3C0DFAD6EED6}" srcOrd="2" destOrd="0" presId="urn:microsoft.com/office/officeart/2018/5/layout/CenteredIconLabelDescriptionList"/>
    <dgm:cxn modelId="{EC18E058-565F-476C-870D-A3AB1613B80E}" type="presParOf" srcId="{A4998886-88F3-40A9-90D6-24CE25D76B76}" destId="{CE92372F-70BC-4CB0-BB1C-A940590FE3C3}" srcOrd="3" destOrd="0" presId="urn:microsoft.com/office/officeart/2018/5/layout/CenteredIconLabelDescriptionList"/>
    <dgm:cxn modelId="{92A96A13-A141-4DAC-81A0-55D2B7A19CC7}" type="presParOf" srcId="{A4998886-88F3-40A9-90D6-24CE25D76B76}" destId="{B777B375-57C1-475D-BFF4-EABC8A74B1ED}"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F3C04A6-D3EB-40B2-B593-4D29A5EAF6B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ABE260D-982D-44E7-9E73-BFD6707576A4}">
      <dgm:prSet/>
      <dgm:spPr/>
      <dgm:t>
        <a:bodyPr/>
        <a:lstStyle/>
        <a:p>
          <a:pPr>
            <a:lnSpc>
              <a:spcPct val="100000"/>
            </a:lnSpc>
          </a:pPr>
          <a:r>
            <a:rPr lang="en-US" dirty="0"/>
            <a:t>Youth Center: focused on youth ages 16-24 years old	</a:t>
          </a:r>
        </a:p>
      </dgm:t>
    </dgm:pt>
    <dgm:pt modelId="{E77ABC29-07A5-498C-90A4-AF70BE31122C}" type="parTrans" cxnId="{F421D22C-41B7-40CB-8D79-B7A3F36BF6DA}">
      <dgm:prSet/>
      <dgm:spPr/>
      <dgm:t>
        <a:bodyPr/>
        <a:lstStyle/>
        <a:p>
          <a:endParaRPr lang="en-US"/>
        </a:p>
      </dgm:t>
    </dgm:pt>
    <dgm:pt modelId="{19BB4C4D-9CB7-4C01-A104-A3898F429EAF}" type="sibTrans" cxnId="{F421D22C-41B7-40CB-8D79-B7A3F36BF6DA}">
      <dgm:prSet/>
      <dgm:spPr/>
      <dgm:t>
        <a:bodyPr/>
        <a:lstStyle/>
        <a:p>
          <a:endParaRPr lang="en-US"/>
        </a:p>
      </dgm:t>
    </dgm:pt>
    <dgm:pt modelId="{EF247C3E-8B8B-48F9-A6FD-175CC9F0E7C2}">
      <dgm:prSet/>
      <dgm:spPr/>
      <dgm:t>
        <a:bodyPr/>
        <a:lstStyle/>
        <a:p>
          <a:pPr>
            <a:lnSpc>
              <a:spcPct val="100000"/>
            </a:lnSpc>
          </a:pPr>
          <a:r>
            <a:rPr lang="en-US"/>
            <a:t>Develop pathways-guiding tool</a:t>
          </a:r>
        </a:p>
      </dgm:t>
    </dgm:pt>
    <dgm:pt modelId="{7EFAFE22-3864-46E3-AFB0-2E79B3C5A92B}" type="parTrans" cxnId="{12E16636-D571-4B3B-897E-2B086D06008B}">
      <dgm:prSet/>
      <dgm:spPr/>
      <dgm:t>
        <a:bodyPr/>
        <a:lstStyle/>
        <a:p>
          <a:endParaRPr lang="en-US"/>
        </a:p>
      </dgm:t>
    </dgm:pt>
    <dgm:pt modelId="{B97A086C-473E-41F2-AD50-0591DF601465}" type="sibTrans" cxnId="{12E16636-D571-4B3B-897E-2B086D06008B}">
      <dgm:prSet/>
      <dgm:spPr/>
      <dgm:t>
        <a:bodyPr/>
        <a:lstStyle/>
        <a:p>
          <a:endParaRPr lang="en-US"/>
        </a:p>
      </dgm:t>
    </dgm:pt>
    <dgm:pt modelId="{FACBF270-CAA7-40E0-B26D-9FF35281D070}">
      <dgm:prSet/>
      <dgm:spPr/>
      <dgm:t>
        <a:bodyPr/>
        <a:lstStyle/>
        <a:p>
          <a:pPr>
            <a:lnSpc>
              <a:spcPct val="100000"/>
            </a:lnSpc>
          </a:pPr>
          <a:r>
            <a:rPr lang="en-US"/>
            <a:t>Youth Task Force involvement in advocating for better youth services</a:t>
          </a:r>
        </a:p>
      </dgm:t>
    </dgm:pt>
    <dgm:pt modelId="{4CEE2AD1-561A-489B-8BBA-89926F658512}" type="parTrans" cxnId="{3D70A009-4FA1-495F-BA71-08175F6EB23E}">
      <dgm:prSet/>
      <dgm:spPr/>
      <dgm:t>
        <a:bodyPr/>
        <a:lstStyle/>
        <a:p>
          <a:endParaRPr lang="en-US"/>
        </a:p>
      </dgm:t>
    </dgm:pt>
    <dgm:pt modelId="{21F935B6-5A14-4633-94CD-FF90E8D32592}" type="sibTrans" cxnId="{3D70A009-4FA1-495F-BA71-08175F6EB23E}">
      <dgm:prSet/>
      <dgm:spPr/>
      <dgm:t>
        <a:bodyPr/>
        <a:lstStyle/>
        <a:p>
          <a:endParaRPr lang="en-US"/>
        </a:p>
      </dgm:t>
    </dgm:pt>
    <dgm:pt modelId="{3DC873CB-2C2E-444D-8A56-73CC3C577882}" type="pres">
      <dgm:prSet presAssocID="{3F3C04A6-D3EB-40B2-B593-4D29A5EAF6BD}" presName="root" presStyleCnt="0">
        <dgm:presLayoutVars>
          <dgm:dir/>
          <dgm:resizeHandles val="exact"/>
        </dgm:presLayoutVars>
      </dgm:prSet>
      <dgm:spPr/>
    </dgm:pt>
    <dgm:pt modelId="{5A0ED2CF-1C5F-40C5-A002-92702316459B}" type="pres">
      <dgm:prSet presAssocID="{9ABE260D-982D-44E7-9E73-BFD6707576A4}" presName="compNode" presStyleCnt="0"/>
      <dgm:spPr/>
    </dgm:pt>
    <dgm:pt modelId="{C9F8E8DA-69F1-4CF9-AE3F-A0B8B5A99EC1}" type="pres">
      <dgm:prSet presAssocID="{9ABE260D-982D-44E7-9E73-BFD6707576A4}" presName="bgRect" presStyleLbl="bgShp" presStyleIdx="0" presStyleCnt="2"/>
      <dgm:spPr/>
    </dgm:pt>
    <dgm:pt modelId="{4C681C3F-5616-4127-A71B-20C5698911FA}" type="pres">
      <dgm:prSet presAssocID="{9ABE260D-982D-44E7-9E73-BFD6707576A4}"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Target Audience"/>
        </a:ext>
      </dgm:extLst>
    </dgm:pt>
    <dgm:pt modelId="{AB98A833-2F84-4D01-899E-ACBBE43C458D}" type="pres">
      <dgm:prSet presAssocID="{9ABE260D-982D-44E7-9E73-BFD6707576A4}" presName="spaceRect" presStyleCnt="0"/>
      <dgm:spPr/>
    </dgm:pt>
    <dgm:pt modelId="{A73C4970-9142-4D84-AFD9-508425551EA6}" type="pres">
      <dgm:prSet presAssocID="{9ABE260D-982D-44E7-9E73-BFD6707576A4}" presName="parTx" presStyleLbl="revTx" presStyleIdx="0" presStyleCnt="3">
        <dgm:presLayoutVars>
          <dgm:chMax val="0"/>
          <dgm:chPref val="0"/>
        </dgm:presLayoutVars>
      </dgm:prSet>
      <dgm:spPr/>
    </dgm:pt>
    <dgm:pt modelId="{A95C4568-6D75-4535-B66A-A7B4B7445859}" type="pres">
      <dgm:prSet presAssocID="{9ABE260D-982D-44E7-9E73-BFD6707576A4}" presName="desTx" presStyleLbl="revTx" presStyleIdx="1" presStyleCnt="3">
        <dgm:presLayoutVars/>
      </dgm:prSet>
      <dgm:spPr/>
    </dgm:pt>
    <dgm:pt modelId="{CF0E166A-2E24-4C83-9465-25C6C2CC234E}" type="pres">
      <dgm:prSet presAssocID="{19BB4C4D-9CB7-4C01-A104-A3898F429EAF}" presName="sibTrans" presStyleCnt="0"/>
      <dgm:spPr/>
    </dgm:pt>
    <dgm:pt modelId="{1BB88BE7-2813-4209-8419-666220CF19D1}" type="pres">
      <dgm:prSet presAssocID="{FACBF270-CAA7-40E0-B26D-9FF35281D070}" presName="compNode" presStyleCnt="0"/>
      <dgm:spPr/>
    </dgm:pt>
    <dgm:pt modelId="{8D6D68B7-CCE4-4EB2-909E-DD5B248E672E}" type="pres">
      <dgm:prSet presAssocID="{FACBF270-CAA7-40E0-B26D-9FF35281D070}" presName="bgRect" presStyleLbl="bgShp" presStyleIdx="1" presStyleCnt="2"/>
      <dgm:spPr/>
    </dgm:pt>
    <dgm:pt modelId="{F55D8CF5-4648-4943-B6FB-B0E562CF3571}" type="pres">
      <dgm:prSet presAssocID="{FACBF270-CAA7-40E0-B26D-9FF35281D07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Connections"/>
        </a:ext>
      </dgm:extLst>
    </dgm:pt>
    <dgm:pt modelId="{CEFC07F6-E172-4236-B0C9-18425715D226}" type="pres">
      <dgm:prSet presAssocID="{FACBF270-CAA7-40E0-B26D-9FF35281D070}" presName="spaceRect" presStyleCnt="0"/>
      <dgm:spPr/>
    </dgm:pt>
    <dgm:pt modelId="{C33B847A-FD1C-4F9D-8BC8-7E3FE837AE8C}" type="pres">
      <dgm:prSet presAssocID="{FACBF270-CAA7-40E0-B26D-9FF35281D070}" presName="parTx" presStyleLbl="revTx" presStyleIdx="2" presStyleCnt="3">
        <dgm:presLayoutVars>
          <dgm:chMax val="0"/>
          <dgm:chPref val="0"/>
        </dgm:presLayoutVars>
      </dgm:prSet>
      <dgm:spPr/>
    </dgm:pt>
  </dgm:ptLst>
  <dgm:cxnLst>
    <dgm:cxn modelId="{3D70A009-4FA1-495F-BA71-08175F6EB23E}" srcId="{3F3C04A6-D3EB-40B2-B593-4D29A5EAF6BD}" destId="{FACBF270-CAA7-40E0-B26D-9FF35281D070}" srcOrd="1" destOrd="0" parTransId="{4CEE2AD1-561A-489B-8BBA-89926F658512}" sibTransId="{21F935B6-5A14-4633-94CD-FF90E8D32592}"/>
    <dgm:cxn modelId="{F421D22C-41B7-40CB-8D79-B7A3F36BF6DA}" srcId="{3F3C04A6-D3EB-40B2-B593-4D29A5EAF6BD}" destId="{9ABE260D-982D-44E7-9E73-BFD6707576A4}" srcOrd="0" destOrd="0" parTransId="{E77ABC29-07A5-498C-90A4-AF70BE31122C}" sibTransId="{19BB4C4D-9CB7-4C01-A104-A3898F429EAF}"/>
    <dgm:cxn modelId="{12E16636-D571-4B3B-897E-2B086D06008B}" srcId="{9ABE260D-982D-44E7-9E73-BFD6707576A4}" destId="{EF247C3E-8B8B-48F9-A6FD-175CC9F0E7C2}" srcOrd="0" destOrd="0" parTransId="{7EFAFE22-3864-46E3-AFB0-2E79B3C5A92B}" sibTransId="{B97A086C-473E-41F2-AD50-0591DF601465}"/>
    <dgm:cxn modelId="{A9568343-D13C-483F-96D7-E6756539B0FA}" type="presOf" srcId="{9ABE260D-982D-44E7-9E73-BFD6707576A4}" destId="{A73C4970-9142-4D84-AFD9-508425551EA6}" srcOrd="0" destOrd="0" presId="urn:microsoft.com/office/officeart/2018/2/layout/IconVerticalSolidList"/>
    <dgm:cxn modelId="{E590D556-6C4A-45CA-9E06-98D73BD21C30}" type="presOf" srcId="{FACBF270-CAA7-40E0-B26D-9FF35281D070}" destId="{C33B847A-FD1C-4F9D-8BC8-7E3FE837AE8C}" srcOrd="0" destOrd="0" presId="urn:microsoft.com/office/officeart/2018/2/layout/IconVerticalSolidList"/>
    <dgm:cxn modelId="{CF04247B-3582-4DAF-84D3-199A4C4B938E}" type="presOf" srcId="{3F3C04A6-D3EB-40B2-B593-4D29A5EAF6BD}" destId="{3DC873CB-2C2E-444D-8A56-73CC3C577882}" srcOrd="0" destOrd="0" presId="urn:microsoft.com/office/officeart/2018/2/layout/IconVerticalSolidList"/>
    <dgm:cxn modelId="{CB6057CD-9C13-48BD-88D9-4B79CDA8D448}" type="presOf" srcId="{EF247C3E-8B8B-48F9-A6FD-175CC9F0E7C2}" destId="{A95C4568-6D75-4535-B66A-A7B4B7445859}" srcOrd="0" destOrd="0" presId="urn:microsoft.com/office/officeart/2018/2/layout/IconVerticalSolidList"/>
    <dgm:cxn modelId="{7585741A-161B-4D59-9E7A-A2B9E39565FE}" type="presParOf" srcId="{3DC873CB-2C2E-444D-8A56-73CC3C577882}" destId="{5A0ED2CF-1C5F-40C5-A002-92702316459B}" srcOrd="0" destOrd="0" presId="urn:microsoft.com/office/officeart/2018/2/layout/IconVerticalSolidList"/>
    <dgm:cxn modelId="{FEE6A822-B526-4D8A-A8FE-F9540A8555C5}" type="presParOf" srcId="{5A0ED2CF-1C5F-40C5-A002-92702316459B}" destId="{C9F8E8DA-69F1-4CF9-AE3F-A0B8B5A99EC1}" srcOrd="0" destOrd="0" presId="urn:microsoft.com/office/officeart/2018/2/layout/IconVerticalSolidList"/>
    <dgm:cxn modelId="{E193C3DD-9668-4E48-8E08-E8143CBE06C8}" type="presParOf" srcId="{5A0ED2CF-1C5F-40C5-A002-92702316459B}" destId="{4C681C3F-5616-4127-A71B-20C5698911FA}" srcOrd="1" destOrd="0" presId="urn:microsoft.com/office/officeart/2018/2/layout/IconVerticalSolidList"/>
    <dgm:cxn modelId="{DBC507DC-B8D0-42C8-ACC1-6864E37C76FE}" type="presParOf" srcId="{5A0ED2CF-1C5F-40C5-A002-92702316459B}" destId="{AB98A833-2F84-4D01-899E-ACBBE43C458D}" srcOrd="2" destOrd="0" presId="urn:microsoft.com/office/officeart/2018/2/layout/IconVerticalSolidList"/>
    <dgm:cxn modelId="{96CE661E-E3FF-495E-8213-66BFA2BF6462}" type="presParOf" srcId="{5A0ED2CF-1C5F-40C5-A002-92702316459B}" destId="{A73C4970-9142-4D84-AFD9-508425551EA6}" srcOrd="3" destOrd="0" presId="urn:microsoft.com/office/officeart/2018/2/layout/IconVerticalSolidList"/>
    <dgm:cxn modelId="{5AEB2A49-BFA2-406B-A5BD-724383EA0162}" type="presParOf" srcId="{5A0ED2CF-1C5F-40C5-A002-92702316459B}" destId="{A95C4568-6D75-4535-B66A-A7B4B7445859}" srcOrd="4" destOrd="0" presId="urn:microsoft.com/office/officeart/2018/2/layout/IconVerticalSolidList"/>
    <dgm:cxn modelId="{54680264-80BC-4DA2-B59A-12E66742A4D7}" type="presParOf" srcId="{3DC873CB-2C2E-444D-8A56-73CC3C577882}" destId="{CF0E166A-2E24-4C83-9465-25C6C2CC234E}" srcOrd="1" destOrd="0" presId="urn:microsoft.com/office/officeart/2018/2/layout/IconVerticalSolidList"/>
    <dgm:cxn modelId="{DAA764FE-8E3F-474D-B508-0E8C6C9D757D}" type="presParOf" srcId="{3DC873CB-2C2E-444D-8A56-73CC3C577882}" destId="{1BB88BE7-2813-4209-8419-666220CF19D1}" srcOrd="2" destOrd="0" presId="urn:microsoft.com/office/officeart/2018/2/layout/IconVerticalSolidList"/>
    <dgm:cxn modelId="{426CFFF8-B8E4-4397-A4A3-A4BC1144304C}" type="presParOf" srcId="{1BB88BE7-2813-4209-8419-666220CF19D1}" destId="{8D6D68B7-CCE4-4EB2-909E-DD5B248E672E}" srcOrd="0" destOrd="0" presId="urn:microsoft.com/office/officeart/2018/2/layout/IconVerticalSolidList"/>
    <dgm:cxn modelId="{44674E63-5C7B-4922-99F7-FEDDBA9E3C34}" type="presParOf" srcId="{1BB88BE7-2813-4209-8419-666220CF19D1}" destId="{F55D8CF5-4648-4943-B6FB-B0E562CF3571}" srcOrd="1" destOrd="0" presId="urn:microsoft.com/office/officeart/2018/2/layout/IconVerticalSolidList"/>
    <dgm:cxn modelId="{81A06731-A432-4BBC-81C7-C8D316A3BDBE}" type="presParOf" srcId="{1BB88BE7-2813-4209-8419-666220CF19D1}" destId="{CEFC07F6-E172-4236-B0C9-18425715D226}" srcOrd="2" destOrd="0" presId="urn:microsoft.com/office/officeart/2018/2/layout/IconVerticalSolidList"/>
    <dgm:cxn modelId="{94714FF0-6959-4D83-BAFD-99040AD9BD28}" type="presParOf" srcId="{1BB88BE7-2813-4209-8419-666220CF19D1}" destId="{C33B847A-FD1C-4F9D-8BC8-7E3FE837AE8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0B8BC-26FA-4E1C-9E89-7C32355C6C8B}">
      <dsp:nvSpPr>
        <dsp:cNvPr id="0" name=""/>
        <dsp:cNvSpPr/>
      </dsp:nvSpPr>
      <dsp:spPr>
        <a:xfrm>
          <a:off x="0" y="0"/>
          <a:ext cx="5606327" cy="143145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6C21E8-E362-416B-A247-9BC4A6083C05}">
      <dsp:nvSpPr>
        <dsp:cNvPr id="0" name=""/>
        <dsp:cNvSpPr/>
      </dsp:nvSpPr>
      <dsp:spPr>
        <a:xfrm>
          <a:off x="433015" y="322689"/>
          <a:ext cx="787301" cy="7873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E0AACE-D774-4668-BA56-87749F030968}">
      <dsp:nvSpPr>
        <dsp:cNvPr id="0" name=""/>
        <dsp:cNvSpPr/>
      </dsp:nvSpPr>
      <dsp:spPr>
        <a:xfrm>
          <a:off x="1653332" y="611"/>
          <a:ext cx="3952994" cy="1431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96" tIns="151496" rIns="151496" bIns="151496" numCol="1" spcCol="1270" anchor="ctr" anchorCtr="0">
          <a:noAutofit/>
        </a:bodyPr>
        <a:lstStyle/>
        <a:p>
          <a:pPr marL="0" lvl="0" indent="0" algn="l" defTabSz="1066800">
            <a:lnSpc>
              <a:spcPct val="100000"/>
            </a:lnSpc>
            <a:spcBef>
              <a:spcPct val="0"/>
            </a:spcBef>
            <a:spcAft>
              <a:spcPct val="35000"/>
            </a:spcAft>
            <a:buNone/>
          </a:pPr>
          <a:r>
            <a:rPr lang="en-US" sz="2400" kern="1200" dirty="0"/>
            <a:t>A total of </a:t>
          </a:r>
          <a:r>
            <a:rPr lang="en-US" sz="2400" kern="1200"/>
            <a:t>504 (</a:t>
          </a:r>
          <a:r>
            <a:rPr lang="en-US" sz="2400" kern="1200" dirty="0"/>
            <a:t>16-24 years old) individuals </a:t>
          </a:r>
          <a:r>
            <a:rPr lang="en-US" sz="2400" kern="1200"/>
            <a:t>were surveyed</a:t>
          </a:r>
          <a:endParaRPr lang="en-US" sz="2400" kern="1200" dirty="0"/>
        </a:p>
      </dsp:txBody>
      <dsp:txXfrm>
        <a:off x="1653332" y="611"/>
        <a:ext cx="3952994" cy="1431456"/>
      </dsp:txXfrm>
    </dsp:sp>
    <dsp:sp modelId="{F65D2A31-2CEC-4519-A321-70752DAD85C7}">
      <dsp:nvSpPr>
        <dsp:cNvPr id="0" name=""/>
        <dsp:cNvSpPr/>
      </dsp:nvSpPr>
      <dsp:spPr>
        <a:xfrm>
          <a:off x="0" y="1789932"/>
          <a:ext cx="5606327" cy="143145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757E0F-85BD-4E27-9E91-327B502469E0}">
      <dsp:nvSpPr>
        <dsp:cNvPr id="0" name=""/>
        <dsp:cNvSpPr/>
      </dsp:nvSpPr>
      <dsp:spPr>
        <a:xfrm>
          <a:off x="433015" y="2112009"/>
          <a:ext cx="787301" cy="787301"/>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5E6A6A-4CA5-4BED-9461-130FBDA06083}">
      <dsp:nvSpPr>
        <dsp:cNvPr id="0" name=""/>
        <dsp:cNvSpPr/>
      </dsp:nvSpPr>
      <dsp:spPr>
        <a:xfrm>
          <a:off x="1653332" y="1789932"/>
          <a:ext cx="3952994" cy="1431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96" tIns="151496" rIns="151496" bIns="151496" numCol="1" spcCol="1270" anchor="ctr" anchorCtr="0">
          <a:noAutofit/>
        </a:bodyPr>
        <a:lstStyle/>
        <a:p>
          <a:pPr marL="0" lvl="0" indent="0" algn="l" defTabSz="1066800">
            <a:lnSpc>
              <a:spcPct val="100000"/>
            </a:lnSpc>
            <a:spcBef>
              <a:spcPct val="0"/>
            </a:spcBef>
            <a:spcAft>
              <a:spcPct val="35000"/>
            </a:spcAft>
            <a:buNone/>
          </a:pPr>
          <a:r>
            <a:rPr lang="en-US" sz="2400" kern="1200"/>
            <a:t>43% female</a:t>
          </a:r>
        </a:p>
      </dsp:txBody>
      <dsp:txXfrm>
        <a:off x="1653332" y="1789932"/>
        <a:ext cx="3952994" cy="1431456"/>
      </dsp:txXfrm>
    </dsp:sp>
    <dsp:sp modelId="{0E17F410-E66D-4890-BEEA-11EEFA98E27E}">
      <dsp:nvSpPr>
        <dsp:cNvPr id="0" name=""/>
        <dsp:cNvSpPr/>
      </dsp:nvSpPr>
      <dsp:spPr>
        <a:xfrm>
          <a:off x="0" y="3579252"/>
          <a:ext cx="5606327" cy="143145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F1F1BFD-9056-432D-B63B-8AEE8E670ABA}">
      <dsp:nvSpPr>
        <dsp:cNvPr id="0" name=""/>
        <dsp:cNvSpPr/>
      </dsp:nvSpPr>
      <dsp:spPr>
        <a:xfrm>
          <a:off x="433015" y="3901330"/>
          <a:ext cx="787301" cy="7873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12FD42-5DD2-4668-B956-D7C25FF6286E}">
      <dsp:nvSpPr>
        <dsp:cNvPr id="0" name=""/>
        <dsp:cNvSpPr/>
      </dsp:nvSpPr>
      <dsp:spPr>
        <a:xfrm>
          <a:off x="1653332" y="3579252"/>
          <a:ext cx="3952994" cy="14314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496" tIns="151496" rIns="151496" bIns="151496" numCol="1" spcCol="1270" anchor="ctr" anchorCtr="0">
          <a:noAutofit/>
        </a:bodyPr>
        <a:lstStyle/>
        <a:p>
          <a:pPr marL="0" lvl="0" indent="0" algn="l" defTabSz="1066800">
            <a:lnSpc>
              <a:spcPct val="100000"/>
            </a:lnSpc>
            <a:spcBef>
              <a:spcPct val="0"/>
            </a:spcBef>
            <a:spcAft>
              <a:spcPct val="35000"/>
            </a:spcAft>
            <a:buNone/>
          </a:pPr>
          <a:r>
            <a:rPr lang="en-US" sz="2400" kern="1200" dirty="0"/>
            <a:t>51% below age 18 years old</a:t>
          </a:r>
        </a:p>
      </dsp:txBody>
      <dsp:txXfrm>
        <a:off x="1653332" y="3579252"/>
        <a:ext cx="3952994" cy="14314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76EFFA-EB7B-4AD0-BAD4-172C39E02938}">
      <dsp:nvSpPr>
        <dsp:cNvPr id="0" name=""/>
        <dsp:cNvSpPr/>
      </dsp:nvSpPr>
      <dsp:spPr>
        <a:xfrm>
          <a:off x="0" y="249900"/>
          <a:ext cx="5606327" cy="12096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5113" tIns="333248" rIns="435113" bIns="113792" numCol="1" spcCol="1270" anchor="t" anchorCtr="0">
          <a:noAutofit/>
        </a:bodyPr>
        <a:lstStyle/>
        <a:p>
          <a:pPr marL="171450" lvl="1" indent="-171450" algn="l" defTabSz="711200">
            <a:lnSpc>
              <a:spcPct val="90000"/>
            </a:lnSpc>
            <a:spcBef>
              <a:spcPct val="0"/>
            </a:spcBef>
            <a:spcAft>
              <a:spcPct val="15000"/>
            </a:spcAft>
            <a:buChar char="•"/>
          </a:pPr>
          <a:r>
            <a:rPr lang="en-US" sz="1600" b="1" kern="1200"/>
            <a:t>29% interested in TVET</a:t>
          </a:r>
          <a:endParaRPr lang="en-US" sz="1600" kern="1200"/>
        </a:p>
        <a:p>
          <a:pPr marL="171450" lvl="1" indent="-171450" algn="l" defTabSz="711200">
            <a:lnSpc>
              <a:spcPct val="90000"/>
            </a:lnSpc>
            <a:spcBef>
              <a:spcPct val="0"/>
            </a:spcBef>
            <a:spcAft>
              <a:spcPct val="15000"/>
            </a:spcAft>
            <a:buChar char="•"/>
          </a:pPr>
          <a:r>
            <a:rPr lang="en-US" sz="1600" kern="1200" dirty="0"/>
            <a:t>23% interested in employment/owning a business</a:t>
          </a:r>
        </a:p>
        <a:p>
          <a:pPr marL="171450" lvl="1" indent="-171450" algn="l" defTabSz="711200">
            <a:lnSpc>
              <a:spcPct val="90000"/>
            </a:lnSpc>
            <a:spcBef>
              <a:spcPct val="0"/>
            </a:spcBef>
            <a:spcAft>
              <a:spcPct val="15000"/>
            </a:spcAft>
            <a:buChar char="•"/>
          </a:pPr>
          <a:r>
            <a:rPr lang="en-US" sz="1600" kern="1200"/>
            <a:t>16% interested in attending university</a:t>
          </a:r>
        </a:p>
      </dsp:txBody>
      <dsp:txXfrm>
        <a:off x="0" y="249900"/>
        <a:ext cx="5606327" cy="1209600"/>
      </dsp:txXfrm>
    </dsp:sp>
    <dsp:sp modelId="{924E1224-77E4-418A-A79C-16107994C71E}">
      <dsp:nvSpPr>
        <dsp:cNvPr id="0" name=""/>
        <dsp:cNvSpPr/>
      </dsp:nvSpPr>
      <dsp:spPr>
        <a:xfrm>
          <a:off x="280316" y="13740"/>
          <a:ext cx="3924428" cy="4723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334" tIns="0" rIns="148334" bIns="0" numCol="1" spcCol="1270" anchor="ctr" anchorCtr="0">
          <a:noAutofit/>
        </a:bodyPr>
        <a:lstStyle/>
        <a:p>
          <a:pPr marL="0" lvl="0" indent="0" algn="l" defTabSz="711200">
            <a:lnSpc>
              <a:spcPct val="90000"/>
            </a:lnSpc>
            <a:spcBef>
              <a:spcPct val="0"/>
            </a:spcBef>
            <a:spcAft>
              <a:spcPct val="35000"/>
            </a:spcAft>
            <a:buNone/>
          </a:pPr>
          <a:r>
            <a:rPr lang="en-US" sz="1600" kern="1200" dirty="0"/>
            <a:t>In the whole sample:</a:t>
          </a:r>
        </a:p>
      </dsp:txBody>
      <dsp:txXfrm>
        <a:off x="303373" y="36797"/>
        <a:ext cx="3878314" cy="426206"/>
      </dsp:txXfrm>
    </dsp:sp>
    <dsp:sp modelId="{B9C7C562-99A6-4740-854A-D7CCF8D7A09F}">
      <dsp:nvSpPr>
        <dsp:cNvPr id="0" name=""/>
        <dsp:cNvSpPr/>
      </dsp:nvSpPr>
      <dsp:spPr>
        <a:xfrm>
          <a:off x="0" y="1782060"/>
          <a:ext cx="5606327" cy="12096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5113" tIns="333248" rIns="435113"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42% interested in attending university</a:t>
          </a:r>
        </a:p>
        <a:p>
          <a:pPr marL="171450" lvl="1" indent="-171450" algn="l" defTabSz="711200">
            <a:lnSpc>
              <a:spcPct val="90000"/>
            </a:lnSpc>
            <a:spcBef>
              <a:spcPct val="0"/>
            </a:spcBef>
            <a:spcAft>
              <a:spcPct val="15000"/>
            </a:spcAft>
            <a:buChar char="•"/>
          </a:pPr>
          <a:r>
            <a:rPr lang="en-US" sz="1600" kern="1200"/>
            <a:t>18% interested in TVET</a:t>
          </a:r>
        </a:p>
        <a:p>
          <a:pPr marL="171450" lvl="1" indent="-171450" algn="l" defTabSz="711200">
            <a:lnSpc>
              <a:spcPct val="90000"/>
            </a:lnSpc>
            <a:spcBef>
              <a:spcPct val="0"/>
            </a:spcBef>
            <a:spcAft>
              <a:spcPct val="15000"/>
            </a:spcAft>
            <a:buChar char="•"/>
          </a:pPr>
          <a:r>
            <a:rPr lang="en-US" sz="1600" kern="1200"/>
            <a:t>21% interested in employment/freelance</a:t>
          </a:r>
        </a:p>
      </dsp:txBody>
      <dsp:txXfrm>
        <a:off x="0" y="1782060"/>
        <a:ext cx="5606327" cy="1209600"/>
      </dsp:txXfrm>
    </dsp:sp>
    <dsp:sp modelId="{341596A2-F006-4146-94EF-A626840DF624}">
      <dsp:nvSpPr>
        <dsp:cNvPr id="0" name=""/>
        <dsp:cNvSpPr/>
      </dsp:nvSpPr>
      <dsp:spPr>
        <a:xfrm>
          <a:off x="280316" y="1545900"/>
          <a:ext cx="3924428" cy="4723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334" tIns="0" rIns="148334" bIns="0" numCol="1" spcCol="1270" anchor="ctr" anchorCtr="0">
          <a:noAutofit/>
        </a:bodyPr>
        <a:lstStyle/>
        <a:p>
          <a:pPr marL="0" lvl="0" indent="0" algn="l" defTabSz="711200">
            <a:lnSpc>
              <a:spcPct val="90000"/>
            </a:lnSpc>
            <a:spcBef>
              <a:spcPct val="0"/>
            </a:spcBef>
            <a:spcAft>
              <a:spcPct val="35000"/>
            </a:spcAft>
            <a:buNone/>
          </a:pPr>
          <a:r>
            <a:rPr lang="en-US" sz="1600" kern="1200"/>
            <a:t>Among </a:t>
          </a:r>
          <a:r>
            <a:rPr lang="en-US" sz="1600" b="1" kern="1200"/>
            <a:t>females</a:t>
          </a:r>
          <a:r>
            <a:rPr lang="en-US" sz="1600" kern="1200"/>
            <a:t>:</a:t>
          </a:r>
        </a:p>
      </dsp:txBody>
      <dsp:txXfrm>
        <a:off x="303373" y="1568957"/>
        <a:ext cx="3878314" cy="426206"/>
      </dsp:txXfrm>
    </dsp:sp>
    <dsp:sp modelId="{771E22ED-B0E4-42F7-856F-76DB8EBEAA5D}">
      <dsp:nvSpPr>
        <dsp:cNvPr id="0" name=""/>
        <dsp:cNvSpPr/>
      </dsp:nvSpPr>
      <dsp:spPr>
        <a:xfrm>
          <a:off x="0" y="3314220"/>
          <a:ext cx="5606327" cy="6804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5113" tIns="333248" rIns="435113"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51% interested in attending university</a:t>
          </a:r>
        </a:p>
      </dsp:txBody>
      <dsp:txXfrm>
        <a:off x="0" y="3314220"/>
        <a:ext cx="5606327" cy="680400"/>
      </dsp:txXfrm>
    </dsp:sp>
    <dsp:sp modelId="{5A09B750-C60B-41C1-9D19-9DB40A9C9AB5}">
      <dsp:nvSpPr>
        <dsp:cNvPr id="0" name=""/>
        <dsp:cNvSpPr/>
      </dsp:nvSpPr>
      <dsp:spPr>
        <a:xfrm>
          <a:off x="280316" y="3078060"/>
          <a:ext cx="3924428" cy="4723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334" tIns="0" rIns="148334" bIns="0" numCol="1" spcCol="1270" anchor="ctr" anchorCtr="0">
          <a:noAutofit/>
        </a:bodyPr>
        <a:lstStyle/>
        <a:p>
          <a:pPr marL="0" lvl="0" indent="0" algn="l" defTabSz="711200">
            <a:lnSpc>
              <a:spcPct val="90000"/>
            </a:lnSpc>
            <a:spcBef>
              <a:spcPct val="0"/>
            </a:spcBef>
            <a:spcAft>
              <a:spcPct val="35000"/>
            </a:spcAft>
            <a:buNone/>
          </a:pPr>
          <a:r>
            <a:rPr lang="en-US" sz="1600" kern="1200"/>
            <a:t>Among adolescents </a:t>
          </a:r>
          <a:r>
            <a:rPr lang="en-US" sz="1600" b="1" kern="1200"/>
            <a:t>under 18 years old</a:t>
          </a:r>
          <a:r>
            <a:rPr lang="en-US" sz="1600" kern="1200"/>
            <a:t>:</a:t>
          </a:r>
        </a:p>
      </dsp:txBody>
      <dsp:txXfrm>
        <a:off x="303373" y="3101117"/>
        <a:ext cx="3878314" cy="426206"/>
      </dsp:txXfrm>
    </dsp:sp>
    <dsp:sp modelId="{3DEC0FB7-C7CE-4175-A728-5401FE8BEF40}">
      <dsp:nvSpPr>
        <dsp:cNvPr id="0" name=""/>
        <dsp:cNvSpPr/>
      </dsp:nvSpPr>
      <dsp:spPr>
        <a:xfrm>
          <a:off x="0" y="4317180"/>
          <a:ext cx="5606327" cy="6804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5113" tIns="333248" rIns="435113"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54% are interested in employment/freelance</a:t>
          </a:r>
        </a:p>
      </dsp:txBody>
      <dsp:txXfrm>
        <a:off x="0" y="4317180"/>
        <a:ext cx="5606327" cy="680400"/>
      </dsp:txXfrm>
    </dsp:sp>
    <dsp:sp modelId="{970E0086-348F-4CBE-B7EE-8E1A369C622E}">
      <dsp:nvSpPr>
        <dsp:cNvPr id="0" name=""/>
        <dsp:cNvSpPr/>
      </dsp:nvSpPr>
      <dsp:spPr>
        <a:xfrm>
          <a:off x="280316" y="4081020"/>
          <a:ext cx="3924428" cy="47232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334" tIns="0" rIns="148334" bIns="0" numCol="1" spcCol="1270" anchor="ctr" anchorCtr="0">
          <a:noAutofit/>
        </a:bodyPr>
        <a:lstStyle/>
        <a:p>
          <a:pPr marL="0" lvl="0" indent="0" algn="l" defTabSz="711200">
            <a:lnSpc>
              <a:spcPct val="90000"/>
            </a:lnSpc>
            <a:spcBef>
              <a:spcPct val="0"/>
            </a:spcBef>
            <a:spcAft>
              <a:spcPct val="35000"/>
            </a:spcAft>
            <a:buNone/>
          </a:pPr>
          <a:r>
            <a:rPr lang="en-US" sz="1600" kern="1200"/>
            <a:t>Among youth </a:t>
          </a:r>
          <a:r>
            <a:rPr lang="en-US" sz="1600" b="1" kern="1200"/>
            <a:t>older than 18 years old</a:t>
          </a:r>
          <a:r>
            <a:rPr lang="en-US" sz="1600" kern="1200"/>
            <a:t>:</a:t>
          </a:r>
        </a:p>
      </dsp:txBody>
      <dsp:txXfrm>
        <a:off x="303373" y="4104077"/>
        <a:ext cx="3878314" cy="4262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370E4-455E-4F29-8D89-3FCB3A75DC24}">
      <dsp:nvSpPr>
        <dsp:cNvPr id="0" name=""/>
        <dsp:cNvSpPr/>
      </dsp:nvSpPr>
      <dsp:spPr>
        <a:xfrm>
          <a:off x="474147" y="850253"/>
          <a:ext cx="772031" cy="772031"/>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BFF587-A5EE-4ED0-9FED-654ED43C03A3}">
      <dsp:nvSpPr>
        <dsp:cNvPr id="0" name=""/>
        <dsp:cNvSpPr/>
      </dsp:nvSpPr>
      <dsp:spPr>
        <a:xfrm>
          <a:off x="2350" y="1879701"/>
          <a:ext cx="1715625" cy="686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91% said TVET</a:t>
          </a:r>
        </a:p>
      </dsp:txBody>
      <dsp:txXfrm>
        <a:off x="2350" y="1879701"/>
        <a:ext cx="1715625" cy="686250"/>
      </dsp:txXfrm>
    </dsp:sp>
    <dsp:sp modelId="{643C78AE-283A-40A5-90FB-272DBC1FECEC}">
      <dsp:nvSpPr>
        <dsp:cNvPr id="0" name=""/>
        <dsp:cNvSpPr/>
      </dsp:nvSpPr>
      <dsp:spPr>
        <a:xfrm>
          <a:off x="2490006" y="850253"/>
          <a:ext cx="772031" cy="772031"/>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EE567D2-8BFA-44E7-AD2A-42FC9D74F189}">
      <dsp:nvSpPr>
        <dsp:cNvPr id="0" name=""/>
        <dsp:cNvSpPr/>
      </dsp:nvSpPr>
      <dsp:spPr>
        <a:xfrm>
          <a:off x="2018209" y="1879701"/>
          <a:ext cx="1715625" cy="686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49% said IT training programmes</a:t>
          </a:r>
        </a:p>
      </dsp:txBody>
      <dsp:txXfrm>
        <a:off x="2018209" y="1879701"/>
        <a:ext cx="1715625" cy="686250"/>
      </dsp:txXfrm>
    </dsp:sp>
    <dsp:sp modelId="{AD0800DE-67EB-4A6A-B030-82F79FBED024}">
      <dsp:nvSpPr>
        <dsp:cNvPr id="0" name=""/>
        <dsp:cNvSpPr/>
      </dsp:nvSpPr>
      <dsp:spPr>
        <a:xfrm>
          <a:off x="4505865" y="850253"/>
          <a:ext cx="772031" cy="772031"/>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8C066E2-EB85-461E-B6B9-884247C07834}">
      <dsp:nvSpPr>
        <dsp:cNvPr id="0" name=""/>
        <dsp:cNvSpPr/>
      </dsp:nvSpPr>
      <dsp:spPr>
        <a:xfrm>
          <a:off x="4034069" y="1879701"/>
          <a:ext cx="1715625" cy="686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25% said language services</a:t>
          </a:r>
        </a:p>
      </dsp:txBody>
      <dsp:txXfrm>
        <a:off x="4034069" y="1879701"/>
        <a:ext cx="1715625" cy="686250"/>
      </dsp:txXfrm>
    </dsp:sp>
    <dsp:sp modelId="{71101DDC-1219-4FA5-883C-001DA8053F34}">
      <dsp:nvSpPr>
        <dsp:cNvPr id="0" name=""/>
        <dsp:cNvSpPr/>
      </dsp:nvSpPr>
      <dsp:spPr>
        <a:xfrm>
          <a:off x="6521725" y="850253"/>
          <a:ext cx="772031" cy="772031"/>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310A67D-EF4D-4CFE-8D7C-4C299DC0C53B}">
      <dsp:nvSpPr>
        <dsp:cNvPr id="0" name=""/>
        <dsp:cNvSpPr/>
      </dsp:nvSpPr>
      <dsp:spPr>
        <a:xfrm>
          <a:off x="6049928" y="1879701"/>
          <a:ext cx="1715625" cy="686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17% said recreational services</a:t>
          </a:r>
        </a:p>
      </dsp:txBody>
      <dsp:txXfrm>
        <a:off x="6049928" y="1879701"/>
        <a:ext cx="1715625" cy="686250"/>
      </dsp:txXfrm>
    </dsp:sp>
    <dsp:sp modelId="{452FA13E-E43B-4309-8620-577EE4D80360}">
      <dsp:nvSpPr>
        <dsp:cNvPr id="0" name=""/>
        <dsp:cNvSpPr/>
      </dsp:nvSpPr>
      <dsp:spPr>
        <a:xfrm>
          <a:off x="8537584" y="850253"/>
          <a:ext cx="772031" cy="77203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CDEDBB-C805-4A89-86EF-C2B0A1A8FAC2}">
      <dsp:nvSpPr>
        <dsp:cNvPr id="0" name=""/>
        <dsp:cNvSpPr/>
      </dsp:nvSpPr>
      <dsp:spPr>
        <a:xfrm>
          <a:off x="8065787" y="1879701"/>
          <a:ext cx="1715625" cy="686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a:t>14% said social innovation and entrepreneurship</a:t>
          </a:r>
        </a:p>
      </dsp:txBody>
      <dsp:txXfrm>
        <a:off x="8065787" y="1879701"/>
        <a:ext cx="1715625" cy="6862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96445-FE9A-4611-9495-3C60D18061DD}">
      <dsp:nvSpPr>
        <dsp:cNvPr id="0" name=""/>
        <dsp:cNvSpPr/>
      </dsp:nvSpPr>
      <dsp:spPr>
        <a:xfrm>
          <a:off x="1496037" y="832"/>
          <a:ext cx="3234288" cy="1940572"/>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52% of youth identified </a:t>
          </a:r>
          <a:r>
            <a:rPr lang="en-US" sz="2400" b="1" kern="1200" dirty="0"/>
            <a:t>access to employment as the primary challenge </a:t>
          </a:r>
          <a:r>
            <a:rPr lang="en-US" sz="2400" kern="1200" dirty="0"/>
            <a:t>they face (41.1% of females)</a:t>
          </a:r>
        </a:p>
      </dsp:txBody>
      <dsp:txXfrm>
        <a:off x="1496037" y="832"/>
        <a:ext cx="3234288" cy="1940572"/>
      </dsp:txXfrm>
    </dsp:sp>
    <dsp:sp modelId="{72640D7A-5E95-40E3-9D7B-67CEEB27D8A1}">
      <dsp:nvSpPr>
        <dsp:cNvPr id="0" name=""/>
        <dsp:cNvSpPr/>
      </dsp:nvSpPr>
      <dsp:spPr>
        <a:xfrm>
          <a:off x="5053754" y="832"/>
          <a:ext cx="3234288" cy="1940572"/>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28% identified </a:t>
          </a:r>
          <a:r>
            <a:rPr lang="en-US" sz="2400" b="1" kern="1200" dirty="0"/>
            <a:t>low access to education opportunities</a:t>
          </a:r>
          <a:endParaRPr lang="en-US" sz="2400" kern="1200" dirty="0"/>
        </a:p>
      </dsp:txBody>
      <dsp:txXfrm>
        <a:off x="5053754" y="832"/>
        <a:ext cx="3234288" cy="1940572"/>
      </dsp:txXfrm>
    </dsp:sp>
    <dsp:sp modelId="{A302CCB1-B893-4C30-BB35-282F8B85D1B4}">
      <dsp:nvSpPr>
        <dsp:cNvPr id="0" name=""/>
        <dsp:cNvSpPr/>
      </dsp:nvSpPr>
      <dsp:spPr>
        <a:xfrm>
          <a:off x="1496037" y="2264834"/>
          <a:ext cx="3234288" cy="1940572"/>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28% identified </a:t>
          </a:r>
          <a:r>
            <a:rPr lang="en-US" sz="2400" b="1" kern="1200" dirty="0"/>
            <a:t>lack of proper skills</a:t>
          </a:r>
          <a:endParaRPr lang="en-US" sz="2400" kern="1200" dirty="0"/>
        </a:p>
      </dsp:txBody>
      <dsp:txXfrm>
        <a:off x="1496037" y="2264834"/>
        <a:ext cx="3234288" cy="1940572"/>
      </dsp:txXfrm>
    </dsp:sp>
    <dsp:sp modelId="{CAA372BC-3FB2-49CA-AADA-806A4C5D4FE4}">
      <dsp:nvSpPr>
        <dsp:cNvPr id="0" name=""/>
        <dsp:cNvSpPr/>
      </dsp:nvSpPr>
      <dsp:spPr>
        <a:xfrm>
          <a:off x="5053754" y="2264834"/>
          <a:ext cx="3234288" cy="1940572"/>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25% identified </a:t>
          </a:r>
          <a:r>
            <a:rPr lang="en-US" sz="2400" b="1" kern="1200" dirty="0"/>
            <a:t>lack of proper services or trainings</a:t>
          </a:r>
        </a:p>
      </dsp:txBody>
      <dsp:txXfrm>
        <a:off x="5053754" y="2264834"/>
        <a:ext cx="3234288" cy="19405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46B01-BF3F-49A0-8F2F-5953AA9F9EE3}">
      <dsp:nvSpPr>
        <dsp:cNvPr id="0" name=""/>
        <dsp:cNvSpPr/>
      </dsp:nvSpPr>
      <dsp:spPr>
        <a:xfrm>
          <a:off x="0" y="2668"/>
          <a:ext cx="9783763" cy="568477"/>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6D4DD-FEC7-4A4C-A86F-F99212F79F99}">
      <dsp:nvSpPr>
        <dsp:cNvPr id="0" name=""/>
        <dsp:cNvSpPr/>
      </dsp:nvSpPr>
      <dsp:spPr>
        <a:xfrm>
          <a:off x="171964" y="130576"/>
          <a:ext cx="312662" cy="31266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F56AEA-8CBA-4467-BDFA-1C218C5F090C}">
      <dsp:nvSpPr>
        <dsp:cNvPr id="0" name=""/>
        <dsp:cNvSpPr/>
      </dsp:nvSpPr>
      <dsp:spPr>
        <a:xfrm>
          <a:off x="656591" y="2668"/>
          <a:ext cx="9127171" cy="56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164" tIns="60164" rIns="60164" bIns="60164"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bg1"/>
              </a:solidFill>
            </a:rPr>
            <a:t>24% of youth would like more TVET trainings – advanced levels, better quality, and accredited</a:t>
          </a:r>
        </a:p>
      </dsp:txBody>
      <dsp:txXfrm>
        <a:off x="656591" y="2668"/>
        <a:ext cx="9127171" cy="568477"/>
      </dsp:txXfrm>
    </dsp:sp>
    <dsp:sp modelId="{8B1D78B9-84EF-4338-A3DF-3BF821F22506}">
      <dsp:nvSpPr>
        <dsp:cNvPr id="0" name=""/>
        <dsp:cNvSpPr/>
      </dsp:nvSpPr>
      <dsp:spPr>
        <a:xfrm>
          <a:off x="0" y="713266"/>
          <a:ext cx="9783763" cy="568477"/>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3BF296-FC51-4796-BD47-F4C9838D5627}">
      <dsp:nvSpPr>
        <dsp:cNvPr id="0" name=""/>
        <dsp:cNvSpPr/>
      </dsp:nvSpPr>
      <dsp:spPr>
        <a:xfrm>
          <a:off x="171964" y="841173"/>
          <a:ext cx="312662" cy="3126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6C493C-5A0D-45CA-885C-BE5ED3012EEC}">
      <dsp:nvSpPr>
        <dsp:cNvPr id="0" name=""/>
        <dsp:cNvSpPr/>
      </dsp:nvSpPr>
      <dsp:spPr>
        <a:xfrm>
          <a:off x="656591" y="713266"/>
          <a:ext cx="9127171" cy="56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164" tIns="60164" rIns="60164" bIns="60164"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bg1"/>
              </a:solidFill>
            </a:rPr>
            <a:t>19% of youth want more advanced computer skills, including programming</a:t>
          </a:r>
        </a:p>
      </dsp:txBody>
      <dsp:txXfrm>
        <a:off x="656591" y="713266"/>
        <a:ext cx="9127171" cy="568477"/>
      </dsp:txXfrm>
    </dsp:sp>
    <dsp:sp modelId="{BF9E2EDB-7BEC-447A-8F96-DDBF270425CF}">
      <dsp:nvSpPr>
        <dsp:cNvPr id="0" name=""/>
        <dsp:cNvSpPr/>
      </dsp:nvSpPr>
      <dsp:spPr>
        <a:xfrm>
          <a:off x="0" y="1423863"/>
          <a:ext cx="9783763" cy="568477"/>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0A2179-CC5F-46FE-806A-7EEFAEB6A5B4}">
      <dsp:nvSpPr>
        <dsp:cNvPr id="0" name=""/>
        <dsp:cNvSpPr/>
      </dsp:nvSpPr>
      <dsp:spPr>
        <a:xfrm>
          <a:off x="171964" y="1551771"/>
          <a:ext cx="312662" cy="3126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791FDA-F2B6-4CCE-BF4B-EA14306EEF76}">
      <dsp:nvSpPr>
        <dsp:cNvPr id="0" name=""/>
        <dsp:cNvSpPr/>
      </dsp:nvSpPr>
      <dsp:spPr>
        <a:xfrm>
          <a:off x="656591" y="1423863"/>
          <a:ext cx="9127171" cy="56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164" tIns="60164" rIns="60164" bIns="60164"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bg1"/>
              </a:solidFill>
            </a:rPr>
            <a:t>13% want higher education </a:t>
          </a:r>
          <a:r>
            <a:rPr lang="en-GB" sz="1600" kern="1200" noProof="0" dirty="0">
              <a:solidFill>
                <a:schemeClr val="bg1"/>
              </a:solidFill>
            </a:rPr>
            <a:t>programmes</a:t>
          </a:r>
          <a:r>
            <a:rPr lang="en-US" sz="1600" kern="1200" dirty="0">
              <a:solidFill>
                <a:schemeClr val="bg1"/>
              </a:solidFill>
            </a:rPr>
            <a:t> (support with Tawjihi, remedial education, and higher education)</a:t>
          </a:r>
        </a:p>
      </dsp:txBody>
      <dsp:txXfrm>
        <a:off x="656591" y="1423863"/>
        <a:ext cx="9127171" cy="568477"/>
      </dsp:txXfrm>
    </dsp:sp>
    <dsp:sp modelId="{72DE893E-4336-45DD-BF97-FDB721991839}">
      <dsp:nvSpPr>
        <dsp:cNvPr id="0" name=""/>
        <dsp:cNvSpPr/>
      </dsp:nvSpPr>
      <dsp:spPr>
        <a:xfrm>
          <a:off x="0" y="2134460"/>
          <a:ext cx="9783763" cy="568477"/>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87658E-5A5B-4B20-A21C-3763C80B4AC7}">
      <dsp:nvSpPr>
        <dsp:cNvPr id="0" name=""/>
        <dsp:cNvSpPr/>
      </dsp:nvSpPr>
      <dsp:spPr>
        <a:xfrm>
          <a:off x="171964" y="2262368"/>
          <a:ext cx="312662" cy="31266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E84F32-5B2C-4F72-9E5F-96B18FD3A0A3}">
      <dsp:nvSpPr>
        <dsp:cNvPr id="0" name=""/>
        <dsp:cNvSpPr/>
      </dsp:nvSpPr>
      <dsp:spPr>
        <a:xfrm>
          <a:off x="656591" y="2134460"/>
          <a:ext cx="9127171" cy="56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164" tIns="60164" rIns="60164" bIns="60164"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bg1"/>
              </a:solidFill>
            </a:rPr>
            <a:t>12% believe that </a:t>
          </a:r>
          <a:r>
            <a:rPr lang="en-GB" sz="1600" kern="1200" noProof="0" dirty="0">
              <a:solidFill>
                <a:schemeClr val="bg1"/>
              </a:solidFill>
            </a:rPr>
            <a:t>programmes</a:t>
          </a:r>
          <a:r>
            <a:rPr lang="en-US" sz="1600" kern="1200" dirty="0">
              <a:solidFill>
                <a:schemeClr val="bg1"/>
              </a:solidFill>
            </a:rPr>
            <a:t> are sufficient</a:t>
          </a:r>
        </a:p>
      </dsp:txBody>
      <dsp:txXfrm>
        <a:off x="656591" y="2134460"/>
        <a:ext cx="9127171" cy="568477"/>
      </dsp:txXfrm>
    </dsp:sp>
    <dsp:sp modelId="{21496C8A-9643-4B28-A063-583756F05516}">
      <dsp:nvSpPr>
        <dsp:cNvPr id="0" name=""/>
        <dsp:cNvSpPr/>
      </dsp:nvSpPr>
      <dsp:spPr>
        <a:xfrm>
          <a:off x="0" y="2845058"/>
          <a:ext cx="9783763" cy="568477"/>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41B526-721F-4A06-8A48-FD59EEE289C6}">
      <dsp:nvSpPr>
        <dsp:cNvPr id="0" name=""/>
        <dsp:cNvSpPr/>
      </dsp:nvSpPr>
      <dsp:spPr>
        <a:xfrm>
          <a:off x="171964" y="2972965"/>
          <a:ext cx="312662" cy="31266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5C377F-8307-4B32-BA38-C6CA43DDAC34}">
      <dsp:nvSpPr>
        <dsp:cNvPr id="0" name=""/>
        <dsp:cNvSpPr/>
      </dsp:nvSpPr>
      <dsp:spPr>
        <a:xfrm>
          <a:off x="656591" y="2845058"/>
          <a:ext cx="9127171" cy="56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164" tIns="60164" rIns="60164" bIns="60164"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bg1"/>
              </a:solidFill>
            </a:rPr>
            <a:t>7% of youth would like </a:t>
          </a:r>
          <a:r>
            <a:rPr lang="en-GB" sz="1600" kern="1200" noProof="0" dirty="0">
              <a:solidFill>
                <a:schemeClr val="bg1"/>
              </a:solidFill>
            </a:rPr>
            <a:t>programmes</a:t>
          </a:r>
          <a:r>
            <a:rPr lang="en-US" sz="1600" kern="1200" dirty="0">
              <a:solidFill>
                <a:schemeClr val="bg1"/>
              </a:solidFill>
            </a:rPr>
            <a:t> focusing on employability and language</a:t>
          </a:r>
        </a:p>
      </dsp:txBody>
      <dsp:txXfrm>
        <a:off x="656591" y="2845058"/>
        <a:ext cx="9127171" cy="5684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AAFC7-D6C6-4C34-BC39-4081771D8A8F}">
      <dsp:nvSpPr>
        <dsp:cNvPr id="0" name=""/>
        <dsp:cNvSpPr/>
      </dsp:nvSpPr>
      <dsp:spPr>
        <a:xfrm>
          <a:off x="0" y="2079"/>
          <a:ext cx="5606327" cy="1054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9BC081-0C6C-45C7-B456-01926F4990CF}">
      <dsp:nvSpPr>
        <dsp:cNvPr id="0" name=""/>
        <dsp:cNvSpPr/>
      </dsp:nvSpPr>
      <dsp:spPr>
        <a:xfrm>
          <a:off x="318877" y="239261"/>
          <a:ext cx="579776" cy="579776"/>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08466F8-2798-4481-9639-335E08154DC3}">
      <dsp:nvSpPr>
        <dsp:cNvPr id="0" name=""/>
        <dsp:cNvSpPr/>
      </dsp:nvSpPr>
      <dsp:spPr>
        <a:xfrm>
          <a:off x="1217530" y="2079"/>
          <a:ext cx="4388796" cy="1054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563" tIns="111563" rIns="111563" bIns="111563" numCol="1" spcCol="1270" anchor="ctr" anchorCtr="0">
          <a:noAutofit/>
        </a:bodyPr>
        <a:lstStyle/>
        <a:p>
          <a:pPr marL="0" lvl="0" indent="0" algn="l" defTabSz="755650">
            <a:lnSpc>
              <a:spcPct val="100000"/>
            </a:lnSpc>
            <a:spcBef>
              <a:spcPct val="0"/>
            </a:spcBef>
            <a:spcAft>
              <a:spcPct val="35000"/>
            </a:spcAft>
            <a:buNone/>
          </a:pPr>
          <a:r>
            <a:rPr lang="en-US" sz="1700" kern="1200"/>
            <a:t>Districts 4, 5, and 8 have the highest concentration of services while district 1 and 12 have the least</a:t>
          </a:r>
        </a:p>
      </dsp:txBody>
      <dsp:txXfrm>
        <a:off x="1217530" y="2079"/>
        <a:ext cx="4388796" cy="1054139"/>
      </dsp:txXfrm>
    </dsp:sp>
    <dsp:sp modelId="{C88C6BAA-0C83-4635-B1A6-5FBD6A25D0C3}">
      <dsp:nvSpPr>
        <dsp:cNvPr id="0" name=""/>
        <dsp:cNvSpPr/>
      </dsp:nvSpPr>
      <dsp:spPr>
        <a:xfrm>
          <a:off x="0" y="1319753"/>
          <a:ext cx="5606327" cy="1054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733394-3A28-46A6-895C-3491DD181FD6}">
      <dsp:nvSpPr>
        <dsp:cNvPr id="0" name=""/>
        <dsp:cNvSpPr/>
      </dsp:nvSpPr>
      <dsp:spPr>
        <a:xfrm>
          <a:off x="318877" y="1556935"/>
          <a:ext cx="579776" cy="5797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C48245E-8135-4275-AD3E-A6371B912091}">
      <dsp:nvSpPr>
        <dsp:cNvPr id="0" name=""/>
        <dsp:cNvSpPr/>
      </dsp:nvSpPr>
      <dsp:spPr>
        <a:xfrm>
          <a:off x="1217530" y="1319753"/>
          <a:ext cx="4388796" cy="1054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563" tIns="111563" rIns="111563" bIns="111563" numCol="1" spcCol="1270" anchor="ctr" anchorCtr="0">
          <a:noAutofit/>
        </a:bodyPr>
        <a:lstStyle/>
        <a:p>
          <a:pPr marL="0" lvl="0" indent="0" algn="l" defTabSz="755650">
            <a:lnSpc>
              <a:spcPct val="100000"/>
            </a:lnSpc>
            <a:spcBef>
              <a:spcPct val="0"/>
            </a:spcBef>
            <a:spcAft>
              <a:spcPct val="35000"/>
            </a:spcAft>
            <a:buNone/>
          </a:pPr>
          <a:r>
            <a:rPr lang="en-US" sz="1700" kern="1200"/>
            <a:t>Capacity for TVET ranges between 40 and 69 individuals</a:t>
          </a:r>
        </a:p>
      </dsp:txBody>
      <dsp:txXfrm>
        <a:off x="1217530" y="1319753"/>
        <a:ext cx="4388796" cy="1054139"/>
      </dsp:txXfrm>
    </dsp:sp>
    <dsp:sp modelId="{68849C04-2053-41D3-95DF-B7DE90FEEF8A}">
      <dsp:nvSpPr>
        <dsp:cNvPr id="0" name=""/>
        <dsp:cNvSpPr/>
      </dsp:nvSpPr>
      <dsp:spPr>
        <a:xfrm>
          <a:off x="0" y="2637427"/>
          <a:ext cx="5606327" cy="1054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3333A0-3648-4237-AD8D-22BFE14414DB}">
      <dsp:nvSpPr>
        <dsp:cNvPr id="0" name=""/>
        <dsp:cNvSpPr/>
      </dsp:nvSpPr>
      <dsp:spPr>
        <a:xfrm>
          <a:off x="318877" y="2874609"/>
          <a:ext cx="579776" cy="5797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46E2147-5217-4923-B5D0-DF81C3225617}">
      <dsp:nvSpPr>
        <dsp:cNvPr id="0" name=""/>
        <dsp:cNvSpPr/>
      </dsp:nvSpPr>
      <dsp:spPr>
        <a:xfrm>
          <a:off x="1217530" y="2637427"/>
          <a:ext cx="4388796" cy="1054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563" tIns="111563" rIns="111563" bIns="111563" numCol="1" spcCol="1270" anchor="ctr" anchorCtr="0">
          <a:noAutofit/>
        </a:bodyPr>
        <a:lstStyle/>
        <a:p>
          <a:pPr marL="0" lvl="0" indent="0" algn="l" defTabSz="755650">
            <a:lnSpc>
              <a:spcPct val="100000"/>
            </a:lnSpc>
            <a:spcBef>
              <a:spcPct val="0"/>
            </a:spcBef>
            <a:spcAft>
              <a:spcPct val="35000"/>
            </a:spcAft>
            <a:buNone/>
          </a:pPr>
          <a:r>
            <a:rPr lang="en-US" sz="1700" kern="1200"/>
            <a:t>Non-formal education capacity ranges between 24 and 55, with most serving school aged children and youth</a:t>
          </a:r>
        </a:p>
      </dsp:txBody>
      <dsp:txXfrm>
        <a:off x="1217530" y="2637427"/>
        <a:ext cx="4388796" cy="1054139"/>
      </dsp:txXfrm>
    </dsp:sp>
    <dsp:sp modelId="{B3DCC697-1762-42C4-9EDD-06AA6A02170C}">
      <dsp:nvSpPr>
        <dsp:cNvPr id="0" name=""/>
        <dsp:cNvSpPr/>
      </dsp:nvSpPr>
      <dsp:spPr>
        <a:xfrm>
          <a:off x="0" y="3955101"/>
          <a:ext cx="5606327" cy="105413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FBD495-DA2C-45A1-AAE3-DA4DCDAAC187}">
      <dsp:nvSpPr>
        <dsp:cNvPr id="0" name=""/>
        <dsp:cNvSpPr/>
      </dsp:nvSpPr>
      <dsp:spPr>
        <a:xfrm>
          <a:off x="330165" y="4147124"/>
          <a:ext cx="579776" cy="5797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EF9F624-2152-41E1-BFFB-8C2A1D842252}">
      <dsp:nvSpPr>
        <dsp:cNvPr id="0" name=""/>
        <dsp:cNvSpPr/>
      </dsp:nvSpPr>
      <dsp:spPr>
        <a:xfrm>
          <a:off x="1217530" y="3955101"/>
          <a:ext cx="4388796" cy="1054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563" tIns="111563" rIns="111563" bIns="111563" numCol="1" spcCol="1270" anchor="ctr" anchorCtr="0">
          <a:noAutofit/>
        </a:bodyPr>
        <a:lstStyle/>
        <a:p>
          <a:pPr marL="0" lvl="0" indent="0" algn="l" defTabSz="755650">
            <a:lnSpc>
              <a:spcPct val="100000"/>
            </a:lnSpc>
            <a:spcBef>
              <a:spcPct val="0"/>
            </a:spcBef>
            <a:spcAft>
              <a:spcPct val="35000"/>
            </a:spcAft>
            <a:buNone/>
          </a:pPr>
          <a:r>
            <a:rPr lang="en-US" sz="1700" kern="1200"/>
            <a:t>Recreational activities capacity ranging between 9 and 171, with limited opportunities for those over 18</a:t>
          </a:r>
        </a:p>
      </dsp:txBody>
      <dsp:txXfrm>
        <a:off x="1217530" y="3955101"/>
        <a:ext cx="4388796" cy="10541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6CD70-CC98-4289-9D37-93ADAA4C5907}">
      <dsp:nvSpPr>
        <dsp:cNvPr id="0" name=""/>
        <dsp:cNvSpPr/>
      </dsp:nvSpPr>
      <dsp:spPr>
        <a:xfrm>
          <a:off x="1597881" y="170810"/>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4CCC73E-5BEA-45BA-A860-DB0CC037DFF2}">
      <dsp:nvSpPr>
        <dsp:cNvPr id="0" name=""/>
        <dsp:cNvSpPr/>
      </dsp:nvSpPr>
      <dsp:spPr>
        <a:xfrm>
          <a:off x="193881" y="1815017"/>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66850">
            <a:lnSpc>
              <a:spcPct val="100000"/>
            </a:lnSpc>
            <a:spcBef>
              <a:spcPct val="0"/>
            </a:spcBef>
            <a:spcAft>
              <a:spcPct val="35000"/>
            </a:spcAft>
            <a:buNone/>
            <a:defRPr b="1"/>
          </a:pPr>
          <a:r>
            <a:rPr lang="en-US" sz="3300" kern="1200" dirty="0"/>
            <a:t>Education Pathway</a:t>
          </a:r>
        </a:p>
      </dsp:txBody>
      <dsp:txXfrm>
        <a:off x="193881" y="1815017"/>
        <a:ext cx="4320000" cy="648000"/>
      </dsp:txXfrm>
    </dsp:sp>
    <dsp:sp modelId="{63095F18-C77C-4CF9-A151-C0E260854E8A}">
      <dsp:nvSpPr>
        <dsp:cNvPr id="0" name=""/>
        <dsp:cNvSpPr/>
      </dsp:nvSpPr>
      <dsp:spPr>
        <a:xfrm>
          <a:off x="193881" y="2524509"/>
          <a:ext cx="4320000" cy="720885"/>
        </a:xfrm>
        <a:prstGeom prst="rect">
          <a:avLst/>
        </a:prstGeom>
        <a:noFill/>
        <a:ln>
          <a:noFill/>
        </a:ln>
        <a:effectLst/>
      </dsp:spPr>
      <dsp:style>
        <a:lnRef idx="0">
          <a:scrgbClr r="0" g="0" b="0"/>
        </a:lnRef>
        <a:fillRef idx="0">
          <a:scrgbClr r="0" g="0" b="0"/>
        </a:fillRef>
        <a:effectRef idx="0">
          <a:scrgbClr r="0" g="0" b="0"/>
        </a:effectRef>
        <a:fontRef idx="minor"/>
      </dsp:style>
    </dsp:sp>
    <dsp:sp modelId="{E3236EDE-6086-4DBA-B7BE-000B8D5AFB73}">
      <dsp:nvSpPr>
        <dsp:cNvPr id="0" name=""/>
        <dsp:cNvSpPr/>
      </dsp:nvSpPr>
      <dsp:spPr>
        <a:xfrm>
          <a:off x="6673881" y="196408"/>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4711863-F9B3-4AAF-AEF1-3C0DFAD6EED6}">
      <dsp:nvSpPr>
        <dsp:cNvPr id="0" name=""/>
        <dsp:cNvSpPr/>
      </dsp:nvSpPr>
      <dsp:spPr>
        <a:xfrm>
          <a:off x="5269881" y="1815017"/>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466850">
            <a:lnSpc>
              <a:spcPct val="100000"/>
            </a:lnSpc>
            <a:spcBef>
              <a:spcPct val="0"/>
            </a:spcBef>
            <a:spcAft>
              <a:spcPct val="35000"/>
            </a:spcAft>
            <a:buNone/>
            <a:defRPr b="1"/>
          </a:pPr>
          <a:r>
            <a:rPr lang="en-US" sz="3300" kern="1200"/>
            <a:t>Employability Pathway</a:t>
          </a:r>
        </a:p>
      </dsp:txBody>
      <dsp:txXfrm>
        <a:off x="5269881" y="1815017"/>
        <a:ext cx="4320000" cy="648000"/>
      </dsp:txXfrm>
    </dsp:sp>
    <dsp:sp modelId="{B777B375-57C1-475D-BFF4-EABC8A74B1ED}">
      <dsp:nvSpPr>
        <dsp:cNvPr id="0" name=""/>
        <dsp:cNvSpPr/>
      </dsp:nvSpPr>
      <dsp:spPr>
        <a:xfrm>
          <a:off x="5269881" y="2524509"/>
          <a:ext cx="4320000" cy="720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dirty="0"/>
            <a:t>(Technical &amp; Vocational Pathways)</a:t>
          </a:r>
        </a:p>
      </dsp:txBody>
      <dsp:txXfrm>
        <a:off x="5269881" y="2524509"/>
        <a:ext cx="4320000" cy="7208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F8E8DA-69F1-4CF9-AE3F-A0B8B5A99EC1}">
      <dsp:nvSpPr>
        <dsp:cNvPr id="0" name=""/>
        <dsp:cNvSpPr/>
      </dsp:nvSpPr>
      <dsp:spPr>
        <a:xfrm>
          <a:off x="0" y="814339"/>
          <a:ext cx="5606327" cy="150339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681C3F-5616-4127-A71B-20C5698911FA}">
      <dsp:nvSpPr>
        <dsp:cNvPr id="0" name=""/>
        <dsp:cNvSpPr/>
      </dsp:nvSpPr>
      <dsp:spPr>
        <a:xfrm>
          <a:off x="454777" y="1152603"/>
          <a:ext cx="826867" cy="82686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73C4970-9142-4D84-AFD9-508425551EA6}">
      <dsp:nvSpPr>
        <dsp:cNvPr id="0" name=""/>
        <dsp:cNvSpPr/>
      </dsp:nvSpPr>
      <dsp:spPr>
        <a:xfrm>
          <a:off x="1736422" y="814339"/>
          <a:ext cx="2522847" cy="1503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09" tIns="159109" rIns="159109" bIns="159109" numCol="1" spcCol="1270" anchor="ctr" anchorCtr="0">
          <a:noAutofit/>
        </a:bodyPr>
        <a:lstStyle/>
        <a:p>
          <a:pPr marL="0" lvl="0" indent="0" algn="l" defTabSz="844550">
            <a:lnSpc>
              <a:spcPct val="100000"/>
            </a:lnSpc>
            <a:spcBef>
              <a:spcPct val="0"/>
            </a:spcBef>
            <a:spcAft>
              <a:spcPct val="35000"/>
            </a:spcAft>
            <a:buNone/>
          </a:pPr>
          <a:r>
            <a:rPr lang="en-US" sz="1900" kern="1200" dirty="0"/>
            <a:t>Youth Center: focused on youth ages 16-24 years old	</a:t>
          </a:r>
        </a:p>
      </dsp:txBody>
      <dsp:txXfrm>
        <a:off x="1736422" y="814339"/>
        <a:ext cx="2522847" cy="1503396"/>
      </dsp:txXfrm>
    </dsp:sp>
    <dsp:sp modelId="{A95C4568-6D75-4535-B66A-A7B4B7445859}">
      <dsp:nvSpPr>
        <dsp:cNvPr id="0" name=""/>
        <dsp:cNvSpPr/>
      </dsp:nvSpPr>
      <dsp:spPr>
        <a:xfrm>
          <a:off x="4259269" y="814339"/>
          <a:ext cx="1347057" cy="1503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09" tIns="159109" rIns="159109" bIns="159109" numCol="1" spcCol="1270" anchor="ctr" anchorCtr="0">
          <a:noAutofit/>
        </a:bodyPr>
        <a:lstStyle/>
        <a:p>
          <a:pPr marL="0" lvl="0" indent="0" algn="l" defTabSz="622300">
            <a:lnSpc>
              <a:spcPct val="100000"/>
            </a:lnSpc>
            <a:spcBef>
              <a:spcPct val="0"/>
            </a:spcBef>
            <a:spcAft>
              <a:spcPct val="35000"/>
            </a:spcAft>
            <a:buNone/>
          </a:pPr>
          <a:r>
            <a:rPr lang="en-US" sz="1400" kern="1200"/>
            <a:t>Develop pathways-guiding tool</a:t>
          </a:r>
        </a:p>
      </dsp:txBody>
      <dsp:txXfrm>
        <a:off x="4259269" y="814339"/>
        <a:ext cx="1347057" cy="1503396"/>
      </dsp:txXfrm>
    </dsp:sp>
    <dsp:sp modelId="{8D6D68B7-CCE4-4EB2-909E-DD5B248E672E}">
      <dsp:nvSpPr>
        <dsp:cNvPr id="0" name=""/>
        <dsp:cNvSpPr/>
      </dsp:nvSpPr>
      <dsp:spPr>
        <a:xfrm>
          <a:off x="0" y="2693585"/>
          <a:ext cx="5606327" cy="150339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5D8CF5-4648-4943-B6FB-B0E562CF3571}">
      <dsp:nvSpPr>
        <dsp:cNvPr id="0" name=""/>
        <dsp:cNvSpPr/>
      </dsp:nvSpPr>
      <dsp:spPr>
        <a:xfrm>
          <a:off x="454777" y="3031849"/>
          <a:ext cx="826867" cy="82686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33B847A-FD1C-4F9D-8BC8-7E3FE837AE8C}">
      <dsp:nvSpPr>
        <dsp:cNvPr id="0" name=""/>
        <dsp:cNvSpPr/>
      </dsp:nvSpPr>
      <dsp:spPr>
        <a:xfrm>
          <a:off x="1736422" y="2693585"/>
          <a:ext cx="3869904" cy="15033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109" tIns="159109" rIns="159109" bIns="159109" numCol="1" spcCol="1270" anchor="ctr" anchorCtr="0">
          <a:noAutofit/>
        </a:bodyPr>
        <a:lstStyle/>
        <a:p>
          <a:pPr marL="0" lvl="0" indent="0" algn="l" defTabSz="844550">
            <a:lnSpc>
              <a:spcPct val="100000"/>
            </a:lnSpc>
            <a:spcBef>
              <a:spcPct val="0"/>
            </a:spcBef>
            <a:spcAft>
              <a:spcPct val="35000"/>
            </a:spcAft>
            <a:buNone/>
          </a:pPr>
          <a:r>
            <a:rPr lang="en-US" sz="1900" kern="1200"/>
            <a:t>Youth Task Force involvement in advocating for better youth services</a:t>
          </a:r>
        </a:p>
      </dsp:txBody>
      <dsp:txXfrm>
        <a:off x="1736422" y="2693585"/>
        <a:ext cx="3869904" cy="150339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AA0A79-8DF0-4D76-95B4-F6A1334AA384}" type="datetimeFigureOut">
              <a:rPr lang="en-US" smtClean="0"/>
              <a:t>7/15/2020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2925A0-1671-4F04-8D02-293280771854}" type="slidenum">
              <a:rPr lang="en-US" smtClean="0"/>
              <a:t>‹#›</a:t>
            </a:fld>
            <a:endParaRPr lang="en-US"/>
          </a:p>
        </p:txBody>
      </p:sp>
    </p:spTree>
    <p:extLst>
      <p:ext uri="{BB962C8B-B14F-4D97-AF65-F5344CB8AC3E}">
        <p14:creationId xmlns:p14="http://schemas.microsoft.com/office/powerpoint/2010/main" val="527444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however, we felt that we did not have the full picture of who are young people in the camp, what types of opportunities are available and the types of knowledge and skills they need to become socially and economically resilient in their current setting.</a:t>
            </a:r>
          </a:p>
        </p:txBody>
      </p:sp>
      <p:sp>
        <p:nvSpPr>
          <p:cNvPr id="4" name="Slide Number Placeholder 3"/>
          <p:cNvSpPr>
            <a:spLocks noGrp="1"/>
          </p:cNvSpPr>
          <p:nvPr>
            <p:ph type="sldNum" sz="quarter" idx="5"/>
          </p:nvPr>
        </p:nvSpPr>
        <p:spPr/>
        <p:txBody>
          <a:bodyPr/>
          <a:lstStyle/>
          <a:p>
            <a:fld id="{455EEEFC-5B65-4D5F-943B-34E07F4C65F4}" type="slidenum">
              <a:rPr lang="en-US" smtClean="0"/>
              <a:t>2</a:t>
            </a:fld>
            <a:endParaRPr lang="en-US" dirty="0"/>
          </a:p>
        </p:txBody>
      </p:sp>
    </p:spTree>
    <p:extLst>
      <p:ext uri="{BB962C8B-B14F-4D97-AF65-F5344CB8AC3E}">
        <p14:creationId xmlns:p14="http://schemas.microsoft.com/office/powerpoint/2010/main" val="3705601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total of four FGD were conducted in </a:t>
            </a:r>
            <a:r>
              <a:rPr lang="en-US" dirty="0" err="1"/>
              <a:t>zaatari</a:t>
            </a:r>
            <a:r>
              <a:rPr lang="en-US" dirty="0"/>
              <a:t> in district 5</a:t>
            </a:r>
          </a:p>
        </p:txBody>
      </p:sp>
      <p:sp>
        <p:nvSpPr>
          <p:cNvPr id="4" name="Slide Number Placeholder 3"/>
          <p:cNvSpPr>
            <a:spLocks noGrp="1"/>
          </p:cNvSpPr>
          <p:nvPr>
            <p:ph type="sldNum" sz="quarter" idx="5"/>
          </p:nvPr>
        </p:nvSpPr>
        <p:spPr/>
        <p:txBody>
          <a:bodyPr/>
          <a:lstStyle/>
          <a:p>
            <a:fld id="{455EEEFC-5B65-4D5F-943B-34E07F4C65F4}" type="slidenum">
              <a:rPr lang="en-US" smtClean="0"/>
              <a:t>20</a:t>
            </a:fld>
            <a:endParaRPr lang="en-US"/>
          </a:p>
        </p:txBody>
      </p:sp>
    </p:spTree>
    <p:extLst>
      <p:ext uri="{BB962C8B-B14F-4D97-AF65-F5344CB8AC3E}">
        <p14:creationId xmlns:p14="http://schemas.microsoft.com/office/powerpoint/2010/main" val="3843964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for digital pathway after COVID 19</a:t>
            </a:r>
          </a:p>
        </p:txBody>
      </p:sp>
      <p:sp>
        <p:nvSpPr>
          <p:cNvPr id="4" name="Slide Number Placeholder 3"/>
          <p:cNvSpPr>
            <a:spLocks noGrp="1"/>
          </p:cNvSpPr>
          <p:nvPr>
            <p:ph type="sldNum" sz="quarter" idx="5"/>
          </p:nvPr>
        </p:nvSpPr>
        <p:spPr/>
        <p:txBody>
          <a:bodyPr/>
          <a:lstStyle/>
          <a:p>
            <a:fld id="{BC2925A0-1671-4F04-8D02-293280771854}" type="slidenum">
              <a:rPr lang="en-US" smtClean="0"/>
              <a:t>25</a:t>
            </a:fld>
            <a:endParaRPr lang="en-US"/>
          </a:p>
        </p:txBody>
      </p:sp>
    </p:spTree>
    <p:extLst>
      <p:ext uri="{BB962C8B-B14F-4D97-AF65-F5344CB8AC3E}">
        <p14:creationId xmlns:p14="http://schemas.microsoft.com/office/powerpoint/2010/main" val="42394493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Youth under the age of 16 are more oriented towards university</a:t>
            </a:r>
          </a:p>
          <a:p>
            <a:r>
              <a:rPr lang="en-US" dirty="0"/>
              <a:t>Over 18, employment </a:t>
            </a:r>
          </a:p>
          <a:p>
            <a:r>
              <a:rPr lang="en-US" dirty="0"/>
              <a:t>Larger burden on boys to help provide for their families</a:t>
            </a:r>
          </a:p>
        </p:txBody>
      </p:sp>
      <p:sp>
        <p:nvSpPr>
          <p:cNvPr id="4" name="Slide Number Placeholder 3"/>
          <p:cNvSpPr>
            <a:spLocks noGrp="1"/>
          </p:cNvSpPr>
          <p:nvPr>
            <p:ph type="sldNum" sz="quarter" idx="5"/>
          </p:nvPr>
        </p:nvSpPr>
        <p:spPr/>
        <p:txBody>
          <a:bodyPr/>
          <a:lstStyle/>
          <a:p>
            <a:fld id="{455EEEFC-5B65-4D5F-943B-34E07F4C65F4}" type="slidenum">
              <a:rPr lang="en-US" smtClean="0"/>
              <a:t>26</a:t>
            </a:fld>
            <a:endParaRPr lang="en-US"/>
          </a:p>
        </p:txBody>
      </p:sp>
    </p:spTree>
    <p:extLst>
      <p:ext uri="{BB962C8B-B14F-4D97-AF65-F5344CB8AC3E}">
        <p14:creationId xmlns:p14="http://schemas.microsoft.com/office/powerpoint/2010/main" val="3837581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Youth under the age of 16 are more oriented towards university</a:t>
            </a:r>
          </a:p>
          <a:p>
            <a:r>
              <a:rPr lang="en-US" dirty="0"/>
              <a:t>Over 18, employment </a:t>
            </a:r>
          </a:p>
          <a:p>
            <a:r>
              <a:rPr lang="en-US" dirty="0"/>
              <a:t>Larger burden on boys to help provide for their families</a:t>
            </a:r>
          </a:p>
          <a:p>
            <a:endParaRPr lang="en-US" dirty="0"/>
          </a:p>
        </p:txBody>
      </p:sp>
      <p:sp>
        <p:nvSpPr>
          <p:cNvPr id="4" name="Slide Number Placeholder 3"/>
          <p:cNvSpPr>
            <a:spLocks noGrp="1"/>
          </p:cNvSpPr>
          <p:nvPr>
            <p:ph type="sldNum" sz="quarter" idx="5"/>
          </p:nvPr>
        </p:nvSpPr>
        <p:spPr/>
        <p:txBody>
          <a:bodyPr/>
          <a:lstStyle/>
          <a:p>
            <a:fld id="{455EEEFC-5B65-4D5F-943B-34E07F4C65F4}" type="slidenum">
              <a:rPr lang="en-US" smtClean="0"/>
              <a:t>27</a:t>
            </a:fld>
            <a:endParaRPr lang="en-US"/>
          </a:p>
        </p:txBody>
      </p:sp>
    </p:spTree>
    <p:extLst>
      <p:ext uri="{BB962C8B-B14F-4D97-AF65-F5344CB8AC3E}">
        <p14:creationId xmlns:p14="http://schemas.microsoft.com/office/powerpoint/2010/main" val="3296447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US" dirty="0"/>
              <a:t>Examples of survey questions: </a:t>
            </a:r>
          </a:p>
          <a:p>
            <a:pPr lvl="0" fontAlgn="base"/>
            <a:endParaRPr lang="en-US" dirty="0"/>
          </a:p>
          <a:p>
            <a:pPr lvl="0" fontAlgn="base"/>
            <a:r>
              <a:rPr lang="en-US" dirty="0"/>
              <a:t>Characteristics: age, gender, marital status, District, education Level, </a:t>
            </a:r>
          </a:p>
          <a:p>
            <a:pPr lvl="0" fontAlgn="base"/>
            <a:r>
              <a:rPr lang="en-US" dirty="0"/>
              <a:t>Current engagement: employed, in training, in school/university, self-employed </a:t>
            </a:r>
          </a:p>
          <a:p>
            <a:pPr lvl="0"/>
            <a:r>
              <a:rPr lang="en-US" dirty="0"/>
              <a:t>What do you wish to do in the near future? Do you feel that you have the skills required to achieve these goals?</a:t>
            </a:r>
          </a:p>
          <a:p>
            <a:pPr lvl="0"/>
            <a:r>
              <a:rPr lang="en-US" dirty="0"/>
              <a:t>What kind of services are available in the camp to help you with reaching your near goal?</a:t>
            </a:r>
          </a:p>
          <a:p>
            <a:r>
              <a:rPr lang="en-US" dirty="0"/>
              <a:t>What are the programs you’ve participated in the camp?</a:t>
            </a:r>
          </a:p>
          <a:p>
            <a:pPr lvl="0"/>
            <a:r>
              <a:rPr lang="en-US" dirty="0"/>
              <a:t>If you attended any trainings, how do you believe the trainings you attended affected you on a personal, interpersonal, and technical level</a:t>
            </a:r>
            <a:r>
              <a:rPr lang="en-US" sz="800" dirty="0"/>
              <a:t> </a:t>
            </a:r>
            <a:r>
              <a:rPr lang="en-US" dirty="0"/>
              <a:t>?  </a:t>
            </a:r>
          </a:p>
          <a:p>
            <a:pPr lvl="0"/>
            <a:r>
              <a:rPr lang="en-US" dirty="0"/>
              <a:t>What do you think is the biggest problem concerning youth engagement and youth services in the camps today?</a:t>
            </a:r>
          </a:p>
          <a:p>
            <a:r>
              <a:rPr lang="en-US" dirty="0"/>
              <a:t>What types of programming do you think have the biggest impact?</a:t>
            </a:r>
          </a:p>
          <a:p>
            <a:r>
              <a:rPr lang="en-US" dirty="0"/>
              <a:t> </a:t>
            </a:r>
          </a:p>
          <a:p>
            <a:r>
              <a:rPr lang="en-US" dirty="0"/>
              <a:t>FGD questions:</a:t>
            </a:r>
          </a:p>
          <a:p>
            <a:endParaRPr lang="en-US" dirty="0"/>
          </a:p>
          <a:p>
            <a:r>
              <a:rPr lang="en-US" sz="1200" b="1" u="sng" kern="1200" dirty="0">
                <a:solidFill>
                  <a:schemeClr val="tx1"/>
                </a:solidFill>
                <a:effectLst/>
                <a:latin typeface="+mn-lt"/>
                <a:ea typeface="+mn-ea"/>
                <a:cs typeface="+mn-cs"/>
              </a:rPr>
              <a:t>Youth</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What are you doing now? </a:t>
            </a:r>
          </a:p>
          <a:p>
            <a:r>
              <a:rPr lang="en-US" sz="1200" kern="1200" dirty="0">
                <a:solidFill>
                  <a:schemeClr val="tx1"/>
                </a:solidFill>
                <a:effectLst/>
                <a:latin typeface="+mn-lt"/>
                <a:ea typeface="+mn-ea"/>
                <a:cs typeface="+mn-cs"/>
              </a:rPr>
              <a:t>What do you want to do in the near future?</a:t>
            </a:r>
          </a:p>
          <a:p>
            <a:r>
              <a:rPr lang="en-US" sz="1200" kern="1200" dirty="0">
                <a:solidFill>
                  <a:schemeClr val="tx1"/>
                </a:solidFill>
                <a:effectLst/>
                <a:latin typeface="+mn-lt"/>
                <a:ea typeface="+mn-ea"/>
                <a:cs typeface="+mn-cs"/>
              </a:rPr>
              <a:t>Do you feel like you have the skills to achieve your goals?</a:t>
            </a:r>
          </a:p>
          <a:p>
            <a:r>
              <a:rPr lang="en-US" sz="1200" kern="1200" dirty="0">
                <a:solidFill>
                  <a:schemeClr val="tx1"/>
                </a:solidFill>
                <a:effectLst/>
                <a:latin typeface="+mn-lt"/>
                <a:ea typeface="+mn-ea"/>
                <a:cs typeface="+mn-cs"/>
              </a:rPr>
              <a:t>What are the barriers you face when participating in programming? Dropouts?</a:t>
            </a:r>
          </a:p>
          <a:p>
            <a:r>
              <a:rPr lang="en-US" sz="1200" kern="1200" dirty="0">
                <a:solidFill>
                  <a:schemeClr val="tx1"/>
                </a:solidFill>
                <a:effectLst/>
                <a:latin typeface="+mn-lt"/>
                <a:ea typeface="+mn-ea"/>
                <a:cs typeface="+mn-cs"/>
              </a:rPr>
              <a:t>What services are available in the camp to help you achieve your goals?</a:t>
            </a:r>
          </a:p>
          <a:p>
            <a:r>
              <a:rPr lang="en-US" sz="1200" kern="1200" dirty="0">
                <a:solidFill>
                  <a:schemeClr val="tx1"/>
                </a:solidFill>
                <a:effectLst/>
                <a:latin typeface="+mn-lt"/>
                <a:ea typeface="+mn-ea"/>
                <a:cs typeface="+mn-cs"/>
              </a:rPr>
              <a:t>Do you have a job? Are you satisfied? Why or why not?</a:t>
            </a:r>
          </a:p>
          <a:p>
            <a:r>
              <a:rPr lang="en-US" sz="1200" kern="1200" dirty="0">
                <a:solidFill>
                  <a:schemeClr val="tx1"/>
                </a:solidFill>
                <a:effectLst/>
                <a:latin typeface="+mn-lt"/>
                <a:ea typeface="+mn-ea"/>
                <a:cs typeface="+mn-cs"/>
              </a:rPr>
              <a:t>Have you participated in community service initiatives before? What does volunteering mean? Does it add any value to you?</a:t>
            </a:r>
          </a:p>
          <a:p>
            <a:r>
              <a:rPr lang="en-US" sz="1200" kern="1200" dirty="0">
                <a:solidFill>
                  <a:schemeClr val="tx1"/>
                </a:solidFill>
                <a:effectLst/>
                <a:latin typeface="+mn-lt"/>
                <a:ea typeface="+mn-ea"/>
                <a:cs typeface="+mn-cs"/>
              </a:rPr>
              <a:t>What do you think about the programs in the camp? Are they suitable? (timing, transportation)</a:t>
            </a:r>
          </a:p>
          <a:p>
            <a:r>
              <a:rPr lang="en-US" sz="1200" kern="1200" dirty="0">
                <a:solidFill>
                  <a:schemeClr val="tx1"/>
                </a:solidFill>
                <a:effectLst/>
                <a:latin typeface="+mn-lt"/>
                <a:ea typeface="+mn-ea"/>
                <a:cs typeface="+mn-cs"/>
              </a:rPr>
              <a:t>Why do you go to school? What do you expect from it?</a:t>
            </a:r>
          </a:p>
          <a:p>
            <a:r>
              <a:rPr lang="en-US" sz="1200" kern="1200" dirty="0">
                <a:solidFill>
                  <a:schemeClr val="tx1"/>
                </a:solidFill>
                <a:effectLst/>
                <a:latin typeface="+mn-lt"/>
                <a:ea typeface="+mn-ea"/>
                <a:cs typeface="+mn-cs"/>
              </a:rPr>
              <a:t>What do you need to achieve your goals? (what kinds of trainings?) </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Parents/Community members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How do you engage with youth in the camp? (parents, facilitator, community leader, NA)</a:t>
            </a:r>
          </a:p>
          <a:p>
            <a:r>
              <a:rPr lang="en-US" sz="1200" kern="1200" dirty="0">
                <a:solidFill>
                  <a:schemeClr val="tx1"/>
                </a:solidFill>
                <a:effectLst/>
                <a:latin typeface="+mn-lt"/>
                <a:ea typeface="+mn-ea"/>
                <a:cs typeface="+mn-cs"/>
              </a:rPr>
              <a:t>What factors do you think affect youth personal well-being? (education, recreational activities, social time, basic needs met, safety and security, livelihoods opportunities, </a:t>
            </a:r>
            <a:r>
              <a:rPr lang="en-US" sz="1200" kern="1200" dirty="0" err="1">
                <a:solidFill>
                  <a:schemeClr val="tx1"/>
                </a:solidFill>
                <a:effectLst/>
                <a:latin typeface="+mn-lt"/>
                <a:ea typeface="+mn-ea"/>
                <a:cs typeface="+mn-cs"/>
              </a:rPr>
              <a:t>etc</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What do you think about youth services in the camp? What do they do for youth? Which programs are the most important? Why?</a:t>
            </a:r>
          </a:p>
          <a:p>
            <a:r>
              <a:rPr lang="en-US" sz="1200" kern="1200" dirty="0">
                <a:solidFill>
                  <a:schemeClr val="tx1"/>
                </a:solidFill>
                <a:effectLst/>
                <a:latin typeface="+mn-lt"/>
                <a:ea typeface="+mn-ea"/>
                <a:cs typeface="+mn-cs"/>
              </a:rPr>
              <a:t> What do you think the youth need to succeed in the camp?</a:t>
            </a:r>
          </a:p>
          <a:p>
            <a:r>
              <a:rPr lang="en-US" sz="1200" kern="1200" dirty="0">
                <a:solidFill>
                  <a:schemeClr val="tx1"/>
                </a:solidFill>
                <a:effectLst/>
                <a:latin typeface="+mn-lt"/>
                <a:ea typeface="+mn-ea"/>
                <a:cs typeface="+mn-cs"/>
              </a:rPr>
              <a:t>What do you see as the specific challenges faced by girls? Youth with disabilities?</a:t>
            </a:r>
          </a:p>
          <a:p>
            <a:r>
              <a:rPr lang="en-US" sz="1200" kern="1200" dirty="0">
                <a:solidFill>
                  <a:schemeClr val="tx1"/>
                </a:solidFill>
                <a:effectLst/>
                <a:latin typeface="+mn-lt"/>
                <a:ea typeface="+mn-ea"/>
                <a:cs typeface="+mn-cs"/>
              </a:rPr>
              <a:t>Why do you think youth fail to engage in programs in the camp?</a:t>
            </a:r>
          </a:p>
          <a:p>
            <a:r>
              <a:rPr lang="en-US" sz="1200" kern="1200" dirty="0">
                <a:solidFill>
                  <a:schemeClr val="tx1"/>
                </a:solidFill>
                <a:effectLst/>
                <a:latin typeface="+mn-lt"/>
                <a:ea typeface="+mn-ea"/>
                <a:cs typeface="+mn-cs"/>
              </a:rPr>
              <a:t>Do your children participate in any youth programming (Makani, NRC, </a:t>
            </a:r>
            <a:r>
              <a:rPr lang="en-US" sz="1200" kern="1200" dirty="0" err="1">
                <a:solidFill>
                  <a:schemeClr val="tx1"/>
                </a:solidFill>
                <a:effectLst/>
                <a:latin typeface="+mn-lt"/>
                <a:ea typeface="+mn-ea"/>
                <a:cs typeface="+mn-cs"/>
              </a:rPr>
              <a:t>ri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etc</a:t>
            </a:r>
            <a:r>
              <a:rPr lang="en-US" sz="1200" kern="1200" dirty="0">
                <a:solidFill>
                  <a:schemeClr val="tx1"/>
                </a:solidFill>
                <a:effectLst/>
                <a:latin typeface="+mn-lt"/>
                <a:ea typeface="+mn-ea"/>
                <a:cs typeface="+mn-cs"/>
              </a:rPr>
              <a:t>? If yes, which one? And what do you see as the effects in your children? If no, do you think its important? Do you know about programs in the camp?</a:t>
            </a:r>
          </a:p>
          <a:p>
            <a:endParaRPr lang="en-US" dirty="0"/>
          </a:p>
        </p:txBody>
      </p:sp>
      <p:sp>
        <p:nvSpPr>
          <p:cNvPr id="4" name="Slide Number Placeholder 3"/>
          <p:cNvSpPr>
            <a:spLocks noGrp="1"/>
          </p:cNvSpPr>
          <p:nvPr>
            <p:ph type="sldNum" sz="quarter" idx="5"/>
          </p:nvPr>
        </p:nvSpPr>
        <p:spPr/>
        <p:txBody>
          <a:bodyPr/>
          <a:lstStyle/>
          <a:p>
            <a:fld id="{455EEEFC-5B65-4D5F-943B-34E07F4C65F4}" type="slidenum">
              <a:rPr lang="en-US" smtClean="0"/>
              <a:t>4</a:t>
            </a:fld>
            <a:endParaRPr lang="en-US"/>
          </a:p>
        </p:txBody>
      </p:sp>
    </p:spTree>
    <p:extLst>
      <p:ext uri="{BB962C8B-B14F-4D97-AF65-F5344CB8AC3E}">
        <p14:creationId xmlns:p14="http://schemas.microsoft.com/office/powerpoint/2010/main" val="1617063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2925A0-1671-4F04-8D02-293280771854}" type="slidenum">
              <a:rPr lang="en-US" smtClean="0"/>
              <a:t>5</a:t>
            </a:fld>
            <a:endParaRPr lang="en-US"/>
          </a:p>
        </p:txBody>
      </p:sp>
    </p:spTree>
    <p:extLst>
      <p:ext uri="{BB962C8B-B14F-4D97-AF65-F5344CB8AC3E}">
        <p14:creationId xmlns:p14="http://schemas.microsoft.com/office/powerpoint/2010/main" val="3707877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2925A0-1671-4F04-8D02-293280771854}" type="slidenum">
              <a:rPr lang="en-US" smtClean="0"/>
              <a:t>10</a:t>
            </a:fld>
            <a:endParaRPr lang="en-US"/>
          </a:p>
        </p:txBody>
      </p:sp>
    </p:spTree>
    <p:extLst>
      <p:ext uri="{BB962C8B-B14F-4D97-AF65-F5344CB8AC3E}">
        <p14:creationId xmlns:p14="http://schemas.microsoft.com/office/powerpoint/2010/main" val="2224400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fld id="{455EEEFC-5B65-4D5F-943B-34E07F4C65F4}" type="slidenum">
              <a:rPr lang="en-US" smtClean="0"/>
              <a:t>11</a:t>
            </a:fld>
            <a:endParaRPr lang="en-US" dirty="0"/>
          </a:p>
        </p:txBody>
      </p:sp>
    </p:spTree>
    <p:extLst>
      <p:ext uri="{BB962C8B-B14F-4D97-AF65-F5344CB8AC3E}">
        <p14:creationId xmlns:p14="http://schemas.microsoft.com/office/powerpoint/2010/main" val="3867302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a:t>
            </a:r>
            <a:r>
              <a:rPr lang="ar-SA" sz="1200" kern="1200" dirty="0">
                <a:solidFill>
                  <a:schemeClr val="tx1"/>
                </a:solidFill>
                <a:effectLst/>
                <a:latin typeface="+mn-lt"/>
                <a:ea typeface="+mn-ea"/>
                <a:cs typeface="+mn-cs"/>
              </a:rPr>
              <a:t>93</a:t>
            </a:r>
            <a:r>
              <a:rPr lang="en-US" sz="1200" kern="1200" dirty="0">
                <a:solidFill>
                  <a:schemeClr val="tx1"/>
                </a:solidFill>
                <a:effectLst/>
                <a:latin typeface="+mn-lt"/>
                <a:ea typeface="+mn-ea"/>
                <a:cs typeface="+mn-cs"/>
              </a:rPr>
              <a:t> (38%; 51% female) of youth expressed benefiting from the trainings and majority (51% out of the 193) felt that programs available in camps increased their skills in general but didn’t specify which skills. 15.5% felt they gained more experience and overall knowledge viewing the programs as educational, while 14.5% felt an increase in technical and vocational skills followed by 13.5% felt that the trainings increased their soft skills (interpersonal skills, communication, leadership, self-confidence).  When desegregating by gender, majority of both females and males feel they’ve gained skills in general without specifying (50% and 51% respectively).  However, the next majority of females feel they’ve gained overall knowledge (19%), followed by soft skills (13%), and technical and vocational skills (12%).  Males feel they’ve mostly gained technical and vocational skills (17%) followed by soft skills (13%) and overall knowledge (11%).  When further breaking down the numbers by age group, both age groups believe they’ve gained general skills.  Youth below age 18 years old mostly feel they’ve gained overall knowledge (20%), followed by soft skills (15%), and technical and vocational skills (12%).  Youth above 18 years old mostly felt they’ve gained technical and vocational skills (18%) followed by soft skills (12%) and overall knowledge (12%).</a:t>
            </a:r>
          </a:p>
          <a:p>
            <a:endParaRPr lang="en-US" dirty="0"/>
          </a:p>
        </p:txBody>
      </p:sp>
      <p:sp>
        <p:nvSpPr>
          <p:cNvPr id="4" name="Slide Number Placeholder 3"/>
          <p:cNvSpPr>
            <a:spLocks noGrp="1"/>
          </p:cNvSpPr>
          <p:nvPr>
            <p:ph type="sldNum" sz="quarter" idx="5"/>
          </p:nvPr>
        </p:nvSpPr>
        <p:spPr/>
        <p:txBody>
          <a:bodyPr/>
          <a:lstStyle/>
          <a:p>
            <a:fld id="{455EEEFC-5B65-4D5F-943B-34E07F4C65F4}" type="slidenum">
              <a:rPr lang="en-US" smtClean="0"/>
              <a:t>15</a:t>
            </a:fld>
            <a:endParaRPr lang="en-US"/>
          </a:p>
        </p:txBody>
      </p:sp>
    </p:spTree>
    <p:extLst>
      <p:ext uri="{BB962C8B-B14F-4D97-AF65-F5344CB8AC3E}">
        <p14:creationId xmlns:p14="http://schemas.microsoft.com/office/powerpoint/2010/main" val="3358658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*Youth were allowed to select more than one option*</a:t>
            </a:r>
          </a:p>
          <a:p>
            <a:endParaRPr lang="en-US" dirty="0"/>
          </a:p>
        </p:txBody>
      </p:sp>
      <p:sp>
        <p:nvSpPr>
          <p:cNvPr id="4" name="Slide Number Placeholder 3"/>
          <p:cNvSpPr>
            <a:spLocks noGrp="1"/>
          </p:cNvSpPr>
          <p:nvPr>
            <p:ph type="sldNum" sz="quarter" idx="5"/>
          </p:nvPr>
        </p:nvSpPr>
        <p:spPr/>
        <p:txBody>
          <a:bodyPr/>
          <a:lstStyle/>
          <a:p>
            <a:fld id="{BC2925A0-1671-4F04-8D02-293280771854}" type="slidenum">
              <a:rPr lang="en-US" smtClean="0"/>
              <a:t>16</a:t>
            </a:fld>
            <a:endParaRPr lang="en-US"/>
          </a:p>
        </p:txBody>
      </p:sp>
    </p:spTree>
    <p:extLst>
      <p:ext uri="{BB962C8B-B14F-4D97-AF65-F5344CB8AC3E}">
        <p14:creationId xmlns:p14="http://schemas.microsoft.com/office/powerpoint/2010/main" val="2874162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2925A0-1671-4F04-8D02-293280771854}" type="slidenum">
              <a:rPr lang="en-US" smtClean="0"/>
              <a:t>17</a:t>
            </a:fld>
            <a:endParaRPr lang="en-US"/>
          </a:p>
        </p:txBody>
      </p:sp>
    </p:spTree>
    <p:extLst>
      <p:ext uri="{BB962C8B-B14F-4D97-AF65-F5344CB8AC3E}">
        <p14:creationId xmlns:p14="http://schemas.microsoft.com/office/powerpoint/2010/main" val="3049214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When desegregating by age group and gender, the top two priorities are </a:t>
            </a:r>
            <a:r>
              <a:rPr lang="en-US" sz="1200" b="1" dirty="0"/>
              <a:t>TVET</a:t>
            </a:r>
            <a:r>
              <a:rPr lang="en-US" sz="1200" dirty="0"/>
              <a:t> and </a:t>
            </a:r>
            <a:r>
              <a:rPr lang="en-US" sz="1200" b="1" dirty="0"/>
              <a:t>computer skills</a:t>
            </a:r>
            <a:r>
              <a:rPr lang="en-US" sz="12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Youth were asked about the types of program they would want to have in the camps and majority (24%) agreed that they would like more TVET trainings—advanced levels, better quality, and accredited.  This is followed by advanced computer skills including programming (19%) and higher education programs (13%) (education programs to support with Tawjihi, remedial education, and higher education).  12% believe that the programs available are sufficient.  7% would like programs focusing on employability and language It is worth noting that 6% of youth do not know they type of programs that they would want and 6% believes that there should be more skills development and guidance programs.  When desegregating by age group and gender, the top two priorities are TVET and computer skills.  However, for females, the third priority is education (16%) while males believe are programs are available (12%).  Youth below age 18 prioritize computer skills and education (20%) over TVET (19%)  while youth above 18 years old prioritize employability opportunities third (11%) most wanted programs after TVET (28%) and Computer skills (18%).</a:t>
            </a:r>
          </a:p>
          <a:p>
            <a:endParaRPr lang="en-US" dirty="0"/>
          </a:p>
        </p:txBody>
      </p:sp>
      <p:sp>
        <p:nvSpPr>
          <p:cNvPr id="4" name="Slide Number Placeholder 3"/>
          <p:cNvSpPr>
            <a:spLocks noGrp="1"/>
          </p:cNvSpPr>
          <p:nvPr>
            <p:ph type="sldNum" sz="quarter" idx="5"/>
          </p:nvPr>
        </p:nvSpPr>
        <p:spPr/>
        <p:txBody>
          <a:bodyPr/>
          <a:lstStyle/>
          <a:p>
            <a:fld id="{455EEEFC-5B65-4D5F-943B-34E07F4C65F4}" type="slidenum">
              <a:rPr lang="en-US" smtClean="0"/>
              <a:t>18</a:t>
            </a:fld>
            <a:endParaRPr lang="en-US" dirty="0"/>
          </a:p>
        </p:txBody>
      </p:sp>
    </p:spTree>
    <p:extLst>
      <p:ext uri="{BB962C8B-B14F-4D97-AF65-F5344CB8AC3E}">
        <p14:creationId xmlns:p14="http://schemas.microsoft.com/office/powerpoint/2010/main" val="221786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0157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2039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7385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B61BEF0D-F0BB-DE4B-95CE-6DB70DBA9567}" type="datetimeFigureOut">
              <a:rPr lang="en-US" smtClean="0"/>
              <a:pPr/>
              <a:t>7/15/2020</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5811172"/>
      </p:ext>
    </p:extLst>
  </p:cSld>
  <p:clrMap bg1="dk1" tx1="lt1" bg2="dk2" tx2="lt2" accent1="accent1" accent2="accent2" accent3="accent3" accent4="accent4" accent5="accent5" accent6="accent6" hlink="hlink" folHlink="folHlink"/>
  <p:sldLayoutIdLst>
    <p:sldLayoutId id="2147483724" r:id="rId1"/>
    <p:sldLayoutId id="2147483721" r:id="rId2"/>
    <p:sldLayoutId id="2147483720" r:id="rId3"/>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object, clock, meter&#10;&#10;Description automatically generated">
            <a:extLst>
              <a:ext uri="{FF2B5EF4-FFF2-40B4-BE49-F238E27FC236}">
                <a16:creationId xmlns:a16="http://schemas.microsoft.com/office/drawing/2014/main" id="{523C04B2-42B5-4CDD-871C-489E63415858}"/>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34276" y="2246663"/>
            <a:ext cx="10923448" cy="1392737"/>
          </a:xfrm>
          <a:prstGeom prst="rect">
            <a:avLst/>
          </a:prstGeom>
          <a:noFill/>
        </p:spPr>
      </p:pic>
      <p:sp>
        <p:nvSpPr>
          <p:cNvPr id="2" name="Title 1">
            <a:extLst>
              <a:ext uri="{FF2B5EF4-FFF2-40B4-BE49-F238E27FC236}">
                <a16:creationId xmlns:a16="http://schemas.microsoft.com/office/drawing/2014/main" id="{8925070F-390B-43D4-A77D-25FBDD917FB7}"/>
              </a:ext>
            </a:extLst>
          </p:cNvPr>
          <p:cNvSpPr>
            <a:spLocks noGrp="1"/>
          </p:cNvSpPr>
          <p:nvPr>
            <p:ph type="ctrTitle"/>
          </p:nvPr>
        </p:nvSpPr>
        <p:spPr>
          <a:xfrm>
            <a:off x="427903" y="4061090"/>
            <a:ext cx="11471565" cy="1739347"/>
          </a:xfrm>
        </p:spPr>
        <p:txBody>
          <a:bodyPr>
            <a:normAutofit/>
          </a:bodyPr>
          <a:lstStyle/>
          <a:p>
            <a:r>
              <a:rPr lang="en-US" dirty="0">
                <a:solidFill>
                  <a:schemeClr val="tx1"/>
                </a:solidFill>
              </a:rPr>
              <a:t>Za’atari Camp Youth Profiling</a:t>
            </a:r>
          </a:p>
        </p:txBody>
      </p:sp>
      <p:sp>
        <p:nvSpPr>
          <p:cNvPr id="3" name="Subtitle 2">
            <a:extLst>
              <a:ext uri="{FF2B5EF4-FFF2-40B4-BE49-F238E27FC236}">
                <a16:creationId xmlns:a16="http://schemas.microsoft.com/office/drawing/2014/main" id="{56D95954-D8F0-41B9-B92A-A5C1856C76D2}"/>
              </a:ext>
            </a:extLst>
          </p:cNvPr>
          <p:cNvSpPr>
            <a:spLocks noGrp="1"/>
          </p:cNvSpPr>
          <p:nvPr>
            <p:ph type="subTitle" idx="1"/>
          </p:nvPr>
        </p:nvSpPr>
        <p:spPr>
          <a:xfrm>
            <a:off x="1586144" y="5832848"/>
            <a:ext cx="9144000" cy="838437"/>
          </a:xfrm>
        </p:spPr>
        <p:txBody>
          <a:bodyPr>
            <a:normAutofit/>
          </a:bodyPr>
          <a:lstStyle/>
          <a:p>
            <a:r>
              <a:rPr lang="en-US" dirty="0"/>
              <a:t>UNICEF Jordan</a:t>
            </a:r>
          </a:p>
          <a:p>
            <a:r>
              <a:rPr lang="en-US" dirty="0"/>
              <a:t>July 2020</a:t>
            </a:r>
          </a:p>
        </p:txBody>
      </p:sp>
    </p:spTree>
    <p:extLst>
      <p:ext uri="{BB962C8B-B14F-4D97-AF65-F5344CB8AC3E}">
        <p14:creationId xmlns:p14="http://schemas.microsoft.com/office/powerpoint/2010/main" val="1541773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88B5-7737-4276-8AB6-2FDC2F7D5268}"/>
              </a:ext>
            </a:extLst>
          </p:cNvPr>
          <p:cNvSpPr>
            <a:spLocks noGrp="1"/>
          </p:cNvSpPr>
          <p:nvPr>
            <p:ph type="title"/>
          </p:nvPr>
        </p:nvSpPr>
        <p:spPr>
          <a:xfrm>
            <a:off x="677334" y="609600"/>
            <a:ext cx="8596668" cy="853764"/>
          </a:xfrm>
        </p:spPr>
        <p:txBody>
          <a:bodyPr/>
          <a:lstStyle/>
          <a:p>
            <a:r>
              <a:rPr lang="en-US" dirty="0"/>
              <a:t>Survey - Current Engagement</a:t>
            </a:r>
          </a:p>
        </p:txBody>
      </p:sp>
      <p:sp>
        <p:nvSpPr>
          <p:cNvPr id="7" name="TextBox 6">
            <a:extLst>
              <a:ext uri="{FF2B5EF4-FFF2-40B4-BE49-F238E27FC236}">
                <a16:creationId xmlns:a16="http://schemas.microsoft.com/office/drawing/2014/main" id="{D40822E1-5C28-46F3-BDDA-10D7FE9598AD}"/>
              </a:ext>
            </a:extLst>
          </p:cNvPr>
          <p:cNvSpPr txBox="1"/>
          <p:nvPr/>
        </p:nvSpPr>
        <p:spPr>
          <a:xfrm>
            <a:off x="7045239" y="1906812"/>
            <a:ext cx="4954673" cy="4486100"/>
          </a:xfrm>
          <a:prstGeom prst="rect">
            <a:avLst/>
          </a:prstGeom>
          <a:noFill/>
        </p:spPr>
        <p:txBody>
          <a:bodyPr wrap="square" rtlCol="0">
            <a:spAutoFit/>
          </a:bodyPr>
          <a:lstStyle/>
          <a:p>
            <a:pPr marL="285750" indent="-285750">
              <a:lnSpc>
                <a:spcPct val="150000"/>
              </a:lnSpc>
              <a:buFont typeface="Wingdings" panose="05000000000000000000" pitchFamily="2" charset="2"/>
              <a:buChar char="§"/>
            </a:pPr>
            <a:r>
              <a:rPr lang="en-US" sz="1600" dirty="0"/>
              <a:t>Majority of </a:t>
            </a:r>
            <a:r>
              <a:rPr lang="en-US" sz="1600" b="1" dirty="0"/>
              <a:t>young people are involved in other unspecified activities followed by studying</a:t>
            </a:r>
            <a:r>
              <a:rPr lang="en-US" sz="1600" dirty="0"/>
              <a:t> (in school, or in some kind of formal training).</a:t>
            </a:r>
          </a:p>
          <a:p>
            <a:pPr marL="285750" indent="-285750">
              <a:lnSpc>
                <a:spcPct val="150000"/>
              </a:lnSpc>
              <a:buFont typeface="Wingdings" panose="05000000000000000000" pitchFamily="2" charset="2"/>
              <a:buChar char="§"/>
            </a:pPr>
            <a:r>
              <a:rPr lang="en-US" sz="1600" dirty="0"/>
              <a:t>Majority of youth </a:t>
            </a:r>
            <a:r>
              <a:rPr lang="en-US" sz="1600" b="1" dirty="0"/>
              <a:t>below age 18 </a:t>
            </a:r>
            <a:r>
              <a:rPr lang="en-US" sz="1600" dirty="0"/>
              <a:t>are: </a:t>
            </a:r>
          </a:p>
          <a:p>
            <a:pPr marL="742950" lvl="1" indent="-285750">
              <a:lnSpc>
                <a:spcPct val="150000"/>
              </a:lnSpc>
              <a:buFont typeface="Wingdings" panose="05000000000000000000" pitchFamily="2" charset="2"/>
              <a:buChar char="§"/>
            </a:pPr>
            <a:r>
              <a:rPr lang="en-US" sz="1600" dirty="0"/>
              <a:t>in school or some kind of training</a:t>
            </a:r>
          </a:p>
          <a:p>
            <a:pPr marL="742950" lvl="1" indent="-285750">
              <a:lnSpc>
                <a:spcPct val="150000"/>
              </a:lnSpc>
              <a:buFont typeface="Wingdings" panose="05000000000000000000" pitchFamily="2" charset="2"/>
              <a:buChar char="§"/>
            </a:pPr>
            <a:r>
              <a:rPr lang="en-US" sz="1600" dirty="0"/>
              <a:t>other unspecified activities (not mentioned)</a:t>
            </a:r>
          </a:p>
          <a:p>
            <a:pPr marL="742950" lvl="1" indent="-285750">
              <a:lnSpc>
                <a:spcPct val="150000"/>
              </a:lnSpc>
              <a:buFont typeface="Wingdings" panose="05000000000000000000" pitchFamily="2" charset="2"/>
              <a:buChar char="§"/>
            </a:pPr>
            <a:r>
              <a:rPr lang="en-US" sz="1600" dirty="0"/>
              <a:t>employment/freelance.</a:t>
            </a:r>
          </a:p>
          <a:p>
            <a:pPr marL="285750" indent="-285750">
              <a:lnSpc>
                <a:spcPct val="150000"/>
              </a:lnSpc>
              <a:buFont typeface="Wingdings" panose="05000000000000000000" pitchFamily="2" charset="2"/>
              <a:buChar char="§"/>
            </a:pPr>
            <a:r>
              <a:rPr lang="en-US" sz="1600" dirty="0"/>
              <a:t> Majority of youth </a:t>
            </a:r>
            <a:r>
              <a:rPr lang="en-US" sz="1600" b="1" dirty="0"/>
              <a:t>age 18 years and above</a:t>
            </a:r>
            <a:r>
              <a:rPr lang="en-US" sz="1600" dirty="0"/>
              <a:t> are in engaged:</a:t>
            </a:r>
          </a:p>
          <a:p>
            <a:pPr marL="742950" lvl="1" indent="-285750">
              <a:lnSpc>
                <a:spcPct val="150000"/>
              </a:lnSpc>
              <a:buFont typeface="Wingdings" panose="05000000000000000000" pitchFamily="2" charset="2"/>
              <a:buChar char="§"/>
            </a:pPr>
            <a:r>
              <a:rPr lang="en-US" sz="1600" dirty="0"/>
              <a:t>Other unspecified activities (not mentioned)</a:t>
            </a:r>
          </a:p>
          <a:p>
            <a:pPr marL="742950" lvl="1" indent="-285750">
              <a:lnSpc>
                <a:spcPct val="150000"/>
              </a:lnSpc>
              <a:buFont typeface="Wingdings" panose="05000000000000000000" pitchFamily="2" charset="2"/>
              <a:buChar char="§"/>
            </a:pPr>
            <a:r>
              <a:rPr lang="en-US" sz="1600" dirty="0"/>
              <a:t>School or some kind of training</a:t>
            </a:r>
          </a:p>
          <a:p>
            <a:pPr marL="742950" lvl="1" indent="-285750">
              <a:lnSpc>
                <a:spcPct val="150000"/>
              </a:lnSpc>
              <a:buFont typeface="Wingdings" panose="05000000000000000000" pitchFamily="2" charset="2"/>
              <a:buChar char="§"/>
            </a:pPr>
            <a:r>
              <a:rPr lang="en-US" sz="1600" dirty="0"/>
              <a:t>Employment/freelancing</a:t>
            </a:r>
          </a:p>
        </p:txBody>
      </p:sp>
      <p:graphicFrame>
        <p:nvGraphicFramePr>
          <p:cNvPr id="4" name="Table 3">
            <a:extLst>
              <a:ext uri="{FF2B5EF4-FFF2-40B4-BE49-F238E27FC236}">
                <a16:creationId xmlns:a16="http://schemas.microsoft.com/office/drawing/2014/main" id="{FA428471-BA65-4B61-946A-4DCA502AFEED}"/>
              </a:ext>
            </a:extLst>
          </p:cNvPr>
          <p:cNvGraphicFramePr>
            <a:graphicFrameLocks noGrp="1"/>
          </p:cNvGraphicFramePr>
          <p:nvPr>
            <p:extLst>
              <p:ext uri="{D42A27DB-BD31-4B8C-83A1-F6EECF244321}">
                <p14:modId xmlns:p14="http://schemas.microsoft.com/office/powerpoint/2010/main" val="736622672"/>
              </p:ext>
            </p:extLst>
          </p:nvPr>
        </p:nvGraphicFramePr>
        <p:xfrm>
          <a:off x="192088" y="2785483"/>
          <a:ext cx="6667058" cy="2608174"/>
        </p:xfrm>
        <a:graphic>
          <a:graphicData uri="http://schemas.openxmlformats.org/drawingml/2006/table">
            <a:tbl>
              <a:tblPr>
                <a:tableStyleId>{5C22544A-7EE6-4342-B048-85BDC9FD1C3A}</a:tableStyleId>
              </a:tblPr>
              <a:tblGrid>
                <a:gridCol w="1293825">
                  <a:extLst>
                    <a:ext uri="{9D8B030D-6E8A-4147-A177-3AD203B41FA5}">
                      <a16:colId xmlns:a16="http://schemas.microsoft.com/office/drawing/2014/main" val="3494348741"/>
                    </a:ext>
                  </a:extLst>
                </a:gridCol>
                <a:gridCol w="662439">
                  <a:extLst>
                    <a:ext uri="{9D8B030D-6E8A-4147-A177-3AD203B41FA5}">
                      <a16:colId xmlns:a16="http://schemas.microsoft.com/office/drawing/2014/main" val="1571630464"/>
                    </a:ext>
                  </a:extLst>
                </a:gridCol>
                <a:gridCol w="795197">
                  <a:extLst>
                    <a:ext uri="{9D8B030D-6E8A-4147-A177-3AD203B41FA5}">
                      <a16:colId xmlns:a16="http://schemas.microsoft.com/office/drawing/2014/main" val="2124953858"/>
                    </a:ext>
                  </a:extLst>
                </a:gridCol>
                <a:gridCol w="848367">
                  <a:extLst>
                    <a:ext uri="{9D8B030D-6E8A-4147-A177-3AD203B41FA5}">
                      <a16:colId xmlns:a16="http://schemas.microsoft.com/office/drawing/2014/main" val="3632097384"/>
                    </a:ext>
                  </a:extLst>
                </a:gridCol>
                <a:gridCol w="662439">
                  <a:extLst>
                    <a:ext uri="{9D8B030D-6E8A-4147-A177-3AD203B41FA5}">
                      <a16:colId xmlns:a16="http://schemas.microsoft.com/office/drawing/2014/main" val="285807172"/>
                    </a:ext>
                  </a:extLst>
                </a:gridCol>
                <a:gridCol w="772845">
                  <a:extLst>
                    <a:ext uri="{9D8B030D-6E8A-4147-A177-3AD203B41FA5}">
                      <a16:colId xmlns:a16="http://schemas.microsoft.com/office/drawing/2014/main" val="4015014804"/>
                    </a:ext>
                  </a:extLst>
                </a:gridCol>
                <a:gridCol w="717642">
                  <a:extLst>
                    <a:ext uri="{9D8B030D-6E8A-4147-A177-3AD203B41FA5}">
                      <a16:colId xmlns:a16="http://schemas.microsoft.com/office/drawing/2014/main" val="3980258738"/>
                    </a:ext>
                  </a:extLst>
                </a:gridCol>
                <a:gridCol w="914304">
                  <a:extLst>
                    <a:ext uri="{9D8B030D-6E8A-4147-A177-3AD203B41FA5}">
                      <a16:colId xmlns:a16="http://schemas.microsoft.com/office/drawing/2014/main" val="792442372"/>
                    </a:ext>
                  </a:extLst>
                </a:gridCol>
              </a:tblGrid>
              <a:tr h="570929">
                <a:tc rowSpan="2">
                  <a:txBody>
                    <a:bodyPr/>
                    <a:lstStyle/>
                    <a:p>
                      <a:pPr algn="ctr" fontAlgn="ctr"/>
                      <a:r>
                        <a:rPr lang="en-US" sz="1300" u="none" strike="noStrike" dirty="0">
                          <a:effectLst/>
                        </a:rPr>
                        <a:t> </a:t>
                      </a:r>
                      <a:endParaRPr lang="en-US" sz="1300" b="1" i="0" u="none" strike="noStrike" dirty="0">
                        <a:solidFill>
                          <a:srgbClr val="000000"/>
                        </a:solidFill>
                        <a:effectLst/>
                        <a:latin typeface="Calibri" panose="020F0502020204030204" pitchFamily="34" charset="0"/>
                      </a:endParaRPr>
                    </a:p>
                  </a:txBody>
                  <a:tcPr marL="7620" marR="7620" marT="7620" marB="0" anchor="ctr">
                    <a:solidFill>
                      <a:schemeClr val="bg2">
                        <a:lumMod val="60000"/>
                        <a:lumOff val="40000"/>
                      </a:schemeClr>
                    </a:solidFill>
                  </a:tcPr>
                </a:tc>
                <a:tc gridSpan="2">
                  <a:txBody>
                    <a:bodyPr/>
                    <a:lstStyle/>
                    <a:p>
                      <a:pPr algn="ctr" fontAlgn="ctr"/>
                      <a:r>
                        <a:rPr lang="en-US" sz="1300" u="none" strike="noStrike" dirty="0">
                          <a:effectLst/>
                        </a:rPr>
                        <a:t>Female</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60000"/>
                        <a:lumOff val="40000"/>
                      </a:schemeClr>
                    </a:solidFill>
                  </a:tcPr>
                </a:tc>
                <a:tc hMerge="1">
                  <a:txBody>
                    <a:bodyPr/>
                    <a:lstStyle/>
                    <a:p>
                      <a:endParaRPr lang="en-US"/>
                    </a:p>
                  </a:txBody>
                  <a:tcPr/>
                </a:tc>
                <a:tc rowSpan="2">
                  <a:txBody>
                    <a:bodyPr/>
                    <a:lstStyle/>
                    <a:p>
                      <a:r>
                        <a:rPr lang="en-US" sz="1300" u="none" strike="noStrike" dirty="0">
                          <a:effectLst/>
                        </a:rPr>
                        <a:t>Female Total (out of 214)</a:t>
                      </a:r>
                      <a:endParaRPr lang="en-US" dirty="0"/>
                    </a:p>
                  </a:txBody>
                  <a:tcPr marL="7620" marR="7620" marT="7620" marB="0" anchor="ctr">
                    <a:solidFill>
                      <a:schemeClr val="bg2">
                        <a:lumMod val="60000"/>
                        <a:lumOff val="40000"/>
                      </a:schemeClr>
                    </a:solidFill>
                  </a:tcPr>
                </a:tc>
                <a:tc gridSpan="2">
                  <a:txBody>
                    <a:bodyPr/>
                    <a:lstStyle/>
                    <a:p>
                      <a:pPr algn="ctr" fontAlgn="ctr"/>
                      <a:r>
                        <a:rPr lang="en-US" sz="1300" b="0" i="0" u="none" strike="noStrike" dirty="0">
                          <a:solidFill>
                            <a:srgbClr val="000000"/>
                          </a:solidFill>
                          <a:effectLst/>
                          <a:latin typeface="+mn-lt"/>
                        </a:rPr>
                        <a:t>Male</a:t>
                      </a:r>
                    </a:p>
                  </a:txBody>
                  <a:tcPr marL="7620" marR="7620" marT="7620" marB="0" anchor="ctr">
                    <a:solidFill>
                      <a:schemeClr val="bg2">
                        <a:lumMod val="60000"/>
                        <a:lumOff val="40000"/>
                      </a:schemeClr>
                    </a:solidFill>
                  </a:tcPr>
                </a:tc>
                <a:tc hMerge="1">
                  <a:txBody>
                    <a:bodyPr/>
                    <a:lstStyle/>
                    <a:p>
                      <a:endParaRPr lang="en-US"/>
                    </a:p>
                  </a:txBody>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300" u="none" strike="noStrike" dirty="0">
                          <a:effectLst/>
                        </a:rPr>
                        <a:t>Male Total (out of 290)</a:t>
                      </a:r>
                      <a:endParaRPr lang="en-US" sz="1300" b="1" i="0" u="none" strike="noStrike" dirty="0">
                        <a:solidFill>
                          <a:srgbClr val="000000"/>
                        </a:solidFill>
                        <a:effectLst/>
                        <a:latin typeface="Calibri" panose="020F0502020204030204" pitchFamily="34" charset="0"/>
                      </a:endParaRPr>
                    </a:p>
                  </a:txBody>
                  <a:tcPr marL="7620" marR="7620" marT="7620" marB="0" anchor="ctr">
                    <a:solidFill>
                      <a:schemeClr val="bg2">
                        <a:lumMod val="60000"/>
                        <a:lumOff val="40000"/>
                      </a:schemeClr>
                    </a:solidFill>
                  </a:tcPr>
                </a:tc>
                <a:tc rowSpan="2">
                  <a:txBody>
                    <a:bodyPr/>
                    <a:lstStyle/>
                    <a:p>
                      <a:pPr algn="ctr" fontAlgn="ctr"/>
                      <a:r>
                        <a:rPr lang="en-US" sz="1300" u="none" strike="noStrike" dirty="0">
                          <a:effectLst/>
                        </a:rPr>
                        <a:t>Grand Total (out of 504)</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60000"/>
                        <a:lumOff val="40000"/>
                      </a:schemeClr>
                    </a:solidFill>
                  </a:tcPr>
                </a:tc>
                <a:extLst>
                  <a:ext uri="{0D108BD9-81ED-4DB2-BD59-A6C34878D82A}">
                    <a16:rowId xmlns:a16="http://schemas.microsoft.com/office/drawing/2014/main" val="191293371"/>
                  </a:ext>
                </a:extLst>
              </a:tr>
              <a:tr h="344407">
                <a:tc vMerge="1">
                  <a:txBody>
                    <a:bodyPr/>
                    <a:lstStyle/>
                    <a:p>
                      <a:endParaRPr lang="en-US"/>
                    </a:p>
                  </a:txBody>
                  <a:tcPr/>
                </a:tc>
                <a:tc>
                  <a:txBody>
                    <a:bodyPr/>
                    <a:lstStyle/>
                    <a:p>
                      <a:pPr algn="r" fontAlgn="ctr"/>
                      <a:r>
                        <a:rPr lang="en-US" sz="1300" u="none" strike="noStrike" dirty="0">
                          <a:effectLst/>
                        </a:rPr>
                        <a:t>&lt;18</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a:r>
                        <a:rPr lang="en-US" sz="1300" u="none" strike="noStrike" dirty="0">
                          <a:effectLst/>
                        </a:rPr>
                        <a:t>18-24</a:t>
                      </a:r>
                      <a:endParaRPr lang="en-US" dirty="0"/>
                    </a:p>
                  </a:txBody>
                  <a:tcPr marL="7620" marR="7620" marT="7620" marB="0" anchor="ctr">
                    <a:solidFill>
                      <a:schemeClr val="bg2">
                        <a:lumMod val="20000"/>
                        <a:lumOff val="80000"/>
                      </a:schemeClr>
                    </a:solidFill>
                  </a:tcPr>
                </a:tc>
                <a:tc vMerge="1">
                  <a:txBody>
                    <a:bodyPr/>
                    <a:lstStyle/>
                    <a:p>
                      <a:endParaRPr lang="en-US"/>
                    </a:p>
                  </a:txBody>
                  <a:tcPr/>
                </a:tc>
                <a:tc>
                  <a:txBody>
                    <a:bodyPr/>
                    <a:lstStyle/>
                    <a:p>
                      <a:pPr algn="r" fontAlgn="ctr"/>
                      <a:r>
                        <a:rPr lang="en-US" sz="1300" u="none" strike="noStrike" dirty="0">
                          <a:effectLst/>
                        </a:rPr>
                        <a:t>&lt;18</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a:r>
                        <a:rPr lang="en-US" sz="1300" u="none" strike="noStrike" dirty="0">
                          <a:effectLst/>
                        </a:rPr>
                        <a:t>18-24</a:t>
                      </a:r>
                      <a:endParaRPr lang="en-US" dirty="0"/>
                    </a:p>
                  </a:txBody>
                  <a:tcPr marL="7620" marR="7620" marT="7620" marB="0" anchor="ctr">
                    <a:solidFill>
                      <a:schemeClr val="bg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650610227"/>
                  </a:ext>
                </a:extLst>
              </a:tr>
              <a:tr h="325546">
                <a:tc>
                  <a:txBody>
                    <a:bodyPr/>
                    <a:lstStyle/>
                    <a:p>
                      <a:pPr algn="l" fontAlgn="ctr"/>
                      <a:r>
                        <a:rPr lang="en-US" sz="1300" u="none" strike="noStrike" dirty="0">
                          <a:effectLst/>
                        </a:rPr>
                        <a:t>Employed</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60000"/>
                        <a:lumOff val="40000"/>
                      </a:schemeClr>
                    </a:solidFill>
                  </a:tcPr>
                </a:tc>
                <a:tc>
                  <a:txBody>
                    <a:bodyPr/>
                    <a:lstStyle/>
                    <a:p>
                      <a:pPr algn="r" fontAlgn="ctr"/>
                      <a:r>
                        <a:rPr lang="en-US" sz="1300" u="none" strike="noStrike" dirty="0">
                          <a:effectLst/>
                        </a:rPr>
                        <a:t>0.47%</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tc>
                  <a:txBody>
                    <a:bodyPr/>
                    <a:lstStyle/>
                    <a:p>
                      <a:pPr algn="r" fontAlgn="ctr"/>
                      <a:r>
                        <a:rPr lang="en-US" sz="1300" u="none" strike="noStrike" dirty="0">
                          <a:effectLst/>
                        </a:rPr>
                        <a:t>3.74%</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tc>
                  <a:txBody>
                    <a:bodyPr/>
                    <a:lstStyle/>
                    <a:p>
                      <a:pPr algn="r"/>
                      <a:r>
                        <a:rPr lang="en-US" sz="1300" u="none" strike="noStrike" dirty="0">
                          <a:effectLst/>
                        </a:rPr>
                        <a:t>4.21%</a:t>
                      </a:r>
                      <a:endParaRPr lang="en-US" dirty="0"/>
                    </a:p>
                  </a:txBody>
                  <a:tcPr marL="7620" marR="7620" marT="7620" marB="0" anchor="ctr">
                    <a:solidFill>
                      <a:schemeClr val="tx1">
                        <a:lumMod val="95000"/>
                      </a:schemeClr>
                    </a:solidFill>
                  </a:tcPr>
                </a:tc>
                <a:tc>
                  <a:txBody>
                    <a:bodyPr/>
                    <a:lstStyle/>
                    <a:p>
                      <a:pPr algn="r" fontAlgn="ctr"/>
                      <a:r>
                        <a:rPr lang="en-US" sz="1300" u="none" strike="noStrike" dirty="0">
                          <a:effectLst/>
                        </a:rPr>
                        <a:t>5.52%</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tc>
                  <a:txBody>
                    <a:bodyPr/>
                    <a:lstStyle/>
                    <a:p>
                      <a:pPr algn="r" fontAlgn="ctr"/>
                      <a:r>
                        <a:rPr lang="en-US" sz="1300" u="none" strike="noStrike" dirty="0">
                          <a:effectLst/>
                        </a:rPr>
                        <a:t>15.52%</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tc>
                  <a:txBody>
                    <a:bodyPr/>
                    <a:lstStyle/>
                    <a:p>
                      <a:pPr algn="r"/>
                      <a:r>
                        <a:rPr lang="en-US" sz="1300" u="none" strike="noStrike" dirty="0">
                          <a:effectLst/>
                        </a:rPr>
                        <a:t>21.03%</a:t>
                      </a:r>
                      <a:endParaRPr lang="en-US" dirty="0"/>
                    </a:p>
                  </a:txBody>
                  <a:tcPr marL="7620" marR="7620" marT="7620" marB="0" anchor="ctr">
                    <a:solidFill>
                      <a:schemeClr val="tx1">
                        <a:lumMod val="95000"/>
                      </a:schemeClr>
                    </a:solidFill>
                  </a:tcPr>
                </a:tc>
                <a:tc>
                  <a:txBody>
                    <a:bodyPr/>
                    <a:lstStyle/>
                    <a:p>
                      <a:pPr algn="r" fontAlgn="ctr"/>
                      <a:r>
                        <a:rPr lang="en-US" sz="1300" u="none" strike="noStrike" dirty="0">
                          <a:effectLst/>
                        </a:rPr>
                        <a:t>13.89%</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extLst>
                  <a:ext uri="{0D108BD9-81ED-4DB2-BD59-A6C34878D82A}">
                    <a16:rowId xmlns:a16="http://schemas.microsoft.com/office/drawing/2014/main" val="1021081648"/>
                  </a:ext>
                </a:extLst>
              </a:tr>
              <a:tr h="403677">
                <a:tc>
                  <a:txBody>
                    <a:bodyPr/>
                    <a:lstStyle/>
                    <a:p>
                      <a:pPr algn="l" fontAlgn="ctr"/>
                      <a:r>
                        <a:rPr lang="en-US" sz="1300" u="none" strike="noStrike" dirty="0">
                          <a:effectLst/>
                        </a:rPr>
                        <a:t>Own a business</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60000"/>
                        <a:lumOff val="40000"/>
                      </a:schemeClr>
                    </a:solidFill>
                  </a:tcPr>
                </a:tc>
                <a:tc>
                  <a:txBody>
                    <a:bodyPr/>
                    <a:lstStyle/>
                    <a:p>
                      <a:pPr algn="r" fontAlgn="ctr"/>
                      <a:r>
                        <a:rPr lang="en-US" sz="1300" u="none" strike="noStrike" dirty="0">
                          <a:effectLst/>
                        </a:rPr>
                        <a:t>0.00%</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fontAlgn="ctr"/>
                      <a:r>
                        <a:rPr lang="en-US" sz="1300" u="none" strike="noStrike" dirty="0">
                          <a:effectLst/>
                        </a:rPr>
                        <a:t>0.93%</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a:r>
                        <a:rPr lang="en-US" sz="1300" u="none" strike="noStrike" dirty="0">
                          <a:effectLst/>
                        </a:rPr>
                        <a:t>0.93%</a:t>
                      </a:r>
                      <a:endParaRPr lang="en-US" dirty="0"/>
                    </a:p>
                  </a:txBody>
                  <a:tcPr marL="7620" marR="7620" marT="7620" marB="0" anchor="ctr">
                    <a:solidFill>
                      <a:schemeClr val="bg2">
                        <a:lumMod val="20000"/>
                        <a:lumOff val="80000"/>
                      </a:schemeClr>
                    </a:solidFill>
                  </a:tcPr>
                </a:tc>
                <a:tc>
                  <a:txBody>
                    <a:bodyPr/>
                    <a:lstStyle/>
                    <a:p>
                      <a:pPr algn="r" fontAlgn="ctr"/>
                      <a:r>
                        <a:rPr lang="en-US" sz="1300" u="none" strike="noStrike" dirty="0">
                          <a:effectLst/>
                        </a:rPr>
                        <a:t>5.17%</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fontAlgn="ctr"/>
                      <a:r>
                        <a:rPr lang="en-US" sz="1300" u="none" strike="noStrike" dirty="0">
                          <a:effectLst/>
                        </a:rPr>
                        <a:t>12.76%</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a:r>
                        <a:rPr lang="en-US" sz="1300" u="none" strike="noStrike" dirty="0">
                          <a:effectLst/>
                        </a:rPr>
                        <a:t>17.93%</a:t>
                      </a:r>
                      <a:endParaRPr lang="en-US" dirty="0"/>
                    </a:p>
                  </a:txBody>
                  <a:tcPr marL="7620" marR="7620" marT="7620" marB="0" anchor="ctr">
                    <a:solidFill>
                      <a:schemeClr val="bg2">
                        <a:lumMod val="20000"/>
                        <a:lumOff val="80000"/>
                      </a:schemeClr>
                    </a:solidFill>
                  </a:tcPr>
                </a:tc>
                <a:tc>
                  <a:txBody>
                    <a:bodyPr/>
                    <a:lstStyle/>
                    <a:p>
                      <a:pPr algn="r" fontAlgn="ctr"/>
                      <a:r>
                        <a:rPr lang="en-US" sz="1300" u="none" strike="noStrike" dirty="0">
                          <a:effectLst/>
                        </a:rPr>
                        <a:t>10.71%</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extLst>
                  <a:ext uri="{0D108BD9-81ED-4DB2-BD59-A6C34878D82A}">
                    <a16:rowId xmlns:a16="http://schemas.microsoft.com/office/drawing/2014/main" val="3361276052"/>
                  </a:ext>
                </a:extLst>
              </a:tr>
              <a:tr h="638069">
                <a:tc>
                  <a:txBody>
                    <a:bodyPr/>
                    <a:lstStyle/>
                    <a:p>
                      <a:pPr algn="l" fontAlgn="ctr"/>
                      <a:r>
                        <a:rPr lang="en-US" sz="1300" u="none" strike="noStrike" dirty="0">
                          <a:effectLst/>
                        </a:rPr>
                        <a:t>In training or studying</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60000"/>
                        <a:lumOff val="40000"/>
                      </a:schemeClr>
                    </a:solidFill>
                  </a:tcPr>
                </a:tc>
                <a:tc>
                  <a:txBody>
                    <a:bodyPr/>
                    <a:lstStyle/>
                    <a:p>
                      <a:pPr algn="r" fontAlgn="ctr"/>
                      <a:r>
                        <a:rPr lang="en-US" sz="1300" u="none" strike="noStrike" dirty="0">
                          <a:effectLst/>
                        </a:rPr>
                        <a:t>29.44%</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tc>
                  <a:txBody>
                    <a:bodyPr/>
                    <a:lstStyle/>
                    <a:p>
                      <a:pPr algn="r" fontAlgn="ctr"/>
                      <a:r>
                        <a:rPr lang="en-US" sz="1300" u="none" strike="noStrike" dirty="0">
                          <a:effectLst/>
                        </a:rPr>
                        <a:t>8.41%</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tc>
                  <a:txBody>
                    <a:bodyPr/>
                    <a:lstStyle/>
                    <a:p>
                      <a:pPr algn="r"/>
                      <a:r>
                        <a:rPr lang="en-US" sz="1300" u="none" strike="noStrike" dirty="0">
                          <a:effectLst/>
                        </a:rPr>
                        <a:t>37.85%</a:t>
                      </a:r>
                      <a:endParaRPr lang="en-US" dirty="0"/>
                    </a:p>
                  </a:txBody>
                  <a:tcPr marL="7620" marR="7620" marT="7620" marB="0" anchor="ctr">
                    <a:solidFill>
                      <a:schemeClr val="tx1">
                        <a:lumMod val="95000"/>
                      </a:schemeClr>
                    </a:solidFill>
                  </a:tcPr>
                </a:tc>
                <a:tc>
                  <a:txBody>
                    <a:bodyPr/>
                    <a:lstStyle/>
                    <a:p>
                      <a:pPr algn="r" fontAlgn="ctr"/>
                      <a:r>
                        <a:rPr lang="en-US" sz="1300" u="none" strike="noStrike" dirty="0">
                          <a:effectLst/>
                        </a:rPr>
                        <a:t>16.55%</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tc>
                  <a:txBody>
                    <a:bodyPr/>
                    <a:lstStyle/>
                    <a:p>
                      <a:pPr algn="r" fontAlgn="ctr"/>
                      <a:r>
                        <a:rPr lang="en-US" sz="1300" u="none" strike="noStrike" dirty="0">
                          <a:effectLst/>
                        </a:rPr>
                        <a:t>14.14%</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tc>
                  <a:txBody>
                    <a:bodyPr/>
                    <a:lstStyle/>
                    <a:p>
                      <a:pPr algn="r"/>
                      <a:r>
                        <a:rPr lang="en-US" sz="1300" u="none" strike="noStrike" dirty="0">
                          <a:effectLst/>
                        </a:rPr>
                        <a:t>30.69%</a:t>
                      </a:r>
                      <a:endParaRPr lang="en-US" dirty="0"/>
                    </a:p>
                  </a:txBody>
                  <a:tcPr marL="7620" marR="7620" marT="7620" marB="0" anchor="ctr">
                    <a:solidFill>
                      <a:schemeClr val="tx1">
                        <a:lumMod val="95000"/>
                      </a:schemeClr>
                    </a:solidFill>
                  </a:tcPr>
                </a:tc>
                <a:tc>
                  <a:txBody>
                    <a:bodyPr/>
                    <a:lstStyle/>
                    <a:p>
                      <a:pPr algn="r" fontAlgn="ctr"/>
                      <a:r>
                        <a:rPr lang="en-US" sz="1300" u="none" strike="noStrike" dirty="0">
                          <a:effectLst/>
                        </a:rPr>
                        <a:t>33.73%</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tx1">
                        <a:lumMod val="95000"/>
                      </a:schemeClr>
                    </a:solidFill>
                  </a:tcPr>
                </a:tc>
                <a:extLst>
                  <a:ext uri="{0D108BD9-81ED-4DB2-BD59-A6C34878D82A}">
                    <a16:rowId xmlns:a16="http://schemas.microsoft.com/office/drawing/2014/main" val="4098057037"/>
                  </a:ext>
                </a:extLst>
              </a:tr>
              <a:tr h="325546">
                <a:tc>
                  <a:txBody>
                    <a:bodyPr/>
                    <a:lstStyle/>
                    <a:p>
                      <a:pPr algn="l" fontAlgn="ctr"/>
                      <a:r>
                        <a:rPr lang="en-US" sz="1300" u="none" strike="noStrike" dirty="0">
                          <a:effectLst/>
                        </a:rPr>
                        <a:t>Other</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60000"/>
                        <a:lumOff val="40000"/>
                      </a:schemeClr>
                    </a:solidFill>
                  </a:tcPr>
                </a:tc>
                <a:tc>
                  <a:txBody>
                    <a:bodyPr/>
                    <a:lstStyle/>
                    <a:p>
                      <a:pPr algn="r" fontAlgn="ctr"/>
                      <a:r>
                        <a:rPr lang="en-US" sz="1300" u="none" strike="noStrike" dirty="0">
                          <a:effectLst/>
                        </a:rPr>
                        <a:t>20.09%</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fontAlgn="ctr"/>
                      <a:r>
                        <a:rPr lang="en-US" sz="1300" u="none" strike="noStrike" dirty="0">
                          <a:effectLst/>
                        </a:rPr>
                        <a:t>36.92%</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a:r>
                        <a:rPr lang="en-US" sz="1300" u="none" strike="noStrike" dirty="0">
                          <a:effectLst/>
                        </a:rPr>
                        <a:t>57.01%</a:t>
                      </a:r>
                      <a:endParaRPr lang="en-US" dirty="0"/>
                    </a:p>
                  </a:txBody>
                  <a:tcPr marL="7620" marR="7620" marT="7620" marB="0" anchor="ctr">
                    <a:solidFill>
                      <a:schemeClr val="bg2">
                        <a:lumMod val="20000"/>
                        <a:lumOff val="80000"/>
                      </a:schemeClr>
                    </a:solidFill>
                  </a:tcPr>
                </a:tc>
                <a:tc>
                  <a:txBody>
                    <a:bodyPr/>
                    <a:lstStyle/>
                    <a:p>
                      <a:pPr algn="r" fontAlgn="ctr"/>
                      <a:r>
                        <a:rPr lang="en-US" sz="1300" u="none" strike="noStrike" dirty="0">
                          <a:effectLst/>
                        </a:rPr>
                        <a:t>10.69%</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fontAlgn="ctr"/>
                      <a:r>
                        <a:rPr lang="en-US" sz="1300" u="none" strike="noStrike" dirty="0">
                          <a:effectLst/>
                        </a:rPr>
                        <a:t>19.66%</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tc>
                  <a:txBody>
                    <a:bodyPr/>
                    <a:lstStyle/>
                    <a:p>
                      <a:pPr algn="r"/>
                      <a:r>
                        <a:rPr lang="en-US" sz="1300" u="none" strike="noStrike" dirty="0">
                          <a:effectLst/>
                        </a:rPr>
                        <a:t>30.34%</a:t>
                      </a:r>
                      <a:endParaRPr lang="en-US" dirty="0"/>
                    </a:p>
                  </a:txBody>
                  <a:tcPr marL="7620" marR="7620" marT="7620" marB="0" anchor="ctr">
                    <a:solidFill>
                      <a:schemeClr val="bg2">
                        <a:lumMod val="20000"/>
                        <a:lumOff val="80000"/>
                      </a:schemeClr>
                    </a:solidFill>
                  </a:tcPr>
                </a:tc>
                <a:tc>
                  <a:txBody>
                    <a:bodyPr/>
                    <a:lstStyle/>
                    <a:p>
                      <a:pPr algn="r" fontAlgn="ctr"/>
                      <a:r>
                        <a:rPr lang="en-US" sz="1300" u="none" strike="noStrike" dirty="0">
                          <a:effectLst/>
                        </a:rPr>
                        <a:t>41.67%</a:t>
                      </a:r>
                      <a:endParaRPr lang="en-US" sz="1300" b="0" i="0" u="none" strike="noStrike" dirty="0">
                        <a:solidFill>
                          <a:srgbClr val="000000"/>
                        </a:solidFill>
                        <a:effectLst/>
                        <a:latin typeface="Calibri" panose="020F0502020204030204" pitchFamily="34" charset="0"/>
                      </a:endParaRPr>
                    </a:p>
                  </a:txBody>
                  <a:tcPr marL="7620" marR="7620" marT="7620" marB="0" anchor="ctr">
                    <a:solidFill>
                      <a:schemeClr val="bg2">
                        <a:lumMod val="20000"/>
                        <a:lumOff val="80000"/>
                      </a:schemeClr>
                    </a:solidFill>
                  </a:tcPr>
                </a:tc>
                <a:extLst>
                  <a:ext uri="{0D108BD9-81ED-4DB2-BD59-A6C34878D82A}">
                    <a16:rowId xmlns:a16="http://schemas.microsoft.com/office/drawing/2014/main" val="3380982345"/>
                  </a:ext>
                </a:extLst>
              </a:tr>
            </a:tbl>
          </a:graphicData>
        </a:graphic>
      </p:graphicFrame>
    </p:spTree>
    <p:extLst>
      <p:ext uri="{BB962C8B-B14F-4D97-AF65-F5344CB8AC3E}">
        <p14:creationId xmlns:p14="http://schemas.microsoft.com/office/powerpoint/2010/main" val="3520219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3EC245-C9B2-41DB-AC99-41DB7FC14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D006CB6-41D0-433B-A9A4-C3C0695FD1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0"/>
            <a:ext cx="465164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6B085380-27CE-4E71-AA77-81E6A0399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2224216"/>
            <a:ext cx="4651642" cy="17381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B26002-21BD-4A11-9B27-3C8026424CAC}"/>
              </a:ext>
            </a:extLst>
          </p:cNvPr>
          <p:cNvSpPr>
            <a:spLocks noGrp="1"/>
          </p:cNvSpPr>
          <p:nvPr>
            <p:ph type="title"/>
          </p:nvPr>
        </p:nvSpPr>
        <p:spPr>
          <a:xfrm>
            <a:off x="7663070" y="2338928"/>
            <a:ext cx="4134677" cy="1508760"/>
          </a:xfrm>
        </p:spPr>
        <p:txBody>
          <a:bodyPr>
            <a:normAutofit/>
          </a:bodyPr>
          <a:lstStyle/>
          <a:p>
            <a:r>
              <a:rPr lang="en-US" sz="3400">
                <a:solidFill>
                  <a:schemeClr val="tx2"/>
                </a:solidFill>
              </a:rPr>
              <a:t>Survey - What do you wish to do in the near future?</a:t>
            </a:r>
          </a:p>
        </p:txBody>
      </p:sp>
      <p:graphicFrame>
        <p:nvGraphicFramePr>
          <p:cNvPr id="6" name="Content Placeholder 3">
            <a:extLst>
              <a:ext uri="{FF2B5EF4-FFF2-40B4-BE49-F238E27FC236}">
                <a16:creationId xmlns:a16="http://schemas.microsoft.com/office/drawing/2014/main" id="{B69011F1-0262-45C5-8ABB-3E5CEDF26F6F}"/>
              </a:ext>
            </a:extLst>
          </p:cNvPr>
          <p:cNvGraphicFramePr>
            <a:graphicFrameLocks noGrp="1"/>
          </p:cNvGraphicFramePr>
          <p:nvPr>
            <p:ph idx="1"/>
            <p:extLst>
              <p:ext uri="{D42A27DB-BD31-4B8C-83A1-F6EECF244321}">
                <p14:modId xmlns:p14="http://schemas.microsoft.com/office/powerpoint/2010/main" val="1200005839"/>
              </p:ext>
            </p:extLst>
          </p:nvPr>
        </p:nvGraphicFramePr>
        <p:xfrm>
          <a:off x="965199" y="927809"/>
          <a:ext cx="5606327" cy="50113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117216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6F36299-AB34-4381-8268-0EBF2EF55C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7102A590-F9D8-4E57-B069-92109B64F1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398460"/>
            <a:ext cx="8457055" cy="20610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B16C32-D513-4224-886D-1CD0E854F4E9}"/>
              </a:ext>
            </a:extLst>
          </p:cNvPr>
          <p:cNvSpPr>
            <a:spLocks noGrp="1"/>
          </p:cNvSpPr>
          <p:nvPr>
            <p:ph type="ctrTitle"/>
          </p:nvPr>
        </p:nvSpPr>
        <p:spPr>
          <a:xfrm>
            <a:off x="354676" y="2559327"/>
            <a:ext cx="7778913" cy="1739347"/>
          </a:xfrm>
        </p:spPr>
        <p:txBody>
          <a:bodyPr anchor="b">
            <a:normAutofit/>
          </a:bodyPr>
          <a:lstStyle/>
          <a:p>
            <a:pPr algn="l"/>
            <a:r>
              <a:rPr lang="en-US" sz="4200"/>
              <a:t>90% of youth feel they have the skills to pursue their future plans.</a:t>
            </a:r>
          </a:p>
        </p:txBody>
      </p:sp>
      <p:sp>
        <p:nvSpPr>
          <p:cNvPr id="32" name="Rectangle 31">
            <a:extLst>
              <a:ext uri="{FF2B5EF4-FFF2-40B4-BE49-F238E27FC236}">
                <a16:creationId xmlns:a16="http://schemas.microsoft.com/office/drawing/2014/main" id="{75496513-37AD-4D15-9914-AB18C9817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75047" y="2398459"/>
            <a:ext cx="316952" cy="20610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7819054"/>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EA022-3771-44D7-8449-DEB6F82D346B}"/>
              </a:ext>
            </a:extLst>
          </p:cNvPr>
          <p:cNvSpPr>
            <a:spLocks noGrp="1"/>
          </p:cNvSpPr>
          <p:nvPr>
            <p:ph type="title"/>
          </p:nvPr>
        </p:nvSpPr>
        <p:spPr>
          <a:xfrm>
            <a:off x="1202919" y="173620"/>
            <a:ext cx="9784080" cy="1619316"/>
          </a:xfrm>
        </p:spPr>
        <p:txBody>
          <a:bodyPr/>
          <a:lstStyle/>
          <a:p>
            <a:r>
              <a:rPr lang="en-US" dirty="0"/>
              <a:t>When asked about the trainings Obtained in the camp…</a:t>
            </a:r>
          </a:p>
        </p:txBody>
      </p:sp>
      <p:sp>
        <p:nvSpPr>
          <p:cNvPr id="10" name="Content Placeholder 2">
            <a:extLst>
              <a:ext uri="{FF2B5EF4-FFF2-40B4-BE49-F238E27FC236}">
                <a16:creationId xmlns:a16="http://schemas.microsoft.com/office/drawing/2014/main" id="{AFBCCF38-1810-4C58-AB2D-42856ECA5C5A}"/>
              </a:ext>
            </a:extLst>
          </p:cNvPr>
          <p:cNvSpPr>
            <a:spLocks noGrp="1"/>
          </p:cNvSpPr>
          <p:nvPr>
            <p:ph idx="1"/>
          </p:nvPr>
        </p:nvSpPr>
        <p:spPr>
          <a:xfrm>
            <a:off x="221331" y="2374044"/>
            <a:ext cx="11747256" cy="4483956"/>
          </a:xfrm>
        </p:spPr>
        <p:txBody>
          <a:bodyPr>
            <a:normAutofit/>
          </a:bodyPr>
          <a:lstStyle/>
          <a:p>
            <a:r>
              <a:rPr lang="en-US" dirty="0"/>
              <a:t>50% of the youth surveyed participated in programs. These are the programs they participated in:</a:t>
            </a:r>
          </a:p>
          <a:p>
            <a:pPr marL="0" indent="0">
              <a:buNone/>
            </a:pPr>
            <a:endParaRPr lang="en-US" dirty="0"/>
          </a:p>
          <a:p>
            <a:pPr marL="0" indent="0">
              <a:buNone/>
            </a:pPr>
            <a:endParaRPr lang="en-US" dirty="0"/>
          </a:p>
          <a:p>
            <a:pPr marL="0" indent="0">
              <a:buNone/>
            </a:pPr>
            <a:endParaRPr lang="en-US" dirty="0"/>
          </a:p>
          <a:p>
            <a:r>
              <a:rPr lang="en-US" dirty="0"/>
              <a:t>By age group:</a:t>
            </a:r>
          </a:p>
          <a:p>
            <a:pPr marL="0" indent="0">
              <a:buNone/>
            </a:pPr>
            <a:endParaRPr lang="en-US" dirty="0"/>
          </a:p>
          <a:p>
            <a:pPr marL="0" indent="0">
              <a:buNone/>
            </a:pPr>
            <a:endParaRPr lang="en-US" dirty="0"/>
          </a:p>
        </p:txBody>
      </p:sp>
      <p:graphicFrame>
        <p:nvGraphicFramePr>
          <p:cNvPr id="12" name="Table 11">
            <a:extLst>
              <a:ext uri="{FF2B5EF4-FFF2-40B4-BE49-F238E27FC236}">
                <a16:creationId xmlns:a16="http://schemas.microsoft.com/office/drawing/2014/main" id="{FA96A901-9521-4F6E-9C62-2957209A850C}"/>
              </a:ext>
            </a:extLst>
          </p:cNvPr>
          <p:cNvGraphicFramePr>
            <a:graphicFrameLocks noGrp="1"/>
          </p:cNvGraphicFramePr>
          <p:nvPr>
            <p:extLst>
              <p:ext uri="{D42A27DB-BD31-4B8C-83A1-F6EECF244321}">
                <p14:modId xmlns:p14="http://schemas.microsoft.com/office/powerpoint/2010/main" val="3160281472"/>
              </p:ext>
            </p:extLst>
          </p:nvPr>
        </p:nvGraphicFramePr>
        <p:xfrm>
          <a:off x="2201607" y="2959533"/>
          <a:ext cx="7239000" cy="1189103"/>
        </p:xfrm>
        <a:graphic>
          <a:graphicData uri="http://schemas.openxmlformats.org/drawingml/2006/table">
            <a:tbl>
              <a:tblPr>
                <a:tableStyleId>{5C22544A-7EE6-4342-B048-85BDC9FD1C3A}</a:tableStyleId>
              </a:tblPr>
              <a:tblGrid>
                <a:gridCol w="1498600">
                  <a:extLst>
                    <a:ext uri="{9D8B030D-6E8A-4147-A177-3AD203B41FA5}">
                      <a16:colId xmlns:a16="http://schemas.microsoft.com/office/drawing/2014/main" val="1305002342"/>
                    </a:ext>
                  </a:extLst>
                </a:gridCol>
                <a:gridCol w="571500">
                  <a:extLst>
                    <a:ext uri="{9D8B030D-6E8A-4147-A177-3AD203B41FA5}">
                      <a16:colId xmlns:a16="http://schemas.microsoft.com/office/drawing/2014/main" val="2047097464"/>
                    </a:ext>
                  </a:extLst>
                </a:gridCol>
                <a:gridCol w="1104900">
                  <a:extLst>
                    <a:ext uri="{9D8B030D-6E8A-4147-A177-3AD203B41FA5}">
                      <a16:colId xmlns:a16="http://schemas.microsoft.com/office/drawing/2014/main" val="1182017416"/>
                    </a:ext>
                  </a:extLst>
                </a:gridCol>
                <a:gridCol w="812800">
                  <a:extLst>
                    <a:ext uri="{9D8B030D-6E8A-4147-A177-3AD203B41FA5}">
                      <a16:colId xmlns:a16="http://schemas.microsoft.com/office/drawing/2014/main" val="993307438"/>
                    </a:ext>
                  </a:extLst>
                </a:gridCol>
                <a:gridCol w="876300">
                  <a:extLst>
                    <a:ext uri="{9D8B030D-6E8A-4147-A177-3AD203B41FA5}">
                      <a16:colId xmlns:a16="http://schemas.microsoft.com/office/drawing/2014/main" val="2066962900"/>
                    </a:ext>
                  </a:extLst>
                </a:gridCol>
                <a:gridCol w="482600">
                  <a:extLst>
                    <a:ext uri="{9D8B030D-6E8A-4147-A177-3AD203B41FA5}">
                      <a16:colId xmlns:a16="http://schemas.microsoft.com/office/drawing/2014/main" val="4037390329"/>
                    </a:ext>
                  </a:extLst>
                </a:gridCol>
                <a:gridCol w="863600">
                  <a:extLst>
                    <a:ext uri="{9D8B030D-6E8A-4147-A177-3AD203B41FA5}">
                      <a16:colId xmlns:a16="http://schemas.microsoft.com/office/drawing/2014/main" val="4071371637"/>
                    </a:ext>
                  </a:extLst>
                </a:gridCol>
                <a:gridCol w="1028700">
                  <a:extLst>
                    <a:ext uri="{9D8B030D-6E8A-4147-A177-3AD203B41FA5}">
                      <a16:colId xmlns:a16="http://schemas.microsoft.com/office/drawing/2014/main" val="1557236398"/>
                    </a:ext>
                  </a:extLst>
                </a:gridCol>
              </a:tblGrid>
              <a:tr h="184150">
                <a:tc rowSpan="2">
                  <a:txBody>
                    <a:bodyPr/>
                    <a:lstStyle/>
                    <a:p>
                      <a:pPr algn="ctr" fontAlgn="b"/>
                      <a:endParaRPr lang="en-US" sz="1200" b="0" i="0" u="none" strike="noStrike" dirty="0">
                        <a:solidFill>
                          <a:srgbClr val="000000"/>
                        </a:solidFill>
                        <a:effectLst/>
                        <a:latin typeface="Calibri" panose="020F0502020204030204" pitchFamily="34" charset="0"/>
                      </a:endParaRPr>
                    </a:p>
                  </a:txBody>
                  <a:tcPr marL="6350" marR="6350" marT="6350" marB="0" anchor="ctr">
                    <a:solidFill>
                      <a:schemeClr val="bg2">
                        <a:lumMod val="60000"/>
                        <a:lumOff val="40000"/>
                      </a:schemeClr>
                    </a:solidFill>
                  </a:tcPr>
                </a:tc>
                <a:tc gridSpan="2">
                  <a:txBody>
                    <a:bodyPr/>
                    <a:lstStyle/>
                    <a:p>
                      <a:pPr algn="ctr" fontAlgn="b"/>
                      <a:r>
                        <a:rPr lang="en-US" sz="1200" u="none" strike="noStrike" dirty="0">
                          <a:effectLst/>
                        </a:rPr>
                        <a:t>Female</a:t>
                      </a:r>
                      <a:endParaRPr lang="en-US" sz="1200" b="1" i="0" u="none" strike="noStrike" dirty="0">
                        <a:solidFill>
                          <a:srgbClr val="000000"/>
                        </a:solidFill>
                        <a:effectLst/>
                        <a:latin typeface="Calibri" panose="020F0502020204030204" pitchFamily="34" charset="0"/>
                      </a:endParaRPr>
                    </a:p>
                  </a:txBody>
                  <a:tcPr marL="6350" marR="6350" marT="6350" marB="0" anchor="ctr">
                    <a:solidFill>
                      <a:schemeClr val="bg2">
                        <a:lumMod val="60000"/>
                        <a:lumOff val="40000"/>
                      </a:schemeClr>
                    </a:solidFill>
                  </a:tcPr>
                </a:tc>
                <a:tc hMerge="1">
                  <a:txBody>
                    <a:bodyPr/>
                    <a:lstStyle/>
                    <a:p>
                      <a:pPr algn="l" fontAlgn="b"/>
                      <a:endParaRPr lang="en-US" sz="1200" b="1" i="0" u="none" strike="noStrike" dirty="0">
                        <a:solidFill>
                          <a:srgbClr val="000000"/>
                        </a:solidFill>
                        <a:effectLst/>
                        <a:latin typeface="Calibri" panose="020F0502020204030204" pitchFamily="34" charset="0"/>
                      </a:endParaRPr>
                    </a:p>
                  </a:txBody>
                  <a:tcPr marL="6350" marR="6350" marT="6350" marB="0" anchor="b"/>
                </a:tc>
                <a:tc rowSpan="2">
                  <a:txBody>
                    <a:bodyPr/>
                    <a:lstStyle/>
                    <a:p>
                      <a:pPr algn="ctr" fontAlgn="b"/>
                      <a:r>
                        <a:rPr lang="en-US" sz="1200" u="none" strike="noStrike" dirty="0">
                          <a:effectLst/>
                        </a:rPr>
                        <a:t>Female Total</a:t>
                      </a:r>
                      <a:endParaRPr lang="en-US" sz="1200" b="1" i="0" u="none" strike="noStrike" dirty="0">
                        <a:solidFill>
                          <a:srgbClr val="000000"/>
                        </a:solidFill>
                        <a:effectLst/>
                        <a:latin typeface="Calibri" panose="020F0502020204030204" pitchFamily="34" charset="0"/>
                      </a:endParaRPr>
                    </a:p>
                  </a:txBody>
                  <a:tcPr marL="6350" marR="6350" marT="6350" marB="0" anchor="ctr">
                    <a:solidFill>
                      <a:schemeClr val="bg2">
                        <a:lumMod val="60000"/>
                        <a:lumOff val="40000"/>
                      </a:schemeClr>
                    </a:solidFill>
                  </a:tcPr>
                </a:tc>
                <a:tc gridSpan="2">
                  <a:txBody>
                    <a:bodyPr/>
                    <a:lstStyle/>
                    <a:p>
                      <a:pPr algn="ctr" fontAlgn="b"/>
                      <a:r>
                        <a:rPr lang="en-US" sz="1200" u="none" strike="noStrike" dirty="0">
                          <a:effectLst/>
                        </a:rPr>
                        <a:t>Male</a:t>
                      </a:r>
                      <a:endParaRPr lang="en-US" sz="1200" b="1" i="0" u="none" strike="noStrike" dirty="0">
                        <a:solidFill>
                          <a:srgbClr val="000000"/>
                        </a:solidFill>
                        <a:effectLst/>
                        <a:latin typeface="Calibri" panose="020F0502020204030204" pitchFamily="34" charset="0"/>
                      </a:endParaRPr>
                    </a:p>
                  </a:txBody>
                  <a:tcPr marL="6350" marR="6350" marT="6350" marB="0" anchor="ctr">
                    <a:solidFill>
                      <a:schemeClr val="bg2">
                        <a:lumMod val="60000"/>
                        <a:lumOff val="40000"/>
                      </a:schemeClr>
                    </a:solidFill>
                  </a:tcPr>
                </a:tc>
                <a:tc hMerge="1">
                  <a:txBody>
                    <a:bodyPr/>
                    <a:lstStyle/>
                    <a:p>
                      <a:pPr algn="l" fontAlgn="b"/>
                      <a:endParaRPr lang="en-US" sz="1200" b="1" i="0" u="none" strike="noStrike" dirty="0">
                        <a:solidFill>
                          <a:srgbClr val="000000"/>
                        </a:solidFill>
                        <a:effectLst/>
                        <a:latin typeface="Calibri" panose="020F0502020204030204" pitchFamily="34" charset="0"/>
                      </a:endParaRPr>
                    </a:p>
                  </a:txBody>
                  <a:tcPr marL="6350" marR="6350" marT="6350" marB="0" anchor="b"/>
                </a:tc>
                <a:tc rowSpan="2">
                  <a:txBody>
                    <a:bodyPr/>
                    <a:lstStyle/>
                    <a:p>
                      <a:pPr algn="ctr" fontAlgn="b"/>
                      <a:r>
                        <a:rPr lang="en-US" sz="1200" u="none" strike="noStrike" dirty="0">
                          <a:effectLst/>
                        </a:rPr>
                        <a:t>Male Total</a:t>
                      </a:r>
                      <a:endParaRPr lang="en-US" sz="1200" b="1" i="0" u="none" strike="noStrike" dirty="0">
                        <a:solidFill>
                          <a:srgbClr val="000000"/>
                        </a:solidFill>
                        <a:effectLst/>
                        <a:latin typeface="Calibri" panose="020F0502020204030204" pitchFamily="34" charset="0"/>
                      </a:endParaRPr>
                    </a:p>
                  </a:txBody>
                  <a:tcPr marL="6350" marR="6350" marT="6350" marB="0" anchor="ctr">
                    <a:solidFill>
                      <a:schemeClr val="bg2">
                        <a:lumMod val="60000"/>
                        <a:lumOff val="40000"/>
                      </a:schemeClr>
                    </a:solidFill>
                  </a:tcPr>
                </a:tc>
                <a:tc rowSpan="2">
                  <a:txBody>
                    <a:bodyPr/>
                    <a:lstStyle/>
                    <a:p>
                      <a:pPr algn="ctr" fontAlgn="b"/>
                      <a:r>
                        <a:rPr lang="en-US" sz="1200" u="none" strike="noStrike" dirty="0">
                          <a:effectLst/>
                        </a:rPr>
                        <a:t>Grand Total</a:t>
                      </a:r>
                      <a:endParaRPr lang="en-US" sz="1200" b="1" i="0" u="none" strike="noStrike" dirty="0">
                        <a:solidFill>
                          <a:srgbClr val="000000"/>
                        </a:solidFill>
                        <a:effectLst/>
                        <a:latin typeface="Calibri" panose="020F0502020204030204" pitchFamily="34" charset="0"/>
                      </a:endParaRPr>
                    </a:p>
                  </a:txBody>
                  <a:tcPr marL="6350" marR="6350" marT="6350" marB="0" anchor="ctr">
                    <a:solidFill>
                      <a:schemeClr val="bg2">
                        <a:lumMod val="60000"/>
                        <a:lumOff val="40000"/>
                      </a:schemeClr>
                    </a:solidFill>
                  </a:tcPr>
                </a:tc>
                <a:extLst>
                  <a:ext uri="{0D108BD9-81ED-4DB2-BD59-A6C34878D82A}">
                    <a16:rowId xmlns:a16="http://schemas.microsoft.com/office/drawing/2014/main" val="2175532756"/>
                  </a:ext>
                </a:extLst>
              </a:tr>
              <a:tr h="184150">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accent2">
                        <a:lumMod val="20000"/>
                        <a:lumOff val="80000"/>
                      </a:schemeClr>
                    </a:solidFill>
                  </a:tcPr>
                </a:tc>
                <a:tc>
                  <a:txBody>
                    <a:bodyPr/>
                    <a:lstStyle/>
                    <a:p>
                      <a:pPr algn="l" fontAlgn="b"/>
                      <a:r>
                        <a:rPr lang="en-US" sz="1200" u="none" strike="noStrike" dirty="0">
                          <a:effectLst/>
                        </a:rPr>
                        <a:t>&lt;18</a:t>
                      </a:r>
                      <a:endParaRPr lang="en-US" sz="1200" b="1"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l" fontAlgn="b"/>
                      <a:r>
                        <a:rPr lang="en-US" sz="1200" u="none" strike="noStrike" dirty="0">
                          <a:effectLst/>
                        </a:rPr>
                        <a:t>18-24</a:t>
                      </a:r>
                      <a:endParaRPr lang="en-US" sz="1200" b="1"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vMerge="1">
                  <a:txBody>
                    <a:bodyPr/>
                    <a:lstStyle/>
                    <a:p>
                      <a:pPr algn="l" fontAlgn="b"/>
                      <a:endParaRPr lang="en-US" sz="1200" b="1" i="0" u="none" strike="noStrike" dirty="0">
                        <a:solidFill>
                          <a:srgbClr val="000000"/>
                        </a:solidFill>
                        <a:effectLst/>
                        <a:latin typeface="Calibri" panose="020F0502020204030204" pitchFamily="34" charset="0"/>
                      </a:endParaRPr>
                    </a:p>
                  </a:txBody>
                  <a:tcPr marL="6350" marR="6350" marT="6350" marB="0" anchor="b">
                    <a:solidFill>
                      <a:schemeClr val="accent2">
                        <a:lumMod val="40000"/>
                        <a:lumOff val="60000"/>
                      </a:schemeClr>
                    </a:solidFill>
                  </a:tcPr>
                </a:tc>
                <a:tc>
                  <a:txBody>
                    <a:bodyPr/>
                    <a:lstStyle/>
                    <a:p>
                      <a:pPr algn="l" fontAlgn="b"/>
                      <a:r>
                        <a:rPr lang="en-US" sz="1200" u="none" strike="noStrike" dirty="0">
                          <a:effectLst/>
                        </a:rPr>
                        <a:t>&lt;18</a:t>
                      </a:r>
                      <a:endParaRPr lang="en-US" sz="1200" b="1"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l" fontAlgn="b"/>
                      <a:r>
                        <a:rPr lang="en-US" sz="1200" u="none" strike="noStrike" dirty="0">
                          <a:effectLst/>
                        </a:rPr>
                        <a:t>18-24</a:t>
                      </a:r>
                      <a:endParaRPr lang="en-US" sz="1200" b="1"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vMerge="1">
                  <a:txBody>
                    <a:bodyPr/>
                    <a:lstStyle/>
                    <a:p>
                      <a:pPr algn="l" fontAlgn="b"/>
                      <a:endParaRPr lang="en-US" sz="1200" b="1" i="0" u="none" strike="noStrike" dirty="0">
                        <a:solidFill>
                          <a:srgbClr val="000000"/>
                        </a:solidFill>
                        <a:effectLst/>
                        <a:latin typeface="Calibri" panose="020F0502020204030204" pitchFamily="34" charset="0"/>
                      </a:endParaRPr>
                    </a:p>
                  </a:txBody>
                  <a:tcPr marL="6350" marR="6350" marT="6350" marB="0" anchor="b">
                    <a:solidFill>
                      <a:schemeClr val="accent2">
                        <a:lumMod val="40000"/>
                        <a:lumOff val="60000"/>
                      </a:schemeClr>
                    </a:solidFill>
                  </a:tcPr>
                </a:tc>
                <a:tc vMerge="1">
                  <a:txBody>
                    <a:bodyPr/>
                    <a:lstStyle/>
                    <a:p>
                      <a:pPr algn="l" fontAlgn="b"/>
                      <a:endParaRPr lang="en-US" sz="120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992494862"/>
                  </a:ext>
                </a:extLst>
              </a:tr>
              <a:tr h="242953">
                <a:tc>
                  <a:txBody>
                    <a:bodyPr/>
                    <a:lstStyle/>
                    <a:p>
                      <a:pPr algn="l" fontAlgn="b"/>
                      <a:r>
                        <a:rPr lang="en-US" sz="1200" u="none" strike="noStrike" dirty="0">
                          <a:effectLst/>
                        </a:rPr>
                        <a:t>Makani Programs</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r" fontAlgn="b"/>
                      <a:r>
                        <a:rPr lang="en-US" sz="1200" u="none" strike="noStrike" dirty="0">
                          <a:effectLst/>
                        </a:rPr>
                        <a:t>30.5%</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u="none" strike="noStrike" dirty="0">
                          <a:effectLst/>
                        </a:rPr>
                        <a:t>6.3%</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u="none" strike="noStrike" dirty="0">
                          <a:effectLst/>
                        </a:rPr>
                        <a:t>37%</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u="none" strike="noStrike" dirty="0">
                          <a:effectLst/>
                        </a:rPr>
                        <a:t>10%</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u="none" strike="noStrike" dirty="0">
                          <a:effectLst/>
                        </a:rPr>
                        <a:t>8.3%</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u="none" strike="noStrike" dirty="0">
                          <a:effectLst/>
                        </a:rPr>
                        <a:t>18%</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u="none" strike="noStrike" dirty="0">
                          <a:effectLst/>
                        </a:rPr>
                        <a:t>25%</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extLst>
                  <a:ext uri="{0D108BD9-81ED-4DB2-BD59-A6C34878D82A}">
                    <a16:rowId xmlns:a16="http://schemas.microsoft.com/office/drawing/2014/main" val="84281168"/>
                  </a:ext>
                </a:extLst>
              </a:tr>
              <a:tr h="184150">
                <a:tc>
                  <a:txBody>
                    <a:bodyPr/>
                    <a:lstStyle/>
                    <a:p>
                      <a:pPr algn="l" fontAlgn="b"/>
                      <a:r>
                        <a:rPr lang="en-US" sz="1200" u="none" strike="noStrike" dirty="0">
                          <a:effectLst/>
                        </a:rPr>
                        <a:t>Recreational Programs</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r" fontAlgn="b"/>
                      <a:r>
                        <a:rPr lang="en-US" sz="1200" u="none" strike="noStrike" dirty="0">
                          <a:effectLst/>
                        </a:rPr>
                        <a:t>18%</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21%</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39%</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13%</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18%</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31%</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33%</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extLst>
                  <a:ext uri="{0D108BD9-81ED-4DB2-BD59-A6C34878D82A}">
                    <a16:rowId xmlns:a16="http://schemas.microsoft.com/office/drawing/2014/main" val="2578904195"/>
                  </a:ext>
                </a:extLst>
              </a:tr>
              <a:tr h="184150">
                <a:tc>
                  <a:txBody>
                    <a:bodyPr/>
                    <a:lstStyle/>
                    <a:p>
                      <a:pPr algn="l" fontAlgn="b"/>
                      <a:r>
                        <a:rPr lang="en-US" sz="1200" u="none" strike="noStrike" dirty="0">
                          <a:effectLst/>
                        </a:rPr>
                        <a:t>TVET</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r" fontAlgn="b"/>
                      <a:r>
                        <a:rPr lang="en-US" sz="1200" u="none" strike="noStrike" dirty="0">
                          <a:effectLst/>
                        </a:rPr>
                        <a:t>36%</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u="none" strike="noStrike" dirty="0">
                          <a:effectLst/>
                        </a:rPr>
                        <a:t>26.3%</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b="1" u="none" strike="noStrike" dirty="0">
                          <a:effectLst/>
                        </a:rPr>
                        <a:t>62</a:t>
                      </a:r>
                      <a:r>
                        <a:rPr lang="en-US" sz="1200" u="none" strike="noStrike" dirty="0">
                          <a:effectLst/>
                        </a:rPr>
                        <a:t>%</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u="none" strike="noStrike" dirty="0">
                          <a:effectLst/>
                        </a:rPr>
                        <a:t>23%</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u="none" strike="noStrike" dirty="0">
                          <a:effectLst/>
                        </a:rPr>
                        <a:t>35%</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b="1" u="none" strike="noStrike" dirty="0">
                          <a:effectLst/>
                        </a:rPr>
                        <a:t>58%</a:t>
                      </a:r>
                      <a:endParaRPr lang="en-US" sz="1200" b="1"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200" b="1" u="none" strike="noStrike" dirty="0">
                          <a:effectLst/>
                        </a:rPr>
                        <a:t>60%</a:t>
                      </a:r>
                      <a:endParaRPr lang="en-US" sz="1200" b="1"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extLst>
                  <a:ext uri="{0D108BD9-81ED-4DB2-BD59-A6C34878D82A}">
                    <a16:rowId xmlns:a16="http://schemas.microsoft.com/office/drawing/2014/main" val="1112940361"/>
                  </a:ext>
                </a:extLst>
              </a:tr>
              <a:tr h="184150">
                <a:tc>
                  <a:txBody>
                    <a:bodyPr/>
                    <a:lstStyle/>
                    <a:p>
                      <a:pPr algn="l" fontAlgn="b"/>
                      <a:r>
                        <a:rPr lang="en-US" sz="1200" u="none" strike="noStrike" dirty="0">
                          <a:effectLst/>
                        </a:rPr>
                        <a:t>Other</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r" fontAlgn="b"/>
                      <a:r>
                        <a:rPr lang="en-US" sz="1200" u="none" strike="noStrike" dirty="0">
                          <a:effectLst/>
                        </a:rPr>
                        <a:t>6.3%</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9.5%</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15.8%</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0.6%</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6%</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7%</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200" u="none" strike="noStrike" dirty="0">
                          <a:effectLst/>
                        </a:rPr>
                        <a:t>10%</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extLst>
                  <a:ext uri="{0D108BD9-81ED-4DB2-BD59-A6C34878D82A}">
                    <a16:rowId xmlns:a16="http://schemas.microsoft.com/office/drawing/2014/main" val="820552604"/>
                  </a:ext>
                </a:extLst>
              </a:tr>
            </a:tbl>
          </a:graphicData>
        </a:graphic>
      </p:graphicFrame>
      <p:graphicFrame>
        <p:nvGraphicFramePr>
          <p:cNvPr id="13" name="Table 12">
            <a:extLst>
              <a:ext uri="{FF2B5EF4-FFF2-40B4-BE49-F238E27FC236}">
                <a16:creationId xmlns:a16="http://schemas.microsoft.com/office/drawing/2014/main" id="{22E57086-6A42-4647-B8EF-97E3ED36BC49}"/>
              </a:ext>
            </a:extLst>
          </p:cNvPr>
          <p:cNvGraphicFramePr>
            <a:graphicFrameLocks noGrp="1"/>
          </p:cNvGraphicFramePr>
          <p:nvPr>
            <p:extLst>
              <p:ext uri="{D42A27DB-BD31-4B8C-83A1-F6EECF244321}">
                <p14:modId xmlns:p14="http://schemas.microsoft.com/office/powerpoint/2010/main" val="751519379"/>
              </p:ext>
            </p:extLst>
          </p:nvPr>
        </p:nvGraphicFramePr>
        <p:xfrm>
          <a:off x="3149024" y="5002003"/>
          <a:ext cx="5344167" cy="1497354"/>
        </p:xfrm>
        <a:graphic>
          <a:graphicData uri="http://schemas.openxmlformats.org/drawingml/2006/table">
            <a:tbl>
              <a:tblPr>
                <a:tableStyleId>{5C22544A-7EE6-4342-B048-85BDC9FD1C3A}</a:tableStyleId>
              </a:tblPr>
              <a:tblGrid>
                <a:gridCol w="1781389">
                  <a:extLst>
                    <a:ext uri="{9D8B030D-6E8A-4147-A177-3AD203B41FA5}">
                      <a16:colId xmlns:a16="http://schemas.microsoft.com/office/drawing/2014/main" val="3633760448"/>
                    </a:ext>
                  </a:extLst>
                </a:gridCol>
                <a:gridCol w="1781389">
                  <a:extLst>
                    <a:ext uri="{9D8B030D-6E8A-4147-A177-3AD203B41FA5}">
                      <a16:colId xmlns:a16="http://schemas.microsoft.com/office/drawing/2014/main" val="1234279233"/>
                    </a:ext>
                  </a:extLst>
                </a:gridCol>
                <a:gridCol w="1781389">
                  <a:extLst>
                    <a:ext uri="{9D8B030D-6E8A-4147-A177-3AD203B41FA5}">
                      <a16:colId xmlns:a16="http://schemas.microsoft.com/office/drawing/2014/main" val="3064508212"/>
                    </a:ext>
                  </a:extLst>
                </a:gridCol>
              </a:tblGrid>
              <a:tr h="498907">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l" fontAlgn="b"/>
                      <a:r>
                        <a:rPr lang="en-US" sz="1400" u="none" strike="noStrike" dirty="0">
                          <a:effectLst/>
                        </a:rPr>
                        <a:t>&lt;18 (out of 217)</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l" fontAlgn="b"/>
                      <a:r>
                        <a:rPr lang="en-US" sz="1400" u="none" strike="noStrike" dirty="0">
                          <a:effectLst/>
                        </a:rPr>
                        <a:t>18-24 (out of 287)</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extLst>
                  <a:ext uri="{0D108BD9-81ED-4DB2-BD59-A6C34878D82A}">
                    <a16:rowId xmlns:a16="http://schemas.microsoft.com/office/drawing/2014/main" val="3478268775"/>
                  </a:ext>
                </a:extLst>
              </a:tr>
              <a:tr h="268482">
                <a:tc>
                  <a:txBody>
                    <a:bodyPr/>
                    <a:lstStyle/>
                    <a:p>
                      <a:pPr algn="l" fontAlgn="b"/>
                      <a:r>
                        <a:rPr lang="en-US" sz="1400" u="none" strike="noStrike" dirty="0">
                          <a:effectLst/>
                        </a:rPr>
                        <a:t>Makani Programs</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r" fontAlgn="b"/>
                      <a:r>
                        <a:rPr lang="en-US" sz="1400" b="1" u="none" strike="noStrike" dirty="0">
                          <a:effectLst/>
                        </a:rPr>
                        <a:t>48.9%</a:t>
                      </a:r>
                      <a:endParaRPr lang="en-US" sz="1400" b="1"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400" u="none" strike="noStrike" dirty="0">
                          <a:effectLst/>
                        </a:rPr>
                        <a:t>11.8%</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extLst>
                  <a:ext uri="{0D108BD9-81ED-4DB2-BD59-A6C34878D82A}">
                    <a16:rowId xmlns:a16="http://schemas.microsoft.com/office/drawing/2014/main" val="353521810"/>
                  </a:ext>
                </a:extLst>
              </a:tr>
              <a:tr h="248575">
                <a:tc>
                  <a:txBody>
                    <a:bodyPr/>
                    <a:lstStyle/>
                    <a:p>
                      <a:pPr algn="l" fontAlgn="b"/>
                      <a:r>
                        <a:rPr lang="en-US" sz="1400" u="none" strike="noStrike" dirty="0">
                          <a:effectLst/>
                        </a:rPr>
                        <a:t>Recreational Programs</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r" fontAlgn="b"/>
                      <a:r>
                        <a:rPr lang="en-US" sz="1400" u="none" strike="noStrike" dirty="0">
                          <a:effectLst/>
                        </a:rPr>
                        <a:t>41.1%</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400" u="none" strike="noStrike" dirty="0">
                          <a:effectLst/>
                        </a:rPr>
                        <a:t>29.8%</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extLst>
                  <a:ext uri="{0D108BD9-81ED-4DB2-BD59-A6C34878D82A}">
                    <a16:rowId xmlns:a16="http://schemas.microsoft.com/office/drawing/2014/main" val="2652449119"/>
                  </a:ext>
                </a:extLst>
              </a:tr>
              <a:tr h="240695">
                <a:tc>
                  <a:txBody>
                    <a:bodyPr/>
                    <a:lstStyle/>
                    <a:p>
                      <a:pPr algn="l" fontAlgn="b"/>
                      <a:r>
                        <a:rPr lang="en-US" sz="1400" u="none" strike="noStrike" dirty="0">
                          <a:effectLst/>
                        </a:rPr>
                        <a:t>TVET</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r" fontAlgn="b"/>
                      <a:r>
                        <a:rPr lang="en-US" sz="1400" u="none" strike="noStrike" dirty="0">
                          <a:effectLst/>
                        </a:rPr>
                        <a:t>77.8%</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tc>
                  <a:txBody>
                    <a:bodyPr/>
                    <a:lstStyle/>
                    <a:p>
                      <a:pPr algn="r" fontAlgn="b"/>
                      <a:r>
                        <a:rPr lang="en-US" sz="1400" b="1" u="none" strike="noStrike" dirty="0">
                          <a:effectLst/>
                        </a:rPr>
                        <a:t>49.7%</a:t>
                      </a:r>
                      <a:endParaRPr lang="en-US" sz="1400" b="1" i="0" u="none" strike="noStrike" dirty="0">
                        <a:solidFill>
                          <a:srgbClr val="000000"/>
                        </a:solidFill>
                        <a:effectLst/>
                        <a:latin typeface="Calibri" panose="020F0502020204030204" pitchFamily="34" charset="0"/>
                      </a:endParaRPr>
                    </a:p>
                  </a:txBody>
                  <a:tcPr marL="6350" marR="6350" marT="6350" marB="0" anchor="b">
                    <a:solidFill>
                      <a:schemeClr val="bg2">
                        <a:lumMod val="20000"/>
                        <a:lumOff val="80000"/>
                      </a:schemeClr>
                    </a:solidFill>
                  </a:tcPr>
                </a:tc>
                <a:extLst>
                  <a:ext uri="{0D108BD9-81ED-4DB2-BD59-A6C34878D82A}">
                    <a16:rowId xmlns:a16="http://schemas.microsoft.com/office/drawing/2014/main" val="409491406"/>
                  </a:ext>
                </a:extLst>
              </a:tr>
              <a:tr h="240695">
                <a:tc>
                  <a:txBody>
                    <a:bodyPr/>
                    <a:lstStyle/>
                    <a:p>
                      <a:pPr algn="l" fontAlgn="b"/>
                      <a:r>
                        <a:rPr lang="en-US" sz="1400" u="none" strike="noStrike" dirty="0">
                          <a:effectLst/>
                        </a:rPr>
                        <a:t>Other</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r" fontAlgn="b"/>
                      <a:r>
                        <a:rPr lang="en-US" sz="1400" u="none" strike="noStrike" dirty="0">
                          <a:effectLst/>
                        </a:rPr>
                        <a:t>7.8%</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tc>
                  <a:txBody>
                    <a:bodyPr/>
                    <a:lstStyle/>
                    <a:p>
                      <a:pPr algn="r" fontAlgn="b"/>
                      <a:r>
                        <a:rPr lang="en-US" sz="1400" u="none" strike="noStrike" dirty="0">
                          <a:effectLst/>
                        </a:rPr>
                        <a:t>11.8%</a:t>
                      </a:r>
                      <a:endParaRPr lang="en-US" sz="1400" b="0" i="0" u="none" strike="noStrike" dirty="0">
                        <a:solidFill>
                          <a:srgbClr val="000000"/>
                        </a:solidFill>
                        <a:effectLst/>
                        <a:latin typeface="Calibri" panose="020F0502020204030204" pitchFamily="34" charset="0"/>
                      </a:endParaRPr>
                    </a:p>
                  </a:txBody>
                  <a:tcPr marL="6350" marR="6350" marT="6350" marB="0" anchor="b">
                    <a:solidFill>
                      <a:schemeClr val="tx1">
                        <a:lumMod val="95000"/>
                      </a:schemeClr>
                    </a:solidFill>
                  </a:tcPr>
                </a:tc>
                <a:extLst>
                  <a:ext uri="{0D108BD9-81ED-4DB2-BD59-A6C34878D82A}">
                    <a16:rowId xmlns:a16="http://schemas.microsoft.com/office/drawing/2014/main" val="3100082613"/>
                  </a:ext>
                </a:extLst>
              </a:tr>
            </a:tbl>
          </a:graphicData>
        </a:graphic>
      </p:graphicFrame>
    </p:spTree>
    <p:extLst>
      <p:ext uri="{BB962C8B-B14F-4D97-AF65-F5344CB8AC3E}">
        <p14:creationId xmlns:p14="http://schemas.microsoft.com/office/powerpoint/2010/main" val="74938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3BF3C-E214-4D99-BD43-604C2EAF3FBF}"/>
              </a:ext>
            </a:extLst>
          </p:cNvPr>
          <p:cNvSpPr>
            <a:spLocks noGrp="1"/>
          </p:cNvSpPr>
          <p:nvPr>
            <p:ph type="title"/>
          </p:nvPr>
        </p:nvSpPr>
        <p:spPr>
          <a:xfrm>
            <a:off x="1202919" y="284176"/>
            <a:ext cx="9784080" cy="1508760"/>
          </a:xfrm>
        </p:spPr>
        <p:txBody>
          <a:bodyPr>
            <a:normAutofit/>
          </a:bodyPr>
          <a:lstStyle/>
          <a:p>
            <a:r>
              <a:rPr lang="en-US" dirty="0"/>
              <a:t>Survey – choosing not to engage</a:t>
            </a:r>
          </a:p>
        </p:txBody>
      </p:sp>
      <p:sp>
        <p:nvSpPr>
          <p:cNvPr id="3" name="Content Placeholder 2">
            <a:extLst>
              <a:ext uri="{FF2B5EF4-FFF2-40B4-BE49-F238E27FC236}">
                <a16:creationId xmlns:a16="http://schemas.microsoft.com/office/drawing/2014/main" id="{646D4ED4-5FBA-4240-AA55-3FC4678EAAEA}"/>
              </a:ext>
            </a:extLst>
          </p:cNvPr>
          <p:cNvSpPr>
            <a:spLocks noGrp="1"/>
          </p:cNvSpPr>
          <p:nvPr>
            <p:ph idx="1"/>
          </p:nvPr>
        </p:nvSpPr>
        <p:spPr>
          <a:xfrm>
            <a:off x="576942" y="2522941"/>
            <a:ext cx="3366999" cy="3309811"/>
          </a:xfrm>
        </p:spPr>
        <p:txBody>
          <a:bodyPr anchor="ctr">
            <a:normAutofit/>
          </a:bodyPr>
          <a:lstStyle/>
          <a:p>
            <a:r>
              <a:rPr lang="en-US" sz="1800" dirty="0"/>
              <a:t>83.7% of the youth completed the trainings that they had enrolled in </a:t>
            </a:r>
          </a:p>
          <a:p>
            <a:r>
              <a:rPr lang="en-US" sz="1800" dirty="0"/>
              <a:t>Reasons for not enrolling in programs:</a:t>
            </a:r>
          </a:p>
          <a:p>
            <a:pPr marL="0" indent="0">
              <a:buNone/>
            </a:pPr>
            <a:endParaRPr lang="en-US" sz="1800" dirty="0"/>
          </a:p>
        </p:txBody>
      </p:sp>
      <p:graphicFrame>
        <p:nvGraphicFramePr>
          <p:cNvPr id="4" name="Table 3">
            <a:extLst>
              <a:ext uri="{FF2B5EF4-FFF2-40B4-BE49-F238E27FC236}">
                <a16:creationId xmlns:a16="http://schemas.microsoft.com/office/drawing/2014/main" id="{33DBF73A-C8A1-4B3E-A927-D293DF095122}"/>
              </a:ext>
            </a:extLst>
          </p:cNvPr>
          <p:cNvGraphicFramePr>
            <a:graphicFrameLocks noGrp="1"/>
          </p:cNvGraphicFramePr>
          <p:nvPr>
            <p:extLst>
              <p:ext uri="{D42A27DB-BD31-4B8C-83A1-F6EECF244321}">
                <p14:modId xmlns:p14="http://schemas.microsoft.com/office/powerpoint/2010/main" val="2002503732"/>
              </p:ext>
            </p:extLst>
          </p:nvPr>
        </p:nvGraphicFramePr>
        <p:xfrm>
          <a:off x="5187090" y="2522942"/>
          <a:ext cx="6130573" cy="3309811"/>
        </p:xfrm>
        <a:graphic>
          <a:graphicData uri="http://schemas.openxmlformats.org/drawingml/2006/table">
            <a:tbl>
              <a:tblPr firstRow="1" bandRow="1">
                <a:tableStyleId>{BDBED569-4797-4DF1-A0F4-6AAB3CD982D8}</a:tableStyleId>
              </a:tblPr>
              <a:tblGrid>
                <a:gridCol w="1450709">
                  <a:extLst>
                    <a:ext uri="{9D8B030D-6E8A-4147-A177-3AD203B41FA5}">
                      <a16:colId xmlns:a16="http://schemas.microsoft.com/office/drawing/2014/main" val="1839920504"/>
                    </a:ext>
                  </a:extLst>
                </a:gridCol>
                <a:gridCol w="599169">
                  <a:extLst>
                    <a:ext uri="{9D8B030D-6E8A-4147-A177-3AD203B41FA5}">
                      <a16:colId xmlns:a16="http://schemas.microsoft.com/office/drawing/2014/main" val="3650085892"/>
                    </a:ext>
                  </a:extLst>
                </a:gridCol>
                <a:gridCol w="655086">
                  <a:extLst>
                    <a:ext uri="{9D8B030D-6E8A-4147-A177-3AD203B41FA5}">
                      <a16:colId xmlns:a16="http://schemas.microsoft.com/office/drawing/2014/main" val="116326932"/>
                    </a:ext>
                  </a:extLst>
                </a:gridCol>
                <a:gridCol w="830826">
                  <a:extLst>
                    <a:ext uri="{9D8B030D-6E8A-4147-A177-3AD203B41FA5}">
                      <a16:colId xmlns:a16="http://schemas.microsoft.com/office/drawing/2014/main" val="35143760"/>
                    </a:ext>
                  </a:extLst>
                </a:gridCol>
                <a:gridCol w="599169">
                  <a:extLst>
                    <a:ext uri="{9D8B030D-6E8A-4147-A177-3AD203B41FA5}">
                      <a16:colId xmlns:a16="http://schemas.microsoft.com/office/drawing/2014/main" val="3657866264"/>
                    </a:ext>
                  </a:extLst>
                </a:gridCol>
                <a:gridCol w="655086">
                  <a:extLst>
                    <a:ext uri="{9D8B030D-6E8A-4147-A177-3AD203B41FA5}">
                      <a16:colId xmlns:a16="http://schemas.microsoft.com/office/drawing/2014/main" val="904464092"/>
                    </a:ext>
                  </a:extLst>
                </a:gridCol>
                <a:gridCol w="627927">
                  <a:extLst>
                    <a:ext uri="{9D8B030D-6E8A-4147-A177-3AD203B41FA5}">
                      <a16:colId xmlns:a16="http://schemas.microsoft.com/office/drawing/2014/main" val="663388233"/>
                    </a:ext>
                  </a:extLst>
                </a:gridCol>
                <a:gridCol w="712601">
                  <a:extLst>
                    <a:ext uri="{9D8B030D-6E8A-4147-A177-3AD203B41FA5}">
                      <a16:colId xmlns:a16="http://schemas.microsoft.com/office/drawing/2014/main" val="442140606"/>
                    </a:ext>
                  </a:extLst>
                </a:gridCol>
              </a:tblGrid>
              <a:tr h="390828">
                <a:tc rowSpan="2">
                  <a:txBody>
                    <a:bodyPr/>
                    <a:lstStyle/>
                    <a:p>
                      <a:pPr algn="l" fontAlgn="b"/>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gridSpan="2">
                  <a:txBody>
                    <a:bodyPr/>
                    <a:lstStyle/>
                    <a:p>
                      <a:pPr algn="ctr" fontAlgn="b"/>
                      <a:r>
                        <a:rPr lang="en-US" sz="1600" u="none" strike="noStrike" dirty="0">
                          <a:solidFill>
                            <a:schemeClr val="bg1"/>
                          </a:solidFill>
                          <a:effectLst/>
                        </a:rPr>
                        <a:t>Female</a:t>
                      </a:r>
                      <a:endParaRPr lang="en-US" sz="1600" b="0" i="0" u="none" strike="noStrike" dirty="0">
                        <a:solidFill>
                          <a:schemeClr val="bg1"/>
                        </a:solidFill>
                        <a:effectLst/>
                        <a:latin typeface="Calibri" panose="020F0502020204030204" pitchFamily="34" charset="0"/>
                      </a:endParaRPr>
                    </a:p>
                  </a:txBody>
                  <a:tcPr marL="8655" marR="8655" marT="865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hMerge="1">
                  <a:txBody>
                    <a:bodyPr/>
                    <a:lstStyle/>
                    <a:p>
                      <a:pPr algn="l" fontAlgn="b"/>
                      <a:endParaRPr lang="en-US" sz="1200" b="1" i="0" u="none" strike="noStrike">
                        <a:solidFill>
                          <a:srgbClr val="000000"/>
                        </a:solidFill>
                        <a:effectLst/>
                        <a:latin typeface="Calibri" panose="020F0502020204030204" pitchFamily="34" charset="0"/>
                      </a:endParaRPr>
                    </a:p>
                  </a:txBody>
                  <a:tcPr marL="6350" marR="6350" marT="6350" marB="0" anchor="b"/>
                </a:tc>
                <a:tc rowSpan="2">
                  <a:txBody>
                    <a:bodyPr/>
                    <a:lstStyle/>
                    <a:p>
                      <a:pPr algn="ctr" fontAlgn="b"/>
                      <a:r>
                        <a:rPr lang="en-US" sz="1600" u="none" strike="noStrike" dirty="0">
                          <a:solidFill>
                            <a:schemeClr val="bg1"/>
                          </a:solidFill>
                          <a:effectLst/>
                        </a:rPr>
                        <a:t>Female Total</a:t>
                      </a:r>
                    </a:p>
                    <a:p>
                      <a:pPr algn="ctr" fontAlgn="b"/>
                      <a:r>
                        <a:rPr lang="en-US" sz="1600" u="none" strike="noStrike" dirty="0">
                          <a:solidFill>
                            <a:schemeClr val="bg1"/>
                          </a:solidFill>
                          <a:effectLst/>
                        </a:rPr>
                        <a:t> </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gridSpan="2">
                  <a:txBody>
                    <a:bodyPr/>
                    <a:lstStyle/>
                    <a:p>
                      <a:pPr algn="ctr" fontAlgn="b"/>
                      <a:r>
                        <a:rPr lang="en-US" sz="1600" u="none" strike="noStrike" dirty="0">
                          <a:solidFill>
                            <a:schemeClr val="bg1"/>
                          </a:solidFill>
                          <a:effectLst/>
                        </a:rPr>
                        <a:t>Male</a:t>
                      </a:r>
                      <a:endParaRPr lang="en-US" sz="1600" b="0" i="0" u="none" strike="noStrike" dirty="0">
                        <a:solidFill>
                          <a:schemeClr val="bg1"/>
                        </a:solidFill>
                        <a:effectLst/>
                        <a:latin typeface="Calibri" panose="020F0502020204030204" pitchFamily="34" charset="0"/>
                      </a:endParaRPr>
                    </a:p>
                  </a:txBody>
                  <a:tcPr marL="8655" marR="8655" marT="865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hMerge="1">
                  <a:txBody>
                    <a:bodyPr/>
                    <a:lstStyle/>
                    <a:p>
                      <a:pPr algn="l" fontAlgn="b"/>
                      <a:endParaRPr lang="en-US" sz="1200" b="1" i="0" u="none" strike="noStrike">
                        <a:solidFill>
                          <a:srgbClr val="000000"/>
                        </a:solidFill>
                        <a:effectLst/>
                        <a:latin typeface="Calibri" panose="020F0502020204030204" pitchFamily="34" charset="0"/>
                      </a:endParaRPr>
                    </a:p>
                  </a:txBody>
                  <a:tcPr marL="6350" marR="6350" marT="6350" marB="0" anchor="b"/>
                </a:tc>
                <a:tc rowSpan="2">
                  <a:txBody>
                    <a:bodyPr/>
                    <a:lstStyle/>
                    <a:p>
                      <a:pPr algn="ctr" fontAlgn="b"/>
                      <a:r>
                        <a:rPr lang="en-US" sz="1600" u="none" strike="noStrike" dirty="0">
                          <a:solidFill>
                            <a:schemeClr val="bg1"/>
                          </a:solidFill>
                          <a:effectLst/>
                        </a:rPr>
                        <a:t>Male Total</a:t>
                      </a:r>
                    </a:p>
                    <a:p>
                      <a:pPr algn="ctr" fontAlgn="b"/>
                      <a:r>
                        <a:rPr lang="en-US" sz="1600" u="none" strike="noStrike" dirty="0">
                          <a:solidFill>
                            <a:schemeClr val="bg1"/>
                          </a:solidFill>
                          <a:effectLst/>
                        </a:rPr>
                        <a:t> </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rowSpan="2">
                  <a:txBody>
                    <a:bodyPr/>
                    <a:lstStyle/>
                    <a:p>
                      <a:pPr algn="ctr" fontAlgn="b"/>
                      <a:r>
                        <a:rPr lang="en-US" sz="1600" u="none" strike="noStrike" dirty="0">
                          <a:solidFill>
                            <a:schemeClr val="bg1"/>
                          </a:solidFill>
                          <a:effectLst/>
                        </a:rPr>
                        <a:t>Grand Total</a:t>
                      </a:r>
                    </a:p>
                    <a:p>
                      <a:pPr algn="ctr" fontAlgn="b"/>
                      <a:r>
                        <a:rPr lang="en-US" sz="1600" u="none" strike="noStrike" dirty="0">
                          <a:solidFill>
                            <a:schemeClr val="bg1"/>
                          </a:solidFill>
                          <a:effectLst/>
                        </a:rPr>
                        <a:t> </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extLst>
                  <a:ext uri="{0D108BD9-81ED-4DB2-BD59-A6C34878D82A}">
                    <a16:rowId xmlns:a16="http://schemas.microsoft.com/office/drawing/2014/main" val="444333053"/>
                  </a:ext>
                </a:extLst>
              </a:tr>
              <a:tr h="390828">
                <a:tc vMerge="1">
                  <a:txBody>
                    <a:bodyPr/>
                    <a:lstStyle/>
                    <a:p>
                      <a:pPr algn="l" fontAlgn="b"/>
                      <a:endParaRPr lang="en-US" sz="12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600" u="none" strike="noStrike" dirty="0">
                          <a:solidFill>
                            <a:schemeClr val="bg1"/>
                          </a:solidFill>
                          <a:effectLst/>
                        </a:rPr>
                        <a:t>&lt;18</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600" u="none" strike="noStrike" dirty="0">
                          <a:solidFill>
                            <a:schemeClr val="bg1"/>
                          </a:solidFill>
                          <a:effectLst/>
                        </a:rPr>
                        <a:t>18-24</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pPr algn="l" fontAlgn="b"/>
                      <a:endParaRPr lang="en-US" sz="1200" b="1"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600" u="none" strike="noStrike" dirty="0">
                          <a:solidFill>
                            <a:schemeClr val="bg1"/>
                          </a:solidFill>
                          <a:effectLst/>
                        </a:rPr>
                        <a:t>&lt;18</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fontAlgn="b"/>
                      <a:r>
                        <a:rPr lang="en-US" sz="1600" u="none" strike="noStrike" dirty="0">
                          <a:solidFill>
                            <a:schemeClr val="bg1"/>
                          </a:solidFill>
                          <a:effectLst/>
                        </a:rPr>
                        <a:t>18-24</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pPr algn="l" fontAlgn="b"/>
                      <a:endParaRPr lang="en-US" sz="1200" b="1" i="0" u="none" strike="noStrike">
                        <a:solidFill>
                          <a:srgbClr val="000000"/>
                        </a:solidFill>
                        <a:effectLst/>
                        <a:latin typeface="Calibri" panose="020F0502020204030204" pitchFamily="34" charset="0"/>
                      </a:endParaRPr>
                    </a:p>
                  </a:txBody>
                  <a:tcPr marL="6350" marR="6350" marT="6350" marB="0" anchor="b"/>
                </a:tc>
                <a:tc vMerge="1">
                  <a:txBody>
                    <a:bodyPr/>
                    <a:lstStyle/>
                    <a:p>
                      <a:pPr algn="l" fontAlgn="b"/>
                      <a:endParaRPr lang="en-US" sz="1200" b="1"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214813869"/>
                  </a:ext>
                </a:extLst>
              </a:tr>
              <a:tr h="536258">
                <a:tc>
                  <a:txBody>
                    <a:bodyPr/>
                    <a:lstStyle/>
                    <a:p>
                      <a:pPr algn="l" fontAlgn="b"/>
                      <a:r>
                        <a:rPr lang="en-US" sz="1600" u="none" strike="noStrike" dirty="0">
                          <a:solidFill>
                            <a:schemeClr val="bg1"/>
                          </a:solidFill>
                          <a:effectLst/>
                        </a:rPr>
                        <a:t>Didn't know about it</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a:txBody>
                    <a:bodyPr/>
                    <a:lstStyle/>
                    <a:p>
                      <a:pPr algn="r" fontAlgn="b"/>
                      <a:r>
                        <a:rPr lang="en-US" sz="1600" b="0" i="0" u="none" strike="noStrike" dirty="0">
                          <a:solidFill>
                            <a:srgbClr val="000000"/>
                          </a:solidFill>
                          <a:effectLst/>
                          <a:latin typeface="+mn-lt"/>
                        </a:rPr>
                        <a:t>7.6%</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dirty="0">
                          <a:solidFill>
                            <a:srgbClr val="000000"/>
                          </a:solidFill>
                          <a:effectLst/>
                          <a:latin typeface="+mn-lt"/>
                        </a:rPr>
                        <a:t>13.3%</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dirty="0">
                          <a:solidFill>
                            <a:srgbClr val="000000"/>
                          </a:solidFill>
                          <a:effectLst/>
                          <a:latin typeface="+mn-lt"/>
                        </a:rPr>
                        <a:t>21.0%</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dirty="0">
                          <a:solidFill>
                            <a:srgbClr val="000000"/>
                          </a:solidFill>
                          <a:effectLst/>
                          <a:latin typeface="+mn-lt"/>
                        </a:rPr>
                        <a:t>9.5%</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18.9%</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28.4%</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25.8%</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245760490"/>
                  </a:ext>
                </a:extLst>
              </a:tr>
              <a:tr h="290862">
                <a:tc>
                  <a:txBody>
                    <a:bodyPr/>
                    <a:lstStyle/>
                    <a:p>
                      <a:pPr algn="l" fontAlgn="b"/>
                      <a:r>
                        <a:rPr lang="en-US" sz="1600" u="none" strike="noStrike" dirty="0">
                          <a:solidFill>
                            <a:schemeClr val="bg1"/>
                          </a:solidFill>
                          <a:effectLst/>
                        </a:rPr>
                        <a:t>Transportation</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a:txBody>
                    <a:bodyPr/>
                    <a:lstStyle/>
                    <a:p>
                      <a:pPr algn="r" fontAlgn="b"/>
                      <a:r>
                        <a:rPr lang="en-US" sz="1600" b="0" i="0" u="none" strike="noStrike">
                          <a:solidFill>
                            <a:srgbClr val="000000"/>
                          </a:solidFill>
                          <a:effectLst/>
                          <a:latin typeface="+mn-lt"/>
                        </a:rPr>
                        <a:t>0.0%</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2.9%</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2.9%</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dirty="0">
                          <a:solidFill>
                            <a:srgbClr val="000000"/>
                          </a:solidFill>
                          <a:effectLst/>
                          <a:latin typeface="+mn-lt"/>
                        </a:rPr>
                        <a:t>2.6%</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dirty="0">
                          <a:solidFill>
                            <a:srgbClr val="000000"/>
                          </a:solidFill>
                          <a:effectLst/>
                          <a:latin typeface="+mn-lt"/>
                        </a:rPr>
                        <a:t>1.1%</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dirty="0">
                          <a:solidFill>
                            <a:srgbClr val="000000"/>
                          </a:solidFill>
                          <a:effectLst/>
                          <a:latin typeface="+mn-lt"/>
                        </a:rPr>
                        <a:t>3.7%</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3.4%</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216022867"/>
                  </a:ext>
                </a:extLst>
              </a:tr>
              <a:tr h="336874">
                <a:tc>
                  <a:txBody>
                    <a:bodyPr/>
                    <a:lstStyle/>
                    <a:p>
                      <a:pPr algn="l" fontAlgn="b"/>
                      <a:r>
                        <a:rPr lang="en-US" sz="1600" u="none" strike="noStrike" dirty="0">
                          <a:solidFill>
                            <a:schemeClr val="bg1"/>
                          </a:solidFill>
                          <a:effectLst/>
                        </a:rPr>
                        <a:t>Not Interested</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a:txBody>
                    <a:bodyPr/>
                    <a:lstStyle/>
                    <a:p>
                      <a:pPr algn="r" fontAlgn="b"/>
                      <a:r>
                        <a:rPr lang="en-US" sz="1600" b="0" i="0" u="none" strike="noStrike">
                          <a:solidFill>
                            <a:srgbClr val="000000"/>
                          </a:solidFill>
                          <a:effectLst/>
                          <a:latin typeface="+mn-lt"/>
                        </a:rPr>
                        <a:t>14.3%</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17.1%</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dirty="0">
                          <a:solidFill>
                            <a:srgbClr val="000000"/>
                          </a:solidFill>
                          <a:effectLst/>
                          <a:latin typeface="+mn-lt"/>
                        </a:rPr>
                        <a:t>31.4%</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dirty="0">
                          <a:solidFill>
                            <a:srgbClr val="000000"/>
                          </a:solidFill>
                          <a:effectLst/>
                          <a:latin typeface="+mn-lt"/>
                        </a:rPr>
                        <a:t>8.9%</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21.1%</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dirty="0">
                          <a:solidFill>
                            <a:srgbClr val="000000"/>
                          </a:solidFill>
                          <a:effectLst/>
                          <a:latin typeface="+mn-lt"/>
                        </a:rPr>
                        <a:t>30.0%</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30.5%</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1311489840"/>
                  </a:ext>
                </a:extLst>
              </a:tr>
              <a:tr h="537041">
                <a:tc>
                  <a:txBody>
                    <a:bodyPr/>
                    <a:lstStyle/>
                    <a:p>
                      <a:pPr algn="l" fontAlgn="b"/>
                      <a:r>
                        <a:rPr lang="en-US" sz="1600" u="none" strike="noStrike" dirty="0">
                          <a:solidFill>
                            <a:schemeClr val="bg1"/>
                          </a:solidFill>
                          <a:effectLst/>
                        </a:rPr>
                        <a:t>Family related Issues</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a:txBody>
                    <a:bodyPr/>
                    <a:lstStyle/>
                    <a:p>
                      <a:pPr algn="r" fontAlgn="b"/>
                      <a:r>
                        <a:rPr lang="en-US" sz="1600" b="0" i="0" u="none" strike="noStrike">
                          <a:solidFill>
                            <a:srgbClr val="000000"/>
                          </a:solidFill>
                          <a:effectLst/>
                          <a:latin typeface="+mn-lt"/>
                        </a:rPr>
                        <a:t>9.5%</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23.8%</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33.3%</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2.6%</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dirty="0">
                          <a:solidFill>
                            <a:srgbClr val="000000"/>
                          </a:solidFill>
                          <a:effectLst/>
                          <a:latin typeface="+mn-lt"/>
                        </a:rPr>
                        <a:t>8.4%</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dirty="0">
                          <a:solidFill>
                            <a:srgbClr val="000000"/>
                          </a:solidFill>
                          <a:effectLst/>
                          <a:latin typeface="+mn-lt"/>
                        </a:rPr>
                        <a:t>11.1%</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19.0%</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1316421006"/>
                  </a:ext>
                </a:extLst>
              </a:tr>
              <a:tr h="536258">
                <a:tc>
                  <a:txBody>
                    <a:bodyPr/>
                    <a:lstStyle/>
                    <a:p>
                      <a:pPr algn="l" fontAlgn="b"/>
                      <a:r>
                        <a:rPr lang="en-US" sz="1600" u="none" strike="noStrike" dirty="0">
                          <a:solidFill>
                            <a:schemeClr val="bg1"/>
                          </a:solidFill>
                          <a:effectLst/>
                        </a:rPr>
                        <a:t>Conflict in Timing</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a:txBody>
                    <a:bodyPr/>
                    <a:lstStyle/>
                    <a:p>
                      <a:pPr algn="r" fontAlgn="b"/>
                      <a:r>
                        <a:rPr lang="en-US" sz="1600" b="0" i="0" u="none" strike="noStrike">
                          <a:solidFill>
                            <a:srgbClr val="000000"/>
                          </a:solidFill>
                          <a:effectLst/>
                          <a:latin typeface="+mn-lt"/>
                        </a:rPr>
                        <a:t>7.6%</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3.8%</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11.4%</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11.1%</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a:solidFill>
                            <a:srgbClr val="000000"/>
                          </a:solidFill>
                          <a:effectLst/>
                          <a:latin typeface="+mn-lt"/>
                        </a:rPr>
                        <a:t>15.3%</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dirty="0">
                          <a:solidFill>
                            <a:srgbClr val="000000"/>
                          </a:solidFill>
                          <a:effectLst/>
                          <a:latin typeface="+mn-lt"/>
                        </a:rPr>
                        <a:t>26.3%</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tc>
                  <a:txBody>
                    <a:bodyPr/>
                    <a:lstStyle/>
                    <a:p>
                      <a:pPr algn="r" fontAlgn="b"/>
                      <a:r>
                        <a:rPr lang="en-US" sz="1600" b="0" i="0" u="none" strike="noStrike" dirty="0">
                          <a:solidFill>
                            <a:srgbClr val="000000"/>
                          </a:solidFill>
                          <a:effectLst/>
                          <a:latin typeface="+mn-lt"/>
                        </a:rPr>
                        <a:t>21.0%</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95000"/>
                      </a:schemeClr>
                    </a:solidFill>
                  </a:tcPr>
                </a:tc>
                <a:extLst>
                  <a:ext uri="{0D108BD9-81ED-4DB2-BD59-A6C34878D82A}">
                    <a16:rowId xmlns:a16="http://schemas.microsoft.com/office/drawing/2014/main" val="2589161645"/>
                  </a:ext>
                </a:extLst>
              </a:tr>
              <a:tr h="290862">
                <a:tc>
                  <a:txBody>
                    <a:bodyPr/>
                    <a:lstStyle/>
                    <a:p>
                      <a:pPr algn="l" fontAlgn="b"/>
                      <a:r>
                        <a:rPr lang="en-US" sz="1600" u="none" strike="noStrike" dirty="0">
                          <a:solidFill>
                            <a:schemeClr val="bg1"/>
                          </a:solidFill>
                          <a:effectLst/>
                        </a:rPr>
                        <a:t>No answer</a:t>
                      </a:r>
                      <a:endParaRPr lang="en-US" sz="1600" b="0" i="0" u="none" strike="noStrike" dirty="0">
                        <a:solidFill>
                          <a:schemeClr val="bg1"/>
                        </a:solidFill>
                        <a:effectLst/>
                        <a:latin typeface="Calibri" panose="020F0502020204030204" pitchFamily="34" charset="0"/>
                      </a:endParaRPr>
                    </a:p>
                  </a:txBody>
                  <a:tcPr marL="8655" marR="8655" marT="865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60000"/>
                        <a:lumOff val="40000"/>
                      </a:schemeClr>
                    </a:solidFill>
                  </a:tcPr>
                </a:tc>
                <a:tc>
                  <a:txBody>
                    <a:bodyPr/>
                    <a:lstStyle/>
                    <a:p>
                      <a:pPr algn="r" fontAlgn="b"/>
                      <a:r>
                        <a:rPr lang="en-US" sz="1600" b="0" i="0" u="none" strike="noStrike">
                          <a:solidFill>
                            <a:srgbClr val="000000"/>
                          </a:solidFill>
                          <a:effectLst/>
                          <a:latin typeface="+mn-lt"/>
                        </a:rPr>
                        <a:t>0.0%</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0.0%</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0.0%</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0.5%</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0.0%</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a:solidFill>
                            <a:srgbClr val="000000"/>
                          </a:solidFill>
                          <a:effectLst/>
                          <a:latin typeface="+mn-lt"/>
                        </a:rPr>
                        <a:t>0.5%</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r" fontAlgn="b"/>
                      <a:r>
                        <a:rPr lang="en-US" sz="1600" b="0" i="0" u="none" strike="noStrike" dirty="0">
                          <a:solidFill>
                            <a:srgbClr val="000000"/>
                          </a:solidFill>
                          <a:effectLst/>
                          <a:latin typeface="+mn-lt"/>
                        </a:rPr>
                        <a:t>0.3%</a:t>
                      </a:r>
                    </a:p>
                  </a:txBody>
                  <a:tcPr marL="7620" marR="7620" marT="762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2660044038"/>
                  </a:ext>
                </a:extLst>
              </a:tr>
            </a:tbl>
          </a:graphicData>
        </a:graphic>
      </p:graphicFrame>
    </p:spTree>
    <p:extLst>
      <p:ext uri="{BB962C8B-B14F-4D97-AF65-F5344CB8AC3E}">
        <p14:creationId xmlns:p14="http://schemas.microsoft.com/office/powerpoint/2010/main" val="2400357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B7E349-316F-40EE-948E-4B4D88C260EA}"/>
              </a:ext>
            </a:extLst>
          </p:cNvPr>
          <p:cNvSpPr>
            <a:spLocks noGrp="1"/>
          </p:cNvSpPr>
          <p:nvPr>
            <p:ph type="title"/>
          </p:nvPr>
        </p:nvSpPr>
        <p:spPr>
          <a:xfrm>
            <a:off x="643467" y="1325880"/>
            <a:ext cx="3089437" cy="4206240"/>
          </a:xfrm>
        </p:spPr>
        <p:txBody>
          <a:bodyPr>
            <a:normAutofit/>
          </a:bodyPr>
          <a:lstStyle/>
          <a:p>
            <a:pPr algn="r"/>
            <a:r>
              <a:rPr lang="en-US" sz="3200" dirty="0">
                <a:solidFill>
                  <a:schemeClr val="tx2"/>
                </a:solidFill>
              </a:rPr>
              <a:t>Survey – skills gained</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4">
            <a:extLst>
              <a:ext uri="{FF2B5EF4-FFF2-40B4-BE49-F238E27FC236}">
                <a16:creationId xmlns:a16="http://schemas.microsoft.com/office/drawing/2014/main" id="{2A4FFC80-CD33-4AB6-9929-85A36B07AB30}"/>
              </a:ext>
            </a:extLst>
          </p:cNvPr>
          <p:cNvSpPr>
            <a:spLocks noGrp="1"/>
          </p:cNvSpPr>
          <p:nvPr>
            <p:ph idx="1"/>
          </p:nvPr>
        </p:nvSpPr>
        <p:spPr>
          <a:xfrm>
            <a:off x="4381668" y="1023258"/>
            <a:ext cx="6605331" cy="5352142"/>
          </a:xfrm>
        </p:spPr>
        <p:txBody>
          <a:bodyPr anchor="ctr">
            <a:normAutofit/>
          </a:bodyPr>
          <a:lstStyle/>
          <a:p>
            <a:r>
              <a:rPr lang="en-US" sz="1800" b="1" dirty="0">
                <a:solidFill>
                  <a:schemeClr val="tx2"/>
                </a:solidFill>
              </a:rPr>
              <a:t>87.7% </a:t>
            </a:r>
            <a:r>
              <a:rPr lang="en-US" sz="1800" dirty="0">
                <a:solidFill>
                  <a:schemeClr val="tx2"/>
                </a:solidFill>
              </a:rPr>
              <a:t>of the youth that had participated in </a:t>
            </a:r>
            <a:r>
              <a:rPr lang="en-US" sz="1800" dirty="0" err="1">
                <a:solidFill>
                  <a:schemeClr val="tx2"/>
                </a:solidFill>
              </a:rPr>
              <a:t>programmes</a:t>
            </a:r>
            <a:r>
              <a:rPr lang="en-US" sz="1800" dirty="0">
                <a:solidFill>
                  <a:schemeClr val="tx2"/>
                </a:solidFill>
              </a:rPr>
              <a:t> reported that the training helped them, including those who did not complete the </a:t>
            </a:r>
            <a:r>
              <a:rPr lang="en-US" sz="1800" dirty="0" err="1">
                <a:solidFill>
                  <a:schemeClr val="tx2"/>
                </a:solidFill>
              </a:rPr>
              <a:t>programme</a:t>
            </a:r>
            <a:r>
              <a:rPr lang="en-US" sz="1800" dirty="0">
                <a:solidFill>
                  <a:schemeClr val="tx2"/>
                </a:solidFill>
              </a:rPr>
              <a:t>. </a:t>
            </a:r>
          </a:p>
          <a:p>
            <a:pPr lvl="1"/>
            <a:r>
              <a:rPr lang="en-US" sz="1800" b="1" dirty="0">
                <a:solidFill>
                  <a:schemeClr val="tx2"/>
                </a:solidFill>
              </a:rPr>
              <a:t>16%</a:t>
            </a:r>
            <a:r>
              <a:rPr lang="en-US" sz="1800" dirty="0">
                <a:solidFill>
                  <a:schemeClr val="tx2"/>
                </a:solidFill>
              </a:rPr>
              <a:t> specified that they gained more experience and overall knowledge </a:t>
            </a:r>
          </a:p>
          <a:p>
            <a:pPr lvl="1"/>
            <a:r>
              <a:rPr lang="en-US" sz="1800" b="1" dirty="0">
                <a:solidFill>
                  <a:schemeClr val="tx2"/>
                </a:solidFill>
              </a:rPr>
              <a:t>15% </a:t>
            </a:r>
            <a:r>
              <a:rPr lang="en-US" sz="1800" dirty="0">
                <a:solidFill>
                  <a:schemeClr val="tx2"/>
                </a:solidFill>
              </a:rPr>
              <a:t>specified an increase in technical and vocational skills</a:t>
            </a:r>
          </a:p>
          <a:p>
            <a:pPr lvl="1"/>
            <a:r>
              <a:rPr lang="en-US" sz="1800" b="1" dirty="0">
                <a:solidFill>
                  <a:schemeClr val="tx2"/>
                </a:solidFill>
              </a:rPr>
              <a:t>14% </a:t>
            </a:r>
            <a:r>
              <a:rPr lang="en-US" sz="1800" dirty="0">
                <a:solidFill>
                  <a:schemeClr val="tx2"/>
                </a:solidFill>
              </a:rPr>
              <a:t>specified that the trainings increased their soft skills</a:t>
            </a:r>
          </a:p>
          <a:p>
            <a:endParaRPr lang="en-US" sz="1800" dirty="0">
              <a:solidFill>
                <a:schemeClr val="tx2"/>
              </a:solidFill>
            </a:endParaRP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76236864"/>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615C6-0776-4A83-A4D9-8EE7E797E1D1}"/>
              </a:ext>
            </a:extLst>
          </p:cNvPr>
          <p:cNvSpPr>
            <a:spLocks noGrp="1"/>
          </p:cNvSpPr>
          <p:nvPr>
            <p:ph type="title"/>
          </p:nvPr>
        </p:nvSpPr>
        <p:spPr>
          <a:xfrm>
            <a:off x="1202919" y="284176"/>
            <a:ext cx="9784080" cy="1508760"/>
          </a:xfrm>
        </p:spPr>
        <p:txBody>
          <a:bodyPr>
            <a:normAutofit/>
          </a:bodyPr>
          <a:lstStyle/>
          <a:p>
            <a:r>
              <a:rPr lang="en-US" dirty="0"/>
              <a:t>Survey - Which </a:t>
            </a:r>
            <a:r>
              <a:rPr lang="en-US" dirty="0" err="1"/>
              <a:t>programmes</a:t>
            </a:r>
            <a:r>
              <a:rPr lang="en-US" dirty="0"/>
              <a:t> have the biggest impact on youth?</a:t>
            </a:r>
          </a:p>
        </p:txBody>
      </p:sp>
      <p:graphicFrame>
        <p:nvGraphicFramePr>
          <p:cNvPr id="6" name="Content Placeholder 2">
            <a:extLst>
              <a:ext uri="{FF2B5EF4-FFF2-40B4-BE49-F238E27FC236}">
                <a16:creationId xmlns:a16="http://schemas.microsoft.com/office/drawing/2014/main" id="{0AB40572-B35F-4334-AA88-E61E592F3F8C}"/>
              </a:ext>
            </a:extLst>
          </p:cNvPr>
          <p:cNvGraphicFramePr>
            <a:graphicFrameLocks noGrp="1"/>
          </p:cNvGraphicFramePr>
          <p:nvPr>
            <p:ph idx="1"/>
            <p:extLst>
              <p:ext uri="{D42A27DB-BD31-4B8C-83A1-F6EECF244321}">
                <p14:modId xmlns:p14="http://schemas.microsoft.com/office/powerpoint/2010/main" val="2266173717"/>
              </p:ext>
            </p:extLst>
          </p:nvPr>
        </p:nvGraphicFramePr>
        <p:xfrm>
          <a:off x="1193592" y="2324352"/>
          <a:ext cx="9783763" cy="3416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06D67A79-B006-4718-9990-6A33DF094B05}"/>
              </a:ext>
            </a:extLst>
          </p:cNvPr>
          <p:cNvSpPr txBox="1"/>
          <p:nvPr/>
        </p:nvSpPr>
        <p:spPr>
          <a:xfrm>
            <a:off x="330882" y="5892800"/>
            <a:ext cx="11509184" cy="369332"/>
          </a:xfrm>
          <a:prstGeom prst="rect">
            <a:avLst/>
          </a:prstGeom>
          <a:noFill/>
        </p:spPr>
        <p:txBody>
          <a:bodyPr wrap="square" rtlCol="0">
            <a:spAutoFit/>
          </a:bodyPr>
          <a:lstStyle/>
          <a:p>
            <a:pPr algn="ctr"/>
            <a:r>
              <a:rPr lang="en-US" dirty="0"/>
              <a:t>*Youth were allowed to select more than one option*</a:t>
            </a:r>
          </a:p>
        </p:txBody>
      </p:sp>
    </p:spTree>
    <p:extLst>
      <p:ext uri="{BB962C8B-B14F-4D97-AF65-F5344CB8AC3E}">
        <p14:creationId xmlns:p14="http://schemas.microsoft.com/office/powerpoint/2010/main" val="1585845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34F90F8-688B-4FD8-AFF8-43885F5FF6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 y="176109"/>
            <a:ext cx="12188952" cy="1645919"/>
          </a:xfrm>
          <a:prstGeom prst="rect">
            <a:avLst/>
          </a:prstGeom>
          <a:solidFill>
            <a:schemeClr val="tx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solidFill>
                <a:srgbClr val="FFFFFF"/>
              </a:solidFill>
            </a:endParaRPr>
          </a:p>
        </p:txBody>
      </p:sp>
      <p:sp>
        <p:nvSpPr>
          <p:cNvPr id="2" name="Title 1">
            <a:extLst>
              <a:ext uri="{FF2B5EF4-FFF2-40B4-BE49-F238E27FC236}">
                <a16:creationId xmlns:a16="http://schemas.microsoft.com/office/drawing/2014/main" id="{758304D4-7F7E-48D7-9A0F-4C93BD46B6A8}"/>
              </a:ext>
            </a:extLst>
          </p:cNvPr>
          <p:cNvSpPr>
            <a:spLocks noGrp="1"/>
          </p:cNvSpPr>
          <p:nvPr>
            <p:ph type="title"/>
          </p:nvPr>
        </p:nvSpPr>
        <p:spPr>
          <a:xfrm>
            <a:off x="1202919" y="284176"/>
            <a:ext cx="9280024" cy="1508760"/>
          </a:xfrm>
        </p:spPr>
        <p:txBody>
          <a:bodyPr>
            <a:normAutofit/>
          </a:bodyPr>
          <a:lstStyle/>
          <a:p>
            <a:r>
              <a:rPr lang="en-US" sz="3400" dirty="0"/>
              <a:t>Survey – What do you think is the biggest problem concerning youth engagement and youth services in the camp today?</a:t>
            </a:r>
          </a:p>
        </p:txBody>
      </p:sp>
      <p:graphicFrame>
        <p:nvGraphicFramePr>
          <p:cNvPr id="5" name="Content Placeholder 2">
            <a:extLst>
              <a:ext uri="{FF2B5EF4-FFF2-40B4-BE49-F238E27FC236}">
                <a16:creationId xmlns:a16="http://schemas.microsoft.com/office/drawing/2014/main" id="{BEAD31AF-C6F1-407C-BFD1-8CB78ECC139A}"/>
              </a:ext>
            </a:extLst>
          </p:cNvPr>
          <p:cNvGraphicFramePr>
            <a:graphicFrameLocks noGrp="1"/>
          </p:cNvGraphicFramePr>
          <p:nvPr>
            <p:ph idx="1"/>
            <p:extLst>
              <p:ext uri="{D42A27DB-BD31-4B8C-83A1-F6EECF244321}">
                <p14:modId xmlns:p14="http://schemas.microsoft.com/office/powerpoint/2010/main" val="2011061147"/>
              </p:ext>
            </p:extLst>
          </p:nvPr>
        </p:nvGraphicFramePr>
        <p:xfrm>
          <a:off x="950891" y="2207623"/>
          <a:ext cx="9784080" cy="4206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9644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DE5DF-24C9-47CB-B6C7-CBE13A322491}"/>
              </a:ext>
            </a:extLst>
          </p:cNvPr>
          <p:cNvSpPr>
            <a:spLocks noGrp="1"/>
          </p:cNvSpPr>
          <p:nvPr>
            <p:ph type="title"/>
          </p:nvPr>
        </p:nvSpPr>
        <p:spPr>
          <a:xfrm>
            <a:off x="1202919" y="284176"/>
            <a:ext cx="9784080" cy="1508760"/>
          </a:xfrm>
        </p:spPr>
        <p:txBody>
          <a:bodyPr>
            <a:normAutofit/>
          </a:bodyPr>
          <a:lstStyle/>
          <a:p>
            <a:r>
              <a:rPr lang="en-US" sz="3400" dirty="0"/>
              <a:t>Survey – What additional programs would you like to see in the camps to help you achieve your goals?</a:t>
            </a:r>
          </a:p>
        </p:txBody>
      </p:sp>
      <p:graphicFrame>
        <p:nvGraphicFramePr>
          <p:cNvPr id="5" name="Content Placeholder 2">
            <a:extLst>
              <a:ext uri="{FF2B5EF4-FFF2-40B4-BE49-F238E27FC236}">
                <a16:creationId xmlns:a16="http://schemas.microsoft.com/office/drawing/2014/main" id="{83A172A1-EEE3-43C1-8201-BC7DD2B6F0F2}"/>
              </a:ext>
            </a:extLst>
          </p:cNvPr>
          <p:cNvGraphicFramePr>
            <a:graphicFrameLocks noGrp="1"/>
          </p:cNvGraphicFramePr>
          <p:nvPr>
            <p:ph idx="1"/>
            <p:extLst>
              <p:ext uri="{D42A27DB-BD31-4B8C-83A1-F6EECF244321}">
                <p14:modId xmlns:p14="http://schemas.microsoft.com/office/powerpoint/2010/main" val="3167279563"/>
              </p:ext>
            </p:extLst>
          </p:nvPr>
        </p:nvGraphicFramePr>
        <p:xfrm>
          <a:off x="1203325" y="2476595"/>
          <a:ext cx="9783763" cy="3416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1175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
            <a:ext cx="7537703" cy="685800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A883BEA-AA9F-4DE3-98D7-3598EE4DE34A}"/>
              </a:ext>
            </a:extLst>
          </p:cNvPr>
          <p:cNvSpPr>
            <a:spLocks noGrp="1"/>
          </p:cNvSpPr>
          <p:nvPr>
            <p:ph type="ctrTitle"/>
          </p:nvPr>
        </p:nvSpPr>
        <p:spPr>
          <a:xfrm>
            <a:off x="965200" y="643467"/>
            <a:ext cx="5929039" cy="5571066"/>
          </a:xfrm>
        </p:spPr>
        <p:txBody>
          <a:bodyPr>
            <a:normAutofit/>
          </a:bodyPr>
          <a:lstStyle/>
          <a:p>
            <a:pPr algn="l"/>
            <a:r>
              <a:rPr lang="en-US"/>
              <a:t>Focus group discussions</a:t>
            </a:r>
          </a:p>
        </p:txBody>
      </p:sp>
      <p:sp>
        <p:nvSpPr>
          <p:cNvPr id="19" name="Rectangle 18">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7704" y="0"/>
            <a:ext cx="4654296"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459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96901-2AA7-493C-A6D8-0BF259D15624}"/>
              </a:ext>
            </a:extLst>
          </p:cNvPr>
          <p:cNvSpPr>
            <a:spLocks noGrp="1"/>
          </p:cNvSpPr>
          <p:nvPr>
            <p:ph type="title"/>
          </p:nvPr>
        </p:nvSpPr>
        <p:spPr>
          <a:xfrm>
            <a:off x="622570" y="838646"/>
            <a:ext cx="3709991" cy="5180709"/>
          </a:xfrm>
        </p:spPr>
        <p:txBody>
          <a:bodyPr>
            <a:normAutofit/>
          </a:bodyPr>
          <a:lstStyle/>
          <a:p>
            <a:r>
              <a:rPr lang="en-US" sz="3600" dirty="0"/>
              <a:t>Youth &amp; Adolescent Development </a:t>
            </a:r>
          </a:p>
        </p:txBody>
      </p:sp>
      <p:sp useBgFill="1">
        <p:nvSpPr>
          <p:cNvPr id="10" name="Rectangle 9">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5ABE217-DE77-4660-AF97-ADABF7183889}"/>
              </a:ext>
            </a:extLst>
          </p:cNvPr>
          <p:cNvSpPr>
            <a:spLocks noGrp="1"/>
          </p:cNvSpPr>
          <p:nvPr>
            <p:ph idx="1"/>
          </p:nvPr>
        </p:nvSpPr>
        <p:spPr>
          <a:xfrm>
            <a:off x="5163671" y="838647"/>
            <a:ext cx="5823328" cy="5180708"/>
          </a:xfrm>
        </p:spPr>
        <p:txBody>
          <a:bodyPr anchor="ctr">
            <a:normAutofit/>
          </a:bodyPr>
          <a:lstStyle/>
          <a:p>
            <a:r>
              <a:rPr lang="en-US" sz="2000" dirty="0">
                <a:solidFill>
                  <a:schemeClr val="tx2"/>
                </a:solidFill>
              </a:rPr>
              <a:t>Vision: Equip vulnerable young people, with knowledge, skills, and opportunities to become active citizens who are socially and economically resilient</a:t>
            </a:r>
          </a:p>
        </p:txBody>
      </p:sp>
    </p:spTree>
    <p:extLst>
      <p:ext uri="{BB962C8B-B14F-4D97-AF65-F5344CB8AC3E}">
        <p14:creationId xmlns:p14="http://schemas.microsoft.com/office/powerpoint/2010/main" val="1554251338"/>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93EAF-09BB-4A6D-B19A-656820E1ADDE}"/>
              </a:ext>
            </a:extLst>
          </p:cNvPr>
          <p:cNvSpPr>
            <a:spLocks noGrp="1"/>
          </p:cNvSpPr>
          <p:nvPr>
            <p:ph type="title"/>
          </p:nvPr>
        </p:nvSpPr>
        <p:spPr/>
        <p:txBody>
          <a:bodyPr/>
          <a:lstStyle/>
          <a:p>
            <a:r>
              <a:rPr lang="en-US" dirty="0"/>
              <a:t>Focus Group discussions – youth </a:t>
            </a:r>
          </a:p>
        </p:txBody>
      </p:sp>
      <p:sp>
        <p:nvSpPr>
          <p:cNvPr id="3" name="Text Placeholder 2">
            <a:extLst>
              <a:ext uri="{FF2B5EF4-FFF2-40B4-BE49-F238E27FC236}">
                <a16:creationId xmlns:a16="http://schemas.microsoft.com/office/drawing/2014/main" id="{F6C83321-194F-471A-8777-726FEFB83998}"/>
              </a:ext>
            </a:extLst>
          </p:cNvPr>
          <p:cNvSpPr>
            <a:spLocks noGrp="1"/>
          </p:cNvSpPr>
          <p:nvPr>
            <p:ph type="body" idx="1"/>
          </p:nvPr>
        </p:nvSpPr>
        <p:spPr/>
        <p:txBody>
          <a:bodyPr/>
          <a:lstStyle/>
          <a:p>
            <a:pPr marL="0" indent="0">
              <a:buNone/>
            </a:pPr>
            <a:r>
              <a:rPr lang="en-US" dirty="0"/>
              <a:t>Girls</a:t>
            </a:r>
          </a:p>
        </p:txBody>
      </p:sp>
      <p:sp>
        <p:nvSpPr>
          <p:cNvPr id="4" name="Content Placeholder 3">
            <a:extLst>
              <a:ext uri="{FF2B5EF4-FFF2-40B4-BE49-F238E27FC236}">
                <a16:creationId xmlns:a16="http://schemas.microsoft.com/office/drawing/2014/main" id="{22C8477D-48B9-4A35-855F-F8D9C77BD54F}"/>
              </a:ext>
            </a:extLst>
          </p:cNvPr>
          <p:cNvSpPr>
            <a:spLocks noGrp="1"/>
          </p:cNvSpPr>
          <p:nvPr>
            <p:ph sz="half" idx="2"/>
          </p:nvPr>
        </p:nvSpPr>
        <p:spPr/>
        <p:txBody>
          <a:bodyPr>
            <a:normAutofit fontScale="92500" lnSpcReduction="10000"/>
          </a:bodyPr>
          <a:lstStyle/>
          <a:p>
            <a:r>
              <a:rPr lang="en-US" dirty="0"/>
              <a:t>16-18 years old</a:t>
            </a:r>
          </a:p>
          <a:p>
            <a:r>
              <a:rPr lang="en-US" dirty="0"/>
              <a:t>Studying is their primary goal for the future</a:t>
            </a:r>
          </a:p>
          <a:p>
            <a:r>
              <a:rPr lang="en-US" dirty="0"/>
              <a:t>English language skills are lacking to pursue future goals</a:t>
            </a:r>
          </a:p>
          <a:p>
            <a:r>
              <a:rPr lang="en-US" dirty="0"/>
              <a:t>Biggest problems for youth in camps: lack of </a:t>
            </a:r>
            <a:r>
              <a:rPr lang="en-US" b="1" dirty="0"/>
              <a:t>employment</a:t>
            </a:r>
            <a:r>
              <a:rPr lang="en-US" dirty="0"/>
              <a:t>, lack of </a:t>
            </a:r>
            <a:r>
              <a:rPr lang="en-US" b="1" dirty="0"/>
              <a:t>scholarships</a:t>
            </a:r>
            <a:r>
              <a:rPr lang="en-US" dirty="0"/>
              <a:t>, limitations to careers, school drop out, and early marriage</a:t>
            </a:r>
          </a:p>
          <a:p>
            <a:r>
              <a:rPr lang="en-US" dirty="0"/>
              <a:t>Girls drop out of </a:t>
            </a:r>
            <a:r>
              <a:rPr lang="en-US" dirty="0" err="1"/>
              <a:t>programmes</a:t>
            </a:r>
            <a:r>
              <a:rPr lang="en-US" dirty="0"/>
              <a:t> if the age range within the activity is too large</a:t>
            </a:r>
          </a:p>
        </p:txBody>
      </p:sp>
      <p:sp>
        <p:nvSpPr>
          <p:cNvPr id="5" name="Text Placeholder 4">
            <a:extLst>
              <a:ext uri="{FF2B5EF4-FFF2-40B4-BE49-F238E27FC236}">
                <a16:creationId xmlns:a16="http://schemas.microsoft.com/office/drawing/2014/main" id="{2F1A0A6D-FBEE-46EE-AE73-C0890FE40018}"/>
              </a:ext>
            </a:extLst>
          </p:cNvPr>
          <p:cNvSpPr>
            <a:spLocks noGrp="1"/>
          </p:cNvSpPr>
          <p:nvPr>
            <p:ph type="body" sz="quarter" idx="3"/>
          </p:nvPr>
        </p:nvSpPr>
        <p:spPr/>
        <p:txBody>
          <a:bodyPr/>
          <a:lstStyle/>
          <a:p>
            <a:pPr marL="0" indent="0">
              <a:buNone/>
            </a:pPr>
            <a:r>
              <a:rPr lang="en-US" dirty="0"/>
              <a:t>Boys</a:t>
            </a:r>
          </a:p>
        </p:txBody>
      </p:sp>
      <p:sp>
        <p:nvSpPr>
          <p:cNvPr id="6" name="Content Placeholder 5">
            <a:extLst>
              <a:ext uri="{FF2B5EF4-FFF2-40B4-BE49-F238E27FC236}">
                <a16:creationId xmlns:a16="http://schemas.microsoft.com/office/drawing/2014/main" id="{74F96245-CEAE-4D15-878E-F6DF3405C66C}"/>
              </a:ext>
            </a:extLst>
          </p:cNvPr>
          <p:cNvSpPr>
            <a:spLocks noGrp="1"/>
          </p:cNvSpPr>
          <p:nvPr>
            <p:ph sz="quarter" idx="4"/>
          </p:nvPr>
        </p:nvSpPr>
        <p:spPr/>
        <p:txBody>
          <a:bodyPr>
            <a:normAutofit fontScale="92500" lnSpcReduction="10000"/>
          </a:bodyPr>
          <a:lstStyle/>
          <a:p>
            <a:r>
              <a:rPr lang="en-US" dirty="0"/>
              <a:t>17-22 years old</a:t>
            </a:r>
          </a:p>
          <a:p>
            <a:r>
              <a:rPr lang="en-US" dirty="0"/>
              <a:t>Interested in work, Tawjihi, and university in the future</a:t>
            </a:r>
          </a:p>
          <a:p>
            <a:r>
              <a:rPr lang="en-US" dirty="0"/>
              <a:t>Highlighted lack of </a:t>
            </a:r>
            <a:r>
              <a:rPr lang="en-US" b="1" dirty="0"/>
              <a:t>scholarships</a:t>
            </a:r>
            <a:r>
              <a:rPr lang="en-US" dirty="0"/>
              <a:t> as a main barrier to pursuing their academic goals</a:t>
            </a:r>
          </a:p>
          <a:p>
            <a:r>
              <a:rPr lang="en-US" dirty="0" err="1"/>
              <a:t>Programmes</a:t>
            </a:r>
            <a:r>
              <a:rPr lang="en-US" dirty="0"/>
              <a:t> in the camp are not very engaging, are not applicable, due to lack of employment opportunities</a:t>
            </a:r>
          </a:p>
          <a:p>
            <a:r>
              <a:rPr lang="en-US" dirty="0"/>
              <a:t>Young men are interested in volunteering</a:t>
            </a:r>
          </a:p>
        </p:txBody>
      </p:sp>
    </p:spTree>
    <p:extLst>
      <p:ext uri="{BB962C8B-B14F-4D97-AF65-F5344CB8AC3E}">
        <p14:creationId xmlns:p14="http://schemas.microsoft.com/office/powerpoint/2010/main" val="1451284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93EAF-09BB-4A6D-B19A-656820E1ADDE}"/>
              </a:ext>
            </a:extLst>
          </p:cNvPr>
          <p:cNvSpPr>
            <a:spLocks noGrp="1"/>
          </p:cNvSpPr>
          <p:nvPr>
            <p:ph type="title"/>
          </p:nvPr>
        </p:nvSpPr>
        <p:spPr/>
        <p:txBody>
          <a:bodyPr/>
          <a:lstStyle/>
          <a:p>
            <a:r>
              <a:rPr lang="en-US" dirty="0"/>
              <a:t>Focus group discussions</a:t>
            </a:r>
          </a:p>
        </p:txBody>
      </p:sp>
      <p:sp>
        <p:nvSpPr>
          <p:cNvPr id="3" name="Text Placeholder 2">
            <a:extLst>
              <a:ext uri="{FF2B5EF4-FFF2-40B4-BE49-F238E27FC236}">
                <a16:creationId xmlns:a16="http://schemas.microsoft.com/office/drawing/2014/main" id="{F6C83321-194F-471A-8777-726FEFB83998}"/>
              </a:ext>
            </a:extLst>
          </p:cNvPr>
          <p:cNvSpPr>
            <a:spLocks noGrp="1"/>
          </p:cNvSpPr>
          <p:nvPr>
            <p:ph type="body" idx="1"/>
          </p:nvPr>
        </p:nvSpPr>
        <p:spPr/>
        <p:txBody>
          <a:bodyPr/>
          <a:lstStyle/>
          <a:p>
            <a:r>
              <a:rPr lang="en-US" dirty="0"/>
              <a:t>Mothers</a:t>
            </a:r>
          </a:p>
        </p:txBody>
      </p:sp>
      <p:sp>
        <p:nvSpPr>
          <p:cNvPr id="4" name="Content Placeholder 3">
            <a:extLst>
              <a:ext uri="{FF2B5EF4-FFF2-40B4-BE49-F238E27FC236}">
                <a16:creationId xmlns:a16="http://schemas.microsoft.com/office/drawing/2014/main" id="{22C8477D-48B9-4A35-855F-F8D9C77BD54F}"/>
              </a:ext>
            </a:extLst>
          </p:cNvPr>
          <p:cNvSpPr>
            <a:spLocks noGrp="1"/>
          </p:cNvSpPr>
          <p:nvPr>
            <p:ph sz="half" idx="2"/>
          </p:nvPr>
        </p:nvSpPr>
        <p:spPr/>
        <p:txBody>
          <a:bodyPr>
            <a:normAutofit fontScale="77500" lnSpcReduction="20000"/>
          </a:bodyPr>
          <a:lstStyle/>
          <a:p>
            <a:r>
              <a:rPr lang="en-US" dirty="0"/>
              <a:t>Empowerment and awareness courses are effective</a:t>
            </a:r>
          </a:p>
          <a:p>
            <a:r>
              <a:rPr lang="en-US" dirty="0"/>
              <a:t>Sewing and computer skills are valuable</a:t>
            </a:r>
          </a:p>
          <a:p>
            <a:r>
              <a:rPr lang="en-US" dirty="0"/>
              <a:t>Harassment of girls in the street is a major challenge</a:t>
            </a:r>
          </a:p>
          <a:p>
            <a:r>
              <a:rPr lang="en-US" dirty="0"/>
              <a:t>Mixed courses are not good</a:t>
            </a:r>
          </a:p>
          <a:p>
            <a:r>
              <a:rPr lang="en-US" dirty="0" err="1"/>
              <a:t>Programmes</a:t>
            </a:r>
            <a:r>
              <a:rPr lang="en-US" dirty="0"/>
              <a:t> supporting strengthening education is good (i.e. Relief International Programs)</a:t>
            </a:r>
          </a:p>
          <a:p>
            <a:r>
              <a:rPr lang="en-US" dirty="0"/>
              <a:t>There is a lack of employment </a:t>
            </a:r>
            <a:r>
              <a:rPr lang="en-US" dirty="0" err="1"/>
              <a:t>programmes</a:t>
            </a:r>
            <a:endParaRPr lang="en-US" dirty="0"/>
          </a:p>
          <a:p>
            <a:r>
              <a:rPr lang="en-US" dirty="0"/>
              <a:t>The life of youth in the camp is not good – there are no job opportunities, and the few job opportunities pay very little</a:t>
            </a:r>
          </a:p>
        </p:txBody>
      </p:sp>
      <p:sp>
        <p:nvSpPr>
          <p:cNvPr id="5" name="Text Placeholder 4">
            <a:extLst>
              <a:ext uri="{FF2B5EF4-FFF2-40B4-BE49-F238E27FC236}">
                <a16:creationId xmlns:a16="http://schemas.microsoft.com/office/drawing/2014/main" id="{2F1A0A6D-FBEE-46EE-AE73-C0890FE40018}"/>
              </a:ext>
            </a:extLst>
          </p:cNvPr>
          <p:cNvSpPr>
            <a:spLocks noGrp="1"/>
          </p:cNvSpPr>
          <p:nvPr>
            <p:ph type="body" sz="quarter" idx="3"/>
          </p:nvPr>
        </p:nvSpPr>
        <p:spPr/>
        <p:txBody>
          <a:bodyPr/>
          <a:lstStyle/>
          <a:p>
            <a:r>
              <a:rPr lang="en-US" dirty="0"/>
              <a:t>Fathers</a:t>
            </a:r>
          </a:p>
        </p:txBody>
      </p:sp>
      <p:sp>
        <p:nvSpPr>
          <p:cNvPr id="6" name="Content Placeholder 5">
            <a:extLst>
              <a:ext uri="{FF2B5EF4-FFF2-40B4-BE49-F238E27FC236}">
                <a16:creationId xmlns:a16="http://schemas.microsoft.com/office/drawing/2014/main" id="{74F96245-CEAE-4D15-878E-F6DF3405C66C}"/>
              </a:ext>
            </a:extLst>
          </p:cNvPr>
          <p:cNvSpPr>
            <a:spLocks noGrp="1"/>
          </p:cNvSpPr>
          <p:nvPr>
            <p:ph sz="quarter" idx="4"/>
          </p:nvPr>
        </p:nvSpPr>
        <p:spPr/>
        <p:txBody>
          <a:bodyPr>
            <a:normAutofit fontScale="77500" lnSpcReduction="20000"/>
          </a:bodyPr>
          <a:lstStyle/>
          <a:p>
            <a:r>
              <a:rPr lang="en-US" sz="2000" dirty="0"/>
              <a:t>Youth have limited rights</a:t>
            </a:r>
          </a:p>
          <a:p>
            <a:r>
              <a:rPr lang="en-US" sz="2000" dirty="0"/>
              <a:t>Fathers hope someone can look after their children (those who are cared after are the ones who benefit from </a:t>
            </a:r>
            <a:r>
              <a:rPr lang="en-US" sz="2000" dirty="0" err="1"/>
              <a:t>programmes</a:t>
            </a:r>
            <a:r>
              <a:rPr lang="en-US" sz="2000" dirty="0"/>
              <a:t>)</a:t>
            </a:r>
          </a:p>
          <a:p>
            <a:r>
              <a:rPr lang="en-US" sz="2000" dirty="0" err="1"/>
              <a:t>Programmes</a:t>
            </a:r>
            <a:r>
              <a:rPr lang="en-US" sz="2000" dirty="0"/>
              <a:t> are only helpful if they lead directly to employment opportunities</a:t>
            </a:r>
          </a:p>
          <a:p>
            <a:r>
              <a:rPr lang="en-US" sz="2000" dirty="0"/>
              <a:t>There are no job opportunities</a:t>
            </a:r>
          </a:p>
          <a:p>
            <a:r>
              <a:rPr lang="en-US" sz="2000" dirty="0"/>
              <a:t>Concern about unfair hiring practices in the camp</a:t>
            </a:r>
          </a:p>
          <a:p>
            <a:pPr marL="0" indent="0">
              <a:buNone/>
            </a:pPr>
            <a:endParaRPr lang="en-US" dirty="0"/>
          </a:p>
        </p:txBody>
      </p:sp>
    </p:spTree>
    <p:extLst>
      <p:ext uri="{BB962C8B-B14F-4D97-AF65-F5344CB8AC3E}">
        <p14:creationId xmlns:p14="http://schemas.microsoft.com/office/powerpoint/2010/main" val="261915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
            <a:ext cx="7537703" cy="685800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A883BEA-AA9F-4DE3-98D7-3598EE4DE34A}"/>
              </a:ext>
            </a:extLst>
          </p:cNvPr>
          <p:cNvSpPr>
            <a:spLocks noGrp="1"/>
          </p:cNvSpPr>
          <p:nvPr>
            <p:ph type="ctrTitle"/>
          </p:nvPr>
        </p:nvSpPr>
        <p:spPr>
          <a:xfrm>
            <a:off x="965200" y="643467"/>
            <a:ext cx="5929039" cy="5571066"/>
          </a:xfrm>
        </p:spPr>
        <p:txBody>
          <a:bodyPr>
            <a:normAutofit/>
          </a:bodyPr>
          <a:lstStyle/>
          <a:p>
            <a:pPr algn="l"/>
            <a:r>
              <a:rPr lang="en-US" dirty="0"/>
              <a:t>Service mapping</a:t>
            </a:r>
          </a:p>
        </p:txBody>
      </p:sp>
      <p:sp>
        <p:nvSpPr>
          <p:cNvPr id="7" name="Rectangle 10">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7704" y="0"/>
            <a:ext cx="4654296"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47929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3EC245-C9B2-41DB-AC99-41DB7FC14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D006CB6-41D0-433B-A9A4-C3C0695FD1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0"/>
            <a:ext cx="465164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6B085380-27CE-4E71-AA77-81E6A0399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2224216"/>
            <a:ext cx="4651642" cy="17381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DFE4E1-251A-49D3-A25A-8F3DE3C4A1A3}"/>
              </a:ext>
            </a:extLst>
          </p:cNvPr>
          <p:cNvSpPr>
            <a:spLocks noGrp="1"/>
          </p:cNvSpPr>
          <p:nvPr>
            <p:ph type="title"/>
          </p:nvPr>
        </p:nvSpPr>
        <p:spPr>
          <a:xfrm>
            <a:off x="7663070" y="2338928"/>
            <a:ext cx="4134677" cy="1508760"/>
          </a:xfrm>
        </p:spPr>
        <p:txBody>
          <a:bodyPr>
            <a:normAutofit/>
          </a:bodyPr>
          <a:lstStyle/>
          <a:p>
            <a:r>
              <a:rPr lang="en-US">
                <a:solidFill>
                  <a:schemeClr val="tx2"/>
                </a:solidFill>
              </a:rPr>
              <a:t>Service Mapping</a:t>
            </a:r>
          </a:p>
        </p:txBody>
      </p:sp>
      <p:graphicFrame>
        <p:nvGraphicFramePr>
          <p:cNvPr id="5" name="Content Placeholder 2">
            <a:extLst>
              <a:ext uri="{FF2B5EF4-FFF2-40B4-BE49-F238E27FC236}">
                <a16:creationId xmlns:a16="http://schemas.microsoft.com/office/drawing/2014/main" id="{AA51ABEC-577B-46D6-915A-9BCAA00FAE7C}"/>
              </a:ext>
            </a:extLst>
          </p:cNvPr>
          <p:cNvGraphicFramePr>
            <a:graphicFrameLocks noGrp="1"/>
          </p:cNvGraphicFramePr>
          <p:nvPr>
            <p:ph idx="1"/>
            <p:extLst>
              <p:ext uri="{D42A27DB-BD31-4B8C-83A1-F6EECF244321}">
                <p14:modId xmlns:p14="http://schemas.microsoft.com/office/powerpoint/2010/main" val="1922488699"/>
              </p:ext>
            </p:extLst>
          </p:nvPr>
        </p:nvGraphicFramePr>
        <p:xfrm>
          <a:off x="965199" y="927809"/>
          <a:ext cx="5606327" cy="5011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4935894"/>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
            <a:ext cx="7537703" cy="685800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A883BEA-AA9F-4DE3-98D7-3598EE4DE34A}"/>
              </a:ext>
            </a:extLst>
          </p:cNvPr>
          <p:cNvSpPr>
            <a:spLocks noGrp="1"/>
          </p:cNvSpPr>
          <p:nvPr>
            <p:ph type="ctrTitle"/>
          </p:nvPr>
        </p:nvSpPr>
        <p:spPr>
          <a:xfrm>
            <a:off x="965200" y="643467"/>
            <a:ext cx="5929039" cy="5571066"/>
          </a:xfrm>
        </p:spPr>
        <p:txBody>
          <a:bodyPr>
            <a:normAutofit/>
          </a:bodyPr>
          <a:lstStyle/>
          <a:p>
            <a:pPr algn="l"/>
            <a:r>
              <a:rPr lang="en-US" dirty="0"/>
              <a:t>Conclusions</a:t>
            </a:r>
          </a:p>
        </p:txBody>
      </p:sp>
      <p:sp>
        <p:nvSpPr>
          <p:cNvPr id="11" name="Rectangle 10">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7704" y="0"/>
            <a:ext cx="4654296"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536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76CFA-E41F-48A4-A2F0-B60AAC6F748E}"/>
              </a:ext>
            </a:extLst>
          </p:cNvPr>
          <p:cNvSpPr>
            <a:spLocks noGrp="1"/>
          </p:cNvSpPr>
          <p:nvPr>
            <p:ph type="title"/>
          </p:nvPr>
        </p:nvSpPr>
        <p:spPr>
          <a:xfrm>
            <a:off x="1202919" y="284176"/>
            <a:ext cx="9784080" cy="1508760"/>
          </a:xfrm>
        </p:spPr>
        <p:txBody>
          <a:bodyPr>
            <a:normAutofit/>
          </a:bodyPr>
          <a:lstStyle/>
          <a:p>
            <a:r>
              <a:rPr lang="en-US" sz="2800"/>
              <a:t>Although we still need to learn more about desires and needs of young people, we can draft the following Pathways as an initial step…</a:t>
            </a:r>
          </a:p>
        </p:txBody>
      </p:sp>
      <p:graphicFrame>
        <p:nvGraphicFramePr>
          <p:cNvPr id="5" name="Content Placeholder 2">
            <a:extLst>
              <a:ext uri="{FF2B5EF4-FFF2-40B4-BE49-F238E27FC236}">
                <a16:creationId xmlns:a16="http://schemas.microsoft.com/office/drawing/2014/main" id="{9EBBA8C7-6060-42D8-B8F9-695F311C86B4}"/>
              </a:ext>
            </a:extLst>
          </p:cNvPr>
          <p:cNvGraphicFramePr>
            <a:graphicFrameLocks noGrp="1"/>
          </p:cNvGraphicFramePr>
          <p:nvPr>
            <p:ph idx="1"/>
            <p:extLst>
              <p:ext uri="{D42A27DB-BD31-4B8C-83A1-F6EECF244321}">
                <p14:modId xmlns:p14="http://schemas.microsoft.com/office/powerpoint/2010/main" val="2630408671"/>
              </p:ext>
            </p:extLst>
          </p:nvPr>
        </p:nvGraphicFramePr>
        <p:xfrm>
          <a:off x="1203325" y="2476595"/>
          <a:ext cx="9783763" cy="3416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15462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452ADEF4-03EE-4985-A6A0-14E1BF8834F1}"/>
              </a:ext>
            </a:extLst>
          </p:cNvPr>
          <p:cNvSpPr>
            <a:spLocks noGrp="1"/>
          </p:cNvSpPr>
          <p:nvPr>
            <p:ph type="title"/>
          </p:nvPr>
        </p:nvSpPr>
        <p:spPr>
          <a:xfrm>
            <a:off x="643467" y="1325880"/>
            <a:ext cx="3089437" cy="4206240"/>
          </a:xfrm>
        </p:spPr>
        <p:txBody>
          <a:bodyPr>
            <a:normAutofit/>
          </a:bodyPr>
          <a:lstStyle/>
          <a:p>
            <a:pPr algn="r"/>
            <a:r>
              <a:rPr lang="en-US" sz="3200" dirty="0">
                <a:solidFill>
                  <a:schemeClr val="tx2"/>
                </a:solidFill>
              </a:rPr>
              <a:t>Varying factors</a:t>
            </a:r>
          </a:p>
        </p:txBody>
      </p:sp>
      <p:sp>
        <p:nvSpPr>
          <p:cNvPr id="12" name="Rectangle 11">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965D2BDA-1DC3-4858-B285-73ACFBD359DA}"/>
              </a:ext>
            </a:extLst>
          </p:cNvPr>
          <p:cNvSpPr>
            <a:spLocks noGrp="1"/>
          </p:cNvSpPr>
          <p:nvPr>
            <p:ph idx="1"/>
          </p:nvPr>
        </p:nvSpPr>
        <p:spPr>
          <a:xfrm>
            <a:off x="4381668" y="1126067"/>
            <a:ext cx="6605331" cy="4605866"/>
          </a:xfrm>
        </p:spPr>
        <p:txBody>
          <a:bodyPr anchor="ctr">
            <a:normAutofit/>
          </a:bodyPr>
          <a:lstStyle/>
          <a:p>
            <a:r>
              <a:rPr lang="en-US" sz="1800" dirty="0">
                <a:solidFill>
                  <a:schemeClr val="tx2"/>
                </a:solidFill>
              </a:rPr>
              <a:t>It was observed that there are differences in current engagement activities, aspirations in the future, and challenges faced varies according to age and gender.</a:t>
            </a:r>
            <a:br>
              <a:rPr lang="en-US" sz="1800" dirty="0">
                <a:solidFill>
                  <a:schemeClr val="tx2"/>
                </a:solidFill>
              </a:rPr>
            </a:br>
            <a:endParaRPr lang="en-US" sz="1800" dirty="0">
              <a:solidFill>
                <a:schemeClr val="tx2"/>
              </a:solidFill>
            </a:endParaRPr>
          </a:p>
        </p:txBody>
      </p:sp>
      <p:sp>
        <p:nvSpPr>
          <p:cNvPr id="16" name="Rectangle 15">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80530557"/>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EA204-25C0-486F-99B8-557C7F431D31}"/>
              </a:ext>
            </a:extLst>
          </p:cNvPr>
          <p:cNvSpPr>
            <a:spLocks noGrp="1"/>
          </p:cNvSpPr>
          <p:nvPr>
            <p:ph type="title"/>
          </p:nvPr>
        </p:nvSpPr>
        <p:spPr/>
        <p:txBody>
          <a:bodyPr/>
          <a:lstStyle/>
          <a:p>
            <a:r>
              <a:rPr lang="en-US" dirty="0"/>
              <a:t>Age Differences</a:t>
            </a:r>
          </a:p>
        </p:txBody>
      </p:sp>
      <p:sp>
        <p:nvSpPr>
          <p:cNvPr id="5" name="Text Placeholder 4">
            <a:extLst>
              <a:ext uri="{FF2B5EF4-FFF2-40B4-BE49-F238E27FC236}">
                <a16:creationId xmlns:a16="http://schemas.microsoft.com/office/drawing/2014/main" id="{3964001C-71E3-43C2-9B4E-8D54600E1832}"/>
              </a:ext>
            </a:extLst>
          </p:cNvPr>
          <p:cNvSpPr>
            <a:spLocks noGrp="1"/>
          </p:cNvSpPr>
          <p:nvPr>
            <p:ph type="body" idx="1"/>
          </p:nvPr>
        </p:nvSpPr>
        <p:spPr>
          <a:xfrm>
            <a:off x="6703176" y="2152956"/>
            <a:ext cx="4754880" cy="743094"/>
          </a:xfrm>
        </p:spPr>
        <p:txBody>
          <a:bodyPr/>
          <a:lstStyle/>
          <a:p>
            <a:r>
              <a:rPr lang="en-US" sz="2000" dirty="0"/>
              <a:t>Above 18 years old:</a:t>
            </a:r>
          </a:p>
        </p:txBody>
      </p:sp>
      <p:sp>
        <p:nvSpPr>
          <p:cNvPr id="3" name="Content Placeholder 2">
            <a:extLst>
              <a:ext uri="{FF2B5EF4-FFF2-40B4-BE49-F238E27FC236}">
                <a16:creationId xmlns:a16="http://schemas.microsoft.com/office/drawing/2014/main" id="{B04DAB7E-A215-41C6-B30C-843D2F5549F4}"/>
              </a:ext>
            </a:extLst>
          </p:cNvPr>
          <p:cNvSpPr>
            <a:spLocks noGrp="1"/>
          </p:cNvSpPr>
          <p:nvPr>
            <p:ph sz="half" idx="2"/>
          </p:nvPr>
        </p:nvSpPr>
        <p:spPr>
          <a:xfrm>
            <a:off x="6703176" y="2896052"/>
            <a:ext cx="4754880" cy="3566160"/>
          </a:xfrm>
        </p:spPr>
        <p:txBody>
          <a:bodyPr>
            <a:normAutofit fontScale="85000" lnSpcReduction="20000"/>
          </a:bodyPr>
          <a:lstStyle/>
          <a:p>
            <a:pPr>
              <a:lnSpc>
                <a:spcPct val="170000"/>
              </a:lnSpc>
            </a:pPr>
            <a:r>
              <a:rPr lang="en-US" sz="2400" dirty="0"/>
              <a:t>Are not interested in Makani.</a:t>
            </a:r>
          </a:p>
          <a:p>
            <a:pPr>
              <a:lnSpc>
                <a:spcPct val="170000"/>
              </a:lnSpc>
            </a:pPr>
            <a:r>
              <a:rPr lang="en-US" sz="2400" dirty="0"/>
              <a:t>The majority that don’t know about programs which can be related to the fact that they are engaged in employment and have family obligations.</a:t>
            </a:r>
          </a:p>
        </p:txBody>
      </p:sp>
      <p:sp>
        <p:nvSpPr>
          <p:cNvPr id="6" name="Text Placeholder 5">
            <a:extLst>
              <a:ext uri="{FF2B5EF4-FFF2-40B4-BE49-F238E27FC236}">
                <a16:creationId xmlns:a16="http://schemas.microsoft.com/office/drawing/2014/main" id="{A52A24DC-6E0C-4805-99B8-D646C422B6F9}"/>
              </a:ext>
            </a:extLst>
          </p:cNvPr>
          <p:cNvSpPr>
            <a:spLocks noGrp="1"/>
          </p:cNvSpPr>
          <p:nvPr>
            <p:ph type="body" sz="quarter" idx="3"/>
          </p:nvPr>
        </p:nvSpPr>
        <p:spPr>
          <a:xfrm>
            <a:off x="733944" y="2152956"/>
            <a:ext cx="4754880" cy="743094"/>
          </a:xfrm>
        </p:spPr>
        <p:txBody>
          <a:bodyPr/>
          <a:lstStyle/>
          <a:p>
            <a:r>
              <a:rPr lang="en-US" sz="2000" dirty="0"/>
              <a:t>Below 18 years old:</a:t>
            </a:r>
          </a:p>
        </p:txBody>
      </p:sp>
      <p:sp>
        <p:nvSpPr>
          <p:cNvPr id="4" name="Content Placeholder 3">
            <a:extLst>
              <a:ext uri="{FF2B5EF4-FFF2-40B4-BE49-F238E27FC236}">
                <a16:creationId xmlns:a16="http://schemas.microsoft.com/office/drawing/2014/main" id="{80F2945F-049B-4569-84AA-77466680BE08}"/>
              </a:ext>
            </a:extLst>
          </p:cNvPr>
          <p:cNvSpPr>
            <a:spLocks noGrp="1"/>
          </p:cNvSpPr>
          <p:nvPr>
            <p:ph sz="quarter" idx="4"/>
          </p:nvPr>
        </p:nvSpPr>
        <p:spPr>
          <a:xfrm>
            <a:off x="733944" y="2896050"/>
            <a:ext cx="4754880" cy="3566160"/>
          </a:xfrm>
        </p:spPr>
        <p:txBody>
          <a:bodyPr>
            <a:normAutofit fontScale="85000" lnSpcReduction="20000"/>
          </a:bodyPr>
          <a:lstStyle/>
          <a:p>
            <a:pPr>
              <a:lnSpc>
                <a:spcPct val="170000"/>
              </a:lnSpc>
            </a:pPr>
            <a:r>
              <a:rPr lang="en-US" sz="2400" dirty="0"/>
              <a:t>Differences in priorities when it comes to current engagement, future aspirations, past programs of participation.</a:t>
            </a:r>
          </a:p>
          <a:p>
            <a:pPr>
              <a:lnSpc>
                <a:spcPct val="170000"/>
              </a:lnSpc>
            </a:pPr>
            <a:r>
              <a:rPr lang="en-US" sz="2400" dirty="0"/>
              <a:t>While many youth below 18 years old participated in TVET, many of them aspire to pursue education and then work, TVET is their last option</a:t>
            </a:r>
          </a:p>
          <a:p>
            <a:endParaRPr lang="en-US" dirty="0"/>
          </a:p>
        </p:txBody>
      </p:sp>
    </p:spTree>
    <p:extLst>
      <p:ext uri="{BB962C8B-B14F-4D97-AF65-F5344CB8AC3E}">
        <p14:creationId xmlns:p14="http://schemas.microsoft.com/office/powerpoint/2010/main" val="702327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0A503E-9DEF-4156-B0D7-9811352DE4CB}"/>
              </a:ext>
            </a:extLst>
          </p:cNvPr>
          <p:cNvSpPr>
            <a:spLocks noGrp="1"/>
          </p:cNvSpPr>
          <p:nvPr>
            <p:ph type="title"/>
          </p:nvPr>
        </p:nvSpPr>
        <p:spPr>
          <a:xfrm>
            <a:off x="622570" y="838646"/>
            <a:ext cx="3709991" cy="5180709"/>
          </a:xfrm>
        </p:spPr>
        <p:txBody>
          <a:bodyPr>
            <a:normAutofit/>
          </a:bodyPr>
          <a:lstStyle/>
          <a:p>
            <a:r>
              <a:rPr lang="en-US" sz="3600" dirty="0"/>
              <a:t>Gender Differences</a:t>
            </a:r>
          </a:p>
        </p:txBody>
      </p:sp>
      <p:sp useBgFill="1">
        <p:nvSpPr>
          <p:cNvPr id="21" name="Rectangle 20">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0080A99-7B90-47AB-8DB6-288B3C890DBA}"/>
              </a:ext>
            </a:extLst>
          </p:cNvPr>
          <p:cNvSpPr>
            <a:spLocks noGrp="1"/>
          </p:cNvSpPr>
          <p:nvPr>
            <p:ph idx="1"/>
          </p:nvPr>
        </p:nvSpPr>
        <p:spPr>
          <a:xfrm>
            <a:off x="5163671" y="838647"/>
            <a:ext cx="5823328" cy="5180708"/>
          </a:xfrm>
        </p:spPr>
        <p:txBody>
          <a:bodyPr anchor="ctr">
            <a:normAutofit/>
          </a:bodyPr>
          <a:lstStyle/>
          <a:p>
            <a:r>
              <a:rPr lang="en-US" sz="2000" b="1" dirty="0">
                <a:solidFill>
                  <a:schemeClr val="tx2"/>
                </a:solidFill>
              </a:rPr>
              <a:t>Young females prefer attending a university </a:t>
            </a:r>
            <a:r>
              <a:rPr lang="en-US" sz="2000" dirty="0">
                <a:solidFill>
                  <a:schemeClr val="tx2"/>
                </a:solidFill>
              </a:rPr>
              <a:t>and from the FGDs, they expressed desire to attend university without necessarily obtaining an employment opportunity </a:t>
            </a:r>
          </a:p>
          <a:p>
            <a:r>
              <a:rPr lang="en-US" sz="2000" dirty="0">
                <a:solidFill>
                  <a:schemeClr val="tx2"/>
                </a:solidFill>
              </a:rPr>
              <a:t>Females are more likely to site </a:t>
            </a:r>
            <a:r>
              <a:rPr lang="en-US" sz="2000" b="1" dirty="0">
                <a:solidFill>
                  <a:schemeClr val="tx2"/>
                </a:solidFill>
              </a:rPr>
              <a:t>“family related issues” </a:t>
            </a:r>
            <a:r>
              <a:rPr lang="en-US" sz="2000" dirty="0">
                <a:solidFill>
                  <a:schemeClr val="tx2"/>
                </a:solidFill>
              </a:rPr>
              <a:t>as a reason they did not engage in programmes. </a:t>
            </a:r>
          </a:p>
          <a:p>
            <a:r>
              <a:rPr lang="en-US" sz="2000" b="1" dirty="0">
                <a:solidFill>
                  <a:schemeClr val="tx2"/>
                </a:solidFill>
              </a:rPr>
              <a:t>Males feel more pressure </a:t>
            </a:r>
            <a:r>
              <a:rPr lang="en-US" sz="2000" dirty="0">
                <a:solidFill>
                  <a:schemeClr val="tx2"/>
                </a:solidFill>
              </a:rPr>
              <a:t>to start earning and income and provide for their families. </a:t>
            </a:r>
          </a:p>
        </p:txBody>
      </p:sp>
    </p:spTree>
    <p:extLst>
      <p:ext uri="{BB962C8B-B14F-4D97-AF65-F5344CB8AC3E}">
        <p14:creationId xmlns:p14="http://schemas.microsoft.com/office/powerpoint/2010/main" val="3995687834"/>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E70179-FBA0-4353-9BFA-91F7D5478C8E}"/>
              </a:ext>
            </a:extLst>
          </p:cNvPr>
          <p:cNvSpPr>
            <a:spLocks noGrp="1"/>
          </p:cNvSpPr>
          <p:nvPr>
            <p:ph type="title"/>
          </p:nvPr>
        </p:nvSpPr>
        <p:spPr>
          <a:xfrm>
            <a:off x="643467" y="1325880"/>
            <a:ext cx="3089437" cy="4206240"/>
          </a:xfrm>
        </p:spPr>
        <p:txBody>
          <a:bodyPr>
            <a:normAutofit/>
          </a:bodyPr>
          <a:lstStyle/>
          <a:p>
            <a:pPr algn="r"/>
            <a:r>
              <a:rPr lang="en-US" sz="3200" dirty="0">
                <a:solidFill>
                  <a:schemeClr val="tx2"/>
                </a:solidFill>
              </a:rPr>
              <a:t>Conclusions</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FFF7CB1-FCF5-4367-A23C-638B39A4C994}"/>
              </a:ext>
            </a:extLst>
          </p:cNvPr>
          <p:cNvSpPr>
            <a:spLocks noGrp="1"/>
          </p:cNvSpPr>
          <p:nvPr>
            <p:ph idx="1"/>
          </p:nvPr>
        </p:nvSpPr>
        <p:spPr>
          <a:xfrm>
            <a:off x="4381668" y="1126067"/>
            <a:ext cx="6605331" cy="4605866"/>
          </a:xfrm>
        </p:spPr>
        <p:txBody>
          <a:bodyPr anchor="ctr">
            <a:normAutofit/>
          </a:bodyPr>
          <a:lstStyle/>
          <a:p>
            <a:pPr lvl="0"/>
            <a:r>
              <a:rPr lang="en-US" sz="1800" dirty="0">
                <a:solidFill>
                  <a:schemeClr val="tx2"/>
                </a:solidFill>
              </a:rPr>
              <a:t>Young people are interested in TVET that is more advanced - although TVET opportunities are available, there is a need to make these opportunities more advanced for older youth, with better quality and accreditation</a:t>
            </a:r>
          </a:p>
          <a:p>
            <a:pPr lvl="1"/>
            <a:r>
              <a:rPr lang="en-US" sz="1800" dirty="0">
                <a:solidFill>
                  <a:schemeClr val="tx2"/>
                </a:solidFill>
              </a:rPr>
              <a:t>Perhaps the solution is not to make more opportunities, but to have current opportunities improved with greater opportunities for advancement for older youth who complete basic training</a:t>
            </a:r>
          </a:p>
          <a:p>
            <a:pPr lvl="0"/>
            <a:r>
              <a:rPr lang="en-US" sz="1800" dirty="0">
                <a:solidFill>
                  <a:schemeClr val="tx2"/>
                </a:solidFill>
              </a:rPr>
              <a:t>Youth want computer skills – mostly basic is available</a:t>
            </a:r>
          </a:p>
          <a:p>
            <a:pPr lvl="0"/>
            <a:r>
              <a:rPr lang="en-US" sz="1800" dirty="0">
                <a:solidFill>
                  <a:schemeClr val="tx2"/>
                </a:solidFill>
              </a:rPr>
              <a:t>Lack of higher education </a:t>
            </a:r>
            <a:r>
              <a:rPr lang="en-US" sz="1800" dirty="0" err="1">
                <a:solidFill>
                  <a:schemeClr val="tx2"/>
                </a:solidFill>
              </a:rPr>
              <a:t>programmes</a:t>
            </a:r>
            <a:r>
              <a:rPr lang="en-US" sz="1800" dirty="0">
                <a:solidFill>
                  <a:schemeClr val="tx2"/>
                </a:solidFill>
              </a:rPr>
              <a:t> – current access limited to young adolescents</a:t>
            </a:r>
          </a:p>
          <a:p>
            <a:pPr marL="0" indent="0">
              <a:buNone/>
            </a:pPr>
            <a:endParaRPr lang="en-US" sz="1800" dirty="0">
              <a:solidFill>
                <a:schemeClr val="tx2"/>
              </a:solidFill>
            </a:endParaRP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1025615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D52668A-0E98-4632-B42B-7F6EC93FAA02}"/>
              </a:ext>
            </a:extLst>
          </p:cNvPr>
          <p:cNvSpPr>
            <a:spLocks noGrp="1"/>
          </p:cNvSpPr>
          <p:nvPr>
            <p:ph type="title"/>
          </p:nvPr>
        </p:nvSpPr>
        <p:spPr>
          <a:xfrm>
            <a:off x="643467" y="1325880"/>
            <a:ext cx="3089437" cy="4206240"/>
          </a:xfrm>
        </p:spPr>
        <p:txBody>
          <a:bodyPr>
            <a:normAutofit/>
          </a:bodyPr>
          <a:lstStyle/>
          <a:p>
            <a:pPr algn="r"/>
            <a:r>
              <a:rPr lang="en-US" sz="3200" dirty="0">
                <a:solidFill>
                  <a:schemeClr val="tx2"/>
                </a:solidFill>
              </a:rPr>
              <a:t>Aims &amp; Objectives</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31F4C1C-E783-4790-943E-92C8932C41D3}"/>
              </a:ext>
            </a:extLst>
          </p:cNvPr>
          <p:cNvSpPr>
            <a:spLocks noGrp="1"/>
          </p:cNvSpPr>
          <p:nvPr>
            <p:ph idx="1"/>
          </p:nvPr>
        </p:nvSpPr>
        <p:spPr>
          <a:xfrm>
            <a:off x="4381668" y="816429"/>
            <a:ext cx="6605331" cy="4876800"/>
          </a:xfrm>
        </p:spPr>
        <p:txBody>
          <a:bodyPr anchor="ctr">
            <a:normAutofit fontScale="40000" lnSpcReduction="20000"/>
          </a:bodyPr>
          <a:lstStyle/>
          <a:p>
            <a:pPr fontAlgn="base"/>
            <a:r>
              <a:rPr lang="en-US" sz="4600" i="1" u="sng" dirty="0">
                <a:solidFill>
                  <a:schemeClr val="tx2"/>
                </a:solidFill>
              </a:rPr>
              <a:t>Aims:</a:t>
            </a:r>
            <a:r>
              <a:rPr lang="en-US" sz="4600" b="1" dirty="0">
                <a:solidFill>
                  <a:schemeClr val="tx2"/>
                </a:solidFill>
              </a:rPr>
              <a:t> </a:t>
            </a:r>
          </a:p>
          <a:p>
            <a:pPr lvl="1" fontAlgn="base"/>
            <a:r>
              <a:rPr lang="en-US" sz="4600" dirty="0">
                <a:solidFill>
                  <a:schemeClr val="tx2"/>
                </a:solidFill>
              </a:rPr>
              <a:t>Understand the profile of youth in Za’atari and Azraq camps.</a:t>
            </a:r>
          </a:p>
          <a:p>
            <a:pPr lvl="1" fontAlgn="base"/>
            <a:r>
              <a:rPr lang="en-US" sz="4600" dirty="0">
                <a:solidFill>
                  <a:schemeClr val="tx2"/>
                </a:solidFill>
              </a:rPr>
              <a:t>Map pathways for young people (16-24 years old) in Za’atari and Azraq camps enabling them to become civically and economically engaged in their community. </a:t>
            </a:r>
          </a:p>
          <a:p>
            <a:pPr fontAlgn="base"/>
            <a:r>
              <a:rPr lang="en-US" sz="4600" i="1" u="sng" dirty="0">
                <a:solidFill>
                  <a:schemeClr val="tx2"/>
                </a:solidFill>
              </a:rPr>
              <a:t>Objectives:</a:t>
            </a:r>
            <a:endParaRPr lang="en-US" sz="4600" dirty="0">
              <a:solidFill>
                <a:schemeClr val="tx2"/>
              </a:solidFill>
            </a:endParaRPr>
          </a:p>
          <a:p>
            <a:pPr lvl="1" fontAlgn="base"/>
            <a:r>
              <a:rPr lang="en-US" sz="4600" dirty="0">
                <a:solidFill>
                  <a:schemeClr val="tx2"/>
                </a:solidFill>
              </a:rPr>
              <a:t>Understand the current situation and level of engagement among young people</a:t>
            </a:r>
          </a:p>
          <a:p>
            <a:pPr lvl="1" fontAlgn="base"/>
            <a:r>
              <a:rPr lang="en-US" sz="4600" dirty="0">
                <a:solidFill>
                  <a:schemeClr val="tx2"/>
                </a:solidFill>
              </a:rPr>
              <a:t>Understand the desires and aspirations of young people regarding civic and economic engagement.</a:t>
            </a:r>
          </a:p>
          <a:p>
            <a:pPr lvl="1" fontAlgn="base"/>
            <a:r>
              <a:rPr lang="en-US" sz="4600" dirty="0">
                <a:solidFill>
                  <a:schemeClr val="tx2"/>
                </a:solidFill>
              </a:rPr>
              <a:t>Understand the level of information sharing.</a:t>
            </a:r>
          </a:p>
          <a:p>
            <a:pPr lvl="1" fontAlgn="base"/>
            <a:r>
              <a:rPr lang="en-US" sz="4600" dirty="0">
                <a:solidFill>
                  <a:schemeClr val="tx2"/>
                </a:solidFill>
              </a:rPr>
              <a:t>Understand the current available pathways and services for young people</a:t>
            </a:r>
          </a:p>
          <a:p>
            <a:pPr lvl="1" fontAlgn="base"/>
            <a:r>
              <a:rPr lang="en-US" sz="4600" dirty="0">
                <a:solidFill>
                  <a:schemeClr val="tx2"/>
                </a:solidFill>
              </a:rPr>
              <a:t>Identify any gaps in services in the camp.</a:t>
            </a:r>
            <a:endParaRPr lang="en-US" sz="4600" i="1" u="sng" dirty="0">
              <a:solidFill>
                <a:schemeClr val="tx2"/>
              </a:solidFill>
            </a:endParaRPr>
          </a:p>
          <a:p>
            <a:pPr fontAlgn="base"/>
            <a:r>
              <a:rPr lang="en-US" sz="4600" i="1" u="sng" dirty="0">
                <a:solidFill>
                  <a:schemeClr val="tx2"/>
                </a:solidFill>
              </a:rPr>
              <a:t>Target:</a:t>
            </a:r>
            <a:r>
              <a:rPr lang="en-US" sz="4600" dirty="0">
                <a:solidFill>
                  <a:schemeClr val="tx2"/>
                </a:solidFill>
              </a:rPr>
              <a:t> Young people ages 16-24 years old in Azraq and Za’atari Camp (50% female).</a:t>
            </a:r>
          </a:p>
          <a:p>
            <a:endParaRPr lang="en-US" sz="1500" dirty="0">
              <a:solidFill>
                <a:schemeClr val="tx2"/>
              </a:solidFill>
            </a:endParaRP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60619837"/>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03EC245-C9B2-41DB-AC99-41DB7FC14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DD006CB6-41D0-433B-A9A4-C3C0695FD1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0"/>
            <a:ext cx="465164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6B085380-27CE-4E71-AA77-81E6A0399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2224216"/>
            <a:ext cx="4651642" cy="17381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E7DB9C-07C4-40C6-BED9-9FD1A7289C6E}"/>
              </a:ext>
            </a:extLst>
          </p:cNvPr>
          <p:cNvSpPr>
            <a:spLocks noGrp="1"/>
          </p:cNvSpPr>
          <p:nvPr>
            <p:ph type="title"/>
          </p:nvPr>
        </p:nvSpPr>
        <p:spPr>
          <a:xfrm>
            <a:off x="7663070" y="2338928"/>
            <a:ext cx="4134677" cy="1508760"/>
          </a:xfrm>
        </p:spPr>
        <p:txBody>
          <a:bodyPr>
            <a:normAutofit/>
          </a:bodyPr>
          <a:lstStyle/>
          <a:p>
            <a:r>
              <a:rPr lang="en-US">
                <a:solidFill>
                  <a:schemeClr val="tx2"/>
                </a:solidFill>
              </a:rPr>
              <a:t>Moving Forward</a:t>
            </a:r>
          </a:p>
        </p:txBody>
      </p:sp>
      <p:graphicFrame>
        <p:nvGraphicFramePr>
          <p:cNvPr id="5" name="Content Placeholder 2">
            <a:extLst>
              <a:ext uri="{FF2B5EF4-FFF2-40B4-BE49-F238E27FC236}">
                <a16:creationId xmlns:a16="http://schemas.microsoft.com/office/drawing/2014/main" id="{CAB627E0-2675-4895-8035-C6FBBB924C23}"/>
              </a:ext>
            </a:extLst>
          </p:cNvPr>
          <p:cNvGraphicFramePr>
            <a:graphicFrameLocks noGrp="1"/>
          </p:cNvGraphicFramePr>
          <p:nvPr>
            <p:ph idx="1"/>
            <p:extLst>
              <p:ext uri="{D42A27DB-BD31-4B8C-83A1-F6EECF244321}">
                <p14:modId xmlns:p14="http://schemas.microsoft.com/office/powerpoint/2010/main" val="1259940143"/>
              </p:ext>
            </p:extLst>
          </p:nvPr>
        </p:nvGraphicFramePr>
        <p:xfrm>
          <a:off x="965199" y="927809"/>
          <a:ext cx="5606327" cy="5011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665506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A3F0C38-0DB3-4A28-8B5F-122826592C56}"/>
              </a:ext>
            </a:extLst>
          </p:cNvPr>
          <p:cNvSpPr>
            <a:spLocks noGrp="1"/>
          </p:cNvSpPr>
          <p:nvPr>
            <p:ph type="title"/>
          </p:nvPr>
        </p:nvSpPr>
        <p:spPr>
          <a:xfrm>
            <a:off x="643467" y="1325880"/>
            <a:ext cx="3089437" cy="4206240"/>
          </a:xfrm>
        </p:spPr>
        <p:txBody>
          <a:bodyPr>
            <a:normAutofit/>
          </a:bodyPr>
          <a:lstStyle/>
          <a:p>
            <a:pPr algn="r"/>
            <a:r>
              <a:rPr lang="en-US" sz="3000" dirty="0">
                <a:solidFill>
                  <a:schemeClr val="tx2"/>
                </a:solidFill>
              </a:rPr>
              <a:t>Methodology</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E9F383A-F0D0-47A8-BD83-C9B91258F883}"/>
              </a:ext>
            </a:extLst>
          </p:cNvPr>
          <p:cNvSpPr>
            <a:spLocks noGrp="1"/>
          </p:cNvSpPr>
          <p:nvPr>
            <p:ph idx="1"/>
          </p:nvPr>
        </p:nvSpPr>
        <p:spPr>
          <a:xfrm>
            <a:off x="4381668" y="1126067"/>
            <a:ext cx="6605331" cy="4784876"/>
          </a:xfrm>
        </p:spPr>
        <p:txBody>
          <a:bodyPr anchor="ctr">
            <a:normAutofit lnSpcReduction="10000"/>
          </a:bodyPr>
          <a:lstStyle/>
          <a:p>
            <a:pPr lvl="0" fontAlgn="base"/>
            <a:r>
              <a:rPr lang="en-US" sz="1800" i="1" u="sng" dirty="0">
                <a:solidFill>
                  <a:schemeClr val="tx2"/>
                </a:solidFill>
              </a:rPr>
              <a:t>Mapping of engagement services in camps &amp; Service Provider Visits for youth 16-24 years old</a:t>
            </a:r>
          </a:p>
          <a:p>
            <a:pPr lvl="1" fontAlgn="base"/>
            <a:r>
              <a:rPr lang="en-US" sz="1800" i="1" dirty="0">
                <a:solidFill>
                  <a:schemeClr val="tx2"/>
                </a:solidFill>
              </a:rPr>
              <a:t>Using the existing 3Ws and resources available to collect information on:</a:t>
            </a:r>
          </a:p>
          <a:p>
            <a:pPr lvl="2" fontAlgn="base"/>
            <a:r>
              <a:rPr lang="en-US" dirty="0">
                <a:solidFill>
                  <a:schemeClr val="tx2"/>
                </a:solidFill>
              </a:rPr>
              <a:t>Target group, target number (capacity), operation hours, inclusion criteria, level of activities/programs (i.e. English courses and levels offered), program cycle length, and outreach method.</a:t>
            </a:r>
          </a:p>
          <a:p>
            <a:pPr lvl="0" fontAlgn="base"/>
            <a:r>
              <a:rPr lang="en-US" sz="1800" i="1" u="sng" dirty="0">
                <a:solidFill>
                  <a:schemeClr val="tx2"/>
                </a:solidFill>
              </a:rPr>
              <a:t>Surveying of young people</a:t>
            </a:r>
          </a:p>
          <a:p>
            <a:pPr lvl="1"/>
            <a:r>
              <a:rPr lang="en-US" sz="1800" dirty="0">
                <a:solidFill>
                  <a:schemeClr val="tx2"/>
                </a:solidFill>
              </a:rPr>
              <a:t>Minimum sample target determined was 242 for 80% response rate, confidence interval of 95% and margin of error 5%.</a:t>
            </a:r>
          </a:p>
          <a:p>
            <a:pPr lvl="1"/>
            <a:r>
              <a:rPr lang="en-US" sz="1800" dirty="0">
                <a:solidFill>
                  <a:schemeClr val="tx2"/>
                </a:solidFill>
              </a:rPr>
              <a:t>Random sampling of youth was carried out through Makani IBVs-outreach team</a:t>
            </a:r>
          </a:p>
          <a:p>
            <a:pPr lvl="0" fontAlgn="base"/>
            <a:r>
              <a:rPr lang="en-US" sz="1800" i="1" u="sng" dirty="0">
                <a:solidFill>
                  <a:schemeClr val="tx2"/>
                </a:solidFill>
              </a:rPr>
              <a:t>FGDs with young people and their parents and family members</a:t>
            </a:r>
          </a:p>
          <a:p>
            <a:pPr lvl="1" fontAlgn="base"/>
            <a:r>
              <a:rPr lang="en-US" sz="1800" dirty="0">
                <a:solidFill>
                  <a:schemeClr val="tx2"/>
                </a:solidFill>
              </a:rPr>
              <a:t>four sets of FGDs were carried out with: male youth, female youth, fathers, and mothers.</a:t>
            </a:r>
          </a:p>
          <a:p>
            <a:pPr lvl="1" fontAlgn="base"/>
            <a:r>
              <a:rPr lang="en-US" sz="1800" dirty="0">
                <a:solidFill>
                  <a:schemeClr val="tx2"/>
                </a:solidFill>
              </a:rPr>
              <a:t>Participants were randomly selected by Makani IBVs.</a:t>
            </a:r>
          </a:p>
          <a:p>
            <a:endParaRPr lang="en-US" sz="1500" dirty="0">
              <a:solidFill>
                <a:schemeClr val="tx2"/>
              </a:solidFill>
            </a:endParaRP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249938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
            <a:ext cx="7537703" cy="685800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A883BEA-AA9F-4DE3-98D7-3598EE4DE34A}"/>
              </a:ext>
            </a:extLst>
          </p:cNvPr>
          <p:cNvSpPr>
            <a:spLocks noGrp="1"/>
          </p:cNvSpPr>
          <p:nvPr>
            <p:ph type="ctrTitle"/>
          </p:nvPr>
        </p:nvSpPr>
        <p:spPr>
          <a:xfrm>
            <a:off x="551543" y="643466"/>
            <a:ext cx="5929039" cy="5571066"/>
          </a:xfrm>
        </p:spPr>
        <p:txBody>
          <a:bodyPr>
            <a:normAutofit/>
          </a:bodyPr>
          <a:lstStyle/>
          <a:p>
            <a:r>
              <a:rPr lang="en-US" dirty="0"/>
              <a:t>Survey</a:t>
            </a:r>
          </a:p>
        </p:txBody>
      </p:sp>
      <p:sp>
        <p:nvSpPr>
          <p:cNvPr id="11" name="Rectangle 10">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7704" y="0"/>
            <a:ext cx="4654296"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2738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3EC245-C9B2-41DB-AC99-41DB7FC14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DD006CB6-41D0-433B-A9A4-C3C0695FD1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0"/>
            <a:ext cx="465164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6B085380-27CE-4E71-AA77-81E6A0399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358" y="2224216"/>
            <a:ext cx="4651642" cy="17381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44CCEC-1F0C-4849-AD13-E3FE96804E41}"/>
              </a:ext>
            </a:extLst>
          </p:cNvPr>
          <p:cNvSpPr>
            <a:spLocks noGrp="1"/>
          </p:cNvSpPr>
          <p:nvPr>
            <p:ph type="title"/>
          </p:nvPr>
        </p:nvSpPr>
        <p:spPr>
          <a:xfrm>
            <a:off x="7663070" y="2338928"/>
            <a:ext cx="4134677" cy="1508760"/>
          </a:xfrm>
        </p:spPr>
        <p:txBody>
          <a:bodyPr>
            <a:normAutofit/>
          </a:bodyPr>
          <a:lstStyle/>
          <a:p>
            <a:r>
              <a:rPr lang="en-US">
                <a:solidFill>
                  <a:schemeClr val="tx2"/>
                </a:solidFill>
              </a:rPr>
              <a:t>Survey - demographics</a:t>
            </a:r>
          </a:p>
        </p:txBody>
      </p:sp>
      <p:graphicFrame>
        <p:nvGraphicFramePr>
          <p:cNvPr id="5" name="Content Placeholder 2">
            <a:extLst>
              <a:ext uri="{FF2B5EF4-FFF2-40B4-BE49-F238E27FC236}">
                <a16:creationId xmlns:a16="http://schemas.microsoft.com/office/drawing/2014/main" id="{99077DDE-5E25-4FD0-ADF5-D5B5137B5665}"/>
              </a:ext>
            </a:extLst>
          </p:cNvPr>
          <p:cNvGraphicFramePr>
            <a:graphicFrameLocks noGrp="1"/>
          </p:cNvGraphicFramePr>
          <p:nvPr>
            <p:ph idx="1"/>
            <p:extLst>
              <p:ext uri="{D42A27DB-BD31-4B8C-83A1-F6EECF244321}">
                <p14:modId xmlns:p14="http://schemas.microsoft.com/office/powerpoint/2010/main" val="1975810793"/>
              </p:ext>
            </p:extLst>
          </p:nvPr>
        </p:nvGraphicFramePr>
        <p:xfrm>
          <a:off x="965199" y="927809"/>
          <a:ext cx="5606327" cy="5011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192287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C9435-2BFE-4ABF-89FC-EAD83AA1632F}"/>
              </a:ext>
            </a:extLst>
          </p:cNvPr>
          <p:cNvSpPr>
            <a:spLocks noGrp="1"/>
          </p:cNvSpPr>
          <p:nvPr>
            <p:ph type="title"/>
          </p:nvPr>
        </p:nvSpPr>
        <p:spPr>
          <a:xfrm>
            <a:off x="1202919" y="284176"/>
            <a:ext cx="9784080" cy="1508760"/>
          </a:xfrm>
        </p:spPr>
        <p:txBody>
          <a:bodyPr>
            <a:normAutofit/>
          </a:bodyPr>
          <a:lstStyle/>
          <a:p>
            <a:r>
              <a:rPr lang="en-US" dirty="0"/>
              <a:t>Survey - Demographics</a:t>
            </a:r>
          </a:p>
        </p:txBody>
      </p:sp>
      <p:sp>
        <p:nvSpPr>
          <p:cNvPr id="7" name="Content Placeholder 6">
            <a:extLst>
              <a:ext uri="{FF2B5EF4-FFF2-40B4-BE49-F238E27FC236}">
                <a16:creationId xmlns:a16="http://schemas.microsoft.com/office/drawing/2014/main" id="{9F3CDADC-86A5-4BF6-928D-962878237E6C}"/>
              </a:ext>
            </a:extLst>
          </p:cNvPr>
          <p:cNvSpPr>
            <a:spLocks noGrp="1"/>
          </p:cNvSpPr>
          <p:nvPr>
            <p:ph idx="1"/>
          </p:nvPr>
        </p:nvSpPr>
        <p:spPr>
          <a:xfrm>
            <a:off x="1021945" y="2943135"/>
            <a:ext cx="4557800" cy="4206240"/>
          </a:xfrm>
        </p:spPr>
        <p:txBody>
          <a:bodyPr>
            <a:normAutofit/>
          </a:bodyPr>
          <a:lstStyle/>
          <a:p>
            <a:pPr marL="285750" indent="-285750">
              <a:buFont typeface="Arial" panose="020B0604020202020204" pitchFamily="34" charset="0"/>
              <a:buChar char="•"/>
            </a:pPr>
            <a:r>
              <a:rPr lang="en-US" sz="2000" dirty="0"/>
              <a:t>Majority (females and males) have middle school education.</a:t>
            </a:r>
          </a:p>
          <a:p>
            <a:pPr marL="285750" indent="-285750">
              <a:buFont typeface="Arial" panose="020B0604020202020204" pitchFamily="34" charset="0"/>
              <a:buChar char="•"/>
            </a:pPr>
            <a:r>
              <a:rPr lang="en-US" sz="2000" dirty="0"/>
              <a:t>Majority of young people below and above 18 years old have middle school education.</a:t>
            </a:r>
          </a:p>
          <a:p>
            <a:endParaRPr lang="en-US" sz="2000" dirty="0"/>
          </a:p>
        </p:txBody>
      </p:sp>
      <p:graphicFrame>
        <p:nvGraphicFramePr>
          <p:cNvPr id="6" name="Table 5">
            <a:extLst>
              <a:ext uri="{FF2B5EF4-FFF2-40B4-BE49-F238E27FC236}">
                <a16:creationId xmlns:a16="http://schemas.microsoft.com/office/drawing/2014/main" id="{592E01F9-D041-419A-B70F-944EEBB0586A}"/>
              </a:ext>
            </a:extLst>
          </p:cNvPr>
          <p:cNvGraphicFramePr>
            <a:graphicFrameLocks noGrp="1"/>
          </p:cNvGraphicFramePr>
          <p:nvPr/>
        </p:nvGraphicFramePr>
        <p:xfrm>
          <a:off x="6095999" y="2943135"/>
          <a:ext cx="4742955" cy="2126382"/>
        </p:xfrm>
        <a:graphic>
          <a:graphicData uri="http://schemas.openxmlformats.org/drawingml/2006/table">
            <a:tbl>
              <a:tblPr firstRow="1" bandRow="1">
                <a:tableStyleId>{5C22544A-7EE6-4342-B048-85BDC9FD1C3A}</a:tableStyleId>
              </a:tblPr>
              <a:tblGrid>
                <a:gridCol w="921738">
                  <a:extLst>
                    <a:ext uri="{9D8B030D-6E8A-4147-A177-3AD203B41FA5}">
                      <a16:colId xmlns:a16="http://schemas.microsoft.com/office/drawing/2014/main" val="825250388"/>
                    </a:ext>
                  </a:extLst>
                </a:gridCol>
                <a:gridCol w="442900">
                  <a:extLst>
                    <a:ext uri="{9D8B030D-6E8A-4147-A177-3AD203B41FA5}">
                      <a16:colId xmlns:a16="http://schemas.microsoft.com/office/drawing/2014/main" val="2721153915"/>
                    </a:ext>
                  </a:extLst>
                </a:gridCol>
                <a:gridCol w="530589">
                  <a:extLst>
                    <a:ext uri="{9D8B030D-6E8A-4147-A177-3AD203B41FA5}">
                      <a16:colId xmlns:a16="http://schemas.microsoft.com/office/drawing/2014/main" val="769729030"/>
                    </a:ext>
                  </a:extLst>
                </a:gridCol>
                <a:gridCol w="795236">
                  <a:extLst>
                    <a:ext uri="{9D8B030D-6E8A-4147-A177-3AD203B41FA5}">
                      <a16:colId xmlns:a16="http://schemas.microsoft.com/office/drawing/2014/main" val="804162405"/>
                    </a:ext>
                  </a:extLst>
                </a:gridCol>
                <a:gridCol w="476107">
                  <a:extLst>
                    <a:ext uri="{9D8B030D-6E8A-4147-A177-3AD203B41FA5}">
                      <a16:colId xmlns:a16="http://schemas.microsoft.com/office/drawing/2014/main" val="1974942776"/>
                    </a:ext>
                  </a:extLst>
                </a:gridCol>
                <a:gridCol w="431544">
                  <a:extLst>
                    <a:ext uri="{9D8B030D-6E8A-4147-A177-3AD203B41FA5}">
                      <a16:colId xmlns:a16="http://schemas.microsoft.com/office/drawing/2014/main" val="2765475781"/>
                    </a:ext>
                  </a:extLst>
                </a:gridCol>
                <a:gridCol w="572420">
                  <a:extLst>
                    <a:ext uri="{9D8B030D-6E8A-4147-A177-3AD203B41FA5}">
                      <a16:colId xmlns:a16="http://schemas.microsoft.com/office/drawing/2014/main" val="3690518750"/>
                    </a:ext>
                  </a:extLst>
                </a:gridCol>
                <a:gridCol w="572421">
                  <a:extLst>
                    <a:ext uri="{9D8B030D-6E8A-4147-A177-3AD203B41FA5}">
                      <a16:colId xmlns:a16="http://schemas.microsoft.com/office/drawing/2014/main" val="802023679"/>
                    </a:ext>
                  </a:extLst>
                </a:gridCol>
              </a:tblGrid>
              <a:tr h="502442">
                <a:tc rowSpan="2">
                  <a:txBody>
                    <a:bodyPr/>
                    <a:lstStyle/>
                    <a:p>
                      <a:pPr algn="l" fontAlgn="b"/>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60000"/>
                        <a:lumOff val="40000"/>
                      </a:schemeClr>
                    </a:solidFill>
                  </a:tcPr>
                </a:tc>
                <a:tc gridSpan="2">
                  <a:txBody>
                    <a:bodyPr/>
                    <a:lstStyle/>
                    <a:p>
                      <a:pPr algn="ctr" fontAlgn="b"/>
                      <a:r>
                        <a:rPr lang="en-US" sz="1300" u="none" strike="noStrike">
                          <a:effectLst/>
                        </a:rPr>
                        <a:t>Female (out of 214)</a:t>
                      </a:r>
                      <a:endParaRPr lang="en-US" sz="1300" b="1" i="0" u="none" strike="noStrike">
                        <a:solidFill>
                          <a:srgbClr val="000000"/>
                        </a:solidFill>
                        <a:effectLst/>
                        <a:latin typeface="Calibri" panose="020F0502020204030204" pitchFamily="34" charset="0"/>
                      </a:endParaRPr>
                    </a:p>
                  </a:txBody>
                  <a:tcPr marL="5750" marR="5750" marT="5750" marB="0" anchor="ctr">
                    <a:solidFill>
                      <a:schemeClr val="bg2">
                        <a:lumMod val="60000"/>
                        <a:lumOff val="40000"/>
                      </a:schemeClr>
                    </a:solidFill>
                  </a:tcPr>
                </a:tc>
                <a:tc hMerge="1">
                  <a:txBody>
                    <a:bodyPr/>
                    <a:lstStyle/>
                    <a:p>
                      <a:endParaRPr lang="en-US"/>
                    </a:p>
                  </a:txBody>
                  <a:tcPr/>
                </a:tc>
                <a:tc rowSpan="2">
                  <a:txBody>
                    <a:bodyPr/>
                    <a:lstStyle/>
                    <a:p>
                      <a:pPr algn="ctr" fontAlgn="b"/>
                      <a:r>
                        <a:rPr lang="en-US" sz="1300" u="none" strike="noStrike">
                          <a:effectLst/>
                        </a:rPr>
                        <a:t>Female Total (out of 214)</a:t>
                      </a:r>
                      <a:endParaRPr lang="en-US" sz="1300" b="1" i="0" u="none" strike="noStrike">
                        <a:solidFill>
                          <a:srgbClr val="000000"/>
                        </a:solidFill>
                        <a:effectLst/>
                        <a:latin typeface="Calibri" panose="020F0502020204030204" pitchFamily="34" charset="0"/>
                      </a:endParaRPr>
                    </a:p>
                  </a:txBody>
                  <a:tcPr marL="5750" marR="5750" marT="5750" marB="0" anchor="ctr">
                    <a:solidFill>
                      <a:schemeClr val="bg2">
                        <a:lumMod val="60000"/>
                        <a:lumOff val="40000"/>
                      </a:schemeClr>
                    </a:solidFill>
                  </a:tcPr>
                </a:tc>
                <a:tc gridSpan="2">
                  <a:txBody>
                    <a:bodyPr/>
                    <a:lstStyle/>
                    <a:p>
                      <a:pPr algn="ctr" fontAlgn="b"/>
                      <a:r>
                        <a:rPr lang="en-US" sz="1300" u="none" strike="noStrike">
                          <a:effectLst/>
                        </a:rPr>
                        <a:t>Male (out of 290)</a:t>
                      </a:r>
                      <a:endParaRPr lang="en-US" sz="1300" b="1" i="0" u="none" strike="noStrike">
                        <a:solidFill>
                          <a:srgbClr val="000000"/>
                        </a:solidFill>
                        <a:effectLst/>
                        <a:latin typeface="Calibri" panose="020F0502020204030204" pitchFamily="34" charset="0"/>
                      </a:endParaRPr>
                    </a:p>
                  </a:txBody>
                  <a:tcPr marL="5750" marR="5750" marT="5750" marB="0" anchor="ctr">
                    <a:solidFill>
                      <a:schemeClr val="bg2">
                        <a:lumMod val="60000"/>
                        <a:lumOff val="40000"/>
                      </a:schemeClr>
                    </a:solidFill>
                  </a:tcPr>
                </a:tc>
                <a:tc hMerge="1">
                  <a:txBody>
                    <a:bodyPr/>
                    <a:lstStyle/>
                    <a:p>
                      <a:endParaRPr lang="en-US"/>
                    </a:p>
                  </a:txBody>
                  <a:tcPr/>
                </a:tc>
                <a:tc rowSpan="2">
                  <a:txBody>
                    <a:bodyPr/>
                    <a:lstStyle/>
                    <a:p>
                      <a:pPr algn="ctr" fontAlgn="b"/>
                      <a:r>
                        <a:rPr lang="en-US" sz="1300" u="none" strike="noStrike">
                          <a:effectLst/>
                        </a:rPr>
                        <a:t>Male Total (out of 290)</a:t>
                      </a:r>
                      <a:endParaRPr lang="en-US" sz="1300" b="1" i="0" u="none" strike="noStrike">
                        <a:solidFill>
                          <a:srgbClr val="000000"/>
                        </a:solidFill>
                        <a:effectLst/>
                        <a:latin typeface="Calibri" panose="020F0502020204030204" pitchFamily="34" charset="0"/>
                      </a:endParaRPr>
                    </a:p>
                  </a:txBody>
                  <a:tcPr marL="5750" marR="5750" marT="5750" marB="0" anchor="ctr">
                    <a:solidFill>
                      <a:schemeClr val="bg2">
                        <a:lumMod val="60000"/>
                        <a:lumOff val="40000"/>
                      </a:schemeClr>
                    </a:solidFill>
                  </a:tcPr>
                </a:tc>
                <a:tc rowSpan="2">
                  <a:txBody>
                    <a:bodyPr/>
                    <a:lstStyle/>
                    <a:p>
                      <a:pPr algn="ctr" fontAlgn="b"/>
                      <a:r>
                        <a:rPr lang="en-US" sz="1300" u="none" strike="noStrike">
                          <a:effectLst/>
                        </a:rPr>
                        <a:t>Grand Total (out of 504)</a:t>
                      </a:r>
                      <a:endParaRPr lang="en-US" sz="1300" b="1" i="0" u="none" strike="noStrike">
                        <a:solidFill>
                          <a:srgbClr val="000000"/>
                        </a:solidFill>
                        <a:effectLst/>
                        <a:latin typeface="Calibri" panose="020F0502020204030204" pitchFamily="34" charset="0"/>
                      </a:endParaRPr>
                    </a:p>
                  </a:txBody>
                  <a:tcPr marL="5750" marR="5750" marT="5750" marB="0" anchor="ctr">
                    <a:solidFill>
                      <a:schemeClr val="bg2">
                        <a:lumMod val="60000"/>
                        <a:lumOff val="40000"/>
                      </a:schemeClr>
                    </a:solidFill>
                  </a:tcPr>
                </a:tc>
                <a:extLst>
                  <a:ext uri="{0D108BD9-81ED-4DB2-BD59-A6C34878D82A}">
                    <a16:rowId xmlns:a16="http://schemas.microsoft.com/office/drawing/2014/main" val="2573950914"/>
                  </a:ext>
                </a:extLst>
              </a:tr>
              <a:tr h="309240">
                <a:tc vMerge="1">
                  <a:txBody>
                    <a:bodyPr/>
                    <a:lstStyle/>
                    <a:p>
                      <a:pPr algn="l" fontAlgn="b"/>
                      <a:endParaRPr lang="en-US" sz="1400" b="0" i="0" u="none" strike="noStrike">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l" fontAlgn="b"/>
                      <a:r>
                        <a:rPr lang="en-US" sz="1300" u="none" strike="noStrike">
                          <a:effectLst/>
                        </a:rPr>
                        <a:t>&lt;18</a:t>
                      </a:r>
                      <a:endParaRPr lang="en-US" sz="1300" b="1"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l" fontAlgn="b"/>
                      <a:r>
                        <a:rPr lang="en-US" sz="1300" u="none" strike="noStrike">
                          <a:effectLst/>
                        </a:rPr>
                        <a:t>18-24</a:t>
                      </a:r>
                      <a:endParaRPr lang="en-US" sz="1300" b="1"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vMerge="1">
                  <a:txBody>
                    <a:bodyPr/>
                    <a:lstStyle/>
                    <a:p>
                      <a:pPr algn="ctr" fontAlgn="b"/>
                      <a:endParaRPr lang="en-US" sz="1400" b="1" i="0" u="none" strike="noStrike">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a:txBody>
                    <a:bodyPr/>
                    <a:lstStyle/>
                    <a:p>
                      <a:pPr algn="l" fontAlgn="b"/>
                      <a:r>
                        <a:rPr lang="en-US" sz="1300" u="none" strike="noStrike">
                          <a:effectLst/>
                        </a:rPr>
                        <a:t>&lt;18</a:t>
                      </a:r>
                      <a:endParaRPr lang="en-US" sz="1300" b="1"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l" fontAlgn="b"/>
                      <a:r>
                        <a:rPr lang="en-US" sz="1300" u="none" strike="noStrike">
                          <a:effectLst/>
                        </a:rPr>
                        <a:t>18-24</a:t>
                      </a:r>
                      <a:endParaRPr lang="en-US" sz="1300" b="1"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vMerge="1">
                  <a:txBody>
                    <a:bodyPr/>
                    <a:lstStyle/>
                    <a:p>
                      <a:pPr algn="ctr" fontAlgn="b"/>
                      <a:endParaRPr lang="en-US" sz="1400" b="1" i="0" u="none" strike="noStrike">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tc vMerge="1">
                  <a:txBody>
                    <a:bodyPr/>
                    <a:lstStyle/>
                    <a:p>
                      <a:pPr algn="ctr" fontAlgn="b"/>
                      <a:endParaRPr lang="en-US" sz="1400" b="1" i="0" u="none" strike="noStrike">
                        <a:solidFill>
                          <a:srgbClr val="000000"/>
                        </a:solidFill>
                        <a:effectLst/>
                        <a:latin typeface="Calibri" panose="020F0502020204030204" pitchFamily="34" charset="0"/>
                      </a:endParaRPr>
                    </a:p>
                  </a:txBody>
                  <a:tcPr marL="6350" marR="6350" marT="6350" marB="0" anchor="b">
                    <a:solidFill>
                      <a:schemeClr val="bg2">
                        <a:lumMod val="60000"/>
                        <a:lumOff val="40000"/>
                      </a:schemeClr>
                    </a:solidFill>
                  </a:tcPr>
                </a:tc>
                <a:extLst>
                  <a:ext uri="{0D108BD9-81ED-4DB2-BD59-A6C34878D82A}">
                    <a16:rowId xmlns:a16="http://schemas.microsoft.com/office/drawing/2014/main" val="2096190084"/>
                  </a:ext>
                </a:extLst>
              </a:tr>
              <a:tr h="425276">
                <a:tc>
                  <a:txBody>
                    <a:bodyPr/>
                    <a:lstStyle/>
                    <a:p>
                      <a:pPr algn="l" fontAlgn="b"/>
                      <a:r>
                        <a:rPr lang="en-US" sz="1300" u="none" strike="noStrike">
                          <a:effectLst/>
                        </a:rPr>
                        <a:t>University Level</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60000"/>
                        <a:lumOff val="40000"/>
                      </a:schemeClr>
                    </a:solidFill>
                  </a:tcPr>
                </a:tc>
                <a:tc>
                  <a:txBody>
                    <a:bodyPr/>
                    <a:lstStyle/>
                    <a:p>
                      <a:pPr algn="r" fontAlgn="b"/>
                      <a:r>
                        <a:rPr lang="en-US" sz="1300" u="none" strike="noStrike">
                          <a:effectLst/>
                        </a:rPr>
                        <a:t>0%</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3.3%</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3.3%</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0.3%</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3%</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3%</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3%</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extLst>
                  <a:ext uri="{0D108BD9-81ED-4DB2-BD59-A6C34878D82A}">
                    <a16:rowId xmlns:a16="http://schemas.microsoft.com/office/drawing/2014/main" val="2156401367"/>
                  </a:ext>
                </a:extLst>
              </a:tr>
              <a:tr h="232074">
                <a:tc>
                  <a:txBody>
                    <a:bodyPr/>
                    <a:lstStyle/>
                    <a:p>
                      <a:pPr algn="l" fontAlgn="b"/>
                      <a:r>
                        <a:rPr lang="en-US" sz="1300" u="none" strike="noStrike">
                          <a:effectLst/>
                        </a:rPr>
                        <a:t>Elementary</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60000"/>
                        <a:lumOff val="40000"/>
                      </a:schemeClr>
                    </a:solidFill>
                  </a:tcPr>
                </a:tc>
                <a:tc>
                  <a:txBody>
                    <a:bodyPr/>
                    <a:lstStyle/>
                    <a:p>
                      <a:pPr algn="r" fontAlgn="b"/>
                      <a:r>
                        <a:rPr lang="en-US" sz="1300" u="none" strike="noStrike">
                          <a:effectLst/>
                        </a:rPr>
                        <a:t>8%</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u="none" strike="noStrike">
                          <a:effectLst/>
                        </a:rPr>
                        <a:t>10%</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u="none" strike="noStrike">
                          <a:effectLst/>
                        </a:rPr>
                        <a:t>18%</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u="none" strike="noStrike">
                          <a:effectLst/>
                        </a:rPr>
                        <a:t>11%</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u="none" strike="noStrike">
                          <a:effectLst/>
                        </a:rPr>
                        <a:t>18%</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u="none" strike="noStrike">
                          <a:effectLst/>
                        </a:rPr>
                        <a:t>29%</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u="none" strike="noStrike">
                          <a:effectLst/>
                        </a:rPr>
                        <a:t>24%</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extLst>
                  <a:ext uri="{0D108BD9-81ED-4DB2-BD59-A6C34878D82A}">
                    <a16:rowId xmlns:a16="http://schemas.microsoft.com/office/drawing/2014/main" val="3990790893"/>
                  </a:ext>
                </a:extLst>
              </a:tr>
              <a:tr h="232074">
                <a:tc>
                  <a:txBody>
                    <a:bodyPr/>
                    <a:lstStyle/>
                    <a:p>
                      <a:pPr algn="l" fontAlgn="b"/>
                      <a:r>
                        <a:rPr lang="en-US" sz="1300" u="none" strike="noStrike">
                          <a:effectLst/>
                        </a:rPr>
                        <a:t>High School</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60000"/>
                        <a:lumOff val="40000"/>
                      </a:schemeClr>
                    </a:solidFill>
                  </a:tcPr>
                </a:tc>
                <a:tc>
                  <a:txBody>
                    <a:bodyPr/>
                    <a:lstStyle/>
                    <a:p>
                      <a:pPr algn="r" fontAlgn="b"/>
                      <a:r>
                        <a:rPr lang="en-US" sz="1300" b="1" u="none" strike="noStrike">
                          <a:effectLst/>
                        </a:rPr>
                        <a:t>20%</a:t>
                      </a:r>
                      <a:endParaRPr lang="en-US" sz="1300" b="1"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17%</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37%</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11%</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b="1" u="none" strike="noStrike">
                          <a:effectLst/>
                        </a:rPr>
                        <a:t>20</a:t>
                      </a:r>
                      <a:r>
                        <a:rPr lang="en-US" sz="1300" u="none" strike="noStrike">
                          <a:effectLst/>
                        </a:rPr>
                        <a:t>%</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u="none" strike="noStrike">
                          <a:effectLst/>
                        </a:rPr>
                        <a:t>31%</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tc>
                  <a:txBody>
                    <a:bodyPr/>
                    <a:lstStyle/>
                    <a:p>
                      <a:pPr algn="r" fontAlgn="b"/>
                      <a:r>
                        <a:rPr lang="en-US" sz="1300" b="1" u="none" strike="noStrike">
                          <a:effectLst/>
                        </a:rPr>
                        <a:t>34%</a:t>
                      </a:r>
                      <a:endParaRPr lang="en-US" sz="1300" b="1" i="0" u="none" strike="noStrike">
                        <a:solidFill>
                          <a:srgbClr val="000000"/>
                        </a:solidFill>
                        <a:effectLst/>
                        <a:latin typeface="Calibri" panose="020F0502020204030204" pitchFamily="34" charset="0"/>
                      </a:endParaRPr>
                    </a:p>
                  </a:txBody>
                  <a:tcPr marL="5750" marR="5750" marT="5750" marB="0" anchor="b">
                    <a:solidFill>
                      <a:schemeClr val="tx1">
                        <a:lumMod val="95000"/>
                      </a:schemeClr>
                    </a:solidFill>
                  </a:tcPr>
                </a:tc>
                <a:extLst>
                  <a:ext uri="{0D108BD9-81ED-4DB2-BD59-A6C34878D82A}">
                    <a16:rowId xmlns:a16="http://schemas.microsoft.com/office/drawing/2014/main" val="374966377"/>
                  </a:ext>
                </a:extLst>
              </a:tr>
              <a:tr h="425276">
                <a:tc>
                  <a:txBody>
                    <a:bodyPr/>
                    <a:lstStyle/>
                    <a:p>
                      <a:pPr algn="l" fontAlgn="b"/>
                      <a:r>
                        <a:rPr lang="en-US" sz="1300" u="none" strike="noStrike">
                          <a:effectLst/>
                        </a:rPr>
                        <a:t>Middle School</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60000"/>
                        <a:lumOff val="40000"/>
                      </a:schemeClr>
                    </a:solidFill>
                  </a:tcPr>
                </a:tc>
                <a:tc>
                  <a:txBody>
                    <a:bodyPr/>
                    <a:lstStyle/>
                    <a:p>
                      <a:pPr algn="r" fontAlgn="b"/>
                      <a:r>
                        <a:rPr lang="en-US" sz="1300" b="1" u="none" strike="noStrike">
                          <a:effectLst/>
                        </a:rPr>
                        <a:t>22</a:t>
                      </a:r>
                      <a:r>
                        <a:rPr lang="en-US" sz="1300" u="none" strike="noStrike">
                          <a:effectLst/>
                        </a:rPr>
                        <a:t>%</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b="1" u="none" strike="noStrike">
                          <a:effectLst/>
                        </a:rPr>
                        <a:t>20</a:t>
                      </a:r>
                      <a:r>
                        <a:rPr lang="en-US" sz="1300" u="none" strike="noStrike">
                          <a:effectLst/>
                        </a:rPr>
                        <a:t>%</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b="1" u="none" strike="noStrike">
                          <a:effectLst/>
                        </a:rPr>
                        <a:t>42%</a:t>
                      </a:r>
                      <a:endParaRPr lang="en-US" sz="1300" b="1"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u="none" strike="noStrike">
                          <a:effectLst/>
                        </a:rPr>
                        <a:t>15%</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b="1" u="none" strike="noStrike">
                          <a:effectLst/>
                        </a:rPr>
                        <a:t>21</a:t>
                      </a:r>
                      <a:r>
                        <a:rPr lang="en-US" sz="1300" u="none" strike="noStrike">
                          <a:effectLst/>
                        </a:rPr>
                        <a:t>%</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b="1" u="none" strike="noStrike">
                          <a:effectLst/>
                        </a:rPr>
                        <a:t>36%</a:t>
                      </a:r>
                      <a:endParaRPr lang="en-US" sz="1300" b="1"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tc>
                  <a:txBody>
                    <a:bodyPr/>
                    <a:lstStyle/>
                    <a:p>
                      <a:pPr algn="r" fontAlgn="b"/>
                      <a:r>
                        <a:rPr lang="en-US" sz="1300" b="1" u="none" strike="noStrike">
                          <a:effectLst/>
                        </a:rPr>
                        <a:t>38</a:t>
                      </a:r>
                      <a:r>
                        <a:rPr lang="en-US" sz="1300" u="none" strike="noStrike">
                          <a:effectLst/>
                        </a:rPr>
                        <a:t>%</a:t>
                      </a:r>
                      <a:endParaRPr lang="en-US" sz="1300" b="0" i="0" u="none" strike="noStrike">
                        <a:solidFill>
                          <a:srgbClr val="000000"/>
                        </a:solidFill>
                        <a:effectLst/>
                        <a:latin typeface="Calibri" panose="020F0502020204030204" pitchFamily="34" charset="0"/>
                      </a:endParaRPr>
                    </a:p>
                  </a:txBody>
                  <a:tcPr marL="5750" marR="5750" marT="5750" marB="0" anchor="b">
                    <a:solidFill>
                      <a:schemeClr val="bg2">
                        <a:lumMod val="20000"/>
                        <a:lumOff val="80000"/>
                      </a:schemeClr>
                    </a:solidFill>
                  </a:tcPr>
                </a:tc>
                <a:extLst>
                  <a:ext uri="{0D108BD9-81ED-4DB2-BD59-A6C34878D82A}">
                    <a16:rowId xmlns:a16="http://schemas.microsoft.com/office/drawing/2014/main" val="1659703152"/>
                  </a:ext>
                </a:extLst>
              </a:tr>
            </a:tbl>
          </a:graphicData>
        </a:graphic>
      </p:graphicFrame>
    </p:spTree>
    <p:extLst>
      <p:ext uri="{BB962C8B-B14F-4D97-AF65-F5344CB8AC3E}">
        <p14:creationId xmlns:p14="http://schemas.microsoft.com/office/powerpoint/2010/main" val="3655113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8A522-5AEE-4457-87C5-4C484600E230}"/>
              </a:ext>
            </a:extLst>
          </p:cNvPr>
          <p:cNvSpPr>
            <a:spLocks noGrp="1"/>
          </p:cNvSpPr>
          <p:nvPr>
            <p:ph type="title"/>
          </p:nvPr>
        </p:nvSpPr>
        <p:spPr>
          <a:xfrm>
            <a:off x="1202919" y="284176"/>
            <a:ext cx="9784080" cy="1508760"/>
          </a:xfrm>
        </p:spPr>
        <p:txBody>
          <a:bodyPr>
            <a:normAutofit/>
          </a:bodyPr>
          <a:lstStyle/>
          <a:p>
            <a:r>
              <a:rPr lang="en-US" dirty="0"/>
              <a:t>Survey - Demographics</a:t>
            </a:r>
          </a:p>
        </p:txBody>
      </p:sp>
      <p:sp>
        <p:nvSpPr>
          <p:cNvPr id="3" name="Content Placeholder 2">
            <a:extLst>
              <a:ext uri="{FF2B5EF4-FFF2-40B4-BE49-F238E27FC236}">
                <a16:creationId xmlns:a16="http://schemas.microsoft.com/office/drawing/2014/main" id="{57BE9832-2A4A-4905-83D8-B5D77A6736C5}"/>
              </a:ext>
            </a:extLst>
          </p:cNvPr>
          <p:cNvSpPr>
            <a:spLocks noGrp="1"/>
          </p:cNvSpPr>
          <p:nvPr>
            <p:ph idx="1"/>
          </p:nvPr>
        </p:nvSpPr>
        <p:spPr>
          <a:xfrm>
            <a:off x="7619999" y="3169694"/>
            <a:ext cx="3366999" cy="2015523"/>
          </a:xfrm>
        </p:spPr>
        <p:txBody>
          <a:bodyPr>
            <a:normAutofit/>
          </a:bodyPr>
          <a:lstStyle/>
          <a:p>
            <a:r>
              <a:rPr lang="en-US" sz="1800" dirty="0"/>
              <a:t>Most of the </a:t>
            </a:r>
            <a:r>
              <a:rPr lang="en-US" sz="1800" u="sng" dirty="0"/>
              <a:t>married</a:t>
            </a:r>
            <a:r>
              <a:rPr lang="en-US" sz="1800" dirty="0"/>
              <a:t> youth are </a:t>
            </a:r>
            <a:r>
              <a:rPr lang="en-US" sz="1800" b="1" u="sng" dirty="0"/>
              <a:t>females above 18 years </a:t>
            </a:r>
            <a:r>
              <a:rPr lang="en-US" sz="1800" dirty="0"/>
              <a:t>old.</a:t>
            </a:r>
          </a:p>
          <a:p>
            <a:pPr marL="285750" indent="-285750">
              <a:buFont typeface="Wingdings" panose="05000000000000000000" pitchFamily="2" charset="2"/>
              <a:buChar char="§"/>
            </a:pPr>
            <a:r>
              <a:rPr lang="en-US" sz="1800" dirty="0"/>
              <a:t>19% are head of household (42.2% female)</a:t>
            </a:r>
          </a:p>
          <a:p>
            <a:pPr marL="285750" indent="-285750">
              <a:buFont typeface="Wingdings" panose="05000000000000000000" pitchFamily="2" charset="2"/>
              <a:buChar char="§"/>
            </a:pPr>
            <a:r>
              <a:rPr lang="en-US" sz="1800" dirty="0"/>
              <a:t>19% have children (40.8% female)</a:t>
            </a:r>
          </a:p>
          <a:p>
            <a:endParaRPr lang="en-US" sz="1800" b="1" dirty="0"/>
          </a:p>
        </p:txBody>
      </p:sp>
      <p:graphicFrame>
        <p:nvGraphicFramePr>
          <p:cNvPr id="4" name="Table 3">
            <a:extLst>
              <a:ext uri="{FF2B5EF4-FFF2-40B4-BE49-F238E27FC236}">
                <a16:creationId xmlns:a16="http://schemas.microsoft.com/office/drawing/2014/main" id="{8650B132-2F12-415A-8214-EBE336B9F26A}"/>
              </a:ext>
            </a:extLst>
          </p:cNvPr>
          <p:cNvGraphicFramePr>
            <a:graphicFrameLocks noGrp="1"/>
          </p:cNvGraphicFramePr>
          <p:nvPr>
            <p:extLst>
              <p:ext uri="{D42A27DB-BD31-4B8C-83A1-F6EECF244321}">
                <p14:modId xmlns:p14="http://schemas.microsoft.com/office/powerpoint/2010/main" val="1044621507"/>
              </p:ext>
            </p:extLst>
          </p:nvPr>
        </p:nvGraphicFramePr>
        <p:xfrm>
          <a:off x="1202918" y="3169693"/>
          <a:ext cx="6130573" cy="2015524"/>
        </p:xfrm>
        <a:graphic>
          <a:graphicData uri="http://schemas.openxmlformats.org/drawingml/2006/table">
            <a:tbl>
              <a:tblPr firstRow="1" bandRow="1">
                <a:tableStyleId>{5C22544A-7EE6-4342-B048-85BDC9FD1C3A}</a:tableStyleId>
              </a:tblPr>
              <a:tblGrid>
                <a:gridCol w="993773">
                  <a:extLst>
                    <a:ext uri="{9D8B030D-6E8A-4147-A177-3AD203B41FA5}">
                      <a16:colId xmlns:a16="http://schemas.microsoft.com/office/drawing/2014/main" val="2722143365"/>
                    </a:ext>
                  </a:extLst>
                </a:gridCol>
                <a:gridCol w="636384">
                  <a:extLst>
                    <a:ext uri="{9D8B030D-6E8A-4147-A177-3AD203B41FA5}">
                      <a16:colId xmlns:a16="http://schemas.microsoft.com/office/drawing/2014/main" val="1779030334"/>
                    </a:ext>
                  </a:extLst>
                </a:gridCol>
                <a:gridCol w="694027">
                  <a:extLst>
                    <a:ext uri="{9D8B030D-6E8A-4147-A177-3AD203B41FA5}">
                      <a16:colId xmlns:a16="http://schemas.microsoft.com/office/drawing/2014/main" val="1411922671"/>
                    </a:ext>
                  </a:extLst>
                </a:gridCol>
                <a:gridCol w="1062945">
                  <a:extLst>
                    <a:ext uri="{9D8B030D-6E8A-4147-A177-3AD203B41FA5}">
                      <a16:colId xmlns:a16="http://schemas.microsoft.com/office/drawing/2014/main" val="3408240798"/>
                    </a:ext>
                  </a:extLst>
                </a:gridCol>
                <a:gridCol w="576820">
                  <a:extLst>
                    <a:ext uri="{9D8B030D-6E8A-4147-A177-3AD203B41FA5}">
                      <a16:colId xmlns:a16="http://schemas.microsoft.com/office/drawing/2014/main" val="14043896"/>
                    </a:ext>
                  </a:extLst>
                </a:gridCol>
                <a:gridCol w="636384">
                  <a:extLst>
                    <a:ext uri="{9D8B030D-6E8A-4147-A177-3AD203B41FA5}">
                      <a16:colId xmlns:a16="http://schemas.microsoft.com/office/drawing/2014/main" val="2829192499"/>
                    </a:ext>
                  </a:extLst>
                </a:gridCol>
                <a:gridCol w="765120">
                  <a:extLst>
                    <a:ext uri="{9D8B030D-6E8A-4147-A177-3AD203B41FA5}">
                      <a16:colId xmlns:a16="http://schemas.microsoft.com/office/drawing/2014/main" val="3540176277"/>
                    </a:ext>
                  </a:extLst>
                </a:gridCol>
                <a:gridCol w="765120">
                  <a:extLst>
                    <a:ext uri="{9D8B030D-6E8A-4147-A177-3AD203B41FA5}">
                      <a16:colId xmlns:a16="http://schemas.microsoft.com/office/drawing/2014/main" val="264400084"/>
                    </a:ext>
                  </a:extLst>
                </a:gridCol>
              </a:tblGrid>
              <a:tr h="671585">
                <a:tc>
                  <a:txBody>
                    <a:bodyPr/>
                    <a:lstStyle/>
                    <a:p>
                      <a:pPr algn="l" fontAlgn="b"/>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tc gridSpan="2">
                  <a:txBody>
                    <a:bodyPr/>
                    <a:lstStyle/>
                    <a:p>
                      <a:pPr algn="ctr" fontAlgn="b"/>
                      <a:r>
                        <a:rPr lang="en-US" sz="1700" u="none" strike="noStrike">
                          <a:effectLst/>
                        </a:rPr>
                        <a:t>Female (out of 214)</a:t>
                      </a:r>
                      <a:endParaRPr lang="en-US" sz="1700" b="1" i="0" u="none" strike="noStrike">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tc hMerge="1">
                  <a:txBody>
                    <a:bodyPr/>
                    <a:lstStyle/>
                    <a:p>
                      <a:endParaRPr lang="en-US"/>
                    </a:p>
                  </a:txBody>
                  <a:tcPr/>
                </a:tc>
                <a:tc rowSpan="2">
                  <a:txBody>
                    <a:bodyPr/>
                    <a:lstStyle/>
                    <a:p>
                      <a:pPr algn="ctr" fontAlgn="b"/>
                      <a:r>
                        <a:rPr lang="en-US" sz="1700" u="none" strike="noStrike" dirty="0">
                          <a:effectLst/>
                        </a:rPr>
                        <a:t>Female Total (out of 214)</a:t>
                      </a:r>
                      <a:endParaRPr lang="en-US" sz="1700" b="1" i="0" u="none" strike="noStrike" dirty="0">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tc gridSpan="2">
                  <a:txBody>
                    <a:bodyPr/>
                    <a:lstStyle/>
                    <a:p>
                      <a:pPr algn="ctr" fontAlgn="b"/>
                      <a:r>
                        <a:rPr lang="en-US" sz="1700" u="none" strike="noStrike">
                          <a:effectLst/>
                        </a:rPr>
                        <a:t>Male (out of 290)</a:t>
                      </a:r>
                      <a:endParaRPr lang="en-US" sz="1700" b="1" i="0" u="none" strike="noStrike">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tc hMerge="1">
                  <a:txBody>
                    <a:bodyPr/>
                    <a:lstStyle/>
                    <a:p>
                      <a:endParaRPr lang="en-US"/>
                    </a:p>
                  </a:txBody>
                  <a:tcPr/>
                </a:tc>
                <a:tc rowSpan="2">
                  <a:txBody>
                    <a:bodyPr/>
                    <a:lstStyle/>
                    <a:p>
                      <a:pPr algn="ctr" fontAlgn="b"/>
                      <a:r>
                        <a:rPr lang="en-US" sz="1700" u="none" strike="noStrike">
                          <a:effectLst/>
                        </a:rPr>
                        <a:t>Male Total (out of 290)</a:t>
                      </a:r>
                      <a:endParaRPr lang="en-US" sz="1700" b="1" i="0" u="none" strike="noStrike">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tc rowSpan="2">
                  <a:txBody>
                    <a:bodyPr/>
                    <a:lstStyle/>
                    <a:p>
                      <a:pPr algn="ctr" fontAlgn="b"/>
                      <a:r>
                        <a:rPr lang="en-US" sz="1700" u="none" strike="noStrike">
                          <a:effectLst/>
                        </a:rPr>
                        <a:t>Grand Total (out of 504)</a:t>
                      </a:r>
                      <a:endParaRPr lang="en-US" sz="1700" b="1" i="0" u="none" strike="noStrike">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extLst>
                  <a:ext uri="{0D108BD9-81ED-4DB2-BD59-A6C34878D82A}">
                    <a16:rowId xmlns:a16="http://schemas.microsoft.com/office/drawing/2014/main" val="91365793"/>
                  </a:ext>
                </a:extLst>
              </a:tr>
              <a:tr h="413342">
                <a:tc>
                  <a:txBody>
                    <a:bodyPr/>
                    <a:lstStyle/>
                    <a:p>
                      <a:pPr algn="l" fontAlgn="b"/>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tc>
                  <a:txBody>
                    <a:bodyPr/>
                    <a:lstStyle/>
                    <a:p>
                      <a:pPr algn="l" fontAlgn="b"/>
                      <a:r>
                        <a:rPr lang="en-US" sz="1700" u="none" strike="noStrike">
                          <a:effectLst/>
                        </a:rPr>
                        <a:t>&lt;18</a:t>
                      </a:r>
                      <a:endParaRPr lang="en-US" sz="1700" b="1" i="0" u="none" strike="noStrike">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a:txBody>
                    <a:bodyPr/>
                    <a:lstStyle/>
                    <a:p>
                      <a:pPr algn="l" fontAlgn="b"/>
                      <a:r>
                        <a:rPr lang="en-US" sz="1700" u="none" strike="noStrike">
                          <a:effectLst/>
                        </a:rPr>
                        <a:t>18-24</a:t>
                      </a:r>
                      <a:endParaRPr lang="en-US" sz="1700" b="1" i="0" u="none" strike="noStrike">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vMerge="1">
                  <a:txBody>
                    <a:bodyPr/>
                    <a:lstStyle/>
                    <a:p>
                      <a:endParaRPr lang="en-US"/>
                    </a:p>
                  </a:txBody>
                  <a:tcPr/>
                </a:tc>
                <a:tc>
                  <a:txBody>
                    <a:bodyPr/>
                    <a:lstStyle/>
                    <a:p>
                      <a:pPr algn="l" fontAlgn="b"/>
                      <a:r>
                        <a:rPr lang="en-US" sz="1700" u="none" strike="noStrike">
                          <a:effectLst/>
                        </a:rPr>
                        <a:t>&lt;18</a:t>
                      </a:r>
                      <a:endParaRPr lang="en-US" sz="1700" b="1" i="0" u="none" strike="noStrike">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a:txBody>
                    <a:bodyPr/>
                    <a:lstStyle/>
                    <a:p>
                      <a:pPr algn="l" fontAlgn="b"/>
                      <a:r>
                        <a:rPr lang="en-US" sz="1700" u="none" strike="noStrike">
                          <a:effectLst/>
                        </a:rPr>
                        <a:t>18-24</a:t>
                      </a:r>
                      <a:endParaRPr lang="en-US" sz="1700" b="1" i="0" u="none" strike="noStrike">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993416560"/>
                  </a:ext>
                </a:extLst>
              </a:tr>
              <a:tr h="310199">
                <a:tc>
                  <a:txBody>
                    <a:bodyPr/>
                    <a:lstStyle/>
                    <a:p>
                      <a:pPr algn="l" fontAlgn="b"/>
                      <a:r>
                        <a:rPr lang="en-US" sz="1700" u="none" strike="noStrike">
                          <a:effectLst/>
                        </a:rPr>
                        <a:t>Divorced</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tc>
                  <a:txBody>
                    <a:bodyPr/>
                    <a:lstStyle/>
                    <a:p>
                      <a:pPr algn="r" fontAlgn="b"/>
                      <a:r>
                        <a:rPr lang="en-US" sz="1700" u="none" strike="noStrike">
                          <a:effectLst/>
                        </a:rPr>
                        <a:t>0.5%</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u="none" strike="noStrike">
                          <a:effectLst/>
                        </a:rPr>
                        <a:t>1%</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u="none" strike="noStrike">
                          <a:effectLst/>
                        </a:rPr>
                        <a:t>1.4%</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u="none" strike="noStrike">
                          <a:effectLst/>
                        </a:rPr>
                        <a:t>0%</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u="none" strike="noStrike">
                          <a:effectLst/>
                        </a:rPr>
                        <a:t>0.3%</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u="none" strike="noStrike">
                          <a:effectLst/>
                        </a:rPr>
                        <a:t>0.3%</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u="none" strike="noStrike">
                          <a:effectLst/>
                        </a:rPr>
                        <a:t>0.8%</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tx1">
                        <a:lumMod val="95000"/>
                      </a:schemeClr>
                    </a:solidFill>
                  </a:tcPr>
                </a:tc>
                <a:extLst>
                  <a:ext uri="{0D108BD9-81ED-4DB2-BD59-A6C34878D82A}">
                    <a16:rowId xmlns:a16="http://schemas.microsoft.com/office/drawing/2014/main" val="2062513565"/>
                  </a:ext>
                </a:extLst>
              </a:tr>
              <a:tr h="310199">
                <a:tc>
                  <a:txBody>
                    <a:bodyPr/>
                    <a:lstStyle/>
                    <a:p>
                      <a:pPr algn="l" fontAlgn="b"/>
                      <a:r>
                        <a:rPr lang="en-US" sz="1700" u="none" strike="noStrike">
                          <a:effectLst/>
                        </a:rPr>
                        <a:t>Married</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tc>
                  <a:txBody>
                    <a:bodyPr/>
                    <a:lstStyle/>
                    <a:p>
                      <a:pPr algn="r" fontAlgn="b"/>
                      <a:r>
                        <a:rPr lang="en-US" sz="1700" u="none" strike="noStrike">
                          <a:effectLst/>
                        </a:rPr>
                        <a:t>9%</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a:txBody>
                    <a:bodyPr/>
                    <a:lstStyle/>
                    <a:p>
                      <a:pPr algn="r" fontAlgn="b"/>
                      <a:r>
                        <a:rPr lang="en-US" sz="1700" b="0" u="none" strike="noStrike" dirty="0">
                          <a:effectLst/>
                        </a:rPr>
                        <a:t>31%</a:t>
                      </a:r>
                      <a:endParaRPr lang="en-US" sz="1700" b="0" i="0" u="none" strike="noStrike" dirty="0">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a:txBody>
                    <a:bodyPr/>
                    <a:lstStyle/>
                    <a:p>
                      <a:pPr algn="r" fontAlgn="b"/>
                      <a:r>
                        <a:rPr lang="en-US" sz="1700" u="none" strike="noStrike" dirty="0">
                          <a:effectLst/>
                        </a:rPr>
                        <a:t>40%</a:t>
                      </a:r>
                      <a:endParaRPr lang="en-US" sz="1700" b="0" i="0" u="none" strike="noStrike" dirty="0">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a:txBody>
                    <a:bodyPr/>
                    <a:lstStyle/>
                    <a:p>
                      <a:pPr algn="r" fontAlgn="b"/>
                      <a:r>
                        <a:rPr lang="en-US" sz="1700" u="none" strike="noStrike">
                          <a:effectLst/>
                        </a:rPr>
                        <a:t>0%</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a:txBody>
                    <a:bodyPr/>
                    <a:lstStyle/>
                    <a:p>
                      <a:pPr algn="r" fontAlgn="b"/>
                      <a:r>
                        <a:rPr lang="en-US" sz="1700" u="none" strike="noStrike">
                          <a:effectLst/>
                        </a:rPr>
                        <a:t>15%</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a:txBody>
                    <a:bodyPr/>
                    <a:lstStyle/>
                    <a:p>
                      <a:pPr algn="r" fontAlgn="b"/>
                      <a:r>
                        <a:rPr lang="en-US" sz="1700" u="none" strike="noStrike">
                          <a:effectLst/>
                        </a:rPr>
                        <a:t>15%</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tc>
                  <a:txBody>
                    <a:bodyPr/>
                    <a:lstStyle/>
                    <a:p>
                      <a:pPr algn="r" fontAlgn="b"/>
                      <a:r>
                        <a:rPr lang="en-US" sz="1700" u="none" strike="noStrike">
                          <a:effectLst/>
                        </a:rPr>
                        <a:t>25%</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20000"/>
                        <a:lumOff val="80000"/>
                      </a:schemeClr>
                    </a:solidFill>
                  </a:tcPr>
                </a:tc>
                <a:extLst>
                  <a:ext uri="{0D108BD9-81ED-4DB2-BD59-A6C34878D82A}">
                    <a16:rowId xmlns:a16="http://schemas.microsoft.com/office/drawing/2014/main" val="78393884"/>
                  </a:ext>
                </a:extLst>
              </a:tr>
              <a:tr h="310199">
                <a:tc>
                  <a:txBody>
                    <a:bodyPr/>
                    <a:lstStyle/>
                    <a:p>
                      <a:pPr algn="l" fontAlgn="b"/>
                      <a:r>
                        <a:rPr lang="en-US" sz="1700" u="none" strike="noStrike">
                          <a:effectLst/>
                        </a:rPr>
                        <a:t>Single</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bg2">
                        <a:lumMod val="60000"/>
                        <a:lumOff val="40000"/>
                      </a:schemeClr>
                    </a:solidFill>
                  </a:tcPr>
                </a:tc>
                <a:tc>
                  <a:txBody>
                    <a:bodyPr/>
                    <a:lstStyle/>
                    <a:p>
                      <a:pPr algn="r" fontAlgn="b"/>
                      <a:r>
                        <a:rPr lang="en-US" sz="1700" u="none" strike="noStrike">
                          <a:effectLst/>
                        </a:rPr>
                        <a:t>41%</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u="none" strike="noStrike">
                          <a:effectLst/>
                        </a:rPr>
                        <a:t>18%</a:t>
                      </a:r>
                      <a:endParaRPr lang="en-US" sz="1700" b="0" i="0" u="none" strike="noStrike">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b="0" u="none" strike="noStrike" dirty="0">
                          <a:effectLst/>
                        </a:rPr>
                        <a:t>59%</a:t>
                      </a:r>
                      <a:endParaRPr lang="en-US" sz="1700" b="0" i="0" u="none" strike="noStrike" dirty="0">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u="none" strike="noStrike" dirty="0">
                          <a:effectLst/>
                        </a:rPr>
                        <a:t>38%</a:t>
                      </a:r>
                      <a:endParaRPr lang="en-US" sz="1700" b="0" i="0" u="none" strike="noStrike" dirty="0">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u="none" strike="noStrike" dirty="0">
                          <a:effectLst/>
                        </a:rPr>
                        <a:t>47%</a:t>
                      </a:r>
                      <a:endParaRPr lang="en-US" sz="1700" b="0" i="0" u="none" strike="noStrike" dirty="0">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b="0" u="none" strike="noStrike" dirty="0">
                          <a:effectLst/>
                        </a:rPr>
                        <a:t>85%</a:t>
                      </a:r>
                      <a:endParaRPr lang="en-US" sz="1700" b="0" i="0" u="none" strike="noStrike" dirty="0">
                        <a:solidFill>
                          <a:srgbClr val="000000"/>
                        </a:solidFill>
                        <a:effectLst/>
                        <a:latin typeface="Calibri" panose="020F0502020204030204" pitchFamily="34" charset="0"/>
                      </a:endParaRPr>
                    </a:p>
                  </a:txBody>
                  <a:tcPr marL="7686" marR="7686" marT="7686" marB="0" anchor="b">
                    <a:solidFill>
                      <a:schemeClr val="tx1">
                        <a:lumMod val="95000"/>
                      </a:schemeClr>
                    </a:solidFill>
                  </a:tcPr>
                </a:tc>
                <a:tc>
                  <a:txBody>
                    <a:bodyPr/>
                    <a:lstStyle/>
                    <a:p>
                      <a:pPr algn="r" fontAlgn="b"/>
                      <a:r>
                        <a:rPr lang="en-US" sz="1700" b="0" u="none" strike="noStrike" dirty="0">
                          <a:effectLst/>
                        </a:rPr>
                        <a:t>74%</a:t>
                      </a:r>
                      <a:endParaRPr lang="en-US" sz="1700" b="0" i="0" u="none" strike="noStrike" dirty="0">
                        <a:solidFill>
                          <a:srgbClr val="000000"/>
                        </a:solidFill>
                        <a:effectLst/>
                        <a:latin typeface="Calibri" panose="020F0502020204030204" pitchFamily="34" charset="0"/>
                      </a:endParaRPr>
                    </a:p>
                  </a:txBody>
                  <a:tcPr marL="7686" marR="7686" marT="7686" marB="0" anchor="b">
                    <a:solidFill>
                      <a:schemeClr val="tx1">
                        <a:lumMod val="95000"/>
                      </a:schemeClr>
                    </a:solidFill>
                  </a:tcPr>
                </a:tc>
                <a:extLst>
                  <a:ext uri="{0D108BD9-81ED-4DB2-BD59-A6C34878D82A}">
                    <a16:rowId xmlns:a16="http://schemas.microsoft.com/office/drawing/2014/main" val="3012507185"/>
                  </a:ext>
                </a:extLst>
              </a:tr>
            </a:tbl>
          </a:graphicData>
        </a:graphic>
      </p:graphicFrame>
    </p:spTree>
    <p:extLst>
      <p:ext uri="{BB962C8B-B14F-4D97-AF65-F5344CB8AC3E}">
        <p14:creationId xmlns:p14="http://schemas.microsoft.com/office/powerpoint/2010/main" val="2702667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B972422-B794-4FA8-BCC6-BAF6938A1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998BD9-BC15-4A27-BC91-BCE1B2CE91FC}"/>
              </a:ext>
            </a:extLst>
          </p:cNvPr>
          <p:cNvSpPr>
            <a:spLocks noGrp="1"/>
          </p:cNvSpPr>
          <p:nvPr>
            <p:ph type="title"/>
          </p:nvPr>
        </p:nvSpPr>
        <p:spPr>
          <a:xfrm>
            <a:off x="643467" y="1325880"/>
            <a:ext cx="3089437" cy="4206240"/>
          </a:xfrm>
        </p:spPr>
        <p:txBody>
          <a:bodyPr>
            <a:normAutofit/>
          </a:bodyPr>
          <a:lstStyle/>
          <a:p>
            <a:pPr algn="r"/>
            <a:r>
              <a:rPr lang="en-US" sz="3000" dirty="0">
                <a:solidFill>
                  <a:schemeClr val="tx2"/>
                </a:solidFill>
              </a:rPr>
              <a:t>Survey - Demographics</a:t>
            </a:r>
          </a:p>
        </p:txBody>
      </p:sp>
      <p:sp>
        <p:nvSpPr>
          <p:cNvPr id="10" name="Rectangle 9">
            <a:extLst>
              <a:ext uri="{FF2B5EF4-FFF2-40B4-BE49-F238E27FC236}">
                <a16:creationId xmlns:a16="http://schemas.microsoft.com/office/drawing/2014/main" id="{89DE9E2B-5611-49C8-862E-AD4D43A8A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5296EC4F-8732-481B-94CB-C98E4EF297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836869"/>
            <a:ext cx="0" cy="3184263"/>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0082497-50DB-41ED-9674-CCDF1814633F}"/>
              </a:ext>
            </a:extLst>
          </p:cNvPr>
          <p:cNvSpPr>
            <a:spLocks noGrp="1"/>
          </p:cNvSpPr>
          <p:nvPr>
            <p:ph idx="1"/>
          </p:nvPr>
        </p:nvSpPr>
        <p:spPr>
          <a:xfrm>
            <a:off x="4381668" y="1126067"/>
            <a:ext cx="6605331" cy="4605866"/>
          </a:xfrm>
        </p:spPr>
        <p:txBody>
          <a:bodyPr anchor="ctr">
            <a:normAutofit lnSpcReduction="10000"/>
          </a:bodyPr>
          <a:lstStyle/>
          <a:p>
            <a:endParaRPr lang="en-US" sz="1800" dirty="0">
              <a:solidFill>
                <a:schemeClr val="tx2"/>
              </a:solidFill>
            </a:endParaRPr>
          </a:p>
          <a:p>
            <a:endParaRPr lang="en-US" sz="1800" dirty="0">
              <a:solidFill>
                <a:schemeClr val="tx2"/>
              </a:solidFill>
            </a:endParaRPr>
          </a:p>
          <a:p>
            <a:endParaRPr lang="en-US" sz="1800" dirty="0">
              <a:solidFill>
                <a:schemeClr val="tx2"/>
              </a:solidFill>
            </a:endParaRPr>
          </a:p>
          <a:p>
            <a:endParaRPr lang="en-US" sz="1800" dirty="0">
              <a:solidFill>
                <a:schemeClr val="tx2"/>
              </a:solidFill>
            </a:endParaRPr>
          </a:p>
          <a:p>
            <a:endParaRPr lang="en-US" sz="1800" dirty="0">
              <a:solidFill>
                <a:schemeClr val="tx2"/>
              </a:solidFill>
            </a:endParaRPr>
          </a:p>
          <a:p>
            <a:endParaRPr lang="en-US" sz="1800" dirty="0">
              <a:solidFill>
                <a:schemeClr val="tx2"/>
              </a:solidFill>
            </a:endParaRPr>
          </a:p>
          <a:p>
            <a:endParaRPr lang="en-US" sz="1800" dirty="0">
              <a:solidFill>
                <a:schemeClr val="tx2"/>
              </a:solidFill>
            </a:endParaRPr>
          </a:p>
          <a:p>
            <a:r>
              <a:rPr lang="en-US" sz="1800" dirty="0">
                <a:solidFill>
                  <a:schemeClr val="tx2"/>
                </a:solidFill>
              </a:rPr>
              <a:t>Geographical distribution</a:t>
            </a:r>
          </a:p>
          <a:p>
            <a:pPr lvl="1"/>
            <a:r>
              <a:rPr lang="en-US" sz="1800" dirty="0">
                <a:solidFill>
                  <a:schemeClr val="tx2"/>
                </a:solidFill>
              </a:rPr>
              <a:t>Majority are from districts 10, 8, 2, and 9.</a:t>
            </a:r>
          </a:p>
          <a:p>
            <a:pPr lvl="1"/>
            <a:r>
              <a:rPr lang="en-US" sz="1800" dirty="0">
                <a:solidFill>
                  <a:schemeClr val="tx2"/>
                </a:solidFill>
              </a:rPr>
              <a:t>Majority of </a:t>
            </a:r>
            <a:r>
              <a:rPr lang="en-US" sz="1800" b="1" u="sng" dirty="0">
                <a:solidFill>
                  <a:schemeClr val="tx2"/>
                </a:solidFill>
              </a:rPr>
              <a:t>females</a:t>
            </a:r>
            <a:r>
              <a:rPr lang="en-US" sz="1800" dirty="0">
                <a:solidFill>
                  <a:schemeClr val="tx2"/>
                </a:solidFill>
              </a:rPr>
              <a:t> are from district 8 followed by 2, 6, 7, and 10.</a:t>
            </a:r>
          </a:p>
          <a:p>
            <a:pPr lvl="1"/>
            <a:r>
              <a:rPr lang="en-US" sz="1800" dirty="0">
                <a:solidFill>
                  <a:schemeClr val="tx2"/>
                </a:solidFill>
              </a:rPr>
              <a:t>Majority of </a:t>
            </a:r>
            <a:r>
              <a:rPr lang="en-US" sz="1800" b="1" u="sng" dirty="0">
                <a:solidFill>
                  <a:schemeClr val="tx2"/>
                </a:solidFill>
              </a:rPr>
              <a:t>males</a:t>
            </a:r>
            <a:r>
              <a:rPr lang="en-US" sz="1800" dirty="0">
                <a:solidFill>
                  <a:schemeClr val="tx2"/>
                </a:solidFill>
              </a:rPr>
              <a:t> are from districts 10 followed by 2, 8, 9, and 4. </a:t>
            </a:r>
          </a:p>
          <a:p>
            <a:endParaRPr lang="en-US" sz="1800" dirty="0">
              <a:solidFill>
                <a:schemeClr val="tx2"/>
              </a:solidFill>
            </a:endParaRPr>
          </a:p>
          <a:p>
            <a:pPr marL="0" indent="0">
              <a:buNone/>
            </a:pPr>
            <a:endParaRPr lang="en-US" sz="1800" dirty="0">
              <a:solidFill>
                <a:schemeClr val="tx2"/>
              </a:solidFill>
            </a:endParaRPr>
          </a:p>
          <a:p>
            <a:pPr marL="0" indent="0">
              <a:buNone/>
            </a:pPr>
            <a:endParaRPr lang="en-US" sz="1800" dirty="0">
              <a:solidFill>
                <a:schemeClr val="tx2"/>
              </a:solidFill>
            </a:endParaRPr>
          </a:p>
          <a:p>
            <a:pPr marL="0" indent="0">
              <a:buNone/>
            </a:pPr>
            <a:endParaRPr lang="en-US" sz="1800" dirty="0">
              <a:solidFill>
                <a:schemeClr val="tx2"/>
              </a:solidFill>
            </a:endParaRPr>
          </a:p>
          <a:p>
            <a:endParaRPr lang="en-US" sz="1800" dirty="0">
              <a:solidFill>
                <a:schemeClr val="tx2"/>
              </a:solidFill>
            </a:endParaRPr>
          </a:p>
          <a:p>
            <a:pPr marL="0" indent="0">
              <a:buNone/>
            </a:pPr>
            <a:endParaRPr lang="en-US" sz="1800" dirty="0">
              <a:solidFill>
                <a:schemeClr val="tx2"/>
              </a:solidFill>
            </a:endParaRPr>
          </a:p>
        </p:txBody>
      </p:sp>
      <p:sp>
        <p:nvSpPr>
          <p:cNvPr id="14" name="Rectangle 13">
            <a:extLst>
              <a:ext uri="{FF2B5EF4-FFF2-40B4-BE49-F238E27FC236}">
                <a16:creationId xmlns:a16="http://schemas.microsoft.com/office/drawing/2014/main" id="{519C7155-1644-4C60-B0B5-32B1800D6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75400"/>
            <a:ext cx="12195668" cy="48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8049173"/>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2A668409972649B421555BDAEC04B5" ma:contentTypeVersion="11" ma:contentTypeDescription="Create a new document." ma:contentTypeScope="" ma:versionID="8e06d854ab827d3f018a87bc33a94567">
  <xsd:schema xmlns:xsd="http://www.w3.org/2001/XMLSchema" xmlns:xs="http://www.w3.org/2001/XMLSchema" xmlns:p="http://schemas.microsoft.com/office/2006/metadata/properties" xmlns:ns3="bd4d91d1-0692-4b84-9115-7d209c313fb5" xmlns:ns4="d0fc637d-1027-441c-8c77-d57ca55acbb0" targetNamespace="http://schemas.microsoft.com/office/2006/metadata/properties" ma:root="true" ma:fieldsID="5bb5bc2b99629b9fab04770f4e373524" ns3:_="" ns4:_="">
    <xsd:import namespace="bd4d91d1-0692-4b84-9115-7d209c313fb5"/>
    <xsd:import namespace="d0fc637d-1027-441c-8c77-d57ca55acbb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4d91d1-0692-4b84-9115-7d209c313f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fc637d-1027-441c-8c77-d57ca55acbb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5F5FA7-B1DF-4367-96DC-B8C638965E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4d91d1-0692-4b84-9115-7d209c313fb5"/>
    <ds:schemaRef ds:uri="d0fc637d-1027-441c-8c77-d57ca55acb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3A901E-953A-4C53-882C-64BCF5FB5416}">
  <ds:schemaRefs>
    <ds:schemaRef ds:uri="http://schemas.microsoft.com/office/2006/metadata/properties"/>
    <ds:schemaRef ds:uri="http://purl.org/dc/terms/"/>
    <ds:schemaRef ds:uri="http://purl.org/dc/elements/1.1/"/>
    <ds:schemaRef ds:uri="http://purl.org/dc/dcmitype/"/>
    <ds:schemaRef ds:uri="d0fc637d-1027-441c-8c77-d57ca55acbb0"/>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bd4d91d1-0692-4b84-9115-7d209c313fb5"/>
  </ds:schemaRefs>
</ds:datastoreItem>
</file>

<file path=customXml/itemProps3.xml><?xml version="1.0" encoding="utf-8"?>
<ds:datastoreItem xmlns:ds="http://schemas.openxmlformats.org/officeDocument/2006/customXml" ds:itemID="{C79905AB-D667-4299-B4E6-B8171F7F85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107</TotalTime>
  <Words>2719</Words>
  <Application>Microsoft Office PowerPoint</Application>
  <PresentationFormat>Widescreen</PresentationFormat>
  <Paragraphs>464</Paragraphs>
  <Slides>30</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Corbel</vt:lpstr>
      <vt:lpstr>Wingdings</vt:lpstr>
      <vt:lpstr>Banded</vt:lpstr>
      <vt:lpstr>Za’atari Camp Youth Profiling</vt:lpstr>
      <vt:lpstr>Youth &amp; Adolescent Development </vt:lpstr>
      <vt:lpstr>Aims &amp; Objectives</vt:lpstr>
      <vt:lpstr>Methodology</vt:lpstr>
      <vt:lpstr>Survey</vt:lpstr>
      <vt:lpstr>Survey - demographics</vt:lpstr>
      <vt:lpstr>Survey - Demographics</vt:lpstr>
      <vt:lpstr>Survey - Demographics</vt:lpstr>
      <vt:lpstr>Survey - Demographics</vt:lpstr>
      <vt:lpstr>Survey - Current Engagement</vt:lpstr>
      <vt:lpstr>Survey - What do you wish to do in the near future?</vt:lpstr>
      <vt:lpstr>90% of youth feel they have the skills to pursue their future plans.</vt:lpstr>
      <vt:lpstr>When asked about the trainings Obtained in the camp…</vt:lpstr>
      <vt:lpstr>Survey – choosing not to engage</vt:lpstr>
      <vt:lpstr>Survey – skills gained</vt:lpstr>
      <vt:lpstr>Survey - Which programmes have the biggest impact on youth?</vt:lpstr>
      <vt:lpstr>Survey – What do you think is the biggest problem concerning youth engagement and youth services in the camp today?</vt:lpstr>
      <vt:lpstr>Survey – What additional programs would you like to see in the camps to help you achieve your goals?</vt:lpstr>
      <vt:lpstr>Focus group discussions</vt:lpstr>
      <vt:lpstr>Focus Group discussions – youth </vt:lpstr>
      <vt:lpstr>Focus group discussions</vt:lpstr>
      <vt:lpstr>Service mapping</vt:lpstr>
      <vt:lpstr>Service Mapping</vt:lpstr>
      <vt:lpstr>Conclusions</vt:lpstr>
      <vt:lpstr>Although we still need to learn more about desires and needs of young people, we can draft the following Pathways as an initial step…</vt:lpstr>
      <vt:lpstr>Varying factors</vt:lpstr>
      <vt:lpstr>Age Differences</vt:lpstr>
      <vt:lpstr>Gender Differences</vt:lpstr>
      <vt:lpstr>Conclusions</vt:lpstr>
      <vt:lpstr>Moving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Za’atari Camp Youth Profiling</dc:title>
  <dc:creator>Sylvia Skerry</dc:creator>
  <cp:lastModifiedBy>Sylvia Skerry</cp:lastModifiedBy>
  <cp:revision>1</cp:revision>
  <dcterms:created xsi:type="dcterms:W3CDTF">2020-07-02T06:27:52Z</dcterms:created>
  <dcterms:modified xsi:type="dcterms:W3CDTF">2020-07-15T07:47:43Z</dcterms:modified>
</cp:coreProperties>
</file>