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94" r:id="rId5"/>
  </p:sldMasterIdLst>
  <p:notesMasterIdLst>
    <p:notesMasterId r:id="rId36"/>
  </p:notesMasterIdLst>
  <p:sldIdLst>
    <p:sldId id="423" r:id="rId6"/>
    <p:sldId id="2147473127" r:id="rId7"/>
    <p:sldId id="1126" r:id="rId8"/>
    <p:sldId id="1224" r:id="rId9"/>
    <p:sldId id="1226" r:id="rId10"/>
    <p:sldId id="1231" r:id="rId11"/>
    <p:sldId id="2147473135" r:id="rId12"/>
    <p:sldId id="2147473136" r:id="rId13"/>
    <p:sldId id="2147473188" r:id="rId14"/>
    <p:sldId id="2147473192" r:id="rId15"/>
    <p:sldId id="2147473175" r:id="rId16"/>
    <p:sldId id="2147473174" r:id="rId17"/>
    <p:sldId id="2147473180" r:id="rId18"/>
    <p:sldId id="2147473189" r:id="rId19"/>
    <p:sldId id="2147473177" r:id="rId20"/>
    <p:sldId id="2147473186" r:id="rId21"/>
    <p:sldId id="6733" r:id="rId22"/>
    <p:sldId id="2147473182" r:id="rId23"/>
    <p:sldId id="6780" r:id="rId24"/>
    <p:sldId id="6779" r:id="rId25"/>
    <p:sldId id="6782" r:id="rId26"/>
    <p:sldId id="6781" r:id="rId27"/>
    <p:sldId id="6784" r:id="rId28"/>
    <p:sldId id="6785" r:id="rId29"/>
    <p:sldId id="6783" r:id="rId30"/>
    <p:sldId id="2147473183" r:id="rId31"/>
    <p:sldId id="2147473172" r:id="rId32"/>
    <p:sldId id="2147473179" r:id="rId33"/>
    <p:sldId id="6742" r:id="rId34"/>
    <p:sldId id="1232" r:id="rId35"/>
  </p:sldIdLst>
  <p:sldSz cx="9144000" cy="5143500" type="screen16x9"/>
  <p:notesSz cx="6858000" cy="9144000"/>
  <p:embeddedFontLst>
    <p:embeddedFont>
      <p:font typeface="Lato Light" panose="020F0502020204030203" pitchFamily="34" charset="0"/>
      <p:regular r:id="rId37"/>
      <p:italic r:id="rId38"/>
    </p:embeddedFont>
    <p:embeddedFont>
      <p:font typeface="Oswald" panose="00000500000000000000" pitchFamily="2" charset="0"/>
      <p:regular r:id="rId39"/>
      <p:bold r:id="rId40"/>
    </p:embeddedFont>
    <p:embeddedFont>
      <p:font typeface="Poppins" panose="00000500000000000000" pitchFamily="2" charset="0"/>
      <p:regular r:id="rId41"/>
      <p:bold r:id="rId42"/>
      <p:italic r:id="rId43"/>
      <p:boldItalic r:id="rId44"/>
    </p:embeddedFont>
    <p:embeddedFont>
      <p:font typeface="Segoe UI" panose="020B0502040204020203" pitchFamily="34" charset="0"/>
      <p:regular r:id="rId45"/>
      <p:bold r:id="rId46"/>
      <p:italic r:id="rId47"/>
      <p:boldItalic r:id="rId48"/>
    </p:embeddedFont>
    <p:embeddedFont>
      <p:font typeface="Segoe UI Symbol" panose="020B0502040204020203" pitchFamily="34"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2" roundtripDataSignature="AMtx7mgygo5EobmfJ7dw7pWQ4XNeJ3l95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A5FA2C-FA79-26AC-40F3-9E4B06EAB880}" name="Pianos Gerald Manjera" initials="PM" userId="S::manjera@unhcr.org::388f02dc-b04a-4a0b-801f-0b9c781154e8" providerId="AD"/>
  <p188:author id="{FB57FA84-F109-F7A7-C765-A16F49A189A5}" name="Aidah Al- Hamzi" initials="AH" userId="S::alhamzi@unhcr.org::fb3054ea-19d7-4a60-aced-d2b7f4a41a09" providerId="AD"/>
  <p188:author id="{CD6BDD9E-9934-CCD2-3B70-7374DE7118C2}" name="Ana Belen Anguita Arjona" initials="AA" userId="S::anguita@unhcr.org::35addfb8-fadd-41c1-8364-45615a3eed93" providerId="AD"/>
  <p188:author id="{83ED4EA6-0BE8-DF59-8A0B-52A5ED3B1DDB}" name="Khadija Aboulnasr" initials="KA" userId="S::aboulnas@unhcr.org::d22ec628-29d2-4f3d-ab07-276d234a10dc" providerId="AD"/>
  <p188:author id="{325BAFCD-7FD0-7813-D934-8E1A4B40512E}" name="Mohamad Ghaith Salah Jawish" initials="MJ" userId="S::salehjaw@unhcr.org::d0604aa2-f995-454c-a991-f2a4eb3778b6" providerId="AD"/>
  <p188:author id="{8281B6FB-A793-7067-4F70-0D50B4A11082}" name="Kimon Ioannides" initials="KI" userId="S::ioannidk@unhcr.org::1e509d57-30b8-4ad3-9e67-0b3011fc0a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C10BDD-5A29-450B-85F3-CC77D9CB49AF}" v="1158" dt="2024-11-04T15:03:39.058"/>
  </p1510:revLst>
</p1510:revInfo>
</file>

<file path=ppt/tableStyles.xml><?xml version="1.0" encoding="utf-8"?>
<a:tblStyleLst xmlns:a="http://schemas.openxmlformats.org/drawingml/2006/main" def="{E895CDDA-28D3-4861-B9CB-6A722BDD4E34}">
  <a:tblStyle styleId="{E895CDDA-28D3-4861-B9CB-6A722BDD4E3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420"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84" Type="http://schemas.openxmlformats.org/officeDocument/2006/relationships/viewProps" Target="viewProps.xml"/><Relationship Id="rId89"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5.fntdata"/><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8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font" Target="fonts/font13.fntdata"/><Relationship Id="rId82" Type="http://customschemas.google.com/relationships/presentationmetadata" Target="meta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3.xml"/><Relationship Id="rId85"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hadija Aboulnasr" userId="S::aboulnas@unhcr.org::d22ec628-29d2-4f3d-ab07-276d234a10dc" providerId="AD" clId="Web-{DA571C4F-EEF2-4435-8D36-F32967B76911}"/>
    <pc:docChg chg="modSld">
      <pc:chgData name="Khadija Aboulnasr" userId="S::aboulnas@unhcr.org::d22ec628-29d2-4f3d-ab07-276d234a10dc" providerId="AD" clId="Web-{DA571C4F-EEF2-4435-8D36-F32967B76911}" dt="2024-10-28T11:46:13.801" v="14" actId="14100"/>
      <pc:docMkLst>
        <pc:docMk/>
      </pc:docMkLst>
      <pc:sldChg chg="addSp delSp modSp">
        <pc:chgData name="Khadija Aboulnasr" userId="S::aboulnas@unhcr.org::d22ec628-29d2-4f3d-ab07-276d234a10dc" providerId="AD" clId="Web-{DA571C4F-EEF2-4435-8D36-F32967B76911}" dt="2024-10-28T11:46:13.801" v="14" actId="14100"/>
        <pc:sldMkLst>
          <pc:docMk/>
          <pc:sldMk cId="1768714783" sldId="2147473180"/>
        </pc:sldMkLst>
        <pc:spChg chg="mod">
          <ac:chgData name="Khadija Aboulnasr" userId="S::aboulnas@unhcr.org::d22ec628-29d2-4f3d-ab07-276d234a10dc" providerId="AD" clId="Web-{DA571C4F-EEF2-4435-8D36-F32967B76911}" dt="2024-10-28T11:46:13.801" v="14" actId="14100"/>
          <ac:spMkLst>
            <pc:docMk/>
            <pc:sldMk cId="1768714783" sldId="2147473180"/>
            <ac:spMk id="2" creationId="{E7A24C2E-2C3D-7F2B-EF74-CC02CFB537FB}"/>
          </ac:spMkLst>
        </pc:spChg>
        <pc:spChg chg="add del mod">
          <ac:chgData name="Khadija Aboulnasr" userId="S::aboulnas@unhcr.org::d22ec628-29d2-4f3d-ab07-276d234a10dc" providerId="AD" clId="Web-{DA571C4F-EEF2-4435-8D36-F32967B76911}" dt="2024-10-28T11:44:51.283" v="3"/>
          <ac:spMkLst>
            <pc:docMk/>
            <pc:sldMk cId="1768714783" sldId="2147473180"/>
            <ac:spMk id="3" creationId="{D36F214C-4062-5040-BE30-88F6D0E5BF7D}"/>
          </ac:spMkLst>
        </pc:spChg>
        <pc:spChg chg="del">
          <ac:chgData name="Khadija Aboulnasr" userId="S::aboulnas@unhcr.org::d22ec628-29d2-4f3d-ab07-276d234a10dc" providerId="AD" clId="Web-{DA571C4F-EEF2-4435-8D36-F32967B76911}" dt="2024-10-28T11:44:41.751" v="0"/>
          <ac:spMkLst>
            <pc:docMk/>
            <pc:sldMk cId="1768714783" sldId="2147473180"/>
            <ac:spMk id="4" creationId="{0E569629-3910-54A1-7983-2B1B22018EA3}"/>
          </ac:spMkLst>
        </pc:spChg>
        <pc:spChg chg="add del mod">
          <ac:chgData name="Khadija Aboulnasr" userId="S::aboulnas@unhcr.org::d22ec628-29d2-4f3d-ab07-276d234a10dc" providerId="AD" clId="Web-{DA571C4F-EEF2-4435-8D36-F32967B76911}" dt="2024-10-28T11:45:56.925" v="9"/>
          <ac:spMkLst>
            <pc:docMk/>
            <pc:sldMk cId="1768714783" sldId="2147473180"/>
            <ac:spMk id="7" creationId="{42FA326E-676A-0598-013B-D06F5C3D4A4C}"/>
          </ac:spMkLst>
        </pc:spChg>
        <pc:picChg chg="add mod">
          <ac:chgData name="Khadija Aboulnasr" userId="S::aboulnas@unhcr.org::d22ec628-29d2-4f3d-ab07-276d234a10dc" providerId="AD" clId="Web-{DA571C4F-EEF2-4435-8D36-F32967B76911}" dt="2024-10-28T11:46:09.145" v="13" actId="14100"/>
          <ac:picMkLst>
            <pc:docMk/>
            <pc:sldMk cId="1768714783" sldId="2147473180"/>
            <ac:picMk id="8" creationId="{0AA344A8-86A4-45F1-71AD-DE652C78FE41}"/>
          </ac:picMkLst>
        </pc:picChg>
      </pc:sldChg>
    </pc:docChg>
  </pc:docChgLst>
  <pc:docChgLst>
    <pc:chgData name="Khadija Aboulnasr" userId="S::aboulnas@unhcr.org::d22ec628-29d2-4f3d-ab07-276d234a10dc" providerId="AD" clId="Web-{EABB3598-D7DA-4BA9-915F-F9D616595595}"/>
    <pc:docChg chg="delSld">
      <pc:chgData name="Khadija Aboulnasr" userId="S::aboulnas@unhcr.org::d22ec628-29d2-4f3d-ab07-276d234a10dc" providerId="AD" clId="Web-{EABB3598-D7DA-4BA9-915F-F9D616595595}" dt="2024-10-30T10:20:26.032" v="0"/>
      <pc:docMkLst>
        <pc:docMk/>
      </pc:docMkLst>
      <pc:sldChg chg="del">
        <pc:chgData name="Khadija Aboulnasr" userId="S::aboulnas@unhcr.org::d22ec628-29d2-4f3d-ab07-276d234a10dc" providerId="AD" clId="Web-{EABB3598-D7DA-4BA9-915F-F9D616595595}" dt="2024-10-30T10:20:26.032" v="0"/>
        <pc:sldMkLst>
          <pc:docMk/>
          <pc:sldMk cId="3957126047" sldId="2147473187"/>
        </pc:sldMkLst>
      </pc:sldChg>
    </pc:docChg>
  </pc:docChgLst>
  <pc:docChgLst>
    <pc:chgData name="Khadija Aboulnasr" userId="S::aboulnas@unhcr.org::d22ec628-29d2-4f3d-ab07-276d234a10dc" providerId="AD" clId="Web-{5AC0AB7D-262A-4D63-A93A-42271D5E2662}"/>
    <pc:docChg chg="modSld">
      <pc:chgData name="Khadija Aboulnasr" userId="S::aboulnas@unhcr.org::d22ec628-29d2-4f3d-ab07-276d234a10dc" providerId="AD" clId="Web-{5AC0AB7D-262A-4D63-A93A-42271D5E2662}" dt="2024-10-20T12:06:02.816" v="0" actId="14100"/>
      <pc:docMkLst>
        <pc:docMk/>
      </pc:docMkLst>
      <pc:sldChg chg="modSp">
        <pc:chgData name="Khadija Aboulnasr" userId="S::aboulnas@unhcr.org::d22ec628-29d2-4f3d-ab07-276d234a10dc" providerId="AD" clId="Web-{5AC0AB7D-262A-4D63-A93A-42271D5E2662}" dt="2024-10-20T12:06:02.816" v="0" actId="14100"/>
        <pc:sldMkLst>
          <pc:docMk/>
          <pc:sldMk cId="2949906272" sldId="2147473175"/>
        </pc:sldMkLst>
        <pc:picChg chg="mod">
          <ac:chgData name="Khadija Aboulnasr" userId="S::aboulnas@unhcr.org::d22ec628-29d2-4f3d-ab07-276d234a10dc" providerId="AD" clId="Web-{5AC0AB7D-262A-4D63-A93A-42271D5E2662}" dt="2024-10-20T12:06:02.816" v="0" actId="14100"/>
          <ac:picMkLst>
            <pc:docMk/>
            <pc:sldMk cId="2949906272" sldId="2147473175"/>
            <ac:picMk id="5" creationId="{57304D88-3A93-265B-6901-7C774DDE8885}"/>
          </ac:picMkLst>
        </pc:picChg>
      </pc:sldChg>
    </pc:docChg>
  </pc:docChgLst>
  <pc:docChgLst>
    <pc:chgData name="Khadija Aboulnasr" userId="d22ec628-29d2-4f3d-ab07-276d234a10dc" providerId="ADAL" clId="{E7C10BDD-5A29-450B-85F3-CC77D9CB49AF}"/>
    <pc:docChg chg="undo redo custSel addSld delSld modSld sldOrd delMainMaster">
      <pc:chgData name="Khadija Aboulnasr" userId="d22ec628-29d2-4f3d-ab07-276d234a10dc" providerId="ADAL" clId="{E7C10BDD-5A29-450B-85F3-CC77D9CB49AF}" dt="2024-11-04T15:08:12.636" v="4042" actId="14100"/>
      <pc:docMkLst>
        <pc:docMk/>
      </pc:docMkLst>
      <pc:sldChg chg="del">
        <pc:chgData name="Khadija Aboulnasr" userId="d22ec628-29d2-4f3d-ab07-276d234a10dc" providerId="ADAL" clId="{E7C10BDD-5A29-450B-85F3-CC77D9CB49AF}" dt="2024-10-20T08:01:12.715" v="1196" actId="2696"/>
        <pc:sldMkLst>
          <pc:docMk/>
          <pc:sldMk cId="0" sldId="258"/>
        </pc:sldMkLst>
      </pc:sldChg>
      <pc:sldChg chg="del">
        <pc:chgData name="Khadija Aboulnasr" userId="d22ec628-29d2-4f3d-ab07-276d234a10dc" providerId="ADAL" clId="{E7C10BDD-5A29-450B-85F3-CC77D9CB49AF}" dt="2024-10-20T08:01:12.715" v="1196" actId="2696"/>
        <pc:sldMkLst>
          <pc:docMk/>
          <pc:sldMk cId="0" sldId="259"/>
        </pc:sldMkLst>
      </pc:sldChg>
      <pc:sldChg chg="del">
        <pc:chgData name="Khadija Aboulnasr" userId="d22ec628-29d2-4f3d-ab07-276d234a10dc" providerId="ADAL" clId="{E7C10BDD-5A29-450B-85F3-CC77D9CB49AF}" dt="2024-10-20T08:01:23.783" v="1197" actId="2696"/>
        <pc:sldMkLst>
          <pc:docMk/>
          <pc:sldMk cId="0" sldId="262"/>
        </pc:sldMkLst>
      </pc:sldChg>
      <pc:sldChg chg="del">
        <pc:chgData name="Khadija Aboulnasr" userId="d22ec628-29d2-4f3d-ab07-276d234a10dc" providerId="ADAL" clId="{E7C10BDD-5A29-450B-85F3-CC77D9CB49AF}" dt="2024-10-20T08:01:23.783" v="1197" actId="2696"/>
        <pc:sldMkLst>
          <pc:docMk/>
          <pc:sldMk cId="0" sldId="263"/>
        </pc:sldMkLst>
      </pc:sldChg>
      <pc:sldChg chg="del">
        <pc:chgData name="Khadija Aboulnasr" userId="d22ec628-29d2-4f3d-ab07-276d234a10dc" providerId="ADAL" clId="{E7C10BDD-5A29-450B-85F3-CC77D9CB49AF}" dt="2024-10-20T08:01:23.783" v="1197" actId="2696"/>
        <pc:sldMkLst>
          <pc:docMk/>
          <pc:sldMk cId="712149480" sldId="264"/>
        </pc:sldMkLst>
      </pc:sldChg>
      <pc:sldChg chg="del">
        <pc:chgData name="Khadija Aboulnasr" userId="d22ec628-29d2-4f3d-ab07-276d234a10dc" providerId="ADAL" clId="{E7C10BDD-5A29-450B-85F3-CC77D9CB49AF}" dt="2024-10-20T08:01:28.320" v="1198" actId="2696"/>
        <pc:sldMkLst>
          <pc:docMk/>
          <pc:sldMk cId="0" sldId="265"/>
        </pc:sldMkLst>
      </pc:sldChg>
      <pc:sldChg chg="del">
        <pc:chgData name="Khadija Aboulnasr" userId="d22ec628-29d2-4f3d-ab07-276d234a10dc" providerId="ADAL" clId="{E7C10BDD-5A29-450B-85F3-CC77D9CB49AF}" dt="2024-10-20T08:01:23.783" v="1197" actId="2696"/>
        <pc:sldMkLst>
          <pc:docMk/>
          <pc:sldMk cId="0" sldId="266"/>
        </pc:sldMkLst>
      </pc:sldChg>
      <pc:sldChg chg="del">
        <pc:chgData name="Khadija Aboulnasr" userId="d22ec628-29d2-4f3d-ab07-276d234a10dc" providerId="ADAL" clId="{E7C10BDD-5A29-450B-85F3-CC77D9CB49AF}" dt="2024-10-20T08:01:12.715" v="1196" actId="2696"/>
        <pc:sldMkLst>
          <pc:docMk/>
          <pc:sldMk cId="144220059" sldId="278"/>
        </pc:sldMkLst>
      </pc:sldChg>
      <pc:sldChg chg="addSp delSp modSp del mod ord modTransition modAnim modNotesTx">
        <pc:chgData name="Khadija Aboulnasr" userId="d22ec628-29d2-4f3d-ab07-276d234a10dc" providerId="ADAL" clId="{E7C10BDD-5A29-450B-85F3-CC77D9CB49AF}" dt="2024-10-27T10:17:17.919" v="2935" actId="2696"/>
        <pc:sldMkLst>
          <pc:docMk/>
          <pc:sldMk cId="2290541690" sldId="280"/>
        </pc:sldMkLst>
        <pc:spChg chg="mod">
          <ac:chgData name="Khadija Aboulnasr" userId="d22ec628-29d2-4f3d-ab07-276d234a10dc" providerId="ADAL" clId="{E7C10BDD-5A29-450B-85F3-CC77D9CB49AF}" dt="2024-10-20T08:45:06.693" v="1301" actId="14100"/>
          <ac:spMkLst>
            <pc:docMk/>
            <pc:sldMk cId="2290541690" sldId="280"/>
            <ac:spMk id="2" creationId="{E0A83B49-26EA-BB62-4946-53802BAA1A0A}"/>
          </ac:spMkLst>
        </pc:spChg>
        <pc:spChg chg="del mod">
          <ac:chgData name="Khadija Aboulnasr" userId="d22ec628-29d2-4f3d-ab07-276d234a10dc" providerId="ADAL" clId="{E7C10BDD-5A29-450B-85F3-CC77D9CB49AF}" dt="2024-10-20T07:01:45.372" v="438" actId="478"/>
          <ac:spMkLst>
            <pc:docMk/>
            <pc:sldMk cId="2290541690" sldId="280"/>
            <ac:spMk id="3" creationId="{5F83CB74-9BE1-196E-DDA3-5BEA86E24F2C}"/>
          </ac:spMkLst>
        </pc:spChg>
        <pc:spChg chg="add del mod">
          <ac:chgData name="Khadija Aboulnasr" userId="d22ec628-29d2-4f3d-ab07-276d234a10dc" providerId="ADAL" clId="{E7C10BDD-5A29-450B-85F3-CC77D9CB49AF}" dt="2024-10-20T07:01:43.094" v="437" actId="478"/>
          <ac:spMkLst>
            <pc:docMk/>
            <pc:sldMk cId="2290541690" sldId="280"/>
            <ac:spMk id="6" creationId="{03F1AA81-0501-E2B3-4AFB-F6834168EADF}"/>
          </ac:spMkLst>
        </pc:spChg>
        <pc:spChg chg="del mod">
          <ac:chgData name="Khadija Aboulnasr" userId="d22ec628-29d2-4f3d-ab07-276d234a10dc" providerId="ADAL" clId="{E7C10BDD-5A29-450B-85F3-CC77D9CB49AF}" dt="2024-10-20T07:01:35.731" v="433" actId="478"/>
          <ac:spMkLst>
            <pc:docMk/>
            <pc:sldMk cId="2290541690" sldId="280"/>
            <ac:spMk id="10" creationId="{918C66D4-057B-C965-DC88-7A932D0EEB0F}"/>
          </ac:spMkLst>
        </pc:spChg>
        <pc:spChg chg="del">
          <ac:chgData name="Khadija Aboulnasr" userId="d22ec628-29d2-4f3d-ab07-276d234a10dc" providerId="ADAL" clId="{E7C10BDD-5A29-450B-85F3-CC77D9CB49AF}" dt="2024-10-20T07:01:37.552" v="434" actId="478"/>
          <ac:spMkLst>
            <pc:docMk/>
            <pc:sldMk cId="2290541690" sldId="280"/>
            <ac:spMk id="11" creationId="{3D9CCC30-6CC9-0773-62DF-A928268FEC37}"/>
          </ac:spMkLst>
        </pc:spChg>
        <pc:spChg chg="del">
          <ac:chgData name="Khadija Aboulnasr" userId="d22ec628-29d2-4f3d-ab07-276d234a10dc" providerId="ADAL" clId="{E7C10BDD-5A29-450B-85F3-CC77D9CB49AF}" dt="2024-10-20T07:01:38.981" v="435" actId="478"/>
          <ac:spMkLst>
            <pc:docMk/>
            <pc:sldMk cId="2290541690" sldId="280"/>
            <ac:spMk id="12" creationId="{F4966588-D13B-05EE-D1A3-0A7A9BDB8A35}"/>
          </ac:spMkLst>
        </pc:spChg>
        <pc:spChg chg="del">
          <ac:chgData name="Khadija Aboulnasr" userId="d22ec628-29d2-4f3d-ab07-276d234a10dc" providerId="ADAL" clId="{E7C10BDD-5A29-450B-85F3-CC77D9CB49AF}" dt="2024-10-20T07:01:40.455" v="436" actId="478"/>
          <ac:spMkLst>
            <pc:docMk/>
            <pc:sldMk cId="2290541690" sldId="280"/>
            <ac:spMk id="13" creationId="{6C500D5C-772C-A61C-183A-127CCB0AEA6C}"/>
          </ac:spMkLst>
        </pc:spChg>
        <pc:spChg chg="add del">
          <ac:chgData name="Khadija Aboulnasr" userId="d22ec628-29d2-4f3d-ab07-276d234a10dc" providerId="ADAL" clId="{E7C10BDD-5A29-450B-85F3-CC77D9CB49AF}" dt="2024-10-20T07:04:31.805" v="452" actId="22"/>
          <ac:spMkLst>
            <pc:docMk/>
            <pc:sldMk cId="2290541690" sldId="280"/>
            <ac:spMk id="16" creationId="{812839ED-5C5B-E5FE-4005-C244C437564B}"/>
          </ac:spMkLst>
        </pc:spChg>
        <pc:spChg chg="add del mod">
          <ac:chgData name="Khadija Aboulnasr" userId="d22ec628-29d2-4f3d-ab07-276d234a10dc" providerId="ADAL" clId="{E7C10BDD-5A29-450B-85F3-CC77D9CB49AF}" dt="2024-10-20T07:05:29.652" v="462" actId="478"/>
          <ac:spMkLst>
            <pc:docMk/>
            <pc:sldMk cId="2290541690" sldId="280"/>
            <ac:spMk id="18" creationId="{CF665B7D-598D-0E3A-2F56-91705CC4670A}"/>
          </ac:spMkLst>
        </pc:spChg>
        <pc:spChg chg="add del mod">
          <ac:chgData name="Khadija Aboulnasr" userId="d22ec628-29d2-4f3d-ab07-276d234a10dc" providerId="ADAL" clId="{E7C10BDD-5A29-450B-85F3-CC77D9CB49AF}" dt="2024-10-20T07:07:30.030" v="493" actId="478"/>
          <ac:spMkLst>
            <pc:docMk/>
            <pc:sldMk cId="2290541690" sldId="280"/>
            <ac:spMk id="20" creationId="{FD654A4A-E906-CB8B-66EF-F9BCEE625630}"/>
          </ac:spMkLst>
        </pc:spChg>
        <pc:spChg chg="add del">
          <ac:chgData name="Khadija Aboulnasr" userId="d22ec628-29d2-4f3d-ab07-276d234a10dc" providerId="ADAL" clId="{E7C10BDD-5A29-450B-85F3-CC77D9CB49AF}" dt="2024-10-20T07:41:05.520" v="855" actId="22"/>
          <ac:spMkLst>
            <pc:docMk/>
            <pc:sldMk cId="2290541690" sldId="280"/>
            <ac:spMk id="23" creationId="{AD011133-E30C-9F44-6EAC-EFE1FC4668C0}"/>
          </ac:spMkLst>
        </pc:spChg>
        <pc:graphicFrameChg chg="add del modGraphic">
          <ac:chgData name="Khadija Aboulnasr" userId="d22ec628-29d2-4f3d-ab07-276d234a10dc" providerId="ADAL" clId="{E7C10BDD-5A29-450B-85F3-CC77D9CB49AF}" dt="2024-10-20T07:03:09.014" v="441" actId="1032"/>
          <ac:graphicFrameMkLst>
            <pc:docMk/>
            <pc:sldMk cId="2290541690" sldId="280"/>
            <ac:graphicFrameMk id="9" creationId="{60CFA688-98C4-5BF1-FC7E-7E6BFF98D9A7}"/>
          </ac:graphicFrameMkLst>
        </pc:graphicFrameChg>
        <pc:graphicFrameChg chg="add del mod modGraphic">
          <ac:chgData name="Khadija Aboulnasr" userId="d22ec628-29d2-4f3d-ab07-276d234a10dc" providerId="ADAL" clId="{E7C10BDD-5A29-450B-85F3-CC77D9CB49AF}" dt="2024-10-20T07:04:29.276" v="450" actId="478"/>
          <ac:graphicFrameMkLst>
            <pc:docMk/>
            <pc:sldMk cId="2290541690" sldId="280"/>
            <ac:graphicFrameMk id="14" creationId="{99EAC51D-D8C1-260D-A2DA-A52427C451CA}"/>
          </ac:graphicFrameMkLst>
        </pc:graphicFrameChg>
        <pc:graphicFrameChg chg="add mod modGraphic">
          <ac:chgData name="Khadija Aboulnasr" userId="d22ec628-29d2-4f3d-ab07-276d234a10dc" providerId="ADAL" clId="{E7C10BDD-5A29-450B-85F3-CC77D9CB49AF}" dt="2024-10-27T10:02:49.688" v="2778" actId="14100"/>
          <ac:graphicFrameMkLst>
            <pc:docMk/>
            <pc:sldMk cId="2290541690" sldId="280"/>
            <ac:graphicFrameMk id="21" creationId="{3C075230-6CEA-1688-6B43-D7DE035C0F21}"/>
          </ac:graphicFrameMkLst>
        </pc:graphicFrameChg>
      </pc:sldChg>
      <pc:sldChg chg="del">
        <pc:chgData name="Khadija Aboulnasr" userId="d22ec628-29d2-4f3d-ab07-276d234a10dc" providerId="ADAL" clId="{E7C10BDD-5A29-450B-85F3-CC77D9CB49AF}" dt="2024-10-20T08:01:23.783" v="1197" actId="2696"/>
        <pc:sldMkLst>
          <pc:docMk/>
          <pc:sldMk cId="1306732424" sldId="281"/>
        </pc:sldMkLst>
      </pc:sldChg>
      <pc:sldChg chg="addSp modSp add del mod delCm">
        <pc:chgData name="Khadija Aboulnasr" userId="d22ec628-29d2-4f3d-ab07-276d234a10dc" providerId="ADAL" clId="{E7C10BDD-5A29-450B-85F3-CC77D9CB49AF}" dt="2024-10-20T08:00:49.328" v="1194" actId="2696"/>
        <pc:sldMkLst>
          <pc:docMk/>
          <pc:sldMk cId="0" sldId="314"/>
        </pc:sldMkLst>
        <pc:picChg chg="add mod">
          <ac:chgData name="Khadija Aboulnasr" userId="d22ec628-29d2-4f3d-ab07-276d234a10dc" providerId="ADAL" clId="{E7C10BDD-5A29-450B-85F3-CC77D9CB49AF}" dt="2024-10-20T07:32:56.197" v="796"/>
          <ac:picMkLst>
            <pc:docMk/>
            <pc:sldMk cId="0" sldId="314"/>
            <ac:picMk id="2" creationId="{357CD8CC-8C9F-0EB5-1DAA-395114D0F459}"/>
          </ac:picMkLst>
        </pc:picChg>
        <pc:picChg chg="mod">
          <ac:chgData name="Khadija Aboulnasr" userId="d22ec628-29d2-4f3d-ab07-276d234a10dc" providerId="ADAL" clId="{E7C10BDD-5A29-450B-85F3-CC77D9CB49AF}" dt="2024-10-20T07:20:14.260" v="661" actId="14100"/>
          <ac:picMkLst>
            <pc:docMk/>
            <pc:sldMk cId="0" sldId="314"/>
            <ac:picMk id="1716" creationId="{00000000-0000-0000-0000-000000000000}"/>
          </ac:picMkLst>
        </pc:picChg>
        <pc:extLst>
          <p:ext xmlns:p="http://schemas.openxmlformats.org/presentationml/2006/main" uri="{D6D511B9-2390-475A-947B-AFAB55BFBCF1}">
            <pc226:cmChg xmlns:pc226="http://schemas.microsoft.com/office/powerpoint/2022/06/main/command" chg="del">
              <pc226:chgData name="Khadija Aboulnasr" userId="d22ec628-29d2-4f3d-ab07-276d234a10dc" providerId="ADAL" clId="{E7C10BDD-5A29-450B-85F3-CC77D9CB49AF}" dt="2024-10-20T07:20:25.245" v="662"/>
              <pc2:cmMkLst xmlns:pc2="http://schemas.microsoft.com/office/powerpoint/2019/9/main/command">
                <pc:docMk/>
                <pc:sldMk cId="0" sldId="314"/>
                <pc2:cmMk id="{4546D640-65EC-4DFC-A65D-932E9D544126}"/>
              </pc2:cmMkLst>
            </pc226:cmChg>
            <pc226:cmChg xmlns:pc226="http://schemas.microsoft.com/office/powerpoint/2022/06/main/command" chg="del">
              <pc226:chgData name="Khadija Aboulnasr" userId="d22ec628-29d2-4f3d-ab07-276d234a10dc" providerId="ADAL" clId="{E7C10BDD-5A29-450B-85F3-CC77D9CB49AF}" dt="2024-10-20T07:20:27.004" v="663"/>
              <pc2:cmMkLst xmlns:pc2="http://schemas.microsoft.com/office/powerpoint/2019/9/main/command">
                <pc:docMk/>
                <pc:sldMk cId="0" sldId="314"/>
                <pc2:cmMk id="{AF1620BC-E163-48C7-A473-34EEC08CED6A}"/>
              </pc2:cmMkLst>
            </pc226:cmChg>
          </p:ext>
        </pc:extLst>
      </pc:sldChg>
      <pc:sldChg chg="modSp mod">
        <pc:chgData name="Khadija Aboulnasr" userId="d22ec628-29d2-4f3d-ab07-276d234a10dc" providerId="ADAL" clId="{E7C10BDD-5A29-450B-85F3-CC77D9CB49AF}" dt="2024-10-28T08:18:33.985" v="3162" actId="20577"/>
        <pc:sldMkLst>
          <pc:docMk/>
          <pc:sldMk cId="942140940" sldId="423"/>
        </pc:sldMkLst>
        <pc:spChg chg="mod">
          <ac:chgData name="Khadija Aboulnasr" userId="d22ec628-29d2-4f3d-ab07-276d234a10dc" providerId="ADAL" clId="{E7C10BDD-5A29-450B-85F3-CC77D9CB49AF}" dt="2024-10-28T08:18:33.985" v="3162" actId="20577"/>
          <ac:spMkLst>
            <pc:docMk/>
            <pc:sldMk cId="942140940" sldId="423"/>
            <ac:spMk id="2" creationId="{EE334AB0-2820-3A6E-5B6D-71124E959AA4}"/>
          </ac:spMkLst>
        </pc:spChg>
        <pc:spChg chg="mod">
          <ac:chgData name="Khadija Aboulnasr" userId="d22ec628-29d2-4f3d-ab07-276d234a10dc" providerId="ADAL" clId="{E7C10BDD-5A29-450B-85F3-CC77D9CB49AF}" dt="2024-10-20T06:30:37.821" v="40" actId="20577"/>
          <ac:spMkLst>
            <pc:docMk/>
            <pc:sldMk cId="942140940" sldId="423"/>
            <ac:spMk id="6" creationId="{95A6E48D-DD05-09BD-AB6F-034C13EC71B2}"/>
          </ac:spMkLst>
        </pc:spChg>
      </pc:sldChg>
      <pc:sldChg chg="modAnim modNotesTx">
        <pc:chgData name="Khadija Aboulnasr" userId="d22ec628-29d2-4f3d-ab07-276d234a10dc" providerId="ADAL" clId="{E7C10BDD-5A29-450B-85F3-CC77D9CB49AF}" dt="2024-10-24T07:33:43.809" v="2371" actId="20577"/>
        <pc:sldMkLst>
          <pc:docMk/>
          <pc:sldMk cId="2753251652" sldId="1126"/>
        </pc:sldMkLst>
      </pc:sldChg>
      <pc:sldChg chg="del">
        <pc:chgData name="Khadija Aboulnasr" userId="d22ec628-29d2-4f3d-ab07-276d234a10dc" providerId="ADAL" clId="{E7C10BDD-5A29-450B-85F3-CC77D9CB49AF}" dt="2024-10-20T06:37:26.793" v="349" actId="47"/>
        <pc:sldMkLst>
          <pc:docMk/>
          <pc:sldMk cId="1238064528" sldId="1221"/>
        </pc:sldMkLst>
      </pc:sldChg>
      <pc:sldChg chg="addSp modSp mod">
        <pc:chgData name="Khadija Aboulnasr" userId="d22ec628-29d2-4f3d-ab07-276d234a10dc" providerId="ADAL" clId="{E7C10BDD-5A29-450B-85F3-CC77D9CB49AF}" dt="2024-10-27T11:13:15.207" v="3025" actId="14100"/>
        <pc:sldMkLst>
          <pc:docMk/>
          <pc:sldMk cId="3896615436" sldId="1224"/>
        </pc:sldMkLst>
        <pc:picChg chg="mod">
          <ac:chgData name="Khadija Aboulnasr" userId="d22ec628-29d2-4f3d-ab07-276d234a10dc" providerId="ADAL" clId="{E7C10BDD-5A29-450B-85F3-CC77D9CB49AF}" dt="2024-10-27T11:13:15.207" v="3025" actId="14100"/>
          <ac:picMkLst>
            <pc:docMk/>
            <pc:sldMk cId="3896615436" sldId="1224"/>
            <ac:picMk id="16" creationId="{F93DE58B-4BDC-1372-7DF3-97D41D49E5FD}"/>
          </ac:picMkLst>
        </pc:picChg>
        <pc:inkChg chg="add">
          <ac:chgData name="Khadija Aboulnasr" userId="d22ec628-29d2-4f3d-ab07-276d234a10dc" providerId="ADAL" clId="{E7C10BDD-5A29-450B-85F3-CC77D9CB49AF}" dt="2024-10-20T06:40:27.497" v="367" actId="9405"/>
          <ac:inkMkLst>
            <pc:docMk/>
            <pc:sldMk cId="3896615436" sldId="1224"/>
            <ac:inkMk id="3" creationId="{59F3EB2E-FDE4-C542-A3C7-D684C960BA7E}"/>
          </ac:inkMkLst>
        </pc:inkChg>
      </pc:sldChg>
      <pc:sldChg chg="addSp delSp modSp add mod modTransition">
        <pc:chgData name="Khadija Aboulnasr" userId="d22ec628-29d2-4f3d-ab07-276d234a10dc" providerId="ADAL" clId="{E7C10BDD-5A29-450B-85F3-CC77D9CB49AF}" dt="2024-10-22T07:40:46.821" v="1864" actId="21"/>
        <pc:sldMkLst>
          <pc:docMk/>
          <pc:sldMk cId="1737450112" sldId="1226"/>
        </pc:sldMkLst>
        <pc:spChg chg="mod">
          <ac:chgData name="Khadija Aboulnasr" userId="d22ec628-29d2-4f3d-ab07-276d234a10dc" providerId="ADAL" clId="{E7C10BDD-5A29-450B-85F3-CC77D9CB49AF}" dt="2024-10-22T07:40:35.190" v="1862" actId="14100"/>
          <ac:spMkLst>
            <pc:docMk/>
            <pc:sldMk cId="1737450112" sldId="1226"/>
            <ac:spMk id="8" creationId="{904E0219-F2E5-0260-62AE-ABB8BBE6A4B2}"/>
          </ac:spMkLst>
        </pc:spChg>
        <pc:picChg chg="add del mod">
          <ac:chgData name="Khadija Aboulnasr" userId="d22ec628-29d2-4f3d-ab07-276d234a10dc" providerId="ADAL" clId="{E7C10BDD-5A29-450B-85F3-CC77D9CB49AF}" dt="2024-10-22T07:40:46.821" v="1864" actId="21"/>
          <ac:picMkLst>
            <pc:docMk/>
            <pc:sldMk cId="1737450112" sldId="1226"/>
            <ac:picMk id="6" creationId="{5E9232F0-5710-3220-94C3-A774638491E3}"/>
          </ac:picMkLst>
        </pc:picChg>
        <pc:picChg chg="mod">
          <ac:chgData name="Khadija Aboulnasr" userId="d22ec628-29d2-4f3d-ab07-276d234a10dc" providerId="ADAL" clId="{E7C10BDD-5A29-450B-85F3-CC77D9CB49AF}" dt="2024-10-20T06:37:44.356" v="354" actId="1076"/>
          <ac:picMkLst>
            <pc:docMk/>
            <pc:sldMk cId="1737450112" sldId="1226"/>
            <ac:picMk id="9" creationId="{96F184BB-9FDA-FF92-079D-8A2A45FE5012}"/>
          </ac:picMkLst>
        </pc:picChg>
        <pc:inkChg chg="add del">
          <ac:chgData name="Khadija Aboulnasr" userId="d22ec628-29d2-4f3d-ab07-276d234a10dc" providerId="ADAL" clId="{E7C10BDD-5A29-450B-85F3-CC77D9CB49AF}" dt="2024-10-20T06:38:53.275" v="359" actId="9405"/>
          <ac:inkMkLst>
            <pc:docMk/>
            <pc:sldMk cId="1737450112" sldId="1226"/>
            <ac:inkMk id="2" creationId="{B9BF49E8-B3F4-3F95-4A1E-7C51BEF65834}"/>
          </ac:inkMkLst>
        </pc:inkChg>
        <pc:inkChg chg="add del">
          <ac:chgData name="Khadija Aboulnasr" userId="d22ec628-29d2-4f3d-ab07-276d234a10dc" providerId="ADAL" clId="{E7C10BDD-5A29-450B-85F3-CC77D9CB49AF}" dt="2024-10-20T06:38:51.449" v="358" actId="9405"/>
          <ac:inkMkLst>
            <pc:docMk/>
            <pc:sldMk cId="1737450112" sldId="1226"/>
            <ac:inkMk id="5" creationId="{1EF07C94-8086-59FC-6DB3-9DB1F4EB4F91}"/>
          </ac:inkMkLst>
        </pc:inkChg>
        <pc:inkChg chg="add del">
          <ac:chgData name="Khadija Aboulnasr" userId="d22ec628-29d2-4f3d-ab07-276d234a10dc" providerId="ADAL" clId="{E7C10BDD-5A29-450B-85F3-CC77D9CB49AF}" dt="2024-10-20T06:38:58.037" v="361" actId="9405"/>
          <ac:inkMkLst>
            <pc:docMk/>
            <pc:sldMk cId="1737450112" sldId="1226"/>
            <ac:inkMk id="7" creationId="{0E101011-1965-C1A2-5788-F0CCD0A29875}"/>
          </ac:inkMkLst>
        </pc:inkChg>
        <pc:inkChg chg="add del">
          <ac:chgData name="Khadija Aboulnasr" userId="d22ec628-29d2-4f3d-ab07-276d234a10dc" providerId="ADAL" clId="{E7C10BDD-5A29-450B-85F3-CC77D9CB49AF}" dt="2024-10-20T06:39:03.300" v="363" actId="9405"/>
          <ac:inkMkLst>
            <pc:docMk/>
            <pc:sldMk cId="1737450112" sldId="1226"/>
            <ac:inkMk id="10" creationId="{139D9915-C76D-9848-732C-456087158722}"/>
          </ac:inkMkLst>
        </pc:inkChg>
        <pc:inkChg chg="add">
          <ac:chgData name="Khadija Aboulnasr" userId="d22ec628-29d2-4f3d-ab07-276d234a10dc" providerId="ADAL" clId="{E7C10BDD-5A29-450B-85F3-CC77D9CB49AF}" dt="2024-10-20T06:39:08.028" v="364" actId="9405"/>
          <ac:inkMkLst>
            <pc:docMk/>
            <pc:sldMk cId="1737450112" sldId="1226"/>
            <ac:inkMk id="11" creationId="{02A715E5-FF11-7B3E-0585-15E8AF01D3C5}"/>
          </ac:inkMkLst>
        </pc:inkChg>
        <pc:inkChg chg="add">
          <ac:chgData name="Khadija Aboulnasr" userId="d22ec628-29d2-4f3d-ab07-276d234a10dc" providerId="ADAL" clId="{E7C10BDD-5A29-450B-85F3-CC77D9CB49AF}" dt="2024-10-20T06:39:11.651" v="365" actId="9405"/>
          <ac:inkMkLst>
            <pc:docMk/>
            <pc:sldMk cId="1737450112" sldId="1226"/>
            <ac:inkMk id="12" creationId="{872C69B8-5EF9-8BEB-D47B-6E12B9E5AB08}"/>
          </ac:inkMkLst>
        </pc:inkChg>
        <pc:inkChg chg="add">
          <ac:chgData name="Khadija Aboulnasr" userId="d22ec628-29d2-4f3d-ab07-276d234a10dc" providerId="ADAL" clId="{E7C10BDD-5A29-450B-85F3-CC77D9CB49AF}" dt="2024-10-20T06:39:43.166" v="366" actId="9405"/>
          <ac:inkMkLst>
            <pc:docMk/>
            <pc:sldMk cId="1737450112" sldId="1226"/>
            <ac:inkMk id="13" creationId="{E92FC660-A8BF-5E4F-24CE-C5E333337B1D}"/>
          </ac:inkMkLst>
        </pc:inkChg>
        <pc:inkChg chg="add">
          <ac:chgData name="Khadija Aboulnasr" userId="d22ec628-29d2-4f3d-ab07-276d234a10dc" providerId="ADAL" clId="{E7C10BDD-5A29-450B-85F3-CC77D9CB49AF}" dt="2024-10-20T11:53:52.176" v="1639" actId="9405"/>
          <ac:inkMkLst>
            <pc:docMk/>
            <pc:sldMk cId="1737450112" sldId="1226"/>
            <ac:inkMk id="14" creationId="{181D731D-2886-BBEA-A6D8-C6EF8DE2231C}"/>
          </ac:inkMkLst>
        </pc:inkChg>
        <pc:inkChg chg="add">
          <ac:chgData name="Khadija Aboulnasr" userId="d22ec628-29d2-4f3d-ab07-276d234a10dc" providerId="ADAL" clId="{E7C10BDD-5A29-450B-85F3-CC77D9CB49AF}" dt="2024-10-20T11:53:54.341" v="1640" actId="9405"/>
          <ac:inkMkLst>
            <pc:docMk/>
            <pc:sldMk cId="1737450112" sldId="1226"/>
            <ac:inkMk id="15" creationId="{CCD28E43-4DC5-0CC8-FF16-1FAA551701CD}"/>
          </ac:inkMkLst>
        </pc:inkChg>
      </pc:sldChg>
      <pc:sldChg chg="addSp modSp mod">
        <pc:chgData name="Khadija Aboulnasr" userId="d22ec628-29d2-4f3d-ab07-276d234a10dc" providerId="ADAL" clId="{E7C10BDD-5A29-450B-85F3-CC77D9CB49AF}" dt="2024-10-20T11:59:39.387" v="1692" actId="14100"/>
        <pc:sldMkLst>
          <pc:docMk/>
          <pc:sldMk cId="3641170373" sldId="1231"/>
        </pc:sldMkLst>
        <pc:picChg chg="add mod">
          <ac:chgData name="Khadija Aboulnasr" userId="d22ec628-29d2-4f3d-ab07-276d234a10dc" providerId="ADAL" clId="{E7C10BDD-5A29-450B-85F3-CC77D9CB49AF}" dt="2024-10-20T11:59:39.387" v="1692" actId="14100"/>
          <ac:picMkLst>
            <pc:docMk/>
            <pc:sldMk cId="3641170373" sldId="1231"/>
            <ac:picMk id="2" creationId="{C48FF124-DAD6-C9DA-72B1-CE0488B5BDCF}"/>
          </ac:picMkLst>
        </pc:picChg>
        <pc:picChg chg="mod">
          <ac:chgData name="Khadija Aboulnasr" userId="d22ec628-29d2-4f3d-ab07-276d234a10dc" providerId="ADAL" clId="{E7C10BDD-5A29-450B-85F3-CC77D9CB49AF}" dt="2024-10-20T11:59:25.471" v="1688" actId="14100"/>
          <ac:picMkLst>
            <pc:docMk/>
            <pc:sldMk cId="3641170373" sldId="1231"/>
            <ac:picMk id="5" creationId="{06E15470-3858-7A4A-5070-78E181C6F79B}"/>
          </ac:picMkLst>
        </pc:picChg>
      </pc:sldChg>
      <pc:sldChg chg="delSp modSp mod">
        <pc:chgData name="Khadija Aboulnasr" userId="d22ec628-29d2-4f3d-ab07-276d234a10dc" providerId="ADAL" clId="{E7C10BDD-5A29-450B-85F3-CC77D9CB49AF}" dt="2024-10-27T10:32:21.416" v="2972" actId="20577"/>
        <pc:sldMkLst>
          <pc:docMk/>
          <pc:sldMk cId="418089250" sldId="1232"/>
        </pc:sldMkLst>
        <pc:spChg chg="mod">
          <ac:chgData name="Khadija Aboulnasr" userId="d22ec628-29d2-4f3d-ab07-276d234a10dc" providerId="ADAL" clId="{E7C10BDD-5A29-450B-85F3-CC77D9CB49AF}" dt="2024-10-27T10:32:21.416" v="2972" actId="20577"/>
          <ac:spMkLst>
            <pc:docMk/>
            <pc:sldMk cId="418089250" sldId="1232"/>
            <ac:spMk id="4" creationId="{2A2ADBC4-0E9F-F317-035B-ADF11BF238D4}"/>
          </ac:spMkLst>
        </pc:spChg>
        <pc:spChg chg="del mod">
          <ac:chgData name="Khadija Aboulnasr" userId="d22ec628-29d2-4f3d-ab07-276d234a10dc" providerId="ADAL" clId="{E7C10BDD-5A29-450B-85F3-CC77D9CB49AF}" dt="2024-10-20T08:02:01.627" v="1202" actId="478"/>
          <ac:spMkLst>
            <pc:docMk/>
            <pc:sldMk cId="418089250" sldId="1232"/>
            <ac:spMk id="5" creationId="{BFE49E7C-080C-EBB4-E3DE-5082F5A94AB5}"/>
          </ac:spMkLst>
        </pc:spChg>
      </pc:sldChg>
      <pc:sldChg chg="del">
        <pc:chgData name="Khadija Aboulnasr" userId="d22ec628-29d2-4f3d-ab07-276d234a10dc" providerId="ADAL" clId="{E7C10BDD-5A29-450B-85F3-CC77D9CB49AF}" dt="2024-10-20T08:00:54.575" v="1195" actId="2696"/>
        <pc:sldMkLst>
          <pc:docMk/>
          <pc:sldMk cId="1089431670" sldId="2280"/>
        </pc:sldMkLst>
      </pc:sldChg>
      <pc:sldChg chg="del">
        <pc:chgData name="Khadija Aboulnasr" userId="d22ec628-29d2-4f3d-ab07-276d234a10dc" providerId="ADAL" clId="{E7C10BDD-5A29-450B-85F3-CC77D9CB49AF}" dt="2024-10-20T08:00:54.575" v="1195" actId="2696"/>
        <pc:sldMkLst>
          <pc:docMk/>
          <pc:sldMk cId="1572042025" sldId="2315"/>
        </pc:sldMkLst>
      </pc:sldChg>
      <pc:sldChg chg="addSp delSp modSp add del mod">
        <pc:chgData name="Khadija Aboulnasr" userId="d22ec628-29d2-4f3d-ab07-276d234a10dc" providerId="ADAL" clId="{E7C10BDD-5A29-450B-85F3-CC77D9CB49AF}" dt="2024-10-20T11:57:39.586" v="1682" actId="14100"/>
        <pc:sldMkLst>
          <pc:docMk/>
          <pc:sldMk cId="102691626" sldId="6733"/>
        </pc:sldMkLst>
        <pc:spChg chg="del">
          <ac:chgData name="Khadija Aboulnasr" userId="d22ec628-29d2-4f3d-ab07-276d234a10dc" providerId="ADAL" clId="{E7C10BDD-5A29-450B-85F3-CC77D9CB49AF}" dt="2024-10-20T08:12:18.385" v="1239" actId="478"/>
          <ac:spMkLst>
            <pc:docMk/>
            <pc:sldMk cId="102691626" sldId="6733"/>
            <ac:spMk id="3" creationId="{D2FD9A12-32DC-9A0B-FF00-62206D29A968}"/>
          </ac:spMkLst>
        </pc:spChg>
        <pc:spChg chg="mod">
          <ac:chgData name="Khadija Aboulnasr" userId="d22ec628-29d2-4f3d-ab07-276d234a10dc" providerId="ADAL" clId="{E7C10BDD-5A29-450B-85F3-CC77D9CB49AF}" dt="2024-10-20T08:13:04.026" v="1254" actId="14100"/>
          <ac:spMkLst>
            <pc:docMk/>
            <pc:sldMk cId="102691626" sldId="6733"/>
            <ac:spMk id="4" creationId="{F9C1D92F-F107-07A6-857B-860C05EA8B49}"/>
          </ac:spMkLst>
        </pc:spChg>
        <pc:spChg chg="add mod">
          <ac:chgData name="Khadija Aboulnasr" userId="d22ec628-29d2-4f3d-ab07-276d234a10dc" providerId="ADAL" clId="{E7C10BDD-5A29-450B-85F3-CC77D9CB49AF}" dt="2024-10-20T11:57:39.586" v="1682" actId="14100"/>
          <ac:spMkLst>
            <pc:docMk/>
            <pc:sldMk cId="102691626" sldId="6733"/>
            <ac:spMk id="6" creationId="{F97D39EA-4902-05BF-F1DC-8B778AC084DB}"/>
          </ac:spMkLst>
        </pc:spChg>
        <pc:spChg chg="mod">
          <ac:chgData name="Khadija Aboulnasr" userId="d22ec628-29d2-4f3d-ab07-276d234a10dc" providerId="ADAL" clId="{E7C10BDD-5A29-450B-85F3-CC77D9CB49AF}" dt="2024-10-20T08:12:29.462" v="1240" actId="21"/>
          <ac:spMkLst>
            <pc:docMk/>
            <pc:sldMk cId="102691626" sldId="6733"/>
            <ac:spMk id="18" creationId="{4FAD8082-20FA-5193-5BF8-52592D3EEEAC}"/>
          </ac:spMkLst>
        </pc:spChg>
        <pc:picChg chg="add mod">
          <ac:chgData name="Khadija Aboulnasr" userId="d22ec628-29d2-4f3d-ab07-276d234a10dc" providerId="ADAL" clId="{E7C10BDD-5A29-450B-85F3-CC77D9CB49AF}" dt="2024-10-20T08:13:10.722" v="1255"/>
          <ac:picMkLst>
            <pc:docMk/>
            <pc:sldMk cId="102691626" sldId="6733"/>
            <ac:picMk id="7" creationId="{E5D728DF-1673-3DC0-CBE3-0C0FA75BB0B6}"/>
          </ac:picMkLst>
        </pc:picChg>
      </pc:sldChg>
      <pc:sldChg chg="addSp delSp modSp add del mod modNotesTx">
        <pc:chgData name="Khadija Aboulnasr" userId="d22ec628-29d2-4f3d-ab07-276d234a10dc" providerId="ADAL" clId="{E7C10BDD-5A29-450B-85F3-CC77D9CB49AF}" dt="2024-10-20T08:43:30.358" v="1293"/>
        <pc:sldMkLst>
          <pc:docMk/>
          <pc:sldMk cId="3446486472" sldId="6742"/>
        </pc:sldMkLst>
        <pc:picChg chg="add mod">
          <ac:chgData name="Khadija Aboulnasr" userId="d22ec628-29d2-4f3d-ab07-276d234a10dc" providerId="ADAL" clId="{E7C10BDD-5A29-450B-85F3-CC77D9CB49AF}" dt="2024-10-20T08:43:19.389" v="1292" actId="14100"/>
          <ac:picMkLst>
            <pc:docMk/>
            <pc:sldMk cId="3446486472" sldId="6742"/>
            <ac:picMk id="4" creationId="{7F802652-983C-FB01-4B89-42892726C9BD}"/>
          </ac:picMkLst>
        </pc:picChg>
        <pc:picChg chg="del">
          <ac:chgData name="Khadija Aboulnasr" userId="d22ec628-29d2-4f3d-ab07-276d234a10dc" providerId="ADAL" clId="{E7C10BDD-5A29-450B-85F3-CC77D9CB49AF}" dt="2024-10-20T08:11:48.940" v="1238" actId="478"/>
          <ac:picMkLst>
            <pc:docMk/>
            <pc:sldMk cId="3446486472" sldId="6742"/>
            <ac:picMk id="5" creationId="{1F773D4D-66AF-7D62-B16F-FB4067D589AE}"/>
          </ac:picMkLst>
        </pc:picChg>
      </pc:sldChg>
      <pc:sldChg chg="delSp modSp add del mod delAnim modAnim">
        <pc:chgData name="Khadija Aboulnasr" userId="d22ec628-29d2-4f3d-ab07-276d234a10dc" providerId="ADAL" clId="{E7C10BDD-5A29-450B-85F3-CC77D9CB49AF}" dt="2024-10-23T08:27:41.116" v="1879" actId="2696"/>
        <pc:sldMkLst>
          <pc:docMk/>
          <pc:sldMk cId="4208055822" sldId="6773"/>
        </pc:sldMkLst>
        <pc:spChg chg="del">
          <ac:chgData name="Khadija Aboulnasr" userId="d22ec628-29d2-4f3d-ab07-276d234a10dc" providerId="ADAL" clId="{E7C10BDD-5A29-450B-85F3-CC77D9CB49AF}" dt="2024-10-20T11:56:34.710" v="1669" actId="478"/>
          <ac:spMkLst>
            <pc:docMk/>
            <pc:sldMk cId="4208055822" sldId="6773"/>
            <ac:spMk id="5" creationId="{025C237B-8A4F-FA4E-AE75-C460F8AFEAA7}"/>
          </ac:spMkLst>
        </pc:spChg>
        <pc:spChg chg="mod">
          <ac:chgData name="Khadija Aboulnasr" userId="d22ec628-29d2-4f3d-ab07-276d234a10dc" providerId="ADAL" clId="{E7C10BDD-5A29-450B-85F3-CC77D9CB49AF}" dt="2024-10-22T08:48:58.815" v="1876" actId="207"/>
          <ac:spMkLst>
            <pc:docMk/>
            <pc:sldMk cId="4208055822" sldId="6773"/>
            <ac:spMk id="17" creationId="{686AEA1C-A8BA-827B-BD5A-74D105CB0975}"/>
          </ac:spMkLst>
        </pc:spChg>
        <pc:spChg chg="del mod">
          <ac:chgData name="Khadija Aboulnasr" userId="d22ec628-29d2-4f3d-ab07-276d234a10dc" providerId="ADAL" clId="{E7C10BDD-5A29-450B-85F3-CC77D9CB49AF}" dt="2024-10-20T11:56:31.377" v="1668" actId="478"/>
          <ac:spMkLst>
            <pc:docMk/>
            <pc:sldMk cId="4208055822" sldId="6773"/>
            <ac:spMk id="19" creationId="{C78B7A1B-CF14-1EF4-39FB-13255FBCCCD6}"/>
          </ac:spMkLst>
        </pc:spChg>
        <pc:picChg chg="del">
          <ac:chgData name="Khadija Aboulnasr" userId="d22ec628-29d2-4f3d-ab07-276d234a10dc" providerId="ADAL" clId="{E7C10BDD-5A29-450B-85F3-CC77D9CB49AF}" dt="2024-10-20T11:56:10.246" v="1664" actId="478"/>
          <ac:picMkLst>
            <pc:docMk/>
            <pc:sldMk cId="4208055822" sldId="6773"/>
            <ac:picMk id="4" creationId="{85489291-5439-FDDB-794F-99AD20F21E55}"/>
          </ac:picMkLst>
        </pc:picChg>
      </pc:sldChg>
      <pc:sldChg chg="modSp add del mod">
        <pc:chgData name="Khadija Aboulnasr" userId="d22ec628-29d2-4f3d-ab07-276d234a10dc" providerId="ADAL" clId="{E7C10BDD-5A29-450B-85F3-CC77D9CB49AF}" dt="2024-10-23T08:27:46.263" v="1880" actId="2696"/>
        <pc:sldMkLst>
          <pc:docMk/>
          <pc:sldMk cId="3718406207" sldId="6774"/>
        </pc:sldMkLst>
        <pc:spChg chg="mod">
          <ac:chgData name="Khadija Aboulnasr" userId="d22ec628-29d2-4f3d-ab07-276d234a10dc" providerId="ADAL" clId="{E7C10BDD-5A29-450B-85F3-CC77D9CB49AF}" dt="2024-10-20T11:57:14.281" v="1679" actId="403"/>
          <ac:spMkLst>
            <pc:docMk/>
            <pc:sldMk cId="3718406207" sldId="6774"/>
            <ac:spMk id="17" creationId="{686AEA1C-A8BA-827B-BD5A-74D105CB0975}"/>
          </ac:spMkLst>
        </pc:spChg>
        <pc:spChg chg="mod">
          <ac:chgData name="Khadija Aboulnasr" userId="d22ec628-29d2-4f3d-ab07-276d234a10dc" providerId="ADAL" clId="{E7C10BDD-5A29-450B-85F3-CC77D9CB49AF}" dt="2024-10-20T11:57:14.281" v="1679" actId="403"/>
          <ac:spMkLst>
            <pc:docMk/>
            <pc:sldMk cId="3718406207" sldId="6774"/>
            <ac:spMk id="19" creationId="{C78B7A1B-CF14-1EF4-39FB-13255FBCCCD6}"/>
          </ac:spMkLst>
        </pc:spChg>
      </pc:sldChg>
      <pc:sldChg chg="addSp delSp modSp add mod">
        <pc:chgData name="Khadija Aboulnasr" userId="d22ec628-29d2-4f3d-ab07-276d234a10dc" providerId="ADAL" clId="{E7C10BDD-5A29-450B-85F3-CC77D9CB49AF}" dt="2024-10-28T08:08:34.801" v="3096"/>
        <pc:sldMkLst>
          <pc:docMk/>
          <pc:sldMk cId="222576512" sldId="6779"/>
        </pc:sldMkLst>
        <pc:spChg chg="mod">
          <ac:chgData name="Khadija Aboulnasr" userId="d22ec628-29d2-4f3d-ab07-276d234a10dc" providerId="ADAL" clId="{E7C10BDD-5A29-450B-85F3-CC77D9CB49AF}" dt="2024-10-23T08:37:37.409" v="2008" actId="404"/>
          <ac:spMkLst>
            <pc:docMk/>
            <pc:sldMk cId="222576512" sldId="6779"/>
            <ac:spMk id="5" creationId="{025C237B-8A4F-FA4E-AE75-C460F8AFEAA7}"/>
          </ac:spMkLst>
        </pc:spChg>
        <pc:picChg chg="add mod">
          <ac:chgData name="Khadija Aboulnasr" userId="d22ec628-29d2-4f3d-ab07-276d234a10dc" providerId="ADAL" clId="{E7C10BDD-5A29-450B-85F3-CC77D9CB49AF}" dt="2024-10-23T08:28:51.103" v="1888"/>
          <ac:picMkLst>
            <pc:docMk/>
            <pc:sldMk cId="222576512" sldId="6779"/>
            <ac:picMk id="2" creationId="{4ED0F19F-A653-4C9C-1FA3-CCA4FC378392}"/>
          </ac:picMkLst>
        </pc:picChg>
        <pc:picChg chg="del mod">
          <ac:chgData name="Khadija Aboulnasr" userId="d22ec628-29d2-4f3d-ab07-276d234a10dc" providerId="ADAL" clId="{E7C10BDD-5A29-450B-85F3-CC77D9CB49AF}" dt="2024-10-28T08:08:33.801" v="3095" actId="478"/>
          <ac:picMkLst>
            <pc:docMk/>
            <pc:sldMk cId="222576512" sldId="6779"/>
            <ac:picMk id="6" creationId="{85489291-5439-FDDB-794F-99AD20F21E55}"/>
          </ac:picMkLst>
        </pc:picChg>
        <pc:picChg chg="add">
          <ac:chgData name="Khadija Aboulnasr" userId="d22ec628-29d2-4f3d-ab07-276d234a10dc" providerId="ADAL" clId="{E7C10BDD-5A29-450B-85F3-CC77D9CB49AF}" dt="2024-10-28T08:08:34.801" v="3096"/>
          <ac:picMkLst>
            <pc:docMk/>
            <pc:sldMk cId="222576512" sldId="6779"/>
            <ac:picMk id="3074" creationId="{E0EB4000-CC72-9CD8-1545-4E1AEA6D9C28}"/>
          </ac:picMkLst>
        </pc:picChg>
      </pc:sldChg>
      <pc:sldChg chg="addSp modSp add mod">
        <pc:chgData name="Khadija Aboulnasr" userId="d22ec628-29d2-4f3d-ab07-276d234a10dc" providerId="ADAL" clId="{E7C10BDD-5A29-450B-85F3-CC77D9CB49AF}" dt="2024-10-23T08:37:01.044" v="2005" actId="207"/>
        <pc:sldMkLst>
          <pc:docMk/>
          <pc:sldMk cId="1184866699" sldId="6780"/>
        </pc:sldMkLst>
        <pc:spChg chg="add mod">
          <ac:chgData name="Khadija Aboulnasr" userId="d22ec628-29d2-4f3d-ab07-276d234a10dc" providerId="ADAL" clId="{E7C10BDD-5A29-450B-85F3-CC77D9CB49AF}" dt="2024-10-23T08:32:00.591" v="1918" actId="571"/>
          <ac:spMkLst>
            <pc:docMk/>
            <pc:sldMk cId="1184866699" sldId="6780"/>
            <ac:spMk id="3" creationId="{8D94724C-061D-6472-1BD3-C7AE39EA7195}"/>
          </ac:spMkLst>
        </pc:spChg>
        <pc:spChg chg="mod">
          <ac:chgData name="Khadija Aboulnasr" userId="d22ec628-29d2-4f3d-ab07-276d234a10dc" providerId="ADAL" clId="{E7C10BDD-5A29-450B-85F3-CC77D9CB49AF}" dt="2024-10-23T08:34:17.518" v="1948" actId="403"/>
          <ac:spMkLst>
            <pc:docMk/>
            <pc:sldMk cId="1184866699" sldId="6780"/>
            <ac:spMk id="6" creationId="{B63BAAB8-E3E0-382E-3956-E501C57B9A34}"/>
          </ac:spMkLst>
        </pc:spChg>
        <pc:spChg chg="mod">
          <ac:chgData name="Khadija Aboulnasr" userId="d22ec628-29d2-4f3d-ab07-276d234a10dc" providerId="ADAL" clId="{E7C10BDD-5A29-450B-85F3-CC77D9CB49AF}" dt="2024-10-23T08:34:57.632" v="1952" actId="14100"/>
          <ac:spMkLst>
            <pc:docMk/>
            <pc:sldMk cId="1184866699" sldId="6780"/>
            <ac:spMk id="30" creationId="{DC447F34-5AAD-19DE-7883-6175CC97ADAC}"/>
          </ac:spMkLst>
        </pc:spChg>
        <pc:spChg chg="mod">
          <ac:chgData name="Khadija Aboulnasr" userId="d22ec628-29d2-4f3d-ab07-276d234a10dc" providerId="ADAL" clId="{E7C10BDD-5A29-450B-85F3-CC77D9CB49AF}" dt="2024-10-23T08:34:05.968" v="1946" actId="1076"/>
          <ac:spMkLst>
            <pc:docMk/>
            <pc:sldMk cId="1184866699" sldId="6780"/>
            <ac:spMk id="31" creationId="{9DD40786-6DB4-253B-89D1-6520F0D6E2A5}"/>
          </ac:spMkLst>
        </pc:spChg>
        <pc:spChg chg="mod">
          <ac:chgData name="Khadija Aboulnasr" userId="d22ec628-29d2-4f3d-ab07-276d234a10dc" providerId="ADAL" clId="{E7C10BDD-5A29-450B-85F3-CC77D9CB49AF}" dt="2024-10-23T08:32:05.936" v="1919" actId="1076"/>
          <ac:spMkLst>
            <pc:docMk/>
            <pc:sldMk cId="1184866699" sldId="6780"/>
            <ac:spMk id="32" creationId="{402EC2F1-C75B-3BF9-BEC0-379FF485BC63}"/>
          </ac:spMkLst>
        </pc:spChg>
        <pc:spChg chg="mod">
          <ac:chgData name="Khadija Aboulnasr" userId="d22ec628-29d2-4f3d-ab07-276d234a10dc" providerId="ADAL" clId="{E7C10BDD-5A29-450B-85F3-CC77D9CB49AF}" dt="2024-10-23T08:37:01.044" v="2005" actId="207"/>
          <ac:spMkLst>
            <pc:docMk/>
            <pc:sldMk cId="1184866699" sldId="6780"/>
            <ac:spMk id="40" creationId="{B27BB2D6-07FB-AC83-CC6C-F787FCBA383B}"/>
          </ac:spMkLst>
        </pc:spChg>
        <pc:spChg chg="mod">
          <ac:chgData name="Khadija Aboulnasr" userId="d22ec628-29d2-4f3d-ab07-276d234a10dc" providerId="ADAL" clId="{E7C10BDD-5A29-450B-85F3-CC77D9CB49AF}" dt="2024-10-23T08:33:33.588" v="1939" actId="207"/>
          <ac:spMkLst>
            <pc:docMk/>
            <pc:sldMk cId="1184866699" sldId="6780"/>
            <ac:spMk id="42" creationId="{FBDFC207-FEB1-6520-33C0-63152D5BB111}"/>
          </ac:spMkLst>
        </pc:spChg>
        <pc:spChg chg="mod">
          <ac:chgData name="Khadija Aboulnasr" userId="d22ec628-29d2-4f3d-ab07-276d234a10dc" providerId="ADAL" clId="{E7C10BDD-5A29-450B-85F3-CC77D9CB49AF}" dt="2024-10-23T08:33:27.481" v="1937" actId="207"/>
          <ac:spMkLst>
            <pc:docMk/>
            <pc:sldMk cId="1184866699" sldId="6780"/>
            <ac:spMk id="44" creationId="{2DF292F5-D483-AA2A-5C3B-8B77F10DA2D9}"/>
          </ac:spMkLst>
        </pc:spChg>
        <pc:spChg chg="mod">
          <ac:chgData name="Khadija Aboulnasr" userId="d22ec628-29d2-4f3d-ab07-276d234a10dc" providerId="ADAL" clId="{E7C10BDD-5A29-450B-85F3-CC77D9CB49AF}" dt="2024-10-23T08:31:50.034" v="1916" actId="403"/>
          <ac:spMkLst>
            <pc:docMk/>
            <pc:sldMk cId="1184866699" sldId="6780"/>
            <ac:spMk id="45" creationId="{63587EBB-7EF9-71B6-BBB3-AD340C95A18C}"/>
          </ac:spMkLst>
        </pc:spChg>
        <pc:picChg chg="add mod">
          <ac:chgData name="Khadija Aboulnasr" userId="d22ec628-29d2-4f3d-ab07-276d234a10dc" providerId="ADAL" clId="{E7C10BDD-5A29-450B-85F3-CC77D9CB49AF}" dt="2024-10-23T08:28:48.180" v="1887"/>
          <ac:picMkLst>
            <pc:docMk/>
            <pc:sldMk cId="1184866699" sldId="6780"/>
            <ac:picMk id="2" creationId="{216169BF-0A62-4032-D00F-B0C9147D172A}"/>
          </ac:picMkLst>
        </pc:picChg>
      </pc:sldChg>
      <pc:sldChg chg="addSp modSp add">
        <pc:chgData name="Khadija Aboulnasr" userId="d22ec628-29d2-4f3d-ab07-276d234a10dc" providerId="ADAL" clId="{E7C10BDD-5A29-450B-85F3-CC77D9CB49AF}" dt="2024-10-23T08:28:59.436" v="1890"/>
        <pc:sldMkLst>
          <pc:docMk/>
          <pc:sldMk cId="1170982063" sldId="6781"/>
        </pc:sldMkLst>
        <pc:picChg chg="add mod">
          <ac:chgData name="Khadija Aboulnasr" userId="d22ec628-29d2-4f3d-ab07-276d234a10dc" providerId="ADAL" clId="{E7C10BDD-5A29-450B-85F3-CC77D9CB49AF}" dt="2024-10-23T08:28:59.436" v="1890"/>
          <ac:picMkLst>
            <pc:docMk/>
            <pc:sldMk cId="1170982063" sldId="6781"/>
            <ac:picMk id="2" creationId="{2C434076-5600-4E4C-14D4-3B65506BE904}"/>
          </ac:picMkLst>
        </pc:picChg>
      </pc:sldChg>
      <pc:sldChg chg="addSp modSp add">
        <pc:chgData name="Khadija Aboulnasr" userId="d22ec628-29d2-4f3d-ab07-276d234a10dc" providerId="ADAL" clId="{E7C10BDD-5A29-450B-85F3-CC77D9CB49AF}" dt="2024-10-23T08:28:56.430" v="1889"/>
        <pc:sldMkLst>
          <pc:docMk/>
          <pc:sldMk cId="2084972067" sldId="6782"/>
        </pc:sldMkLst>
        <pc:picChg chg="add mod">
          <ac:chgData name="Khadija Aboulnasr" userId="d22ec628-29d2-4f3d-ab07-276d234a10dc" providerId="ADAL" clId="{E7C10BDD-5A29-450B-85F3-CC77D9CB49AF}" dt="2024-10-23T08:28:56.430" v="1889"/>
          <ac:picMkLst>
            <pc:docMk/>
            <pc:sldMk cId="2084972067" sldId="6782"/>
            <ac:picMk id="2" creationId="{99F12095-D389-974E-4281-C6940448835A}"/>
          </ac:picMkLst>
        </pc:picChg>
      </pc:sldChg>
      <pc:sldChg chg="addSp delSp modSp add mod">
        <pc:chgData name="Khadija Aboulnasr" userId="d22ec628-29d2-4f3d-ab07-276d234a10dc" providerId="ADAL" clId="{E7C10BDD-5A29-450B-85F3-CC77D9CB49AF}" dt="2024-10-23T08:43:47.775" v="2119" actId="14100"/>
        <pc:sldMkLst>
          <pc:docMk/>
          <pc:sldMk cId="2540891381" sldId="6783"/>
        </pc:sldMkLst>
        <pc:spChg chg="del">
          <ac:chgData name="Khadija Aboulnasr" userId="d22ec628-29d2-4f3d-ab07-276d234a10dc" providerId="ADAL" clId="{E7C10BDD-5A29-450B-85F3-CC77D9CB49AF}" dt="2024-10-23T08:42:13.155" v="2107" actId="478"/>
          <ac:spMkLst>
            <pc:docMk/>
            <pc:sldMk cId="2540891381" sldId="6783"/>
            <ac:spMk id="16" creationId="{118B1BF7-3854-DEDF-0790-5DF786C65E5C}"/>
          </ac:spMkLst>
        </pc:spChg>
        <pc:spChg chg="mod">
          <ac:chgData name="Khadija Aboulnasr" userId="d22ec628-29d2-4f3d-ab07-276d234a10dc" providerId="ADAL" clId="{E7C10BDD-5A29-450B-85F3-CC77D9CB49AF}" dt="2024-10-23T08:42:59.036" v="2114" actId="403"/>
          <ac:spMkLst>
            <pc:docMk/>
            <pc:sldMk cId="2540891381" sldId="6783"/>
            <ac:spMk id="17" creationId="{6F77B057-0BCB-F329-DEDB-DDB874136302}"/>
          </ac:spMkLst>
        </pc:spChg>
        <pc:spChg chg="del">
          <ac:chgData name="Khadija Aboulnasr" userId="d22ec628-29d2-4f3d-ab07-276d234a10dc" providerId="ADAL" clId="{E7C10BDD-5A29-450B-85F3-CC77D9CB49AF}" dt="2024-10-23T08:42:26.962" v="2111" actId="478"/>
          <ac:spMkLst>
            <pc:docMk/>
            <pc:sldMk cId="2540891381" sldId="6783"/>
            <ac:spMk id="18" creationId="{5354FCB8-252E-78D0-AF08-2E132F65C29F}"/>
          </ac:spMkLst>
        </pc:spChg>
        <pc:spChg chg="mod">
          <ac:chgData name="Khadija Aboulnasr" userId="d22ec628-29d2-4f3d-ab07-276d234a10dc" providerId="ADAL" clId="{E7C10BDD-5A29-450B-85F3-CC77D9CB49AF}" dt="2024-10-23T08:42:59.036" v="2114" actId="403"/>
          <ac:spMkLst>
            <pc:docMk/>
            <pc:sldMk cId="2540891381" sldId="6783"/>
            <ac:spMk id="19" creationId="{46C1FE95-6DB8-FB01-C508-196D428F7375}"/>
          </ac:spMkLst>
        </pc:spChg>
        <pc:spChg chg="del mod">
          <ac:chgData name="Khadija Aboulnasr" userId="d22ec628-29d2-4f3d-ab07-276d234a10dc" providerId="ADAL" clId="{E7C10BDD-5A29-450B-85F3-CC77D9CB49AF}" dt="2024-10-23T08:42:17.773" v="2109" actId="478"/>
          <ac:spMkLst>
            <pc:docMk/>
            <pc:sldMk cId="2540891381" sldId="6783"/>
            <ac:spMk id="20" creationId="{DEBB6AE2-1C20-D4A8-F193-27E10B6C0D6C}"/>
          </ac:spMkLst>
        </pc:spChg>
        <pc:spChg chg="mod">
          <ac:chgData name="Khadija Aboulnasr" userId="d22ec628-29d2-4f3d-ab07-276d234a10dc" providerId="ADAL" clId="{E7C10BDD-5A29-450B-85F3-CC77D9CB49AF}" dt="2024-10-23T08:42:59.036" v="2114" actId="403"/>
          <ac:spMkLst>
            <pc:docMk/>
            <pc:sldMk cId="2540891381" sldId="6783"/>
            <ac:spMk id="21" creationId="{54142F00-F5E4-7F09-2A5F-AEE59D59E8F9}"/>
          </ac:spMkLst>
        </pc:spChg>
        <pc:spChg chg="del">
          <ac:chgData name="Khadija Aboulnasr" userId="d22ec628-29d2-4f3d-ab07-276d234a10dc" providerId="ADAL" clId="{E7C10BDD-5A29-450B-85F3-CC77D9CB49AF}" dt="2024-10-23T08:42:31.060" v="2112" actId="478"/>
          <ac:spMkLst>
            <pc:docMk/>
            <pc:sldMk cId="2540891381" sldId="6783"/>
            <ac:spMk id="22" creationId="{41752D8C-D41F-29DA-3979-26D349F49D03}"/>
          </ac:spMkLst>
        </pc:spChg>
        <pc:spChg chg="mod">
          <ac:chgData name="Khadija Aboulnasr" userId="d22ec628-29d2-4f3d-ab07-276d234a10dc" providerId="ADAL" clId="{E7C10BDD-5A29-450B-85F3-CC77D9CB49AF}" dt="2024-10-23T08:42:59.036" v="2114" actId="403"/>
          <ac:spMkLst>
            <pc:docMk/>
            <pc:sldMk cId="2540891381" sldId="6783"/>
            <ac:spMk id="23" creationId="{22873B8A-E46D-D7BE-D362-6D30D3D18EE0}"/>
          </ac:spMkLst>
        </pc:spChg>
        <pc:spChg chg="del">
          <ac:chgData name="Khadija Aboulnasr" userId="d22ec628-29d2-4f3d-ab07-276d234a10dc" providerId="ADAL" clId="{E7C10BDD-5A29-450B-85F3-CC77D9CB49AF}" dt="2024-10-23T08:42:22.876" v="2110" actId="478"/>
          <ac:spMkLst>
            <pc:docMk/>
            <pc:sldMk cId="2540891381" sldId="6783"/>
            <ac:spMk id="24" creationId="{E168C1DD-26A3-BFF2-E45D-2E70A90EDBC1}"/>
          </ac:spMkLst>
        </pc:spChg>
        <pc:spChg chg="mod">
          <ac:chgData name="Khadija Aboulnasr" userId="d22ec628-29d2-4f3d-ab07-276d234a10dc" providerId="ADAL" clId="{E7C10BDD-5A29-450B-85F3-CC77D9CB49AF}" dt="2024-10-23T08:43:12.531" v="2117" actId="20577"/>
          <ac:spMkLst>
            <pc:docMk/>
            <pc:sldMk cId="2540891381" sldId="6783"/>
            <ac:spMk id="25" creationId="{BF3C51DC-B225-AEDC-DC39-6A170BEBAC37}"/>
          </ac:spMkLst>
        </pc:spChg>
        <pc:picChg chg="add mod">
          <ac:chgData name="Khadija Aboulnasr" userId="d22ec628-29d2-4f3d-ab07-276d234a10dc" providerId="ADAL" clId="{E7C10BDD-5A29-450B-85F3-CC77D9CB49AF}" dt="2024-10-23T08:43:47.775" v="2119" actId="14100"/>
          <ac:picMkLst>
            <pc:docMk/>
            <pc:sldMk cId="2540891381" sldId="6783"/>
            <ac:picMk id="2" creationId="{232D89AD-F274-187D-AB8A-80BAAFBBF373}"/>
          </ac:picMkLst>
        </pc:picChg>
        <pc:picChg chg="mod">
          <ac:chgData name="Khadija Aboulnasr" userId="d22ec628-29d2-4f3d-ab07-276d234a10dc" providerId="ADAL" clId="{E7C10BDD-5A29-450B-85F3-CC77D9CB49AF}" dt="2024-10-23T08:43:29.371" v="2118" actId="14100"/>
          <ac:picMkLst>
            <pc:docMk/>
            <pc:sldMk cId="2540891381" sldId="6783"/>
            <ac:picMk id="30" creationId="{B6BBF353-265A-AD61-AA99-DD103777A7FE}"/>
          </ac:picMkLst>
        </pc:picChg>
        <pc:picChg chg="mod">
          <ac:chgData name="Khadija Aboulnasr" userId="d22ec628-29d2-4f3d-ab07-276d234a10dc" providerId="ADAL" clId="{E7C10BDD-5A29-450B-85F3-CC77D9CB49AF}" dt="2024-10-23T08:43:29.371" v="2118" actId="14100"/>
          <ac:picMkLst>
            <pc:docMk/>
            <pc:sldMk cId="2540891381" sldId="6783"/>
            <ac:picMk id="32" creationId="{B9070E42-C29E-B040-5D6D-4D54B9B40CA6}"/>
          </ac:picMkLst>
        </pc:picChg>
        <pc:picChg chg="mod">
          <ac:chgData name="Khadija Aboulnasr" userId="d22ec628-29d2-4f3d-ab07-276d234a10dc" providerId="ADAL" clId="{E7C10BDD-5A29-450B-85F3-CC77D9CB49AF}" dt="2024-10-23T08:43:29.371" v="2118" actId="14100"/>
          <ac:picMkLst>
            <pc:docMk/>
            <pc:sldMk cId="2540891381" sldId="6783"/>
            <ac:picMk id="34" creationId="{34630117-3615-C4D7-1666-81F91AD55BF1}"/>
          </ac:picMkLst>
        </pc:picChg>
        <pc:picChg chg="mod">
          <ac:chgData name="Khadija Aboulnasr" userId="d22ec628-29d2-4f3d-ab07-276d234a10dc" providerId="ADAL" clId="{E7C10BDD-5A29-450B-85F3-CC77D9CB49AF}" dt="2024-10-23T08:43:29.371" v="2118" actId="14100"/>
          <ac:picMkLst>
            <pc:docMk/>
            <pc:sldMk cId="2540891381" sldId="6783"/>
            <ac:picMk id="40" creationId="{552F06F4-7D94-09ED-1CF7-24D0AB5C778E}"/>
          </ac:picMkLst>
        </pc:picChg>
        <pc:picChg chg="mod">
          <ac:chgData name="Khadija Aboulnasr" userId="d22ec628-29d2-4f3d-ab07-276d234a10dc" providerId="ADAL" clId="{E7C10BDD-5A29-450B-85F3-CC77D9CB49AF}" dt="2024-10-23T08:43:29.371" v="2118" actId="14100"/>
          <ac:picMkLst>
            <pc:docMk/>
            <pc:sldMk cId="2540891381" sldId="6783"/>
            <ac:picMk id="42" creationId="{1F7CDC2A-5EDD-72F8-FCB8-7C523644AC9C}"/>
          </ac:picMkLst>
        </pc:picChg>
      </pc:sldChg>
      <pc:sldChg chg="addSp modSp add mod addCm delCm">
        <pc:chgData name="Khadija Aboulnasr" userId="d22ec628-29d2-4f3d-ab07-276d234a10dc" providerId="ADAL" clId="{E7C10BDD-5A29-450B-85F3-CC77D9CB49AF}" dt="2024-10-28T11:56:17.210" v="3266"/>
        <pc:sldMkLst>
          <pc:docMk/>
          <pc:sldMk cId="1405196575" sldId="6784"/>
        </pc:sldMkLst>
        <pc:spChg chg="mod">
          <ac:chgData name="Khadija Aboulnasr" userId="d22ec628-29d2-4f3d-ab07-276d234a10dc" providerId="ADAL" clId="{E7C10BDD-5A29-450B-85F3-CC77D9CB49AF}" dt="2024-10-23T08:38:29.839" v="2014" actId="1076"/>
          <ac:spMkLst>
            <pc:docMk/>
            <pc:sldMk cId="1405196575" sldId="6784"/>
            <ac:spMk id="5" creationId="{776ADEB4-C3E5-0FEB-55C1-ADC7AEB1FEFB}"/>
          </ac:spMkLst>
        </pc:spChg>
        <pc:picChg chg="add mod">
          <ac:chgData name="Khadija Aboulnasr" userId="d22ec628-29d2-4f3d-ab07-276d234a10dc" providerId="ADAL" clId="{E7C10BDD-5A29-450B-85F3-CC77D9CB49AF}" dt="2024-10-23T08:29:02.351" v="1891"/>
          <ac:picMkLst>
            <pc:docMk/>
            <pc:sldMk cId="1405196575" sldId="6784"/>
            <ac:picMk id="2" creationId="{623E89F0-EC24-873D-48FB-FA208DC23A87}"/>
          </ac:picMkLst>
        </pc:picChg>
        <pc:picChg chg="mod">
          <ac:chgData name="Khadija Aboulnasr" userId="d22ec628-29d2-4f3d-ab07-276d234a10dc" providerId="ADAL" clId="{E7C10BDD-5A29-450B-85F3-CC77D9CB49AF}" dt="2024-10-23T08:38:32.416" v="2015" actId="14100"/>
          <ac:picMkLst>
            <pc:docMk/>
            <pc:sldMk cId="1405196575" sldId="6784"/>
            <ac:picMk id="7" creationId="{B78D3945-F705-13A0-0DC8-027EFC351083}"/>
          </ac:picMkLst>
        </pc:picChg>
        <pc:extLst>
          <p:ext xmlns:p="http://schemas.openxmlformats.org/presentationml/2006/main" uri="{D6D511B9-2390-475A-947B-AFAB55BFBCF1}">
            <pc226:cmChg xmlns:pc226="http://schemas.microsoft.com/office/powerpoint/2022/06/main/command" chg="add del">
              <pc226:chgData name="Khadija Aboulnasr" userId="d22ec628-29d2-4f3d-ab07-276d234a10dc" providerId="ADAL" clId="{E7C10BDD-5A29-450B-85F3-CC77D9CB49AF}" dt="2024-10-28T11:56:17.210" v="3266"/>
              <pc2:cmMkLst xmlns:pc2="http://schemas.microsoft.com/office/powerpoint/2019/9/main/command">
                <pc:docMk/>
                <pc:sldMk cId="1405196575" sldId="6784"/>
                <pc2:cmMk id="{C6A07271-38CA-430B-A8CB-BEB34F706343}"/>
              </pc2:cmMkLst>
            </pc226:cmChg>
          </p:ext>
        </pc:extLst>
      </pc:sldChg>
      <pc:sldChg chg="addSp delSp modSp add mod">
        <pc:chgData name="Khadija Aboulnasr" userId="d22ec628-29d2-4f3d-ab07-276d234a10dc" providerId="ADAL" clId="{E7C10BDD-5A29-450B-85F3-CC77D9CB49AF}" dt="2024-10-23T08:44:45.681" v="2135" actId="20577"/>
        <pc:sldMkLst>
          <pc:docMk/>
          <pc:sldMk cId="2154167652" sldId="6785"/>
        </pc:sldMkLst>
        <pc:spChg chg="mod">
          <ac:chgData name="Khadija Aboulnasr" userId="d22ec628-29d2-4f3d-ab07-276d234a10dc" providerId="ADAL" clId="{E7C10BDD-5A29-450B-85F3-CC77D9CB49AF}" dt="2024-10-23T08:44:45.681" v="2135" actId="20577"/>
          <ac:spMkLst>
            <pc:docMk/>
            <pc:sldMk cId="2154167652" sldId="6785"/>
            <ac:spMk id="5" creationId="{CC7C2A7D-B2CC-1503-D8C7-D05077C22D74}"/>
          </ac:spMkLst>
        </pc:spChg>
        <pc:picChg chg="add mod">
          <ac:chgData name="Khadija Aboulnasr" userId="d22ec628-29d2-4f3d-ab07-276d234a10dc" providerId="ADAL" clId="{E7C10BDD-5A29-450B-85F3-CC77D9CB49AF}" dt="2024-10-23T08:29:04.614" v="1892"/>
          <ac:picMkLst>
            <pc:docMk/>
            <pc:sldMk cId="2154167652" sldId="6785"/>
            <ac:picMk id="2" creationId="{7DDF68E7-4E87-CF2B-52E4-C51074A3776B}"/>
          </ac:picMkLst>
        </pc:picChg>
        <pc:picChg chg="del mod">
          <ac:chgData name="Khadija Aboulnasr" userId="d22ec628-29d2-4f3d-ab07-276d234a10dc" providerId="ADAL" clId="{E7C10BDD-5A29-450B-85F3-CC77D9CB49AF}" dt="2024-10-23T08:40:33.156" v="2076" actId="478"/>
          <ac:picMkLst>
            <pc:docMk/>
            <pc:sldMk cId="2154167652" sldId="6785"/>
            <ac:picMk id="7" creationId="{BAA5795A-747A-F899-59E9-9B17AA0E2A23}"/>
          </ac:picMkLst>
        </pc:picChg>
        <pc:picChg chg="mod">
          <ac:chgData name="Khadija Aboulnasr" userId="d22ec628-29d2-4f3d-ab07-276d234a10dc" providerId="ADAL" clId="{E7C10BDD-5A29-450B-85F3-CC77D9CB49AF}" dt="2024-10-23T08:41:31.407" v="2100" actId="14100"/>
          <ac:picMkLst>
            <pc:docMk/>
            <pc:sldMk cId="2154167652" sldId="6785"/>
            <ac:picMk id="9" creationId="{E214A2A7-28E6-109B-5A27-BE9C6784EDA9}"/>
          </ac:picMkLst>
        </pc:picChg>
      </pc:sldChg>
      <pc:sldChg chg="del">
        <pc:chgData name="Khadija Aboulnasr" userId="d22ec628-29d2-4f3d-ab07-276d234a10dc" providerId="ADAL" clId="{E7C10BDD-5A29-450B-85F3-CC77D9CB49AF}" dt="2024-10-20T08:01:31.772" v="1199" actId="2696"/>
        <pc:sldMkLst>
          <pc:docMk/>
          <pc:sldMk cId="365301910" sldId="2145707009"/>
        </pc:sldMkLst>
      </pc:sldChg>
      <pc:sldChg chg="del">
        <pc:chgData name="Khadija Aboulnasr" userId="d22ec628-29d2-4f3d-ab07-276d234a10dc" providerId="ADAL" clId="{E7C10BDD-5A29-450B-85F3-CC77D9CB49AF}" dt="2024-10-20T08:01:28.320" v="1198" actId="2696"/>
        <pc:sldMkLst>
          <pc:docMk/>
          <pc:sldMk cId="1797969071" sldId="2145707010"/>
        </pc:sldMkLst>
      </pc:sldChg>
      <pc:sldChg chg="del">
        <pc:chgData name="Khadija Aboulnasr" userId="d22ec628-29d2-4f3d-ab07-276d234a10dc" providerId="ADAL" clId="{E7C10BDD-5A29-450B-85F3-CC77D9CB49AF}" dt="2024-10-20T08:01:28.320" v="1198" actId="2696"/>
        <pc:sldMkLst>
          <pc:docMk/>
          <pc:sldMk cId="3488185574" sldId="2145707011"/>
        </pc:sldMkLst>
      </pc:sldChg>
      <pc:sldChg chg="modSp mod modAnim">
        <pc:chgData name="Khadija Aboulnasr" userId="d22ec628-29d2-4f3d-ab07-276d234a10dc" providerId="ADAL" clId="{E7C10BDD-5A29-450B-85F3-CC77D9CB49AF}" dt="2024-10-28T08:19:00.394" v="3176" actId="20577"/>
        <pc:sldMkLst>
          <pc:docMk/>
          <pc:sldMk cId="1902767406" sldId="2147473127"/>
        </pc:sldMkLst>
        <pc:spChg chg="mod">
          <ac:chgData name="Khadija Aboulnasr" userId="d22ec628-29d2-4f3d-ab07-276d234a10dc" providerId="ADAL" clId="{E7C10BDD-5A29-450B-85F3-CC77D9CB49AF}" dt="2024-10-28T08:19:00.394" v="3176" actId="20577"/>
          <ac:spMkLst>
            <pc:docMk/>
            <pc:sldMk cId="1902767406" sldId="2147473127"/>
            <ac:spMk id="3" creationId="{52751937-6501-2A8D-342C-225434EF2B1C}"/>
          </ac:spMkLst>
        </pc:spChg>
      </pc:sldChg>
      <pc:sldChg chg="addSp delSp modSp mod addCm delCm modCm">
        <pc:chgData name="Khadija Aboulnasr" userId="d22ec628-29d2-4f3d-ab07-276d234a10dc" providerId="ADAL" clId="{E7C10BDD-5A29-450B-85F3-CC77D9CB49AF}" dt="2024-10-27T08:27:05.951" v="2582"/>
        <pc:sldMkLst>
          <pc:docMk/>
          <pc:sldMk cId="1592665517" sldId="2147473135"/>
        </pc:sldMkLst>
        <pc:spChg chg="add del mod">
          <ac:chgData name="Khadija Aboulnasr" userId="d22ec628-29d2-4f3d-ab07-276d234a10dc" providerId="ADAL" clId="{E7C10BDD-5A29-450B-85F3-CC77D9CB49AF}" dt="2024-10-27T08:26:45.194" v="2571" actId="478"/>
          <ac:spMkLst>
            <pc:docMk/>
            <pc:sldMk cId="1592665517" sldId="2147473135"/>
            <ac:spMk id="5" creationId="{F97CCC45-235C-C010-6DD7-32716C14A9AA}"/>
          </ac:spMkLst>
        </pc:spChg>
        <pc:spChg chg="mod">
          <ac:chgData name="Khadija Aboulnasr" userId="d22ec628-29d2-4f3d-ab07-276d234a10dc" providerId="ADAL" clId="{E7C10BDD-5A29-450B-85F3-CC77D9CB49AF}" dt="2024-10-27T08:26:52.399" v="2575" actId="14100"/>
          <ac:spMkLst>
            <pc:docMk/>
            <pc:sldMk cId="1592665517" sldId="2147473135"/>
            <ac:spMk id="11" creationId="{2CDFFCC3-25BF-5E0E-BB56-CFD8B52F8311}"/>
          </ac:spMkLst>
        </pc:spChg>
        <pc:picChg chg="add mod">
          <ac:chgData name="Khadija Aboulnasr" userId="d22ec628-29d2-4f3d-ab07-276d234a10dc" providerId="ADAL" clId="{E7C10BDD-5A29-450B-85F3-CC77D9CB49AF}" dt="2024-10-27T08:27:00.186" v="2580" actId="1076"/>
          <ac:picMkLst>
            <pc:docMk/>
            <pc:sldMk cId="1592665517" sldId="2147473135"/>
            <ac:picMk id="3" creationId="{1938E780-5CEC-A2C2-1D72-191657FF2561}"/>
          </ac:picMkLst>
        </pc:picChg>
        <pc:picChg chg="add del mod">
          <ac:chgData name="Khadija Aboulnasr" userId="d22ec628-29d2-4f3d-ab07-276d234a10dc" providerId="ADAL" clId="{E7C10BDD-5A29-450B-85F3-CC77D9CB49AF}" dt="2024-10-24T08:51:26.090" v="2378" actId="478"/>
          <ac:picMkLst>
            <pc:docMk/>
            <pc:sldMk cId="1592665517" sldId="2147473135"/>
            <ac:picMk id="4" creationId="{44F53169-8C71-80E4-B354-A4D98998AC33}"/>
          </ac:picMkLst>
        </pc:picChg>
        <pc:picChg chg="del">
          <ac:chgData name="Khadija Aboulnasr" userId="d22ec628-29d2-4f3d-ab07-276d234a10dc" providerId="ADAL" clId="{E7C10BDD-5A29-450B-85F3-CC77D9CB49AF}" dt="2024-10-20T06:59:43.954" v="371" actId="478"/>
          <ac:picMkLst>
            <pc:docMk/>
            <pc:sldMk cId="1592665517" sldId="2147473135"/>
            <ac:picMk id="6" creationId="{EDE7FF9C-0386-28CC-7680-CD6F095500F6}"/>
          </ac:picMkLst>
        </pc:picChg>
        <pc:inkChg chg="add del">
          <ac:chgData name="Khadija Aboulnasr" userId="d22ec628-29d2-4f3d-ab07-276d234a10dc" providerId="ADAL" clId="{E7C10BDD-5A29-450B-85F3-CC77D9CB49AF}" dt="2024-10-20T06:46:37.017" v="369" actId="9405"/>
          <ac:inkMkLst>
            <pc:docMk/>
            <pc:sldMk cId="1592665517" sldId="2147473135"/>
            <ac:inkMk id="2" creationId="{6D35D3E5-3266-6CDE-3EA5-8CD012877428}"/>
          </ac:inkMkLst>
        </pc:inkChg>
        <pc:inkChg chg="add del">
          <ac:chgData name="Khadija Aboulnasr" userId="d22ec628-29d2-4f3d-ab07-276d234a10dc" providerId="ADAL" clId="{E7C10BDD-5A29-450B-85F3-CC77D9CB49AF}" dt="2024-10-20T07:00:24.875" v="418" actId="478"/>
          <ac:inkMkLst>
            <pc:docMk/>
            <pc:sldMk cId="1592665517" sldId="2147473135"/>
            <ac:inkMk id="3" creationId="{19957E4F-A796-E91E-5A52-2898F9A600E3}"/>
          </ac:inkMkLst>
        </pc:inkChg>
        <pc:extLst>
          <p:ext xmlns:p="http://schemas.openxmlformats.org/presentationml/2006/main" uri="{D6D511B9-2390-475A-947B-AFAB55BFBCF1}">
            <pc226:cmChg xmlns:pc226="http://schemas.microsoft.com/office/powerpoint/2022/06/main/command" chg="add del mod">
              <pc226:chgData name="Khadija Aboulnasr" userId="d22ec628-29d2-4f3d-ab07-276d234a10dc" providerId="ADAL" clId="{E7C10BDD-5A29-450B-85F3-CC77D9CB49AF}" dt="2024-10-27T08:27:05.951" v="2582"/>
              <pc2:cmMkLst xmlns:pc2="http://schemas.microsoft.com/office/powerpoint/2019/9/main/command">
                <pc:docMk/>
                <pc:sldMk cId="1592665517" sldId="2147473135"/>
                <pc2:cmMk id="{7FAB2483-43C9-4A1A-8E29-C6D13950DC31}"/>
              </pc2:cmMkLst>
            </pc226:cmChg>
          </p:ext>
        </pc:extLst>
      </pc:sldChg>
      <pc:sldChg chg="addSp delSp modSp mod modAnim">
        <pc:chgData name="Khadija Aboulnasr" userId="d22ec628-29d2-4f3d-ab07-276d234a10dc" providerId="ADAL" clId="{E7C10BDD-5A29-450B-85F3-CC77D9CB49AF}" dt="2024-10-20T08:52:51.205" v="1379"/>
        <pc:sldMkLst>
          <pc:docMk/>
          <pc:sldMk cId="152517620" sldId="2147473136"/>
        </pc:sldMkLst>
        <pc:spChg chg="mod">
          <ac:chgData name="Khadija Aboulnasr" userId="d22ec628-29d2-4f3d-ab07-276d234a10dc" providerId="ADAL" clId="{E7C10BDD-5A29-450B-85F3-CC77D9CB49AF}" dt="2024-10-20T07:57:36.756" v="1189" actId="14100"/>
          <ac:spMkLst>
            <pc:docMk/>
            <pc:sldMk cId="152517620" sldId="2147473136"/>
            <ac:spMk id="2" creationId="{DF5F55D1-73F3-512C-2359-D3AA18EECBFA}"/>
          </ac:spMkLst>
        </pc:spChg>
        <pc:spChg chg="mod">
          <ac:chgData name="Khadija Aboulnasr" userId="d22ec628-29d2-4f3d-ab07-276d234a10dc" providerId="ADAL" clId="{E7C10BDD-5A29-450B-85F3-CC77D9CB49AF}" dt="2024-10-20T07:57:30.561" v="1188" actId="403"/>
          <ac:spMkLst>
            <pc:docMk/>
            <pc:sldMk cId="152517620" sldId="2147473136"/>
            <ac:spMk id="3" creationId="{13B4E5E1-8CEF-8AAF-DD46-30D33441AB56}"/>
          </ac:spMkLst>
        </pc:spChg>
        <pc:spChg chg="add del mod">
          <ac:chgData name="Khadija Aboulnasr" userId="d22ec628-29d2-4f3d-ab07-276d234a10dc" providerId="ADAL" clId="{E7C10BDD-5A29-450B-85F3-CC77D9CB49AF}" dt="2024-10-20T07:56:55.208" v="1184" actId="478"/>
          <ac:spMkLst>
            <pc:docMk/>
            <pc:sldMk cId="152517620" sldId="2147473136"/>
            <ac:spMk id="8" creationId="{F53EA5CB-84D0-F03C-2D34-3474E3EC9DA6}"/>
          </ac:spMkLst>
        </pc:spChg>
        <pc:picChg chg="del mod">
          <ac:chgData name="Khadija Aboulnasr" userId="d22ec628-29d2-4f3d-ab07-276d234a10dc" providerId="ADAL" clId="{E7C10BDD-5A29-450B-85F3-CC77D9CB49AF}" dt="2024-10-20T07:56:45.372" v="1182" actId="478"/>
          <ac:picMkLst>
            <pc:docMk/>
            <pc:sldMk cId="152517620" sldId="2147473136"/>
            <ac:picMk id="5" creationId="{C42CB101-8A02-BFB4-20C4-DF42A5A8B302}"/>
          </ac:picMkLst>
        </pc:picChg>
        <pc:picChg chg="add del mod">
          <ac:chgData name="Khadija Aboulnasr" userId="d22ec628-29d2-4f3d-ab07-276d234a10dc" providerId="ADAL" clId="{E7C10BDD-5A29-450B-85F3-CC77D9CB49AF}" dt="2024-10-20T08:00:21.628" v="1191" actId="21"/>
          <ac:picMkLst>
            <pc:docMk/>
            <pc:sldMk cId="152517620" sldId="2147473136"/>
            <ac:picMk id="7" creationId="{E2AD23A0-DB6D-E3AB-11A0-2EA9E3746EFD}"/>
          </ac:picMkLst>
        </pc:picChg>
        <pc:picChg chg="add mod">
          <ac:chgData name="Khadija Aboulnasr" userId="d22ec628-29d2-4f3d-ab07-276d234a10dc" providerId="ADAL" clId="{E7C10BDD-5A29-450B-85F3-CC77D9CB49AF}" dt="2024-10-20T08:00:28.227" v="1193" actId="1076"/>
          <ac:picMkLst>
            <pc:docMk/>
            <pc:sldMk cId="152517620" sldId="2147473136"/>
            <ac:picMk id="9" creationId="{615AC188-92CD-C4CF-FA64-217B16FDE00B}"/>
          </ac:picMkLst>
        </pc:picChg>
      </pc:sldChg>
      <pc:sldChg chg="addSp delSp modSp del mod ord delAnim addCm delCm modCm modNotesTx">
        <pc:chgData name="Khadija Aboulnasr" userId="d22ec628-29d2-4f3d-ab07-276d234a10dc" providerId="ADAL" clId="{E7C10BDD-5A29-450B-85F3-CC77D9CB49AF}" dt="2024-10-27T10:23:05.104" v="2948" actId="2696"/>
        <pc:sldMkLst>
          <pc:docMk/>
          <pc:sldMk cId="588224630" sldId="2147473138"/>
        </pc:sldMkLst>
        <pc:spChg chg="del">
          <ac:chgData name="Khadija Aboulnasr" userId="d22ec628-29d2-4f3d-ab07-276d234a10dc" providerId="ADAL" clId="{E7C10BDD-5A29-450B-85F3-CC77D9CB49AF}" dt="2024-10-20T09:17:22.302" v="1424" actId="478"/>
          <ac:spMkLst>
            <pc:docMk/>
            <pc:sldMk cId="588224630" sldId="2147473138"/>
            <ac:spMk id="2" creationId="{D11C02CD-08F0-3FD2-F6BD-D70B3988BA7C}"/>
          </ac:spMkLst>
        </pc:spChg>
        <pc:spChg chg="add del mod">
          <ac:chgData name="Khadija Aboulnasr" userId="d22ec628-29d2-4f3d-ab07-276d234a10dc" providerId="ADAL" clId="{E7C10BDD-5A29-450B-85F3-CC77D9CB49AF}" dt="2024-10-27T10:00:30.059" v="2756"/>
          <ac:spMkLst>
            <pc:docMk/>
            <pc:sldMk cId="588224630" sldId="2147473138"/>
            <ac:spMk id="3" creationId="{8099A646-7016-6F38-B844-2E894225740C}"/>
          </ac:spMkLst>
        </pc:spChg>
        <pc:spChg chg="add">
          <ac:chgData name="Khadija Aboulnasr" userId="d22ec628-29d2-4f3d-ab07-276d234a10dc" providerId="ADAL" clId="{E7C10BDD-5A29-450B-85F3-CC77D9CB49AF}" dt="2024-10-27T09:59:51.279" v="2753"/>
          <ac:spMkLst>
            <pc:docMk/>
            <pc:sldMk cId="588224630" sldId="2147473138"/>
            <ac:spMk id="4" creationId="{FD5C94F6-B235-7A60-8DC4-6314F3A0413C}"/>
          </ac:spMkLst>
        </pc:spChg>
        <pc:spChg chg="add mod">
          <ac:chgData name="Khadija Aboulnasr" userId="d22ec628-29d2-4f3d-ab07-276d234a10dc" providerId="ADAL" clId="{E7C10BDD-5A29-450B-85F3-CC77D9CB49AF}" dt="2024-10-20T11:25:39.708" v="1579" actId="27636"/>
          <ac:spMkLst>
            <pc:docMk/>
            <pc:sldMk cId="588224630" sldId="2147473138"/>
            <ac:spMk id="5" creationId="{5EAF7B0C-ACE6-5B61-6BB1-E6038746945A}"/>
          </ac:spMkLst>
        </pc:spChg>
        <pc:spChg chg="add">
          <ac:chgData name="Khadija Aboulnasr" userId="d22ec628-29d2-4f3d-ab07-276d234a10dc" providerId="ADAL" clId="{E7C10BDD-5A29-450B-85F3-CC77D9CB49AF}" dt="2024-10-27T10:00:56.491" v="2758"/>
          <ac:spMkLst>
            <pc:docMk/>
            <pc:sldMk cId="588224630" sldId="2147473138"/>
            <ac:spMk id="6" creationId="{4C41FBF2-CB6B-22C0-1199-4DB5D51F48D0}"/>
          </ac:spMkLst>
        </pc:spChg>
        <pc:spChg chg="add mod">
          <ac:chgData name="Khadija Aboulnasr" userId="d22ec628-29d2-4f3d-ab07-276d234a10dc" providerId="ADAL" clId="{E7C10BDD-5A29-450B-85F3-CC77D9CB49AF}" dt="2024-10-27T10:01:53.020" v="2769" actId="113"/>
          <ac:spMkLst>
            <pc:docMk/>
            <pc:sldMk cId="588224630" sldId="2147473138"/>
            <ac:spMk id="7" creationId="{4E088370-BC5E-D23D-8AB0-C0ABD28C8A89}"/>
          </ac:spMkLst>
        </pc:spChg>
        <pc:spChg chg="add">
          <ac:chgData name="Khadija Aboulnasr" userId="d22ec628-29d2-4f3d-ab07-276d234a10dc" providerId="ADAL" clId="{E7C10BDD-5A29-450B-85F3-CC77D9CB49AF}" dt="2024-10-27T10:01:17.654" v="2760"/>
          <ac:spMkLst>
            <pc:docMk/>
            <pc:sldMk cId="588224630" sldId="2147473138"/>
            <ac:spMk id="8" creationId="{493DAF01-D7E4-B51F-EFED-1F22E34AF6A4}"/>
          </ac:spMkLst>
        </pc:spChg>
        <pc:graphicFrameChg chg="del">
          <ac:chgData name="Khadija Aboulnasr" userId="d22ec628-29d2-4f3d-ab07-276d234a10dc" providerId="ADAL" clId="{E7C10BDD-5A29-450B-85F3-CC77D9CB49AF}" dt="2024-10-20T09:16:58.997" v="1415" actId="478"/>
          <ac:graphicFrameMkLst>
            <pc:docMk/>
            <pc:sldMk cId="588224630" sldId="2147473138"/>
            <ac:graphicFrameMk id="4" creationId="{CC880E4B-E555-0921-85F1-92A5570FE22D}"/>
          </ac:graphicFrameMkLst>
        </pc:graphicFrameChg>
        <pc:graphicFrameChg chg="add del modGraphic">
          <ac:chgData name="Khadija Aboulnasr" userId="d22ec628-29d2-4f3d-ab07-276d234a10dc" providerId="ADAL" clId="{E7C10BDD-5A29-450B-85F3-CC77D9CB49AF}" dt="2024-10-20T11:25:55.707" v="1581" actId="1032"/>
          <ac:graphicFrameMkLst>
            <pc:docMk/>
            <pc:sldMk cId="588224630" sldId="2147473138"/>
            <ac:graphicFrameMk id="7" creationId="{649F3AF6-F065-7E9E-C470-616ACA142E3F}"/>
          </ac:graphicFrameMkLst>
        </pc:graphicFrameChg>
        <pc:graphicFrameChg chg="add del mod modGraphic">
          <ac:chgData name="Khadija Aboulnasr" userId="d22ec628-29d2-4f3d-ab07-276d234a10dc" providerId="ADAL" clId="{E7C10BDD-5A29-450B-85F3-CC77D9CB49AF}" dt="2024-10-21T08:23:34.821" v="1769" actId="21"/>
          <ac:graphicFrameMkLst>
            <pc:docMk/>
            <pc:sldMk cId="588224630" sldId="2147473138"/>
            <ac:graphicFrameMk id="9" creationId="{6DD07F48-8DE4-1E23-9CEB-5B237DC7271B}"/>
          </ac:graphicFrameMkLst>
        </pc:graphicFrameChg>
        <pc:picChg chg="del">
          <ac:chgData name="Khadija Aboulnasr" userId="d22ec628-29d2-4f3d-ab07-276d234a10dc" providerId="ADAL" clId="{E7C10BDD-5A29-450B-85F3-CC77D9CB49AF}" dt="2024-10-20T09:17:09.855" v="1421" actId="478"/>
          <ac:picMkLst>
            <pc:docMk/>
            <pc:sldMk cId="588224630" sldId="2147473138"/>
            <ac:picMk id="6" creationId="{6992694B-DE77-37E9-AFF8-394D7F2417FA}"/>
          </ac:picMkLst>
        </pc:picChg>
        <pc:picChg chg="del">
          <ac:chgData name="Khadija Aboulnasr" userId="d22ec628-29d2-4f3d-ab07-276d234a10dc" providerId="ADAL" clId="{E7C10BDD-5A29-450B-85F3-CC77D9CB49AF}" dt="2024-10-20T09:17:09.007" v="1420" actId="478"/>
          <ac:picMkLst>
            <pc:docMk/>
            <pc:sldMk cId="588224630" sldId="2147473138"/>
            <ac:picMk id="8" creationId="{FB2EB71A-BB42-1B8B-3012-01E545E23B8C}"/>
          </ac:picMkLst>
        </pc:picChg>
        <pc:picChg chg="del">
          <ac:chgData name="Khadija Aboulnasr" userId="d22ec628-29d2-4f3d-ab07-276d234a10dc" providerId="ADAL" clId="{E7C10BDD-5A29-450B-85F3-CC77D9CB49AF}" dt="2024-10-20T09:17:04.214" v="1416" actId="478"/>
          <ac:picMkLst>
            <pc:docMk/>
            <pc:sldMk cId="588224630" sldId="2147473138"/>
            <ac:picMk id="10" creationId="{A94E6768-AB80-0448-7B64-405A9AA113C6}"/>
          </ac:picMkLst>
        </pc:picChg>
        <pc:picChg chg="del">
          <ac:chgData name="Khadija Aboulnasr" userId="d22ec628-29d2-4f3d-ab07-276d234a10dc" providerId="ADAL" clId="{E7C10BDD-5A29-450B-85F3-CC77D9CB49AF}" dt="2024-10-20T09:17:07.875" v="1419" actId="478"/>
          <ac:picMkLst>
            <pc:docMk/>
            <pc:sldMk cId="588224630" sldId="2147473138"/>
            <ac:picMk id="11" creationId="{4B6578E2-C679-EE48-166A-45FD2596AB6A}"/>
          </ac:picMkLst>
        </pc:picChg>
        <pc:picChg chg="del">
          <ac:chgData name="Khadija Aboulnasr" userId="d22ec628-29d2-4f3d-ab07-276d234a10dc" providerId="ADAL" clId="{E7C10BDD-5A29-450B-85F3-CC77D9CB49AF}" dt="2024-10-20T09:17:06.257" v="1417" actId="478"/>
          <ac:picMkLst>
            <pc:docMk/>
            <pc:sldMk cId="588224630" sldId="2147473138"/>
            <ac:picMk id="12" creationId="{75EA2F48-565C-89E3-AAEF-84B3CC3F92DE}"/>
          </ac:picMkLst>
        </pc:picChg>
        <pc:picChg chg="del">
          <ac:chgData name="Khadija Aboulnasr" userId="d22ec628-29d2-4f3d-ab07-276d234a10dc" providerId="ADAL" clId="{E7C10BDD-5A29-450B-85F3-CC77D9CB49AF}" dt="2024-10-20T09:17:07.073" v="1418" actId="478"/>
          <ac:picMkLst>
            <pc:docMk/>
            <pc:sldMk cId="588224630" sldId="2147473138"/>
            <ac:picMk id="13" creationId="{6C866312-6842-D0BB-899D-D3F5C1ADE8FB}"/>
          </ac:picMkLst>
        </pc:picChg>
        <pc:extLst>
          <p:ext xmlns:p="http://schemas.openxmlformats.org/presentationml/2006/main" uri="{D6D511B9-2390-475A-947B-AFAB55BFBCF1}">
            <pc226:cmChg xmlns:pc226="http://schemas.microsoft.com/office/powerpoint/2022/06/main/command" chg="add del mod">
              <pc226:chgData name="Khadija Aboulnasr" userId="d22ec628-29d2-4f3d-ab07-276d234a10dc" providerId="ADAL" clId="{E7C10BDD-5A29-450B-85F3-CC77D9CB49AF}" dt="2024-10-27T10:02:08.290" v="2771"/>
              <pc2:cmMkLst xmlns:pc2="http://schemas.microsoft.com/office/powerpoint/2019/9/main/command">
                <pc:docMk/>
                <pc:sldMk cId="588224630" sldId="2147473138"/>
                <pc2:cmMk id="{C8BD77AA-1ABC-4CC3-A550-E38DAD76DCC6}"/>
              </pc2:cmMkLst>
            </pc226:cmChg>
            <pc226:cmChg xmlns:pc226="http://schemas.microsoft.com/office/powerpoint/2022/06/main/command" chg="del">
              <pc226:chgData name="Khadija Aboulnasr" userId="d22ec628-29d2-4f3d-ab07-276d234a10dc" providerId="ADAL" clId="{E7C10BDD-5A29-450B-85F3-CC77D9CB49AF}" dt="2024-10-27T10:02:17.122" v="2772"/>
              <pc2:cmMkLst xmlns:pc2="http://schemas.microsoft.com/office/powerpoint/2019/9/main/command">
                <pc:docMk/>
                <pc:sldMk cId="588224630" sldId="2147473138"/>
                <pc2:cmMk id="{3A2C34D5-55D0-4451-8DA2-822B31AEF169}"/>
              </pc2:cmMkLst>
            </pc226:cmChg>
          </p:ext>
        </pc:extLst>
      </pc:sldChg>
      <pc:sldChg chg="del">
        <pc:chgData name="Khadija Aboulnasr" userId="d22ec628-29d2-4f3d-ab07-276d234a10dc" providerId="ADAL" clId="{E7C10BDD-5A29-450B-85F3-CC77D9CB49AF}" dt="2024-10-20T08:01:23.783" v="1197" actId="2696"/>
        <pc:sldMkLst>
          <pc:docMk/>
          <pc:sldMk cId="1211357664" sldId="2147473152"/>
        </pc:sldMkLst>
      </pc:sldChg>
      <pc:sldChg chg="del">
        <pc:chgData name="Khadija Aboulnasr" userId="d22ec628-29d2-4f3d-ab07-276d234a10dc" providerId="ADAL" clId="{E7C10BDD-5A29-450B-85F3-CC77D9CB49AF}" dt="2024-10-20T08:01:23.783" v="1197" actId="2696"/>
        <pc:sldMkLst>
          <pc:docMk/>
          <pc:sldMk cId="1631983764" sldId="2147473153"/>
        </pc:sldMkLst>
      </pc:sldChg>
      <pc:sldChg chg="del">
        <pc:chgData name="Khadija Aboulnasr" userId="d22ec628-29d2-4f3d-ab07-276d234a10dc" providerId="ADAL" clId="{E7C10BDD-5A29-450B-85F3-CC77D9CB49AF}" dt="2024-10-20T08:01:23.783" v="1197" actId="2696"/>
        <pc:sldMkLst>
          <pc:docMk/>
          <pc:sldMk cId="606660787" sldId="2147473154"/>
        </pc:sldMkLst>
      </pc:sldChg>
      <pc:sldChg chg="del">
        <pc:chgData name="Khadija Aboulnasr" userId="d22ec628-29d2-4f3d-ab07-276d234a10dc" providerId="ADAL" clId="{E7C10BDD-5A29-450B-85F3-CC77D9CB49AF}" dt="2024-10-20T08:01:23.783" v="1197" actId="2696"/>
        <pc:sldMkLst>
          <pc:docMk/>
          <pc:sldMk cId="3268825764" sldId="2147473155"/>
        </pc:sldMkLst>
      </pc:sldChg>
      <pc:sldChg chg="del">
        <pc:chgData name="Khadija Aboulnasr" userId="d22ec628-29d2-4f3d-ab07-276d234a10dc" providerId="ADAL" clId="{E7C10BDD-5A29-450B-85F3-CC77D9CB49AF}" dt="2024-10-20T08:01:23.783" v="1197" actId="2696"/>
        <pc:sldMkLst>
          <pc:docMk/>
          <pc:sldMk cId="1291144130" sldId="2147473156"/>
        </pc:sldMkLst>
      </pc:sldChg>
      <pc:sldChg chg="del">
        <pc:chgData name="Khadija Aboulnasr" userId="d22ec628-29d2-4f3d-ab07-276d234a10dc" providerId="ADAL" clId="{E7C10BDD-5A29-450B-85F3-CC77D9CB49AF}" dt="2024-10-20T08:01:23.783" v="1197" actId="2696"/>
        <pc:sldMkLst>
          <pc:docMk/>
          <pc:sldMk cId="3222069704" sldId="2147473157"/>
        </pc:sldMkLst>
      </pc:sldChg>
      <pc:sldChg chg="del">
        <pc:chgData name="Khadija Aboulnasr" userId="d22ec628-29d2-4f3d-ab07-276d234a10dc" providerId="ADAL" clId="{E7C10BDD-5A29-450B-85F3-CC77D9CB49AF}" dt="2024-10-20T08:01:12.715" v="1196" actId="2696"/>
        <pc:sldMkLst>
          <pc:docMk/>
          <pc:sldMk cId="2509167120" sldId="2147473162"/>
        </pc:sldMkLst>
      </pc:sldChg>
      <pc:sldChg chg="del">
        <pc:chgData name="Khadija Aboulnasr" userId="d22ec628-29d2-4f3d-ab07-276d234a10dc" providerId="ADAL" clId="{E7C10BDD-5A29-450B-85F3-CC77D9CB49AF}" dt="2024-10-20T08:01:12.715" v="1196" actId="2696"/>
        <pc:sldMkLst>
          <pc:docMk/>
          <pc:sldMk cId="86321379" sldId="2147473163"/>
        </pc:sldMkLst>
      </pc:sldChg>
      <pc:sldChg chg="del">
        <pc:chgData name="Khadija Aboulnasr" userId="d22ec628-29d2-4f3d-ab07-276d234a10dc" providerId="ADAL" clId="{E7C10BDD-5A29-450B-85F3-CC77D9CB49AF}" dt="2024-10-20T08:01:12.715" v="1196" actId="2696"/>
        <pc:sldMkLst>
          <pc:docMk/>
          <pc:sldMk cId="3517163988" sldId="2147473164"/>
        </pc:sldMkLst>
      </pc:sldChg>
      <pc:sldChg chg="del">
        <pc:chgData name="Khadija Aboulnasr" userId="d22ec628-29d2-4f3d-ab07-276d234a10dc" providerId="ADAL" clId="{E7C10BDD-5A29-450B-85F3-CC77D9CB49AF}" dt="2024-10-20T08:01:12.715" v="1196" actId="2696"/>
        <pc:sldMkLst>
          <pc:docMk/>
          <pc:sldMk cId="3434294873" sldId="2147473165"/>
        </pc:sldMkLst>
      </pc:sldChg>
      <pc:sldChg chg="del">
        <pc:chgData name="Khadija Aboulnasr" userId="d22ec628-29d2-4f3d-ab07-276d234a10dc" providerId="ADAL" clId="{E7C10BDD-5A29-450B-85F3-CC77D9CB49AF}" dt="2024-10-20T08:01:12.715" v="1196" actId="2696"/>
        <pc:sldMkLst>
          <pc:docMk/>
          <pc:sldMk cId="1496728711" sldId="2147473166"/>
        </pc:sldMkLst>
      </pc:sldChg>
      <pc:sldChg chg="del">
        <pc:chgData name="Khadija Aboulnasr" userId="d22ec628-29d2-4f3d-ab07-276d234a10dc" providerId="ADAL" clId="{E7C10BDD-5A29-450B-85F3-CC77D9CB49AF}" dt="2024-10-20T08:01:12.715" v="1196" actId="2696"/>
        <pc:sldMkLst>
          <pc:docMk/>
          <pc:sldMk cId="141668458" sldId="2147473167"/>
        </pc:sldMkLst>
      </pc:sldChg>
      <pc:sldChg chg="del">
        <pc:chgData name="Khadija Aboulnasr" userId="d22ec628-29d2-4f3d-ab07-276d234a10dc" providerId="ADAL" clId="{E7C10BDD-5A29-450B-85F3-CC77D9CB49AF}" dt="2024-10-20T08:01:12.715" v="1196" actId="2696"/>
        <pc:sldMkLst>
          <pc:docMk/>
          <pc:sldMk cId="108822835" sldId="2147473168"/>
        </pc:sldMkLst>
      </pc:sldChg>
      <pc:sldChg chg="del">
        <pc:chgData name="Khadija Aboulnasr" userId="d22ec628-29d2-4f3d-ab07-276d234a10dc" providerId="ADAL" clId="{E7C10BDD-5A29-450B-85F3-CC77D9CB49AF}" dt="2024-10-20T08:01:12.715" v="1196" actId="2696"/>
        <pc:sldMkLst>
          <pc:docMk/>
          <pc:sldMk cId="2473588109" sldId="2147473169"/>
        </pc:sldMkLst>
      </pc:sldChg>
      <pc:sldChg chg="del">
        <pc:chgData name="Khadija Aboulnasr" userId="d22ec628-29d2-4f3d-ab07-276d234a10dc" providerId="ADAL" clId="{E7C10BDD-5A29-450B-85F3-CC77D9CB49AF}" dt="2024-10-20T08:01:12.715" v="1196" actId="2696"/>
        <pc:sldMkLst>
          <pc:docMk/>
          <pc:sldMk cId="149493530" sldId="2147473170"/>
        </pc:sldMkLst>
      </pc:sldChg>
      <pc:sldChg chg="del">
        <pc:chgData name="Khadija Aboulnasr" userId="d22ec628-29d2-4f3d-ab07-276d234a10dc" providerId="ADAL" clId="{E7C10BDD-5A29-450B-85F3-CC77D9CB49AF}" dt="2024-10-20T08:01:12.715" v="1196" actId="2696"/>
        <pc:sldMkLst>
          <pc:docMk/>
          <pc:sldMk cId="3512755753" sldId="2147473171"/>
        </pc:sldMkLst>
      </pc:sldChg>
      <pc:sldChg chg="addSp delSp modSp new mod ord modNotesTx">
        <pc:chgData name="Khadija Aboulnasr" userId="d22ec628-29d2-4f3d-ab07-276d234a10dc" providerId="ADAL" clId="{E7C10BDD-5A29-450B-85F3-CC77D9CB49AF}" dt="2024-10-29T07:12:22.824" v="3414"/>
        <pc:sldMkLst>
          <pc:docMk/>
          <pc:sldMk cId="287045353" sldId="2147473172"/>
        </pc:sldMkLst>
        <pc:spChg chg="del mod">
          <ac:chgData name="Khadija Aboulnasr" userId="d22ec628-29d2-4f3d-ab07-276d234a10dc" providerId="ADAL" clId="{E7C10BDD-5A29-450B-85F3-CC77D9CB49AF}" dt="2024-10-20T09:14:50.508" v="1398" actId="21"/>
          <ac:spMkLst>
            <pc:docMk/>
            <pc:sldMk cId="287045353" sldId="2147473172"/>
            <ac:spMk id="2" creationId="{540C2212-E49E-A61A-4585-66DFDD9A359C}"/>
          </ac:spMkLst>
        </pc:spChg>
        <pc:spChg chg="del mod">
          <ac:chgData name="Khadija Aboulnasr" userId="d22ec628-29d2-4f3d-ab07-276d234a10dc" providerId="ADAL" clId="{E7C10BDD-5A29-450B-85F3-CC77D9CB49AF}" dt="2024-10-20T07:24:33.630" v="676" actId="478"/>
          <ac:spMkLst>
            <pc:docMk/>
            <pc:sldMk cId="287045353" sldId="2147473172"/>
            <ac:spMk id="3" creationId="{26E4F421-1242-BB06-0019-8B2292F91FA6}"/>
          </ac:spMkLst>
        </pc:spChg>
        <pc:spChg chg="add del mod">
          <ac:chgData name="Khadija Aboulnasr" userId="d22ec628-29d2-4f3d-ab07-276d234a10dc" providerId="ADAL" clId="{E7C10BDD-5A29-450B-85F3-CC77D9CB49AF}" dt="2024-10-28T08:16:01.441" v="3117" actId="478"/>
          <ac:spMkLst>
            <pc:docMk/>
            <pc:sldMk cId="287045353" sldId="2147473172"/>
            <ac:spMk id="3" creationId="{95A8FCF2-AA52-8575-F6CD-DEB646D97A5B}"/>
          </ac:spMkLst>
        </pc:spChg>
        <pc:spChg chg="del">
          <ac:chgData name="Khadija Aboulnasr" userId="d22ec628-29d2-4f3d-ab07-276d234a10dc" providerId="ADAL" clId="{E7C10BDD-5A29-450B-85F3-CC77D9CB49AF}" dt="2024-10-20T07:24:04.116" v="668" actId="478"/>
          <ac:spMkLst>
            <pc:docMk/>
            <pc:sldMk cId="287045353" sldId="2147473172"/>
            <ac:spMk id="4" creationId="{9DE1DCC2-0394-A596-540D-BA26B1522E51}"/>
          </ac:spMkLst>
        </pc:spChg>
        <pc:spChg chg="add del mod">
          <ac:chgData name="Khadija Aboulnasr" userId="d22ec628-29d2-4f3d-ab07-276d234a10dc" providerId="ADAL" clId="{E7C10BDD-5A29-450B-85F3-CC77D9CB49AF}" dt="2024-10-20T07:28:15.130" v="689" actId="22"/>
          <ac:spMkLst>
            <pc:docMk/>
            <pc:sldMk cId="287045353" sldId="2147473172"/>
            <ac:spMk id="9" creationId="{665EC8E8-7E0C-2F7A-A1DA-C0D1AFC153AC}"/>
          </ac:spMkLst>
        </pc:spChg>
        <pc:spChg chg="add del">
          <ac:chgData name="Khadija Aboulnasr" userId="d22ec628-29d2-4f3d-ab07-276d234a10dc" providerId="ADAL" clId="{E7C10BDD-5A29-450B-85F3-CC77D9CB49AF}" dt="2024-10-20T07:28:20.707" v="691" actId="22"/>
          <ac:spMkLst>
            <pc:docMk/>
            <pc:sldMk cId="287045353" sldId="2147473172"/>
            <ac:spMk id="11" creationId="{6A65B1C0-3513-3F13-D789-9A420AE20B25}"/>
          </ac:spMkLst>
        </pc:spChg>
        <pc:spChg chg="add del">
          <ac:chgData name="Khadija Aboulnasr" userId="d22ec628-29d2-4f3d-ab07-276d234a10dc" providerId="ADAL" clId="{E7C10BDD-5A29-450B-85F3-CC77D9CB49AF}" dt="2024-10-20T07:28:23.037" v="693" actId="22"/>
          <ac:spMkLst>
            <pc:docMk/>
            <pc:sldMk cId="287045353" sldId="2147473172"/>
            <ac:spMk id="13" creationId="{5FD99B80-1502-937C-D797-DB2B85CA55B9}"/>
          </ac:spMkLst>
        </pc:spChg>
        <pc:spChg chg="add del">
          <ac:chgData name="Khadija Aboulnasr" userId="d22ec628-29d2-4f3d-ab07-276d234a10dc" providerId="ADAL" clId="{E7C10BDD-5A29-450B-85F3-CC77D9CB49AF}" dt="2024-10-20T07:28:25.769" v="695" actId="22"/>
          <ac:spMkLst>
            <pc:docMk/>
            <pc:sldMk cId="287045353" sldId="2147473172"/>
            <ac:spMk id="15" creationId="{CB559F17-9E6A-D56A-047D-D482ECCC0E8E}"/>
          </ac:spMkLst>
        </pc:spChg>
        <pc:spChg chg="add del mod">
          <ac:chgData name="Khadija Aboulnasr" userId="d22ec628-29d2-4f3d-ab07-276d234a10dc" providerId="ADAL" clId="{E7C10BDD-5A29-450B-85F3-CC77D9CB49AF}" dt="2024-10-20T09:14:52.678" v="1399" actId="478"/>
          <ac:spMkLst>
            <pc:docMk/>
            <pc:sldMk cId="287045353" sldId="2147473172"/>
            <ac:spMk id="20" creationId="{3188C843-9085-C8A1-1A42-6B711DA79B22}"/>
          </ac:spMkLst>
        </pc:spChg>
        <pc:spChg chg="add del mod">
          <ac:chgData name="Khadija Aboulnasr" userId="d22ec628-29d2-4f3d-ab07-276d234a10dc" providerId="ADAL" clId="{E7C10BDD-5A29-450B-85F3-CC77D9CB49AF}" dt="2024-10-28T09:21:34.171" v="3220" actId="14100"/>
          <ac:spMkLst>
            <pc:docMk/>
            <pc:sldMk cId="287045353" sldId="2147473172"/>
            <ac:spMk id="21" creationId="{540C2212-E49E-A61A-4585-66DFDD9A359C}"/>
          </ac:spMkLst>
        </pc:spChg>
        <pc:graphicFrameChg chg="add del mod modGraphic">
          <ac:chgData name="Khadija Aboulnasr" userId="d22ec628-29d2-4f3d-ab07-276d234a10dc" providerId="ADAL" clId="{E7C10BDD-5A29-450B-85F3-CC77D9CB49AF}" dt="2024-10-20T07:24:30.377" v="674" actId="1032"/>
          <ac:graphicFrameMkLst>
            <pc:docMk/>
            <pc:sldMk cId="287045353" sldId="2147473172"/>
            <ac:graphicFrameMk id="5" creationId="{E7A6CFF1-5220-C194-4433-0DE6F760E4BD}"/>
          </ac:graphicFrameMkLst>
        </pc:graphicFrameChg>
        <pc:graphicFrameChg chg="add del modGraphic">
          <ac:chgData name="Khadija Aboulnasr" userId="d22ec628-29d2-4f3d-ab07-276d234a10dc" providerId="ADAL" clId="{E7C10BDD-5A29-450B-85F3-CC77D9CB49AF}" dt="2024-10-20T07:25:00.528" v="678" actId="478"/>
          <ac:graphicFrameMkLst>
            <pc:docMk/>
            <pc:sldMk cId="287045353" sldId="2147473172"/>
            <ac:graphicFrameMk id="6" creationId="{F9EF7F51-673E-F270-38B4-04B5605F0900}"/>
          </ac:graphicFrameMkLst>
        </pc:graphicFrameChg>
        <pc:graphicFrameChg chg="add del mod modGraphic">
          <ac:chgData name="Khadija Aboulnasr" userId="d22ec628-29d2-4f3d-ab07-276d234a10dc" providerId="ADAL" clId="{E7C10BDD-5A29-450B-85F3-CC77D9CB49AF}" dt="2024-10-20T07:26:08.839" v="683" actId="478"/>
          <ac:graphicFrameMkLst>
            <pc:docMk/>
            <pc:sldMk cId="287045353" sldId="2147473172"/>
            <ac:graphicFrameMk id="7" creationId="{F59E93DF-DD66-24DE-F695-EEDB536C9955}"/>
          </ac:graphicFrameMkLst>
        </pc:graphicFrameChg>
        <pc:picChg chg="add mod">
          <ac:chgData name="Khadija Aboulnasr" userId="d22ec628-29d2-4f3d-ab07-276d234a10dc" providerId="ADAL" clId="{E7C10BDD-5A29-450B-85F3-CC77D9CB49AF}" dt="2024-10-20T07:32:54.094" v="795"/>
          <ac:picMkLst>
            <pc:docMk/>
            <pc:sldMk cId="287045353" sldId="2147473172"/>
            <ac:picMk id="16" creationId="{69326222-8499-EFEA-899D-D58A31F6ACC1}"/>
          </ac:picMkLst>
        </pc:picChg>
        <pc:picChg chg="add mod">
          <ac:chgData name="Khadija Aboulnasr" userId="d22ec628-29d2-4f3d-ab07-276d234a10dc" providerId="ADAL" clId="{E7C10BDD-5A29-450B-85F3-CC77D9CB49AF}" dt="2024-10-20T09:15:42.104" v="1411" actId="14100"/>
          <ac:picMkLst>
            <pc:docMk/>
            <pc:sldMk cId="287045353" sldId="2147473172"/>
            <ac:picMk id="18" creationId="{BE3C618C-39EA-23BB-A573-26A4B1206521}"/>
          </ac:picMkLst>
        </pc:picChg>
      </pc:sldChg>
      <pc:sldChg chg="addSp delSp modSp new del mod ord modShow modNotesTx">
        <pc:chgData name="Khadija Aboulnasr" userId="d22ec628-29d2-4f3d-ab07-276d234a10dc" providerId="ADAL" clId="{E7C10BDD-5A29-450B-85F3-CC77D9CB49AF}" dt="2024-10-24T07:00:11.492" v="2336" actId="2696"/>
        <pc:sldMkLst>
          <pc:docMk/>
          <pc:sldMk cId="3645787993" sldId="2147473173"/>
        </pc:sldMkLst>
        <pc:spChg chg="mod">
          <ac:chgData name="Khadija Aboulnasr" userId="d22ec628-29d2-4f3d-ab07-276d234a10dc" providerId="ADAL" clId="{E7C10BDD-5A29-450B-85F3-CC77D9CB49AF}" dt="2024-10-20T11:24:24.224" v="1577" actId="14100"/>
          <ac:spMkLst>
            <pc:docMk/>
            <pc:sldMk cId="3645787993" sldId="2147473173"/>
            <ac:spMk id="2" creationId="{2C212AEA-65CE-578A-9E99-94640FD2CAAC}"/>
          </ac:spMkLst>
        </pc:spChg>
        <pc:spChg chg="add del mod">
          <ac:chgData name="Khadija Aboulnasr" userId="d22ec628-29d2-4f3d-ab07-276d234a10dc" providerId="ADAL" clId="{E7C10BDD-5A29-450B-85F3-CC77D9CB49AF}" dt="2024-10-20T09:44:42.908" v="1540" actId="21"/>
          <ac:spMkLst>
            <pc:docMk/>
            <pc:sldMk cId="3645787993" sldId="2147473173"/>
            <ac:spMk id="3" creationId="{A9810E10-0F88-F875-3DDA-EF30041FFB6A}"/>
          </ac:spMkLst>
        </pc:spChg>
        <pc:spChg chg="del">
          <ac:chgData name="Khadija Aboulnasr" userId="d22ec628-29d2-4f3d-ab07-276d234a10dc" providerId="ADAL" clId="{E7C10BDD-5A29-450B-85F3-CC77D9CB49AF}" dt="2024-10-20T07:28:44.991" v="701" actId="478"/>
          <ac:spMkLst>
            <pc:docMk/>
            <pc:sldMk cId="3645787993" sldId="2147473173"/>
            <ac:spMk id="4" creationId="{EDCEC4DB-E3D7-D02B-E2D6-3AE911707893}"/>
          </ac:spMkLst>
        </pc:spChg>
        <pc:spChg chg="add del">
          <ac:chgData name="Khadija Aboulnasr" userId="d22ec628-29d2-4f3d-ab07-276d234a10dc" providerId="ADAL" clId="{E7C10BDD-5A29-450B-85F3-CC77D9CB49AF}" dt="2024-10-20T09:42:28.953" v="1500" actId="22"/>
          <ac:spMkLst>
            <pc:docMk/>
            <pc:sldMk cId="3645787993" sldId="2147473173"/>
            <ac:spMk id="9" creationId="{E864B40A-C05D-2F2B-8B82-A14563B91114}"/>
          </ac:spMkLst>
        </pc:spChg>
        <pc:spChg chg="add del mod">
          <ac:chgData name="Khadija Aboulnasr" userId="d22ec628-29d2-4f3d-ab07-276d234a10dc" providerId="ADAL" clId="{E7C10BDD-5A29-450B-85F3-CC77D9CB49AF}" dt="2024-10-20T09:44:42.908" v="1540" actId="21"/>
          <ac:spMkLst>
            <pc:docMk/>
            <pc:sldMk cId="3645787993" sldId="2147473173"/>
            <ac:spMk id="11" creationId="{462339C1-BCE0-9EB3-1519-EB14307C4CA2}"/>
          </ac:spMkLst>
        </pc:spChg>
        <pc:graphicFrameChg chg="add del modGraphic">
          <ac:chgData name="Khadija Aboulnasr" userId="d22ec628-29d2-4f3d-ab07-276d234a10dc" providerId="ADAL" clId="{E7C10BDD-5A29-450B-85F3-CC77D9CB49AF}" dt="2024-10-20T07:31:10.485" v="771" actId="1032"/>
          <ac:graphicFrameMkLst>
            <pc:docMk/>
            <pc:sldMk cId="3645787993" sldId="2147473173"/>
            <ac:graphicFrameMk id="5" creationId="{3E1B2AEA-943D-FE8C-B26D-79A9C5B0AC96}"/>
          </ac:graphicFrameMkLst>
        </pc:graphicFrameChg>
        <pc:graphicFrameChg chg="add del mod modGraphic">
          <ac:chgData name="Khadija Aboulnasr" userId="d22ec628-29d2-4f3d-ab07-276d234a10dc" providerId="ADAL" clId="{E7C10BDD-5A29-450B-85F3-CC77D9CB49AF}" dt="2024-10-20T09:44:53.796" v="1545" actId="21"/>
          <ac:graphicFrameMkLst>
            <pc:docMk/>
            <pc:sldMk cId="3645787993" sldId="2147473173"/>
            <ac:graphicFrameMk id="7" creationId="{4AEFD218-A63D-87ED-FD53-FB5327CC3478}"/>
          </ac:graphicFrameMkLst>
        </pc:graphicFrameChg>
        <pc:picChg chg="add mod">
          <ac:chgData name="Khadija Aboulnasr" userId="d22ec628-29d2-4f3d-ab07-276d234a10dc" providerId="ADAL" clId="{E7C10BDD-5A29-450B-85F3-CC77D9CB49AF}" dt="2024-10-20T07:32:49.972" v="794"/>
          <ac:picMkLst>
            <pc:docMk/>
            <pc:sldMk cId="3645787993" sldId="2147473173"/>
            <ac:picMk id="6" creationId="{703A0F05-8DA9-AC2F-466C-685C343371F3}"/>
          </ac:picMkLst>
        </pc:picChg>
      </pc:sldChg>
      <pc:sldChg chg="addSp delSp modSp new mod ord modAnim addCm delCm">
        <pc:chgData name="Khadija Aboulnasr" userId="d22ec628-29d2-4f3d-ab07-276d234a10dc" providerId="ADAL" clId="{E7C10BDD-5A29-450B-85F3-CC77D9CB49AF}" dt="2024-10-28T11:55:02.374" v="3250"/>
        <pc:sldMkLst>
          <pc:docMk/>
          <pc:sldMk cId="1030263186" sldId="2147473174"/>
        </pc:sldMkLst>
        <pc:spChg chg="mod">
          <ac:chgData name="Khadija Aboulnasr" userId="d22ec628-29d2-4f3d-ab07-276d234a10dc" providerId="ADAL" clId="{E7C10BDD-5A29-450B-85F3-CC77D9CB49AF}" dt="2024-10-20T07:53:04.485" v="1146" actId="14100"/>
          <ac:spMkLst>
            <pc:docMk/>
            <pc:sldMk cId="1030263186" sldId="2147473174"/>
            <ac:spMk id="2" creationId="{22F4309B-3C5A-48EA-4ADF-E7D8E51A313C}"/>
          </ac:spMkLst>
        </pc:spChg>
        <pc:spChg chg="del mod">
          <ac:chgData name="Khadija Aboulnasr" userId="d22ec628-29d2-4f3d-ab07-276d234a10dc" providerId="ADAL" clId="{E7C10BDD-5A29-450B-85F3-CC77D9CB49AF}" dt="2024-10-20T07:51:00.983" v="1087" actId="478"/>
          <ac:spMkLst>
            <pc:docMk/>
            <pc:sldMk cId="1030263186" sldId="2147473174"/>
            <ac:spMk id="3" creationId="{AF6EB97E-5A1D-1B6D-64EC-CE9345E9A4C6}"/>
          </ac:spMkLst>
        </pc:spChg>
        <pc:spChg chg="del mod">
          <ac:chgData name="Khadija Aboulnasr" userId="d22ec628-29d2-4f3d-ab07-276d234a10dc" providerId="ADAL" clId="{E7C10BDD-5A29-450B-85F3-CC77D9CB49AF}" dt="2024-10-20T07:45:05.774" v="946" actId="478"/>
          <ac:spMkLst>
            <pc:docMk/>
            <pc:sldMk cId="1030263186" sldId="2147473174"/>
            <ac:spMk id="4" creationId="{9AF7DA74-F26F-CBAB-C2D3-94CC166BC98B}"/>
          </ac:spMkLst>
        </pc:spChg>
        <pc:picChg chg="add del mod">
          <ac:chgData name="Khadija Aboulnasr" userId="d22ec628-29d2-4f3d-ab07-276d234a10dc" providerId="ADAL" clId="{E7C10BDD-5A29-450B-85F3-CC77D9CB49AF}" dt="2024-10-20T07:51:46.457" v="1094" actId="478"/>
          <ac:picMkLst>
            <pc:docMk/>
            <pc:sldMk cId="1030263186" sldId="2147473174"/>
            <ac:picMk id="6" creationId="{8F65C562-845C-A6C0-C51A-A925EDE5D353}"/>
          </ac:picMkLst>
        </pc:picChg>
        <pc:picChg chg="add del mod">
          <ac:chgData name="Khadija Aboulnasr" userId="d22ec628-29d2-4f3d-ab07-276d234a10dc" providerId="ADAL" clId="{E7C10BDD-5A29-450B-85F3-CC77D9CB49AF}" dt="2024-10-20T07:50:57.247" v="1086" actId="478"/>
          <ac:picMkLst>
            <pc:docMk/>
            <pc:sldMk cId="1030263186" sldId="2147473174"/>
            <ac:picMk id="8" creationId="{E9BBCC65-8161-F95D-27DA-519768F6E448}"/>
          </ac:picMkLst>
        </pc:picChg>
        <pc:picChg chg="add mod">
          <ac:chgData name="Khadija Aboulnasr" userId="d22ec628-29d2-4f3d-ab07-276d234a10dc" providerId="ADAL" clId="{E7C10BDD-5A29-450B-85F3-CC77D9CB49AF}" dt="2024-10-20T07:51:26.135" v="1093" actId="1076"/>
          <ac:picMkLst>
            <pc:docMk/>
            <pc:sldMk cId="1030263186" sldId="2147473174"/>
            <ac:picMk id="10" creationId="{FC90374D-912A-DE34-1E2D-D0E209C36767}"/>
          </ac:picMkLst>
        </pc:picChg>
        <pc:picChg chg="add del mod">
          <ac:chgData name="Khadija Aboulnasr" userId="d22ec628-29d2-4f3d-ab07-276d234a10dc" providerId="ADAL" clId="{E7C10BDD-5A29-450B-85F3-CC77D9CB49AF}" dt="2024-10-27T11:47:20.200" v="3091" actId="21"/>
          <ac:picMkLst>
            <pc:docMk/>
            <pc:sldMk cId="1030263186" sldId="2147473174"/>
            <ac:picMk id="12" creationId="{98869E44-455A-D0D3-EA9E-9FDED790A700}"/>
          </ac:picMkLst>
        </pc:picChg>
        <pc:picChg chg="add mod">
          <ac:chgData name="Khadija Aboulnasr" userId="d22ec628-29d2-4f3d-ab07-276d234a10dc" providerId="ADAL" clId="{E7C10BDD-5A29-450B-85F3-CC77D9CB49AF}" dt="2024-10-20T08:13:16.172" v="1256"/>
          <ac:picMkLst>
            <pc:docMk/>
            <pc:sldMk cId="1030263186" sldId="2147473174"/>
            <ac:picMk id="13" creationId="{3C0DEFF1-894E-0844-D099-6D79C8F3663C}"/>
          </ac:picMkLst>
        </pc:picChg>
        <pc:extLst>
          <p:ext xmlns:p="http://schemas.openxmlformats.org/presentationml/2006/main" uri="{D6D511B9-2390-475A-947B-AFAB55BFBCF1}">
            <pc226:cmChg xmlns:pc226="http://schemas.microsoft.com/office/powerpoint/2022/06/main/command" chg="add del">
              <pc226:chgData name="Khadija Aboulnasr" userId="d22ec628-29d2-4f3d-ab07-276d234a10dc" providerId="ADAL" clId="{E7C10BDD-5A29-450B-85F3-CC77D9CB49AF}" dt="2024-10-28T11:55:02.374" v="3250"/>
              <pc2:cmMkLst xmlns:pc2="http://schemas.microsoft.com/office/powerpoint/2019/9/main/command">
                <pc:docMk/>
                <pc:sldMk cId="1030263186" sldId="2147473174"/>
                <pc2:cmMk id="{100995FE-AB6E-4449-8AE0-AF9B82788DB2}"/>
              </pc2:cmMkLst>
            </pc226:cmChg>
          </p:ext>
        </pc:extLst>
      </pc:sldChg>
      <pc:sldChg chg="modSp add del mod">
        <pc:chgData name="Khadija Aboulnasr" userId="d22ec628-29d2-4f3d-ab07-276d234a10dc" providerId="ADAL" clId="{E7C10BDD-5A29-450B-85F3-CC77D9CB49AF}" dt="2024-10-20T07:43:13.811" v="913" actId="2696"/>
        <pc:sldMkLst>
          <pc:docMk/>
          <pc:sldMk cId="2179315890" sldId="2147473175"/>
        </pc:sldMkLst>
        <pc:spChg chg="mod">
          <ac:chgData name="Khadija Aboulnasr" userId="d22ec628-29d2-4f3d-ab07-276d234a10dc" providerId="ADAL" clId="{E7C10BDD-5A29-450B-85F3-CC77D9CB49AF}" dt="2024-10-20T07:40:19.876" v="850" actId="27636"/>
          <ac:spMkLst>
            <pc:docMk/>
            <pc:sldMk cId="2179315890" sldId="2147473175"/>
            <ac:spMk id="2" creationId="{E0A83B49-26EA-BB62-4946-53802BAA1A0A}"/>
          </ac:spMkLst>
        </pc:spChg>
      </pc:sldChg>
      <pc:sldChg chg="addSp delSp modSp new mod ord modAnim addCm delCm modNotesTx">
        <pc:chgData name="Khadija Aboulnasr" userId="d22ec628-29d2-4f3d-ab07-276d234a10dc" providerId="ADAL" clId="{E7C10BDD-5A29-450B-85F3-CC77D9CB49AF}" dt="2024-10-27T10:59:18.989" v="2982"/>
        <pc:sldMkLst>
          <pc:docMk/>
          <pc:sldMk cId="2949906272" sldId="2147473175"/>
        </pc:sldMkLst>
        <pc:spChg chg="mod">
          <ac:chgData name="Khadija Aboulnasr" userId="d22ec628-29d2-4f3d-ab07-276d234a10dc" providerId="ADAL" clId="{E7C10BDD-5A29-450B-85F3-CC77D9CB49AF}" dt="2024-10-20T07:50:33.482" v="1083" actId="14100"/>
          <ac:spMkLst>
            <pc:docMk/>
            <pc:sldMk cId="2949906272" sldId="2147473175"/>
            <ac:spMk id="2" creationId="{F3781713-1B1B-77F0-38CF-C656E2265D96}"/>
          </ac:spMkLst>
        </pc:spChg>
        <pc:spChg chg="del">
          <ac:chgData name="Khadija Aboulnasr" userId="d22ec628-29d2-4f3d-ab07-276d234a10dc" providerId="ADAL" clId="{E7C10BDD-5A29-450B-85F3-CC77D9CB49AF}" dt="2024-10-20T07:49:29.715" v="1024" actId="478"/>
          <ac:spMkLst>
            <pc:docMk/>
            <pc:sldMk cId="2949906272" sldId="2147473175"/>
            <ac:spMk id="3" creationId="{56E27AD6-BD07-E72F-FD13-924C04A73A3A}"/>
          </ac:spMkLst>
        </pc:spChg>
        <pc:spChg chg="del">
          <ac:chgData name="Khadija Aboulnasr" userId="d22ec628-29d2-4f3d-ab07-276d234a10dc" providerId="ADAL" clId="{E7C10BDD-5A29-450B-85F3-CC77D9CB49AF}" dt="2024-10-20T07:49:27.767" v="1023" actId="478"/>
          <ac:spMkLst>
            <pc:docMk/>
            <pc:sldMk cId="2949906272" sldId="2147473175"/>
            <ac:spMk id="4" creationId="{6482A812-731E-F2B3-FBBF-40D7EB12539C}"/>
          </ac:spMkLst>
        </pc:spChg>
        <pc:picChg chg="add mod">
          <ac:chgData name="Khadija Aboulnasr" userId="d22ec628-29d2-4f3d-ab07-276d234a10dc" providerId="ADAL" clId="{E7C10BDD-5A29-450B-85F3-CC77D9CB49AF}" dt="2024-10-20T07:49:38.625" v="1026" actId="14100"/>
          <ac:picMkLst>
            <pc:docMk/>
            <pc:sldMk cId="2949906272" sldId="2147473175"/>
            <ac:picMk id="5" creationId="{57304D88-3A93-265B-6901-7C774DDE8885}"/>
          </ac:picMkLst>
        </pc:picChg>
        <pc:picChg chg="add mod">
          <ac:chgData name="Khadija Aboulnasr" userId="d22ec628-29d2-4f3d-ab07-276d234a10dc" providerId="ADAL" clId="{E7C10BDD-5A29-450B-85F3-CC77D9CB49AF}" dt="2024-10-20T07:50:42.826" v="1085" actId="14100"/>
          <ac:picMkLst>
            <pc:docMk/>
            <pc:sldMk cId="2949906272" sldId="2147473175"/>
            <ac:picMk id="6" creationId="{73EC119B-0884-363C-DC65-B10FB84226E6}"/>
          </ac:picMkLst>
        </pc:picChg>
        <pc:extLst>
          <p:ext xmlns:p="http://schemas.openxmlformats.org/presentationml/2006/main" uri="{D6D511B9-2390-475A-947B-AFAB55BFBCF1}">
            <pc226:cmChg xmlns:pc226="http://schemas.microsoft.com/office/powerpoint/2022/06/main/command" chg="add del">
              <pc226:chgData name="Khadija Aboulnasr" userId="d22ec628-29d2-4f3d-ab07-276d234a10dc" providerId="ADAL" clId="{E7C10BDD-5A29-450B-85F3-CC77D9CB49AF}" dt="2024-10-27T10:20:31.982" v="2947"/>
              <pc2:cmMkLst xmlns:pc2="http://schemas.microsoft.com/office/powerpoint/2019/9/main/command">
                <pc:docMk/>
                <pc:sldMk cId="2949906272" sldId="2147473175"/>
                <pc2:cmMk id="{7DD7BF56-B057-4790-80BE-CA67565073AD}"/>
              </pc2:cmMkLst>
            </pc226:cmChg>
          </p:ext>
        </pc:extLst>
      </pc:sldChg>
      <pc:sldChg chg="add del">
        <pc:chgData name="Khadija Aboulnasr" userId="d22ec628-29d2-4f3d-ab07-276d234a10dc" providerId="ADAL" clId="{E7C10BDD-5A29-450B-85F3-CC77D9CB49AF}" dt="2024-10-20T09:16:25.694" v="1414" actId="2696"/>
        <pc:sldMkLst>
          <pc:docMk/>
          <pc:sldMk cId="901379611" sldId="2147473176"/>
        </pc:sldMkLst>
      </pc:sldChg>
      <pc:sldChg chg="addSp delSp modSp new del mod">
        <pc:chgData name="Khadija Aboulnasr" userId="d22ec628-29d2-4f3d-ab07-276d234a10dc" providerId="ADAL" clId="{E7C10BDD-5A29-450B-85F3-CC77D9CB49AF}" dt="2024-10-20T08:25:07.316" v="1285" actId="47"/>
        <pc:sldMkLst>
          <pc:docMk/>
          <pc:sldMk cId="1627149853" sldId="2147473176"/>
        </pc:sldMkLst>
        <pc:spChg chg="del">
          <ac:chgData name="Khadija Aboulnasr" userId="d22ec628-29d2-4f3d-ab07-276d234a10dc" providerId="ADAL" clId="{E7C10BDD-5A29-450B-85F3-CC77D9CB49AF}" dt="2024-10-20T08:25:00.356" v="1283" actId="478"/>
          <ac:spMkLst>
            <pc:docMk/>
            <pc:sldMk cId="1627149853" sldId="2147473176"/>
            <ac:spMk id="2" creationId="{201BF6F6-ECDA-DC19-B5CF-8DAE61D50E40}"/>
          </ac:spMkLst>
        </pc:spChg>
        <pc:spChg chg="del">
          <ac:chgData name="Khadija Aboulnasr" userId="d22ec628-29d2-4f3d-ab07-276d234a10dc" providerId="ADAL" clId="{E7C10BDD-5A29-450B-85F3-CC77D9CB49AF}" dt="2024-10-20T08:24:36.070" v="1276"/>
          <ac:spMkLst>
            <pc:docMk/>
            <pc:sldMk cId="1627149853" sldId="2147473176"/>
            <ac:spMk id="3" creationId="{DA8AAF5F-659A-9007-7237-415C339C926D}"/>
          </ac:spMkLst>
        </pc:spChg>
        <pc:picChg chg="add mod">
          <ac:chgData name="Khadija Aboulnasr" userId="d22ec628-29d2-4f3d-ab07-276d234a10dc" providerId="ADAL" clId="{E7C10BDD-5A29-450B-85F3-CC77D9CB49AF}" dt="2024-10-20T08:25:03.860" v="1284" actId="1076"/>
          <ac:picMkLst>
            <pc:docMk/>
            <pc:sldMk cId="1627149853" sldId="2147473176"/>
            <ac:picMk id="5" creationId="{2B83DDBC-81BC-955E-D4B8-C386DCF76C9C}"/>
          </ac:picMkLst>
        </pc:picChg>
      </pc:sldChg>
      <pc:sldChg chg="addSp modSp new del mod modClrScheme chgLayout modNotesTx">
        <pc:chgData name="Khadija Aboulnasr" userId="d22ec628-29d2-4f3d-ab07-276d234a10dc" providerId="ADAL" clId="{E7C10BDD-5A29-450B-85F3-CC77D9CB49AF}" dt="2024-10-21T08:12:50.892" v="1760" actId="2696"/>
        <pc:sldMkLst>
          <pc:docMk/>
          <pc:sldMk cId="3965911887" sldId="2147473176"/>
        </pc:sldMkLst>
        <pc:spChg chg="mod">
          <ac:chgData name="Khadija Aboulnasr" userId="d22ec628-29d2-4f3d-ab07-276d234a10dc" providerId="ADAL" clId="{E7C10BDD-5A29-450B-85F3-CC77D9CB49AF}" dt="2024-10-20T09:39:13.145" v="1491" actId="26606"/>
          <ac:spMkLst>
            <pc:docMk/>
            <pc:sldMk cId="3965911887" sldId="2147473176"/>
            <ac:spMk id="2" creationId="{E4F853C8-BB77-B21E-10B0-2E3918ECA13A}"/>
          </ac:spMkLst>
        </pc:spChg>
        <pc:spChg chg="mod ord">
          <ac:chgData name="Khadija Aboulnasr" userId="d22ec628-29d2-4f3d-ab07-276d234a10dc" providerId="ADAL" clId="{E7C10BDD-5A29-450B-85F3-CC77D9CB49AF}" dt="2024-10-20T09:45:55.076" v="1555" actId="170"/>
          <ac:spMkLst>
            <pc:docMk/>
            <pc:sldMk cId="3965911887" sldId="2147473176"/>
            <ac:spMk id="3" creationId="{61414302-AADE-6747-D348-B045BCF3AF79}"/>
          </ac:spMkLst>
        </pc:spChg>
        <pc:picChg chg="add mod ord">
          <ac:chgData name="Khadija Aboulnasr" userId="d22ec628-29d2-4f3d-ab07-276d234a10dc" providerId="ADAL" clId="{E7C10BDD-5A29-450B-85F3-CC77D9CB49AF}" dt="2024-10-20T09:39:13.145" v="1491" actId="26606"/>
          <ac:picMkLst>
            <pc:docMk/>
            <pc:sldMk cId="3965911887" sldId="2147473176"/>
            <ac:picMk id="4" creationId="{6E190F9E-54EC-3327-E476-041D0C095875}"/>
          </ac:picMkLst>
        </pc:picChg>
      </pc:sldChg>
      <pc:sldChg chg="addSp delSp modSp new mod">
        <pc:chgData name="Khadija Aboulnasr" userId="d22ec628-29d2-4f3d-ab07-276d234a10dc" providerId="ADAL" clId="{E7C10BDD-5A29-450B-85F3-CC77D9CB49AF}" dt="2024-10-28T14:30:14.493" v="3334" actId="27636"/>
        <pc:sldMkLst>
          <pc:docMk/>
          <pc:sldMk cId="476072031" sldId="2147473177"/>
        </pc:sldMkLst>
        <pc:spChg chg="mod">
          <ac:chgData name="Khadija Aboulnasr" userId="d22ec628-29d2-4f3d-ab07-276d234a10dc" providerId="ADAL" clId="{E7C10BDD-5A29-450B-85F3-CC77D9CB49AF}" dt="2024-10-20T11:20:51.057" v="1567" actId="14100"/>
          <ac:spMkLst>
            <pc:docMk/>
            <pc:sldMk cId="476072031" sldId="2147473177"/>
            <ac:spMk id="2" creationId="{141C3A63-509C-DF52-CCAE-4B1DA0CCF2E6}"/>
          </ac:spMkLst>
        </pc:spChg>
        <pc:spChg chg="mod">
          <ac:chgData name="Khadija Aboulnasr" userId="d22ec628-29d2-4f3d-ab07-276d234a10dc" providerId="ADAL" clId="{E7C10BDD-5A29-450B-85F3-CC77D9CB49AF}" dt="2024-10-28T14:30:14.493" v="3334" actId="27636"/>
          <ac:spMkLst>
            <pc:docMk/>
            <pc:sldMk cId="476072031" sldId="2147473177"/>
            <ac:spMk id="3" creationId="{DF262D4C-DF9B-6478-2974-AE400230E448}"/>
          </ac:spMkLst>
        </pc:spChg>
        <pc:spChg chg="del">
          <ac:chgData name="Khadija Aboulnasr" userId="d22ec628-29d2-4f3d-ab07-276d234a10dc" providerId="ADAL" clId="{E7C10BDD-5A29-450B-85F3-CC77D9CB49AF}" dt="2024-10-20T11:20:53.394" v="1568" actId="478"/>
          <ac:spMkLst>
            <pc:docMk/>
            <pc:sldMk cId="476072031" sldId="2147473177"/>
            <ac:spMk id="4" creationId="{D467457F-B9D0-9F21-0F64-D424B18F2D6C}"/>
          </ac:spMkLst>
        </pc:spChg>
        <pc:spChg chg="add">
          <ac:chgData name="Khadija Aboulnasr" userId="d22ec628-29d2-4f3d-ab07-276d234a10dc" providerId="ADAL" clId="{E7C10BDD-5A29-450B-85F3-CC77D9CB49AF}" dt="2024-10-28T14:28:35.907" v="3287"/>
          <ac:spMkLst>
            <pc:docMk/>
            <pc:sldMk cId="476072031" sldId="2147473177"/>
            <ac:spMk id="4" creationId="{F1586BC2-30AC-0B39-82EC-DAEF5E74FF47}"/>
          </ac:spMkLst>
        </pc:spChg>
        <pc:picChg chg="add mod">
          <ac:chgData name="Khadija Aboulnasr" userId="d22ec628-29d2-4f3d-ab07-276d234a10dc" providerId="ADAL" clId="{E7C10BDD-5A29-450B-85F3-CC77D9CB49AF}" dt="2024-10-20T11:21:10.057" v="1573"/>
          <ac:picMkLst>
            <pc:docMk/>
            <pc:sldMk cId="476072031" sldId="2147473177"/>
            <ac:picMk id="5" creationId="{0CE2CC24-3A21-32B3-23BC-0892418FECE8}"/>
          </ac:picMkLst>
        </pc:picChg>
        <pc:picChg chg="add">
          <ac:chgData name="Khadija Aboulnasr" userId="d22ec628-29d2-4f3d-ab07-276d234a10dc" providerId="ADAL" clId="{E7C10BDD-5A29-450B-85F3-CC77D9CB49AF}" dt="2024-10-28T14:28:35.907" v="3287"/>
          <ac:picMkLst>
            <pc:docMk/>
            <pc:sldMk cId="476072031" sldId="2147473177"/>
            <ac:picMk id="1026" creationId="{276A07DD-E98E-EF56-EF50-BC8139E9FA69}"/>
          </ac:picMkLst>
        </pc:picChg>
      </pc:sldChg>
      <pc:sldChg chg="addSp delSp modSp new del mod">
        <pc:chgData name="Khadija Aboulnasr" userId="d22ec628-29d2-4f3d-ab07-276d234a10dc" providerId="ADAL" clId="{E7C10BDD-5A29-450B-85F3-CC77D9CB49AF}" dt="2024-10-20T09:44:37.868" v="1536" actId="680"/>
        <pc:sldMkLst>
          <pc:docMk/>
          <pc:sldMk cId="918989513" sldId="2147473177"/>
        </pc:sldMkLst>
        <pc:spChg chg="mod">
          <ac:chgData name="Khadija Aboulnasr" userId="d22ec628-29d2-4f3d-ab07-276d234a10dc" providerId="ADAL" clId="{E7C10BDD-5A29-450B-85F3-CC77D9CB49AF}" dt="2024-10-20T09:44:36.394" v="1532" actId="14100"/>
          <ac:spMkLst>
            <pc:docMk/>
            <pc:sldMk cId="918989513" sldId="2147473177"/>
            <ac:spMk id="2" creationId="{A92DE668-01BB-4B8D-5273-5F64E213B281}"/>
          </ac:spMkLst>
        </pc:spChg>
        <pc:spChg chg="add del">
          <ac:chgData name="Khadija Aboulnasr" userId="d22ec628-29d2-4f3d-ab07-276d234a10dc" providerId="ADAL" clId="{E7C10BDD-5A29-450B-85F3-CC77D9CB49AF}" dt="2024-10-20T09:44:37.459" v="1535"/>
          <ac:spMkLst>
            <pc:docMk/>
            <pc:sldMk cId="918989513" sldId="2147473177"/>
            <ac:spMk id="3" creationId="{849200CE-1327-8C01-893A-38BFD9796916}"/>
          </ac:spMkLst>
        </pc:spChg>
        <pc:spChg chg="add del">
          <ac:chgData name="Khadija Aboulnasr" userId="d22ec628-29d2-4f3d-ab07-276d234a10dc" providerId="ADAL" clId="{E7C10BDD-5A29-450B-85F3-CC77D9CB49AF}" dt="2024-10-20T09:44:37.067" v="1534" actId="478"/>
          <ac:spMkLst>
            <pc:docMk/>
            <pc:sldMk cId="918989513" sldId="2147473177"/>
            <ac:spMk id="4" creationId="{F542C492-426A-1999-6E8B-B8EB205F2D5A}"/>
          </ac:spMkLst>
        </pc:spChg>
        <pc:spChg chg="add mod">
          <ac:chgData name="Khadija Aboulnasr" userId="d22ec628-29d2-4f3d-ab07-276d234a10dc" providerId="ADAL" clId="{E7C10BDD-5A29-450B-85F3-CC77D9CB49AF}" dt="2024-10-20T09:44:37.459" v="1535"/>
          <ac:spMkLst>
            <pc:docMk/>
            <pc:sldMk cId="918989513" sldId="2147473177"/>
            <ac:spMk id="5" creationId="{A9810E10-0F88-F875-3DDA-EF30041FFB6A}"/>
          </ac:spMkLst>
        </pc:spChg>
      </pc:sldChg>
      <pc:sldChg chg="modSp add del mod">
        <pc:chgData name="Khadija Aboulnasr" userId="d22ec628-29d2-4f3d-ab07-276d234a10dc" providerId="ADAL" clId="{E7C10BDD-5A29-450B-85F3-CC77D9CB49AF}" dt="2024-10-20T09:22:42.322" v="1462" actId="2696"/>
        <pc:sldMkLst>
          <pc:docMk/>
          <pc:sldMk cId="3283131036" sldId="2147473177"/>
        </pc:sldMkLst>
        <pc:spChg chg="mod">
          <ac:chgData name="Khadija Aboulnasr" userId="d22ec628-29d2-4f3d-ab07-276d234a10dc" providerId="ADAL" clId="{E7C10BDD-5A29-450B-85F3-CC77D9CB49AF}" dt="2024-10-20T09:22:24.914" v="1460" actId="14100"/>
          <ac:spMkLst>
            <pc:docMk/>
            <pc:sldMk cId="3283131036" sldId="2147473177"/>
            <ac:spMk id="2" creationId="{E4F853C8-BB77-B21E-10B0-2E3918ECA13A}"/>
          </ac:spMkLst>
        </pc:spChg>
      </pc:sldChg>
      <pc:sldChg chg="addSp delSp modSp new del mod modClrScheme modAnim chgLayout modNotesTx">
        <pc:chgData name="Khadija Aboulnasr" userId="d22ec628-29d2-4f3d-ab07-276d234a10dc" providerId="ADAL" clId="{E7C10BDD-5A29-450B-85F3-CC77D9CB49AF}" dt="2024-10-23T08:27:46.263" v="1880" actId="2696"/>
        <pc:sldMkLst>
          <pc:docMk/>
          <pc:sldMk cId="614750510" sldId="2147473178"/>
        </pc:sldMkLst>
        <pc:spChg chg="del">
          <ac:chgData name="Khadija Aboulnasr" userId="d22ec628-29d2-4f3d-ab07-276d234a10dc" providerId="ADAL" clId="{E7C10BDD-5A29-450B-85F3-CC77D9CB49AF}" dt="2024-10-20T11:55:24.724" v="1642"/>
          <ac:spMkLst>
            <pc:docMk/>
            <pc:sldMk cId="614750510" sldId="2147473178"/>
            <ac:spMk id="2" creationId="{95848D21-BCC4-89F3-E152-217DA7118040}"/>
          </ac:spMkLst>
        </pc:spChg>
        <pc:spChg chg="del mod">
          <ac:chgData name="Khadija Aboulnasr" userId="d22ec628-29d2-4f3d-ab07-276d234a10dc" providerId="ADAL" clId="{E7C10BDD-5A29-450B-85F3-CC77D9CB49AF}" dt="2024-10-20T11:55:53.842" v="1648" actId="26606"/>
          <ac:spMkLst>
            <pc:docMk/>
            <pc:sldMk cId="614750510" sldId="2147473178"/>
            <ac:spMk id="3" creationId="{F75F902D-989B-5603-907B-7A8F6312AE1B}"/>
          </ac:spMkLst>
        </pc:spChg>
        <pc:spChg chg="del">
          <ac:chgData name="Khadija Aboulnasr" userId="d22ec628-29d2-4f3d-ab07-276d234a10dc" providerId="ADAL" clId="{E7C10BDD-5A29-450B-85F3-CC77D9CB49AF}" dt="2024-10-20T11:55:41.688" v="1645" actId="478"/>
          <ac:spMkLst>
            <pc:docMk/>
            <pc:sldMk cId="614750510" sldId="2147473178"/>
            <ac:spMk id="4" creationId="{370AE5CF-DE5F-4C24-AB87-2D8931E2D55B}"/>
          </ac:spMkLst>
        </pc:spChg>
        <pc:spChg chg="add mod">
          <ac:chgData name="Khadija Aboulnasr" userId="d22ec628-29d2-4f3d-ab07-276d234a10dc" providerId="ADAL" clId="{E7C10BDD-5A29-450B-85F3-CC77D9CB49AF}" dt="2024-10-22T08:28:58.834" v="1875" actId="20577"/>
          <ac:spMkLst>
            <pc:docMk/>
            <pc:sldMk cId="614750510" sldId="2147473178"/>
            <ac:spMk id="5" creationId="{5B571687-5F24-8BED-7780-6639D77B0552}"/>
          </ac:spMkLst>
        </pc:spChg>
        <pc:picChg chg="add mod">
          <ac:chgData name="Khadija Aboulnasr" userId="d22ec628-29d2-4f3d-ab07-276d234a10dc" providerId="ADAL" clId="{E7C10BDD-5A29-450B-85F3-CC77D9CB49AF}" dt="2024-10-20T11:55:36.856" v="1643"/>
          <ac:picMkLst>
            <pc:docMk/>
            <pc:sldMk cId="614750510" sldId="2147473178"/>
            <ac:picMk id="6" creationId="{AFEB1B3E-C125-3C4A-1AE7-1856762F068E}"/>
          </ac:picMkLst>
        </pc:picChg>
        <pc:picChg chg="add mod">
          <ac:chgData name="Khadija Aboulnasr" userId="d22ec628-29d2-4f3d-ab07-276d234a10dc" providerId="ADAL" clId="{E7C10BDD-5A29-450B-85F3-CC77D9CB49AF}" dt="2024-10-20T11:56:08.429" v="1663" actId="14100"/>
          <ac:picMkLst>
            <pc:docMk/>
            <pc:sldMk cId="614750510" sldId="2147473178"/>
            <ac:picMk id="7" creationId="{456D2BA6-C460-0A78-A767-95E5C21E92D6}"/>
          </ac:picMkLst>
        </pc:picChg>
        <pc:picChg chg="add mod">
          <ac:chgData name="Khadija Aboulnasr" userId="d22ec628-29d2-4f3d-ab07-276d234a10dc" providerId="ADAL" clId="{E7C10BDD-5A29-450B-85F3-CC77D9CB49AF}" dt="2024-10-20T11:59:02.230" v="1684"/>
          <ac:picMkLst>
            <pc:docMk/>
            <pc:sldMk cId="614750510" sldId="2147473178"/>
            <ac:picMk id="8" creationId="{0DDD7DE4-5EF2-3C7F-2302-8FC42995CA73}"/>
          </ac:picMkLst>
        </pc:picChg>
      </pc:sldChg>
      <pc:sldChg chg="addSp delSp modSp new mod ord modNotesTx">
        <pc:chgData name="Khadija Aboulnasr" userId="d22ec628-29d2-4f3d-ab07-276d234a10dc" providerId="ADAL" clId="{E7C10BDD-5A29-450B-85F3-CC77D9CB49AF}" dt="2024-10-29T07:58:33.259" v="3428" actId="20577"/>
        <pc:sldMkLst>
          <pc:docMk/>
          <pc:sldMk cId="4253278880" sldId="2147473179"/>
        </pc:sldMkLst>
        <pc:spChg chg="mod">
          <ac:chgData name="Khadija Aboulnasr" userId="d22ec628-29d2-4f3d-ab07-276d234a10dc" providerId="ADAL" clId="{E7C10BDD-5A29-450B-85F3-CC77D9CB49AF}" dt="2024-10-29T07:58:33.259" v="3428" actId="20577"/>
          <ac:spMkLst>
            <pc:docMk/>
            <pc:sldMk cId="4253278880" sldId="2147473179"/>
            <ac:spMk id="2" creationId="{E4241C21-4511-63E5-8B02-34E1D38541CE}"/>
          </ac:spMkLst>
        </pc:spChg>
        <pc:spChg chg="del">
          <ac:chgData name="Khadija Aboulnasr" userId="d22ec628-29d2-4f3d-ab07-276d234a10dc" providerId="ADAL" clId="{E7C10BDD-5A29-450B-85F3-CC77D9CB49AF}" dt="2024-10-21T08:32:58.191" v="1837" actId="478"/>
          <ac:spMkLst>
            <pc:docMk/>
            <pc:sldMk cId="4253278880" sldId="2147473179"/>
            <ac:spMk id="3" creationId="{9F6CBA7A-DF70-7DEE-64E7-AC07D26A1BA2}"/>
          </ac:spMkLst>
        </pc:spChg>
        <pc:spChg chg="del">
          <ac:chgData name="Khadija Aboulnasr" userId="d22ec628-29d2-4f3d-ab07-276d234a10dc" providerId="ADAL" clId="{E7C10BDD-5A29-450B-85F3-CC77D9CB49AF}" dt="2024-10-21T08:33:00.893" v="1838" actId="478"/>
          <ac:spMkLst>
            <pc:docMk/>
            <pc:sldMk cId="4253278880" sldId="2147473179"/>
            <ac:spMk id="4" creationId="{24DC0FA7-F3D7-C97A-3F0F-23E4422F81F1}"/>
          </ac:spMkLst>
        </pc:spChg>
        <pc:picChg chg="add mod">
          <ac:chgData name="Khadija Aboulnasr" userId="d22ec628-29d2-4f3d-ab07-276d234a10dc" providerId="ADAL" clId="{E7C10BDD-5A29-450B-85F3-CC77D9CB49AF}" dt="2024-10-21T08:32:53.609" v="1836"/>
          <ac:picMkLst>
            <pc:docMk/>
            <pc:sldMk cId="4253278880" sldId="2147473179"/>
            <ac:picMk id="5" creationId="{1063D9F9-7EB1-0A84-29B9-3C73C9E83ABF}"/>
          </ac:picMkLst>
        </pc:picChg>
      </pc:sldChg>
      <pc:sldChg chg="addSp delSp modSp new mod ord addCm delCm modNotesTx">
        <pc:chgData name="Khadija Aboulnasr" userId="d22ec628-29d2-4f3d-ab07-276d234a10dc" providerId="ADAL" clId="{E7C10BDD-5A29-450B-85F3-CC77D9CB49AF}" dt="2024-10-28T12:32:01.256" v="3284" actId="14100"/>
        <pc:sldMkLst>
          <pc:docMk/>
          <pc:sldMk cId="1768714783" sldId="2147473180"/>
        </pc:sldMkLst>
        <pc:spChg chg="mod">
          <ac:chgData name="Khadija Aboulnasr" userId="d22ec628-29d2-4f3d-ab07-276d234a10dc" providerId="ADAL" clId="{E7C10BDD-5A29-450B-85F3-CC77D9CB49AF}" dt="2024-10-28T12:32:01.256" v="3284" actId="14100"/>
          <ac:spMkLst>
            <pc:docMk/>
            <pc:sldMk cId="1768714783" sldId="2147473180"/>
            <ac:spMk id="2" creationId="{E7A24C2E-2C3D-7F2B-EF74-CC02CFB537FB}"/>
          </ac:spMkLst>
        </pc:spChg>
        <pc:spChg chg="del">
          <ac:chgData name="Khadija Aboulnasr" userId="d22ec628-29d2-4f3d-ab07-276d234a10dc" providerId="ADAL" clId="{E7C10BDD-5A29-450B-85F3-CC77D9CB49AF}" dt="2024-10-21T08:32:46.192" v="1834" actId="478"/>
          <ac:spMkLst>
            <pc:docMk/>
            <pc:sldMk cId="1768714783" sldId="2147473180"/>
            <ac:spMk id="3" creationId="{CA942542-B162-4D4B-A62C-ED6774BAC56F}"/>
          </ac:spMkLst>
        </pc:spChg>
        <pc:spChg chg="add mod">
          <ac:chgData name="Khadija Aboulnasr" userId="d22ec628-29d2-4f3d-ab07-276d234a10dc" providerId="ADAL" clId="{E7C10BDD-5A29-450B-85F3-CC77D9CB49AF}" dt="2024-10-28T11:42:13.585" v="3248" actId="20577"/>
          <ac:spMkLst>
            <pc:docMk/>
            <pc:sldMk cId="1768714783" sldId="2147473180"/>
            <ac:spMk id="4" creationId="{0E569629-3910-54A1-7983-2B1B22018EA3}"/>
          </ac:spMkLst>
        </pc:spChg>
        <pc:spChg chg="del">
          <ac:chgData name="Khadija Aboulnasr" userId="d22ec628-29d2-4f3d-ab07-276d234a10dc" providerId="ADAL" clId="{E7C10BDD-5A29-450B-85F3-CC77D9CB49AF}" dt="2024-10-21T08:32:43.395" v="1833" actId="478"/>
          <ac:spMkLst>
            <pc:docMk/>
            <pc:sldMk cId="1768714783" sldId="2147473180"/>
            <ac:spMk id="4" creationId="{3E5C8D45-2B41-8520-5F8D-0BE5690C52BC}"/>
          </ac:spMkLst>
        </pc:spChg>
        <pc:picChg chg="add mod">
          <ac:chgData name="Khadija Aboulnasr" userId="d22ec628-29d2-4f3d-ab07-276d234a10dc" providerId="ADAL" clId="{E7C10BDD-5A29-450B-85F3-CC77D9CB49AF}" dt="2024-10-21T08:32:51.483" v="1835"/>
          <ac:picMkLst>
            <pc:docMk/>
            <pc:sldMk cId="1768714783" sldId="2147473180"/>
            <ac:picMk id="5" creationId="{ACF9DBA8-1112-0600-7E88-0CF23D2D25D2}"/>
          </ac:picMkLst>
        </pc:picChg>
        <pc:extLst>
          <p:ext xmlns:p="http://schemas.openxmlformats.org/presentationml/2006/main" uri="{D6D511B9-2390-475A-947B-AFAB55BFBCF1}">
            <pc226:cmChg xmlns:pc226="http://schemas.microsoft.com/office/powerpoint/2022/06/main/command" chg="add del">
              <pc226:chgData name="Khadija Aboulnasr" userId="d22ec628-29d2-4f3d-ab07-276d234a10dc" providerId="ADAL" clId="{E7C10BDD-5A29-450B-85F3-CC77D9CB49AF}" dt="2024-10-28T11:55:10.519" v="3251"/>
              <pc2:cmMkLst xmlns:pc2="http://schemas.microsoft.com/office/powerpoint/2019/9/main/command">
                <pc:docMk/>
                <pc:sldMk cId="1768714783" sldId="2147473180"/>
                <pc2:cmMk id="{A7977F78-68A1-4294-A3E6-8A5679D499FC}"/>
              </pc2:cmMkLst>
            </pc226:cmChg>
          </p:ext>
        </pc:extLst>
      </pc:sldChg>
      <pc:sldChg chg="add del">
        <pc:chgData name="Khadija Aboulnasr" userId="d22ec628-29d2-4f3d-ab07-276d234a10dc" providerId="ADAL" clId="{E7C10BDD-5A29-450B-85F3-CC77D9CB49AF}" dt="2024-10-23T08:27:34.100" v="1878" actId="2696"/>
        <pc:sldMkLst>
          <pc:docMk/>
          <pc:sldMk cId="2151972195" sldId="2147473181"/>
        </pc:sldMkLst>
      </pc:sldChg>
      <pc:sldChg chg="addSp delSp modSp add mod">
        <pc:chgData name="Khadija Aboulnasr" userId="d22ec628-29d2-4f3d-ab07-276d234a10dc" providerId="ADAL" clId="{E7C10BDD-5A29-450B-85F3-CC77D9CB49AF}" dt="2024-10-23T08:36:39.588" v="2004" actId="14100"/>
        <pc:sldMkLst>
          <pc:docMk/>
          <pc:sldMk cId="3005992534" sldId="2147473182"/>
        </pc:sldMkLst>
        <pc:spChg chg="del mod">
          <ac:chgData name="Khadija Aboulnasr" userId="d22ec628-29d2-4f3d-ab07-276d234a10dc" providerId="ADAL" clId="{E7C10BDD-5A29-450B-85F3-CC77D9CB49AF}" dt="2024-10-23T08:28:39.386" v="1885" actId="478"/>
          <ac:spMkLst>
            <pc:docMk/>
            <pc:sldMk cId="3005992534" sldId="2147473182"/>
            <ac:spMk id="3" creationId="{723988C7-4CF3-BE44-311E-A49FC8959C01}"/>
          </ac:spMkLst>
        </pc:spChg>
        <pc:spChg chg="add mod">
          <ac:chgData name="Khadija Aboulnasr" userId="d22ec628-29d2-4f3d-ab07-276d234a10dc" providerId="ADAL" clId="{E7C10BDD-5A29-450B-85F3-CC77D9CB49AF}" dt="2024-10-23T08:28:22.002" v="1883"/>
          <ac:spMkLst>
            <pc:docMk/>
            <pc:sldMk cId="3005992534" sldId="2147473182"/>
            <ac:spMk id="4" creationId="{43029E19-8DD4-2FDA-C8B0-B5AD32F9ECEF}"/>
          </ac:spMkLst>
        </pc:spChg>
        <pc:spChg chg="add mod">
          <ac:chgData name="Khadija Aboulnasr" userId="d22ec628-29d2-4f3d-ab07-276d234a10dc" providerId="ADAL" clId="{E7C10BDD-5A29-450B-85F3-CC77D9CB49AF}" dt="2024-10-23T08:29:46.055" v="1900" actId="571"/>
          <ac:spMkLst>
            <pc:docMk/>
            <pc:sldMk cId="3005992534" sldId="2147473182"/>
            <ac:spMk id="5" creationId="{FE75F022-5953-2162-D68D-6DF83D3B2EBC}"/>
          </ac:spMkLst>
        </pc:spChg>
        <pc:spChg chg="add mod">
          <ac:chgData name="Khadija Aboulnasr" userId="d22ec628-29d2-4f3d-ab07-276d234a10dc" providerId="ADAL" clId="{E7C10BDD-5A29-450B-85F3-CC77D9CB49AF}" dt="2024-10-23T08:29:46.055" v="1900" actId="571"/>
          <ac:spMkLst>
            <pc:docMk/>
            <pc:sldMk cId="3005992534" sldId="2147473182"/>
            <ac:spMk id="6" creationId="{6FFFACC0-977A-9B61-DC12-9BA93439700C}"/>
          </ac:spMkLst>
        </pc:spChg>
        <pc:spChg chg="add mod">
          <ac:chgData name="Khadija Aboulnasr" userId="d22ec628-29d2-4f3d-ab07-276d234a10dc" providerId="ADAL" clId="{E7C10BDD-5A29-450B-85F3-CC77D9CB49AF}" dt="2024-10-23T08:36:39.588" v="2004" actId="14100"/>
          <ac:spMkLst>
            <pc:docMk/>
            <pc:sldMk cId="3005992534" sldId="2147473182"/>
            <ac:spMk id="7" creationId="{2B0617B1-8D70-3912-A142-61E392F1AD97}"/>
          </ac:spMkLst>
        </pc:spChg>
        <pc:spChg chg="mod">
          <ac:chgData name="Khadija Aboulnasr" userId="d22ec628-29d2-4f3d-ab07-276d234a10dc" providerId="ADAL" clId="{E7C10BDD-5A29-450B-85F3-CC77D9CB49AF}" dt="2024-10-23T08:35:33.117" v="1955" actId="404"/>
          <ac:spMkLst>
            <pc:docMk/>
            <pc:sldMk cId="3005992534" sldId="2147473182"/>
            <ac:spMk id="8" creationId="{0A9D3E52-DA8E-5A3E-DA7A-AA826FFBB7B2}"/>
          </ac:spMkLst>
        </pc:spChg>
        <pc:spChg chg="mod">
          <ac:chgData name="Khadija Aboulnasr" userId="d22ec628-29d2-4f3d-ab07-276d234a10dc" providerId="ADAL" clId="{E7C10BDD-5A29-450B-85F3-CC77D9CB49AF}" dt="2024-10-23T08:35:33.117" v="1955" actId="404"/>
          <ac:spMkLst>
            <pc:docMk/>
            <pc:sldMk cId="3005992534" sldId="2147473182"/>
            <ac:spMk id="9" creationId="{C7F21207-87CC-9993-880C-A4B9F1BEC479}"/>
          </ac:spMkLst>
        </pc:spChg>
        <pc:spChg chg="mod">
          <ac:chgData name="Khadija Aboulnasr" userId="d22ec628-29d2-4f3d-ab07-276d234a10dc" providerId="ADAL" clId="{E7C10BDD-5A29-450B-85F3-CC77D9CB49AF}" dt="2024-10-23T08:35:33.117" v="1955" actId="404"/>
          <ac:spMkLst>
            <pc:docMk/>
            <pc:sldMk cId="3005992534" sldId="2147473182"/>
            <ac:spMk id="10" creationId="{0824A341-3251-FB97-E400-787A8C69D378}"/>
          </ac:spMkLst>
        </pc:spChg>
        <pc:spChg chg="del mod">
          <ac:chgData name="Khadija Aboulnasr" userId="d22ec628-29d2-4f3d-ab07-276d234a10dc" providerId="ADAL" clId="{E7C10BDD-5A29-450B-85F3-CC77D9CB49AF}" dt="2024-10-23T08:35:58.858" v="1957" actId="478"/>
          <ac:spMkLst>
            <pc:docMk/>
            <pc:sldMk cId="3005992534" sldId="2147473182"/>
            <ac:spMk id="11" creationId="{85851BA0-7D45-BA7E-E309-87B031F2DD7D}"/>
          </ac:spMkLst>
        </pc:spChg>
        <pc:spChg chg="mod">
          <ac:chgData name="Khadija Aboulnasr" userId="d22ec628-29d2-4f3d-ab07-276d234a10dc" providerId="ADAL" clId="{E7C10BDD-5A29-450B-85F3-CC77D9CB49AF}" dt="2024-10-23T08:35:33.117" v="1955" actId="404"/>
          <ac:spMkLst>
            <pc:docMk/>
            <pc:sldMk cId="3005992534" sldId="2147473182"/>
            <ac:spMk id="12" creationId="{33559495-FC1F-D713-9E1E-6464C1B6E6BE}"/>
          </ac:spMkLst>
        </pc:spChg>
        <pc:spChg chg="mod">
          <ac:chgData name="Khadija Aboulnasr" userId="d22ec628-29d2-4f3d-ab07-276d234a10dc" providerId="ADAL" clId="{E7C10BDD-5A29-450B-85F3-CC77D9CB49AF}" dt="2024-10-23T08:35:33.117" v="1955" actId="404"/>
          <ac:spMkLst>
            <pc:docMk/>
            <pc:sldMk cId="3005992534" sldId="2147473182"/>
            <ac:spMk id="13" creationId="{1031B363-DAF9-6FC9-E184-E79BA3FCEC50}"/>
          </ac:spMkLst>
        </pc:spChg>
        <pc:spChg chg="mod">
          <ac:chgData name="Khadija Aboulnasr" userId="d22ec628-29d2-4f3d-ab07-276d234a10dc" providerId="ADAL" clId="{E7C10BDD-5A29-450B-85F3-CC77D9CB49AF}" dt="2024-10-23T08:34:32.047" v="1951" actId="403"/>
          <ac:spMkLst>
            <pc:docMk/>
            <pc:sldMk cId="3005992534" sldId="2147473182"/>
            <ac:spMk id="15" creationId="{6DA546E0-DD99-F3D5-BA6B-596B549F9BBE}"/>
          </ac:spMkLst>
        </pc:spChg>
        <pc:picChg chg="mod">
          <ac:chgData name="Khadija Aboulnasr" userId="d22ec628-29d2-4f3d-ab07-276d234a10dc" providerId="ADAL" clId="{E7C10BDD-5A29-450B-85F3-CC77D9CB49AF}" dt="2024-10-23T08:28:43.686" v="1886" actId="1076"/>
          <ac:picMkLst>
            <pc:docMk/>
            <pc:sldMk cId="3005992534" sldId="2147473182"/>
            <ac:picMk id="2" creationId="{586CCC1E-7204-1A29-EAE7-160358939CB7}"/>
          </ac:picMkLst>
        </pc:picChg>
      </pc:sldChg>
      <pc:sldChg chg="delSp modSp add mod">
        <pc:chgData name="Khadija Aboulnasr" userId="d22ec628-29d2-4f3d-ab07-276d234a10dc" providerId="ADAL" clId="{E7C10BDD-5A29-450B-85F3-CC77D9CB49AF}" dt="2024-10-23T08:41:58.878" v="2106" actId="20577"/>
        <pc:sldMkLst>
          <pc:docMk/>
          <pc:sldMk cId="4061396394" sldId="2147473183"/>
        </pc:sldMkLst>
        <pc:spChg chg="del mod">
          <ac:chgData name="Khadija Aboulnasr" userId="d22ec628-29d2-4f3d-ab07-276d234a10dc" providerId="ADAL" clId="{E7C10BDD-5A29-450B-85F3-CC77D9CB49AF}" dt="2024-10-23T08:29:15.238" v="1895" actId="478"/>
          <ac:spMkLst>
            <pc:docMk/>
            <pc:sldMk cId="4061396394" sldId="2147473183"/>
            <ac:spMk id="3" creationId="{B66E9ECF-7FA8-620B-B781-81EF16A80B54}"/>
          </ac:spMkLst>
        </pc:spChg>
        <pc:spChg chg="mod">
          <ac:chgData name="Khadija Aboulnasr" userId="d22ec628-29d2-4f3d-ab07-276d234a10dc" providerId="ADAL" clId="{E7C10BDD-5A29-450B-85F3-CC77D9CB49AF}" dt="2024-10-23T08:41:58.878" v="2106" actId="20577"/>
          <ac:spMkLst>
            <pc:docMk/>
            <pc:sldMk cId="4061396394" sldId="2147473183"/>
            <ac:spMk id="19" creationId="{C78B7A1B-CF14-1EF4-39FB-13255FBCCCD6}"/>
          </ac:spMkLst>
        </pc:spChg>
        <pc:picChg chg="mod">
          <ac:chgData name="Khadija Aboulnasr" userId="d22ec628-29d2-4f3d-ab07-276d234a10dc" providerId="ADAL" clId="{E7C10BDD-5A29-450B-85F3-CC77D9CB49AF}" dt="2024-10-23T08:29:23.188" v="1896" actId="1076"/>
          <ac:picMkLst>
            <pc:docMk/>
            <pc:sldMk cId="4061396394" sldId="2147473183"/>
            <ac:picMk id="2" creationId="{4C53D8DF-8DB3-D8EA-3B92-22ADC2BA44E1}"/>
          </ac:picMkLst>
        </pc:picChg>
      </pc:sldChg>
      <pc:sldChg chg="addSp delSp modSp new del mod">
        <pc:chgData name="Khadija Aboulnasr" userId="d22ec628-29d2-4f3d-ab07-276d234a10dc" providerId="ADAL" clId="{E7C10BDD-5A29-450B-85F3-CC77D9CB49AF}" dt="2024-10-27T11:48:45.688" v="3093" actId="2696"/>
        <pc:sldMkLst>
          <pc:docMk/>
          <pc:sldMk cId="1363001993" sldId="2147473184"/>
        </pc:sldMkLst>
        <pc:spChg chg="mod">
          <ac:chgData name="Khadija Aboulnasr" userId="d22ec628-29d2-4f3d-ab07-276d234a10dc" providerId="ADAL" clId="{E7C10BDD-5A29-450B-85F3-CC77D9CB49AF}" dt="2024-10-23T12:48:25.834" v="2257" actId="14100"/>
          <ac:spMkLst>
            <pc:docMk/>
            <pc:sldMk cId="1363001993" sldId="2147473184"/>
            <ac:spMk id="3" creationId="{4309A6F7-D02D-7766-C1DA-E2A56E4C44E4}"/>
          </ac:spMkLst>
        </pc:spChg>
        <pc:spChg chg="del">
          <ac:chgData name="Khadija Aboulnasr" userId="d22ec628-29d2-4f3d-ab07-276d234a10dc" providerId="ADAL" clId="{E7C10BDD-5A29-450B-85F3-CC77D9CB49AF}" dt="2024-10-23T12:48:22.132" v="2256" actId="478"/>
          <ac:spMkLst>
            <pc:docMk/>
            <pc:sldMk cId="1363001993" sldId="2147473184"/>
            <ac:spMk id="4" creationId="{24EE2374-07B2-5B43-D965-C2565E4F8B0F}"/>
          </ac:spMkLst>
        </pc:spChg>
        <pc:picChg chg="add mod">
          <ac:chgData name="Khadija Aboulnasr" userId="d22ec628-29d2-4f3d-ab07-276d234a10dc" providerId="ADAL" clId="{E7C10BDD-5A29-450B-85F3-CC77D9CB49AF}" dt="2024-10-23T12:48:58.359" v="2258"/>
          <ac:picMkLst>
            <pc:docMk/>
            <pc:sldMk cId="1363001993" sldId="2147473184"/>
            <ac:picMk id="5" creationId="{2EF488C2-A6D2-3943-6AF1-5861FD9C4608}"/>
          </ac:picMkLst>
        </pc:picChg>
      </pc:sldChg>
      <pc:sldChg chg="addSp delSp modSp new del mod">
        <pc:chgData name="Khadija Aboulnasr" userId="d22ec628-29d2-4f3d-ab07-276d234a10dc" providerId="ADAL" clId="{E7C10BDD-5A29-450B-85F3-CC77D9CB49AF}" dt="2024-10-27T06:50:50.216" v="2569" actId="2696"/>
        <pc:sldMkLst>
          <pc:docMk/>
          <pc:sldMk cId="256133654" sldId="2147473185"/>
        </pc:sldMkLst>
        <pc:spChg chg="del">
          <ac:chgData name="Khadija Aboulnasr" userId="d22ec628-29d2-4f3d-ab07-276d234a10dc" providerId="ADAL" clId="{E7C10BDD-5A29-450B-85F3-CC77D9CB49AF}" dt="2024-10-23T12:53:23.072" v="2262" actId="478"/>
          <ac:spMkLst>
            <pc:docMk/>
            <pc:sldMk cId="256133654" sldId="2147473185"/>
            <ac:spMk id="2" creationId="{493D8002-14C4-DA50-9990-CC54C3029C4D}"/>
          </ac:spMkLst>
        </pc:spChg>
        <pc:spChg chg="del">
          <ac:chgData name="Khadija Aboulnasr" userId="d22ec628-29d2-4f3d-ab07-276d234a10dc" providerId="ADAL" clId="{E7C10BDD-5A29-450B-85F3-CC77D9CB49AF}" dt="2024-10-23T12:53:17.952" v="2261" actId="478"/>
          <ac:spMkLst>
            <pc:docMk/>
            <pc:sldMk cId="256133654" sldId="2147473185"/>
            <ac:spMk id="3" creationId="{44D56309-9880-6A32-76B8-7C45E4A7B9E4}"/>
          </ac:spMkLst>
        </pc:spChg>
        <pc:spChg chg="del">
          <ac:chgData name="Khadija Aboulnasr" userId="d22ec628-29d2-4f3d-ab07-276d234a10dc" providerId="ADAL" clId="{E7C10BDD-5A29-450B-85F3-CC77D9CB49AF}" dt="2024-10-23T12:53:14.985" v="2260" actId="478"/>
          <ac:spMkLst>
            <pc:docMk/>
            <pc:sldMk cId="256133654" sldId="2147473185"/>
            <ac:spMk id="4" creationId="{8297591C-F130-DCBA-D70A-EB580ACEF324}"/>
          </ac:spMkLst>
        </pc:spChg>
        <pc:picChg chg="add mod">
          <ac:chgData name="Khadija Aboulnasr" userId="d22ec628-29d2-4f3d-ab07-276d234a10dc" providerId="ADAL" clId="{E7C10BDD-5A29-450B-85F3-CC77D9CB49AF}" dt="2024-10-23T12:54:06.277" v="2272" actId="14100"/>
          <ac:picMkLst>
            <pc:docMk/>
            <pc:sldMk cId="256133654" sldId="2147473185"/>
            <ac:picMk id="6" creationId="{55687CE1-D55C-95C7-5C2D-6B4F1E2E9179}"/>
          </ac:picMkLst>
        </pc:picChg>
        <pc:picChg chg="add mod">
          <ac:chgData name="Khadija Aboulnasr" userId="d22ec628-29d2-4f3d-ab07-276d234a10dc" providerId="ADAL" clId="{E7C10BDD-5A29-450B-85F3-CC77D9CB49AF}" dt="2024-10-23T12:53:41.687" v="2268"/>
          <ac:picMkLst>
            <pc:docMk/>
            <pc:sldMk cId="256133654" sldId="2147473185"/>
            <ac:picMk id="7" creationId="{396A9593-A15F-86FC-3FBC-572AF0A99AA8}"/>
          </ac:picMkLst>
        </pc:picChg>
      </pc:sldChg>
      <pc:sldChg chg="addSp delSp modSp new mod">
        <pc:chgData name="Khadija Aboulnasr" userId="d22ec628-29d2-4f3d-ab07-276d234a10dc" providerId="ADAL" clId="{E7C10BDD-5A29-450B-85F3-CC77D9CB49AF}" dt="2024-10-27T06:48:53.968" v="2568" actId="21"/>
        <pc:sldMkLst>
          <pc:docMk/>
          <pc:sldMk cId="1652463114" sldId="2147473186"/>
        </pc:sldMkLst>
        <pc:spChg chg="del">
          <ac:chgData name="Khadija Aboulnasr" userId="d22ec628-29d2-4f3d-ab07-276d234a10dc" providerId="ADAL" clId="{E7C10BDD-5A29-450B-85F3-CC77D9CB49AF}" dt="2024-10-27T06:47:17.560" v="2559" actId="478"/>
          <ac:spMkLst>
            <pc:docMk/>
            <pc:sldMk cId="1652463114" sldId="2147473186"/>
            <ac:spMk id="2" creationId="{DCE44815-0D1E-6F9C-6D2F-38B5CA6F03D7}"/>
          </ac:spMkLst>
        </pc:spChg>
        <pc:spChg chg="del">
          <ac:chgData name="Khadija Aboulnasr" userId="d22ec628-29d2-4f3d-ab07-276d234a10dc" providerId="ADAL" clId="{E7C10BDD-5A29-450B-85F3-CC77D9CB49AF}" dt="2024-10-27T06:47:11.953" v="2557" actId="478"/>
          <ac:spMkLst>
            <pc:docMk/>
            <pc:sldMk cId="1652463114" sldId="2147473186"/>
            <ac:spMk id="3" creationId="{8A1A9A1D-FFC7-5CF7-3724-DB45169C6AB9}"/>
          </ac:spMkLst>
        </pc:spChg>
        <pc:spChg chg="del">
          <ac:chgData name="Khadija Aboulnasr" userId="d22ec628-29d2-4f3d-ab07-276d234a10dc" providerId="ADAL" clId="{E7C10BDD-5A29-450B-85F3-CC77D9CB49AF}" dt="2024-10-27T06:47:14.891" v="2558" actId="478"/>
          <ac:spMkLst>
            <pc:docMk/>
            <pc:sldMk cId="1652463114" sldId="2147473186"/>
            <ac:spMk id="4" creationId="{E005791C-73BF-B93E-11D1-134C9304F80C}"/>
          </ac:spMkLst>
        </pc:spChg>
        <pc:spChg chg="add">
          <ac:chgData name="Khadija Aboulnasr" userId="d22ec628-29d2-4f3d-ab07-276d234a10dc" providerId="ADAL" clId="{E7C10BDD-5A29-450B-85F3-CC77D9CB49AF}" dt="2024-10-27T06:47:36.913" v="2562"/>
          <ac:spMkLst>
            <pc:docMk/>
            <pc:sldMk cId="1652463114" sldId="2147473186"/>
            <ac:spMk id="7" creationId="{1B55659B-0070-C494-52E4-A4A44F68044D}"/>
          </ac:spMkLst>
        </pc:spChg>
        <pc:picChg chg="add del mod">
          <ac:chgData name="Khadija Aboulnasr" userId="d22ec628-29d2-4f3d-ab07-276d234a10dc" providerId="ADAL" clId="{E7C10BDD-5A29-450B-85F3-CC77D9CB49AF}" dt="2024-10-27T06:48:53.968" v="2568" actId="21"/>
          <ac:picMkLst>
            <pc:docMk/>
            <pc:sldMk cId="1652463114" sldId="2147473186"/>
            <ac:picMk id="6" creationId="{31B6CC2B-E780-5459-EE75-F1BFBD2DA98E}"/>
          </ac:picMkLst>
        </pc:picChg>
        <pc:picChg chg="add mod">
          <ac:chgData name="Khadija Aboulnasr" userId="d22ec628-29d2-4f3d-ab07-276d234a10dc" providerId="ADAL" clId="{E7C10BDD-5A29-450B-85F3-CC77D9CB49AF}" dt="2024-10-27T06:48:03.134" v="2565" actId="14100"/>
          <ac:picMkLst>
            <pc:docMk/>
            <pc:sldMk cId="1652463114" sldId="2147473186"/>
            <ac:picMk id="8" creationId="{4D4139D7-36A4-0947-BC6F-E504743DF09A}"/>
          </ac:picMkLst>
        </pc:picChg>
      </pc:sldChg>
      <pc:sldChg chg="addSp delSp modSp new mod ord modTransition modAnim addCm delCm modCm modNotesTx">
        <pc:chgData name="Khadija Aboulnasr" userId="d22ec628-29d2-4f3d-ab07-276d234a10dc" providerId="ADAL" clId="{E7C10BDD-5A29-450B-85F3-CC77D9CB49AF}" dt="2024-10-28T11:55:31.243" v="3264" actId="20577"/>
        <pc:sldMkLst>
          <pc:docMk/>
          <pc:sldMk cId="3957126047" sldId="2147473187"/>
        </pc:sldMkLst>
        <pc:spChg chg="mod">
          <ac:chgData name="Khadija Aboulnasr" userId="d22ec628-29d2-4f3d-ab07-276d234a10dc" providerId="ADAL" clId="{E7C10BDD-5A29-450B-85F3-CC77D9CB49AF}" dt="2024-10-24T09:08:16.092" v="2551" actId="14100"/>
          <ac:spMkLst>
            <pc:docMk/>
            <pc:sldMk cId="3957126047" sldId="2147473187"/>
            <ac:spMk id="2" creationId="{99088A1F-25A9-8687-A3AB-8F7E99281D11}"/>
          </ac:spMkLst>
        </pc:spChg>
        <pc:spChg chg="del">
          <ac:chgData name="Khadija Aboulnasr" userId="d22ec628-29d2-4f3d-ab07-276d234a10dc" providerId="ADAL" clId="{E7C10BDD-5A29-450B-85F3-CC77D9CB49AF}" dt="2024-10-24T06:55:30.213" v="2278" actId="478"/>
          <ac:spMkLst>
            <pc:docMk/>
            <pc:sldMk cId="3957126047" sldId="2147473187"/>
            <ac:spMk id="3" creationId="{A6CCA110-ABD9-CC55-B31C-B5A2C2E1DA83}"/>
          </ac:spMkLst>
        </pc:spChg>
        <pc:spChg chg="del">
          <ac:chgData name="Khadija Aboulnasr" userId="d22ec628-29d2-4f3d-ab07-276d234a10dc" providerId="ADAL" clId="{E7C10BDD-5A29-450B-85F3-CC77D9CB49AF}" dt="2024-10-24T06:55:27.436" v="2277" actId="478"/>
          <ac:spMkLst>
            <pc:docMk/>
            <pc:sldMk cId="3957126047" sldId="2147473187"/>
            <ac:spMk id="4" creationId="{E37C552D-FA66-D22F-EC0E-80F744F3DD1E}"/>
          </ac:spMkLst>
        </pc:spChg>
        <pc:spChg chg="add del">
          <ac:chgData name="Khadija Aboulnasr" userId="d22ec628-29d2-4f3d-ab07-276d234a10dc" providerId="ADAL" clId="{E7C10BDD-5A29-450B-85F3-CC77D9CB49AF}" dt="2024-10-24T06:57:41.273" v="2295" actId="22"/>
          <ac:spMkLst>
            <pc:docMk/>
            <pc:sldMk cId="3957126047" sldId="2147473187"/>
            <ac:spMk id="8" creationId="{B804DECC-3E04-E5F0-66B8-3A7009F9E9E0}"/>
          </ac:spMkLst>
        </pc:spChg>
        <pc:graphicFrameChg chg="add del modGraphic">
          <ac:chgData name="Khadija Aboulnasr" userId="d22ec628-29d2-4f3d-ab07-276d234a10dc" providerId="ADAL" clId="{E7C10BDD-5A29-450B-85F3-CC77D9CB49AF}" dt="2024-10-24T06:55:20.501" v="2276" actId="1032"/>
          <ac:graphicFrameMkLst>
            <pc:docMk/>
            <pc:sldMk cId="3957126047" sldId="2147473187"/>
            <ac:graphicFrameMk id="5" creationId="{A51ED5A5-AD62-7ADB-AB2E-898FAF351B45}"/>
          </ac:graphicFrameMkLst>
        </pc:graphicFrameChg>
        <pc:graphicFrameChg chg="add mod modGraphic">
          <ac:chgData name="Khadija Aboulnasr" userId="d22ec628-29d2-4f3d-ab07-276d234a10dc" providerId="ADAL" clId="{E7C10BDD-5A29-450B-85F3-CC77D9CB49AF}" dt="2024-10-28T11:55:31.243" v="3264" actId="20577"/>
          <ac:graphicFrameMkLst>
            <pc:docMk/>
            <pc:sldMk cId="3957126047" sldId="2147473187"/>
            <ac:graphicFrameMk id="6" creationId="{7F7C6FA5-19BE-2ACE-3EE8-4BB6881D693B}"/>
          </ac:graphicFrameMkLst>
        </pc:graphicFrameChg>
        <pc:picChg chg="add mod">
          <ac:chgData name="Khadija Aboulnasr" userId="d22ec628-29d2-4f3d-ab07-276d234a10dc" providerId="ADAL" clId="{E7C10BDD-5A29-450B-85F3-CC77D9CB49AF}" dt="2024-10-24T06:58:06.503" v="2299"/>
          <ac:picMkLst>
            <pc:docMk/>
            <pc:sldMk cId="3957126047" sldId="2147473187"/>
            <ac:picMk id="9" creationId="{CF31E9D5-4E70-6C32-8D9E-5C28F0430086}"/>
          </ac:picMkLst>
        </pc:picChg>
        <pc:extLst>
          <p:ext xmlns:p="http://schemas.openxmlformats.org/presentationml/2006/main" uri="{D6D511B9-2390-475A-947B-AFAB55BFBCF1}">
            <pc226:cmChg xmlns:pc226="http://schemas.microsoft.com/office/powerpoint/2022/06/main/command" chg="add del">
              <pc226:chgData name="Khadija Aboulnasr" userId="d22ec628-29d2-4f3d-ab07-276d234a10dc" providerId="ADAL" clId="{E7C10BDD-5A29-450B-85F3-CC77D9CB49AF}" dt="2024-10-28T11:54:56.402" v="3249"/>
              <pc2:cmMkLst xmlns:pc2="http://schemas.microsoft.com/office/powerpoint/2019/9/main/command">
                <pc:docMk/>
                <pc:sldMk cId="3957126047" sldId="2147473187"/>
                <pc2:cmMk id="{FB694078-8FC5-460C-A5DD-3DD66A4598D6}"/>
              </pc2:cmMkLst>
              <pc226:cmRplyChg chg="add">
                <pc226:chgData name="Khadija Aboulnasr" userId="d22ec628-29d2-4f3d-ab07-276d234a10dc" providerId="ADAL" clId="{E7C10BDD-5A29-450B-85F3-CC77D9CB49AF}" dt="2024-10-27T11:38:18.702" v="3082"/>
                <pc2:cmRplyMkLst xmlns:pc2="http://schemas.microsoft.com/office/powerpoint/2019/9/main/command">
                  <pc:docMk/>
                  <pc:sldMk cId="3957126047" sldId="2147473187"/>
                  <pc2:cmMk id="{FB694078-8FC5-460C-A5DD-3DD66A4598D6}"/>
                  <pc2:cmRplyMk id="{A8549851-9060-4B5C-9618-244A0F4D57B9}"/>
                </pc2:cmRplyMkLst>
              </pc226:cmRplyChg>
            </pc226:cmChg>
          </p:ext>
        </pc:extLst>
      </pc:sldChg>
      <pc:sldChg chg="addSp delSp modSp new mod ord addCm delCm modNotesTx">
        <pc:chgData name="Khadija Aboulnasr" userId="d22ec628-29d2-4f3d-ab07-276d234a10dc" providerId="ADAL" clId="{E7C10BDD-5A29-450B-85F3-CC77D9CB49AF}" dt="2024-10-28T11:56:00.857" v="3265"/>
        <pc:sldMkLst>
          <pc:docMk/>
          <pc:sldMk cId="3794844059" sldId="2147473188"/>
        </pc:sldMkLst>
        <pc:spChg chg="mod">
          <ac:chgData name="Khadija Aboulnasr" userId="d22ec628-29d2-4f3d-ab07-276d234a10dc" providerId="ADAL" clId="{E7C10BDD-5A29-450B-85F3-CC77D9CB49AF}" dt="2024-10-28T08:19:29.255" v="3184" actId="14100"/>
          <ac:spMkLst>
            <pc:docMk/>
            <pc:sldMk cId="3794844059" sldId="2147473188"/>
            <ac:spMk id="2" creationId="{730F49AB-57DE-22D9-1D53-4F6B7628C2D5}"/>
          </ac:spMkLst>
        </pc:spChg>
        <pc:spChg chg="del">
          <ac:chgData name="Khadija Aboulnasr" userId="d22ec628-29d2-4f3d-ab07-276d234a10dc" providerId="ADAL" clId="{E7C10BDD-5A29-450B-85F3-CC77D9CB49AF}" dt="2024-10-27T10:03:40.007" v="2781" actId="1032"/>
          <ac:spMkLst>
            <pc:docMk/>
            <pc:sldMk cId="3794844059" sldId="2147473188"/>
            <ac:spMk id="3" creationId="{919E4C89-B086-00B9-E7EA-D7A73C0784AF}"/>
          </ac:spMkLst>
        </pc:spChg>
        <pc:graphicFrameChg chg="add mod modGraphic">
          <ac:chgData name="Khadija Aboulnasr" userId="d22ec628-29d2-4f3d-ab07-276d234a10dc" providerId="ADAL" clId="{E7C10BDD-5A29-450B-85F3-CC77D9CB49AF}" dt="2024-10-27T13:59:18.944" v="3094" actId="20577"/>
          <ac:graphicFrameMkLst>
            <pc:docMk/>
            <pc:sldMk cId="3794844059" sldId="2147473188"/>
            <ac:graphicFrameMk id="5" creationId="{20289FED-47D5-6806-80B0-971AAA41F3BA}"/>
          </ac:graphicFrameMkLst>
        </pc:graphicFrameChg>
        <pc:picChg chg="add mod">
          <ac:chgData name="Khadija Aboulnasr" userId="d22ec628-29d2-4f3d-ab07-276d234a10dc" providerId="ADAL" clId="{E7C10BDD-5A29-450B-85F3-CC77D9CB49AF}" dt="2024-10-27T10:03:27.341" v="2780"/>
          <ac:picMkLst>
            <pc:docMk/>
            <pc:sldMk cId="3794844059" sldId="2147473188"/>
            <ac:picMk id="4" creationId="{808E6FB8-7FF5-AC6A-F011-E23CC4D3D773}"/>
          </ac:picMkLst>
        </pc:picChg>
        <pc:picChg chg="add mod">
          <ac:chgData name="Khadija Aboulnasr" userId="d22ec628-29d2-4f3d-ab07-276d234a10dc" providerId="ADAL" clId="{E7C10BDD-5A29-450B-85F3-CC77D9CB49AF}" dt="2024-10-27T10:09:26.874" v="2811" actId="1076"/>
          <ac:picMkLst>
            <pc:docMk/>
            <pc:sldMk cId="3794844059" sldId="2147473188"/>
            <ac:picMk id="7" creationId="{0FE0FAF6-1E82-7F10-5461-7271AC584B11}"/>
          </ac:picMkLst>
        </pc:picChg>
        <pc:picChg chg="add del mod">
          <ac:chgData name="Khadija Aboulnasr" userId="d22ec628-29d2-4f3d-ab07-276d234a10dc" providerId="ADAL" clId="{E7C10BDD-5A29-450B-85F3-CC77D9CB49AF}" dt="2024-10-27T10:16:46.552" v="2932" actId="14100"/>
          <ac:picMkLst>
            <pc:docMk/>
            <pc:sldMk cId="3794844059" sldId="2147473188"/>
            <ac:picMk id="9" creationId="{B74D9AFE-FA4E-CA79-A164-6CA4801A83E7}"/>
          </ac:picMkLst>
        </pc:picChg>
        <pc:picChg chg="add mod">
          <ac:chgData name="Khadija Aboulnasr" userId="d22ec628-29d2-4f3d-ab07-276d234a10dc" providerId="ADAL" clId="{E7C10BDD-5A29-450B-85F3-CC77D9CB49AF}" dt="2024-10-27T10:16:33.975" v="2928" actId="14100"/>
          <ac:picMkLst>
            <pc:docMk/>
            <pc:sldMk cId="3794844059" sldId="2147473188"/>
            <ac:picMk id="11" creationId="{A47228A6-F9AB-2F6B-2E6C-9BD6CB534F0E}"/>
          </ac:picMkLst>
        </pc:picChg>
        <pc:picChg chg="add mod">
          <ac:chgData name="Khadija Aboulnasr" userId="d22ec628-29d2-4f3d-ab07-276d234a10dc" providerId="ADAL" clId="{E7C10BDD-5A29-450B-85F3-CC77D9CB49AF}" dt="2024-10-27T10:14:09.694" v="2860" actId="14100"/>
          <ac:picMkLst>
            <pc:docMk/>
            <pc:sldMk cId="3794844059" sldId="2147473188"/>
            <ac:picMk id="13" creationId="{EF9152EF-F726-56AA-43E9-68C1E8E3FA3C}"/>
          </ac:picMkLst>
        </pc:picChg>
        <pc:extLst>
          <p:ext xmlns:p="http://schemas.openxmlformats.org/presentationml/2006/main" uri="{D6D511B9-2390-475A-947B-AFAB55BFBCF1}">
            <pc226:cmChg xmlns:pc226="http://schemas.microsoft.com/office/powerpoint/2022/06/main/command" chg="add del">
              <pc226:chgData name="Khadija Aboulnasr" userId="d22ec628-29d2-4f3d-ab07-276d234a10dc" providerId="ADAL" clId="{E7C10BDD-5A29-450B-85F3-CC77D9CB49AF}" dt="2024-10-28T11:56:00.857" v="3265"/>
              <pc2:cmMkLst xmlns:pc2="http://schemas.microsoft.com/office/powerpoint/2019/9/main/command">
                <pc:docMk/>
                <pc:sldMk cId="3794844059" sldId="2147473188"/>
                <pc2:cmMk id="{C6FB5364-88F1-4893-AC28-27F7F7D87A53}"/>
              </pc2:cmMkLst>
            </pc226:cmChg>
          </p:ext>
        </pc:extLst>
      </pc:sldChg>
      <pc:sldChg chg="modSp add mod">
        <pc:chgData name="Khadija Aboulnasr" userId="d22ec628-29d2-4f3d-ab07-276d234a10dc" providerId="ADAL" clId="{E7C10BDD-5A29-450B-85F3-CC77D9CB49AF}" dt="2024-10-29T07:55:59.503" v="3427" actId="113"/>
        <pc:sldMkLst>
          <pc:docMk/>
          <pc:sldMk cId="546899728" sldId="2147473189"/>
        </pc:sldMkLst>
        <pc:spChg chg="mod">
          <ac:chgData name="Khadija Aboulnasr" userId="d22ec628-29d2-4f3d-ab07-276d234a10dc" providerId="ADAL" clId="{E7C10BDD-5A29-450B-85F3-CC77D9CB49AF}" dt="2024-10-29T07:55:59.503" v="3427" actId="113"/>
          <ac:spMkLst>
            <pc:docMk/>
            <pc:sldMk cId="546899728" sldId="2147473189"/>
            <ac:spMk id="4" creationId="{F9C1D92F-F107-07A6-857B-860C05EA8B49}"/>
          </ac:spMkLst>
        </pc:spChg>
        <pc:spChg chg="mod">
          <ac:chgData name="Khadija Aboulnasr" userId="d22ec628-29d2-4f3d-ab07-276d234a10dc" providerId="ADAL" clId="{E7C10BDD-5A29-450B-85F3-CC77D9CB49AF}" dt="2024-10-29T07:55:30.475" v="3426" actId="14100"/>
          <ac:spMkLst>
            <pc:docMk/>
            <pc:sldMk cId="546899728" sldId="2147473189"/>
            <ac:spMk id="6" creationId="{F97D39EA-4902-05BF-F1DC-8B778AC084DB}"/>
          </ac:spMkLst>
        </pc:spChg>
      </pc:sldChg>
      <pc:sldChg chg="delSp new del mod">
        <pc:chgData name="Khadija Aboulnasr" userId="d22ec628-29d2-4f3d-ab07-276d234a10dc" providerId="ADAL" clId="{E7C10BDD-5A29-450B-85F3-CC77D9CB49AF}" dt="2024-11-03T07:00:50.804" v="3434" actId="2696"/>
        <pc:sldMkLst>
          <pc:docMk/>
          <pc:sldMk cId="2604142697" sldId="2147473190"/>
        </pc:sldMkLst>
        <pc:spChg chg="del">
          <ac:chgData name="Khadija Aboulnasr" userId="d22ec628-29d2-4f3d-ab07-276d234a10dc" providerId="ADAL" clId="{E7C10BDD-5A29-450B-85F3-CC77D9CB49AF}" dt="2024-11-03T07:00:35.772" v="3430" actId="478"/>
          <ac:spMkLst>
            <pc:docMk/>
            <pc:sldMk cId="2604142697" sldId="2147473190"/>
            <ac:spMk id="3" creationId="{929F61CC-CBC4-5810-6E42-8351558CFACC}"/>
          </ac:spMkLst>
        </pc:spChg>
      </pc:sldChg>
      <pc:sldChg chg="addSp delSp modSp add del mod">
        <pc:chgData name="Khadija Aboulnasr" userId="d22ec628-29d2-4f3d-ab07-276d234a10dc" providerId="ADAL" clId="{E7C10BDD-5A29-450B-85F3-CC77D9CB49AF}" dt="2024-11-04T15:05:20.697" v="4038" actId="47"/>
        <pc:sldMkLst>
          <pc:docMk/>
          <pc:sldMk cId="2478514261" sldId="2147473191"/>
        </pc:sldMkLst>
        <pc:spChg chg="mod">
          <ac:chgData name="Khadija Aboulnasr" userId="d22ec628-29d2-4f3d-ab07-276d234a10dc" providerId="ADAL" clId="{E7C10BDD-5A29-450B-85F3-CC77D9CB49AF}" dt="2024-11-03T07:01:27.360" v="3471" actId="20577"/>
          <ac:spMkLst>
            <pc:docMk/>
            <pc:sldMk cId="2478514261" sldId="2147473191"/>
            <ac:spMk id="2" creationId="{E3DB85CC-802A-69C6-3C13-2FA89F4E15FC}"/>
          </ac:spMkLst>
        </pc:spChg>
        <pc:spChg chg="add del mod">
          <ac:chgData name="Khadija Aboulnasr" userId="d22ec628-29d2-4f3d-ab07-276d234a10dc" providerId="ADAL" clId="{E7C10BDD-5A29-450B-85F3-CC77D9CB49AF}" dt="2024-11-03T07:02:02.894" v="3474" actId="478"/>
          <ac:spMkLst>
            <pc:docMk/>
            <pc:sldMk cId="2478514261" sldId="2147473191"/>
            <ac:spMk id="5" creationId="{3DD273F3-EB0D-1402-B325-0F97711E2777}"/>
          </ac:spMkLst>
        </pc:spChg>
        <pc:graphicFrameChg chg="add mod">
          <ac:chgData name="Khadija Aboulnasr" userId="d22ec628-29d2-4f3d-ab07-276d234a10dc" providerId="ADAL" clId="{E7C10BDD-5A29-450B-85F3-CC77D9CB49AF}" dt="2024-11-04T14:59:58.637" v="3978" actId="14100"/>
          <ac:graphicFrameMkLst>
            <pc:docMk/>
            <pc:sldMk cId="2478514261" sldId="2147473191"/>
            <ac:graphicFrameMk id="4" creationId="{41017DE4-3FD3-9238-A828-7EBFA0C4EE6E}"/>
          </ac:graphicFrameMkLst>
        </pc:graphicFrameChg>
        <pc:graphicFrameChg chg="add mod modGraphic">
          <ac:chgData name="Khadija Aboulnasr" userId="d22ec628-29d2-4f3d-ab07-276d234a10dc" providerId="ADAL" clId="{E7C10BDD-5A29-450B-85F3-CC77D9CB49AF}" dt="2024-11-04T15:00:25.399" v="3987" actId="14100"/>
          <ac:graphicFrameMkLst>
            <pc:docMk/>
            <pc:sldMk cId="2478514261" sldId="2147473191"/>
            <ac:graphicFrameMk id="7" creationId="{DC7D06D3-69C6-87D6-E4C4-A72023889084}"/>
          </ac:graphicFrameMkLst>
        </pc:graphicFrameChg>
        <pc:picChg chg="add mod">
          <ac:chgData name="Khadija Aboulnasr" userId="d22ec628-29d2-4f3d-ab07-276d234a10dc" providerId="ADAL" clId="{E7C10BDD-5A29-450B-85F3-CC77D9CB49AF}" dt="2024-11-03T07:01:17.761" v="3457"/>
          <ac:picMkLst>
            <pc:docMk/>
            <pc:sldMk cId="2478514261" sldId="2147473191"/>
            <ac:picMk id="3" creationId="{C0F1C221-0E62-09D9-1790-A877269286ED}"/>
          </ac:picMkLst>
        </pc:picChg>
        <pc:picChg chg="del mod">
          <ac:chgData name="Khadija Aboulnasr" userId="d22ec628-29d2-4f3d-ab07-276d234a10dc" providerId="ADAL" clId="{E7C10BDD-5A29-450B-85F3-CC77D9CB49AF}" dt="2024-11-03T07:02:00.143" v="3473" actId="478"/>
          <ac:picMkLst>
            <pc:docMk/>
            <pc:sldMk cId="2478514261" sldId="2147473191"/>
            <ac:picMk id="6" creationId="{E6600E0A-FF74-1B09-FF9F-38EE2401558A}"/>
          </ac:picMkLst>
        </pc:picChg>
      </pc:sldChg>
      <pc:sldChg chg="addSp delSp modSp new mod">
        <pc:chgData name="Khadija Aboulnasr" userId="d22ec628-29d2-4f3d-ab07-276d234a10dc" providerId="ADAL" clId="{E7C10BDD-5A29-450B-85F3-CC77D9CB49AF}" dt="2024-11-04T15:08:12.636" v="4042" actId="14100"/>
        <pc:sldMkLst>
          <pc:docMk/>
          <pc:sldMk cId="2142682240" sldId="2147473192"/>
        </pc:sldMkLst>
        <pc:spChg chg="mod">
          <ac:chgData name="Khadija Aboulnasr" userId="d22ec628-29d2-4f3d-ab07-276d234a10dc" providerId="ADAL" clId="{E7C10BDD-5A29-450B-85F3-CC77D9CB49AF}" dt="2024-11-04T14:57:10.215" v="3950" actId="27636"/>
          <ac:spMkLst>
            <pc:docMk/>
            <pc:sldMk cId="2142682240" sldId="2147473192"/>
            <ac:spMk id="2" creationId="{F489A912-984A-0E2C-A5DD-4EC72A19705A}"/>
          </ac:spMkLst>
        </pc:spChg>
        <pc:spChg chg="del">
          <ac:chgData name="Khadija Aboulnasr" userId="d22ec628-29d2-4f3d-ab07-276d234a10dc" providerId="ADAL" clId="{E7C10BDD-5A29-450B-85F3-CC77D9CB49AF}" dt="2024-11-04T14:53:39.744" v="3919" actId="478"/>
          <ac:spMkLst>
            <pc:docMk/>
            <pc:sldMk cId="2142682240" sldId="2147473192"/>
            <ac:spMk id="3" creationId="{CE309998-2CC1-E3E7-1C3F-D602E3A6E8A5}"/>
          </ac:spMkLst>
        </pc:spChg>
        <pc:spChg chg="del">
          <ac:chgData name="Khadija Aboulnasr" userId="d22ec628-29d2-4f3d-ab07-276d234a10dc" providerId="ADAL" clId="{E7C10BDD-5A29-450B-85F3-CC77D9CB49AF}" dt="2024-11-04T14:53:37.281" v="3918" actId="478"/>
          <ac:spMkLst>
            <pc:docMk/>
            <pc:sldMk cId="2142682240" sldId="2147473192"/>
            <ac:spMk id="4" creationId="{E93AD5C0-7787-B9FD-7CFB-65FFFC82CF3D}"/>
          </ac:spMkLst>
        </pc:spChg>
        <pc:spChg chg="mod">
          <ac:chgData name="Khadija Aboulnasr" userId="d22ec628-29d2-4f3d-ab07-276d234a10dc" providerId="ADAL" clId="{E7C10BDD-5A29-450B-85F3-CC77D9CB49AF}" dt="2024-11-04T15:04:04.422" v="4036" actId="120"/>
          <ac:spMkLst>
            <pc:docMk/>
            <pc:sldMk cId="2142682240" sldId="2147473192"/>
            <ac:spMk id="7" creationId="{011F18FC-F2CD-EEF3-781A-EED823C326B0}"/>
          </ac:spMkLst>
        </pc:spChg>
        <pc:spChg chg="mod">
          <ac:chgData name="Khadija Aboulnasr" userId="d22ec628-29d2-4f3d-ab07-276d234a10dc" providerId="ADAL" clId="{E7C10BDD-5A29-450B-85F3-CC77D9CB49AF}" dt="2024-11-04T15:04:26.268" v="4037" actId="403"/>
          <ac:spMkLst>
            <pc:docMk/>
            <pc:sldMk cId="2142682240" sldId="2147473192"/>
            <ac:spMk id="8" creationId="{64F344E8-FC29-3603-C866-131DEA004BC5}"/>
          </ac:spMkLst>
        </pc:spChg>
        <pc:spChg chg="mod">
          <ac:chgData name="Khadija Aboulnasr" userId="d22ec628-29d2-4f3d-ab07-276d234a10dc" providerId="ADAL" clId="{E7C10BDD-5A29-450B-85F3-CC77D9CB49AF}" dt="2024-11-04T14:55:19.104" v="3931" actId="18245"/>
          <ac:spMkLst>
            <pc:docMk/>
            <pc:sldMk cId="2142682240" sldId="2147473192"/>
            <ac:spMk id="9" creationId="{BA795D4A-AB10-44B8-6FE1-D8E640F037A5}"/>
          </ac:spMkLst>
        </pc:spChg>
        <pc:spChg chg="mod">
          <ac:chgData name="Khadija Aboulnasr" userId="d22ec628-29d2-4f3d-ab07-276d234a10dc" providerId="ADAL" clId="{E7C10BDD-5A29-450B-85F3-CC77D9CB49AF}" dt="2024-11-04T15:04:04.422" v="4036" actId="120"/>
          <ac:spMkLst>
            <pc:docMk/>
            <pc:sldMk cId="2142682240" sldId="2147473192"/>
            <ac:spMk id="10" creationId="{32EF2E09-2EB9-A9B8-FFDC-5E10E952E1A4}"/>
          </ac:spMkLst>
        </pc:spChg>
        <pc:spChg chg="mod">
          <ac:chgData name="Khadija Aboulnasr" userId="d22ec628-29d2-4f3d-ab07-276d234a10dc" providerId="ADAL" clId="{E7C10BDD-5A29-450B-85F3-CC77D9CB49AF}" dt="2024-11-04T15:04:26.268" v="4037" actId="403"/>
          <ac:spMkLst>
            <pc:docMk/>
            <pc:sldMk cId="2142682240" sldId="2147473192"/>
            <ac:spMk id="11" creationId="{7104E572-F440-8527-22A3-4A77C01BF695}"/>
          </ac:spMkLst>
        </pc:spChg>
        <pc:spChg chg="mod">
          <ac:chgData name="Khadija Aboulnasr" userId="d22ec628-29d2-4f3d-ab07-276d234a10dc" providerId="ADAL" clId="{E7C10BDD-5A29-450B-85F3-CC77D9CB49AF}" dt="2024-11-04T14:55:19.104" v="3931" actId="18245"/>
          <ac:spMkLst>
            <pc:docMk/>
            <pc:sldMk cId="2142682240" sldId="2147473192"/>
            <ac:spMk id="12" creationId="{B44A3951-6073-45C0-97F9-13A260EAE16F}"/>
          </ac:spMkLst>
        </pc:spChg>
        <pc:spChg chg="mod">
          <ac:chgData name="Khadija Aboulnasr" userId="d22ec628-29d2-4f3d-ab07-276d234a10dc" providerId="ADAL" clId="{E7C10BDD-5A29-450B-85F3-CC77D9CB49AF}" dt="2024-11-04T15:04:04.422" v="4036" actId="120"/>
          <ac:spMkLst>
            <pc:docMk/>
            <pc:sldMk cId="2142682240" sldId="2147473192"/>
            <ac:spMk id="13" creationId="{6DBFD9F5-8F59-8FBD-9AE6-7456162E8221}"/>
          </ac:spMkLst>
        </pc:spChg>
        <pc:spChg chg="mod">
          <ac:chgData name="Khadija Aboulnasr" userId="d22ec628-29d2-4f3d-ab07-276d234a10dc" providerId="ADAL" clId="{E7C10BDD-5A29-450B-85F3-CC77D9CB49AF}" dt="2024-11-04T15:04:26.268" v="4037" actId="403"/>
          <ac:spMkLst>
            <pc:docMk/>
            <pc:sldMk cId="2142682240" sldId="2147473192"/>
            <ac:spMk id="14" creationId="{996EA786-A6D0-576F-D7B6-683911803B69}"/>
          </ac:spMkLst>
        </pc:spChg>
        <pc:spChg chg="mod">
          <ac:chgData name="Khadija Aboulnasr" userId="d22ec628-29d2-4f3d-ab07-276d234a10dc" providerId="ADAL" clId="{E7C10BDD-5A29-450B-85F3-CC77D9CB49AF}" dt="2024-11-04T14:55:19.104" v="3931" actId="18245"/>
          <ac:spMkLst>
            <pc:docMk/>
            <pc:sldMk cId="2142682240" sldId="2147473192"/>
            <ac:spMk id="15" creationId="{A5A9B030-F0F5-0B84-E288-3E57E97F6DD2}"/>
          </ac:spMkLst>
        </pc:spChg>
        <pc:spChg chg="mod">
          <ac:chgData name="Khadija Aboulnasr" userId="d22ec628-29d2-4f3d-ab07-276d234a10dc" providerId="ADAL" clId="{E7C10BDD-5A29-450B-85F3-CC77D9CB49AF}" dt="2024-11-04T15:04:04.422" v="4036" actId="120"/>
          <ac:spMkLst>
            <pc:docMk/>
            <pc:sldMk cId="2142682240" sldId="2147473192"/>
            <ac:spMk id="16" creationId="{DBF25703-973B-2CD7-3933-2535A7E7EB25}"/>
          </ac:spMkLst>
        </pc:spChg>
        <pc:spChg chg="mod">
          <ac:chgData name="Khadija Aboulnasr" userId="d22ec628-29d2-4f3d-ab07-276d234a10dc" providerId="ADAL" clId="{E7C10BDD-5A29-450B-85F3-CC77D9CB49AF}" dt="2024-11-04T15:08:12.636" v="4042" actId="14100"/>
          <ac:spMkLst>
            <pc:docMk/>
            <pc:sldMk cId="2142682240" sldId="2147473192"/>
            <ac:spMk id="17" creationId="{CD34FFE0-F2D2-2374-219F-3750AEAC95D0}"/>
          </ac:spMkLst>
        </pc:spChg>
        <pc:spChg chg="del mod">
          <ac:chgData name="Khadija Aboulnasr" userId="d22ec628-29d2-4f3d-ab07-276d234a10dc" providerId="ADAL" clId="{E7C10BDD-5A29-450B-85F3-CC77D9CB49AF}" dt="2024-11-04T14:56:04.046" v="3938" actId="478"/>
          <ac:spMkLst>
            <pc:docMk/>
            <pc:sldMk cId="2142682240" sldId="2147473192"/>
            <ac:spMk id="18" creationId="{5465A529-3D8A-8DB7-AE9C-EF47F49CC848}"/>
          </ac:spMkLst>
        </pc:spChg>
        <pc:spChg chg="del mod">
          <ac:chgData name="Khadija Aboulnasr" userId="d22ec628-29d2-4f3d-ab07-276d234a10dc" providerId="ADAL" clId="{E7C10BDD-5A29-450B-85F3-CC77D9CB49AF}" dt="2024-11-04T14:56:04.046" v="3938" actId="478"/>
          <ac:spMkLst>
            <pc:docMk/>
            <pc:sldMk cId="2142682240" sldId="2147473192"/>
            <ac:spMk id="19" creationId="{3949C249-2A56-253A-116D-A82164D74BE3}"/>
          </ac:spMkLst>
        </pc:spChg>
        <pc:spChg chg="del mod">
          <ac:chgData name="Khadija Aboulnasr" userId="d22ec628-29d2-4f3d-ab07-276d234a10dc" providerId="ADAL" clId="{E7C10BDD-5A29-450B-85F3-CC77D9CB49AF}" dt="2024-11-04T14:56:04.046" v="3938" actId="478"/>
          <ac:spMkLst>
            <pc:docMk/>
            <pc:sldMk cId="2142682240" sldId="2147473192"/>
            <ac:spMk id="20" creationId="{B8007F9C-2CC5-10F7-F81D-BF5AB2BE16E0}"/>
          </ac:spMkLst>
        </pc:spChg>
        <pc:spChg chg="del mod">
          <ac:chgData name="Khadija Aboulnasr" userId="d22ec628-29d2-4f3d-ab07-276d234a10dc" providerId="ADAL" clId="{E7C10BDD-5A29-450B-85F3-CC77D9CB49AF}" dt="2024-11-04T14:56:04.046" v="3938" actId="478"/>
          <ac:spMkLst>
            <pc:docMk/>
            <pc:sldMk cId="2142682240" sldId="2147473192"/>
            <ac:spMk id="21" creationId="{7BCE37D5-F399-EA83-2779-EC818E917161}"/>
          </ac:spMkLst>
        </pc:spChg>
        <pc:spChg chg="del mod">
          <ac:chgData name="Khadija Aboulnasr" userId="d22ec628-29d2-4f3d-ab07-276d234a10dc" providerId="ADAL" clId="{E7C10BDD-5A29-450B-85F3-CC77D9CB49AF}" dt="2024-11-04T14:56:04.046" v="3938" actId="478"/>
          <ac:spMkLst>
            <pc:docMk/>
            <pc:sldMk cId="2142682240" sldId="2147473192"/>
            <ac:spMk id="22" creationId="{9F2C67F6-51FB-9DF8-085A-34757D6D4875}"/>
          </ac:spMkLst>
        </pc:spChg>
        <pc:spChg chg="del mod">
          <ac:chgData name="Khadija Aboulnasr" userId="d22ec628-29d2-4f3d-ab07-276d234a10dc" providerId="ADAL" clId="{E7C10BDD-5A29-450B-85F3-CC77D9CB49AF}" dt="2024-11-04T14:56:04.046" v="3938" actId="478"/>
          <ac:spMkLst>
            <pc:docMk/>
            <pc:sldMk cId="2142682240" sldId="2147473192"/>
            <ac:spMk id="23" creationId="{CCE805EC-C405-535E-56EF-D00135326EA3}"/>
          </ac:spMkLst>
        </pc:spChg>
        <pc:spChg chg="del mod">
          <ac:chgData name="Khadija Aboulnasr" userId="d22ec628-29d2-4f3d-ab07-276d234a10dc" providerId="ADAL" clId="{E7C10BDD-5A29-450B-85F3-CC77D9CB49AF}" dt="2024-11-04T14:56:04.046" v="3938" actId="478"/>
          <ac:spMkLst>
            <pc:docMk/>
            <pc:sldMk cId="2142682240" sldId="2147473192"/>
            <ac:spMk id="24" creationId="{044ED563-4BB2-53C7-B671-760C34371782}"/>
          </ac:spMkLst>
        </pc:spChg>
        <pc:spChg chg="del mod">
          <ac:chgData name="Khadija Aboulnasr" userId="d22ec628-29d2-4f3d-ab07-276d234a10dc" providerId="ADAL" clId="{E7C10BDD-5A29-450B-85F3-CC77D9CB49AF}" dt="2024-11-04T14:56:04.046" v="3938" actId="478"/>
          <ac:spMkLst>
            <pc:docMk/>
            <pc:sldMk cId="2142682240" sldId="2147473192"/>
            <ac:spMk id="25" creationId="{EF2031F7-B44B-90F5-5E4F-C1D7CC75DF29}"/>
          </ac:spMkLst>
        </pc:spChg>
        <pc:spChg chg="del mod">
          <ac:chgData name="Khadija Aboulnasr" userId="d22ec628-29d2-4f3d-ab07-276d234a10dc" providerId="ADAL" clId="{E7C10BDD-5A29-450B-85F3-CC77D9CB49AF}" dt="2024-11-04T14:56:04.046" v="3938" actId="478"/>
          <ac:spMkLst>
            <pc:docMk/>
            <pc:sldMk cId="2142682240" sldId="2147473192"/>
            <ac:spMk id="26" creationId="{5DF6B57D-7E97-7A0E-71EF-9728EA82B32C}"/>
          </ac:spMkLst>
        </pc:spChg>
        <pc:spChg chg="del mod">
          <ac:chgData name="Khadija Aboulnasr" userId="d22ec628-29d2-4f3d-ab07-276d234a10dc" providerId="ADAL" clId="{E7C10BDD-5A29-450B-85F3-CC77D9CB49AF}" dt="2024-11-04T14:56:04.046" v="3938" actId="478"/>
          <ac:spMkLst>
            <pc:docMk/>
            <pc:sldMk cId="2142682240" sldId="2147473192"/>
            <ac:spMk id="27" creationId="{53A340FC-7104-08B4-1876-D065116F2247}"/>
          </ac:spMkLst>
        </pc:spChg>
        <pc:spChg chg="del mod">
          <ac:chgData name="Khadija Aboulnasr" userId="d22ec628-29d2-4f3d-ab07-276d234a10dc" providerId="ADAL" clId="{E7C10BDD-5A29-450B-85F3-CC77D9CB49AF}" dt="2024-11-04T14:56:04.046" v="3938" actId="478"/>
          <ac:spMkLst>
            <pc:docMk/>
            <pc:sldMk cId="2142682240" sldId="2147473192"/>
            <ac:spMk id="28" creationId="{5353D5DD-DBBF-65CA-67A8-710239A1B9BF}"/>
          </ac:spMkLst>
        </pc:spChg>
        <pc:spChg chg="del mod">
          <ac:chgData name="Khadija Aboulnasr" userId="d22ec628-29d2-4f3d-ab07-276d234a10dc" providerId="ADAL" clId="{E7C10BDD-5A29-450B-85F3-CC77D9CB49AF}" dt="2024-11-04T14:56:04.046" v="3938" actId="478"/>
          <ac:spMkLst>
            <pc:docMk/>
            <pc:sldMk cId="2142682240" sldId="2147473192"/>
            <ac:spMk id="29" creationId="{D37C096D-54DE-887E-01AA-1B14B2C77BB9}"/>
          </ac:spMkLst>
        </pc:spChg>
        <pc:spChg chg="mod">
          <ac:chgData name="Khadija Aboulnasr" userId="d22ec628-29d2-4f3d-ab07-276d234a10dc" providerId="ADAL" clId="{E7C10BDD-5A29-450B-85F3-CC77D9CB49AF}" dt="2024-11-04T15:04:04.422" v="4036" actId="120"/>
          <ac:spMkLst>
            <pc:docMk/>
            <pc:sldMk cId="2142682240" sldId="2147473192"/>
            <ac:spMk id="31" creationId="{D13CBB0B-7458-755F-CA10-5160B5161B74}"/>
          </ac:spMkLst>
        </pc:spChg>
        <pc:spChg chg="mod">
          <ac:chgData name="Khadija Aboulnasr" userId="d22ec628-29d2-4f3d-ab07-276d234a10dc" providerId="ADAL" clId="{E7C10BDD-5A29-450B-85F3-CC77D9CB49AF}" dt="2024-11-04T15:04:26.268" v="4037" actId="403"/>
          <ac:spMkLst>
            <pc:docMk/>
            <pc:sldMk cId="2142682240" sldId="2147473192"/>
            <ac:spMk id="32" creationId="{11A4ACC4-5CEE-2E88-40B6-49F0C9D83315}"/>
          </ac:spMkLst>
        </pc:spChg>
        <pc:spChg chg="mod">
          <ac:chgData name="Khadija Aboulnasr" userId="d22ec628-29d2-4f3d-ab07-276d234a10dc" providerId="ADAL" clId="{E7C10BDD-5A29-450B-85F3-CC77D9CB49AF}" dt="2024-11-04T15:03:39.058" v="4029" actId="571"/>
          <ac:spMkLst>
            <pc:docMk/>
            <pc:sldMk cId="2142682240" sldId="2147473192"/>
            <ac:spMk id="33" creationId="{7C68EE7C-E6AE-1980-76B2-20A91B1AF1DE}"/>
          </ac:spMkLst>
        </pc:spChg>
        <pc:spChg chg="mod">
          <ac:chgData name="Khadija Aboulnasr" userId="d22ec628-29d2-4f3d-ab07-276d234a10dc" providerId="ADAL" clId="{E7C10BDD-5A29-450B-85F3-CC77D9CB49AF}" dt="2024-11-04T15:04:04.422" v="4036" actId="120"/>
          <ac:spMkLst>
            <pc:docMk/>
            <pc:sldMk cId="2142682240" sldId="2147473192"/>
            <ac:spMk id="34" creationId="{4EB64C1E-CB7C-7B5A-AFCB-49BF337E679D}"/>
          </ac:spMkLst>
        </pc:spChg>
        <pc:spChg chg="mod">
          <ac:chgData name="Khadija Aboulnasr" userId="d22ec628-29d2-4f3d-ab07-276d234a10dc" providerId="ADAL" clId="{E7C10BDD-5A29-450B-85F3-CC77D9CB49AF}" dt="2024-11-04T15:04:26.268" v="4037" actId="403"/>
          <ac:spMkLst>
            <pc:docMk/>
            <pc:sldMk cId="2142682240" sldId="2147473192"/>
            <ac:spMk id="35" creationId="{E9F83A0D-90D8-4A7B-ABF5-DA287036A735}"/>
          </ac:spMkLst>
        </pc:spChg>
        <pc:spChg chg="mod">
          <ac:chgData name="Khadija Aboulnasr" userId="d22ec628-29d2-4f3d-ab07-276d234a10dc" providerId="ADAL" clId="{E7C10BDD-5A29-450B-85F3-CC77D9CB49AF}" dt="2024-11-04T15:03:39.058" v="4029" actId="571"/>
          <ac:spMkLst>
            <pc:docMk/>
            <pc:sldMk cId="2142682240" sldId="2147473192"/>
            <ac:spMk id="36" creationId="{6E9837E8-5D01-483B-A57B-BA3ECBF282F8}"/>
          </ac:spMkLst>
        </pc:spChg>
        <pc:spChg chg="mod">
          <ac:chgData name="Khadija Aboulnasr" userId="d22ec628-29d2-4f3d-ab07-276d234a10dc" providerId="ADAL" clId="{E7C10BDD-5A29-450B-85F3-CC77D9CB49AF}" dt="2024-11-04T15:04:04.422" v="4036" actId="120"/>
          <ac:spMkLst>
            <pc:docMk/>
            <pc:sldMk cId="2142682240" sldId="2147473192"/>
            <ac:spMk id="37" creationId="{69952B73-508B-B883-FDB3-D110600D3A95}"/>
          </ac:spMkLst>
        </pc:spChg>
        <pc:spChg chg="mod">
          <ac:chgData name="Khadija Aboulnasr" userId="d22ec628-29d2-4f3d-ab07-276d234a10dc" providerId="ADAL" clId="{E7C10BDD-5A29-450B-85F3-CC77D9CB49AF}" dt="2024-11-04T15:08:08.899" v="4041" actId="14100"/>
          <ac:spMkLst>
            <pc:docMk/>
            <pc:sldMk cId="2142682240" sldId="2147473192"/>
            <ac:spMk id="38" creationId="{CB25D5CD-EE5A-D11C-53DF-0908707B22F2}"/>
          </ac:spMkLst>
        </pc:spChg>
        <pc:spChg chg="mod">
          <ac:chgData name="Khadija Aboulnasr" userId="d22ec628-29d2-4f3d-ab07-276d234a10dc" providerId="ADAL" clId="{E7C10BDD-5A29-450B-85F3-CC77D9CB49AF}" dt="2024-11-04T15:03:39.058" v="4029" actId="571"/>
          <ac:spMkLst>
            <pc:docMk/>
            <pc:sldMk cId="2142682240" sldId="2147473192"/>
            <ac:spMk id="39" creationId="{7A6A4C84-3CC3-4689-2B7D-EAF9BB26C0C8}"/>
          </ac:spMkLst>
        </pc:spChg>
        <pc:spChg chg="mod">
          <ac:chgData name="Khadija Aboulnasr" userId="d22ec628-29d2-4f3d-ab07-276d234a10dc" providerId="ADAL" clId="{E7C10BDD-5A29-450B-85F3-CC77D9CB49AF}" dt="2024-11-04T15:04:04.422" v="4036" actId="120"/>
          <ac:spMkLst>
            <pc:docMk/>
            <pc:sldMk cId="2142682240" sldId="2147473192"/>
            <ac:spMk id="40" creationId="{1420BE11-F1E3-72AB-1341-DC9E17750BEE}"/>
          </ac:spMkLst>
        </pc:spChg>
        <pc:spChg chg="mod">
          <ac:chgData name="Khadija Aboulnasr" userId="d22ec628-29d2-4f3d-ab07-276d234a10dc" providerId="ADAL" clId="{E7C10BDD-5A29-450B-85F3-CC77D9CB49AF}" dt="2024-11-04T15:04:26.268" v="4037" actId="403"/>
          <ac:spMkLst>
            <pc:docMk/>
            <pc:sldMk cId="2142682240" sldId="2147473192"/>
            <ac:spMk id="41" creationId="{56FC2CF9-0C9D-5B87-28AA-B0A0F440A5BA}"/>
          </ac:spMkLst>
        </pc:spChg>
        <pc:spChg chg="del mod">
          <ac:chgData name="Khadija Aboulnasr" userId="d22ec628-29d2-4f3d-ab07-276d234a10dc" providerId="ADAL" clId="{E7C10BDD-5A29-450B-85F3-CC77D9CB49AF}" dt="2024-11-04T14:55:52.072" v="3937" actId="478"/>
          <ac:spMkLst>
            <pc:docMk/>
            <pc:sldMk cId="2142682240" sldId="2147473192"/>
            <ac:spMk id="42" creationId="{4D252FAE-91BC-2D1C-FD65-76B945B91E10}"/>
          </ac:spMkLst>
        </pc:spChg>
        <pc:spChg chg="del mod">
          <ac:chgData name="Khadija Aboulnasr" userId="d22ec628-29d2-4f3d-ab07-276d234a10dc" providerId="ADAL" clId="{E7C10BDD-5A29-450B-85F3-CC77D9CB49AF}" dt="2024-11-04T14:55:52.072" v="3937" actId="478"/>
          <ac:spMkLst>
            <pc:docMk/>
            <pc:sldMk cId="2142682240" sldId="2147473192"/>
            <ac:spMk id="43" creationId="{9B70EBD4-E846-14A1-6E8D-A0B284DD736D}"/>
          </ac:spMkLst>
        </pc:spChg>
        <pc:spChg chg="del mod">
          <ac:chgData name="Khadija Aboulnasr" userId="d22ec628-29d2-4f3d-ab07-276d234a10dc" providerId="ADAL" clId="{E7C10BDD-5A29-450B-85F3-CC77D9CB49AF}" dt="2024-11-04T14:55:52.072" v="3937" actId="478"/>
          <ac:spMkLst>
            <pc:docMk/>
            <pc:sldMk cId="2142682240" sldId="2147473192"/>
            <ac:spMk id="44" creationId="{F293815E-33F8-69C5-4105-5F9560BB5F11}"/>
          </ac:spMkLst>
        </pc:spChg>
        <pc:spChg chg="del mod">
          <ac:chgData name="Khadija Aboulnasr" userId="d22ec628-29d2-4f3d-ab07-276d234a10dc" providerId="ADAL" clId="{E7C10BDD-5A29-450B-85F3-CC77D9CB49AF}" dt="2024-11-04T14:55:52.072" v="3937" actId="478"/>
          <ac:spMkLst>
            <pc:docMk/>
            <pc:sldMk cId="2142682240" sldId="2147473192"/>
            <ac:spMk id="45" creationId="{1C6CD036-E65F-966B-70DF-EAD5C2CA65DC}"/>
          </ac:spMkLst>
        </pc:spChg>
        <pc:spChg chg="del mod">
          <ac:chgData name="Khadija Aboulnasr" userId="d22ec628-29d2-4f3d-ab07-276d234a10dc" providerId="ADAL" clId="{E7C10BDD-5A29-450B-85F3-CC77D9CB49AF}" dt="2024-11-04T14:55:52.072" v="3937" actId="478"/>
          <ac:spMkLst>
            <pc:docMk/>
            <pc:sldMk cId="2142682240" sldId="2147473192"/>
            <ac:spMk id="46" creationId="{4B82DFBB-390D-1B5F-2BD5-285F2B978AE5}"/>
          </ac:spMkLst>
        </pc:spChg>
        <pc:spChg chg="del mod">
          <ac:chgData name="Khadija Aboulnasr" userId="d22ec628-29d2-4f3d-ab07-276d234a10dc" providerId="ADAL" clId="{E7C10BDD-5A29-450B-85F3-CC77D9CB49AF}" dt="2024-11-04T14:55:52.072" v="3937" actId="478"/>
          <ac:spMkLst>
            <pc:docMk/>
            <pc:sldMk cId="2142682240" sldId="2147473192"/>
            <ac:spMk id="47" creationId="{90F7BF66-0CE3-5C7D-B7E7-90ECE590E9B9}"/>
          </ac:spMkLst>
        </pc:spChg>
        <pc:spChg chg="del mod">
          <ac:chgData name="Khadija Aboulnasr" userId="d22ec628-29d2-4f3d-ab07-276d234a10dc" providerId="ADAL" clId="{E7C10BDD-5A29-450B-85F3-CC77D9CB49AF}" dt="2024-11-04T14:55:52.072" v="3937" actId="478"/>
          <ac:spMkLst>
            <pc:docMk/>
            <pc:sldMk cId="2142682240" sldId="2147473192"/>
            <ac:spMk id="48" creationId="{B79CB7AC-51BD-29D6-3333-BE71955A532C}"/>
          </ac:spMkLst>
        </pc:spChg>
        <pc:spChg chg="del mod">
          <ac:chgData name="Khadija Aboulnasr" userId="d22ec628-29d2-4f3d-ab07-276d234a10dc" providerId="ADAL" clId="{E7C10BDD-5A29-450B-85F3-CC77D9CB49AF}" dt="2024-11-04T14:55:52.072" v="3937" actId="478"/>
          <ac:spMkLst>
            <pc:docMk/>
            <pc:sldMk cId="2142682240" sldId="2147473192"/>
            <ac:spMk id="49" creationId="{223F7707-9659-5563-10D0-BFA0A038EC7B}"/>
          </ac:spMkLst>
        </pc:spChg>
        <pc:spChg chg="del mod">
          <ac:chgData name="Khadija Aboulnasr" userId="d22ec628-29d2-4f3d-ab07-276d234a10dc" providerId="ADAL" clId="{E7C10BDD-5A29-450B-85F3-CC77D9CB49AF}" dt="2024-11-04T14:55:52.072" v="3937" actId="478"/>
          <ac:spMkLst>
            <pc:docMk/>
            <pc:sldMk cId="2142682240" sldId="2147473192"/>
            <ac:spMk id="50" creationId="{D49F459B-B2DA-B0BE-E962-9C79E04CF2D9}"/>
          </ac:spMkLst>
        </pc:spChg>
        <pc:spChg chg="del mod">
          <ac:chgData name="Khadija Aboulnasr" userId="d22ec628-29d2-4f3d-ab07-276d234a10dc" providerId="ADAL" clId="{E7C10BDD-5A29-450B-85F3-CC77D9CB49AF}" dt="2024-11-04T14:55:52.072" v="3937" actId="478"/>
          <ac:spMkLst>
            <pc:docMk/>
            <pc:sldMk cId="2142682240" sldId="2147473192"/>
            <ac:spMk id="51" creationId="{77D4B4A1-88BB-3723-68D7-52B0590F9857}"/>
          </ac:spMkLst>
        </pc:spChg>
        <pc:spChg chg="del mod">
          <ac:chgData name="Khadija Aboulnasr" userId="d22ec628-29d2-4f3d-ab07-276d234a10dc" providerId="ADAL" clId="{E7C10BDD-5A29-450B-85F3-CC77D9CB49AF}" dt="2024-11-04T14:55:52.072" v="3937" actId="478"/>
          <ac:spMkLst>
            <pc:docMk/>
            <pc:sldMk cId="2142682240" sldId="2147473192"/>
            <ac:spMk id="52" creationId="{511717FC-D5AC-CD28-F900-743D404DCB32}"/>
          </ac:spMkLst>
        </pc:spChg>
        <pc:spChg chg="del mod">
          <ac:chgData name="Khadija Aboulnasr" userId="d22ec628-29d2-4f3d-ab07-276d234a10dc" providerId="ADAL" clId="{E7C10BDD-5A29-450B-85F3-CC77D9CB49AF}" dt="2024-11-04T14:55:52.072" v="3937" actId="478"/>
          <ac:spMkLst>
            <pc:docMk/>
            <pc:sldMk cId="2142682240" sldId="2147473192"/>
            <ac:spMk id="53" creationId="{DCE78C6C-550A-7948-2D98-A0C97B8E04E8}"/>
          </ac:spMkLst>
        </pc:spChg>
        <pc:spChg chg="add del">
          <ac:chgData name="Khadija Aboulnasr" userId="d22ec628-29d2-4f3d-ab07-276d234a10dc" providerId="ADAL" clId="{E7C10BDD-5A29-450B-85F3-CC77D9CB49AF}" dt="2024-11-04T14:58:25.385" v="3967" actId="22"/>
          <ac:spMkLst>
            <pc:docMk/>
            <pc:sldMk cId="2142682240" sldId="2147473192"/>
            <ac:spMk id="56" creationId="{814BBBCA-393F-2257-BFD8-90371737F297}"/>
          </ac:spMkLst>
        </pc:spChg>
        <pc:spChg chg="add del">
          <ac:chgData name="Khadija Aboulnasr" userId="d22ec628-29d2-4f3d-ab07-276d234a10dc" providerId="ADAL" clId="{E7C10BDD-5A29-450B-85F3-CC77D9CB49AF}" dt="2024-11-04T14:59:25.001" v="3975" actId="22"/>
          <ac:spMkLst>
            <pc:docMk/>
            <pc:sldMk cId="2142682240" sldId="2147473192"/>
            <ac:spMk id="58" creationId="{72310A4A-3C89-68DF-5229-7D47F8754479}"/>
          </ac:spMkLst>
        </pc:spChg>
        <pc:spChg chg="add mod">
          <ac:chgData name="Khadija Aboulnasr" userId="d22ec628-29d2-4f3d-ab07-276d234a10dc" providerId="ADAL" clId="{E7C10BDD-5A29-450B-85F3-CC77D9CB49AF}" dt="2024-11-04T15:03:39.058" v="4029" actId="571"/>
          <ac:spMkLst>
            <pc:docMk/>
            <pc:sldMk cId="2142682240" sldId="2147473192"/>
            <ac:spMk id="59" creationId="{33C60845-9F66-0D66-25A8-ED9C8E9A3FCA}"/>
          </ac:spMkLst>
        </pc:spChg>
        <pc:spChg chg="add mod">
          <ac:chgData name="Khadija Aboulnasr" userId="d22ec628-29d2-4f3d-ab07-276d234a10dc" providerId="ADAL" clId="{E7C10BDD-5A29-450B-85F3-CC77D9CB49AF}" dt="2024-11-04T15:03:39.058" v="4029" actId="571"/>
          <ac:spMkLst>
            <pc:docMk/>
            <pc:sldMk cId="2142682240" sldId="2147473192"/>
            <ac:spMk id="60" creationId="{4D1E22AE-97FE-6F6F-51B2-876CFB739995}"/>
          </ac:spMkLst>
        </pc:spChg>
        <pc:grpChg chg="mod">
          <ac:chgData name="Khadija Aboulnasr" userId="d22ec628-29d2-4f3d-ab07-276d234a10dc" providerId="ADAL" clId="{E7C10BDD-5A29-450B-85F3-CC77D9CB49AF}" dt="2024-11-04T14:57:27.481" v="3955" actId="14100"/>
          <ac:grpSpMkLst>
            <pc:docMk/>
            <pc:sldMk cId="2142682240" sldId="2147473192"/>
            <ac:grpSpMk id="6" creationId="{FBF75DD2-9D0A-38F9-E410-EAE87F90FA9F}"/>
          </ac:grpSpMkLst>
        </pc:grpChg>
        <pc:grpChg chg="add mod">
          <ac:chgData name="Khadija Aboulnasr" userId="d22ec628-29d2-4f3d-ab07-276d234a10dc" providerId="ADAL" clId="{E7C10BDD-5A29-450B-85F3-CC77D9CB49AF}" dt="2024-11-04T15:03:39.058" v="4029" actId="571"/>
          <ac:grpSpMkLst>
            <pc:docMk/>
            <pc:sldMk cId="2142682240" sldId="2147473192"/>
            <ac:grpSpMk id="30" creationId="{B0C91492-F234-7B22-E0F4-12142EABE59A}"/>
          </ac:grpSpMkLst>
        </pc:grpChg>
        <pc:graphicFrameChg chg="add del mod modGraphic">
          <ac:chgData name="Khadija Aboulnasr" userId="d22ec628-29d2-4f3d-ab07-276d234a10dc" providerId="ADAL" clId="{E7C10BDD-5A29-450B-85F3-CC77D9CB49AF}" dt="2024-11-04T14:55:19.104" v="3931" actId="18245"/>
          <ac:graphicFrameMkLst>
            <pc:docMk/>
            <pc:sldMk cId="2142682240" sldId="2147473192"/>
            <ac:graphicFrameMk id="5" creationId="{FAC25804-8358-0E77-DDE7-D4FE808A1491}"/>
          </ac:graphicFrameMkLst>
        </pc:graphicFrameChg>
        <pc:picChg chg="add mod">
          <ac:chgData name="Khadija Aboulnasr" userId="d22ec628-29d2-4f3d-ab07-276d234a10dc" providerId="ADAL" clId="{E7C10BDD-5A29-450B-85F3-CC77D9CB49AF}" dt="2024-11-04T14:57:02.659" v="3947"/>
          <ac:picMkLst>
            <pc:docMk/>
            <pc:sldMk cId="2142682240" sldId="2147473192"/>
            <ac:picMk id="54" creationId="{B5EC9FCA-5053-72B0-8C7B-56D2389876A2}"/>
          </ac:picMkLst>
        </pc:picChg>
      </pc:sldChg>
      <pc:sldChg chg="add del">
        <pc:chgData name="Khadija Aboulnasr" userId="d22ec628-29d2-4f3d-ab07-276d234a10dc" providerId="ADAL" clId="{E7C10BDD-5A29-450B-85F3-CC77D9CB49AF}" dt="2024-11-04T15:05:22.180" v="4039" actId="47"/>
        <pc:sldMkLst>
          <pc:docMk/>
          <pc:sldMk cId="9983835" sldId="2147473193"/>
        </pc:sldMkLst>
      </pc:sldChg>
      <pc:sldChg chg="addSp delSp modSp new del mod">
        <pc:chgData name="Khadija Aboulnasr" userId="d22ec628-29d2-4f3d-ab07-276d234a10dc" providerId="ADAL" clId="{E7C10BDD-5A29-450B-85F3-CC77D9CB49AF}" dt="2024-11-04T15:05:23.155" v="4040" actId="47"/>
        <pc:sldMkLst>
          <pc:docMk/>
          <pc:sldMk cId="1268929085" sldId="2147473194"/>
        </pc:sldMkLst>
        <pc:spChg chg="mod">
          <ac:chgData name="Khadija Aboulnasr" userId="d22ec628-29d2-4f3d-ab07-276d234a10dc" providerId="ADAL" clId="{E7C10BDD-5A29-450B-85F3-CC77D9CB49AF}" dt="2024-11-04T15:00:55.345" v="3997" actId="27636"/>
          <ac:spMkLst>
            <pc:docMk/>
            <pc:sldMk cId="1268929085" sldId="2147473194"/>
            <ac:spMk id="2" creationId="{8236D0ED-DA02-4C15-9194-401ACCA09C2C}"/>
          </ac:spMkLst>
        </pc:spChg>
        <pc:spChg chg="del">
          <ac:chgData name="Khadija Aboulnasr" userId="d22ec628-29d2-4f3d-ab07-276d234a10dc" providerId="ADAL" clId="{E7C10BDD-5A29-450B-85F3-CC77D9CB49AF}" dt="2024-11-04T15:00:46.921" v="3992" actId="478"/>
          <ac:spMkLst>
            <pc:docMk/>
            <pc:sldMk cId="1268929085" sldId="2147473194"/>
            <ac:spMk id="3" creationId="{F989B816-9CD3-839D-8F11-C5137B15221D}"/>
          </ac:spMkLst>
        </pc:spChg>
        <pc:spChg chg="del">
          <ac:chgData name="Khadija Aboulnasr" userId="d22ec628-29d2-4f3d-ab07-276d234a10dc" providerId="ADAL" clId="{E7C10BDD-5A29-450B-85F3-CC77D9CB49AF}" dt="2024-11-04T15:00:44.614" v="3991" actId="478"/>
          <ac:spMkLst>
            <pc:docMk/>
            <pc:sldMk cId="1268929085" sldId="2147473194"/>
            <ac:spMk id="4" creationId="{0F7AB9EA-C34F-B3BD-58A2-38121C29780A}"/>
          </ac:spMkLst>
        </pc:spChg>
        <pc:graphicFrameChg chg="add mod">
          <ac:chgData name="Khadija Aboulnasr" userId="d22ec628-29d2-4f3d-ab07-276d234a10dc" providerId="ADAL" clId="{E7C10BDD-5A29-450B-85F3-CC77D9CB49AF}" dt="2024-11-04T15:01:26.356" v="4007" actId="14100"/>
          <ac:graphicFrameMkLst>
            <pc:docMk/>
            <pc:sldMk cId="1268929085" sldId="2147473194"/>
            <ac:graphicFrameMk id="5" creationId="{D7058AAD-C924-5C3D-3541-1CDE76D1A387}"/>
          </ac:graphicFrameMkLst>
        </pc:graphicFrameChg>
      </pc:sldChg>
      <pc:sldMasterChg chg="delSldLayout">
        <pc:chgData name="Khadija Aboulnasr" userId="d22ec628-29d2-4f3d-ab07-276d234a10dc" providerId="ADAL" clId="{E7C10BDD-5A29-450B-85F3-CC77D9CB49AF}" dt="2024-10-20T08:01:31.772" v="1199" actId="2696"/>
        <pc:sldMasterMkLst>
          <pc:docMk/>
          <pc:sldMasterMk cId="0" sldId="2147483648"/>
        </pc:sldMasterMkLst>
        <pc:sldLayoutChg chg="del">
          <pc:chgData name="Khadija Aboulnasr" userId="d22ec628-29d2-4f3d-ab07-276d234a10dc" providerId="ADAL" clId="{E7C10BDD-5A29-450B-85F3-CC77D9CB49AF}" dt="2024-10-20T08:01:31.772" v="1199" actId="2696"/>
          <pc:sldLayoutMkLst>
            <pc:docMk/>
            <pc:sldMasterMk cId="0" sldId="2147483648"/>
            <pc:sldLayoutMk cId="3700312417" sldId="2147483691"/>
          </pc:sldLayoutMkLst>
        </pc:sldLayoutChg>
        <pc:sldLayoutChg chg="del">
          <pc:chgData name="Khadija Aboulnasr" userId="d22ec628-29d2-4f3d-ab07-276d234a10dc" providerId="ADAL" clId="{E7C10BDD-5A29-450B-85F3-CC77D9CB49AF}" dt="2024-10-20T08:00:54.575" v="1195" actId="2696"/>
          <pc:sldLayoutMkLst>
            <pc:docMk/>
            <pc:sldMasterMk cId="0" sldId="2147483648"/>
            <pc:sldLayoutMk cId="1670086613" sldId="2147483768"/>
          </pc:sldLayoutMkLst>
        </pc:sldLayoutChg>
        <pc:sldLayoutChg chg="del">
          <pc:chgData name="Khadija Aboulnasr" userId="d22ec628-29d2-4f3d-ab07-276d234a10dc" providerId="ADAL" clId="{E7C10BDD-5A29-450B-85F3-CC77D9CB49AF}" dt="2024-10-20T08:00:49.328" v="1194" actId="2696"/>
          <pc:sldLayoutMkLst>
            <pc:docMk/>
            <pc:sldMasterMk cId="0" sldId="2147483648"/>
            <pc:sldLayoutMk cId="156335000" sldId="2147483798"/>
          </pc:sldLayoutMkLst>
        </pc:sldLayoutChg>
      </pc:sldMasterChg>
      <pc:sldMasterChg chg="del delSldLayout">
        <pc:chgData name="Khadija Aboulnasr" userId="d22ec628-29d2-4f3d-ab07-276d234a10dc" providerId="ADAL" clId="{E7C10BDD-5A29-450B-85F3-CC77D9CB49AF}" dt="2024-10-20T08:01:23.783" v="1197" actId="2696"/>
        <pc:sldMasterMkLst>
          <pc:docMk/>
          <pc:sldMasterMk cId="1907264552" sldId="2147483711"/>
        </pc:sldMasterMkLst>
        <pc:sldLayoutChg chg="del">
          <pc:chgData name="Khadija Aboulnasr" userId="d22ec628-29d2-4f3d-ab07-276d234a10dc" providerId="ADAL" clId="{E7C10BDD-5A29-450B-85F3-CC77D9CB49AF}" dt="2024-10-20T08:01:23.783" v="1197" actId="2696"/>
          <pc:sldLayoutMkLst>
            <pc:docMk/>
            <pc:sldMasterMk cId="1907264552" sldId="2147483711"/>
            <pc:sldLayoutMk cId="1260690392" sldId="2147483712"/>
          </pc:sldLayoutMkLst>
        </pc:sldLayoutChg>
        <pc:sldLayoutChg chg="del">
          <pc:chgData name="Khadija Aboulnasr" userId="d22ec628-29d2-4f3d-ab07-276d234a10dc" providerId="ADAL" clId="{E7C10BDD-5A29-450B-85F3-CC77D9CB49AF}" dt="2024-10-20T08:01:23.783" v="1197" actId="2696"/>
          <pc:sldLayoutMkLst>
            <pc:docMk/>
            <pc:sldMasterMk cId="1907264552" sldId="2147483711"/>
            <pc:sldLayoutMk cId="2180057711" sldId="2147483713"/>
          </pc:sldLayoutMkLst>
        </pc:sldLayoutChg>
        <pc:sldLayoutChg chg="del">
          <pc:chgData name="Khadija Aboulnasr" userId="d22ec628-29d2-4f3d-ab07-276d234a10dc" providerId="ADAL" clId="{E7C10BDD-5A29-450B-85F3-CC77D9CB49AF}" dt="2024-10-20T08:01:23.783" v="1197" actId="2696"/>
          <pc:sldLayoutMkLst>
            <pc:docMk/>
            <pc:sldMasterMk cId="1907264552" sldId="2147483711"/>
            <pc:sldLayoutMk cId="143267489" sldId="2147483714"/>
          </pc:sldLayoutMkLst>
        </pc:sldLayoutChg>
        <pc:sldLayoutChg chg="del">
          <pc:chgData name="Khadija Aboulnasr" userId="d22ec628-29d2-4f3d-ab07-276d234a10dc" providerId="ADAL" clId="{E7C10BDD-5A29-450B-85F3-CC77D9CB49AF}" dt="2024-10-20T08:01:23.783" v="1197" actId="2696"/>
          <pc:sldLayoutMkLst>
            <pc:docMk/>
            <pc:sldMasterMk cId="1907264552" sldId="2147483711"/>
            <pc:sldLayoutMk cId="3011301957" sldId="2147483715"/>
          </pc:sldLayoutMkLst>
        </pc:sldLayoutChg>
        <pc:sldLayoutChg chg="del">
          <pc:chgData name="Khadija Aboulnasr" userId="d22ec628-29d2-4f3d-ab07-276d234a10dc" providerId="ADAL" clId="{E7C10BDD-5A29-450B-85F3-CC77D9CB49AF}" dt="2024-10-20T08:01:23.783" v="1197" actId="2696"/>
          <pc:sldLayoutMkLst>
            <pc:docMk/>
            <pc:sldMasterMk cId="1907264552" sldId="2147483711"/>
            <pc:sldLayoutMk cId="2101686075" sldId="2147483716"/>
          </pc:sldLayoutMkLst>
        </pc:sldLayoutChg>
        <pc:sldLayoutChg chg="del">
          <pc:chgData name="Khadija Aboulnasr" userId="d22ec628-29d2-4f3d-ab07-276d234a10dc" providerId="ADAL" clId="{E7C10BDD-5A29-450B-85F3-CC77D9CB49AF}" dt="2024-10-20T08:01:23.783" v="1197" actId="2696"/>
          <pc:sldLayoutMkLst>
            <pc:docMk/>
            <pc:sldMasterMk cId="1907264552" sldId="2147483711"/>
            <pc:sldLayoutMk cId="1791972451" sldId="2147483717"/>
          </pc:sldLayoutMkLst>
        </pc:sldLayoutChg>
        <pc:sldLayoutChg chg="del">
          <pc:chgData name="Khadija Aboulnasr" userId="d22ec628-29d2-4f3d-ab07-276d234a10dc" providerId="ADAL" clId="{E7C10BDD-5A29-450B-85F3-CC77D9CB49AF}" dt="2024-10-20T08:01:23.783" v="1197" actId="2696"/>
          <pc:sldLayoutMkLst>
            <pc:docMk/>
            <pc:sldMasterMk cId="1907264552" sldId="2147483711"/>
            <pc:sldLayoutMk cId="192618015" sldId="2147483718"/>
          </pc:sldLayoutMkLst>
        </pc:sldLayoutChg>
        <pc:sldLayoutChg chg="del">
          <pc:chgData name="Khadija Aboulnasr" userId="d22ec628-29d2-4f3d-ab07-276d234a10dc" providerId="ADAL" clId="{E7C10BDD-5A29-450B-85F3-CC77D9CB49AF}" dt="2024-10-20T08:01:23.783" v="1197" actId="2696"/>
          <pc:sldLayoutMkLst>
            <pc:docMk/>
            <pc:sldMasterMk cId="1907264552" sldId="2147483711"/>
            <pc:sldLayoutMk cId="1843013386" sldId="2147483719"/>
          </pc:sldLayoutMkLst>
        </pc:sldLayoutChg>
        <pc:sldLayoutChg chg="del">
          <pc:chgData name="Khadija Aboulnasr" userId="d22ec628-29d2-4f3d-ab07-276d234a10dc" providerId="ADAL" clId="{E7C10BDD-5A29-450B-85F3-CC77D9CB49AF}" dt="2024-10-20T08:01:23.783" v="1197" actId="2696"/>
          <pc:sldLayoutMkLst>
            <pc:docMk/>
            <pc:sldMasterMk cId="1907264552" sldId="2147483711"/>
            <pc:sldLayoutMk cId="3534301067" sldId="2147483720"/>
          </pc:sldLayoutMkLst>
        </pc:sldLayoutChg>
        <pc:sldLayoutChg chg="del">
          <pc:chgData name="Khadija Aboulnasr" userId="d22ec628-29d2-4f3d-ab07-276d234a10dc" providerId="ADAL" clId="{E7C10BDD-5A29-450B-85F3-CC77D9CB49AF}" dt="2024-10-20T08:01:23.783" v="1197" actId="2696"/>
          <pc:sldLayoutMkLst>
            <pc:docMk/>
            <pc:sldMasterMk cId="1907264552" sldId="2147483711"/>
            <pc:sldLayoutMk cId="2746225666" sldId="2147483721"/>
          </pc:sldLayoutMkLst>
        </pc:sldLayoutChg>
        <pc:sldLayoutChg chg="del">
          <pc:chgData name="Khadija Aboulnasr" userId="d22ec628-29d2-4f3d-ab07-276d234a10dc" providerId="ADAL" clId="{E7C10BDD-5A29-450B-85F3-CC77D9CB49AF}" dt="2024-10-20T08:01:23.783" v="1197" actId="2696"/>
          <pc:sldLayoutMkLst>
            <pc:docMk/>
            <pc:sldMasterMk cId="1907264552" sldId="2147483711"/>
            <pc:sldLayoutMk cId="2196721433" sldId="2147483722"/>
          </pc:sldLayoutMkLst>
        </pc:sldLayoutChg>
        <pc:sldLayoutChg chg="del">
          <pc:chgData name="Khadija Aboulnasr" userId="d22ec628-29d2-4f3d-ab07-276d234a10dc" providerId="ADAL" clId="{E7C10BDD-5A29-450B-85F3-CC77D9CB49AF}" dt="2024-10-20T08:01:23.783" v="1197" actId="2696"/>
          <pc:sldLayoutMkLst>
            <pc:docMk/>
            <pc:sldMasterMk cId="1907264552" sldId="2147483711"/>
            <pc:sldLayoutMk cId="841081056" sldId="2147483723"/>
          </pc:sldLayoutMkLst>
        </pc:sldLayoutChg>
      </pc:sldMasterChg>
      <pc:sldMasterChg chg="del delSldLayout">
        <pc:chgData name="Khadija Aboulnasr" userId="d22ec628-29d2-4f3d-ab07-276d234a10dc" providerId="ADAL" clId="{E7C10BDD-5A29-450B-85F3-CC77D9CB49AF}" dt="2024-10-20T08:01:31.772" v="1199" actId="2696"/>
        <pc:sldMasterMkLst>
          <pc:docMk/>
          <pc:sldMasterMk cId="1248961037" sldId="2147483726"/>
        </pc:sldMasterMkLst>
        <pc:sldLayoutChg chg="del">
          <pc:chgData name="Khadija Aboulnasr" userId="d22ec628-29d2-4f3d-ab07-276d234a10dc" providerId="ADAL" clId="{E7C10BDD-5A29-450B-85F3-CC77D9CB49AF}" dt="2024-10-20T08:01:31.772" v="1199" actId="2696"/>
          <pc:sldLayoutMkLst>
            <pc:docMk/>
            <pc:sldMasterMk cId="1248961037" sldId="2147483726"/>
            <pc:sldLayoutMk cId="3194639870" sldId="2147483727"/>
          </pc:sldLayoutMkLst>
        </pc:sldLayoutChg>
        <pc:sldLayoutChg chg="del">
          <pc:chgData name="Khadija Aboulnasr" userId="d22ec628-29d2-4f3d-ab07-276d234a10dc" providerId="ADAL" clId="{E7C10BDD-5A29-450B-85F3-CC77D9CB49AF}" dt="2024-10-20T08:01:31.772" v="1199" actId="2696"/>
          <pc:sldLayoutMkLst>
            <pc:docMk/>
            <pc:sldMasterMk cId="1248961037" sldId="2147483726"/>
            <pc:sldLayoutMk cId="4237530861" sldId="2147483728"/>
          </pc:sldLayoutMkLst>
        </pc:sldLayoutChg>
        <pc:sldLayoutChg chg="del">
          <pc:chgData name="Khadija Aboulnasr" userId="d22ec628-29d2-4f3d-ab07-276d234a10dc" providerId="ADAL" clId="{E7C10BDD-5A29-450B-85F3-CC77D9CB49AF}" dt="2024-10-20T08:01:31.772" v="1199" actId="2696"/>
          <pc:sldLayoutMkLst>
            <pc:docMk/>
            <pc:sldMasterMk cId="1248961037" sldId="2147483726"/>
            <pc:sldLayoutMk cId="2432762506" sldId="2147483729"/>
          </pc:sldLayoutMkLst>
        </pc:sldLayoutChg>
        <pc:sldLayoutChg chg="del">
          <pc:chgData name="Khadija Aboulnasr" userId="d22ec628-29d2-4f3d-ab07-276d234a10dc" providerId="ADAL" clId="{E7C10BDD-5A29-450B-85F3-CC77D9CB49AF}" dt="2024-10-20T08:01:31.772" v="1199" actId="2696"/>
          <pc:sldLayoutMkLst>
            <pc:docMk/>
            <pc:sldMasterMk cId="1248961037" sldId="2147483726"/>
            <pc:sldLayoutMk cId="4146904962" sldId="2147483730"/>
          </pc:sldLayoutMkLst>
        </pc:sldLayoutChg>
        <pc:sldLayoutChg chg="del">
          <pc:chgData name="Khadija Aboulnasr" userId="d22ec628-29d2-4f3d-ab07-276d234a10dc" providerId="ADAL" clId="{E7C10BDD-5A29-450B-85F3-CC77D9CB49AF}" dt="2024-10-20T08:01:31.772" v="1199" actId="2696"/>
          <pc:sldLayoutMkLst>
            <pc:docMk/>
            <pc:sldMasterMk cId="1248961037" sldId="2147483726"/>
            <pc:sldLayoutMk cId="2264703435" sldId="2147483731"/>
          </pc:sldLayoutMkLst>
        </pc:sldLayoutChg>
        <pc:sldLayoutChg chg="del">
          <pc:chgData name="Khadija Aboulnasr" userId="d22ec628-29d2-4f3d-ab07-276d234a10dc" providerId="ADAL" clId="{E7C10BDD-5A29-450B-85F3-CC77D9CB49AF}" dt="2024-10-20T08:01:31.772" v="1199" actId="2696"/>
          <pc:sldLayoutMkLst>
            <pc:docMk/>
            <pc:sldMasterMk cId="1248961037" sldId="2147483726"/>
            <pc:sldLayoutMk cId="4180379500" sldId="2147483732"/>
          </pc:sldLayoutMkLst>
        </pc:sldLayoutChg>
        <pc:sldLayoutChg chg="del">
          <pc:chgData name="Khadija Aboulnasr" userId="d22ec628-29d2-4f3d-ab07-276d234a10dc" providerId="ADAL" clId="{E7C10BDD-5A29-450B-85F3-CC77D9CB49AF}" dt="2024-10-20T08:01:31.772" v="1199" actId="2696"/>
          <pc:sldLayoutMkLst>
            <pc:docMk/>
            <pc:sldMasterMk cId="1248961037" sldId="2147483726"/>
            <pc:sldLayoutMk cId="3005125986" sldId="2147483733"/>
          </pc:sldLayoutMkLst>
        </pc:sldLayoutChg>
        <pc:sldLayoutChg chg="del">
          <pc:chgData name="Khadija Aboulnasr" userId="d22ec628-29d2-4f3d-ab07-276d234a10dc" providerId="ADAL" clId="{E7C10BDD-5A29-450B-85F3-CC77D9CB49AF}" dt="2024-10-20T08:01:31.772" v="1199" actId="2696"/>
          <pc:sldLayoutMkLst>
            <pc:docMk/>
            <pc:sldMasterMk cId="1248961037" sldId="2147483726"/>
            <pc:sldLayoutMk cId="150596477" sldId="2147483734"/>
          </pc:sldLayoutMkLst>
        </pc:sldLayoutChg>
        <pc:sldLayoutChg chg="del">
          <pc:chgData name="Khadija Aboulnasr" userId="d22ec628-29d2-4f3d-ab07-276d234a10dc" providerId="ADAL" clId="{E7C10BDD-5A29-450B-85F3-CC77D9CB49AF}" dt="2024-10-20T08:01:31.772" v="1199" actId="2696"/>
          <pc:sldLayoutMkLst>
            <pc:docMk/>
            <pc:sldMasterMk cId="1248961037" sldId="2147483726"/>
            <pc:sldLayoutMk cId="1645908352" sldId="2147483735"/>
          </pc:sldLayoutMkLst>
        </pc:sldLayoutChg>
        <pc:sldLayoutChg chg="del">
          <pc:chgData name="Khadija Aboulnasr" userId="d22ec628-29d2-4f3d-ab07-276d234a10dc" providerId="ADAL" clId="{E7C10BDD-5A29-450B-85F3-CC77D9CB49AF}" dt="2024-10-20T08:01:31.772" v="1199" actId="2696"/>
          <pc:sldLayoutMkLst>
            <pc:docMk/>
            <pc:sldMasterMk cId="1248961037" sldId="2147483726"/>
            <pc:sldLayoutMk cId="2666450326" sldId="2147483736"/>
          </pc:sldLayoutMkLst>
        </pc:sldLayoutChg>
        <pc:sldLayoutChg chg="del">
          <pc:chgData name="Khadija Aboulnasr" userId="d22ec628-29d2-4f3d-ab07-276d234a10dc" providerId="ADAL" clId="{E7C10BDD-5A29-450B-85F3-CC77D9CB49AF}" dt="2024-10-20T08:01:31.772" v="1199" actId="2696"/>
          <pc:sldLayoutMkLst>
            <pc:docMk/>
            <pc:sldMasterMk cId="1248961037" sldId="2147483726"/>
            <pc:sldLayoutMk cId="65499088" sldId="2147483737"/>
          </pc:sldLayoutMkLst>
        </pc:sldLayoutChg>
      </pc:sldMasterChg>
      <pc:sldMasterChg chg="del delSldLayout">
        <pc:chgData name="Khadija Aboulnasr" userId="d22ec628-29d2-4f3d-ab07-276d234a10dc" providerId="ADAL" clId="{E7C10BDD-5A29-450B-85F3-CC77D9CB49AF}" dt="2024-10-20T08:01:23.783" v="1197" actId="2696"/>
        <pc:sldMasterMkLst>
          <pc:docMk/>
          <pc:sldMasterMk cId="1353278203" sldId="2147483756"/>
        </pc:sldMasterMkLst>
        <pc:sldLayoutChg chg="del">
          <pc:chgData name="Khadija Aboulnasr" userId="d22ec628-29d2-4f3d-ab07-276d234a10dc" providerId="ADAL" clId="{E7C10BDD-5A29-450B-85F3-CC77D9CB49AF}" dt="2024-10-20T08:01:23.783" v="1197" actId="2696"/>
          <pc:sldLayoutMkLst>
            <pc:docMk/>
            <pc:sldMasterMk cId="1353278203" sldId="2147483756"/>
            <pc:sldLayoutMk cId="2898871287" sldId="2147483757"/>
          </pc:sldLayoutMkLst>
        </pc:sldLayoutChg>
        <pc:sldLayoutChg chg="del">
          <pc:chgData name="Khadija Aboulnasr" userId="d22ec628-29d2-4f3d-ab07-276d234a10dc" providerId="ADAL" clId="{E7C10BDD-5A29-450B-85F3-CC77D9CB49AF}" dt="2024-10-20T08:01:23.783" v="1197" actId="2696"/>
          <pc:sldLayoutMkLst>
            <pc:docMk/>
            <pc:sldMasterMk cId="1353278203" sldId="2147483756"/>
            <pc:sldLayoutMk cId="3690826637" sldId="2147483758"/>
          </pc:sldLayoutMkLst>
        </pc:sldLayoutChg>
        <pc:sldLayoutChg chg="del">
          <pc:chgData name="Khadija Aboulnasr" userId="d22ec628-29d2-4f3d-ab07-276d234a10dc" providerId="ADAL" clId="{E7C10BDD-5A29-450B-85F3-CC77D9CB49AF}" dt="2024-10-20T08:01:23.783" v="1197" actId="2696"/>
          <pc:sldLayoutMkLst>
            <pc:docMk/>
            <pc:sldMasterMk cId="1353278203" sldId="2147483756"/>
            <pc:sldLayoutMk cId="1514071757" sldId="2147483759"/>
          </pc:sldLayoutMkLst>
        </pc:sldLayoutChg>
        <pc:sldLayoutChg chg="del">
          <pc:chgData name="Khadija Aboulnasr" userId="d22ec628-29d2-4f3d-ab07-276d234a10dc" providerId="ADAL" clId="{E7C10BDD-5A29-450B-85F3-CC77D9CB49AF}" dt="2024-10-20T08:01:23.783" v="1197" actId="2696"/>
          <pc:sldLayoutMkLst>
            <pc:docMk/>
            <pc:sldMasterMk cId="1353278203" sldId="2147483756"/>
            <pc:sldLayoutMk cId="1542568566" sldId="2147483760"/>
          </pc:sldLayoutMkLst>
        </pc:sldLayoutChg>
        <pc:sldLayoutChg chg="del">
          <pc:chgData name="Khadija Aboulnasr" userId="d22ec628-29d2-4f3d-ab07-276d234a10dc" providerId="ADAL" clId="{E7C10BDD-5A29-450B-85F3-CC77D9CB49AF}" dt="2024-10-20T08:01:23.783" v="1197" actId="2696"/>
          <pc:sldLayoutMkLst>
            <pc:docMk/>
            <pc:sldMasterMk cId="1353278203" sldId="2147483756"/>
            <pc:sldLayoutMk cId="499314090" sldId="2147483761"/>
          </pc:sldLayoutMkLst>
        </pc:sldLayoutChg>
        <pc:sldLayoutChg chg="del">
          <pc:chgData name="Khadija Aboulnasr" userId="d22ec628-29d2-4f3d-ab07-276d234a10dc" providerId="ADAL" clId="{E7C10BDD-5A29-450B-85F3-CC77D9CB49AF}" dt="2024-10-20T08:01:23.783" v="1197" actId="2696"/>
          <pc:sldLayoutMkLst>
            <pc:docMk/>
            <pc:sldMasterMk cId="1353278203" sldId="2147483756"/>
            <pc:sldLayoutMk cId="1561125396" sldId="2147483762"/>
          </pc:sldLayoutMkLst>
        </pc:sldLayoutChg>
        <pc:sldLayoutChg chg="del">
          <pc:chgData name="Khadija Aboulnasr" userId="d22ec628-29d2-4f3d-ab07-276d234a10dc" providerId="ADAL" clId="{E7C10BDD-5A29-450B-85F3-CC77D9CB49AF}" dt="2024-10-20T08:01:23.783" v="1197" actId="2696"/>
          <pc:sldLayoutMkLst>
            <pc:docMk/>
            <pc:sldMasterMk cId="1353278203" sldId="2147483756"/>
            <pc:sldLayoutMk cId="1378776219" sldId="2147483763"/>
          </pc:sldLayoutMkLst>
        </pc:sldLayoutChg>
        <pc:sldLayoutChg chg="del">
          <pc:chgData name="Khadija Aboulnasr" userId="d22ec628-29d2-4f3d-ab07-276d234a10dc" providerId="ADAL" clId="{E7C10BDD-5A29-450B-85F3-CC77D9CB49AF}" dt="2024-10-20T08:01:23.783" v="1197" actId="2696"/>
          <pc:sldLayoutMkLst>
            <pc:docMk/>
            <pc:sldMasterMk cId="1353278203" sldId="2147483756"/>
            <pc:sldLayoutMk cId="4257740501" sldId="2147483764"/>
          </pc:sldLayoutMkLst>
        </pc:sldLayoutChg>
        <pc:sldLayoutChg chg="del">
          <pc:chgData name="Khadija Aboulnasr" userId="d22ec628-29d2-4f3d-ab07-276d234a10dc" providerId="ADAL" clId="{E7C10BDD-5A29-450B-85F3-CC77D9CB49AF}" dt="2024-10-20T08:01:23.783" v="1197" actId="2696"/>
          <pc:sldLayoutMkLst>
            <pc:docMk/>
            <pc:sldMasterMk cId="1353278203" sldId="2147483756"/>
            <pc:sldLayoutMk cId="2375022632" sldId="2147483765"/>
          </pc:sldLayoutMkLst>
        </pc:sldLayoutChg>
        <pc:sldLayoutChg chg="del">
          <pc:chgData name="Khadija Aboulnasr" userId="d22ec628-29d2-4f3d-ab07-276d234a10dc" providerId="ADAL" clId="{E7C10BDD-5A29-450B-85F3-CC77D9CB49AF}" dt="2024-10-20T08:01:23.783" v="1197" actId="2696"/>
          <pc:sldLayoutMkLst>
            <pc:docMk/>
            <pc:sldMasterMk cId="1353278203" sldId="2147483756"/>
            <pc:sldLayoutMk cId="3623857765" sldId="2147483766"/>
          </pc:sldLayoutMkLst>
        </pc:sldLayoutChg>
        <pc:sldLayoutChg chg="del">
          <pc:chgData name="Khadija Aboulnasr" userId="d22ec628-29d2-4f3d-ab07-276d234a10dc" providerId="ADAL" clId="{E7C10BDD-5A29-450B-85F3-CC77D9CB49AF}" dt="2024-10-20T08:01:23.783" v="1197" actId="2696"/>
          <pc:sldLayoutMkLst>
            <pc:docMk/>
            <pc:sldMasterMk cId="1353278203" sldId="2147483756"/>
            <pc:sldLayoutMk cId="2527467940" sldId="2147483767"/>
          </pc:sldLayoutMkLst>
        </pc:sldLayoutChg>
      </pc:sldMasterChg>
      <pc:sldMasterChg chg="del delSldLayout">
        <pc:chgData name="Khadija Aboulnasr" userId="d22ec628-29d2-4f3d-ab07-276d234a10dc" providerId="ADAL" clId="{E7C10BDD-5A29-450B-85F3-CC77D9CB49AF}" dt="2024-10-20T08:01:28.320" v="1198" actId="2696"/>
        <pc:sldMasterMkLst>
          <pc:docMk/>
          <pc:sldMasterMk cId="805845861" sldId="2147483769"/>
        </pc:sldMasterMkLst>
        <pc:sldLayoutChg chg="del">
          <pc:chgData name="Khadija Aboulnasr" userId="d22ec628-29d2-4f3d-ab07-276d234a10dc" providerId="ADAL" clId="{E7C10BDD-5A29-450B-85F3-CC77D9CB49AF}" dt="2024-10-20T08:01:28.320" v="1198" actId="2696"/>
          <pc:sldLayoutMkLst>
            <pc:docMk/>
            <pc:sldMasterMk cId="805845861" sldId="2147483769"/>
            <pc:sldLayoutMk cId="2486797630" sldId="2147483770"/>
          </pc:sldLayoutMkLst>
        </pc:sldLayoutChg>
        <pc:sldLayoutChg chg="del">
          <pc:chgData name="Khadija Aboulnasr" userId="d22ec628-29d2-4f3d-ab07-276d234a10dc" providerId="ADAL" clId="{E7C10BDD-5A29-450B-85F3-CC77D9CB49AF}" dt="2024-10-20T08:01:28.320" v="1198" actId="2696"/>
          <pc:sldLayoutMkLst>
            <pc:docMk/>
            <pc:sldMasterMk cId="805845861" sldId="2147483769"/>
            <pc:sldLayoutMk cId="2323945166" sldId="2147483771"/>
          </pc:sldLayoutMkLst>
        </pc:sldLayoutChg>
        <pc:sldLayoutChg chg="del">
          <pc:chgData name="Khadija Aboulnasr" userId="d22ec628-29d2-4f3d-ab07-276d234a10dc" providerId="ADAL" clId="{E7C10BDD-5A29-450B-85F3-CC77D9CB49AF}" dt="2024-10-20T08:01:28.320" v="1198" actId="2696"/>
          <pc:sldLayoutMkLst>
            <pc:docMk/>
            <pc:sldMasterMk cId="805845861" sldId="2147483769"/>
            <pc:sldLayoutMk cId="4080165656" sldId="2147483772"/>
          </pc:sldLayoutMkLst>
        </pc:sldLayoutChg>
        <pc:sldLayoutChg chg="del">
          <pc:chgData name="Khadija Aboulnasr" userId="d22ec628-29d2-4f3d-ab07-276d234a10dc" providerId="ADAL" clId="{E7C10BDD-5A29-450B-85F3-CC77D9CB49AF}" dt="2024-10-20T08:01:28.320" v="1198" actId="2696"/>
          <pc:sldLayoutMkLst>
            <pc:docMk/>
            <pc:sldMasterMk cId="805845861" sldId="2147483769"/>
            <pc:sldLayoutMk cId="4143618516" sldId="2147483773"/>
          </pc:sldLayoutMkLst>
        </pc:sldLayoutChg>
        <pc:sldLayoutChg chg="del">
          <pc:chgData name="Khadija Aboulnasr" userId="d22ec628-29d2-4f3d-ab07-276d234a10dc" providerId="ADAL" clId="{E7C10BDD-5A29-450B-85F3-CC77D9CB49AF}" dt="2024-10-20T08:01:28.320" v="1198" actId="2696"/>
          <pc:sldLayoutMkLst>
            <pc:docMk/>
            <pc:sldMasterMk cId="805845861" sldId="2147483769"/>
            <pc:sldLayoutMk cId="2746877948" sldId="2147483774"/>
          </pc:sldLayoutMkLst>
        </pc:sldLayoutChg>
        <pc:sldLayoutChg chg="del">
          <pc:chgData name="Khadija Aboulnasr" userId="d22ec628-29d2-4f3d-ab07-276d234a10dc" providerId="ADAL" clId="{E7C10BDD-5A29-450B-85F3-CC77D9CB49AF}" dt="2024-10-20T08:01:28.320" v="1198" actId="2696"/>
          <pc:sldLayoutMkLst>
            <pc:docMk/>
            <pc:sldMasterMk cId="805845861" sldId="2147483769"/>
            <pc:sldLayoutMk cId="3863507464" sldId="2147483775"/>
          </pc:sldLayoutMkLst>
        </pc:sldLayoutChg>
        <pc:sldLayoutChg chg="del">
          <pc:chgData name="Khadija Aboulnasr" userId="d22ec628-29d2-4f3d-ab07-276d234a10dc" providerId="ADAL" clId="{E7C10BDD-5A29-450B-85F3-CC77D9CB49AF}" dt="2024-10-20T08:01:28.320" v="1198" actId="2696"/>
          <pc:sldLayoutMkLst>
            <pc:docMk/>
            <pc:sldMasterMk cId="805845861" sldId="2147483769"/>
            <pc:sldLayoutMk cId="2264385040" sldId="2147483776"/>
          </pc:sldLayoutMkLst>
        </pc:sldLayoutChg>
        <pc:sldLayoutChg chg="del">
          <pc:chgData name="Khadija Aboulnasr" userId="d22ec628-29d2-4f3d-ab07-276d234a10dc" providerId="ADAL" clId="{E7C10BDD-5A29-450B-85F3-CC77D9CB49AF}" dt="2024-10-20T08:01:28.320" v="1198" actId="2696"/>
          <pc:sldLayoutMkLst>
            <pc:docMk/>
            <pc:sldMasterMk cId="805845861" sldId="2147483769"/>
            <pc:sldLayoutMk cId="4189845476" sldId="2147483777"/>
          </pc:sldLayoutMkLst>
        </pc:sldLayoutChg>
        <pc:sldLayoutChg chg="del">
          <pc:chgData name="Khadija Aboulnasr" userId="d22ec628-29d2-4f3d-ab07-276d234a10dc" providerId="ADAL" clId="{E7C10BDD-5A29-450B-85F3-CC77D9CB49AF}" dt="2024-10-20T08:01:28.320" v="1198" actId="2696"/>
          <pc:sldLayoutMkLst>
            <pc:docMk/>
            <pc:sldMasterMk cId="805845861" sldId="2147483769"/>
            <pc:sldLayoutMk cId="3126862595" sldId="2147483778"/>
          </pc:sldLayoutMkLst>
        </pc:sldLayoutChg>
        <pc:sldLayoutChg chg="del">
          <pc:chgData name="Khadija Aboulnasr" userId="d22ec628-29d2-4f3d-ab07-276d234a10dc" providerId="ADAL" clId="{E7C10BDD-5A29-450B-85F3-CC77D9CB49AF}" dt="2024-10-20T08:01:28.320" v="1198" actId="2696"/>
          <pc:sldLayoutMkLst>
            <pc:docMk/>
            <pc:sldMasterMk cId="805845861" sldId="2147483769"/>
            <pc:sldLayoutMk cId="1521101448" sldId="2147483779"/>
          </pc:sldLayoutMkLst>
        </pc:sldLayoutChg>
        <pc:sldLayoutChg chg="del">
          <pc:chgData name="Khadija Aboulnasr" userId="d22ec628-29d2-4f3d-ab07-276d234a10dc" providerId="ADAL" clId="{E7C10BDD-5A29-450B-85F3-CC77D9CB49AF}" dt="2024-10-20T08:01:28.320" v="1198" actId="2696"/>
          <pc:sldLayoutMkLst>
            <pc:docMk/>
            <pc:sldMasterMk cId="805845861" sldId="2147483769"/>
            <pc:sldLayoutMk cId="1584726219" sldId="2147483780"/>
          </pc:sldLayoutMkLst>
        </pc:sldLayoutChg>
      </pc:sldMasterChg>
      <pc:sldMasterChg chg="del delSldLayout">
        <pc:chgData name="Khadija Aboulnasr" userId="d22ec628-29d2-4f3d-ab07-276d234a10dc" providerId="ADAL" clId="{E7C10BDD-5A29-450B-85F3-CC77D9CB49AF}" dt="2024-10-20T08:01:12.715" v="1196" actId="2696"/>
        <pc:sldMasterMkLst>
          <pc:docMk/>
          <pc:sldMasterMk cId="3748109402" sldId="2147483781"/>
        </pc:sldMasterMkLst>
        <pc:sldLayoutChg chg="del">
          <pc:chgData name="Khadija Aboulnasr" userId="d22ec628-29d2-4f3d-ab07-276d234a10dc" providerId="ADAL" clId="{E7C10BDD-5A29-450B-85F3-CC77D9CB49AF}" dt="2024-10-20T08:01:12.715" v="1196" actId="2696"/>
          <pc:sldLayoutMkLst>
            <pc:docMk/>
            <pc:sldMasterMk cId="3748109402" sldId="2147483781"/>
            <pc:sldLayoutMk cId="2104649787" sldId="2147483782"/>
          </pc:sldLayoutMkLst>
        </pc:sldLayoutChg>
        <pc:sldLayoutChg chg="del">
          <pc:chgData name="Khadija Aboulnasr" userId="d22ec628-29d2-4f3d-ab07-276d234a10dc" providerId="ADAL" clId="{E7C10BDD-5A29-450B-85F3-CC77D9CB49AF}" dt="2024-10-20T08:01:12.715" v="1196" actId="2696"/>
          <pc:sldLayoutMkLst>
            <pc:docMk/>
            <pc:sldMasterMk cId="3748109402" sldId="2147483781"/>
            <pc:sldLayoutMk cId="1254232041" sldId="2147483783"/>
          </pc:sldLayoutMkLst>
        </pc:sldLayoutChg>
        <pc:sldLayoutChg chg="del">
          <pc:chgData name="Khadija Aboulnasr" userId="d22ec628-29d2-4f3d-ab07-276d234a10dc" providerId="ADAL" clId="{E7C10BDD-5A29-450B-85F3-CC77D9CB49AF}" dt="2024-10-20T08:01:12.715" v="1196" actId="2696"/>
          <pc:sldLayoutMkLst>
            <pc:docMk/>
            <pc:sldMasterMk cId="3748109402" sldId="2147483781"/>
            <pc:sldLayoutMk cId="2945217164" sldId="2147483784"/>
          </pc:sldLayoutMkLst>
        </pc:sldLayoutChg>
        <pc:sldLayoutChg chg="del">
          <pc:chgData name="Khadija Aboulnasr" userId="d22ec628-29d2-4f3d-ab07-276d234a10dc" providerId="ADAL" clId="{E7C10BDD-5A29-450B-85F3-CC77D9CB49AF}" dt="2024-10-20T08:01:12.715" v="1196" actId="2696"/>
          <pc:sldLayoutMkLst>
            <pc:docMk/>
            <pc:sldMasterMk cId="3748109402" sldId="2147483781"/>
            <pc:sldLayoutMk cId="1996919598" sldId="2147483785"/>
          </pc:sldLayoutMkLst>
        </pc:sldLayoutChg>
        <pc:sldLayoutChg chg="del">
          <pc:chgData name="Khadija Aboulnasr" userId="d22ec628-29d2-4f3d-ab07-276d234a10dc" providerId="ADAL" clId="{E7C10BDD-5A29-450B-85F3-CC77D9CB49AF}" dt="2024-10-20T08:01:12.715" v="1196" actId="2696"/>
          <pc:sldLayoutMkLst>
            <pc:docMk/>
            <pc:sldMasterMk cId="3748109402" sldId="2147483781"/>
            <pc:sldLayoutMk cId="1318021886" sldId="2147483786"/>
          </pc:sldLayoutMkLst>
        </pc:sldLayoutChg>
        <pc:sldLayoutChg chg="del">
          <pc:chgData name="Khadija Aboulnasr" userId="d22ec628-29d2-4f3d-ab07-276d234a10dc" providerId="ADAL" clId="{E7C10BDD-5A29-450B-85F3-CC77D9CB49AF}" dt="2024-10-20T08:01:12.715" v="1196" actId="2696"/>
          <pc:sldLayoutMkLst>
            <pc:docMk/>
            <pc:sldMasterMk cId="3748109402" sldId="2147483781"/>
            <pc:sldLayoutMk cId="2775422242" sldId="2147483787"/>
          </pc:sldLayoutMkLst>
        </pc:sldLayoutChg>
        <pc:sldLayoutChg chg="del">
          <pc:chgData name="Khadija Aboulnasr" userId="d22ec628-29d2-4f3d-ab07-276d234a10dc" providerId="ADAL" clId="{E7C10BDD-5A29-450B-85F3-CC77D9CB49AF}" dt="2024-10-20T08:01:12.715" v="1196" actId="2696"/>
          <pc:sldLayoutMkLst>
            <pc:docMk/>
            <pc:sldMasterMk cId="3748109402" sldId="2147483781"/>
            <pc:sldLayoutMk cId="1089397278" sldId="2147483788"/>
          </pc:sldLayoutMkLst>
        </pc:sldLayoutChg>
        <pc:sldLayoutChg chg="del">
          <pc:chgData name="Khadija Aboulnasr" userId="d22ec628-29d2-4f3d-ab07-276d234a10dc" providerId="ADAL" clId="{E7C10BDD-5A29-450B-85F3-CC77D9CB49AF}" dt="2024-10-20T08:01:12.715" v="1196" actId="2696"/>
          <pc:sldLayoutMkLst>
            <pc:docMk/>
            <pc:sldMasterMk cId="3748109402" sldId="2147483781"/>
            <pc:sldLayoutMk cId="924123342" sldId="2147483789"/>
          </pc:sldLayoutMkLst>
        </pc:sldLayoutChg>
        <pc:sldLayoutChg chg="del">
          <pc:chgData name="Khadija Aboulnasr" userId="d22ec628-29d2-4f3d-ab07-276d234a10dc" providerId="ADAL" clId="{E7C10BDD-5A29-450B-85F3-CC77D9CB49AF}" dt="2024-10-20T08:01:12.715" v="1196" actId="2696"/>
          <pc:sldLayoutMkLst>
            <pc:docMk/>
            <pc:sldMasterMk cId="3748109402" sldId="2147483781"/>
            <pc:sldLayoutMk cId="2989528825" sldId="2147483790"/>
          </pc:sldLayoutMkLst>
        </pc:sldLayoutChg>
        <pc:sldLayoutChg chg="del">
          <pc:chgData name="Khadija Aboulnasr" userId="d22ec628-29d2-4f3d-ab07-276d234a10dc" providerId="ADAL" clId="{E7C10BDD-5A29-450B-85F3-CC77D9CB49AF}" dt="2024-10-20T08:01:12.715" v="1196" actId="2696"/>
          <pc:sldLayoutMkLst>
            <pc:docMk/>
            <pc:sldMasterMk cId="3748109402" sldId="2147483781"/>
            <pc:sldLayoutMk cId="339483909" sldId="2147483791"/>
          </pc:sldLayoutMkLst>
        </pc:sldLayoutChg>
        <pc:sldLayoutChg chg="del">
          <pc:chgData name="Khadija Aboulnasr" userId="d22ec628-29d2-4f3d-ab07-276d234a10dc" providerId="ADAL" clId="{E7C10BDD-5A29-450B-85F3-CC77D9CB49AF}" dt="2024-10-20T08:01:12.715" v="1196" actId="2696"/>
          <pc:sldLayoutMkLst>
            <pc:docMk/>
            <pc:sldMasterMk cId="3748109402" sldId="2147483781"/>
            <pc:sldLayoutMk cId="754211586" sldId="2147483792"/>
          </pc:sldLayoutMkLst>
        </pc:sldLayoutChg>
        <pc:sldLayoutChg chg="del">
          <pc:chgData name="Khadija Aboulnasr" userId="d22ec628-29d2-4f3d-ab07-276d234a10dc" providerId="ADAL" clId="{E7C10BDD-5A29-450B-85F3-CC77D9CB49AF}" dt="2024-10-20T08:01:12.715" v="1196" actId="2696"/>
          <pc:sldLayoutMkLst>
            <pc:docMk/>
            <pc:sldMasterMk cId="3748109402" sldId="2147483781"/>
            <pc:sldLayoutMk cId="3119190279" sldId="2147483793"/>
          </pc:sldLayoutMkLst>
        </pc:sldLayoutChg>
        <pc:sldLayoutChg chg="del">
          <pc:chgData name="Khadija Aboulnasr" userId="d22ec628-29d2-4f3d-ab07-276d234a10dc" providerId="ADAL" clId="{E7C10BDD-5A29-450B-85F3-CC77D9CB49AF}" dt="2024-10-20T08:01:12.715" v="1196" actId="2696"/>
          <pc:sldLayoutMkLst>
            <pc:docMk/>
            <pc:sldMasterMk cId="3748109402" sldId="2147483781"/>
            <pc:sldLayoutMk cId="893170029" sldId="2147483794"/>
          </pc:sldLayoutMkLst>
        </pc:sldLayoutChg>
        <pc:sldLayoutChg chg="del">
          <pc:chgData name="Khadija Aboulnasr" userId="d22ec628-29d2-4f3d-ab07-276d234a10dc" providerId="ADAL" clId="{E7C10BDD-5A29-450B-85F3-CC77D9CB49AF}" dt="2024-10-20T08:01:12.715" v="1196" actId="2696"/>
          <pc:sldLayoutMkLst>
            <pc:docMk/>
            <pc:sldMasterMk cId="3748109402" sldId="2147483781"/>
            <pc:sldLayoutMk cId="1337703717" sldId="2147483795"/>
          </pc:sldLayoutMkLst>
        </pc:sldLayoutChg>
        <pc:sldLayoutChg chg="del">
          <pc:chgData name="Khadija Aboulnasr" userId="d22ec628-29d2-4f3d-ab07-276d234a10dc" providerId="ADAL" clId="{E7C10BDD-5A29-450B-85F3-CC77D9CB49AF}" dt="2024-10-20T08:01:12.715" v="1196" actId="2696"/>
          <pc:sldLayoutMkLst>
            <pc:docMk/>
            <pc:sldMasterMk cId="3748109402" sldId="2147483781"/>
            <pc:sldLayoutMk cId="2460233785" sldId="2147483796"/>
          </pc:sldLayoutMkLst>
        </pc:sldLayoutChg>
        <pc:sldLayoutChg chg="del">
          <pc:chgData name="Khadija Aboulnasr" userId="d22ec628-29d2-4f3d-ab07-276d234a10dc" providerId="ADAL" clId="{E7C10BDD-5A29-450B-85F3-CC77D9CB49AF}" dt="2024-10-20T08:01:12.715" v="1196" actId="2696"/>
          <pc:sldLayoutMkLst>
            <pc:docMk/>
            <pc:sldMasterMk cId="3748109402" sldId="2147483781"/>
            <pc:sldLayoutMk cId="2053893659" sldId="214748379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A31757-D061-4825-AD2C-A9B33F1D89F4}"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BI"/>
        </a:p>
      </dgm:t>
    </dgm:pt>
    <dgm:pt modelId="{4457F2A0-A343-46A1-B18C-59BCF93A20D4}">
      <dgm:prSet phldrT="[Text]" custT="1"/>
      <dgm:spPr/>
      <dgm:t>
        <a:bodyPr/>
        <a:lstStyle/>
        <a:p>
          <a:r>
            <a:rPr lang="en-US" sz="1600" b="1"/>
            <a:t>Consult Diverse Community Members</a:t>
          </a:r>
          <a:endParaRPr lang="en-BI" sz="1600"/>
        </a:p>
      </dgm:t>
    </dgm:pt>
    <dgm:pt modelId="{5A210AFB-9D62-4082-8034-DD7F6A3CF277}" type="parTrans" cxnId="{78FFA28A-20D2-46B0-B506-A0F09BEF2BA7}">
      <dgm:prSet/>
      <dgm:spPr/>
      <dgm:t>
        <a:bodyPr/>
        <a:lstStyle/>
        <a:p>
          <a:endParaRPr lang="en-BI"/>
        </a:p>
      </dgm:t>
    </dgm:pt>
    <dgm:pt modelId="{261D9B47-C9E3-45B5-B7B6-51B1CE9673DE}" type="sibTrans" cxnId="{78FFA28A-20D2-46B0-B506-A0F09BEF2BA7}">
      <dgm:prSet/>
      <dgm:spPr/>
      <dgm:t>
        <a:bodyPr/>
        <a:lstStyle/>
        <a:p>
          <a:endParaRPr lang="en-BI"/>
        </a:p>
      </dgm:t>
    </dgm:pt>
    <dgm:pt modelId="{E9B42806-B7C0-4857-A2C9-A725CE90E35A}">
      <dgm:prSet phldrT="[Text]" custT="1"/>
      <dgm:spPr/>
      <dgm:t>
        <a:bodyPr/>
        <a:lstStyle/>
        <a:p>
          <a:r>
            <a:rPr lang="en-US" sz="1600" b="1"/>
            <a:t>C</a:t>
          </a:r>
          <a:r>
            <a:rPr lang="en-US" sz="1400" b="1">
              <a:solidFill>
                <a:schemeClr val="tx1"/>
              </a:solidFill>
            </a:rPr>
            <a:t>ommunication</a:t>
          </a:r>
          <a:r>
            <a:rPr lang="en-US" sz="1600" b="1"/>
            <a:t> channels</a:t>
          </a:r>
          <a:endParaRPr lang="en-BI" sz="1600"/>
        </a:p>
      </dgm:t>
    </dgm:pt>
    <dgm:pt modelId="{978EF18B-3D82-4862-88C8-C1904253CA52}" type="parTrans" cxnId="{71872CDD-F7D9-4982-99B6-2B49A4FA1DE5}">
      <dgm:prSet/>
      <dgm:spPr/>
      <dgm:t>
        <a:bodyPr/>
        <a:lstStyle/>
        <a:p>
          <a:endParaRPr lang="en-BI"/>
        </a:p>
      </dgm:t>
    </dgm:pt>
    <dgm:pt modelId="{471BA496-111A-430D-AAB1-540B17E45CD1}" type="sibTrans" cxnId="{71872CDD-F7D9-4982-99B6-2B49A4FA1DE5}">
      <dgm:prSet/>
      <dgm:spPr/>
      <dgm:t>
        <a:bodyPr/>
        <a:lstStyle/>
        <a:p>
          <a:endParaRPr lang="en-BI"/>
        </a:p>
      </dgm:t>
    </dgm:pt>
    <dgm:pt modelId="{63B17C1B-BA5A-4A48-AFD9-894B03AAFEE1}">
      <dgm:prSet phldrT="[Text]"/>
      <dgm:spPr/>
      <dgm:t>
        <a:bodyPr/>
        <a:lstStyle/>
        <a:p>
          <a:endParaRPr lang="en-BI"/>
        </a:p>
      </dgm:t>
    </dgm:pt>
    <dgm:pt modelId="{D438FC07-BD7E-4820-80A2-C168506D211D}" type="parTrans" cxnId="{B0DCEA1F-C386-493D-B43B-F17C502AC9BD}">
      <dgm:prSet/>
      <dgm:spPr/>
      <dgm:t>
        <a:bodyPr/>
        <a:lstStyle/>
        <a:p>
          <a:endParaRPr lang="en-BI"/>
        </a:p>
      </dgm:t>
    </dgm:pt>
    <dgm:pt modelId="{1825DF76-640B-4113-920B-3939C0C9AB46}" type="sibTrans" cxnId="{B0DCEA1F-C386-493D-B43B-F17C502AC9BD}">
      <dgm:prSet/>
      <dgm:spPr/>
      <dgm:t>
        <a:bodyPr/>
        <a:lstStyle/>
        <a:p>
          <a:endParaRPr lang="en-BI"/>
        </a:p>
      </dgm:t>
    </dgm:pt>
    <dgm:pt modelId="{62429B65-8E55-4EE0-B40E-59083BA7875D}">
      <dgm:prSet phldrT="[Text]" custT="1"/>
      <dgm:spPr/>
      <dgm:t>
        <a:bodyPr/>
        <a:lstStyle/>
        <a:p>
          <a:r>
            <a:rPr lang="en-US" sz="1600" b="1"/>
            <a:t>Respond to Feedback Promptly</a:t>
          </a:r>
          <a:endParaRPr lang="en-BI" sz="1600"/>
        </a:p>
      </dgm:t>
    </dgm:pt>
    <dgm:pt modelId="{C4F12E5A-ADA2-4F8D-A845-0587A96AD112}" type="parTrans" cxnId="{D04611A2-1F81-4A1F-97EB-55B80A43F92F}">
      <dgm:prSet/>
      <dgm:spPr/>
      <dgm:t>
        <a:bodyPr/>
        <a:lstStyle/>
        <a:p>
          <a:endParaRPr lang="en-BI"/>
        </a:p>
      </dgm:t>
    </dgm:pt>
    <dgm:pt modelId="{D4AD84B9-3E91-4B7C-AE4E-F4EAD3DA195C}" type="sibTrans" cxnId="{D04611A2-1F81-4A1F-97EB-55B80A43F92F}">
      <dgm:prSet/>
      <dgm:spPr/>
      <dgm:t>
        <a:bodyPr/>
        <a:lstStyle/>
        <a:p>
          <a:endParaRPr lang="en-BI"/>
        </a:p>
      </dgm:t>
    </dgm:pt>
    <dgm:pt modelId="{5A918042-ACC3-47C0-A9AB-C18C03A0B435}">
      <dgm:prSet phldrT="[Text]" custT="1"/>
      <dgm:spPr/>
      <dgm:t>
        <a:bodyPr/>
        <a:lstStyle/>
        <a:p>
          <a:pPr>
            <a:buFont typeface="Wingdings" panose="05000000000000000000" pitchFamily="2" charset="2"/>
            <a:buChar char="Ø"/>
          </a:pPr>
          <a:r>
            <a:rPr lang="en-US" sz="1600" b="1"/>
            <a:t>SOP / Process flow</a:t>
          </a:r>
          <a:endParaRPr lang="en-BI" sz="1600"/>
        </a:p>
      </dgm:t>
    </dgm:pt>
    <dgm:pt modelId="{EA706CFF-4C1D-471F-ABD4-488CECBDC623}" type="parTrans" cxnId="{C6F8B6B2-DFD1-40A4-B91A-C233074FEDC6}">
      <dgm:prSet/>
      <dgm:spPr/>
      <dgm:t>
        <a:bodyPr/>
        <a:lstStyle/>
        <a:p>
          <a:endParaRPr lang="en-BI"/>
        </a:p>
      </dgm:t>
    </dgm:pt>
    <dgm:pt modelId="{FCAB4AE2-F543-42FA-800A-90131F590694}" type="sibTrans" cxnId="{C6F8B6B2-DFD1-40A4-B91A-C233074FEDC6}">
      <dgm:prSet/>
      <dgm:spPr/>
      <dgm:t>
        <a:bodyPr/>
        <a:lstStyle/>
        <a:p>
          <a:endParaRPr lang="en-BI"/>
        </a:p>
      </dgm:t>
    </dgm:pt>
    <dgm:pt modelId="{E98B6FAC-3F1E-4D79-8DDB-A45184676ED6}">
      <dgm:prSet phldrT="[Text]"/>
      <dgm:spPr/>
      <dgm:t>
        <a:bodyPr/>
        <a:lstStyle/>
        <a:p>
          <a:endParaRPr lang="en-BI"/>
        </a:p>
      </dgm:t>
    </dgm:pt>
    <dgm:pt modelId="{87ACDF8E-E593-42BF-BF06-0679EF149782}" type="parTrans" cxnId="{925DC04E-D82D-4DA9-A6D8-DA444DC67942}">
      <dgm:prSet/>
      <dgm:spPr/>
      <dgm:t>
        <a:bodyPr/>
        <a:lstStyle/>
        <a:p>
          <a:endParaRPr lang="en-BI"/>
        </a:p>
      </dgm:t>
    </dgm:pt>
    <dgm:pt modelId="{F8928C9B-50D9-4507-8D9C-A99FE77A23AC}" type="sibTrans" cxnId="{925DC04E-D82D-4DA9-A6D8-DA444DC67942}">
      <dgm:prSet/>
      <dgm:spPr/>
      <dgm:t>
        <a:bodyPr/>
        <a:lstStyle/>
        <a:p>
          <a:endParaRPr lang="en-BI"/>
        </a:p>
      </dgm:t>
    </dgm:pt>
    <dgm:pt modelId="{9219899C-D34E-45A9-80C0-1AEB08AE65FE}">
      <dgm:prSet phldrT="[Text]" custT="1"/>
      <dgm:spPr/>
      <dgm:t>
        <a:bodyPr/>
        <a:lstStyle/>
        <a:p>
          <a:r>
            <a:rPr lang="en-US" sz="1600" b="1"/>
            <a:t>Manage Feedback Effectively</a:t>
          </a:r>
          <a:endParaRPr lang="en-BI" sz="1600"/>
        </a:p>
      </dgm:t>
    </dgm:pt>
    <dgm:pt modelId="{A02D7661-A11A-45FA-8105-6CA7C5170E26}" type="parTrans" cxnId="{3013A77F-0488-44E9-AA02-40C9936178E9}">
      <dgm:prSet/>
      <dgm:spPr/>
      <dgm:t>
        <a:bodyPr/>
        <a:lstStyle/>
        <a:p>
          <a:endParaRPr lang="en-BI"/>
        </a:p>
      </dgm:t>
    </dgm:pt>
    <dgm:pt modelId="{51602F77-6773-496D-8C9C-F5360F891B45}" type="sibTrans" cxnId="{3013A77F-0488-44E9-AA02-40C9936178E9}">
      <dgm:prSet/>
      <dgm:spPr/>
      <dgm:t>
        <a:bodyPr/>
        <a:lstStyle/>
        <a:p>
          <a:endParaRPr lang="en-BI"/>
        </a:p>
      </dgm:t>
    </dgm:pt>
    <dgm:pt modelId="{81ECD9E7-AA84-42E5-93F1-994375ED2C21}">
      <dgm:prSet phldrT="[Text]" custT="1"/>
      <dgm:spPr/>
      <dgm:t>
        <a:bodyPr/>
        <a:lstStyle/>
        <a:p>
          <a:pPr>
            <a:buFont typeface="Wingdings" panose="05000000000000000000" pitchFamily="2" charset="2"/>
            <a:buChar char="Ø"/>
          </a:pPr>
          <a:r>
            <a:rPr lang="en-US" sz="1600" b="1"/>
            <a:t>Information Management / Satisfaction surveys </a:t>
          </a:r>
          <a:endParaRPr lang="en-BI" sz="1600" b="1"/>
        </a:p>
      </dgm:t>
    </dgm:pt>
    <dgm:pt modelId="{0A08EC78-2DD0-4907-A43F-4A4B249D4EB4}" type="parTrans" cxnId="{82300B38-25CB-429A-AFD7-34A3DCD60982}">
      <dgm:prSet/>
      <dgm:spPr/>
      <dgm:t>
        <a:bodyPr/>
        <a:lstStyle/>
        <a:p>
          <a:endParaRPr lang="en-BI"/>
        </a:p>
      </dgm:t>
    </dgm:pt>
    <dgm:pt modelId="{7C703730-4BFC-4658-BEBF-6CCF58A6B5AC}" type="sibTrans" cxnId="{82300B38-25CB-429A-AFD7-34A3DCD60982}">
      <dgm:prSet/>
      <dgm:spPr/>
      <dgm:t>
        <a:bodyPr/>
        <a:lstStyle/>
        <a:p>
          <a:endParaRPr lang="en-BI"/>
        </a:p>
      </dgm:t>
    </dgm:pt>
    <dgm:pt modelId="{154DBBF1-A4A6-4B1F-9689-3385D0B64A8E}">
      <dgm:prSet phldrT="[Text]" custT="1"/>
      <dgm:spPr/>
      <dgm:t>
        <a:bodyPr/>
        <a:lstStyle/>
        <a:p>
          <a:endParaRPr lang="en-BI" sz="800"/>
        </a:p>
      </dgm:t>
    </dgm:pt>
    <dgm:pt modelId="{C8480D2C-6CD7-467B-8A57-46ED2BC33662}" type="sibTrans" cxnId="{5A545783-0E6B-4E6C-841E-FC9B2EDE2AD9}">
      <dgm:prSet/>
      <dgm:spPr/>
      <dgm:t>
        <a:bodyPr/>
        <a:lstStyle/>
        <a:p>
          <a:endParaRPr lang="en-BI"/>
        </a:p>
      </dgm:t>
    </dgm:pt>
    <dgm:pt modelId="{680C91EB-A464-4ADD-BB7F-E586A3FB02F1}" type="parTrans" cxnId="{5A545783-0E6B-4E6C-841E-FC9B2EDE2AD9}">
      <dgm:prSet/>
      <dgm:spPr/>
      <dgm:t>
        <a:bodyPr/>
        <a:lstStyle/>
        <a:p>
          <a:endParaRPr lang="en-BI"/>
        </a:p>
      </dgm:t>
    </dgm:pt>
    <dgm:pt modelId="{39492E99-2CAE-48D8-8294-5E5122C00D1B}" type="pres">
      <dgm:prSet presAssocID="{5BA31757-D061-4825-AD2C-A9B33F1D89F4}" presName="list" presStyleCnt="0">
        <dgm:presLayoutVars>
          <dgm:dir/>
          <dgm:animLvl val="lvl"/>
        </dgm:presLayoutVars>
      </dgm:prSet>
      <dgm:spPr/>
    </dgm:pt>
    <dgm:pt modelId="{3F6F83D7-FCB8-4929-AB8E-9930E9C49526}" type="pres">
      <dgm:prSet presAssocID="{154DBBF1-A4A6-4B1F-9689-3385D0B64A8E}" presName="posSpace" presStyleCnt="0"/>
      <dgm:spPr/>
    </dgm:pt>
    <dgm:pt modelId="{F91F6764-C79B-49BF-B154-9BFD66180D1F}" type="pres">
      <dgm:prSet presAssocID="{154DBBF1-A4A6-4B1F-9689-3385D0B64A8E}" presName="vertFlow" presStyleCnt="0"/>
      <dgm:spPr/>
    </dgm:pt>
    <dgm:pt modelId="{10979407-A515-4789-97BD-3B44E6483E4D}" type="pres">
      <dgm:prSet presAssocID="{154DBBF1-A4A6-4B1F-9689-3385D0B64A8E}" presName="topSpace" presStyleCnt="0"/>
      <dgm:spPr/>
    </dgm:pt>
    <dgm:pt modelId="{7D75F888-DE25-494B-88C0-C0D5D759F5C5}" type="pres">
      <dgm:prSet presAssocID="{154DBBF1-A4A6-4B1F-9689-3385D0B64A8E}" presName="firstComp" presStyleCnt="0"/>
      <dgm:spPr/>
    </dgm:pt>
    <dgm:pt modelId="{940C9654-95D3-41E1-9852-08157311CA74}" type="pres">
      <dgm:prSet presAssocID="{154DBBF1-A4A6-4B1F-9689-3385D0B64A8E}" presName="firstChild" presStyleLbl="bgAccFollowNode1" presStyleIdx="0" presStyleCnt="6"/>
      <dgm:spPr/>
    </dgm:pt>
    <dgm:pt modelId="{D52907D9-BF47-46BF-A71A-46606C39C134}" type="pres">
      <dgm:prSet presAssocID="{154DBBF1-A4A6-4B1F-9689-3385D0B64A8E}" presName="firstChildTx" presStyleLbl="bgAccFollowNode1" presStyleIdx="0" presStyleCnt="6">
        <dgm:presLayoutVars>
          <dgm:bulletEnabled val="1"/>
        </dgm:presLayoutVars>
      </dgm:prSet>
      <dgm:spPr/>
    </dgm:pt>
    <dgm:pt modelId="{12162899-8297-4E16-B208-2A9CB6414F80}" type="pres">
      <dgm:prSet presAssocID="{E9B42806-B7C0-4857-A2C9-A725CE90E35A}" presName="comp" presStyleCnt="0"/>
      <dgm:spPr/>
    </dgm:pt>
    <dgm:pt modelId="{EDE9711B-EA87-4DDF-945E-D7789C83D583}" type="pres">
      <dgm:prSet presAssocID="{E9B42806-B7C0-4857-A2C9-A725CE90E35A}" presName="child" presStyleLbl="bgAccFollowNode1" presStyleIdx="1" presStyleCnt="6"/>
      <dgm:spPr/>
    </dgm:pt>
    <dgm:pt modelId="{FC86CFDF-5B8B-44DC-A4A2-96561275D382}" type="pres">
      <dgm:prSet presAssocID="{E9B42806-B7C0-4857-A2C9-A725CE90E35A}" presName="childTx" presStyleLbl="bgAccFollowNode1" presStyleIdx="1" presStyleCnt="6">
        <dgm:presLayoutVars>
          <dgm:bulletEnabled val="1"/>
        </dgm:presLayoutVars>
      </dgm:prSet>
      <dgm:spPr/>
    </dgm:pt>
    <dgm:pt modelId="{E0286FDC-A842-4572-8FAE-09DB45E333A7}" type="pres">
      <dgm:prSet presAssocID="{154DBBF1-A4A6-4B1F-9689-3385D0B64A8E}" presName="negSpace" presStyleCnt="0"/>
      <dgm:spPr/>
    </dgm:pt>
    <dgm:pt modelId="{2526B693-46FD-4445-9E18-24FD523F5129}" type="pres">
      <dgm:prSet presAssocID="{154DBBF1-A4A6-4B1F-9689-3385D0B64A8E}" presName="circle" presStyleLbl="node1" presStyleIdx="0" presStyleCnt="3"/>
      <dgm:spPr/>
    </dgm:pt>
    <dgm:pt modelId="{E9049FF6-C96C-4897-9A58-192E50CDE17D}" type="pres">
      <dgm:prSet presAssocID="{C8480D2C-6CD7-467B-8A57-46ED2BC33662}" presName="transSpace" presStyleCnt="0"/>
      <dgm:spPr/>
    </dgm:pt>
    <dgm:pt modelId="{D0E9B420-9458-4257-9C9A-7A988032D35E}" type="pres">
      <dgm:prSet presAssocID="{63B17C1B-BA5A-4A48-AFD9-894B03AAFEE1}" presName="posSpace" presStyleCnt="0"/>
      <dgm:spPr/>
    </dgm:pt>
    <dgm:pt modelId="{1F5A36FB-4C48-4FCE-A266-D28EEBCFFC36}" type="pres">
      <dgm:prSet presAssocID="{63B17C1B-BA5A-4A48-AFD9-894B03AAFEE1}" presName="vertFlow" presStyleCnt="0"/>
      <dgm:spPr/>
    </dgm:pt>
    <dgm:pt modelId="{A728564F-B7FE-45E0-8466-3440D39034AE}" type="pres">
      <dgm:prSet presAssocID="{63B17C1B-BA5A-4A48-AFD9-894B03AAFEE1}" presName="topSpace" presStyleCnt="0"/>
      <dgm:spPr/>
    </dgm:pt>
    <dgm:pt modelId="{469FAD95-9E5A-46D6-B348-B47424354323}" type="pres">
      <dgm:prSet presAssocID="{63B17C1B-BA5A-4A48-AFD9-894B03AAFEE1}" presName="firstComp" presStyleCnt="0"/>
      <dgm:spPr/>
    </dgm:pt>
    <dgm:pt modelId="{9A2B1EA0-8809-4001-B549-D07FDF2A1EE2}" type="pres">
      <dgm:prSet presAssocID="{63B17C1B-BA5A-4A48-AFD9-894B03AAFEE1}" presName="firstChild" presStyleLbl="bgAccFollowNode1" presStyleIdx="2" presStyleCnt="6"/>
      <dgm:spPr/>
    </dgm:pt>
    <dgm:pt modelId="{EE4CB8C4-8F22-482F-8E51-A59B202FEB6C}" type="pres">
      <dgm:prSet presAssocID="{63B17C1B-BA5A-4A48-AFD9-894B03AAFEE1}" presName="firstChildTx" presStyleLbl="bgAccFollowNode1" presStyleIdx="2" presStyleCnt="6">
        <dgm:presLayoutVars>
          <dgm:bulletEnabled val="1"/>
        </dgm:presLayoutVars>
      </dgm:prSet>
      <dgm:spPr/>
    </dgm:pt>
    <dgm:pt modelId="{33F07582-95BC-4FE8-B445-DE02DF079BCC}" type="pres">
      <dgm:prSet presAssocID="{5A918042-ACC3-47C0-A9AB-C18C03A0B435}" presName="comp" presStyleCnt="0"/>
      <dgm:spPr/>
    </dgm:pt>
    <dgm:pt modelId="{E39063C5-B6A7-4A22-A9A3-3531AFDE5910}" type="pres">
      <dgm:prSet presAssocID="{5A918042-ACC3-47C0-A9AB-C18C03A0B435}" presName="child" presStyleLbl="bgAccFollowNode1" presStyleIdx="3" presStyleCnt="6"/>
      <dgm:spPr/>
    </dgm:pt>
    <dgm:pt modelId="{F790CA4A-302A-4276-9C4A-AB26F3DD85D0}" type="pres">
      <dgm:prSet presAssocID="{5A918042-ACC3-47C0-A9AB-C18C03A0B435}" presName="childTx" presStyleLbl="bgAccFollowNode1" presStyleIdx="3" presStyleCnt="6">
        <dgm:presLayoutVars>
          <dgm:bulletEnabled val="1"/>
        </dgm:presLayoutVars>
      </dgm:prSet>
      <dgm:spPr/>
    </dgm:pt>
    <dgm:pt modelId="{98A8E53B-190B-4401-974F-12B3F41A7A5B}" type="pres">
      <dgm:prSet presAssocID="{63B17C1B-BA5A-4A48-AFD9-894B03AAFEE1}" presName="negSpace" presStyleCnt="0"/>
      <dgm:spPr/>
    </dgm:pt>
    <dgm:pt modelId="{F9865DCE-F30C-4FBC-BEBD-AE7CF97E9E81}" type="pres">
      <dgm:prSet presAssocID="{63B17C1B-BA5A-4A48-AFD9-894B03AAFEE1}" presName="circle" presStyleLbl="node1" presStyleIdx="1" presStyleCnt="3"/>
      <dgm:spPr/>
    </dgm:pt>
    <dgm:pt modelId="{67AB1F50-DA24-4975-BCC0-4E34078D0F2C}" type="pres">
      <dgm:prSet presAssocID="{1825DF76-640B-4113-920B-3939C0C9AB46}" presName="transSpace" presStyleCnt="0"/>
      <dgm:spPr/>
    </dgm:pt>
    <dgm:pt modelId="{7BFC1127-32F7-4654-89E1-3B15038970EA}" type="pres">
      <dgm:prSet presAssocID="{E98B6FAC-3F1E-4D79-8DDB-A45184676ED6}" presName="posSpace" presStyleCnt="0"/>
      <dgm:spPr/>
    </dgm:pt>
    <dgm:pt modelId="{9923A7D9-7630-4C81-B9C6-3683933E62FB}" type="pres">
      <dgm:prSet presAssocID="{E98B6FAC-3F1E-4D79-8DDB-A45184676ED6}" presName="vertFlow" presStyleCnt="0"/>
      <dgm:spPr/>
    </dgm:pt>
    <dgm:pt modelId="{2684B83A-86A5-43F7-B199-E82DF13C944F}" type="pres">
      <dgm:prSet presAssocID="{E98B6FAC-3F1E-4D79-8DDB-A45184676ED6}" presName="topSpace" presStyleCnt="0"/>
      <dgm:spPr/>
    </dgm:pt>
    <dgm:pt modelId="{CDE12F9A-B05B-4257-98C4-9AF8A35BA986}" type="pres">
      <dgm:prSet presAssocID="{E98B6FAC-3F1E-4D79-8DDB-A45184676ED6}" presName="firstComp" presStyleCnt="0"/>
      <dgm:spPr/>
    </dgm:pt>
    <dgm:pt modelId="{8167CCBD-0B93-4633-8592-611B27A4273A}" type="pres">
      <dgm:prSet presAssocID="{E98B6FAC-3F1E-4D79-8DDB-A45184676ED6}" presName="firstChild" presStyleLbl="bgAccFollowNode1" presStyleIdx="4" presStyleCnt="6"/>
      <dgm:spPr/>
    </dgm:pt>
    <dgm:pt modelId="{9BB9DFE4-FAD8-4AC7-A30D-3C5D5B2358D2}" type="pres">
      <dgm:prSet presAssocID="{E98B6FAC-3F1E-4D79-8DDB-A45184676ED6}" presName="firstChildTx" presStyleLbl="bgAccFollowNode1" presStyleIdx="4" presStyleCnt="6">
        <dgm:presLayoutVars>
          <dgm:bulletEnabled val="1"/>
        </dgm:presLayoutVars>
      </dgm:prSet>
      <dgm:spPr/>
    </dgm:pt>
    <dgm:pt modelId="{12B89795-1E02-42FA-B7BF-B207EB9DCFCD}" type="pres">
      <dgm:prSet presAssocID="{81ECD9E7-AA84-42E5-93F1-994375ED2C21}" presName="comp" presStyleCnt="0"/>
      <dgm:spPr/>
    </dgm:pt>
    <dgm:pt modelId="{B54A6750-FB65-4F99-85CB-EC9B8D7BE7AD}" type="pres">
      <dgm:prSet presAssocID="{81ECD9E7-AA84-42E5-93F1-994375ED2C21}" presName="child" presStyleLbl="bgAccFollowNode1" presStyleIdx="5" presStyleCnt="6"/>
      <dgm:spPr/>
    </dgm:pt>
    <dgm:pt modelId="{953CE6D7-8746-46D4-BD61-BF40C5904C8A}" type="pres">
      <dgm:prSet presAssocID="{81ECD9E7-AA84-42E5-93F1-994375ED2C21}" presName="childTx" presStyleLbl="bgAccFollowNode1" presStyleIdx="5" presStyleCnt="6">
        <dgm:presLayoutVars>
          <dgm:bulletEnabled val="1"/>
        </dgm:presLayoutVars>
      </dgm:prSet>
      <dgm:spPr/>
    </dgm:pt>
    <dgm:pt modelId="{8DBB0E2C-8D80-4B70-956D-6C622D421846}" type="pres">
      <dgm:prSet presAssocID="{E98B6FAC-3F1E-4D79-8DDB-A45184676ED6}" presName="negSpace" presStyleCnt="0"/>
      <dgm:spPr/>
    </dgm:pt>
    <dgm:pt modelId="{22700D7B-1D92-432A-A22E-6DE9D5E64BAF}" type="pres">
      <dgm:prSet presAssocID="{E98B6FAC-3F1E-4D79-8DDB-A45184676ED6}" presName="circle" presStyleLbl="node1" presStyleIdx="2" presStyleCnt="3"/>
      <dgm:spPr/>
    </dgm:pt>
  </dgm:ptLst>
  <dgm:cxnLst>
    <dgm:cxn modelId="{C8E9030C-AD02-49D0-AAF5-17FF5582D912}" type="presOf" srcId="{E9B42806-B7C0-4857-A2C9-A725CE90E35A}" destId="{FC86CFDF-5B8B-44DC-A4A2-96561275D382}" srcOrd="1" destOrd="0" presId="urn:microsoft.com/office/officeart/2005/8/layout/hList9"/>
    <dgm:cxn modelId="{BA98310C-DCDE-478E-B99C-973A63A2F26F}" type="presOf" srcId="{154DBBF1-A4A6-4B1F-9689-3385D0B64A8E}" destId="{2526B693-46FD-4445-9E18-24FD523F5129}" srcOrd="0" destOrd="0" presId="urn:microsoft.com/office/officeart/2005/8/layout/hList9"/>
    <dgm:cxn modelId="{582BB90C-AAB1-4BD7-9154-DEA1445EA1DA}" type="presOf" srcId="{5BA31757-D061-4825-AD2C-A9B33F1D89F4}" destId="{39492E99-2CAE-48D8-8294-5E5122C00D1B}" srcOrd="0" destOrd="0" presId="urn:microsoft.com/office/officeart/2005/8/layout/hList9"/>
    <dgm:cxn modelId="{E50ED51E-BBFF-47F4-ABEA-980448BBC54F}" type="presOf" srcId="{E9B42806-B7C0-4857-A2C9-A725CE90E35A}" destId="{EDE9711B-EA87-4DDF-945E-D7789C83D583}" srcOrd="0" destOrd="0" presId="urn:microsoft.com/office/officeart/2005/8/layout/hList9"/>
    <dgm:cxn modelId="{B0DCEA1F-C386-493D-B43B-F17C502AC9BD}" srcId="{5BA31757-D061-4825-AD2C-A9B33F1D89F4}" destId="{63B17C1B-BA5A-4A48-AFD9-894B03AAFEE1}" srcOrd="1" destOrd="0" parTransId="{D438FC07-BD7E-4820-80A2-C168506D211D}" sibTransId="{1825DF76-640B-4113-920B-3939C0C9AB46}"/>
    <dgm:cxn modelId="{82300B38-25CB-429A-AFD7-34A3DCD60982}" srcId="{E98B6FAC-3F1E-4D79-8DDB-A45184676ED6}" destId="{81ECD9E7-AA84-42E5-93F1-994375ED2C21}" srcOrd="1" destOrd="0" parTransId="{0A08EC78-2DD0-4907-A43F-4A4B249D4EB4}" sibTransId="{7C703730-4BFC-4658-BEBF-6CCF58A6B5AC}"/>
    <dgm:cxn modelId="{F095903E-ED3D-4C9C-A21A-B208B69158F2}" type="presOf" srcId="{62429B65-8E55-4EE0-B40E-59083BA7875D}" destId="{EE4CB8C4-8F22-482F-8E51-A59B202FEB6C}" srcOrd="1" destOrd="0" presId="urn:microsoft.com/office/officeart/2005/8/layout/hList9"/>
    <dgm:cxn modelId="{3694F13F-858E-4B09-B100-066C27420941}" type="presOf" srcId="{4457F2A0-A343-46A1-B18C-59BCF93A20D4}" destId="{D52907D9-BF47-46BF-A71A-46606C39C134}" srcOrd="1" destOrd="0" presId="urn:microsoft.com/office/officeart/2005/8/layout/hList9"/>
    <dgm:cxn modelId="{0C671F65-6B91-461C-A5DC-5BA9CCA10264}" type="presOf" srcId="{5A918042-ACC3-47C0-A9AB-C18C03A0B435}" destId="{F790CA4A-302A-4276-9C4A-AB26F3DD85D0}" srcOrd="1" destOrd="0" presId="urn:microsoft.com/office/officeart/2005/8/layout/hList9"/>
    <dgm:cxn modelId="{925DC04E-D82D-4DA9-A6D8-DA444DC67942}" srcId="{5BA31757-D061-4825-AD2C-A9B33F1D89F4}" destId="{E98B6FAC-3F1E-4D79-8DDB-A45184676ED6}" srcOrd="2" destOrd="0" parTransId="{87ACDF8E-E593-42BF-BF06-0679EF149782}" sibTransId="{F8928C9B-50D9-4507-8D9C-A99FE77A23AC}"/>
    <dgm:cxn modelId="{F33ECC70-7AFF-449A-97D2-63E74083E9D6}" type="presOf" srcId="{81ECD9E7-AA84-42E5-93F1-994375ED2C21}" destId="{953CE6D7-8746-46D4-BD61-BF40C5904C8A}" srcOrd="1" destOrd="0" presId="urn:microsoft.com/office/officeart/2005/8/layout/hList9"/>
    <dgm:cxn modelId="{D6819474-E953-4C37-87A2-E60BE48871F5}" type="presOf" srcId="{63B17C1B-BA5A-4A48-AFD9-894B03AAFEE1}" destId="{F9865DCE-F30C-4FBC-BEBD-AE7CF97E9E81}" srcOrd="0" destOrd="0" presId="urn:microsoft.com/office/officeart/2005/8/layout/hList9"/>
    <dgm:cxn modelId="{3013A77F-0488-44E9-AA02-40C9936178E9}" srcId="{E98B6FAC-3F1E-4D79-8DDB-A45184676ED6}" destId="{9219899C-D34E-45A9-80C0-1AEB08AE65FE}" srcOrd="0" destOrd="0" parTransId="{A02D7661-A11A-45FA-8105-6CA7C5170E26}" sibTransId="{51602F77-6773-496D-8C9C-F5360F891B45}"/>
    <dgm:cxn modelId="{C2C81783-463A-4AA7-A0D7-803D9CFF7FAD}" type="presOf" srcId="{81ECD9E7-AA84-42E5-93F1-994375ED2C21}" destId="{B54A6750-FB65-4F99-85CB-EC9B8D7BE7AD}" srcOrd="0" destOrd="0" presId="urn:microsoft.com/office/officeart/2005/8/layout/hList9"/>
    <dgm:cxn modelId="{5A545783-0E6B-4E6C-841E-FC9B2EDE2AD9}" srcId="{5BA31757-D061-4825-AD2C-A9B33F1D89F4}" destId="{154DBBF1-A4A6-4B1F-9689-3385D0B64A8E}" srcOrd="0" destOrd="0" parTransId="{680C91EB-A464-4ADD-BB7F-E586A3FB02F1}" sibTransId="{C8480D2C-6CD7-467B-8A57-46ED2BC33662}"/>
    <dgm:cxn modelId="{B2752387-477C-4FE1-9572-73E6B1C54E3D}" type="presOf" srcId="{E98B6FAC-3F1E-4D79-8DDB-A45184676ED6}" destId="{22700D7B-1D92-432A-A22E-6DE9D5E64BAF}" srcOrd="0" destOrd="0" presId="urn:microsoft.com/office/officeart/2005/8/layout/hList9"/>
    <dgm:cxn modelId="{78FFA28A-20D2-46B0-B506-A0F09BEF2BA7}" srcId="{154DBBF1-A4A6-4B1F-9689-3385D0B64A8E}" destId="{4457F2A0-A343-46A1-B18C-59BCF93A20D4}" srcOrd="0" destOrd="0" parTransId="{5A210AFB-9D62-4082-8034-DD7F6A3CF277}" sibTransId="{261D9B47-C9E3-45B5-B7B6-51B1CE9673DE}"/>
    <dgm:cxn modelId="{2CA0DB99-7E4B-4A4A-984D-F71D86E44A73}" type="presOf" srcId="{9219899C-D34E-45A9-80C0-1AEB08AE65FE}" destId="{8167CCBD-0B93-4633-8592-611B27A4273A}" srcOrd="0" destOrd="0" presId="urn:microsoft.com/office/officeart/2005/8/layout/hList9"/>
    <dgm:cxn modelId="{D04611A2-1F81-4A1F-97EB-55B80A43F92F}" srcId="{63B17C1B-BA5A-4A48-AFD9-894B03AAFEE1}" destId="{62429B65-8E55-4EE0-B40E-59083BA7875D}" srcOrd="0" destOrd="0" parTransId="{C4F12E5A-ADA2-4F8D-A845-0587A96AD112}" sibTransId="{D4AD84B9-3E91-4B7C-AE4E-F4EAD3DA195C}"/>
    <dgm:cxn modelId="{CA514CA6-6F94-400E-A212-6BBA6CAD868F}" type="presOf" srcId="{9219899C-D34E-45A9-80C0-1AEB08AE65FE}" destId="{9BB9DFE4-FAD8-4AC7-A30D-3C5D5B2358D2}" srcOrd="1" destOrd="0" presId="urn:microsoft.com/office/officeart/2005/8/layout/hList9"/>
    <dgm:cxn modelId="{C6F8B6B2-DFD1-40A4-B91A-C233074FEDC6}" srcId="{63B17C1B-BA5A-4A48-AFD9-894B03AAFEE1}" destId="{5A918042-ACC3-47C0-A9AB-C18C03A0B435}" srcOrd="1" destOrd="0" parTransId="{EA706CFF-4C1D-471F-ABD4-488CECBDC623}" sibTransId="{FCAB4AE2-F543-42FA-800A-90131F590694}"/>
    <dgm:cxn modelId="{435860B8-C130-4876-9B6B-6A55EABDE402}" type="presOf" srcId="{5A918042-ACC3-47C0-A9AB-C18C03A0B435}" destId="{E39063C5-B6A7-4A22-A9A3-3531AFDE5910}" srcOrd="0" destOrd="0" presId="urn:microsoft.com/office/officeart/2005/8/layout/hList9"/>
    <dgm:cxn modelId="{EB7B34BD-C33D-456E-B19F-FFF7FDDB30E9}" type="presOf" srcId="{4457F2A0-A343-46A1-B18C-59BCF93A20D4}" destId="{940C9654-95D3-41E1-9852-08157311CA74}" srcOrd="0" destOrd="0" presId="urn:microsoft.com/office/officeart/2005/8/layout/hList9"/>
    <dgm:cxn modelId="{4A7B66C0-7B80-4307-96CE-36CCEEB6C4DA}" type="presOf" srcId="{62429B65-8E55-4EE0-B40E-59083BA7875D}" destId="{9A2B1EA0-8809-4001-B549-D07FDF2A1EE2}" srcOrd="0" destOrd="0" presId="urn:microsoft.com/office/officeart/2005/8/layout/hList9"/>
    <dgm:cxn modelId="{71872CDD-F7D9-4982-99B6-2B49A4FA1DE5}" srcId="{154DBBF1-A4A6-4B1F-9689-3385D0B64A8E}" destId="{E9B42806-B7C0-4857-A2C9-A725CE90E35A}" srcOrd="1" destOrd="0" parTransId="{978EF18B-3D82-4862-88C8-C1904253CA52}" sibTransId="{471BA496-111A-430D-AAB1-540B17E45CD1}"/>
    <dgm:cxn modelId="{4984D47D-C61D-40E3-AF65-F1470129FBF2}" type="presParOf" srcId="{39492E99-2CAE-48D8-8294-5E5122C00D1B}" destId="{3F6F83D7-FCB8-4929-AB8E-9930E9C49526}" srcOrd="0" destOrd="0" presId="urn:microsoft.com/office/officeart/2005/8/layout/hList9"/>
    <dgm:cxn modelId="{05E5647C-F11A-4BF3-832D-B1BB0F0CEF07}" type="presParOf" srcId="{39492E99-2CAE-48D8-8294-5E5122C00D1B}" destId="{F91F6764-C79B-49BF-B154-9BFD66180D1F}" srcOrd="1" destOrd="0" presId="urn:microsoft.com/office/officeart/2005/8/layout/hList9"/>
    <dgm:cxn modelId="{8F2AA11A-7054-404B-B8A3-FF1D8E8AF167}" type="presParOf" srcId="{F91F6764-C79B-49BF-B154-9BFD66180D1F}" destId="{10979407-A515-4789-97BD-3B44E6483E4D}" srcOrd="0" destOrd="0" presId="urn:microsoft.com/office/officeart/2005/8/layout/hList9"/>
    <dgm:cxn modelId="{AAB600A8-0C19-466C-A714-564D92E0C931}" type="presParOf" srcId="{F91F6764-C79B-49BF-B154-9BFD66180D1F}" destId="{7D75F888-DE25-494B-88C0-C0D5D759F5C5}" srcOrd="1" destOrd="0" presId="urn:microsoft.com/office/officeart/2005/8/layout/hList9"/>
    <dgm:cxn modelId="{66BD8551-A5CF-4B55-9C74-B1B45BA22C8C}" type="presParOf" srcId="{7D75F888-DE25-494B-88C0-C0D5D759F5C5}" destId="{940C9654-95D3-41E1-9852-08157311CA74}" srcOrd="0" destOrd="0" presId="urn:microsoft.com/office/officeart/2005/8/layout/hList9"/>
    <dgm:cxn modelId="{70F0CF83-433D-4453-954D-E28AAD36A7B4}" type="presParOf" srcId="{7D75F888-DE25-494B-88C0-C0D5D759F5C5}" destId="{D52907D9-BF47-46BF-A71A-46606C39C134}" srcOrd="1" destOrd="0" presId="urn:microsoft.com/office/officeart/2005/8/layout/hList9"/>
    <dgm:cxn modelId="{1A5E7982-9DDF-47EE-8072-0A699032C03D}" type="presParOf" srcId="{F91F6764-C79B-49BF-B154-9BFD66180D1F}" destId="{12162899-8297-4E16-B208-2A9CB6414F80}" srcOrd="2" destOrd="0" presId="urn:microsoft.com/office/officeart/2005/8/layout/hList9"/>
    <dgm:cxn modelId="{31751B25-B22D-4B85-8231-1C5717A73A34}" type="presParOf" srcId="{12162899-8297-4E16-B208-2A9CB6414F80}" destId="{EDE9711B-EA87-4DDF-945E-D7789C83D583}" srcOrd="0" destOrd="0" presId="urn:microsoft.com/office/officeart/2005/8/layout/hList9"/>
    <dgm:cxn modelId="{87C2E2C7-E886-486A-B951-2861A58EAFA9}" type="presParOf" srcId="{12162899-8297-4E16-B208-2A9CB6414F80}" destId="{FC86CFDF-5B8B-44DC-A4A2-96561275D382}" srcOrd="1" destOrd="0" presId="urn:microsoft.com/office/officeart/2005/8/layout/hList9"/>
    <dgm:cxn modelId="{5E1724CD-68D4-4040-82FB-65DFB5357547}" type="presParOf" srcId="{39492E99-2CAE-48D8-8294-5E5122C00D1B}" destId="{E0286FDC-A842-4572-8FAE-09DB45E333A7}" srcOrd="2" destOrd="0" presId="urn:microsoft.com/office/officeart/2005/8/layout/hList9"/>
    <dgm:cxn modelId="{72F23419-F93B-4995-8934-8273FF8C30EA}" type="presParOf" srcId="{39492E99-2CAE-48D8-8294-5E5122C00D1B}" destId="{2526B693-46FD-4445-9E18-24FD523F5129}" srcOrd="3" destOrd="0" presId="urn:microsoft.com/office/officeart/2005/8/layout/hList9"/>
    <dgm:cxn modelId="{F851434D-885E-488A-8FAC-CEBAD85AFA20}" type="presParOf" srcId="{39492E99-2CAE-48D8-8294-5E5122C00D1B}" destId="{E9049FF6-C96C-4897-9A58-192E50CDE17D}" srcOrd="4" destOrd="0" presId="urn:microsoft.com/office/officeart/2005/8/layout/hList9"/>
    <dgm:cxn modelId="{CAC0CA82-9CD7-4A81-8CCF-01B78CD69608}" type="presParOf" srcId="{39492E99-2CAE-48D8-8294-5E5122C00D1B}" destId="{D0E9B420-9458-4257-9C9A-7A988032D35E}" srcOrd="5" destOrd="0" presId="urn:microsoft.com/office/officeart/2005/8/layout/hList9"/>
    <dgm:cxn modelId="{5489A3EF-C5F1-4776-8160-4837CA41BBC8}" type="presParOf" srcId="{39492E99-2CAE-48D8-8294-5E5122C00D1B}" destId="{1F5A36FB-4C48-4FCE-A266-D28EEBCFFC36}" srcOrd="6" destOrd="0" presId="urn:microsoft.com/office/officeart/2005/8/layout/hList9"/>
    <dgm:cxn modelId="{5F7709E2-3D84-43D6-B3F8-87A44BEAF9AA}" type="presParOf" srcId="{1F5A36FB-4C48-4FCE-A266-D28EEBCFFC36}" destId="{A728564F-B7FE-45E0-8466-3440D39034AE}" srcOrd="0" destOrd="0" presId="urn:microsoft.com/office/officeart/2005/8/layout/hList9"/>
    <dgm:cxn modelId="{23833801-ED65-4F95-9BEA-B6FA05BB4E72}" type="presParOf" srcId="{1F5A36FB-4C48-4FCE-A266-D28EEBCFFC36}" destId="{469FAD95-9E5A-46D6-B348-B47424354323}" srcOrd="1" destOrd="0" presId="urn:microsoft.com/office/officeart/2005/8/layout/hList9"/>
    <dgm:cxn modelId="{E035E40C-F236-4831-A807-5D68FA253F44}" type="presParOf" srcId="{469FAD95-9E5A-46D6-B348-B47424354323}" destId="{9A2B1EA0-8809-4001-B549-D07FDF2A1EE2}" srcOrd="0" destOrd="0" presId="urn:microsoft.com/office/officeart/2005/8/layout/hList9"/>
    <dgm:cxn modelId="{FA8D738A-EDC8-46AB-AC67-6A72A49A1ECF}" type="presParOf" srcId="{469FAD95-9E5A-46D6-B348-B47424354323}" destId="{EE4CB8C4-8F22-482F-8E51-A59B202FEB6C}" srcOrd="1" destOrd="0" presId="urn:microsoft.com/office/officeart/2005/8/layout/hList9"/>
    <dgm:cxn modelId="{5670BA3E-1AF5-4EF5-81F2-C9DD3E44EE85}" type="presParOf" srcId="{1F5A36FB-4C48-4FCE-A266-D28EEBCFFC36}" destId="{33F07582-95BC-4FE8-B445-DE02DF079BCC}" srcOrd="2" destOrd="0" presId="urn:microsoft.com/office/officeart/2005/8/layout/hList9"/>
    <dgm:cxn modelId="{BD2AC3E6-0A6C-41A1-B13D-59769898914A}" type="presParOf" srcId="{33F07582-95BC-4FE8-B445-DE02DF079BCC}" destId="{E39063C5-B6A7-4A22-A9A3-3531AFDE5910}" srcOrd="0" destOrd="0" presId="urn:microsoft.com/office/officeart/2005/8/layout/hList9"/>
    <dgm:cxn modelId="{C1D9B881-4437-4CB2-9226-928B7A2956D8}" type="presParOf" srcId="{33F07582-95BC-4FE8-B445-DE02DF079BCC}" destId="{F790CA4A-302A-4276-9C4A-AB26F3DD85D0}" srcOrd="1" destOrd="0" presId="urn:microsoft.com/office/officeart/2005/8/layout/hList9"/>
    <dgm:cxn modelId="{D282A06A-A15F-4FED-8139-1A10795D2D09}" type="presParOf" srcId="{39492E99-2CAE-48D8-8294-5E5122C00D1B}" destId="{98A8E53B-190B-4401-974F-12B3F41A7A5B}" srcOrd="7" destOrd="0" presId="urn:microsoft.com/office/officeart/2005/8/layout/hList9"/>
    <dgm:cxn modelId="{6DA93D40-31D3-48EA-98A9-B6704C5DE9C1}" type="presParOf" srcId="{39492E99-2CAE-48D8-8294-5E5122C00D1B}" destId="{F9865DCE-F30C-4FBC-BEBD-AE7CF97E9E81}" srcOrd="8" destOrd="0" presId="urn:microsoft.com/office/officeart/2005/8/layout/hList9"/>
    <dgm:cxn modelId="{26B5964D-2FB4-4CBA-8E9B-45060AE833A7}" type="presParOf" srcId="{39492E99-2CAE-48D8-8294-5E5122C00D1B}" destId="{67AB1F50-DA24-4975-BCC0-4E34078D0F2C}" srcOrd="9" destOrd="0" presId="urn:microsoft.com/office/officeart/2005/8/layout/hList9"/>
    <dgm:cxn modelId="{1F2CEAEE-BA58-472F-B35B-DBF2491BDBD4}" type="presParOf" srcId="{39492E99-2CAE-48D8-8294-5E5122C00D1B}" destId="{7BFC1127-32F7-4654-89E1-3B15038970EA}" srcOrd="10" destOrd="0" presId="urn:microsoft.com/office/officeart/2005/8/layout/hList9"/>
    <dgm:cxn modelId="{3740A6B3-A3E5-4921-BEFB-11D0856AB204}" type="presParOf" srcId="{39492E99-2CAE-48D8-8294-5E5122C00D1B}" destId="{9923A7D9-7630-4C81-B9C6-3683933E62FB}" srcOrd="11" destOrd="0" presId="urn:microsoft.com/office/officeart/2005/8/layout/hList9"/>
    <dgm:cxn modelId="{7ED11147-FA2C-4DB5-8ED4-DD447CAED6F4}" type="presParOf" srcId="{9923A7D9-7630-4C81-B9C6-3683933E62FB}" destId="{2684B83A-86A5-43F7-B199-E82DF13C944F}" srcOrd="0" destOrd="0" presId="urn:microsoft.com/office/officeart/2005/8/layout/hList9"/>
    <dgm:cxn modelId="{D18DBEC0-802B-459E-968A-DD73BE3E69B6}" type="presParOf" srcId="{9923A7D9-7630-4C81-B9C6-3683933E62FB}" destId="{CDE12F9A-B05B-4257-98C4-9AF8A35BA986}" srcOrd="1" destOrd="0" presId="urn:microsoft.com/office/officeart/2005/8/layout/hList9"/>
    <dgm:cxn modelId="{FE306338-53C8-429E-9353-99DBB87A8C1B}" type="presParOf" srcId="{CDE12F9A-B05B-4257-98C4-9AF8A35BA986}" destId="{8167CCBD-0B93-4633-8592-611B27A4273A}" srcOrd="0" destOrd="0" presId="urn:microsoft.com/office/officeart/2005/8/layout/hList9"/>
    <dgm:cxn modelId="{9368E6EC-C103-4BA8-BC8C-D1AAADBE158A}" type="presParOf" srcId="{CDE12F9A-B05B-4257-98C4-9AF8A35BA986}" destId="{9BB9DFE4-FAD8-4AC7-A30D-3C5D5B2358D2}" srcOrd="1" destOrd="0" presId="urn:microsoft.com/office/officeart/2005/8/layout/hList9"/>
    <dgm:cxn modelId="{E9733E08-8A6B-43DC-BD80-7272FAAB0CDC}" type="presParOf" srcId="{9923A7D9-7630-4C81-B9C6-3683933E62FB}" destId="{12B89795-1E02-42FA-B7BF-B207EB9DCFCD}" srcOrd="2" destOrd="0" presId="urn:microsoft.com/office/officeart/2005/8/layout/hList9"/>
    <dgm:cxn modelId="{49525E23-4421-447B-B512-D75D58C8366C}" type="presParOf" srcId="{12B89795-1E02-42FA-B7BF-B207EB9DCFCD}" destId="{B54A6750-FB65-4F99-85CB-EC9B8D7BE7AD}" srcOrd="0" destOrd="0" presId="urn:microsoft.com/office/officeart/2005/8/layout/hList9"/>
    <dgm:cxn modelId="{39457060-4040-4C35-852F-5E33DB2451B6}" type="presParOf" srcId="{12B89795-1E02-42FA-B7BF-B207EB9DCFCD}" destId="{953CE6D7-8746-46D4-BD61-BF40C5904C8A}" srcOrd="1" destOrd="0" presId="urn:microsoft.com/office/officeart/2005/8/layout/hList9"/>
    <dgm:cxn modelId="{EB8E561C-69E3-4CD5-AF34-C60F50F27D39}" type="presParOf" srcId="{39492E99-2CAE-48D8-8294-5E5122C00D1B}" destId="{8DBB0E2C-8D80-4B70-956D-6C622D421846}" srcOrd="12" destOrd="0" presId="urn:microsoft.com/office/officeart/2005/8/layout/hList9"/>
    <dgm:cxn modelId="{D4DBD5BD-FAD9-47FE-91CF-8AD49B5F3B28}" type="presParOf" srcId="{39492E99-2CAE-48D8-8294-5E5122C00D1B}" destId="{22700D7B-1D92-432A-A22E-6DE9D5E64BAF}"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0C9654-95D3-41E1-9852-08157311CA74}">
      <dsp:nvSpPr>
        <dsp:cNvPr id="0" name=""/>
        <dsp:cNvSpPr/>
      </dsp:nvSpPr>
      <dsp:spPr>
        <a:xfrm>
          <a:off x="981105" y="754866"/>
          <a:ext cx="1838138" cy="122603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kern="1200"/>
            <a:t>Consult Diverse Community Members</a:t>
          </a:r>
          <a:endParaRPr lang="en-BI" sz="1600" kern="1200"/>
        </a:p>
      </dsp:txBody>
      <dsp:txXfrm>
        <a:off x="1275207" y="754866"/>
        <a:ext cx="1544036" cy="1226038"/>
      </dsp:txXfrm>
    </dsp:sp>
    <dsp:sp modelId="{EDE9711B-EA87-4DDF-945E-D7789C83D583}">
      <dsp:nvSpPr>
        <dsp:cNvPr id="0" name=""/>
        <dsp:cNvSpPr/>
      </dsp:nvSpPr>
      <dsp:spPr>
        <a:xfrm>
          <a:off x="981105" y="1980905"/>
          <a:ext cx="1838138" cy="122603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kern="1200"/>
            <a:t>C</a:t>
          </a:r>
          <a:r>
            <a:rPr lang="en-US" sz="1400" b="1" kern="1200">
              <a:solidFill>
                <a:schemeClr val="tx1"/>
              </a:solidFill>
            </a:rPr>
            <a:t>ommunication</a:t>
          </a:r>
          <a:r>
            <a:rPr lang="en-US" sz="1600" b="1" kern="1200"/>
            <a:t> channels</a:t>
          </a:r>
          <a:endParaRPr lang="en-BI" sz="1600" kern="1200"/>
        </a:p>
      </dsp:txBody>
      <dsp:txXfrm>
        <a:off x="1275207" y="1980905"/>
        <a:ext cx="1544036" cy="1226038"/>
      </dsp:txXfrm>
    </dsp:sp>
    <dsp:sp modelId="{2526B693-46FD-4445-9E18-24FD523F5129}">
      <dsp:nvSpPr>
        <dsp:cNvPr id="0" name=""/>
        <dsp:cNvSpPr/>
      </dsp:nvSpPr>
      <dsp:spPr>
        <a:xfrm>
          <a:off x="764" y="264696"/>
          <a:ext cx="1225425" cy="12254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BI" sz="800" kern="1200"/>
        </a:p>
      </dsp:txBody>
      <dsp:txXfrm>
        <a:off x="180223" y="444155"/>
        <a:ext cx="866507" cy="866507"/>
      </dsp:txXfrm>
    </dsp:sp>
    <dsp:sp modelId="{9A2B1EA0-8809-4001-B549-D07FDF2A1EE2}">
      <dsp:nvSpPr>
        <dsp:cNvPr id="0" name=""/>
        <dsp:cNvSpPr/>
      </dsp:nvSpPr>
      <dsp:spPr>
        <a:xfrm>
          <a:off x="4044669" y="754866"/>
          <a:ext cx="1838138" cy="122603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kern="1200"/>
            <a:t>Respond to Feedback Promptly</a:t>
          </a:r>
          <a:endParaRPr lang="en-BI" sz="1600" kern="1200"/>
        </a:p>
      </dsp:txBody>
      <dsp:txXfrm>
        <a:off x="4338772" y="754866"/>
        <a:ext cx="1544036" cy="1226038"/>
      </dsp:txXfrm>
    </dsp:sp>
    <dsp:sp modelId="{E39063C5-B6A7-4A22-A9A3-3531AFDE5910}">
      <dsp:nvSpPr>
        <dsp:cNvPr id="0" name=""/>
        <dsp:cNvSpPr/>
      </dsp:nvSpPr>
      <dsp:spPr>
        <a:xfrm>
          <a:off x="4044669" y="1980905"/>
          <a:ext cx="1838138" cy="122603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n-US" sz="1600" b="1" kern="1200"/>
            <a:t>SOP / Process flow</a:t>
          </a:r>
          <a:endParaRPr lang="en-BI" sz="1600" kern="1200"/>
        </a:p>
      </dsp:txBody>
      <dsp:txXfrm>
        <a:off x="4338772" y="1980905"/>
        <a:ext cx="1544036" cy="1226038"/>
      </dsp:txXfrm>
    </dsp:sp>
    <dsp:sp modelId="{F9865DCE-F30C-4FBC-BEBD-AE7CF97E9E81}">
      <dsp:nvSpPr>
        <dsp:cNvPr id="0" name=""/>
        <dsp:cNvSpPr/>
      </dsp:nvSpPr>
      <dsp:spPr>
        <a:xfrm>
          <a:off x="3064329" y="264696"/>
          <a:ext cx="1225425" cy="12254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BI" sz="6500" kern="1200"/>
        </a:p>
      </dsp:txBody>
      <dsp:txXfrm>
        <a:off x="3243788" y="444155"/>
        <a:ext cx="866507" cy="866507"/>
      </dsp:txXfrm>
    </dsp:sp>
    <dsp:sp modelId="{8167CCBD-0B93-4633-8592-611B27A4273A}">
      <dsp:nvSpPr>
        <dsp:cNvPr id="0" name=""/>
        <dsp:cNvSpPr/>
      </dsp:nvSpPr>
      <dsp:spPr>
        <a:xfrm>
          <a:off x="7108234" y="754866"/>
          <a:ext cx="1838138" cy="122603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kern="1200"/>
            <a:t>Manage Feedback Effectively</a:t>
          </a:r>
          <a:endParaRPr lang="en-BI" sz="1600" kern="1200"/>
        </a:p>
      </dsp:txBody>
      <dsp:txXfrm>
        <a:off x="7402336" y="754866"/>
        <a:ext cx="1544036" cy="1226038"/>
      </dsp:txXfrm>
    </dsp:sp>
    <dsp:sp modelId="{B54A6750-FB65-4F99-85CB-EC9B8D7BE7AD}">
      <dsp:nvSpPr>
        <dsp:cNvPr id="0" name=""/>
        <dsp:cNvSpPr/>
      </dsp:nvSpPr>
      <dsp:spPr>
        <a:xfrm>
          <a:off x="7108234" y="1980905"/>
          <a:ext cx="1838138" cy="122603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n-US" sz="1600" b="1" kern="1200"/>
            <a:t>Information Management / Satisfaction surveys </a:t>
          </a:r>
          <a:endParaRPr lang="en-BI" sz="1600" b="1" kern="1200"/>
        </a:p>
      </dsp:txBody>
      <dsp:txXfrm>
        <a:off x="7402336" y="1980905"/>
        <a:ext cx="1544036" cy="1226038"/>
      </dsp:txXfrm>
    </dsp:sp>
    <dsp:sp modelId="{22700D7B-1D92-432A-A22E-6DE9D5E64BAF}">
      <dsp:nvSpPr>
        <dsp:cNvPr id="0" name=""/>
        <dsp:cNvSpPr/>
      </dsp:nvSpPr>
      <dsp:spPr>
        <a:xfrm>
          <a:off x="6127893" y="264696"/>
          <a:ext cx="1225425" cy="12254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BI" sz="6500" kern="1200"/>
        </a:p>
      </dsp:txBody>
      <dsp:txXfrm>
        <a:off x="6307352" y="444155"/>
        <a:ext cx="866507" cy="866507"/>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06:40:27.49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77,'25'0,"0"-1,0-2,33-7,84-11,-112 16,43-2,-26 3,13-6,8-1,323 7,-218 6,3319-2,-3468 1,0 1,31 8,-29-5,44 3,-31-7,71 13,-56-7,1-3,105-4,-67-2,1164 2,-1242-1,1 0,-1-1,20-6,-18 4,35-5,250 7,-155 4,500-2,-629 1,0 1,35 8,-34-6,1 0,25 1,415-4,-223-3,-216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06:39:08.02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1993 1397,'0'-13,"1"-13,-1-1,-2 1,-1 0,-8-34,-29-64,-66-139,54 143,-43-150,20 34,66 213,7 16,0 1,0 0,-1 0,0 0,0 1,-1-1,1 1,-1-1,0 1,-9-8,-17-11,-1 2,-42-23,67 41,-1 1,0 0,0 1,-1 0,1 0,0 0,-1 1,-9-1,-64 3,43 0,-594 0,620 0,0 0,-1 1,1 1,0 0,0 0,0 1,1 1,-1-1,1 2,-17 11,-10 8,-52 48,66-53,-5 6,1 1,1 2,-44 60,46-56,13-18,1 1,0 0,1 0,-13 28,7-4,9-25,1-1,1 1,0 0,1 0,0 0,-2 26,8 169,2-169,2 0,1 0,25 76,-21-90,2 0,18 28,-11-20,-4-7,-10-19,0 1,0 0,6 17,1 10,3-2,33 59,51 59,-5-32,-68-88,-12-14,0 0,2-1,0 0,1-1,0-1,33 21,-7-13,1-2,66 23,97 19,-166-52,0-3,1-1,-1-2,2-2,-1-1,0-3,69-7,-41-5,116-34,-141 31,-1-2,-1-1,63-38,-96 49,1-1,-1-1,0 0,-1 0,0-1,13-17,-6 3,28-51,-43 70,8-11,-2-1,0-1,0 0,9-36,-8 6,-3-1,-1 1,-2-52,-3 90,0 1,-1 0,0-1,-3-13,2 19,0 0,1 0,-2 0,1 0,0 0,-1 0,1 0,-1 1,0-1,-1 1,-4-4,-66-49,-6-6,-6-5,75 56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06:39:11.65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3739 1129,'-45'-86,"-100"-140,122 199,-1 1,-1 1,-2 1,-37-26,26 22,-51-52,49 41,-2 2,-2 1,-1 3,-90-50,-113-46,134 71,-136-57,233 109,0 1,-1 0,0 1,1 1,-29-1,-92 7,58 0,-1041 0,626-4,489 1,0 0,0 0,0 1,0 0,0 0,1 1,-1 0,0 0,1 0,-1 0,1 1,-7 4,0 3,0 0,1 0,-17 22,12-14,-72 89,75-88,1 0,1 1,0 0,-9 26,8-8,1-1,2 2,-9 75,12 120,5-181,0-35,0 0,2 0,0 0,1 0,0 0,10 34,5-13,1 0,2-1,35 51,-41-67,19 42,-25-45,2 0,0-1,19 26,0-8,33 56,-44-62,2 0,1-2,1 0,2-2,0 0,2-2,1-1,0-1,56 34,-16-17,82 35,-120-62,-1-2,1 0,1-3,0 0,0-2,33 2,166 13,-136-13,114-7,-89-2,-49 3,191-7,-213 1,0-1,-1-2,70-22,-25 5,116-18,11-1,-162 26,0-3,81-41,-37 15,-71 33,0-2,41-31,11-6,-58 39,-2-1,1 0,-2-2,0 0,18-22,-11 11,-19 22,-1-1,0-1,-1 1,1-1,-2 0,1-1,-1 1,6-14,-4 2,-1 0,-1 0,-1 0,3-34,-5-83,-2 109,-1 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06:39:43.16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1944 2819,'13'-16,"0"0,-2 0,0-1,-1 0,-1-1,10-25,17-33,-14 38,-2-1,-2 0,16-51,-30 72,-1-1,2-24,-4 27,1 0,0 1,2 0,4-17,9-22,-3-1,-2 0,4-63,13-58,-7 63,17-67,-23 120,-3 0,-3-1,-2 0,0-109,-9-185,0 345,0 0,0 0,-1 1,0-1,-1 0,0 1,-1-1,0 1,0 0,-7-11,-8-9,-36-42,45 59,-12-15,0 0,-2 2,-1 1,-1 1,-33-22,41 33,-20-13,-38-32,69 52,0 0,-1 0,1 0,-1 1,0 0,0 1,-14-4,-64-12,34 9,-109-34,93 23,-112-18,124 31,-29-4,-125-2,83 13,36-1,-153 17,226-13,1 1,-1 1,1 1,1 1,-1 0,1 1,0 1,0 0,1 1,0 1,1 0,0 1,-24 24,11-4,1 1,-37 60,58-86,1 0,-1 0,-11 9,10-10,1 0,0 1,0-1,-6 9,-4 14,1-1,2 2,0 0,2 1,1 0,2 0,1 0,-3 33,2 38,6 114,3-97,-2-87,1 0,1 0,2-1,1 1,17 53,77 234,-89-284,-4-13,1 0,0 0,2 0,12 21,-13-26,-1-1,-1 1,0 1,4 19,12 32,50 82,-12-29,-49-101,1-1,0 0,2-1,0 0,28 26,4 6,-19-23,52 44,-26-25,-41-36,1-1,-1 0,1 0,1-2,20 10,75 22,-38-15,-19-7,0-3,1-1,0-3,1-3,0-2,1-2,98-7,-127-1,-1 0,0-2,0 0,42-20,-13 6,15-6,0-2,71-44,-122 60,0 0,-1-2,0 0,-2 0,24-31,-29 34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11:53:52.17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2021 1462,'-1'-16,"-1"0,-1 0,0 1,-9-25,-1-6,-6-46,-8-30,16 83,-2 0,-18-39,23 62,-1 0,0 1,-1 0,0 0,-1 1,-1 1,-16-15,5 7,-1 1,-1 2,0 0,-55-28,47 29,0-2,-36-29,34 23,-53-28,-236-126,268 149,-70-33,97 49,-33-20,34 18,-37-17,13 11,31 11,0 2,-1 1,-28-7,30 9,1 0,-1-1,-21-12,22 10,0 1,-40-12,31 13,20 4,1 1,0 1,-1-1,-9 0,13 2,1 1,-1-1,1 1,-1-1,1 1,0 0,0 0,-1 0,1 1,0-1,0 1,0 0,-3 2,-3 3,1 0,0 0,0 1,0 1,1-1,0 1,-11 19,2 3,-14 40,4-9,19-47,2 0,0 1,1 0,0-1,2 1,-2 23,5 101,1-60,-2-69,0 0,0-1,1 1,0-1,1 0,1 1,5 15,4 9,17 68,-21-66,24 62,-16-59,39 98,-47-112,-1 0,-1 0,4 41,-6-39,1-1,12 39,4 18,-17-65,29 131,-28-133,5 10,-2 0,-1 1,-2 0,4 48,-11 36,3 71,2-162,9 31,-5-23,-6-24,0 0,1 0,-1 0,1 0,0 0,1 0,-1-1,1 1,0-1,0 0,0 1,1-1,-1-1,8 7,-6-7,0 0,1 0,-1 0,1-1,0 0,-1 0,1 0,0-1,0 0,1 0,-1 0,7-1,359 0,-145-3,-205 4,-1-2,1-1,-1 0,1-2,-1 0,0-1,0-2,-1 0,1-1,18-11,70-29,-4 1,-92 41,0-2,0 0,-1 0,-1-2,17-15,-8 1,-1-1,-1-1,25-50,-16 27,-14 22,0 0,-2-1,-1 0,-2-1,6-30,-12 52,7-24,1 2,17-33,-12 29,40-98,-48 111,-1 0,-1 0,-1-1,2-35,-5 34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11:53:54.34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101 1,'-2'2,"-5"4,0 1,1 0,0 0,0 0,1 1,0 0,-7 14,4-3,0 0,1 0,1 1,1 0,1 0,1 0,1 0,0 1,2 27,0-44,1-1,-1 0,1 1,0-1,0 0,0 0,0 0,0 1,1-1,-1 0,1-1,0 1,0 0,0 0,0-1,0 1,1-1,-1 0,1 0,0 0,-1 0,1 0,0-1,0 1,0-1,0 1,1-1,4 1,1-1,0 1,0-2,0 1,0-1,0 0,0-1,0 0,-1-1,17-4,-2-1,0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ata.unhcr.org/en/documents/details/9675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I"/>
          </a:p>
        </p:txBody>
      </p:sp>
      <p:sp>
        <p:nvSpPr>
          <p:cNvPr id="4" name="Slide Number Placeholder 3"/>
          <p:cNvSpPr>
            <a:spLocks noGrp="1"/>
          </p:cNvSpPr>
          <p:nvPr>
            <p:ph type="sldNum" sz="quarter" idx="5"/>
          </p:nvPr>
        </p:nvSpPr>
        <p:spPr/>
        <p:txBody>
          <a:bodyPr/>
          <a:lstStyle/>
          <a:p>
            <a:fld id="{EE23FD55-B175-49E0-BFAF-D9461EE2C3B3}" type="slidenum">
              <a:rPr lang="en-GB" smtClean="0"/>
              <a:t>2</a:t>
            </a:fld>
            <a:endParaRPr lang="en-GB"/>
          </a:p>
        </p:txBody>
      </p:sp>
    </p:spTree>
    <p:extLst>
      <p:ext uri="{BB962C8B-B14F-4D97-AF65-F5344CB8AC3E}">
        <p14:creationId xmlns:p14="http://schemas.microsoft.com/office/powerpoint/2010/main" val="261558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I"/>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0258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I"/>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9537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 https://enketo.unhcr.org/x/6tWWE95K</a:t>
            </a:r>
          </a:p>
          <a:p>
            <a:r>
              <a:rPr lang="en-US" dirty="0"/>
              <a:t>Map: https://unhcr.maps.arcgis.com/apps/instant/interactivelegend/index.html?appid=6581f4da07674a478f2c9550a9b05f1b</a:t>
            </a:r>
            <a:endParaRPr lang="en-B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1989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 https://enketo.unhcr.org/x/6tWWE95K</a:t>
            </a:r>
          </a:p>
          <a:p>
            <a:r>
              <a:rPr lang="en-US" dirty="0"/>
              <a:t>Map: https://data.unhcr.org/en/documents/details/97414</a:t>
            </a:r>
            <a:endParaRPr lang="en-BI" dirty="0"/>
          </a:p>
          <a:p>
            <a:endParaRPr lang="en-B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8849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2" name="Google Shape;1152;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a:t>https://forms.office.com/e/KjLfCP5ewL</a:t>
            </a:r>
            <a:endParaRPr lang="en-US"/>
          </a:p>
        </p:txBody>
      </p:sp>
      <p:sp>
        <p:nvSpPr>
          <p:cNvPr id="1153" name="Google Shape;1153;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17785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 Participatory Assessment is an effective, field-tested methodology for gaining an understanding of the needs and capacities that reside within individuals and groups - considerations that should inform all planning, implementation, monitoring and evaluation.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CBP approach demands that we understand political context, gender roles, community dynamics, protection risks, and concerns.  It builds on their resilience, fostering self-</a:t>
            </a:r>
            <a:r>
              <a:rPr lang="en-US" sz="1200" b="0" i="0" kern="1200" err="1">
                <a:solidFill>
                  <a:schemeClr val="tx1"/>
                </a:solidFill>
                <a:effectLst/>
                <a:latin typeface="+mn-lt"/>
                <a:ea typeface="+mn-ea"/>
                <a:cs typeface="+mn-cs"/>
              </a:rPr>
              <a:t>steem</a:t>
            </a:r>
            <a:r>
              <a:rPr lang="en-US" sz="1200" b="0" i="0" kern="1200">
                <a:solidFill>
                  <a:schemeClr val="tx1"/>
                </a:solidFill>
                <a:effectLst/>
                <a:latin typeface="+mn-lt"/>
                <a:ea typeface="+mn-ea"/>
                <a:cs typeface="+mn-cs"/>
              </a:rPr>
              <a:t> and empowering them. It recognizes our role as facilitators.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AGD policy 2018- reinforces our commitment towards the community from multisectoral point of view. </a:t>
            </a:r>
          </a:p>
          <a:p>
            <a:endParaRPr lang="en-US" sz="1200" b="0" i="0" kern="1200">
              <a:solidFill>
                <a:schemeClr val="tx1"/>
              </a:solidFill>
              <a:effectLst/>
              <a:latin typeface="+mn-lt"/>
              <a:ea typeface="+mn-ea"/>
              <a:cs typeface="+mn-cs"/>
            </a:endParaRPr>
          </a:p>
          <a:p>
            <a:r>
              <a:rPr lang="en-GB"/>
              <a:t>Priority 2 of GPC – Ensure voices of crisis affected people and communities are heard, especially forgotten ones..</a:t>
            </a:r>
          </a:p>
          <a:p>
            <a:r>
              <a:rPr lang="en-GB"/>
              <a:t>SDGs, no one behind- </a:t>
            </a:r>
          </a:p>
          <a:p>
            <a:r>
              <a:rPr lang="en-GB"/>
              <a:t>GCR- para 34 encourages consultations with refugees and host communities to design protection, assistance, and solutions. </a:t>
            </a:r>
          </a:p>
          <a:p>
            <a:r>
              <a:rPr lang="en-GB"/>
              <a:t>GHR Plan COVID – specific objective prevent violence, discrimination and stigma through awareness raising on COVID 19 and related matters.  (Refugees and other displaced people are considered most vulnerable population) </a:t>
            </a:r>
          </a:p>
          <a:p>
            <a:r>
              <a:rPr lang="en-GB"/>
              <a:t>10 Point plan in Action- Information strategy –communication and transparency –awareness raising </a:t>
            </a:r>
            <a:endParaRPr lang="en-US"/>
          </a:p>
          <a:p>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3BD0ED8-AE67-4B6C-930B-B56E5F6E66BB}" type="slidenum">
              <a:rPr lang="fr-FR" smtClean="0"/>
              <a:t>3</a:t>
            </a:fld>
            <a:endParaRPr lang="fr-FR"/>
          </a:p>
        </p:txBody>
      </p:sp>
    </p:spTree>
    <p:extLst>
      <p:ext uri="{BB962C8B-B14F-4D97-AF65-F5344CB8AC3E}">
        <p14:creationId xmlns:p14="http://schemas.microsoft.com/office/powerpoint/2010/main" val="2604132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Belen</a:t>
            </a:r>
            <a:endParaRPr lang="en-GI"/>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BD0ED8-AE67-4B6C-930B-B56E5F6E66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539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Belen</a:t>
            </a:r>
            <a:endParaRPr lang="en-GI"/>
          </a:p>
        </p:txBody>
      </p:sp>
      <p:sp>
        <p:nvSpPr>
          <p:cNvPr id="4" name="Slide Number Placeholder 3"/>
          <p:cNvSpPr>
            <a:spLocks noGrp="1"/>
          </p:cNvSpPr>
          <p:nvPr>
            <p:ph type="sldNum" sz="quarter" idx="5"/>
          </p:nvPr>
        </p:nvSpPr>
        <p:spPr/>
        <p:txBody>
          <a:bodyPr/>
          <a:lstStyle/>
          <a:p>
            <a:fld id="{83BD0ED8-AE67-4B6C-930B-B56E5F6E66BB}" type="slidenum">
              <a:rPr lang="fr-FR" smtClean="0"/>
              <a:t>5</a:t>
            </a:fld>
            <a:endParaRPr lang="fr-FR"/>
          </a:p>
        </p:txBody>
      </p:sp>
    </p:spTree>
    <p:extLst>
      <p:ext uri="{BB962C8B-B14F-4D97-AF65-F5344CB8AC3E}">
        <p14:creationId xmlns:p14="http://schemas.microsoft.com/office/powerpoint/2010/main" val="357880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Khadija</a:t>
            </a:r>
            <a:endParaRPr lang="en-BI"/>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1025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Effective communication between UNHCR and communities also serves to manage expectations about the type and level of assistance that can be provided, to whom and why. </a:t>
            </a:r>
            <a:endParaRPr lang="en-BI"/>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4663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a:t>FRS </a:t>
            </a:r>
            <a:r>
              <a:rPr lang="en-US" sz="1200" b="1">
                <a:solidFill>
                  <a:schemeClr val="tx1"/>
                </a:solidFill>
              </a:rPr>
              <a:t>Communication</a:t>
            </a:r>
            <a:r>
              <a:rPr lang="en-US" sz="1200" b="1"/>
              <a:t> channels: </a:t>
            </a:r>
            <a:r>
              <a:rPr lang="en-US"/>
              <a:t>Active steps were also taken to reach older persons, children and adolescents, and people with hearing, visual, mobility or learning difficulties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a:t>Standard Operating Procedures</a:t>
            </a:r>
            <a:r>
              <a:rPr lang="en-US"/>
              <a:t> The establishment of SOP is essential to rolling out a FCRM. SOP describes the channels, the roles and responsibilities, referral pathways, response timelines, and handling of different types of feedback and complaints. </a:t>
            </a:r>
            <a:r>
              <a:rPr lang="en-US">
                <a:hlinkClick r:id="rId3"/>
              </a:rPr>
              <a:t>Document - Tool 4.4.1.4 - UNHCR MENA Template Feedback, Complaints and Response Mechanisms SOP Template</a:t>
            </a:r>
            <a:r>
              <a:rPr lang="en-US"/>
              <a:t> </a:t>
            </a:r>
          </a:p>
          <a:p>
            <a:r>
              <a:rPr lang="en-US" b="1"/>
              <a:t>Information Management for Feedback and Complaints Mechanisms For an effective FRS</a:t>
            </a:r>
            <a:r>
              <a:rPr lang="en-US"/>
              <a:t>, the data collected needs to be recorded, stored, and analyzed through an information management system that is in line with UNHCR’s Data Protection Policy. The information should include the personal information of the users, the details of the feedback and complaints, their status over time, the contact details of focal points from different organizations, as well as steps taking for the response.</a:t>
            </a:r>
            <a:endParaRPr lang="en-BI"/>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8112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fr-FR" sz="1800" b="0" i="0">
                <a:solidFill>
                  <a:srgbClr val="000000"/>
                </a:solidFill>
                <a:effectLst/>
                <a:latin typeface="Calibri" panose="020F0502020204030204" pitchFamily="34" charset="0"/>
              </a:rPr>
              <a:t> </a:t>
            </a:r>
          </a:p>
          <a:p>
            <a:pPr algn="l" rtl="0" fontAlgn="base"/>
            <a:r>
              <a:rPr lang="fr-FR" sz="1800" b="1" i="0">
                <a:solidFill>
                  <a:srgbClr val="000000"/>
                </a:solidFill>
                <a:effectLst/>
                <a:latin typeface="Calibri" panose="020F0502020204030204" pitchFamily="34" charset="0"/>
              </a:rPr>
              <a:t>Question:</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err="1">
                <a:solidFill>
                  <a:srgbClr val="000000"/>
                </a:solidFill>
                <a:effectLst/>
                <a:latin typeface="Calibri" panose="020F0502020204030204" pitchFamily="34" charset="0"/>
              </a:rPr>
              <a:t>Which</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category</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does</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this</a:t>
            </a:r>
            <a:r>
              <a:rPr lang="fr-FR" sz="1800" b="0" i="0">
                <a:solidFill>
                  <a:srgbClr val="000000"/>
                </a:solidFill>
                <a:effectLst/>
                <a:latin typeface="Calibri" panose="020F0502020204030204" pitchFamily="34" charset="0"/>
              </a:rPr>
              <a:t> scenario </a:t>
            </a:r>
            <a:r>
              <a:rPr lang="fr-FR" sz="1800" b="0" i="0" err="1">
                <a:solidFill>
                  <a:srgbClr val="000000"/>
                </a:solidFill>
                <a:effectLst/>
                <a:latin typeface="Calibri" panose="020F0502020204030204" pitchFamily="34" charset="0"/>
              </a:rPr>
              <a:t>under</a:t>
            </a:r>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1" i="0">
                <a:solidFill>
                  <a:srgbClr val="000000"/>
                </a:solidFill>
                <a:effectLst/>
                <a:latin typeface="Calibri" panose="020F0502020204030204" pitchFamily="34" charset="0"/>
              </a:rPr>
              <a:t>French:</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Dans quelle catégorie ce scénario entre-t-il ? </a:t>
            </a:r>
            <a:endParaRPr lang="fr-FR" b="0" i="0">
              <a:solidFill>
                <a:srgbClr val="000000"/>
              </a:solidFill>
              <a:effectLst/>
              <a:latin typeface="Segoe UI" panose="020B0502040204020203" pitchFamily="34" charset="0"/>
            </a:endParaRPr>
          </a:p>
          <a:p>
            <a:pPr algn="l" rtl="0" fontAlgn="base"/>
            <a:r>
              <a:rPr lang="fr-FR" sz="1800" b="1" i="0" err="1">
                <a:solidFill>
                  <a:srgbClr val="000000"/>
                </a:solidFill>
                <a:effectLst/>
                <a:latin typeface="Calibri" panose="020F0502020204030204" pitchFamily="34" charset="0"/>
              </a:rPr>
              <a:t>Arabic</a:t>
            </a:r>
            <a:r>
              <a:rPr lang="fr-FR" sz="1800" b="1" i="0">
                <a:solidFill>
                  <a:srgbClr val="000000"/>
                </a:solidFill>
                <a:effectLst/>
                <a:latin typeface="Calibri" panose="020F0502020204030204" pitchFamily="34" charset="0"/>
              </a:rPr>
              <a:t>:</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err="1">
                <a:solidFill>
                  <a:srgbClr val="000000"/>
                </a:solidFill>
                <a:effectLst/>
                <a:latin typeface="Segoe UI" panose="020B0502040204020203" pitchFamily="34" charset="0"/>
                <a:cs typeface="Calibri" panose="020F0502020204030204" pitchFamily="34" charset="0"/>
              </a:rPr>
              <a:t>تحت</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أي</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فئة</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يندرج</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هذا</a:t>
            </a:r>
            <a:r>
              <a:rPr lang="fr-FR" sz="1800" b="0" i="0">
                <a:solidFill>
                  <a:srgbClr val="000000"/>
                </a:solidFill>
                <a:effectLst/>
                <a:latin typeface="Calibri" panose="020F0502020204030204" pitchFamily="34" charset="0"/>
              </a:rPr>
              <a:t> </a:t>
            </a:r>
            <a:r>
              <a:rPr lang="fr-FR" sz="1800" b="0" i="0" err="1">
                <a:solidFill>
                  <a:srgbClr val="000000"/>
                </a:solidFill>
                <a:effectLst/>
                <a:latin typeface="Segoe UI" panose="020B0502040204020203" pitchFamily="34" charset="0"/>
                <a:cs typeface="Arial" panose="020B0604020202020204" pitchFamily="34" charset="0"/>
              </a:rPr>
              <a:t>السيناريو</a:t>
            </a:r>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1" i="0">
                <a:solidFill>
                  <a:srgbClr val="000000"/>
                </a:solidFill>
                <a:effectLst/>
                <a:latin typeface="Calibri" panose="020F0502020204030204" pitchFamily="34" charset="0"/>
              </a:rPr>
              <a:t>Scenario 1:</a:t>
            </a:r>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1" i="0">
                <a:solidFill>
                  <a:srgbClr val="000000"/>
                </a:solidFill>
                <a:effectLst/>
                <a:latin typeface="Calibri" panose="020F0502020204030204" pitchFamily="34" charset="0"/>
              </a:rPr>
              <a:t>English:</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A </a:t>
            </a:r>
            <a:r>
              <a:rPr lang="fr-FR" sz="1800" b="0" i="0" err="1">
                <a:solidFill>
                  <a:srgbClr val="000000"/>
                </a:solidFill>
                <a:effectLst/>
                <a:latin typeface="Calibri" panose="020F0502020204030204" pitchFamily="34" charset="0"/>
              </a:rPr>
              <a:t>family</a:t>
            </a:r>
            <a:r>
              <a:rPr lang="fr-FR" sz="1800" b="0" i="0">
                <a:solidFill>
                  <a:srgbClr val="000000"/>
                </a:solidFill>
                <a:effectLst/>
                <a:latin typeface="Calibri" panose="020F0502020204030204" pitchFamily="34" charset="0"/>
              </a:rPr>
              <a:t> of </a:t>
            </a:r>
            <a:r>
              <a:rPr lang="fr-FR" sz="1800" b="0" i="0" err="1">
                <a:solidFill>
                  <a:srgbClr val="000000"/>
                </a:solidFill>
                <a:effectLst/>
                <a:latin typeface="Calibri" panose="020F0502020204030204" pitchFamily="34" charset="0"/>
              </a:rPr>
              <a:t>asylum</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seekers</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is</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asking</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Where</a:t>
            </a:r>
            <a:r>
              <a:rPr lang="fr-FR" sz="1800" b="0" i="0">
                <a:solidFill>
                  <a:srgbClr val="000000"/>
                </a:solidFill>
                <a:effectLst/>
                <a:latin typeface="Calibri" panose="020F0502020204030204" pitchFamily="34" charset="0"/>
              </a:rPr>
              <a:t> can </a:t>
            </a:r>
            <a:r>
              <a:rPr lang="fr-FR" sz="1800" b="0" i="0" err="1">
                <a:solidFill>
                  <a:srgbClr val="000000"/>
                </a:solidFill>
                <a:effectLst/>
                <a:latin typeface="Calibri" panose="020F0502020204030204" pitchFamily="34" charset="0"/>
              </a:rPr>
              <a:t>we</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register</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our</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children</a:t>
            </a:r>
            <a:r>
              <a:rPr lang="fr-FR" sz="1800" b="0" i="0">
                <a:solidFill>
                  <a:srgbClr val="000000"/>
                </a:solidFill>
                <a:effectLst/>
                <a:latin typeface="Calibri" panose="020F0502020204030204" pitchFamily="34" charset="0"/>
              </a:rPr>
              <a:t> for </a:t>
            </a:r>
            <a:r>
              <a:rPr lang="fr-FR" sz="1800" b="0" i="0" err="1">
                <a:solidFill>
                  <a:srgbClr val="000000"/>
                </a:solidFill>
                <a:effectLst/>
                <a:latin typeface="Calibri" panose="020F0502020204030204" pitchFamily="34" charset="0"/>
              </a:rPr>
              <a:t>school</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What</a:t>
            </a:r>
            <a:r>
              <a:rPr lang="fr-FR" sz="1800" b="0" i="0">
                <a:solidFill>
                  <a:srgbClr val="000000"/>
                </a:solidFill>
                <a:effectLst/>
                <a:latin typeface="Calibri" panose="020F0502020204030204" pitchFamily="34" charset="0"/>
              </a:rPr>
              <a:t> documents do </a:t>
            </a:r>
            <a:r>
              <a:rPr lang="fr-FR" sz="1800" b="0" i="0" err="1">
                <a:solidFill>
                  <a:srgbClr val="000000"/>
                </a:solidFill>
                <a:effectLst/>
                <a:latin typeface="Calibri" panose="020F0502020204030204" pitchFamily="34" charset="0"/>
              </a:rPr>
              <a:t>we</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need</a:t>
            </a:r>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1" i="0">
                <a:solidFill>
                  <a:srgbClr val="000000"/>
                </a:solidFill>
                <a:effectLst/>
                <a:latin typeface="Calibri" panose="020F0502020204030204" pitchFamily="34" charset="0"/>
              </a:rPr>
              <a:t>French:</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Une famille de demandeurs d'asile demande : « Où pouvons-nous inscrire nos enfants à l'école ? Quels documents nous faut-il ? » </a:t>
            </a:r>
            <a:endParaRPr lang="fr-FR" b="0" i="0">
              <a:solidFill>
                <a:srgbClr val="000000"/>
              </a:solidFill>
              <a:effectLst/>
              <a:latin typeface="Segoe UI" panose="020B0502040204020203" pitchFamily="34" charset="0"/>
            </a:endParaRPr>
          </a:p>
          <a:p>
            <a:pPr algn="l" rtl="0" fontAlgn="base"/>
            <a:r>
              <a:rPr lang="fr-FR" sz="1800" b="1" i="0" err="1">
                <a:solidFill>
                  <a:srgbClr val="000000"/>
                </a:solidFill>
                <a:effectLst/>
                <a:latin typeface="Calibri" panose="020F0502020204030204" pitchFamily="34" charset="0"/>
              </a:rPr>
              <a:t>Arabic</a:t>
            </a:r>
            <a:r>
              <a:rPr lang="fr-FR" sz="1800" b="1" i="0">
                <a:solidFill>
                  <a:srgbClr val="000000"/>
                </a:solidFill>
                <a:effectLst/>
                <a:latin typeface="Calibri" panose="020F0502020204030204" pitchFamily="34" charset="0"/>
              </a:rPr>
              <a:t>:</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err="1">
                <a:solidFill>
                  <a:srgbClr val="000000"/>
                </a:solidFill>
                <a:effectLst/>
                <a:latin typeface="Segoe UI" panose="020B0502040204020203" pitchFamily="34" charset="0"/>
                <a:cs typeface="Calibri" panose="020F0502020204030204" pitchFamily="34" charset="0"/>
              </a:rPr>
              <a:t>أسرة</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من</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طالبي</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اللجوء</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تسأل</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أين</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يمكننا</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تسجيل</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أطفالنا</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في</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المدرسة</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ما</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هي</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الوثائق</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التي</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نحتاجها</a:t>
            </a:r>
            <a:r>
              <a:rPr lang="fr-FR" sz="1800" b="0" i="0">
                <a:solidFill>
                  <a:srgbClr val="000000"/>
                </a:solidFill>
                <a:effectLst/>
                <a:latin typeface="Segoe UI" panose="020B0502040204020203" pitchFamily="34" charset="0"/>
                <a:cs typeface="Calibri" panose="020F0502020204030204" pitchFamily="34" charset="0"/>
              </a:rPr>
              <a:t>؟</a:t>
            </a:r>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Information or assistance </a:t>
            </a:r>
            <a:r>
              <a:rPr lang="fr-FR" sz="1800" b="0" i="0" err="1">
                <a:solidFill>
                  <a:srgbClr val="000000"/>
                </a:solidFill>
                <a:effectLst/>
                <a:latin typeface="Calibri" panose="020F0502020204030204" pitchFamily="34" charset="0"/>
              </a:rPr>
              <a:t>request</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Suggestion or </a:t>
            </a:r>
            <a:r>
              <a:rPr lang="fr-FR" sz="1800" b="0" i="0" err="1">
                <a:solidFill>
                  <a:srgbClr val="000000"/>
                </a:solidFill>
                <a:effectLst/>
                <a:latin typeface="Calibri" panose="020F0502020204030204" pitchFamily="34" charset="0"/>
              </a:rPr>
              <a:t>recommendation</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Non-sensitive </a:t>
            </a:r>
            <a:r>
              <a:rPr lang="fr-FR" sz="1800" b="0" i="0" err="1">
                <a:solidFill>
                  <a:srgbClr val="000000"/>
                </a:solidFill>
                <a:effectLst/>
                <a:latin typeface="Calibri" panose="020F0502020204030204" pitchFamily="34" charset="0"/>
              </a:rPr>
              <a:t>programmatic</a:t>
            </a:r>
            <a:r>
              <a:rPr lang="fr-FR" sz="1800" b="0" i="0">
                <a:solidFill>
                  <a:srgbClr val="000000"/>
                </a:solidFill>
                <a:effectLst/>
                <a:latin typeface="Calibri" panose="020F0502020204030204" pitchFamily="34" charset="0"/>
              </a:rPr>
              <a:t> complaint</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Sensitive complaint </a:t>
            </a:r>
            <a:endParaRPr lang="fr-FR" b="0" i="0">
              <a:solidFill>
                <a:srgbClr val="000000"/>
              </a:solidFill>
              <a:effectLst/>
              <a:latin typeface="Segoe UI" panose="020B0502040204020203" pitchFamily="34" charset="0"/>
            </a:endParaRPr>
          </a:p>
          <a:p>
            <a:pPr algn="l" rtl="0" fontAlgn="base"/>
            <a:r>
              <a:rPr lang="fr-FR" sz="1800" b="1" i="0">
                <a:solidFill>
                  <a:srgbClr val="000000"/>
                </a:solidFill>
                <a:effectLst/>
                <a:latin typeface="Calibri" panose="020F0502020204030204" pitchFamily="34" charset="0"/>
              </a:rPr>
              <a:t>French:</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Demande d'information ou d'assistance</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Suggestion ou recommandation</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Réclamation programmatique non sensible</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Réclamation sensible </a:t>
            </a:r>
            <a:endParaRPr lang="fr-FR" b="0" i="0">
              <a:solidFill>
                <a:srgbClr val="000000"/>
              </a:solidFill>
              <a:effectLst/>
              <a:latin typeface="Segoe UI" panose="020B0502040204020203" pitchFamily="34" charset="0"/>
            </a:endParaRPr>
          </a:p>
          <a:p>
            <a:pPr algn="l" rtl="0" fontAlgn="base"/>
            <a:r>
              <a:rPr lang="fr-FR" sz="1800" b="1" i="0" err="1">
                <a:solidFill>
                  <a:srgbClr val="000000"/>
                </a:solidFill>
                <a:effectLst/>
                <a:latin typeface="Calibri" panose="020F0502020204030204" pitchFamily="34" charset="0"/>
              </a:rPr>
              <a:t>Arabic</a:t>
            </a:r>
            <a:r>
              <a:rPr lang="fr-FR" sz="1800" b="1" i="0">
                <a:solidFill>
                  <a:srgbClr val="000000"/>
                </a:solidFill>
                <a:effectLst/>
                <a:latin typeface="Calibri" panose="020F0502020204030204" pitchFamily="34" charset="0"/>
              </a:rPr>
              <a:t>:</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طلب</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معلومات</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أو</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مساعدة</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اقتراح</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أو</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توصية</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شكوى</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برمجية</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غير</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حساسة</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شكوى</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حساسة</a:t>
            </a:r>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1" i="0">
                <a:solidFill>
                  <a:srgbClr val="000000"/>
                </a:solidFill>
                <a:effectLst/>
                <a:latin typeface="Calibri" panose="020F0502020204030204" pitchFamily="34" charset="0"/>
              </a:rPr>
              <a:t>Scenario 2:</a:t>
            </a:r>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1" i="0">
                <a:solidFill>
                  <a:srgbClr val="000000"/>
                </a:solidFill>
                <a:effectLst/>
                <a:latin typeface="Calibri" panose="020F0502020204030204" pitchFamily="34" charset="0"/>
              </a:rPr>
              <a:t>English:</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An </a:t>
            </a:r>
            <a:r>
              <a:rPr lang="fr-FR" sz="1800" b="0" i="0" err="1">
                <a:solidFill>
                  <a:srgbClr val="000000"/>
                </a:solidFill>
                <a:effectLst/>
                <a:latin typeface="Calibri" panose="020F0502020204030204" pitchFamily="34" charset="0"/>
              </a:rPr>
              <a:t>asylum</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seeker</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asks</a:t>
            </a:r>
            <a:r>
              <a:rPr lang="fr-FR" sz="1800" b="0" i="0">
                <a:solidFill>
                  <a:srgbClr val="000000"/>
                </a:solidFill>
                <a:effectLst/>
                <a:latin typeface="Calibri" panose="020F0502020204030204" pitchFamily="34" charset="0"/>
              </a:rPr>
              <a:t> to have an </a:t>
            </a:r>
            <a:r>
              <a:rPr lang="fr-FR" sz="1800" b="0" i="0" err="1">
                <a:solidFill>
                  <a:srgbClr val="000000"/>
                </a:solidFill>
                <a:effectLst/>
                <a:latin typeface="Calibri" panose="020F0502020204030204" pitchFamily="34" charset="0"/>
              </a:rPr>
              <a:t>additional</a:t>
            </a:r>
            <a:r>
              <a:rPr lang="fr-FR" sz="1800" b="0" i="0">
                <a:solidFill>
                  <a:srgbClr val="000000"/>
                </a:solidFill>
                <a:effectLst/>
                <a:latin typeface="Calibri" panose="020F0502020204030204" pitchFamily="34" charset="0"/>
              </a:rPr>
              <a:t> time slot in the </a:t>
            </a:r>
            <a:r>
              <a:rPr lang="fr-FR" sz="1800" b="0" i="0" err="1">
                <a:solidFill>
                  <a:srgbClr val="000000"/>
                </a:solidFill>
                <a:effectLst/>
                <a:latin typeface="Calibri" panose="020F0502020204030204" pitchFamily="34" charset="0"/>
              </a:rPr>
              <a:t>afternoon</a:t>
            </a:r>
            <a:r>
              <a:rPr lang="fr-FR" sz="1800" b="0" i="0">
                <a:solidFill>
                  <a:srgbClr val="000000"/>
                </a:solidFill>
                <a:effectLst/>
                <a:latin typeface="Calibri" panose="020F0502020204030204" pitchFamily="34" charset="0"/>
              </a:rPr>
              <a:t> for </a:t>
            </a:r>
            <a:r>
              <a:rPr lang="fr-FR" sz="1800" b="0" i="0" err="1">
                <a:solidFill>
                  <a:srgbClr val="000000"/>
                </a:solidFill>
                <a:effectLst/>
                <a:latin typeface="Calibri" panose="020F0502020204030204" pitchFamily="34" charset="0"/>
              </a:rPr>
              <a:t>food</a:t>
            </a:r>
            <a:r>
              <a:rPr lang="fr-FR" sz="1800" b="0" i="0">
                <a:solidFill>
                  <a:srgbClr val="000000"/>
                </a:solidFill>
                <a:effectLst/>
                <a:latin typeface="Calibri" panose="020F0502020204030204" pitchFamily="34" charset="0"/>
              </a:rPr>
              <a:t> distribution. </a:t>
            </a:r>
            <a:endParaRPr lang="fr-FR" b="0" i="0">
              <a:solidFill>
                <a:srgbClr val="000000"/>
              </a:solidFill>
              <a:effectLst/>
              <a:latin typeface="Segoe UI" panose="020B0502040204020203" pitchFamily="34" charset="0"/>
            </a:endParaRPr>
          </a:p>
          <a:p>
            <a:pPr algn="l" rtl="0" fontAlgn="base"/>
            <a:r>
              <a:rPr lang="fr-FR" sz="1800" b="1" i="0">
                <a:solidFill>
                  <a:srgbClr val="000000"/>
                </a:solidFill>
                <a:effectLst/>
                <a:latin typeface="Calibri" panose="020F0502020204030204" pitchFamily="34" charset="0"/>
              </a:rPr>
              <a:t>French:</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Un demandeur d'asile demande un créneau supplémentaire dans l'après-midi pour la distribution de nourriture. </a:t>
            </a:r>
            <a:endParaRPr lang="fr-FR" b="0" i="0">
              <a:solidFill>
                <a:srgbClr val="000000"/>
              </a:solidFill>
              <a:effectLst/>
              <a:latin typeface="Segoe UI" panose="020B0502040204020203" pitchFamily="34" charset="0"/>
            </a:endParaRPr>
          </a:p>
          <a:p>
            <a:pPr algn="l" rtl="0" fontAlgn="base"/>
            <a:r>
              <a:rPr lang="fr-FR" sz="1800" b="1" i="0" err="1">
                <a:solidFill>
                  <a:srgbClr val="000000"/>
                </a:solidFill>
                <a:effectLst/>
                <a:latin typeface="Calibri" panose="020F0502020204030204" pitchFamily="34" charset="0"/>
              </a:rPr>
              <a:t>Arabic</a:t>
            </a:r>
            <a:r>
              <a:rPr lang="fr-FR" sz="1800" b="1" i="0">
                <a:solidFill>
                  <a:srgbClr val="000000"/>
                </a:solidFill>
                <a:effectLst/>
                <a:latin typeface="Calibri" panose="020F0502020204030204" pitchFamily="34" charset="0"/>
              </a:rPr>
              <a:t>:</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err="1">
                <a:solidFill>
                  <a:srgbClr val="000000"/>
                </a:solidFill>
                <a:effectLst/>
                <a:latin typeface="Segoe UI" panose="020B0502040204020203" pitchFamily="34" charset="0"/>
                <a:cs typeface="Calibri" panose="020F0502020204030204" pitchFamily="34" charset="0"/>
              </a:rPr>
              <a:t>طالب</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لجوء</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يطلب</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تخصيص</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فترة</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إضافية</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بعد</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الظهر</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لتوزيع</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الطعام</a:t>
            </a:r>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Information or assistance </a:t>
            </a:r>
            <a:r>
              <a:rPr lang="fr-FR" sz="1800" b="0" i="0" err="1">
                <a:solidFill>
                  <a:srgbClr val="000000"/>
                </a:solidFill>
                <a:effectLst/>
                <a:latin typeface="Calibri" panose="020F0502020204030204" pitchFamily="34" charset="0"/>
              </a:rPr>
              <a:t>request</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Suggestion or </a:t>
            </a:r>
            <a:r>
              <a:rPr lang="fr-FR" sz="1800" b="0" i="0" err="1">
                <a:solidFill>
                  <a:srgbClr val="000000"/>
                </a:solidFill>
                <a:effectLst/>
                <a:latin typeface="Calibri" panose="020F0502020204030204" pitchFamily="34" charset="0"/>
              </a:rPr>
              <a:t>recommendation</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Non-sensitive </a:t>
            </a:r>
            <a:r>
              <a:rPr lang="fr-FR" sz="1800" b="0" i="0" err="1">
                <a:solidFill>
                  <a:srgbClr val="000000"/>
                </a:solidFill>
                <a:effectLst/>
                <a:latin typeface="Calibri" panose="020F0502020204030204" pitchFamily="34" charset="0"/>
              </a:rPr>
              <a:t>programmatic</a:t>
            </a:r>
            <a:r>
              <a:rPr lang="fr-FR" sz="1800" b="0" i="0">
                <a:solidFill>
                  <a:srgbClr val="000000"/>
                </a:solidFill>
                <a:effectLst/>
                <a:latin typeface="Calibri" panose="020F0502020204030204" pitchFamily="34" charset="0"/>
              </a:rPr>
              <a:t> complaint</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Sensitive complaint </a:t>
            </a:r>
            <a:endParaRPr lang="fr-FR" b="0" i="0">
              <a:solidFill>
                <a:srgbClr val="000000"/>
              </a:solidFill>
              <a:effectLst/>
              <a:latin typeface="Segoe UI" panose="020B0502040204020203" pitchFamily="34" charset="0"/>
            </a:endParaRPr>
          </a:p>
          <a:p>
            <a:pPr algn="l" rtl="0" fontAlgn="base"/>
            <a:r>
              <a:rPr lang="fr-FR" sz="1800" b="1" i="0">
                <a:solidFill>
                  <a:srgbClr val="000000"/>
                </a:solidFill>
                <a:effectLst/>
                <a:latin typeface="Calibri" panose="020F0502020204030204" pitchFamily="34" charset="0"/>
              </a:rPr>
              <a:t>French:</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Demande d'information ou d'assistance</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Suggestion ou recommandation</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Réclamation programmatique non sensible</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Réclamation sensible </a:t>
            </a:r>
            <a:endParaRPr lang="fr-FR" b="0" i="0">
              <a:solidFill>
                <a:srgbClr val="000000"/>
              </a:solidFill>
              <a:effectLst/>
              <a:latin typeface="Segoe UI" panose="020B0502040204020203" pitchFamily="34" charset="0"/>
            </a:endParaRPr>
          </a:p>
          <a:p>
            <a:pPr algn="l" rtl="0" fontAlgn="base"/>
            <a:r>
              <a:rPr lang="fr-FR" sz="1800" b="1" i="0" err="1">
                <a:solidFill>
                  <a:srgbClr val="000000"/>
                </a:solidFill>
                <a:effectLst/>
                <a:latin typeface="Calibri" panose="020F0502020204030204" pitchFamily="34" charset="0"/>
              </a:rPr>
              <a:t>Arabic</a:t>
            </a:r>
            <a:r>
              <a:rPr lang="fr-FR" sz="1800" b="1" i="0">
                <a:solidFill>
                  <a:srgbClr val="000000"/>
                </a:solidFill>
                <a:effectLst/>
                <a:latin typeface="Calibri" panose="020F0502020204030204" pitchFamily="34" charset="0"/>
              </a:rPr>
              <a:t>:</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طلب</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معلومات</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أو</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مساعدة</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اقتراح</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أو</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توصية</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شكوى</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برمجية</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غير</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حساسة</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شكوى</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حساسة</a:t>
            </a:r>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1" i="0">
                <a:solidFill>
                  <a:srgbClr val="000000"/>
                </a:solidFill>
                <a:effectLst/>
                <a:latin typeface="Calibri" panose="020F0502020204030204" pitchFamily="34" charset="0"/>
              </a:rPr>
              <a:t>Scenario 3:</a:t>
            </a:r>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1" i="0">
                <a:solidFill>
                  <a:srgbClr val="000000"/>
                </a:solidFill>
                <a:effectLst/>
                <a:latin typeface="Calibri" panose="020F0502020204030204" pitchFamily="34" charset="0"/>
              </a:rPr>
              <a:t>English:</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A group of </a:t>
            </a:r>
            <a:r>
              <a:rPr lang="fr-FR" sz="1800" b="0" i="0" err="1">
                <a:solidFill>
                  <a:srgbClr val="000000"/>
                </a:solidFill>
                <a:effectLst/>
                <a:latin typeface="Calibri" panose="020F0502020204030204" pitchFamily="34" charset="0"/>
              </a:rPr>
              <a:t>refugees</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noticed</a:t>
            </a:r>
            <a:r>
              <a:rPr lang="fr-FR" sz="1800" b="0" i="0">
                <a:solidFill>
                  <a:srgbClr val="000000"/>
                </a:solidFill>
                <a:effectLst/>
                <a:latin typeface="Calibri" panose="020F0502020204030204" pitchFamily="34" charset="0"/>
              </a:rPr>
              <a:t> an </a:t>
            </a:r>
            <a:r>
              <a:rPr lang="fr-FR" sz="1800" b="0" i="0" err="1">
                <a:solidFill>
                  <a:srgbClr val="000000"/>
                </a:solidFill>
                <a:effectLst/>
                <a:latin typeface="Calibri" panose="020F0502020204030204" pitchFamily="34" charset="0"/>
              </a:rPr>
              <a:t>unusual</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color</a:t>
            </a:r>
            <a:r>
              <a:rPr lang="fr-FR" sz="1800" b="0" i="0">
                <a:solidFill>
                  <a:srgbClr val="000000"/>
                </a:solidFill>
                <a:effectLst/>
                <a:latin typeface="Calibri" panose="020F0502020204030204" pitchFamily="34" charset="0"/>
              </a:rPr>
              <a:t> in the water in the camp and </a:t>
            </a:r>
            <a:r>
              <a:rPr lang="fr-FR" sz="1800" b="0" i="0" err="1">
                <a:solidFill>
                  <a:srgbClr val="000000"/>
                </a:solidFill>
                <a:effectLst/>
                <a:latin typeface="Calibri" panose="020F0502020204030204" pitchFamily="34" charset="0"/>
              </a:rPr>
              <a:t>asked</a:t>
            </a:r>
            <a:r>
              <a:rPr lang="fr-FR" sz="1800" b="0" i="0">
                <a:solidFill>
                  <a:srgbClr val="000000"/>
                </a:solidFill>
                <a:effectLst/>
                <a:latin typeface="Calibri" panose="020F0502020204030204" pitchFamily="34" charset="0"/>
              </a:rPr>
              <a:t> if </a:t>
            </a:r>
            <a:r>
              <a:rPr lang="fr-FR" sz="1800" b="0" i="0" err="1">
                <a:solidFill>
                  <a:srgbClr val="000000"/>
                </a:solidFill>
                <a:effectLst/>
                <a:latin typeface="Calibri" panose="020F0502020204030204" pitchFamily="34" charset="0"/>
              </a:rPr>
              <a:t>this</a:t>
            </a:r>
            <a:r>
              <a:rPr lang="fr-FR" sz="1800" b="0" i="0">
                <a:solidFill>
                  <a:srgbClr val="000000"/>
                </a:solidFill>
                <a:effectLst/>
                <a:latin typeface="Calibri" panose="020F0502020204030204" pitchFamily="34" charset="0"/>
              </a:rPr>
              <a:t> can </a:t>
            </a:r>
            <a:r>
              <a:rPr lang="fr-FR" sz="1800" b="0" i="0" err="1">
                <a:solidFill>
                  <a:srgbClr val="000000"/>
                </a:solidFill>
                <a:effectLst/>
                <a:latin typeface="Calibri" panose="020F0502020204030204" pitchFamily="34" charset="0"/>
              </a:rPr>
              <a:t>be</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checked</a:t>
            </a:r>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1" i="0">
                <a:solidFill>
                  <a:srgbClr val="000000"/>
                </a:solidFill>
                <a:effectLst/>
                <a:latin typeface="Calibri" panose="020F0502020204030204" pitchFamily="34" charset="0"/>
              </a:rPr>
              <a:t>French:</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Un groupe de réfugiés a remarqué une couleur inhabituelle dans l'eau du camp et demande si cela peut être vérifié. </a:t>
            </a:r>
            <a:endParaRPr lang="fr-FR" b="0" i="0">
              <a:solidFill>
                <a:srgbClr val="000000"/>
              </a:solidFill>
              <a:effectLst/>
              <a:latin typeface="Segoe UI" panose="020B0502040204020203" pitchFamily="34" charset="0"/>
            </a:endParaRPr>
          </a:p>
          <a:p>
            <a:pPr algn="l" rtl="0" fontAlgn="base"/>
            <a:r>
              <a:rPr lang="fr-FR" sz="1800" b="1" i="0" err="1">
                <a:solidFill>
                  <a:srgbClr val="000000"/>
                </a:solidFill>
                <a:effectLst/>
                <a:latin typeface="Calibri" panose="020F0502020204030204" pitchFamily="34" charset="0"/>
              </a:rPr>
              <a:t>Arabic</a:t>
            </a:r>
            <a:r>
              <a:rPr lang="fr-FR" sz="1800" b="1" i="0">
                <a:solidFill>
                  <a:srgbClr val="000000"/>
                </a:solidFill>
                <a:effectLst/>
                <a:latin typeface="Calibri" panose="020F0502020204030204" pitchFamily="34" charset="0"/>
              </a:rPr>
              <a:t>:</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err="1">
                <a:solidFill>
                  <a:srgbClr val="000000"/>
                </a:solidFill>
                <a:effectLst/>
                <a:latin typeface="Segoe UI" panose="020B0502040204020203" pitchFamily="34" charset="0"/>
                <a:cs typeface="Calibri" panose="020F0502020204030204" pitchFamily="34" charset="0"/>
              </a:rPr>
              <a:t>لاحظت</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مجموعة</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من</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اللاجئين</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لونًا</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غير</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عادي</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في</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مياه</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المخيم</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وتسأل</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عما</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إذا</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كان</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يمكن</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التحقق</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من</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ذلك</a:t>
            </a:r>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Information or assistance </a:t>
            </a:r>
            <a:r>
              <a:rPr lang="fr-FR" sz="1800" b="0" i="0" err="1">
                <a:solidFill>
                  <a:srgbClr val="000000"/>
                </a:solidFill>
                <a:effectLst/>
                <a:latin typeface="Calibri" panose="020F0502020204030204" pitchFamily="34" charset="0"/>
              </a:rPr>
              <a:t>request</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Suggestion or </a:t>
            </a:r>
            <a:r>
              <a:rPr lang="fr-FR" sz="1800" b="0" i="0" err="1">
                <a:solidFill>
                  <a:srgbClr val="000000"/>
                </a:solidFill>
                <a:effectLst/>
                <a:latin typeface="Calibri" panose="020F0502020204030204" pitchFamily="34" charset="0"/>
              </a:rPr>
              <a:t>recommendation</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Non-sensitive </a:t>
            </a:r>
            <a:r>
              <a:rPr lang="fr-FR" sz="1800" b="0" i="0" err="1">
                <a:solidFill>
                  <a:srgbClr val="000000"/>
                </a:solidFill>
                <a:effectLst/>
                <a:latin typeface="Calibri" panose="020F0502020204030204" pitchFamily="34" charset="0"/>
              </a:rPr>
              <a:t>programmatic</a:t>
            </a:r>
            <a:r>
              <a:rPr lang="fr-FR" sz="1800" b="0" i="0">
                <a:solidFill>
                  <a:srgbClr val="000000"/>
                </a:solidFill>
                <a:effectLst/>
                <a:latin typeface="Calibri" panose="020F0502020204030204" pitchFamily="34" charset="0"/>
              </a:rPr>
              <a:t> complaint</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Sensitive complaint </a:t>
            </a:r>
            <a:endParaRPr lang="fr-FR" b="0" i="0">
              <a:solidFill>
                <a:srgbClr val="000000"/>
              </a:solidFill>
              <a:effectLst/>
              <a:latin typeface="Segoe UI" panose="020B0502040204020203" pitchFamily="34" charset="0"/>
            </a:endParaRPr>
          </a:p>
          <a:p>
            <a:pPr algn="l" rtl="0" fontAlgn="base"/>
            <a:r>
              <a:rPr lang="fr-FR" sz="1800" b="1" i="0">
                <a:solidFill>
                  <a:srgbClr val="000000"/>
                </a:solidFill>
                <a:effectLst/>
                <a:latin typeface="Calibri" panose="020F0502020204030204" pitchFamily="34" charset="0"/>
              </a:rPr>
              <a:t>French:</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Demande d'information ou d'assistance</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Suggestion ou recommandation</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Réclamation programmatique non sensible</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Réclamation sensible </a:t>
            </a:r>
            <a:endParaRPr lang="fr-FR" b="0" i="0">
              <a:solidFill>
                <a:srgbClr val="000000"/>
              </a:solidFill>
              <a:effectLst/>
              <a:latin typeface="Segoe UI" panose="020B0502040204020203" pitchFamily="34" charset="0"/>
            </a:endParaRPr>
          </a:p>
          <a:p>
            <a:pPr algn="l" rtl="0" fontAlgn="base"/>
            <a:r>
              <a:rPr lang="fr-FR" sz="1800" b="1" i="0" err="1">
                <a:solidFill>
                  <a:srgbClr val="000000"/>
                </a:solidFill>
                <a:effectLst/>
                <a:latin typeface="Calibri" panose="020F0502020204030204" pitchFamily="34" charset="0"/>
              </a:rPr>
              <a:t>Arabic</a:t>
            </a:r>
            <a:r>
              <a:rPr lang="fr-FR" sz="1800" b="1" i="0">
                <a:solidFill>
                  <a:srgbClr val="000000"/>
                </a:solidFill>
                <a:effectLst/>
                <a:latin typeface="Calibri" panose="020F0502020204030204" pitchFamily="34" charset="0"/>
              </a:rPr>
              <a:t>:</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طلب</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معلومات</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أو</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مساعدة</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اقتراح</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أو</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توصية</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شكوى</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برمجية</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غير</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حساسة</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شكوى</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حساسة</a:t>
            </a:r>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1" i="0">
                <a:solidFill>
                  <a:srgbClr val="000000"/>
                </a:solidFill>
                <a:effectLst/>
                <a:latin typeface="Calibri" panose="020F0502020204030204" pitchFamily="34" charset="0"/>
              </a:rPr>
              <a:t>Scenario 4:</a:t>
            </a:r>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1" i="0">
                <a:solidFill>
                  <a:srgbClr val="000000"/>
                </a:solidFill>
                <a:effectLst/>
                <a:latin typeface="Calibri" panose="020F0502020204030204" pitchFamily="34" charset="0"/>
              </a:rPr>
              <a:t>English:</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A refugee </a:t>
            </a:r>
            <a:r>
              <a:rPr lang="fr-FR" sz="1800" b="0" i="0" err="1">
                <a:solidFill>
                  <a:srgbClr val="000000"/>
                </a:solidFill>
                <a:effectLst/>
                <a:latin typeface="Calibri" panose="020F0502020204030204" pitchFamily="34" charset="0"/>
              </a:rPr>
              <a:t>is</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saying</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that</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he</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is</a:t>
            </a:r>
            <a:r>
              <a:rPr lang="fr-FR" sz="1800" b="0" i="0">
                <a:solidFill>
                  <a:srgbClr val="000000"/>
                </a:solidFill>
                <a:effectLst/>
                <a:latin typeface="Calibri" panose="020F0502020204030204" pitchFamily="34" charset="0"/>
              </a:rPr>
              <a:t> </a:t>
            </a:r>
            <a:r>
              <a:rPr lang="fr-FR" sz="1800" b="0" i="0" err="1">
                <a:solidFill>
                  <a:srgbClr val="000000"/>
                </a:solidFill>
                <a:effectLst/>
                <a:latin typeface="Calibri" panose="020F0502020204030204" pitchFamily="34" charset="0"/>
              </a:rPr>
              <a:t>paying</a:t>
            </a:r>
            <a:r>
              <a:rPr lang="fr-FR" sz="1800" b="0" i="0">
                <a:solidFill>
                  <a:srgbClr val="000000"/>
                </a:solidFill>
                <a:effectLst/>
                <a:latin typeface="Calibri" panose="020F0502020204030204" pitchFamily="34" charset="0"/>
              </a:rPr>
              <a:t> to </a:t>
            </a:r>
            <a:r>
              <a:rPr lang="fr-FR" sz="1800" b="0" i="0" err="1">
                <a:solidFill>
                  <a:srgbClr val="000000"/>
                </a:solidFill>
                <a:effectLst/>
                <a:latin typeface="Calibri" panose="020F0502020204030204" pitchFamily="34" charset="0"/>
              </a:rPr>
              <a:t>receive</a:t>
            </a:r>
            <a:r>
              <a:rPr lang="fr-FR" sz="1800" b="0" i="0">
                <a:solidFill>
                  <a:srgbClr val="000000"/>
                </a:solidFill>
                <a:effectLst/>
                <a:latin typeface="Calibri" panose="020F0502020204030204" pitchFamily="34" charset="0"/>
              </a:rPr>
              <a:t> a refugee </a:t>
            </a:r>
            <a:r>
              <a:rPr lang="fr-FR" sz="1800" b="0" i="0" err="1">
                <a:solidFill>
                  <a:srgbClr val="000000"/>
                </a:solidFill>
                <a:effectLst/>
                <a:latin typeface="Calibri" panose="020F0502020204030204" pitchFamily="34" charset="0"/>
              </a:rPr>
              <a:t>card</a:t>
            </a:r>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1" i="0">
                <a:solidFill>
                  <a:srgbClr val="000000"/>
                </a:solidFill>
                <a:effectLst/>
                <a:latin typeface="Calibri" panose="020F0502020204030204" pitchFamily="34" charset="0"/>
              </a:rPr>
              <a:t>French:</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Un réfugié dit qu'il paie pour recevoir une carte de réfugié. </a:t>
            </a:r>
            <a:endParaRPr lang="fr-FR" b="0" i="0">
              <a:solidFill>
                <a:srgbClr val="000000"/>
              </a:solidFill>
              <a:effectLst/>
              <a:latin typeface="Segoe UI" panose="020B0502040204020203" pitchFamily="34" charset="0"/>
            </a:endParaRPr>
          </a:p>
          <a:p>
            <a:pPr algn="l" rtl="0" fontAlgn="base"/>
            <a:r>
              <a:rPr lang="fr-FR" sz="1800" b="1" i="0" err="1">
                <a:solidFill>
                  <a:srgbClr val="000000"/>
                </a:solidFill>
                <a:effectLst/>
                <a:latin typeface="Calibri" panose="020F0502020204030204" pitchFamily="34" charset="0"/>
              </a:rPr>
              <a:t>Arabic</a:t>
            </a:r>
            <a:r>
              <a:rPr lang="fr-FR" sz="1800" b="1" i="0">
                <a:solidFill>
                  <a:srgbClr val="000000"/>
                </a:solidFill>
                <a:effectLst/>
                <a:latin typeface="Calibri" panose="020F0502020204030204" pitchFamily="34" charset="0"/>
              </a:rPr>
              <a:t>:</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err="1">
                <a:solidFill>
                  <a:srgbClr val="000000"/>
                </a:solidFill>
                <a:effectLst/>
                <a:latin typeface="Segoe UI" panose="020B0502040204020203" pitchFamily="34" charset="0"/>
                <a:cs typeface="Calibri" panose="020F0502020204030204" pitchFamily="34" charset="0"/>
              </a:rPr>
              <a:t>يقول</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لاجئ</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إنه</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يدفع</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للحصول</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على</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بطاقة</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لاجئ</a:t>
            </a:r>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Information or assistance </a:t>
            </a:r>
            <a:r>
              <a:rPr lang="fr-FR" sz="1800" b="0" i="0" err="1">
                <a:solidFill>
                  <a:srgbClr val="000000"/>
                </a:solidFill>
                <a:effectLst/>
                <a:latin typeface="Calibri" panose="020F0502020204030204" pitchFamily="34" charset="0"/>
              </a:rPr>
              <a:t>request</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Suggestion or </a:t>
            </a:r>
            <a:r>
              <a:rPr lang="fr-FR" sz="1800" b="0" i="0" err="1">
                <a:solidFill>
                  <a:srgbClr val="000000"/>
                </a:solidFill>
                <a:effectLst/>
                <a:latin typeface="Calibri" panose="020F0502020204030204" pitchFamily="34" charset="0"/>
              </a:rPr>
              <a:t>recommendation</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Non-sensitive </a:t>
            </a:r>
            <a:r>
              <a:rPr lang="fr-FR" sz="1800" b="0" i="0" err="1">
                <a:solidFill>
                  <a:srgbClr val="000000"/>
                </a:solidFill>
                <a:effectLst/>
                <a:latin typeface="Calibri" panose="020F0502020204030204" pitchFamily="34" charset="0"/>
              </a:rPr>
              <a:t>programmatic</a:t>
            </a:r>
            <a:r>
              <a:rPr lang="fr-FR" sz="1800" b="0" i="0">
                <a:solidFill>
                  <a:srgbClr val="000000"/>
                </a:solidFill>
                <a:effectLst/>
                <a:latin typeface="Calibri" panose="020F0502020204030204" pitchFamily="34" charset="0"/>
              </a:rPr>
              <a:t> complaint</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Sensitive complaint </a:t>
            </a:r>
            <a:endParaRPr lang="fr-FR" b="0" i="0">
              <a:solidFill>
                <a:srgbClr val="000000"/>
              </a:solidFill>
              <a:effectLst/>
              <a:latin typeface="Segoe UI" panose="020B0502040204020203" pitchFamily="34" charset="0"/>
            </a:endParaRPr>
          </a:p>
          <a:p>
            <a:pPr algn="l" rtl="0" fontAlgn="base"/>
            <a:r>
              <a:rPr lang="fr-FR" sz="1800" b="1" i="0">
                <a:solidFill>
                  <a:srgbClr val="000000"/>
                </a:solidFill>
                <a:effectLst/>
                <a:latin typeface="Calibri" panose="020F0502020204030204" pitchFamily="34" charset="0"/>
              </a:rPr>
              <a:t>French:</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Demande d'information ou d'assistance</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Suggestion ou recommandation</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Réclamation programmatique non sensible</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Réclamation sensible </a:t>
            </a:r>
            <a:endParaRPr lang="fr-FR" b="0" i="0">
              <a:solidFill>
                <a:srgbClr val="000000"/>
              </a:solidFill>
              <a:effectLst/>
              <a:latin typeface="Segoe UI" panose="020B0502040204020203" pitchFamily="34" charset="0"/>
            </a:endParaRPr>
          </a:p>
          <a:p>
            <a:pPr algn="l" rtl="0" fontAlgn="base"/>
            <a:r>
              <a:rPr lang="fr-FR" sz="1800" b="1" i="0" err="1">
                <a:solidFill>
                  <a:srgbClr val="000000"/>
                </a:solidFill>
                <a:effectLst/>
                <a:latin typeface="Calibri" panose="020F0502020204030204" pitchFamily="34" charset="0"/>
              </a:rPr>
              <a:t>Arabic</a:t>
            </a:r>
            <a:r>
              <a:rPr lang="fr-FR" sz="1800" b="1" i="0">
                <a:solidFill>
                  <a:srgbClr val="000000"/>
                </a:solidFill>
                <a:effectLst/>
                <a:latin typeface="Calibri" panose="020F0502020204030204" pitchFamily="34" charset="0"/>
              </a:rPr>
              <a:t>:</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طلب</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معلومات</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أو</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مساعدة</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اقتراح</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أو</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توصية</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شكوى</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برمجية</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غير</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حساسة</a:t>
            </a:r>
            <a:r>
              <a:rPr lang="fr-FR" sz="1800" b="0" i="0">
                <a:solidFill>
                  <a:srgbClr val="000000"/>
                </a:solidFill>
                <a:effectLst/>
                <a:latin typeface="WordVisiCarriageReturn_MSFontService"/>
              </a:rPr>
              <a:t> </a:t>
            </a:r>
            <a:br>
              <a:rPr lang="fr-FR" sz="1800" b="0" i="0">
                <a:solidFill>
                  <a:srgbClr val="000000"/>
                </a:solidFill>
                <a:effectLst/>
                <a:latin typeface="WordVisiCarriageReturn_MSFontService"/>
              </a:rPr>
            </a:br>
            <a:r>
              <a:rPr lang="fr-FR" sz="1800" b="0" i="0">
                <a:solidFill>
                  <a:srgbClr val="000000"/>
                </a:solidFill>
                <a:effectLst/>
                <a:latin typeface="Calibri" panose="020F0502020204030204" pitchFamily="34" charset="0"/>
              </a:rPr>
              <a:t>• </a:t>
            </a:r>
            <a:r>
              <a:rPr lang="fr-FR" sz="1800" b="0" i="0">
                <a:solidFill>
                  <a:srgbClr val="000000"/>
                </a:solidFill>
                <a:effectLst/>
                <a:latin typeface="Segoe UI Symbol" panose="020B0502040204020203" pitchFamily="34" charset="0"/>
              </a:rPr>
              <a:t>☐</a:t>
            </a:r>
            <a:r>
              <a:rPr lang="fr-FR" sz="1800" b="0" i="0">
                <a:solidFill>
                  <a:srgbClr val="000000"/>
                </a:solidFill>
                <a:effectLst/>
                <a:latin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شكوى</a:t>
            </a:r>
            <a:r>
              <a:rPr lang="fr-FR" sz="1800" b="0" i="0">
                <a:solidFill>
                  <a:srgbClr val="000000"/>
                </a:solidFill>
                <a:effectLst/>
                <a:latin typeface="Segoe UI" panose="020B0502040204020203" pitchFamily="34" charset="0"/>
                <a:cs typeface="Calibri" panose="020F0502020204030204" pitchFamily="34" charset="0"/>
              </a:rPr>
              <a:t> </a:t>
            </a:r>
            <a:r>
              <a:rPr lang="fr-FR" sz="1800" b="0" i="0" err="1">
                <a:solidFill>
                  <a:srgbClr val="000000"/>
                </a:solidFill>
                <a:effectLst/>
                <a:latin typeface="Segoe UI" panose="020B0502040204020203" pitchFamily="34" charset="0"/>
                <a:cs typeface="Calibri" panose="020F0502020204030204" pitchFamily="34" charset="0"/>
              </a:rPr>
              <a:t>حساسة</a:t>
            </a:r>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pPr algn="l" rtl="0" fontAlgn="base"/>
            <a:r>
              <a:rPr lang="fr-FR" sz="1800" b="0" i="0">
                <a:solidFill>
                  <a:srgbClr val="000000"/>
                </a:solidFill>
                <a:effectLst/>
                <a:latin typeface="Calibri" panose="020F0502020204030204" pitchFamily="34" charset="0"/>
              </a:rPr>
              <a:t> </a:t>
            </a:r>
            <a:endParaRPr lang="fr-FR" b="0" i="0">
              <a:solidFill>
                <a:srgbClr val="000000"/>
              </a:solidFill>
              <a:effectLst/>
              <a:latin typeface="Segoe UI" panose="020B0502040204020203" pitchFamily="34" charset="0"/>
            </a:endParaRPr>
          </a:p>
          <a:p>
            <a:endParaRPr lang="en-BI"/>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0702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https://unhcr365-my.sharepoint.com/:w:/g/personal/aboulnas_unhcr_org/EZvuTeKhNf9MuWPmzxmscLYBTJwNU4lToDUXSssawJ1dvA?email=anguita%40unhcr.org&amp;e=Icqxen</a:t>
            </a:r>
          </a:p>
          <a:p>
            <a:endParaRPr lang="en-BI"/>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99362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182479" y="270039"/>
            <a:ext cx="8810063" cy="2277042"/>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Clr>
                <a:schemeClr val="dk2"/>
              </a:buClr>
              <a:buSzPts val="4400"/>
              <a:buFont typeface="Arial"/>
              <a:buNone/>
              <a:defRPr sz="44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82479" y="2659180"/>
            <a:ext cx="8810063" cy="1445895"/>
          </a:xfrm>
          <a:prstGeom prst="rect">
            <a:avLst/>
          </a:prstGeom>
          <a:noFill/>
          <a:ln>
            <a:noFill/>
          </a:ln>
        </p:spPr>
        <p:txBody>
          <a:bodyPr spcFirstLastPara="1" wrap="square" lIns="91425" tIns="0" rIns="91425" bIns="0" anchor="t" anchorCtr="0">
            <a:normAutofit/>
          </a:bodyPr>
          <a:lstStyle>
            <a:lvl1pPr lvl="0" algn="ctr">
              <a:spcBef>
                <a:spcPts val="480"/>
              </a:spcBef>
              <a:spcAft>
                <a:spcPts val="0"/>
              </a:spcAft>
              <a:buSzPts val="2400"/>
              <a:buNone/>
              <a:defRPr sz="2400">
                <a:solidFill>
                  <a:schemeClr val="accent3"/>
                </a:solidFill>
              </a:defRPr>
            </a:lvl1pPr>
            <a:lvl2pPr lvl="1" algn="ctr">
              <a:spcBef>
                <a:spcPts val="480"/>
              </a:spcBef>
              <a:spcAft>
                <a:spcPts val="0"/>
              </a:spcAft>
              <a:buSzPts val="2400"/>
              <a:buNone/>
              <a:defRPr>
                <a:solidFill>
                  <a:srgbClr val="888888"/>
                </a:solidFill>
              </a:defRPr>
            </a:lvl2pPr>
            <a:lvl3pPr lvl="2" algn="ctr">
              <a:spcBef>
                <a:spcPts val="400"/>
              </a:spcBef>
              <a:spcAft>
                <a:spcPts val="0"/>
              </a:spcAft>
              <a:buSzPts val="2000"/>
              <a:buNone/>
              <a:defRPr>
                <a:solidFill>
                  <a:srgbClr val="888888"/>
                </a:solidFill>
              </a:defRPr>
            </a:lvl3pPr>
            <a:lvl4pPr lvl="3" algn="ctr">
              <a:spcBef>
                <a:spcPts val="360"/>
              </a:spcBef>
              <a:spcAft>
                <a:spcPts val="0"/>
              </a:spcAft>
              <a:buSzPts val="1800"/>
              <a:buNone/>
              <a:defRPr>
                <a:solidFill>
                  <a:srgbClr val="888888"/>
                </a:solidFill>
              </a:defRPr>
            </a:lvl4pPr>
            <a:lvl5pPr lvl="4" algn="ctr">
              <a:spcBef>
                <a:spcPts val="360"/>
              </a:spcBef>
              <a:spcAft>
                <a:spcPts val="0"/>
              </a:spcAft>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1"/>
          <p:cNvSpPr txBox="1">
            <a:spLocks noGrp="1"/>
          </p:cNvSpPr>
          <p:nvPr>
            <p:ph type="dt" idx="10"/>
          </p:nvPr>
        </p:nvSpPr>
        <p:spPr>
          <a:xfrm>
            <a:off x="209034" y="4854839"/>
            <a:ext cx="652270" cy="15591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209034" y="4594235"/>
            <a:ext cx="4221550" cy="227697"/>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304" y="4854839"/>
            <a:ext cx="455188" cy="155916"/>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pic>
        <p:nvPicPr>
          <p:cNvPr id="21" name="Google Shape;21;p21" descr="bluestripe.png"/>
          <p:cNvPicPr preferRelativeResize="0"/>
          <p:nvPr/>
        </p:nvPicPr>
        <p:blipFill rotWithShape="1">
          <a:blip r:embed="rId3">
            <a:alphaModFix/>
          </a:blip>
          <a:srcRect/>
          <a:stretch/>
        </p:blipFill>
        <p:spPr>
          <a:xfrm>
            <a:off x="0" y="4510087"/>
            <a:ext cx="9144000" cy="63341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4598458" y="7299"/>
            <a:ext cx="4545541" cy="4503738"/>
          </a:xfrm>
          <a:solidFill>
            <a:schemeClr val="bg1">
              <a:lumMod val="85000"/>
            </a:schemeClr>
          </a:solidFill>
        </p:spPr>
        <p:txBody>
          <a:bodyPr anchor="ctr" anchorCtr="0">
            <a:normAutofit/>
          </a:bodyPr>
          <a:lstStyle>
            <a:lvl1pPr marL="0" indent="0" algn="ctr">
              <a:buFontTx/>
              <a:buNone/>
              <a:defRPr sz="2000"/>
            </a:lvl1pPr>
          </a:lstStyle>
          <a:p>
            <a:r>
              <a:rPr lang="en-US"/>
              <a:t>Click icon to add Image</a:t>
            </a:r>
          </a:p>
        </p:txBody>
      </p:sp>
      <p:sp>
        <p:nvSpPr>
          <p:cNvPr id="2" name="Title 1"/>
          <p:cNvSpPr>
            <a:spLocks noGrp="1"/>
          </p:cNvSpPr>
          <p:nvPr>
            <p:ph type="title"/>
          </p:nvPr>
        </p:nvSpPr>
        <p:spPr>
          <a:xfrm>
            <a:off x="209034" y="204348"/>
            <a:ext cx="4221550" cy="968351"/>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209034" y="1299600"/>
            <a:ext cx="4221550" cy="30288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748283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white">
                    <a:lumMod val="50000"/>
                  </a:prstClr>
                </a:solidFill>
              </a:rPr>
              <a:pPr/>
              <a:t>11/4/2024</a:t>
            </a:fld>
            <a:endParaRPr lang="en-US">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a:solidFill>
                <a:prstClr val="white">
                  <a:lumMod val="50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white">
                    <a:lumMod val="50000"/>
                  </a:prstClr>
                </a:solidFill>
              </a:rPr>
              <a:pPr/>
              <a:t>‹#›</a:t>
            </a:fld>
            <a:endParaRPr lang="en-US">
              <a:solidFill>
                <a:prstClr val="white">
                  <a:lumMod val="50000"/>
                </a:prstClr>
              </a:solidFill>
            </a:endParaRPr>
          </a:p>
        </p:txBody>
      </p:sp>
    </p:spTree>
    <p:extLst>
      <p:ext uri="{BB962C8B-B14F-4D97-AF65-F5344CB8AC3E}">
        <p14:creationId xmlns:p14="http://schemas.microsoft.com/office/powerpoint/2010/main" val="2129720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with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9144000" cy="4510087"/>
          </a:xfrm>
          <a:solidFill>
            <a:schemeClr val="bg1">
              <a:lumMod val="50000"/>
            </a:schemeClr>
          </a:solidFill>
        </p:spPr>
        <p:txBody>
          <a:bodyPr>
            <a:normAutofit/>
          </a:bodyPr>
          <a:lstStyle>
            <a:lvl1pPr marL="0" indent="0" algn="ctr">
              <a:buFontTx/>
              <a:buNone/>
              <a:defRPr sz="2000" baseline="0">
                <a:solidFill>
                  <a:schemeClr val="tx2"/>
                </a:solidFill>
              </a:defRPr>
            </a:lvl1pPr>
          </a:lstStyle>
          <a:p>
            <a:r>
              <a:rPr lang="en-US"/>
              <a:t>Drag background image here</a:t>
            </a:r>
          </a:p>
        </p:txBody>
      </p:sp>
      <p:sp>
        <p:nvSpPr>
          <p:cNvPr id="2" name="Title 1"/>
          <p:cNvSpPr>
            <a:spLocks noGrp="1"/>
          </p:cNvSpPr>
          <p:nvPr>
            <p:ph type="ctrTitle"/>
          </p:nvPr>
        </p:nvSpPr>
        <p:spPr>
          <a:xfrm>
            <a:off x="182479" y="488987"/>
            <a:ext cx="8810063" cy="2058093"/>
          </a:xfrm>
        </p:spPr>
        <p:txBody>
          <a:bodyPr tIns="0" bIns="0" anchor="b" anchorCtr="0">
            <a:noAutofit/>
          </a:bodyPr>
          <a:lstStyle>
            <a:lvl1pPr algn="ctr">
              <a:defRPr sz="4400"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479" y="2659180"/>
            <a:ext cx="8810063" cy="1445895"/>
          </a:xfrm>
        </p:spPr>
        <p:txBody>
          <a:bodyPr tIns="0" bIns="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7800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479" y="270039"/>
            <a:ext cx="8810063" cy="2277042"/>
          </a:xfrm>
        </p:spPr>
        <p:txBody>
          <a:bodyPr tIns="0" bIns="0" anchor="b" anchorCtr="0">
            <a:noAutofit/>
          </a:bodyPr>
          <a:lstStyle>
            <a:lvl1pPr algn="ctr">
              <a:defRPr sz="4400"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479" y="2659180"/>
            <a:ext cx="8810063" cy="1445895"/>
          </a:xfrm>
        </p:spPr>
        <p:txBody>
          <a:bodyPr tIns="0" bIns="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pic>
        <p:nvPicPr>
          <p:cNvPr id="9" name="Picture 8" descr="bluestrip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10087"/>
            <a:ext cx="9144000" cy="633413"/>
          </a:xfrm>
          <a:prstGeom prst="rect">
            <a:avLst/>
          </a:prstGeom>
        </p:spPr>
      </p:pic>
    </p:spTree>
    <p:extLst>
      <p:ext uri="{BB962C8B-B14F-4D97-AF65-F5344CB8AC3E}">
        <p14:creationId xmlns:p14="http://schemas.microsoft.com/office/powerpoint/2010/main" val="1344849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479" y="270039"/>
            <a:ext cx="8810063" cy="2277042"/>
          </a:xfrm>
        </p:spPr>
        <p:txBody>
          <a:bodyPr tIns="0" bIns="0" anchor="b" anchorCtr="0">
            <a:noAutofit/>
          </a:bodyPr>
          <a:lstStyle>
            <a:lvl1pPr algn="ctr">
              <a:defRPr sz="4400" b="1">
                <a:solidFill>
                  <a:schemeClr val="bg2"/>
                </a:solidFill>
              </a:defRPr>
            </a:lvl1pPr>
          </a:lstStyle>
          <a:p>
            <a:r>
              <a:rPr lang="en-US"/>
              <a:t>Click to edit Master title style</a:t>
            </a:r>
          </a:p>
        </p:txBody>
      </p:sp>
      <p:sp>
        <p:nvSpPr>
          <p:cNvPr id="3" name="Subtitle 2"/>
          <p:cNvSpPr>
            <a:spLocks noGrp="1"/>
          </p:cNvSpPr>
          <p:nvPr>
            <p:ph type="subTitle" idx="1"/>
          </p:nvPr>
        </p:nvSpPr>
        <p:spPr>
          <a:xfrm>
            <a:off x="182479" y="2659180"/>
            <a:ext cx="8810063" cy="1445895"/>
          </a:xfrm>
        </p:spPr>
        <p:txBody>
          <a:bodyPr tIns="0" bIns="0">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pic>
        <p:nvPicPr>
          <p:cNvPr id="9" name="Picture 8" descr="bluestrip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10087"/>
            <a:ext cx="9144000" cy="633413"/>
          </a:xfrm>
          <a:prstGeom prst="rect">
            <a:avLst/>
          </a:prstGeom>
        </p:spPr>
      </p:pic>
    </p:spTree>
    <p:extLst>
      <p:ext uri="{BB962C8B-B14F-4D97-AF65-F5344CB8AC3E}">
        <p14:creationId xmlns:p14="http://schemas.microsoft.com/office/powerpoint/2010/main" val="789337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105202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 No Foo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691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9144000" cy="4510087"/>
          </a:xfrm>
          <a:solidFill>
            <a:schemeClr val="bg1">
              <a:lumMod val="50000"/>
            </a:schemeClr>
          </a:solidFill>
        </p:spPr>
        <p:txBody>
          <a:bodyPr>
            <a:normAutofit/>
          </a:bodyPr>
          <a:lstStyle>
            <a:lvl1pPr marL="0" indent="0" algn="ctr">
              <a:buFontTx/>
              <a:buNone/>
              <a:defRPr sz="2000" baseline="0">
                <a:solidFill>
                  <a:schemeClr val="tx2"/>
                </a:solidFill>
              </a:defRPr>
            </a:lvl1pPr>
          </a:lstStyle>
          <a:p>
            <a:r>
              <a:rPr lang="en-US"/>
              <a:t>Drag background image here</a:t>
            </a:r>
          </a:p>
        </p:txBody>
      </p:sp>
      <p:sp>
        <p:nvSpPr>
          <p:cNvPr id="2" name="Title 1"/>
          <p:cNvSpPr>
            <a:spLocks noGrp="1"/>
          </p:cNvSpPr>
          <p:nvPr>
            <p:ph type="ctrTitle"/>
          </p:nvPr>
        </p:nvSpPr>
        <p:spPr>
          <a:xfrm>
            <a:off x="182479" y="488987"/>
            <a:ext cx="8810063" cy="2058093"/>
          </a:xfrm>
        </p:spPr>
        <p:txBody>
          <a:bodyPr tIns="0" bIns="0" anchor="b" anchorCtr="0">
            <a:noAutofit/>
          </a:bodyPr>
          <a:lstStyle>
            <a:lvl1pPr algn="ctr">
              <a:defRPr sz="4400"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479" y="2659180"/>
            <a:ext cx="8810063" cy="1445895"/>
          </a:xfrm>
        </p:spPr>
        <p:txBody>
          <a:bodyPr tIns="0" bIns="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64454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9034" y="2130362"/>
            <a:ext cx="8695919"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09034" y="924940"/>
            <a:ext cx="8695919" cy="1125140"/>
          </a:xfrm>
        </p:spPr>
        <p:txBody>
          <a:bodyPr lIns="0" tIns="0" rIns="0" bIns="0" anchor="b">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901041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9034" y="1299600"/>
            <a:ext cx="4286766" cy="30871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9600"/>
            <a:ext cx="4315146" cy="30871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19661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
        <p:cNvGrpSpPr/>
        <p:nvPr/>
      </p:nvGrpSpPr>
      <p:grpSpPr>
        <a:xfrm>
          <a:off x="0" y="0"/>
          <a:ext cx="0" cy="0"/>
          <a:chOff x="0" y="0"/>
          <a:chExt cx="0" cy="0"/>
        </a:xfrm>
      </p:grpSpPr>
      <p:sp>
        <p:nvSpPr>
          <p:cNvPr id="23" name="Google Shape;23;p22"/>
          <p:cNvSpPr txBox="1">
            <a:spLocks noGrp="1"/>
          </p:cNvSpPr>
          <p:nvPr>
            <p:ph type="title"/>
          </p:nvPr>
        </p:nvSpPr>
        <p:spPr>
          <a:xfrm>
            <a:off x="209034" y="204348"/>
            <a:ext cx="8754312" cy="96835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2"/>
          <p:cNvSpPr txBox="1">
            <a:spLocks noGrp="1"/>
          </p:cNvSpPr>
          <p:nvPr>
            <p:ph type="body" idx="1"/>
          </p:nvPr>
        </p:nvSpPr>
        <p:spPr>
          <a:xfrm>
            <a:off x="209034" y="1299600"/>
            <a:ext cx="4286766" cy="3087195"/>
          </a:xfrm>
          <a:prstGeom prst="rect">
            <a:avLst/>
          </a:prstGeom>
          <a:noFill/>
          <a:ln>
            <a:noFill/>
          </a:ln>
        </p:spPr>
        <p:txBody>
          <a:bodyPr spcFirstLastPara="1" wrap="square" lIns="91425" tIns="45700" rIns="91425" bIns="0" anchor="t" anchorCtr="0">
            <a:norm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5" name="Google Shape;25;p22"/>
          <p:cNvSpPr txBox="1">
            <a:spLocks noGrp="1"/>
          </p:cNvSpPr>
          <p:nvPr>
            <p:ph type="body" idx="2"/>
          </p:nvPr>
        </p:nvSpPr>
        <p:spPr>
          <a:xfrm>
            <a:off x="4648200" y="1299600"/>
            <a:ext cx="4315146" cy="3087195"/>
          </a:xfrm>
          <a:prstGeom prst="rect">
            <a:avLst/>
          </a:prstGeom>
          <a:noFill/>
          <a:ln>
            <a:noFill/>
          </a:ln>
        </p:spPr>
        <p:txBody>
          <a:bodyPr spcFirstLastPara="1" wrap="square" lIns="91425" tIns="45700" rIns="91425" bIns="0" anchor="t" anchorCtr="0">
            <a:norm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6" name="Google Shape;26;p22"/>
          <p:cNvSpPr txBox="1">
            <a:spLocks noGrp="1"/>
          </p:cNvSpPr>
          <p:nvPr>
            <p:ph type="dt" idx="10"/>
          </p:nvPr>
        </p:nvSpPr>
        <p:spPr>
          <a:xfrm>
            <a:off x="209034" y="4854839"/>
            <a:ext cx="652270" cy="15591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2"/>
          <p:cNvSpPr txBox="1">
            <a:spLocks noGrp="1"/>
          </p:cNvSpPr>
          <p:nvPr>
            <p:ph type="ftr" idx="11"/>
          </p:nvPr>
        </p:nvSpPr>
        <p:spPr>
          <a:xfrm>
            <a:off x="209034" y="4594235"/>
            <a:ext cx="4221550" cy="227697"/>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sldNum" idx="12"/>
          </p:nvPr>
        </p:nvSpPr>
        <p:spPr>
          <a:xfrm>
            <a:off x="861304" y="4854839"/>
            <a:ext cx="455188" cy="155916"/>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4598458" y="7299"/>
            <a:ext cx="4545541" cy="4503738"/>
          </a:xfrm>
          <a:solidFill>
            <a:schemeClr val="bg1">
              <a:lumMod val="85000"/>
            </a:schemeClr>
          </a:solidFill>
        </p:spPr>
        <p:txBody>
          <a:bodyPr anchor="ctr" anchorCtr="0">
            <a:normAutofit/>
          </a:bodyPr>
          <a:lstStyle>
            <a:lvl1pPr marL="0" indent="0" algn="ctr">
              <a:buFontTx/>
              <a:buNone/>
              <a:defRPr sz="2000"/>
            </a:lvl1pPr>
          </a:lstStyle>
          <a:p>
            <a:r>
              <a:rPr lang="en-US"/>
              <a:t>Click icon to add Image</a:t>
            </a:r>
          </a:p>
        </p:txBody>
      </p:sp>
      <p:sp>
        <p:nvSpPr>
          <p:cNvPr id="2" name="Title 1"/>
          <p:cNvSpPr>
            <a:spLocks noGrp="1"/>
          </p:cNvSpPr>
          <p:nvPr>
            <p:ph type="title"/>
          </p:nvPr>
        </p:nvSpPr>
        <p:spPr>
          <a:xfrm>
            <a:off x="209034" y="204348"/>
            <a:ext cx="4221550" cy="968351"/>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209034" y="1299600"/>
            <a:ext cx="4221550" cy="30288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4089980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Dark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7299"/>
            <a:ext cx="9143999" cy="4503738"/>
          </a:xfrm>
          <a:solidFill>
            <a:schemeClr val="accent2"/>
          </a:solidFill>
        </p:spPr>
        <p:txBody>
          <a:bodyPr anchor="ctr" anchorCtr="0">
            <a:normAutofit/>
          </a:bodyPr>
          <a:lstStyle>
            <a:lvl1pPr marL="0" indent="0" algn="r">
              <a:buFontTx/>
              <a:buNone/>
              <a:defRPr sz="2000" baseline="0">
                <a:solidFill>
                  <a:schemeClr val="bg1"/>
                </a:solidFill>
              </a:defRPr>
            </a:lvl1pPr>
          </a:lstStyle>
          <a:p>
            <a:r>
              <a:rPr lang="en-US"/>
              <a:t>Drag picture to placeholder </a:t>
            </a:r>
            <a:br>
              <a:rPr lang="en-US"/>
            </a:br>
            <a:r>
              <a:rPr lang="en-US"/>
              <a:t>or click icon to add</a:t>
            </a:r>
          </a:p>
        </p:txBody>
      </p:sp>
      <p:sp>
        <p:nvSpPr>
          <p:cNvPr id="2" name="Title 1"/>
          <p:cNvSpPr>
            <a:spLocks noGrp="1"/>
          </p:cNvSpPr>
          <p:nvPr>
            <p:ph type="title"/>
          </p:nvPr>
        </p:nvSpPr>
        <p:spPr>
          <a:xfrm>
            <a:off x="209033" y="204348"/>
            <a:ext cx="5206929" cy="968351"/>
          </a:xfrm>
        </p:spPr>
        <p:txBody>
          <a:bodyPr/>
          <a:lstStyle>
            <a:lvl1pPr>
              <a:defRPr>
                <a:solidFill>
                  <a:schemeClr val="tx2"/>
                </a:solidFill>
              </a:defRPr>
            </a:lvl1pPr>
          </a:lstStyle>
          <a:p>
            <a:r>
              <a:rPr lang="en-US"/>
              <a:t>Click to edit Master title style</a:t>
            </a:r>
          </a:p>
        </p:txBody>
      </p:sp>
      <p:sp>
        <p:nvSpPr>
          <p:cNvPr id="4" name="Content Placeholder 3"/>
          <p:cNvSpPr>
            <a:spLocks noGrp="1"/>
          </p:cNvSpPr>
          <p:nvPr>
            <p:ph sz="half" idx="2"/>
          </p:nvPr>
        </p:nvSpPr>
        <p:spPr>
          <a:xfrm>
            <a:off x="209034" y="1299600"/>
            <a:ext cx="4112058" cy="3028808"/>
          </a:xfrm>
        </p:spPr>
        <p:txBody>
          <a:bodyPr/>
          <a:lstStyle>
            <a:lvl1pPr>
              <a:buClr>
                <a:schemeClr val="accent3"/>
              </a:buClr>
              <a:defRPr sz="2400">
                <a:solidFill>
                  <a:schemeClr val="tx2"/>
                </a:solidFill>
              </a:defRPr>
            </a:lvl1pPr>
            <a:lvl2pPr>
              <a:buClr>
                <a:schemeClr val="accent3"/>
              </a:buClr>
              <a:defRPr sz="2000">
                <a:solidFill>
                  <a:schemeClr val="tx2"/>
                </a:solidFill>
              </a:defRPr>
            </a:lvl2pPr>
            <a:lvl3pPr>
              <a:buClr>
                <a:schemeClr val="accent3"/>
              </a:buClr>
              <a:defRPr sz="1800">
                <a:solidFill>
                  <a:schemeClr val="tx2"/>
                </a:solidFill>
              </a:defRPr>
            </a:lvl3pPr>
            <a:lvl4pPr>
              <a:buClr>
                <a:schemeClr val="accent3"/>
              </a:buClr>
              <a:defRPr sz="1600">
                <a:solidFill>
                  <a:schemeClr val="tx2"/>
                </a:solidFill>
              </a:defRPr>
            </a:lvl4pPr>
            <a:lvl5pPr>
              <a:buClr>
                <a:schemeClr val="accent3"/>
              </a:buCl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513522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Light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7299"/>
            <a:ext cx="9143999" cy="4503738"/>
          </a:xfrm>
          <a:solidFill>
            <a:schemeClr val="bg1">
              <a:lumMod val="85000"/>
            </a:schemeClr>
          </a:solidFill>
        </p:spPr>
        <p:txBody>
          <a:bodyPr anchor="ctr" anchorCtr="0">
            <a:normAutofit/>
          </a:bodyPr>
          <a:lstStyle>
            <a:lvl1pPr marL="0" indent="0" algn="r">
              <a:buFontTx/>
              <a:buNone/>
              <a:defRPr sz="2000" baseline="0"/>
            </a:lvl1pPr>
          </a:lstStyle>
          <a:p>
            <a:r>
              <a:rPr lang="en-US"/>
              <a:t>Drag picture to placeholder </a:t>
            </a:r>
            <a:br>
              <a:rPr lang="en-US"/>
            </a:br>
            <a:r>
              <a:rPr lang="en-US"/>
              <a:t>or click icon to add</a:t>
            </a:r>
          </a:p>
        </p:txBody>
      </p:sp>
      <p:sp>
        <p:nvSpPr>
          <p:cNvPr id="10" name="Rectangle 9"/>
          <p:cNvSpPr/>
          <p:nvPr userDrawn="1"/>
        </p:nvSpPr>
        <p:spPr>
          <a:xfrm>
            <a:off x="0" y="-1"/>
            <a:ext cx="4379485" cy="4511038"/>
          </a:xfrm>
          <a:prstGeom prst="rect">
            <a:avLst/>
          </a:prstGeom>
          <a:gradFill flip="none" rotWithShape="1">
            <a:gsLst>
              <a:gs pos="0">
                <a:schemeClr val="bg1">
                  <a:alpha val="70000"/>
                </a:scheme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9033" y="204348"/>
            <a:ext cx="5206929" cy="968351"/>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209034" y="1299600"/>
            <a:ext cx="4155853" cy="30288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934829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61215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17785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6389" y="204787"/>
            <a:ext cx="31804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373698" cy="41669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6389" y="1299600"/>
            <a:ext cx="3180413" cy="30721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a:t>
            </a:fld>
            <a:endParaRPr kumimoji="0" lang="en-US">
              <a:solidFill>
                <a:schemeClr val="accent3">
                  <a:shade val="75000"/>
                </a:schemeClr>
              </a:solidFill>
            </a:endParaRPr>
          </a:p>
        </p:txBody>
      </p:sp>
    </p:spTree>
    <p:extLst>
      <p:ext uri="{BB962C8B-B14F-4D97-AF65-F5344CB8AC3E}">
        <p14:creationId xmlns:p14="http://schemas.microsoft.com/office/powerpoint/2010/main" val="470225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45103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68C2560D-EC28-3B41-86E8-18F1CE0113B4}"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
        <p:nvSpPr>
          <p:cNvPr id="9" name="Text Placeholder 3"/>
          <p:cNvSpPr>
            <a:spLocks noGrp="1"/>
          </p:cNvSpPr>
          <p:nvPr>
            <p:ph type="body" sz="half" idx="2"/>
          </p:nvPr>
        </p:nvSpPr>
        <p:spPr>
          <a:xfrm>
            <a:off x="0" y="3087195"/>
            <a:ext cx="9144000" cy="1423176"/>
          </a:xfrm>
          <a:gradFill flip="none" rotWithShape="1">
            <a:gsLst>
              <a:gs pos="21000">
                <a:schemeClr val="accent2">
                  <a:alpha val="75000"/>
                </a:schemeClr>
              </a:gs>
              <a:gs pos="100000">
                <a:schemeClr val="accent2">
                  <a:alpha val="0"/>
                </a:schemeClr>
              </a:gs>
            </a:gsLst>
            <a:lin ang="16200000" scaled="0"/>
            <a:tileRect/>
          </a:gradFill>
        </p:spPr>
        <p:txBody>
          <a:bodyPr lIns="180000" tIns="0" rIns="180000" bIns="180000" anchor="b" anchorCtr="0"/>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496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769781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4870" y="205979"/>
            <a:ext cx="2057400" cy="41730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9034" y="205979"/>
            <a:ext cx="6523436" cy="41730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85083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White">
  <p:cSld name="Title Slide White">
    <p:bg>
      <p:bgPr>
        <a:solidFill>
          <a:schemeClr val="lt1"/>
        </a:solidFill>
        <a:effectLst/>
      </p:bgPr>
    </p:bg>
    <p:spTree>
      <p:nvGrpSpPr>
        <p:cNvPr id="1" name="Shape 42"/>
        <p:cNvGrpSpPr/>
        <p:nvPr/>
      </p:nvGrpSpPr>
      <p:grpSpPr>
        <a:xfrm>
          <a:off x="0" y="0"/>
          <a:ext cx="0" cy="0"/>
          <a:chOff x="0" y="0"/>
          <a:chExt cx="0" cy="0"/>
        </a:xfrm>
      </p:grpSpPr>
      <p:sp>
        <p:nvSpPr>
          <p:cNvPr id="43" name="Google Shape;43;p30"/>
          <p:cNvSpPr txBox="1">
            <a:spLocks noGrp="1"/>
          </p:cNvSpPr>
          <p:nvPr>
            <p:ph type="ctrTitle"/>
          </p:nvPr>
        </p:nvSpPr>
        <p:spPr>
          <a:xfrm>
            <a:off x="182479" y="270039"/>
            <a:ext cx="8810063" cy="2277042"/>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Clr>
                <a:schemeClr val="lt2"/>
              </a:buClr>
              <a:buSzPts val="4400"/>
              <a:buFont typeface="Arial"/>
              <a:buNone/>
              <a:defRPr sz="4400" b="1">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0"/>
          <p:cNvSpPr txBox="1">
            <a:spLocks noGrp="1"/>
          </p:cNvSpPr>
          <p:nvPr>
            <p:ph type="subTitle" idx="1"/>
          </p:nvPr>
        </p:nvSpPr>
        <p:spPr>
          <a:xfrm>
            <a:off x="182479" y="2659180"/>
            <a:ext cx="8810063" cy="1445895"/>
          </a:xfrm>
          <a:prstGeom prst="rect">
            <a:avLst/>
          </a:prstGeom>
          <a:noFill/>
          <a:ln>
            <a:noFill/>
          </a:ln>
        </p:spPr>
        <p:txBody>
          <a:bodyPr spcFirstLastPara="1" wrap="square" lIns="91425" tIns="0" rIns="91425" bIns="0" anchor="t" anchorCtr="0">
            <a:normAutofit/>
          </a:bodyPr>
          <a:lstStyle>
            <a:lvl1pPr lvl="0" algn="ctr">
              <a:spcBef>
                <a:spcPts val="480"/>
              </a:spcBef>
              <a:spcAft>
                <a:spcPts val="0"/>
              </a:spcAft>
              <a:buSzPts val="2400"/>
              <a:buNone/>
              <a:defRPr sz="2400">
                <a:solidFill>
                  <a:schemeClr val="dk1"/>
                </a:solidFill>
              </a:defRPr>
            </a:lvl1pPr>
            <a:lvl2pPr lvl="1" algn="ctr">
              <a:spcBef>
                <a:spcPts val="480"/>
              </a:spcBef>
              <a:spcAft>
                <a:spcPts val="0"/>
              </a:spcAft>
              <a:buSzPts val="2400"/>
              <a:buNone/>
              <a:defRPr>
                <a:solidFill>
                  <a:srgbClr val="888888"/>
                </a:solidFill>
              </a:defRPr>
            </a:lvl2pPr>
            <a:lvl3pPr lvl="2" algn="ctr">
              <a:spcBef>
                <a:spcPts val="400"/>
              </a:spcBef>
              <a:spcAft>
                <a:spcPts val="0"/>
              </a:spcAft>
              <a:buSzPts val="2000"/>
              <a:buNone/>
              <a:defRPr>
                <a:solidFill>
                  <a:srgbClr val="888888"/>
                </a:solidFill>
              </a:defRPr>
            </a:lvl3pPr>
            <a:lvl4pPr lvl="3" algn="ctr">
              <a:spcBef>
                <a:spcPts val="360"/>
              </a:spcBef>
              <a:spcAft>
                <a:spcPts val="0"/>
              </a:spcAft>
              <a:buSzPts val="1800"/>
              <a:buNone/>
              <a:defRPr>
                <a:solidFill>
                  <a:srgbClr val="888888"/>
                </a:solidFill>
              </a:defRPr>
            </a:lvl4pPr>
            <a:lvl5pPr lvl="4" algn="ctr">
              <a:spcBef>
                <a:spcPts val="360"/>
              </a:spcBef>
              <a:spcAft>
                <a:spcPts val="0"/>
              </a:spcAft>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5" name="Google Shape;45;p30"/>
          <p:cNvSpPr txBox="1">
            <a:spLocks noGrp="1"/>
          </p:cNvSpPr>
          <p:nvPr>
            <p:ph type="dt" idx="10"/>
          </p:nvPr>
        </p:nvSpPr>
        <p:spPr>
          <a:xfrm>
            <a:off x="209034" y="4854839"/>
            <a:ext cx="652270" cy="15591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0"/>
          <p:cNvSpPr txBox="1">
            <a:spLocks noGrp="1"/>
          </p:cNvSpPr>
          <p:nvPr>
            <p:ph type="ftr" idx="11"/>
          </p:nvPr>
        </p:nvSpPr>
        <p:spPr>
          <a:xfrm>
            <a:off x="209034" y="4594235"/>
            <a:ext cx="4221550" cy="227697"/>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sldNum" idx="12"/>
          </p:nvPr>
        </p:nvSpPr>
        <p:spPr>
          <a:xfrm>
            <a:off x="861304" y="4854839"/>
            <a:ext cx="455188" cy="155916"/>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pic>
        <p:nvPicPr>
          <p:cNvPr id="48" name="Google Shape;48;p30" descr="bluestripe.png"/>
          <p:cNvPicPr preferRelativeResize="0"/>
          <p:nvPr/>
        </p:nvPicPr>
        <p:blipFill rotWithShape="1">
          <a:blip r:embed="rId2">
            <a:alphaModFix/>
          </a:blip>
          <a:srcRect/>
          <a:stretch/>
        </p:blipFill>
        <p:spPr>
          <a:xfrm>
            <a:off x="0" y="4510087"/>
            <a:ext cx="9144000" cy="63341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 No Footer">
  <p:cSld name="Title and Content - No Footer">
    <p:bg>
      <p:bgPr>
        <a:solidFill>
          <a:schemeClr val="lt1"/>
        </a:solidFill>
        <a:effectLst/>
      </p:bgPr>
    </p:bg>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209034" y="204348"/>
            <a:ext cx="8754312" cy="96835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body" idx="1"/>
          </p:nvPr>
        </p:nvSpPr>
        <p:spPr>
          <a:xfrm>
            <a:off x="209034" y="1299104"/>
            <a:ext cx="8754312" cy="3021510"/>
          </a:xfrm>
          <a:prstGeom prst="rect">
            <a:avLst/>
          </a:prstGeom>
          <a:noFill/>
          <a:ln>
            <a:noFill/>
          </a:ln>
        </p:spPr>
        <p:txBody>
          <a:bodyPr spcFirstLastPara="1" wrap="square" lIns="91425" tIns="45700" rIns="91425" bIns="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33"/>
          <p:cNvSpPr txBox="1">
            <a:spLocks noGrp="1"/>
          </p:cNvSpPr>
          <p:nvPr>
            <p:ph type="title"/>
          </p:nvPr>
        </p:nvSpPr>
        <p:spPr>
          <a:xfrm>
            <a:off x="209034" y="2130362"/>
            <a:ext cx="8695919" cy="102155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3"/>
          <p:cNvSpPr txBox="1">
            <a:spLocks noGrp="1"/>
          </p:cNvSpPr>
          <p:nvPr>
            <p:ph type="body" idx="1"/>
          </p:nvPr>
        </p:nvSpPr>
        <p:spPr>
          <a:xfrm>
            <a:off x="209034" y="924940"/>
            <a:ext cx="8695919" cy="1125140"/>
          </a:xfrm>
          <a:prstGeom prst="rect">
            <a:avLst/>
          </a:prstGeom>
          <a:noFill/>
          <a:ln>
            <a:noFill/>
          </a:ln>
        </p:spPr>
        <p:txBody>
          <a:bodyPr spcFirstLastPara="1" wrap="square" lIns="0" tIns="0" rIns="0" bIns="0" anchor="b" anchorCtr="0">
            <a:normAutofit/>
          </a:bodyPr>
          <a:lstStyle>
            <a:lvl1pPr marL="457200" lvl="0" indent="-228600" algn="l">
              <a:spcBef>
                <a:spcPts val="400"/>
              </a:spcBef>
              <a:spcAft>
                <a:spcPts val="0"/>
              </a:spcAft>
              <a:buSzPts val="2000"/>
              <a:buNone/>
              <a:defRPr sz="2000">
                <a:solidFill>
                  <a:schemeClr val="dk1"/>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9" name="Google Shape;59;p33"/>
          <p:cNvSpPr txBox="1">
            <a:spLocks noGrp="1"/>
          </p:cNvSpPr>
          <p:nvPr>
            <p:ph type="dt" idx="10"/>
          </p:nvPr>
        </p:nvSpPr>
        <p:spPr>
          <a:xfrm>
            <a:off x="209034" y="4854839"/>
            <a:ext cx="652270" cy="15591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3"/>
          <p:cNvSpPr txBox="1">
            <a:spLocks noGrp="1"/>
          </p:cNvSpPr>
          <p:nvPr>
            <p:ph type="ftr" idx="11"/>
          </p:nvPr>
        </p:nvSpPr>
        <p:spPr>
          <a:xfrm>
            <a:off x="209034" y="4594235"/>
            <a:ext cx="4221550" cy="227697"/>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3"/>
          <p:cNvSpPr txBox="1">
            <a:spLocks noGrp="1"/>
          </p:cNvSpPr>
          <p:nvPr>
            <p:ph type="sldNum" idx="12"/>
          </p:nvPr>
        </p:nvSpPr>
        <p:spPr>
          <a:xfrm>
            <a:off x="861304" y="4854839"/>
            <a:ext cx="455188" cy="155916"/>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and Dark Background Image">
  <p:cSld name="Text and Dark Background Image">
    <p:spTree>
      <p:nvGrpSpPr>
        <p:cNvPr id="1" name="Shape 62"/>
        <p:cNvGrpSpPr/>
        <p:nvPr/>
      </p:nvGrpSpPr>
      <p:grpSpPr>
        <a:xfrm>
          <a:off x="0" y="0"/>
          <a:ext cx="0" cy="0"/>
          <a:chOff x="0" y="0"/>
          <a:chExt cx="0" cy="0"/>
        </a:xfrm>
      </p:grpSpPr>
      <p:sp>
        <p:nvSpPr>
          <p:cNvPr id="63" name="Google Shape;63;p34"/>
          <p:cNvSpPr>
            <a:spLocks noGrp="1"/>
          </p:cNvSpPr>
          <p:nvPr>
            <p:ph type="pic" idx="2"/>
          </p:nvPr>
        </p:nvSpPr>
        <p:spPr>
          <a:xfrm>
            <a:off x="0" y="7299"/>
            <a:ext cx="9143999" cy="4503738"/>
          </a:xfrm>
          <a:prstGeom prst="rect">
            <a:avLst/>
          </a:prstGeom>
          <a:solidFill>
            <a:schemeClr val="accent2"/>
          </a:solidFill>
          <a:ln>
            <a:noFill/>
          </a:ln>
        </p:spPr>
      </p:sp>
      <p:sp>
        <p:nvSpPr>
          <p:cNvPr id="64" name="Google Shape;64;p34"/>
          <p:cNvSpPr txBox="1">
            <a:spLocks noGrp="1"/>
          </p:cNvSpPr>
          <p:nvPr>
            <p:ph type="title"/>
          </p:nvPr>
        </p:nvSpPr>
        <p:spPr>
          <a:xfrm>
            <a:off x="209033" y="204348"/>
            <a:ext cx="5206929" cy="96835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2"/>
              </a:buClr>
              <a:buSzPts val="36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4"/>
          <p:cNvSpPr txBox="1">
            <a:spLocks noGrp="1"/>
          </p:cNvSpPr>
          <p:nvPr>
            <p:ph type="body" idx="1"/>
          </p:nvPr>
        </p:nvSpPr>
        <p:spPr>
          <a:xfrm>
            <a:off x="209034" y="1299600"/>
            <a:ext cx="4112058" cy="3028808"/>
          </a:xfrm>
          <a:prstGeom prst="rect">
            <a:avLst/>
          </a:prstGeom>
          <a:noFill/>
          <a:ln>
            <a:noFill/>
          </a:ln>
        </p:spPr>
        <p:txBody>
          <a:bodyPr spcFirstLastPara="1" wrap="square" lIns="91425" tIns="45700" rIns="91425" bIns="0" anchor="t" anchorCtr="0">
            <a:normAutofit/>
          </a:bodyPr>
          <a:lstStyle>
            <a:lvl1pPr marL="457200" lvl="0" indent="-381000" algn="l">
              <a:spcBef>
                <a:spcPts val="480"/>
              </a:spcBef>
              <a:spcAft>
                <a:spcPts val="0"/>
              </a:spcAft>
              <a:buClr>
                <a:schemeClr val="accent3"/>
              </a:buClr>
              <a:buSzPts val="2400"/>
              <a:buChar char="•"/>
              <a:defRPr sz="2400">
                <a:solidFill>
                  <a:schemeClr val="dk2"/>
                </a:solidFill>
              </a:defRPr>
            </a:lvl1pPr>
            <a:lvl2pPr marL="914400" lvl="1" indent="-355600" algn="l">
              <a:spcBef>
                <a:spcPts val="400"/>
              </a:spcBef>
              <a:spcAft>
                <a:spcPts val="0"/>
              </a:spcAft>
              <a:buClr>
                <a:schemeClr val="accent3"/>
              </a:buClr>
              <a:buSzPts val="2000"/>
              <a:buChar char="–"/>
              <a:defRPr sz="2000">
                <a:solidFill>
                  <a:schemeClr val="dk2"/>
                </a:solidFill>
              </a:defRPr>
            </a:lvl2pPr>
            <a:lvl3pPr marL="1371600" lvl="2" indent="-342900" algn="l">
              <a:spcBef>
                <a:spcPts val="360"/>
              </a:spcBef>
              <a:spcAft>
                <a:spcPts val="0"/>
              </a:spcAft>
              <a:buClr>
                <a:schemeClr val="accent3"/>
              </a:buClr>
              <a:buSzPts val="1800"/>
              <a:buChar char="•"/>
              <a:defRPr sz="1800">
                <a:solidFill>
                  <a:schemeClr val="dk2"/>
                </a:solidFill>
              </a:defRPr>
            </a:lvl3pPr>
            <a:lvl4pPr marL="1828800" lvl="3" indent="-330200" algn="l">
              <a:spcBef>
                <a:spcPts val="320"/>
              </a:spcBef>
              <a:spcAft>
                <a:spcPts val="0"/>
              </a:spcAft>
              <a:buClr>
                <a:schemeClr val="accent3"/>
              </a:buClr>
              <a:buSzPts val="1600"/>
              <a:buChar char="–"/>
              <a:defRPr sz="1600">
                <a:solidFill>
                  <a:schemeClr val="dk2"/>
                </a:solidFill>
              </a:defRPr>
            </a:lvl4pPr>
            <a:lvl5pPr marL="2286000" lvl="4" indent="-330200" algn="l">
              <a:spcBef>
                <a:spcPts val="320"/>
              </a:spcBef>
              <a:spcAft>
                <a:spcPts val="0"/>
              </a:spcAft>
              <a:buClr>
                <a:schemeClr val="accent3"/>
              </a:buClr>
              <a:buSzPts val="1600"/>
              <a:buChar char="»"/>
              <a:defRPr sz="1600">
                <a:solidFill>
                  <a:schemeClr val="dk2"/>
                </a:solidFil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6" name="Google Shape;66;p34"/>
          <p:cNvSpPr txBox="1">
            <a:spLocks noGrp="1"/>
          </p:cNvSpPr>
          <p:nvPr>
            <p:ph type="dt" idx="10"/>
          </p:nvPr>
        </p:nvSpPr>
        <p:spPr>
          <a:xfrm>
            <a:off x="209034" y="4854839"/>
            <a:ext cx="652270" cy="15591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4"/>
          <p:cNvSpPr txBox="1">
            <a:spLocks noGrp="1"/>
          </p:cNvSpPr>
          <p:nvPr>
            <p:ph type="ftr" idx="11"/>
          </p:nvPr>
        </p:nvSpPr>
        <p:spPr>
          <a:xfrm>
            <a:off x="209034" y="4594235"/>
            <a:ext cx="4221550" cy="227697"/>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4"/>
          <p:cNvSpPr txBox="1">
            <a:spLocks noGrp="1"/>
          </p:cNvSpPr>
          <p:nvPr>
            <p:ph type="sldNum" idx="12"/>
          </p:nvPr>
        </p:nvSpPr>
        <p:spPr>
          <a:xfrm>
            <a:off x="861304" y="4854839"/>
            <a:ext cx="455188" cy="155916"/>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3"/>
        <p:cNvGrpSpPr/>
        <p:nvPr/>
      </p:nvGrpSpPr>
      <p:grpSpPr>
        <a:xfrm>
          <a:off x="0" y="0"/>
          <a:ext cx="0" cy="0"/>
          <a:chOff x="0" y="0"/>
          <a:chExt cx="0" cy="0"/>
        </a:xfrm>
      </p:grpSpPr>
      <p:sp>
        <p:nvSpPr>
          <p:cNvPr id="94" name="Google Shape;94;p39"/>
          <p:cNvSpPr>
            <a:spLocks noGrp="1"/>
          </p:cNvSpPr>
          <p:nvPr>
            <p:ph type="pic" idx="2"/>
          </p:nvPr>
        </p:nvSpPr>
        <p:spPr>
          <a:xfrm>
            <a:off x="0" y="0"/>
            <a:ext cx="9144000" cy="4510370"/>
          </a:xfrm>
          <a:prstGeom prst="rect">
            <a:avLst/>
          </a:prstGeom>
          <a:noFill/>
          <a:ln>
            <a:noFill/>
          </a:ln>
        </p:spPr>
      </p:sp>
      <p:sp>
        <p:nvSpPr>
          <p:cNvPr id="95" name="Google Shape;95;p39"/>
          <p:cNvSpPr txBox="1">
            <a:spLocks noGrp="1"/>
          </p:cNvSpPr>
          <p:nvPr>
            <p:ph type="dt" idx="10"/>
          </p:nvPr>
        </p:nvSpPr>
        <p:spPr>
          <a:xfrm>
            <a:off x="209034" y="4854839"/>
            <a:ext cx="652270" cy="15591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9"/>
          <p:cNvSpPr txBox="1">
            <a:spLocks noGrp="1"/>
          </p:cNvSpPr>
          <p:nvPr>
            <p:ph type="ftr" idx="11"/>
          </p:nvPr>
        </p:nvSpPr>
        <p:spPr>
          <a:xfrm>
            <a:off x="209034" y="4594235"/>
            <a:ext cx="4221550" cy="227697"/>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9"/>
          <p:cNvSpPr txBox="1">
            <a:spLocks noGrp="1"/>
          </p:cNvSpPr>
          <p:nvPr>
            <p:ph type="sldNum" idx="12"/>
          </p:nvPr>
        </p:nvSpPr>
        <p:spPr>
          <a:xfrm>
            <a:off x="861304" y="4854839"/>
            <a:ext cx="455188" cy="155916"/>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8" name="Google Shape;98;p39"/>
          <p:cNvSpPr txBox="1">
            <a:spLocks noGrp="1"/>
          </p:cNvSpPr>
          <p:nvPr>
            <p:ph type="body" idx="1"/>
          </p:nvPr>
        </p:nvSpPr>
        <p:spPr>
          <a:xfrm>
            <a:off x="0" y="3087195"/>
            <a:ext cx="9144000" cy="1423176"/>
          </a:xfrm>
          <a:prstGeom prst="rect">
            <a:avLst/>
          </a:prstGeom>
          <a:gradFill>
            <a:gsLst>
              <a:gs pos="0">
                <a:srgbClr val="000000">
                  <a:alpha val="74901"/>
                </a:srgbClr>
              </a:gs>
              <a:gs pos="21000">
                <a:srgbClr val="000000">
                  <a:alpha val="74901"/>
                </a:srgbClr>
              </a:gs>
              <a:gs pos="100000">
                <a:srgbClr val="000000">
                  <a:alpha val="0"/>
                </a:srgbClr>
              </a:gs>
            </a:gsLst>
            <a:lin ang="16200000" scaled="0"/>
          </a:gradFill>
          <a:ln>
            <a:noFill/>
          </a:ln>
        </p:spPr>
        <p:txBody>
          <a:bodyPr spcFirstLastPara="1" wrap="square" lIns="180000" tIns="0" rIns="180000" bIns="180000" anchor="b" anchorCtr="0">
            <a:normAutofit/>
          </a:bodyPr>
          <a:lstStyle>
            <a:lvl1pPr marL="457200" lvl="0" indent="-228600" algn="l">
              <a:spcBef>
                <a:spcPts val="280"/>
              </a:spcBef>
              <a:spcAft>
                <a:spcPts val="0"/>
              </a:spcAft>
              <a:buSzPts val="1400"/>
              <a:buNone/>
              <a:defRPr sz="1400">
                <a:solidFill>
                  <a:schemeClr val="dk2"/>
                </a:solidFill>
              </a:defRPr>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9"/>
        <p:cNvGrpSpPr/>
        <p:nvPr/>
      </p:nvGrpSpPr>
      <p:grpSpPr>
        <a:xfrm>
          <a:off x="0" y="0"/>
          <a:ext cx="0" cy="0"/>
          <a:chOff x="0" y="0"/>
          <a:chExt cx="0" cy="0"/>
        </a:xfrm>
      </p:grpSpPr>
      <p:sp>
        <p:nvSpPr>
          <p:cNvPr id="100" name="Google Shape;100;p40"/>
          <p:cNvSpPr txBox="1">
            <a:spLocks noGrp="1"/>
          </p:cNvSpPr>
          <p:nvPr>
            <p:ph type="title"/>
          </p:nvPr>
        </p:nvSpPr>
        <p:spPr>
          <a:xfrm>
            <a:off x="209034" y="204348"/>
            <a:ext cx="8754312" cy="96835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40"/>
          <p:cNvSpPr txBox="1">
            <a:spLocks noGrp="1"/>
          </p:cNvSpPr>
          <p:nvPr>
            <p:ph type="body" idx="1"/>
          </p:nvPr>
        </p:nvSpPr>
        <p:spPr>
          <a:xfrm rot="5400000">
            <a:off x="3075435" y="-1567297"/>
            <a:ext cx="3021510" cy="8754312"/>
          </a:xfrm>
          <a:prstGeom prst="rect">
            <a:avLst/>
          </a:prstGeom>
          <a:noFill/>
          <a:ln>
            <a:noFill/>
          </a:ln>
        </p:spPr>
        <p:txBody>
          <a:bodyPr spcFirstLastPara="1" wrap="square" lIns="91425" tIns="45700" rIns="91425" bIns="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 name="Google Shape;102;p40"/>
          <p:cNvSpPr txBox="1">
            <a:spLocks noGrp="1"/>
          </p:cNvSpPr>
          <p:nvPr>
            <p:ph type="dt" idx="10"/>
          </p:nvPr>
        </p:nvSpPr>
        <p:spPr>
          <a:xfrm>
            <a:off x="209034" y="4854839"/>
            <a:ext cx="652270" cy="15591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40"/>
          <p:cNvSpPr txBox="1">
            <a:spLocks noGrp="1"/>
          </p:cNvSpPr>
          <p:nvPr>
            <p:ph type="ftr" idx="11"/>
          </p:nvPr>
        </p:nvSpPr>
        <p:spPr>
          <a:xfrm>
            <a:off x="209034" y="4594235"/>
            <a:ext cx="4221550" cy="227697"/>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0"/>
          <p:cNvSpPr txBox="1">
            <a:spLocks noGrp="1"/>
          </p:cNvSpPr>
          <p:nvPr>
            <p:ph type="sldNum" idx="12"/>
          </p:nvPr>
        </p:nvSpPr>
        <p:spPr>
          <a:xfrm>
            <a:off x="861304" y="4854839"/>
            <a:ext cx="455188" cy="155916"/>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5"/>
        <p:cNvGrpSpPr/>
        <p:nvPr/>
      </p:nvGrpSpPr>
      <p:grpSpPr>
        <a:xfrm>
          <a:off x="0" y="0"/>
          <a:ext cx="0" cy="0"/>
          <a:chOff x="0" y="0"/>
          <a:chExt cx="0" cy="0"/>
        </a:xfrm>
      </p:grpSpPr>
      <p:sp>
        <p:nvSpPr>
          <p:cNvPr id="106" name="Google Shape;106;p41"/>
          <p:cNvSpPr txBox="1">
            <a:spLocks noGrp="1"/>
          </p:cNvSpPr>
          <p:nvPr>
            <p:ph type="title"/>
          </p:nvPr>
        </p:nvSpPr>
        <p:spPr>
          <a:xfrm rot="5400000">
            <a:off x="5827060" y="1263790"/>
            <a:ext cx="4173021" cy="20574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41"/>
          <p:cNvSpPr txBox="1">
            <a:spLocks noGrp="1"/>
          </p:cNvSpPr>
          <p:nvPr>
            <p:ph type="body" idx="1"/>
          </p:nvPr>
        </p:nvSpPr>
        <p:spPr>
          <a:xfrm rot="5400000">
            <a:off x="1384242" y="-969229"/>
            <a:ext cx="4173021" cy="6523436"/>
          </a:xfrm>
          <a:prstGeom prst="rect">
            <a:avLst/>
          </a:prstGeom>
          <a:noFill/>
          <a:ln>
            <a:noFill/>
          </a:ln>
        </p:spPr>
        <p:txBody>
          <a:bodyPr spcFirstLastPara="1" wrap="square" lIns="91425" tIns="45700" rIns="91425" bIns="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8" name="Google Shape;108;p41"/>
          <p:cNvSpPr txBox="1">
            <a:spLocks noGrp="1"/>
          </p:cNvSpPr>
          <p:nvPr>
            <p:ph type="dt" idx="10"/>
          </p:nvPr>
        </p:nvSpPr>
        <p:spPr>
          <a:xfrm>
            <a:off x="209034" y="4854839"/>
            <a:ext cx="652270" cy="15591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1"/>
          <p:cNvSpPr txBox="1">
            <a:spLocks noGrp="1"/>
          </p:cNvSpPr>
          <p:nvPr>
            <p:ph type="ftr" idx="11"/>
          </p:nvPr>
        </p:nvSpPr>
        <p:spPr>
          <a:xfrm>
            <a:off x="209034" y="4594235"/>
            <a:ext cx="4221550" cy="227697"/>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1"/>
          <p:cNvSpPr txBox="1">
            <a:spLocks noGrp="1"/>
          </p:cNvSpPr>
          <p:nvPr>
            <p:ph type="sldNum" idx="12"/>
          </p:nvPr>
        </p:nvSpPr>
        <p:spPr>
          <a:xfrm>
            <a:off x="861304" y="4854839"/>
            <a:ext cx="455188" cy="155916"/>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209034" y="204348"/>
            <a:ext cx="8754312" cy="968351"/>
          </a:xfrm>
          <a:prstGeom prst="rect">
            <a:avLst/>
          </a:prstGeom>
          <a:noFill/>
          <a:ln>
            <a:noFill/>
          </a:ln>
        </p:spPr>
        <p:txBody>
          <a:bodyPr spcFirstLastPara="1" wrap="square" lIns="0" tIns="0" rIns="0" bIns="0" anchor="b" anchorCtr="0">
            <a:normAutofit/>
          </a:bodyPr>
          <a:lstStyle>
            <a:lvl1pPr marR="0" lvl="0" algn="l" rtl="0">
              <a:lnSpc>
                <a:spcPct val="90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209034" y="1299104"/>
            <a:ext cx="8754312" cy="3021510"/>
          </a:xfrm>
          <a:prstGeom prst="rect">
            <a:avLst/>
          </a:prstGeom>
          <a:noFill/>
          <a:ln>
            <a:noFill/>
          </a:ln>
        </p:spPr>
        <p:txBody>
          <a:bodyPr spcFirstLastPara="1" wrap="square" lIns="91425" tIns="45700" rIns="91425" bIns="0" anchor="t" anchorCtr="0">
            <a:normAutofit/>
          </a:bodyPr>
          <a:lstStyle>
            <a:lvl1pPr marL="457200" marR="0" lvl="0" indent="-406400" algn="l" rtl="0">
              <a:spcBef>
                <a:spcPts val="560"/>
              </a:spcBef>
              <a:spcAft>
                <a:spcPts val="0"/>
              </a:spcAft>
              <a:buClr>
                <a:schemeClr val="accent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accent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20"/>
          <p:cNvSpPr txBox="1">
            <a:spLocks noGrp="1"/>
          </p:cNvSpPr>
          <p:nvPr>
            <p:ph type="dt" idx="10"/>
          </p:nvPr>
        </p:nvSpPr>
        <p:spPr>
          <a:xfrm>
            <a:off x="209034" y="4854839"/>
            <a:ext cx="652270" cy="155916"/>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9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0"/>
          <p:cNvSpPr txBox="1">
            <a:spLocks noGrp="1"/>
          </p:cNvSpPr>
          <p:nvPr>
            <p:ph type="ftr" idx="11"/>
          </p:nvPr>
        </p:nvSpPr>
        <p:spPr>
          <a:xfrm>
            <a:off x="209034" y="4594235"/>
            <a:ext cx="4221550" cy="227697"/>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0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0"/>
          <p:cNvSpPr txBox="1">
            <a:spLocks noGrp="1"/>
          </p:cNvSpPr>
          <p:nvPr>
            <p:ph type="sldNum" idx="12"/>
          </p:nvPr>
        </p:nvSpPr>
        <p:spPr>
          <a:xfrm>
            <a:off x="861304" y="4854839"/>
            <a:ext cx="455188" cy="155916"/>
          </a:xfrm>
          <a:prstGeom prst="rect">
            <a:avLst/>
          </a:prstGeom>
          <a:noFill/>
          <a:ln>
            <a:noFill/>
          </a:ln>
        </p:spPr>
        <p:txBody>
          <a:bodyPr spcFirstLastPara="1" wrap="square" lIns="0" tIns="0" rIns="91425" bIns="0" anchor="t" anchorCtr="0">
            <a:noAutofit/>
          </a:bodyPr>
          <a:lstStyle>
            <a:lvl1pPr marL="0" marR="0" lvl="0" indent="0" algn="l" rtl="0">
              <a:spcBef>
                <a:spcPts val="0"/>
              </a:spcBef>
              <a:buNone/>
              <a:defRPr sz="900" b="0" i="0" u="none" strike="noStrike" cap="none">
                <a:solidFill>
                  <a:srgbClr val="7F7F7F"/>
                </a:solidFill>
                <a:latin typeface="Arial"/>
                <a:ea typeface="Arial"/>
                <a:cs typeface="Arial"/>
                <a:sym typeface="Arial"/>
              </a:defRPr>
            </a:lvl1pPr>
            <a:lvl2pPr marL="0" marR="0" lvl="1" indent="0" algn="l" rtl="0">
              <a:spcBef>
                <a:spcPts val="0"/>
              </a:spcBef>
              <a:buNone/>
              <a:defRPr sz="900" b="0" i="0" u="none" strike="noStrike" cap="none">
                <a:solidFill>
                  <a:srgbClr val="7F7F7F"/>
                </a:solidFill>
                <a:latin typeface="Arial"/>
                <a:ea typeface="Arial"/>
                <a:cs typeface="Arial"/>
                <a:sym typeface="Arial"/>
              </a:defRPr>
            </a:lvl2pPr>
            <a:lvl3pPr marL="0" marR="0" lvl="2" indent="0" algn="l" rtl="0">
              <a:spcBef>
                <a:spcPts val="0"/>
              </a:spcBef>
              <a:buNone/>
              <a:defRPr sz="900" b="0" i="0" u="none" strike="noStrike" cap="none">
                <a:solidFill>
                  <a:srgbClr val="7F7F7F"/>
                </a:solidFill>
                <a:latin typeface="Arial"/>
                <a:ea typeface="Arial"/>
                <a:cs typeface="Arial"/>
                <a:sym typeface="Arial"/>
              </a:defRPr>
            </a:lvl3pPr>
            <a:lvl4pPr marL="0" marR="0" lvl="3" indent="0" algn="l" rtl="0">
              <a:spcBef>
                <a:spcPts val="0"/>
              </a:spcBef>
              <a:buNone/>
              <a:defRPr sz="900" b="0" i="0" u="none" strike="noStrike" cap="none">
                <a:solidFill>
                  <a:srgbClr val="7F7F7F"/>
                </a:solidFill>
                <a:latin typeface="Arial"/>
                <a:ea typeface="Arial"/>
                <a:cs typeface="Arial"/>
                <a:sym typeface="Arial"/>
              </a:defRPr>
            </a:lvl4pPr>
            <a:lvl5pPr marL="0" marR="0" lvl="4" indent="0" algn="l" rtl="0">
              <a:spcBef>
                <a:spcPts val="0"/>
              </a:spcBef>
              <a:buNone/>
              <a:defRPr sz="900" b="0" i="0" u="none" strike="noStrike" cap="none">
                <a:solidFill>
                  <a:srgbClr val="7F7F7F"/>
                </a:solidFill>
                <a:latin typeface="Arial"/>
                <a:ea typeface="Arial"/>
                <a:cs typeface="Arial"/>
                <a:sym typeface="Arial"/>
              </a:defRPr>
            </a:lvl5pPr>
            <a:lvl6pPr marL="0" marR="0" lvl="5" indent="0" algn="l" rtl="0">
              <a:spcBef>
                <a:spcPts val="0"/>
              </a:spcBef>
              <a:buNone/>
              <a:defRPr sz="900" b="0" i="0" u="none" strike="noStrike" cap="none">
                <a:solidFill>
                  <a:srgbClr val="7F7F7F"/>
                </a:solidFill>
                <a:latin typeface="Arial"/>
                <a:ea typeface="Arial"/>
                <a:cs typeface="Arial"/>
                <a:sym typeface="Arial"/>
              </a:defRPr>
            </a:lvl6pPr>
            <a:lvl7pPr marL="0" marR="0" lvl="6" indent="0" algn="l" rtl="0">
              <a:spcBef>
                <a:spcPts val="0"/>
              </a:spcBef>
              <a:buNone/>
              <a:defRPr sz="900" b="0" i="0" u="none" strike="noStrike" cap="none">
                <a:solidFill>
                  <a:srgbClr val="7F7F7F"/>
                </a:solidFill>
                <a:latin typeface="Arial"/>
                <a:ea typeface="Arial"/>
                <a:cs typeface="Arial"/>
                <a:sym typeface="Arial"/>
              </a:defRPr>
            </a:lvl7pPr>
            <a:lvl8pPr marL="0" marR="0" lvl="7" indent="0" algn="l" rtl="0">
              <a:spcBef>
                <a:spcPts val="0"/>
              </a:spcBef>
              <a:buNone/>
              <a:defRPr sz="900" b="0" i="0" u="none" strike="noStrike" cap="none">
                <a:solidFill>
                  <a:srgbClr val="7F7F7F"/>
                </a:solidFill>
                <a:latin typeface="Arial"/>
                <a:ea typeface="Arial"/>
                <a:cs typeface="Arial"/>
                <a:sym typeface="Arial"/>
              </a:defRPr>
            </a:lvl8pPr>
            <a:lvl9pPr marL="0" marR="0" lvl="8" indent="0" algn="l" rtl="0">
              <a:spcBef>
                <a:spcPts val="0"/>
              </a:spcBef>
              <a:buNone/>
              <a:defRPr sz="9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7" r:id="rId6"/>
    <p:sldLayoutId id="2147483662" r:id="rId7"/>
    <p:sldLayoutId id="2147483663" r:id="rId8"/>
    <p:sldLayoutId id="2147483664" r:id="rId9"/>
    <p:sldLayoutId id="2147483688" r:id="rId10"/>
    <p:sldLayoutId id="2147483689" r:id="rId11"/>
    <p:sldLayoutId id="214748371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034" y="204348"/>
            <a:ext cx="8754312" cy="968351"/>
          </a:xfrm>
          <a:prstGeom prst="rect">
            <a:avLst/>
          </a:prstGeom>
        </p:spPr>
        <p:txBody>
          <a:bodyPr vert="horz" lIns="0" tIns="0" rIns="0" bIns="0" rtlCol="0" anchor="b" anchorCtr="0">
            <a:normAutofit/>
          </a:bodyPr>
          <a:lstStyle/>
          <a:p>
            <a:r>
              <a:rPr lang="en-US"/>
              <a:t>Click to edit Master title style</a:t>
            </a:r>
          </a:p>
        </p:txBody>
      </p:sp>
      <p:sp>
        <p:nvSpPr>
          <p:cNvPr id="3" name="Text Placeholder 2"/>
          <p:cNvSpPr>
            <a:spLocks noGrp="1"/>
          </p:cNvSpPr>
          <p:nvPr>
            <p:ph type="body" idx="1"/>
          </p:nvPr>
        </p:nvSpPr>
        <p:spPr>
          <a:xfrm>
            <a:off x="209034" y="1299104"/>
            <a:ext cx="8754312" cy="3021510"/>
          </a:xfrm>
          <a:prstGeom prst="rect">
            <a:avLst/>
          </a:prstGeom>
        </p:spPr>
        <p:txBody>
          <a:bodyPr vert="horz" lIns="91440" tIns="4572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09034" y="4854839"/>
            <a:ext cx="652270" cy="155916"/>
          </a:xfrm>
          <a:prstGeom prst="rect">
            <a:avLst/>
          </a:prstGeom>
        </p:spPr>
        <p:txBody>
          <a:bodyPr vert="horz" lIns="0" tIns="0" rIns="0" bIns="0" rtlCol="0" anchor="t" anchorCtr="0"/>
          <a:lstStyle>
            <a:lvl1pPr algn="l">
              <a:defRPr sz="900">
                <a:solidFill>
                  <a:schemeClr val="bg1">
                    <a:lumMod val="50000"/>
                  </a:schemeClr>
                </a:solidFill>
              </a:defRPr>
            </a:lvl1pPr>
          </a:lstStyle>
          <a:p>
            <a:fld id="{68C2560D-EC28-3B41-86E8-18F1CE0113B4}" type="datetimeFigureOut">
              <a:rPr lang="en-US" smtClean="0"/>
              <a:pPr/>
              <a:t>11/4/2024</a:t>
            </a:fld>
            <a:endParaRPr lang="en-US"/>
          </a:p>
        </p:txBody>
      </p:sp>
      <p:sp>
        <p:nvSpPr>
          <p:cNvPr id="5" name="Footer Placeholder 4"/>
          <p:cNvSpPr>
            <a:spLocks noGrp="1"/>
          </p:cNvSpPr>
          <p:nvPr>
            <p:ph type="ftr" sz="quarter" idx="3"/>
          </p:nvPr>
        </p:nvSpPr>
        <p:spPr>
          <a:xfrm>
            <a:off x="209034" y="4594235"/>
            <a:ext cx="4221550" cy="227697"/>
          </a:xfrm>
          <a:prstGeom prst="rect">
            <a:avLst/>
          </a:prstGeom>
        </p:spPr>
        <p:txBody>
          <a:bodyPr vert="horz" lIns="0" tIns="0" rIns="0" bIns="0" rtlCol="0" anchor="b" anchorCtr="0">
            <a:noAutofit/>
          </a:bodyPr>
          <a:lstStyle>
            <a:lvl1pPr algn="l">
              <a:defRPr sz="1000">
                <a:solidFill>
                  <a:schemeClr val="bg1">
                    <a:lumMod val="50000"/>
                  </a:schemeClr>
                </a:solidFill>
              </a:defRPr>
            </a:lvl1pPr>
          </a:lstStyle>
          <a:p>
            <a:endParaRPr lang="en-US"/>
          </a:p>
        </p:txBody>
      </p:sp>
      <p:sp>
        <p:nvSpPr>
          <p:cNvPr id="6" name="Slide Number Placeholder 5"/>
          <p:cNvSpPr>
            <a:spLocks noGrp="1"/>
          </p:cNvSpPr>
          <p:nvPr>
            <p:ph type="sldNum" sz="quarter" idx="4"/>
          </p:nvPr>
        </p:nvSpPr>
        <p:spPr>
          <a:xfrm>
            <a:off x="861304" y="4854839"/>
            <a:ext cx="455188" cy="155916"/>
          </a:xfrm>
          <a:prstGeom prst="rect">
            <a:avLst/>
          </a:prstGeom>
        </p:spPr>
        <p:txBody>
          <a:bodyPr vert="horz" lIns="0" tIns="0" rIns="91440" bIns="0" rtlCol="0" anchor="t" anchorCtr="0"/>
          <a:lstStyle>
            <a:lvl1pPr algn="l">
              <a:defRPr sz="900">
                <a:solidFill>
                  <a:schemeClr val="bg1">
                    <a:lumMod val="50000"/>
                  </a:schemeClr>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62108969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hyperlink" Target="mailto:aboulnas@unhcr.org" TargetMode="External"/><Relationship Id="rId2" Type="http://schemas.openxmlformats.org/officeDocument/2006/relationships/hyperlink" Target="mailto:anguita@unhcr.org" TargetMode="Externa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hyperlink" Target="mailto:jorammenacbp@unhcr.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customXml" Target="../ink/ink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customXml" Target="../ink/ink5.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customXml" Target="../ink/ink2.xml"/><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customXml" Target="../ink/ink4.xml"/><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customXml" Target="../ink/ink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hyperlink" Target="https://www.refworld.org/policy/opguidance/unhcr/2024/en/14802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8.sv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Colors" Target="../diagrams/colors1.xml"/><Relationship Id="rId11" Type="http://schemas.openxmlformats.org/officeDocument/2006/relationships/image" Target="../media/image27.png"/><Relationship Id="rId5" Type="http://schemas.openxmlformats.org/officeDocument/2006/relationships/diagramQuickStyle" Target="../diagrams/quickStyle1.xml"/><Relationship Id="rId10" Type="http://schemas.openxmlformats.org/officeDocument/2006/relationships/image" Target="../media/image26.svg"/><Relationship Id="rId4" Type="http://schemas.openxmlformats.org/officeDocument/2006/relationships/diagramLayout" Target="../diagrams/layout1.xml"/><Relationship Id="rId9" Type="http://schemas.openxmlformats.org/officeDocument/2006/relationships/image" Target="../media/image25.png"/><Relationship Id="rId1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4AB0-2820-3A6E-5B6D-71124E959AA4}"/>
              </a:ext>
            </a:extLst>
          </p:cNvPr>
          <p:cNvSpPr>
            <a:spLocks noGrp="1"/>
          </p:cNvSpPr>
          <p:nvPr>
            <p:ph type="ctrTitle"/>
          </p:nvPr>
        </p:nvSpPr>
        <p:spPr>
          <a:xfrm>
            <a:off x="203862" y="1714695"/>
            <a:ext cx="8810063" cy="939567"/>
          </a:xfrm>
        </p:spPr>
        <p:txBody>
          <a:bodyPr anchor="b">
            <a:noAutofit/>
          </a:bodyPr>
          <a:lstStyle/>
          <a:p>
            <a:r>
              <a:rPr lang="fr-FR" sz="3000" dirty="0">
                <a:latin typeface="Calibri" panose="020F0502020204030204" pitchFamily="34" charset="0"/>
                <a:ea typeface="Calibri" panose="020F0502020204030204" pitchFamily="34" charset="0"/>
                <a:cs typeface="Calibri" panose="020F0502020204030204" pitchFamily="34" charset="0"/>
              </a:rPr>
              <a:t>UNHCR MENA Accountability to Affected People Toolkit </a:t>
            </a:r>
            <a:r>
              <a:rPr lang="fr-FR" sz="3000" dirty="0" err="1">
                <a:latin typeface="Calibri" panose="020F0502020204030204" pitchFamily="34" charset="0"/>
                <a:ea typeface="Calibri" panose="020F0502020204030204" pitchFamily="34" charset="0"/>
                <a:cs typeface="Calibri" panose="020F0502020204030204" pitchFamily="34" charset="0"/>
              </a:rPr>
              <a:t>Rollout</a:t>
            </a:r>
            <a:r>
              <a:rPr lang="fr-FR" sz="3000" dirty="0">
                <a:latin typeface="Calibri" panose="020F0502020204030204" pitchFamily="34" charset="0"/>
                <a:ea typeface="Calibri" panose="020F0502020204030204" pitchFamily="34" charset="0"/>
                <a:cs typeface="Calibri" panose="020F0502020204030204" pitchFamily="34" charset="0"/>
              </a:rPr>
              <a:t> </a:t>
            </a:r>
            <a:r>
              <a:rPr lang="fr-FR" sz="3000" dirty="0" err="1">
                <a:latin typeface="Calibri" panose="020F0502020204030204" pitchFamily="34" charset="0"/>
                <a:ea typeface="Calibri" panose="020F0502020204030204" pitchFamily="34" charset="0"/>
                <a:cs typeface="Calibri" panose="020F0502020204030204" pitchFamily="34" charset="0"/>
              </a:rPr>
              <a:t>Series</a:t>
            </a:r>
            <a:br>
              <a:rPr lang="fr-FR" sz="3200" dirty="0"/>
            </a:br>
            <a:br>
              <a:rPr lang="fr-FR" sz="3200" dirty="0"/>
            </a:br>
            <a:r>
              <a:rPr lang="fr-FR" sz="2000" dirty="0">
                <a:solidFill>
                  <a:schemeClr val="accent3"/>
                </a:solidFill>
                <a:latin typeface="Calibri" panose="020F0502020204030204" pitchFamily="34" charset="0"/>
                <a:ea typeface="Calibri" panose="020F0502020204030204" pitchFamily="34" charset="0"/>
                <a:cs typeface="Calibri" panose="020F0502020204030204" pitchFamily="34" charset="0"/>
              </a:rPr>
              <a:t>Session III </a:t>
            </a:r>
            <a:r>
              <a:rPr lang="fr-FR" sz="2000" dirty="0">
                <a:latin typeface="Calibri" panose="020F0502020204030204" pitchFamily="34" charset="0"/>
                <a:ea typeface="Calibri" panose="020F0502020204030204" pitchFamily="34" charset="0"/>
                <a:cs typeface="Calibri" panose="020F0502020204030204" pitchFamily="34" charset="0"/>
              </a:rPr>
              <a:t>– </a:t>
            </a:r>
            <a:r>
              <a:rPr lang="fr-FR" sz="2000" dirty="0" err="1">
                <a:latin typeface="Calibri" panose="020F0502020204030204" pitchFamily="34" charset="0"/>
                <a:ea typeface="Calibri" panose="020F0502020204030204" pitchFamily="34" charset="0"/>
                <a:cs typeface="Calibri" panose="020F0502020204030204" pitchFamily="34" charset="0"/>
              </a:rPr>
              <a:t>Chapter</a:t>
            </a:r>
            <a:r>
              <a:rPr lang="fr-FR" sz="2000" dirty="0">
                <a:latin typeface="Calibri" panose="020F0502020204030204" pitchFamily="34" charset="0"/>
                <a:ea typeface="Calibri" panose="020F0502020204030204" pitchFamily="34" charset="0"/>
                <a:cs typeface="Calibri" panose="020F0502020204030204" pitchFamily="34" charset="0"/>
              </a:rPr>
              <a:t> IV: Feedback Complaint and </a:t>
            </a:r>
            <a:r>
              <a:rPr lang="fr-FR" sz="2000" dirty="0" err="1">
                <a:latin typeface="Calibri" panose="020F0502020204030204" pitchFamily="34" charset="0"/>
                <a:ea typeface="Calibri" panose="020F0502020204030204" pitchFamily="34" charset="0"/>
                <a:cs typeface="Calibri" panose="020F0502020204030204" pitchFamily="34" charset="0"/>
              </a:rPr>
              <a:t>Response</a:t>
            </a:r>
            <a:r>
              <a:rPr lang="fr-FR" sz="2000" dirty="0">
                <a:latin typeface="Calibri" panose="020F0502020204030204" pitchFamily="34" charset="0"/>
                <a:ea typeface="Calibri" panose="020F0502020204030204" pitchFamily="34" charset="0"/>
                <a:cs typeface="Calibri" panose="020F0502020204030204" pitchFamily="34" charset="0"/>
              </a:rPr>
              <a:t> </a:t>
            </a:r>
            <a:r>
              <a:rPr lang="fr-FR" sz="2000" dirty="0" err="1">
                <a:latin typeface="Calibri" panose="020F0502020204030204" pitchFamily="34" charset="0"/>
                <a:ea typeface="Calibri" panose="020F0502020204030204" pitchFamily="34" charset="0"/>
                <a:cs typeface="Calibri" panose="020F0502020204030204" pitchFamily="34" charset="0"/>
              </a:rPr>
              <a:t>Mechanisms</a:t>
            </a:r>
            <a:endParaRPr lang="en-BI" sz="2000" dirty="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a:extLst>
              <a:ext uri="{FF2B5EF4-FFF2-40B4-BE49-F238E27FC236}">
                <a16:creationId xmlns:a16="http://schemas.microsoft.com/office/drawing/2014/main" id="{0C4E9488-45A4-32D5-16A9-7BA8AD924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0899"/>
            <a:ext cx="1689652" cy="6326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5A6E48D-DD05-09BD-AB6F-034C13EC71B2}"/>
              </a:ext>
            </a:extLst>
          </p:cNvPr>
          <p:cNvSpPr txBox="1"/>
          <p:nvPr/>
        </p:nvSpPr>
        <p:spPr>
          <a:xfrm>
            <a:off x="2183746" y="3187586"/>
            <a:ext cx="4850296" cy="1015663"/>
          </a:xfrm>
          <a:prstGeom prst="rect">
            <a:avLst/>
          </a:prstGeom>
          <a:noFill/>
        </p:spPr>
        <p:txBody>
          <a:bodyPr wrap="square">
            <a:spAutoFit/>
          </a:bodyPr>
          <a:lstStyle/>
          <a:p>
            <a:pPr algn="ctr"/>
            <a:r>
              <a:rPr lang="en-US" sz="2000" b="1">
                <a:solidFill>
                  <a:schemeClr val="accent3"/>
                </a:solidFill>
                <a:latin typeface="Calibri" panose="020F0502020204030204" pitchFamily="34" charset="0"/>
                <a:ea typeface="Calibri" panose="020F0502020204030204" pitchFamily="34" charset="0"/>
                <a:cs typeface="Calibri" panose="020F0502020204030204" pitchFamily="34" charset="0"/>
              </a:rPr>
              <a:t>UNHCR MENA REGIONAL BUREAU </a:t>
            </a:r>
          </a:p>
          <a:p>
            <a:pPr algn="ctr"/>
            <a:r>
              <a:rPr lang="en-US" sz="2000" b="1">
                <a:solidFill>
                  <a:schemeClr val="accent3"/>
                </a:solidFill>
                <a:latin typeface="Calibri" panose="020F0502020204030204" pitchFamily="34" charset="0"/>
                <a:ea typeface="Calibri" panose="020F0502020204030204" pitchFamily="34" charset="0"/>
                <a:cs typeface="Calibri" panose="020F0502020204030204" pitchFamily="34" charset="0"/>
              </a:rPr>
              <a:t>Tuesday 29 October 2024</a:t>
            </a:r>
          </a:p>
          <a:p>
            <a:pPr algn="ctr"/>
            <a:r>
              <a:rPr lang="en-US" sz="2000" b="1">
                <a:solidFill>
                  <a:schemeClr val="accent3"/>
                </a:solidFill>
                <a:latin typeface="Calibri" panose="020F0502020204030204" pitchFamily="34" charset="0"/>
                <a:ea typeface="Calibri" panose="020F0502020204030204" pitchFamily="34" charset="0"/>
                <a:cs typeface="Calibri" panose="020F0502020204030204" pitchFamily="34" charset="0"/>
              </a:rPr>
              <a:t>12:30 - 14:00 pm Amman time</a:t>
            </a:r>
          </a:p>
        </p:txBody>
      </p:sp>
    </p:spTree>
    <p:extLst>
      <p:ext uri="{BB962C8B-B14F-4D97-AF65-F5344CB8AC3E}">
        <p14:creationId xmlns:p14="http://schemas.microsoft.com/office/powerpoint/2010/main" val="942140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A912-984A-0E2C-A5DD-4EC72A19705A}"/>
              </a:ext>
            </a:extLst>
          </p:cNvPr>
          <p:cNvSpPr>
            <a:spLocks noGrp="1"/>
          </p:cNvSpPr>
          <p:nvPr>
            <p:ph type="title"/>
          </p:nvPr>
        </p:nvSpPr>
        <p:spPr>
          <a:xfrm>
            <a:off x="209034" y="204348"/>
            <a:ext cx="8754312" cy="348293"/>
          </a:xfrm>
        </p:spPr>
        <p:txBody>
          <a:bodyPr>
            <a:normAutofit fontScale="90000"/>
          </a:bodyPr>
          <a:lstStyle/>
          <a:p>
            <a:r>
              <a:rPr lang="en-US" dirty="0"/>
              <a:t>FRS steps</a:t>
            </a:r>
            <a:endParaRPr lang="en-BI" dirty="0"/>
          </a:p>
        </p:txBody>
      </p:sp>
      <p:grpSp>
        <p:nvGrpSpPr>
          <p:cNvPr id="6" name="Group 5">
            <a:extLst>
              <a:ext uri="{FF2B5EF4-FFF2-40B4-BE49-F238E27FC236}">
                <a16:creationId xmlns:a16="http://schemas.microsoft.com/office/drawing/2014/main" id="{FBF75DD2-9D0A-38F9-E410-EAE87F90FA9F}"/>
              </a:ext>
            </a:extLst>
          </p:cNvPr>
          <p:cNvGrpSpPr/>
          <p:nvPr/>
        </p:nvGrpSpPr>
        <p:grpSpPr>
          <a:xfrm>
            <a:off x="133633" y="805810"/>
            <a:ext cx="6903272" cy="1652468"/>
            <a:chOff x="262854" y="1800091"/>
            <a:chExt cx="4379259" cy="918806"/>
          </a:xfrm>
        </p:grpSpPr>
        <p:sp>
          <p:nvSpPr>
            <p:cNvPr id="7" name="Freeform: Shape 6">
              <a:extLst>
                <a:ext uri="{FF2B5EF4-FFF2-40B4-BE49-F238E27FC236}">
                  <a16:creationId xmlns:a16="http://schemas.microsoft.com/office/drawing/2014/main" id="{011F18FC-F2CD-EEF3-781A-EED823C326B0}"/>
                </a:ext>
              </a:extLst>
            </p:cNvPr>
            <p:cNvSpPr/>
            <p:nvPr/>
          </p:nvSpPr>
          <p:spPr>
            <a:xfrm>
              <a:off x="262854" y="1800091"/>
              <a:ext cx="713015" cy="475200"/>
            </a:xfrm>
            <a:custGeom>
              <a:avLst/>
              <a:gdLst>
                <a:gd name="connsiteX0" fmla="*/ 0 w 713015"/>
                <a:gd name="connsiteY0" fmla="*/ 47520 h 475200"/>
                <a:gd name="connsiteX1" fmla="*/ 47520 w 713015"/>
                <a:gd name="connsiteY1" fmla="*/ 0 h 475200"/>
                <a:gd name="connsiteX2" fmla="*/ 665495 w 713015"/>
                <a:gd name="connsiteY2" fmla="*/ 0 h 475200"/>
                <a:gd name="connsiteX3" fmla="*/ 713015 w 713015"/>
                <a:gd name="connsiteY3" fmla="*/ 47520 h 475200"/>
                <a:gd name="connsiteX4" fmla="*/ 713015 w 713015"/>
                <a:gd name="connsiteY4" fmla="*/ 427680 h 475200"/>
                <a:gd name="connsiteX5" fmla="*/ 665495 w 713015"/>
                <a:gd name="connsiteY5" fmla="*/ 475200 h 475200"/>
                <a:gd name="connsiteX6" fmla="*/ 47520 w 713015"/>
                <a:gd name="connsiteY6" fmla="*/ 475200 h 475200"/>
                <a:gd name="connsiteX7" fmla="*/ 0 w 713015"/>
                <a:gd name="connsiteY7" fmla="*/ 427680 h 475200"/>
                <a:gd name="connsiteX8" fmla="*/ 0 w 713015"/>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15" h="475200">
                  <a:moveTo>
                    <a:pt x="0" y="47520"/>
                  </a:moveTo>
                  <a:cubicBezTo>
                    <a:pt x="0" y="21275"/>
                    <a:pt x="21275" y="0"/>
                    <a:pt x="47520" y="0"/>
                  </a:cubicBezTo>
                  <a:lnTo>
                    <a:pt x="665495" y="0"/>
                  </a:lnTo>
                  <a:cubicBezTo>
                    <a:pt x="691740" y="0"/>
                    <a:pt x="713015" y="21275"/>
                    <a:pt x="713015" y="47520"/>
                  </a:cubicBezTo>
                  <a:lnTo>
                    <a:pt x="713015" y="427680"/>
                  </a:lnTo>
                  <a:cubicBezTo>
                    <a:pt x="713015" y="453925"/>
                    <a:pt x="691740" y="475200"/>
                    <a:pt x="665495" y="475200"/>
                  </a:cubicBezTo>
                  <a:lnTo>
                    <a:pt x="47520" y="475200"/>
                  </a:lnTo>
                  <a:cubicBezTo>
                    <a:pt x="21275" y="475200"/>
                    <a:pt x="0" y="453925"/>
                    <a:pt x="0" y="427680"/>
                  </a:cubicBezTo>
                  <a:lnTo>
                    <a:pt x="0" y="475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31904" numCol="1" spcCol="1270" anchor="t" anchorCtr="0">
              <a:noAutofit/>
            </a:bodyPr>
            <a:lstStyle/>
            <a:p>
              <a:pPr marL="0" lvl="0" indent="0" defTabSz="488950">
                <a:lnSpc>
                  <a:spcPct val="90000"/>
                </a:lnSpc>
                <a:spcBef>
                  <a:spcPct val="0"/>
                </a:spcBef>
                <a:spcAft>
                  <a:spcPct val="35000"/>
                </a:spcAft>
                <a:buNone/>
              </a:pPr>
              <a:r>
                <a:rPr lang="en-US" sz="1800" b="1" kern="1200" dirty="0"/>
                <a:t>1</a:t>
              </a:r>
              <a:endParaRPr lang="en-BI" sz="1100" b="1" kern="1200" dirty="0"/>
            </a:p>
          </p:txBody>
        </p:sp>
        <p:sp>
          <p:nvSpPr>
            <p:cNvPr id="8" name="Freeform: Shape 7">
              <a:extLst>
                <a:ext uri="{FF2B5EF4-FFF2-40B4-BE49-F238E27FC236}">
                  <a16:creationId xmlns:a16="http://schemas.microsoft.com/office/drawing/2014/main" id="{64F344E8-FC29-3603-C866-131DEA004BC5}"/>
                </a:ext>
              </a:extLst>
            </p:cNvPr>
            <p:cNvSpPr/>
            <p:nvPr/>
          </p:nvSpPr>
          <p:spPr>
            <a:xfrm>
              <a:off x="408894" y="2085297"/>
              <a:ext cx="713015" cy="633600"/>
            </a:xfrm>
            <a:custGeom>
              <a:avLst/>
              <a:gdLst>
                <a:gd name="connsiteX0" fmla="*/ 0 w 713015"/>
                <a:gd name="connsiteY0" fmla="*/ 63360 h 633600"/>
                <a:gd name="connsiteX1" fmla="*/ 63360 w 713015"/>
                <a:gd name="connsiteY1" fmla="*/ 0 h 633600"/>
                <a:gd name="connsiteX2" fmla="*/ 649655 w 713015"/>
                <a:gd name="connsiteY2" fmla="*/ 0 h 633600"/>
                <a:gd name="connsiteX3" fmla="*/ 713015 w 713015"/>
                <a:gd name="connsiteY3" fmla="*/ 63360 h 633600"/>
                <a:gd name="connsiteX4" fmla="*/ 713015 w 713015"/>
                <a:gd name="connsiteY4" fmla="*/ 570240 h 633600"/>
                <a:gd name="connsiteX5" fmla="*/ 649655 w 713015"/>
                <a:gd name="connsiteY5" fmla="*/ 633600 h 633600"/>
                <a:gd name="connsiteX6" fmla="*/ 63360 w 713015"/>
                <a:gd name="connsiteY6" fmla="*/ 633600 h 633600"/>
                <a:gd name="connsiteX7" fmla="*/ 0 w 713015"/>
                <a:gd name="connsiteY7" fmla="*/ 570240 h 633600"/>
                <a:gd name="connsiteX8" fmla="*/ 0 w 713015"/>
                <a:gd name="connsiteY8" fmla="*/ 63360 h 6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15" h="633600">
                  <a:moveTo>
                    <a:pt x="0" y="63360"/>
                  </a:moveTo>
                  <a:cubicBezTo>
                    <a:pt x="0" y="28367"/>
                    <a:pt x="28367" y="0"/>
                    <a:pt x="63360" y="0"/>
                  </a:cubicBezTo>
                  <a:lnTo>
                    <a:pt x="649655" y="0"/>
                  </a:lnTo>
                  <a:cubicBezTo>
                    <a:pt x="684648" y="0"/>
                    <a:pt x="713015" y="28367"/>
                    <a:pt x="713015" y="63360"/>
                  </a:cubicBezTo>
                  <a:lnTo>
                    <a:pt x="713015" y="570240"/>
                  </a:lnTo>
                  <a:cubicBezTo>
                    <a:pt x="713015" y="605233"/>
                    <a:pt x="684648" y="633600"/>
                    <a:pt x="649655" y="633600"/>
                  </a:cubicBezTo>
                  <a:lnTo>
                    <a:pt x="63360" y="633600"/>
                  </a:lnTo>
                  <a:cubicBezTo>
                    <a:pt x="28367" y="633600"/>
                    <a:pt x="0" y="605233"/>
                    <a:pt x="0" y="570240"/>
                  </a:cubicBezTo>
                  <a:lnTo>
                    <a:pt x="0" y="633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6790" tIns="96790" rIns="96790" bIns="96790" numCol="1" spcCol="1270" anchor="t" anchorCtr="0">
              <a:noAutofit/>
            </a:bodyPr>
            <a:lstStyle/>
            <a:p>
              <a:pPr lvl="1" defTabSz="488950">
                <a:lnSpc>
                  <a:spcPct val="90000"/>
                </a:lnSpc>
                <a:spcBef>
                  <a:spcPct val="0"/>
                </a:spcBef>
                <a:spcAft>
                  <a:spcPct val="15000"/>
                </a:spcAft>
              </a:pPr>
              <a:r>
                <a:rPr lang="en-US" sz="1200" dirty="0"/>
                <a:t>Consult community members</a:t>
              </a:r>
              <a:endParaRPr lang="en-BI" sz="1200" dirty="0"/>
            </a:p>
            <a:p>
              <a:pPr marL="57150" lvl="1" indent="-57150" algn="l" defTabSz="488950">
                <a:lnSpc>
                  <a:spcPct val="90000"/>
                </a:lnSpc>
                <a:spcBef>
                  <a:spcPct val="0"/>
                </a:spcBef>
                <a:spcAft>
                  <a:spcPct val="15000"/>
                </a:spcAft>
                <a:buChar char="•"/>
              </a:pPr>
              <a:endParaRPr lang="en-BI" sz="1100" kern="1200" dirty="0"/>
            </a:p>
          </p:txBody>
        </p:sp>
        <p:sp>
          <p:nvSpPr>
            <p:cNvPr id="9" name="Freeform: Shape 8">
              <a:extLst>
                <a:ext uri="{FF2B5EF4-FFF2-40B4-BE49-F238E27FC236}">
                  <a16:creationId xmlns:a16="http://schemas.microsoft.com/office/drawing/2014/main" id="{BA795D4A-AB10-44B8-6FE1-D8E640F037A5}"/>
                </a:ext>
              </a:extLst>
            </p:cNvPr>
            <p:cNvSpPr/>
            <p:nvPr/>
          </p:nvSpPr>
          <p:spPr>
            <a:xfrm>
              <a:off x="1083961" y="1853934"/>
              <a:ext cx="229152" cy="177520"/>
            </a:xfrm>
            <a:custGeom>
              <a:avLst/>
              <a:gdLst>
                <a:gd name="connsiteX0" fmla="*/ 0 w 229152"/>
                <a:gd name="connsiteY0" fmla="*/ 35504 h 177520"/>
                <a:gd name="connsiteX1" fmla="*/ 140392 w 229152"/>
                <a:gd name="connsiteY1" fmla="*/ 35504 h 177520"/>
                <a:gd name="connsiteX2" fmla="*/ 140392 w 229152"/>
                <a:gd name="connsiteY2" fmla="*/ 0 h 177520"/>
                <a:gd name="connsiteX3" fmla="*/ 229152 w 229152"/>
                <a:gd name="connsiteY3" fmla="*/ 88760 h 177520"/>
                <a:gd name="connsiteX4" fmla="*/ 140392 w 229152"/>
                <a:gd name="connsiteY4" fmla="*/ 177520 h 177520"/>
                <a:gd name="connsiteX5" fmla="*/ 140392 w 229152"/>
                <a:gd name="connsiteY5" fmla="*/ 142016 h 177520"/>
                <a:gd name="connsiteX6" fmla="*/ 0 w 229152"/>
                <a:gd name="connsiteY6" fmla="*/ 142016 h 177520"/>
                <a:gd name="connsiteX7" fmla="*/ 0 w 229152"/>
                <a:gd name="connsiteY7" fmla="*/ 35504 h 1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52" h="177520">
                  <a:moveTo>
                    <a:pt x="0" y="35504"/>
                  </a:moveTo>
                  <a:lnTo>
                    <a:pt x="140392" y="35504"/>
                  </a:lnTo>
                  <a:lnTo>
                    <a:pt x="140392" y="0"/>
                  </a:lnTo>
                  <a:lnTo>
                    <a:pt x="229152" y="88760"/>
                  </a:lnTo>
                  <a:lnTo>
                    <a:pt x="140392" y="177520"/>
                  </a:lnTo>
                  <a:lnTo>
                    <a:pt x="140392" y="142016"/>
                  </a:lnTo>
                  <a:lnTo>
                    <a:pt x="0" y="142016"/>
                  </a:lnTo>
                  <a:lnTo>
                    <a:pt x="0" y="355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5504" rIns="53256" bIns="35504" numCol="1" spcCol="1270" anchor="ctr" anchorCtr="0">
              <a:noAutofit/>
            </a:bodyPr>
            <a:lstStyle/>
            <a:p>
              <a:pPr marL="0" lvl="0" indent="0" algn="ctr" defTabSz="355600">
                <a:lnSpc>
                  <a:spcPct val="90000"/>
                </a:lnSpc>
                <a:spcBef>
                  <a:spcPct val="0"/>
                </a:spcBef>
                <a:spcAft>
                  <a:spcPct val="35000"/>
                </a:spcAft>
                <a:buNone/>
              </a:pPr>
              <a:endParaRPr lang="en-BI" sz="800" kern="1200"/>
            </a:p>
          </p:txBody>
        </p:sp>
        <p:sp>
          <p:nvSpPr>
            <p:cNvPr id="10" name="Freeform: Shape 9">
              <a:extLst>
                <a:ext uri="{FF2B5EF4-FFF2-40B4-BE49-F238E27FC236}">
                  <a16:creationId xmlns:a16="http://schemas.microsoft.com/office/drawing/2014/main" id="{32EF2E09-2EB9-A9B8-FFDC-5E10E952E1A4}"/>
                </a:ext>
              </a:extLst>
            </p:cNvPr>
            <p:cNvSpPr/>
            <p:nvPr/>
          </p:nvSpPr>
          <p:spPr>
            <a:xfrm>
              <a:off x="1408233" y="1800091"/>
              <a:ext cx="713015" cy="475200"/>
            </a:xfrm>
            <a:custGeom>
              <a:avLst/>
              <a:gdLst>
                <a:gd name="connsiteX0" fmla="*/ 0 w 713015"/>
                <a:gd name="connsiteY0" fmla="*/ 47520 h 475200"/>
                <a:gd name="connsiteX1" fmla="*/ 47520 w 713015"/>
                <a:gd name="connsiteY1" fmla="*/ 0 h 475200"/>
                <a:gd name="connsiteX2" fmla="*/ 665495 w 713015"/>
                <a:gd name="connsiteY2" fmla="*/ 0 h 475200"/>
                <a:gd name="connsiteX3" fmla="*/ 713015 w 713015"/>
                <a:gd name="connsiteY3" fmla="*/ 47520 h 475200"/>
                <a:gd name="connsiteX4" fmla="*/ 713015 w 713015"/>
                <a:gd name="connsiteY4" fmla="*/ 427680 h 475200"/>
                <a:gd name="connsiteX5" fmla="*/ 665495 w 713015"/>
                <a:gd name="connsiteY5" fmla="*/ 475200 h 475200"/>
                <a:gd name="connsiteX6" fmla="*/ 47520 w 713015"/>
                <a:gd name="connsiteY6" fmla="*/ 475200 h 475200"/>
                <a:gd name="connsiteX7" fmla="*/ 0 w 713015"/>
                <a:gd name="connsiteY7" fmla="*/ 427680 h 475200"/>
                <a:gd name="connsiteX8" fmla="*/ 0 w 713015"/>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15" h="475200">
                  <a:moveTo>
                    <a:pt x="0" y="47520"/>
                  </a:moveTo>
                  <a:cubicBezTo>
                    <a:pt x="0" y="21275"/>
                    <a:pt x="21275" y="0"/>
                    <a:pt x="47520" y="0"/>
                  </a:cubicBezTo>
                  <a:lnTo>
                    <a:pt x="665495" y="0"/>
                  </a:lnTo>
                  <a:cubicBezTo>
                    <a:pt x="691740" y="0"/>
                    <a:pt x="713015" y="21275"/>
                    <a:pt x="713015" y="47520"/>
                  </a:cubicBezTo>
                  <a:lnTo>
                    <a:pt x="713015" y="427680"/>
                  </a:lnTo>
                  <a:cubicBezTo>
                    <a:pt x="713015" y="453925"/>
                    <a:pt x="691740" y="475200"/>
                    <a:pt x="665495" y="475200"/>
                  </a:cubicBezTo>
                  <a:lnTo>
                    <a:pt x="47520" y="475200"/>
                  </a:lnTo>
                  <a:cubicBezTo>
                    <a:pt x="21275" y="475200"/>
                    <a:pt x="0" y="453925"/>
                    <a:pt x="0" y="427680"/>
                  </a:cubicBezTo>
                  <a:lnTo>
                    <a:pt x="0" y="475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31904" numCol="1" spcCol="1270" anchor="t" anchorCtr="0">
              <a:noAutofit/>
            </a:bodyPr>
            <a:lstStyle/>
            <a:p>
              <a:pPr marL="0" lvl="0" indent="0" defTabSz="488950">
                <a:lnSpc>
                  <a:spcPct val="90000"/>
                </a:lnSpc>
                <a:spcBef>
                  <a:spcPct val="0"/>
                </a:spcBef>
                <a:spcAft>
                  <a:spcPct val="35000"/>
                </a:spcAft>
                <a:buNone/>
              </a:pPr>
              <a:r>
                <a:rPr lang="en-US" sz="1800" b="1" kern="1200" dirty="0"/>
                <a:t>2</a:t>
              </a:r>
              <a:endParaRPr lang="en-BI" sz="1100" b="1" kern="1200" dirty="0"/>
            </a:p>
          </p:txBody>
        </p:sp>
        <p:sp>
          <p:nvSpPr>
            <p:cNvPr id="11" name="Freeform: Shape 10">
              <a:extLst>
                <a:ext uri="{FF2B5EF4-FFF2-40B4-BE49-F238E27FC236}">
                  <a16:creationId xmlns:a16="http://schemas.microsoft.com/office/drawing/2014/main" id="{7104E572-F440-8527-22A3-4A77C01BF695}"/>
                </a:ext>
              </a:extLst>
            </p:cNvPr>
            <p:cNvSpPr/>
            <p:nvPr/>
          </p:nvSpPr>
          <p:spPr>
            <a:xfrm>
              <a:off x="1554272" y="2085297"/>
              <a:ext cx="713015" cy="633600"/>
            </a:xfrm>
            <a:custGeom>
              <a:avLst/>
              <a:gdLst>
                <a:gd name="connsiteX0" fmla="*/ 0 w 713015"/>
                <a:gd name="connsiteY0" fmla="*/ 63360 h 633600"/>
                <a:gd name="connsiteX1" fmla="*/ 63360 w 713015"/>
                <a:gd name="connsiteY1" fmla="*/ 0 h 633600"/>
                <a:gd name="connsiteX2" fmla="*/ 649655 w 713015"/>
                <a:gd name="connsiteY2" fmla="*/ 0 h 633600"/>
                <a:gd name="connsiteX3" fmla="*/ 713015 w 713015"/>
                <a:gd name="connsiteY3" fmla="*/ 63360 h 633600"/>
                <a:gd name="connsiteX4" fmla="*/ 713015 w 713015"/>
                <a:gd name="connsiteY4" fmla="*/ 570240 h 633600"/>
                <a:gd name="connsiteX5" fmla="*/ 649655 w 713015"/>
                <a:gd name="connsiteY5" fmla="*/ 633600 h 633600"/>
                <a:gd name="connsiteX6" fmla="*/ 63360 w 713015"/>
                <a:gd name="connsiteY6" fmla="*/ 633600 h 633600"/>
                <a:gd name="connsiteX7" fmla="*/ 0 w 713015"/>
                <a:gd name="connsiteY7" fmla="*/ 570240 h 633600"/>
                <a:gd name="connsiteX8" fmla="*/ 0 w 713015"/>
                <a:gd name="connsiteY8" fmla="*/ 63360 h 6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15" h="633600">
                  <a:moveTo>
                    <a:pt x="0" y="63360"/>
                  </a:moveTo>
                  <a:cubicBezTo>
                    <a:pt x="0" y="28367"/>
                    <a:pt x="28367" y="0"/>
                    <a:pt x="63360" y="0"/>
                  </a:cubicBezTo>
                  <a:lnTo>
                    <a:pt x="649655" y="0"/>
                  </a:lnTo>
                  <a:cubicBezTo>
                    <a:pt x="684648" y="0"/>
                    <a:pt x="713015" y="28367"/>
                    <a:pt x="713015" y="63360"/>
                  </a:cubicBezTo>
                  <a:lnTo>
                    <a:pt x="713015" y="570240"/>
                  </a:lnTo>
                  <a:cubicBezTo>
                    <a:pt x="713015" y="605233"/>
                    <a:pt x="684648" y="633600"/>
                    <a:pt x="649655" y="633600"/>
                  </a:cubicBezTo>
                  <a:lnTo>
                    <a:pt x="63360" y="633600"/>
                  </a:lnTo>
                  <a:cubicBezTo>
                    <a:pt x="28367" y="633600"/>
                    <a:pt x="0" y="605233"/>
                    <a:pt x="0" y="570240"/>
                  </a:cubicBezTo>
                  <a:lnTo>
                    <a:pt x="0" y="633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6790" tIns="96790" rIns="96790" bIns="96790" numCol="1" spcCol="1270" anchor="t" anchorCtr="0">
              <a:noAutofit/>
            </a:bodyPr>
            <a:lstStyle/>
            <a:p>
              <a:pPr lvl="1" defTabSz="488950">
                <a:lnSpc>
                  <a:spcPct val="90000"/>
                </a:lnSpc>
                <a:spcBef>
                  <a:spcPct val="0"/>
                </a:spcBef>
                <a:spcAft>
                  <a:spcPct val="15000"/>
                </a:spcAft>
              </a:pPr>
              <a:r>
                <a:rPr lang="en-US" sz="1200" dirty="0"/>
                <a:t>Consider multiple communication channels</a:t>
              </a:r>
              <a:endParaRPr lang="en-BI" sz="1200" dirty="0"/>
            </a:p>
            <a:p>
              <a:pPr marL="57150" lvl="1" indent="-57150" algn="l" defTabSz="488950">
                <a:lnSpc>
                  <a:spcPct val="90000"/>
                </a:lnSpc>
                <a:spcBef>
                  <a:spcPct val="0"/>
                </a:spcBef>
                <a:spcAft>
                  <a:spcPct val="15000"/>
                </a:spcAft>
                <a:buChar char="•"/>
              </a:pPr>
              <a:endParaRPr lang="en-BI" sz="1100" kern="1200" dirty="0"/>
            </a:p>
          </p:txBody>
        </p:sp>
        <p:sp>
          <p:nvSpPr>
            <p:cNvPr id="12" name="Freeform: Shape 11">
              <a:extLst>
                <a:ext uri="{FF2B5EF4-FFF2-40B4-BE49-F238E27FC236}">
                  <a16:creationId xmlns:a16="http://schemas.microsoft.com/office/drawing/2014/main" id="{B44A3951-6073-45C0-97F9-13A260EAE16F}"/>
                </a:ext>
              </a:extLst>
            </p:cNvPr>
            <p:cNvSpPr/>
            <p:nvPr/>
          </p:nvSpPr>
          <p:spPr>
            <a:xfrm>
              <a:off x="2229340" y="1853934"/>
              <a:ext cx="229152" cy="177520"/>
            </a:xfrm>
            <a:custGeom>
              <a:avLst/>
              <a:gdLst>
                <a:gd name="connsiteX0" fmla="*/ 0 w 229152"/>
                <a:gd name="connsiteY0" fmla="*/ 35504 h 177520"/>
                <a:gd name="connsiteX1" fmla="*/ 140392 w 229152"/>
                <a:gd name="connsiteY1" fmla="*/ 35504 h 177520"/>
                <a:gd name="connsiteX2" fmla="*/ 140392 w 229152"/>
                <a:gd name="connsiteY2" fmla="*/ 0 h 177520"/>
                <a:gd name="connsiteX3" fmla="*/ 229152 w 229152"/>
                <a:gd name="connsiteY3" fmla="*/ 88760 h 177520"/>
                <a:gd name="connsiteX4" fmla="*/ 140392 w 229152"/>
                <a:gd name="connsiteY4" fmla="*/ 177520 h 177520"/>
                <a:gd name="connsiteX5" fmla="*/ 140392 w 229152"/>
                <a:gd name="connsiteY5" fmla="*/ 142016 h 177520"/>
                <a:gd name="connsiteX6" fmla="*/ 0 w 229152"/>
                <a:gd name="connsiteY6" fmla="*/ 142016 h 177520"/>
                <a:gd name="connsiteX7" fmla="*/ 0 w 229152"/>
                <a:gd name="connsiteY7" fmla="*/ 35504 h 1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52" h="177520">
                  <a:moveTo>
                    <a:pt x="0" y="35504"/>
                  </a:moveTo>
                  <a:lnTo>
                    <a:pt x="140392" y="35504"/>
                  </a:lnTo>
                  <a:lnTo>
                    <a:pt x="140392" y="0"/>
                  </a:lnTo>
                  <a:lnTo>
                    <a:pt x="229152" y="88760"/>
                  </a:lnTo>
                  <a:lnTo>
                    <a:pt x="140392" y="177520"/>
                  </a:lnTo>
                  <a:lnTo>
                    <a:pt x="140392" y="142016"/>
                  </a:lnTo>
                  <a:lnTo>
                    <a:pt x="0" y="142016"/>
                  </a:lnTo>
                  <a:lnTo>
                    <a:pt x="0" y="355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5504" rIns="53256" bIns="35504" numCol="1" spcCol="1270" anchor="ctr" anchorCtr="0">
              <a:noAutofit/>
            </a:bodyPr>
            <a:lstStyle/>
            <a:p>
              <a:pPr marL="0" lvl="0" indent="0" algn="ctr" defTabSz="355600">
                <a:lnSpc>
                  <a:spcPct val="90000"/>
                </a:lnSpc>
                <a:spcBef>
                  <a:spcPct val="0"/>
                </a:spcBef>
                <a:spcAft>
                  <a:spcPct val="35000"/>
                </a:spcAft>
                <a:buNone/>
              </a:pPr>
              <a:endParaRPr lang="en-BI" sz="800" kern="1200"/>
            </a:p>
          </p:txBody>
        </p:sp>
        <p:sp>
          <p:nvSpPr>
            <p:cNvPr id="13" name="Freeform: Shape 12">
              <a:extLst>
                <a:ext uri="{FF2B5EF4-FFF2-40B4-BE49-F238E27FC236}">
                  <a16:creationId xmlns:a16="http://schemas.microsoft.com/office/drawing/2014/main" id="{6DBFD9F5-8F59-8FBD-9AE6-7456162E8221}"/>
                </a:ext>
              </a:extLst>
            </p:cNvPr>
            <p:cNvSpPr/>
            <p:nvPr/>
          </p:nvSpPr>
          <p:spPr>
            <a:xfrm>
              <a:off x="2553611" y="1800091"/>
              <a:ext cx="713015" cy="475200"/>
            </a:xfrm>
            <a:custGeom>
              <a:avLst/>
              <a:gdLst>
                <a:gd name="connsiteX0" fmla="*/ 0 w 713015"/>
                <a:gd name="connsiteY0" fmla="*/ 47520 h 475200"/>
                <a:gd name="connsiteX1" fmla="*/ 47520 w 713015"/>
                <a:gd name="connsiteY1" fmla="*/ 0 h 475200"/>
                <a:gd name="connsiteX2" fmla="*/ 665495 w 713015"/>
                <a:gd name="connsiteY2" fmla="*/ 0 h 475200"/>
                <a:gd name="connsiteX3" fmla="*/ 713015 w 713015"/>
                <a:gd name="connsiteY3" fmla="*/ 47520 h 475200"/>
                <a:gd name="connsiteX4" fmla="*/ 713015 w 713015"/>
                <a:gd name="connsiteY4" fmla="*/ 427680 h 475200"/>
                <a:gd name="connsiteX5" fmla="*/ 665495 w 713015"/>
                <a:gd name="connsiteY5" fmla="*/ 475200 h 475200"/>
                <a:gd name="connsiteX6" fmla="*/ 47520 w 713015"/>
                <a:gd name="connsiteY6" fmla="*/ 475200 h 475200"/>
                <a:gd name="connsiteX7" fmla="*/ 0 w 713015"/>
                <a:gd name="connsiteY7" fmla="*/ 427680 h 475200"/>
                <a:gd name="connsiteX8" fmla="*/ 0 w 713015"/>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15" h="475200">
                  <a:moveTo>
                    <a:pt x="0" y="47520"/>
                  </a:moveTo>
                  <a:cubicBezTo>
                    <a:pt x="0" y="21275"/>
                    <a:pt x="21275" y="0"/>
                    <a:pt x="47520" y="0"/>
                  </a:cubicBezTo>
                  <a:lnTo>
                    <a:pt x="665495" y="0"/>
                  </a:lnTo>
                  <a:cubicBezTo>
                    <a:pt x="691740" y="0"/>
                    <a:pt x="713015" y="21275"/>
                    <a:pt x="713015" y="47520"/>
                  </a:cubicBezTo>
                  <a:lnTo>
                    <a:pt x="713015" y="427680"/>
                  </a:lnTo>
                  <a:cubicBezTo>
                    <a:pt x="713015" y="453925"/>
                    <a:pt x="691740" y="475200"/>
                    <a:pt x="665495" y="475200"/>
                  </a:cubicBezTo>
                  <a:lnTo>
                    <a:pt x="47520" y="475200"/>
                  </a:lnTo>
                  <a:cubicBezTo>
                    <a:pt x="21275" y="475200"/>
                    <a:pt x="0" y="453925"/>
                    <a:pt x="0" y="427680"/>
                  </a:cubicBezTo>
                  <a:lnTo>
                    <a:pt x="0" y="475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31904" numCol="1" spcCol="1270" anchor="t" anchorCtr="0">
              <a:noAutofit/>
            </a:bodyPr>
            <a:lstStyle/>
            <a:p>
              <a:pPr marL="0" lvl="0" indent="0" defTabSz="488950">
                <a:lnSpc>
                  <a:spcPct val="90000"/>
                </a:lnSpc>
                <a:spcBef>
                  <a:spcPct val="0"/>
                </a:spcBef>
                <a:spcAft>
                  <a:spcPct val="35000"/>
                </a:spcAft>
                <a:buNone/>
              </a:pPr>
              <a:r>
                <a:rPr lang="en-US" sz="1800" b="1" kern="1200" dirty="0"/>
                <a:t>3</a:t>
              </a:r>
              <a:endParaRPr lang="en-BI" sz="1100" b="1" kern="1200" dirty="0"/>
            </a:p>
          </p:txBody>
        </p:sp>
        <p:sp>
          <p:nvSpPr>
            <p:cNvPr id="14" name="Freeform: Shape 13">
              <a:extLst>
                <a:ext uri="{FF2B5EF4-FFF2-40B4-BE49-F238E27FC236}">
                  <a16:creationId xmlns:a16="http://schemas.microsoft.com/office/drawing/2014/main" id="{996EA786-A6D0-576F-D7B6-683911803B69}"/>
                </a:ext>
              </a:extLst>
            </p:cNvPr>
            <p:cNvSpPr/>
            <p:nvPr/>
          </p:nvSpPr>
          <p:spPr>
            <a:xfrm>
              <a:off x="2699651" y="2085297"/>
              <a:ext cx="713015" cy="633600"/>
            </a:xfrm>
            <a:custGeom>
              <a:avLst/>
              <a:gdLst>
                <a:gd name="connsiteX0" fmla="*/ 0 w 713015"/>
                <a:gd name="connsiteY0" fmla="*/ 63360 h 633600"/>
                <a:gd name="connsiteX1" fmla="*/ 63360 w 713015"/>
                <a:gd name="connsiteY1" fmla="*/ 0 h 633600"/>
                <a:gd name="connsiteX2" fmla="*/ 649655 w 713015"/>
                <a:gd name="connsiteY2" fmla="*/ 0 h 633600"/>
                <a:gd name="connsiteX3" fmla="*/ 713015 w 713015"/>
                <a:gd name="connsiteY3" fmla="*/ 63360 h 633600"/>
                <a:gd name="connsiteX4" fmla="*/ 713015 w 713015"/>
                <a:gd name="connsiteY4" fmla="*/ 570240 h 633600"/>
                <a:gd name="connsiteX5" fmla="*/ 649655 w 713015"/>
                <a:gd name="connsiteY5" fmla="*/ 633600 h 633600"/>
                <a:gd name="connsiteX6" fmla="*/ 63360 w 713015"/>
                <a:gd name="connsiteY6" fmla="*/ 633600 h 633600"/>
                <a:gd name="connsiteX7" fmla="*/ 0 w 713015"/>
                <a:gd name="connsiteY7" fmla="*/ 570240 h 633600"/>
                <a:gd name="connsiteX8" fmla="*/ 0 w 713015"/>
                <a:gd name="connsiteY8" fmla="*/ 63360 h 6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15" h="633600">
                  <a:moveTo>
                    <a:pt x="0" y="63360"/>
                  </a:moveTo>
                  <a:cubicBezTo>
                    <a:pt x="0" y="28367"/>
                    <a:pt x="28367" y="0"/>
                    <a:pt x="63360" y="0"/>
                  </a:cubicBezTo>
                  <a:lnTo>
                    <a:pt x="649655" y="0"/>
                  </a:lnTo>
                  <a:cubicBezTo>
                    <a:pt x="684648" y="0"/>
                    <a:pt x="713015" y="28367"/>
                    <a:pt x="713015" y="63360"/>
                  </a:cubicBezTo>
                  <a:lnTo>
                    <a:pt x="713015" y="570240"/>
                  </a:lnTo>
                  <a:cubicBezTo>
                    <a:pt x="713015" y="605233"/>
                    <a:pt x="684648" y="633600"/>
                    <a:pt x="649655" y="633600"/>
                  </a:cubicBezTo>
                  <a:lnTo>
                    <a:pt x="63360" y="633600"/>
                  </a:lnTo>
                  <a:cubicBezTo>
                    <a:pt x="28367" y="633600"/>
                    <a:pt x="0" y="605233"/>
                    <a:pt x="0" y="570240"/>
                  </a:cubicBezTo>
                  <a:lnTo>
                    <a:pt x="0" y="633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6790" tIns="96790" rIns="96790" bIns="96790" numCol="1" spcCol="1270" anchor="t" anchorCtr="0">
              <a:noAutofit/>
            </a:bodyPr>
            <a:lstStyle/>
            <a:p>
              <a:pPr lvl="1" defTabSz="488950">
                <a:lnSpc>
                  <a:spcPct val="90000"/>
                </a:lnSpc>
                <a:spcBef>
                  <a:spcPct val="0"/>
                </a:spcBef>
                <a:spcAft>
                  <a:spcPct val="15000"/>
                </a:spcAft>
              </a:pPr>
              <a:r>
                <a:rPr lang="en-US" sz="1200" dirty="0"/>
                <a:t>Identify tools and design required process</a:t>
              </a:r>
              <a:endParaRPr lang="en-BI" sz="1200" dirty="0"/>
            </a:p>
            <a:p>
              <a:pPr marL="57150" lvl="1" indent="-57150" algn="l" defTabSz="488950">
                <a:lnSpc>
                  <a:spcPct val="90000"/>
                </a:lnSpc>
                <a:spcBef>
                  <a:spcPct val="0"/>
                </a:spcBef>
                <a:spcAft>
                  <a:spcPct val="15000"/>
                </a:spcAft>
                <a:buChar char="•"/>
              </a:pPr>
              <a:endParaRPr lang="en-BI" sz="1100" kern="1200" dirty="0"/>
            </a:p>
          </p:txBody>
        </p:sp>
        <p:sp>
          <p:nvSpPr>
            <p:cNvPr id="15" name="Freeform: Shape 14">
              <a:extLst>
                <a:ext uri="{FF2B5EF4-FFF2-40B4-BE49-F238E27FC236}">
                  <a16:creationId xmlns:a16="http://schemas.microsoft.com/office/drawing/2014/main" id="{A5A9B030-F0F5-0B84-E288-3E57E97F6DD2}"/>
                </a:ext>
              </a:extLst>
            </p:cNvPr>
            <p:cNvSpPr/>
            <p:nvPr/>
          </p:nvSpPr>
          <p:spPr>
            <a:xfrm>
              <a:off x="3374718" y="1853934"/>
              <a:ext cx="229152" cy="177520"/>
            </a:xfrm>
            <a:custGeom>
              <a:avLst/>
              <a:gdLst>
                <a:gd name="connsiteX0" fmla="*/ 0 w 229152"/>
                <a:gd name="connsiteY0" fmla="*/ 35504 h 177520"/>
                <a:gd name="connsiteX1" fmla="*/ 140392 w 229152"/>
                <a:gd name="connsiteY1" fmla="*/ 35504 h 177520"/>
                <a:gd name="connsiteX2" fmla="*/ 140392 w 229152"/>
                <a:gd name="connsiteY2" fmla="*/ 0 h 177520"/>
                <a:gd name="connsiteX3" fmla="*/ 229152 w 229152"/>
                <a:gd name="connsiteY3" fmla="*/ 88760 h 177520"/>
                <a:gd name="connsiteX4" fmla="*/ 140392 w 229152"/>
                <a:gd name="connsiteY4" fmla="*/ 177520 h 177520"/>
                <a:gd name="connsiteX5" fmla="*/ 140392 w 229152"/>
                <a:gd name="connsiteY5" fmla="*/ 142016 h 177520"/>
                <a:gd name="connsiteX6" fmla="*/ 0 w 229152"/>
                <a:gd name="connsiteY6" fmla="*/ 142016 h 177520"/>
                <a:gd name="connsiteX7" fmla="*/ 0 w 229152"/>
                <a:gd name="connsiteY7" fmla="*/ 35504 h 1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52" h="177520">
                  <a:moveTo>
                    <a:pt x="0" y="35504"/>
                  </a:moveTo>
                  <a:lnTo>
                    <a:pt x="140392" y="35504"/>
                  </a:lnTo>
                  <a:lnTo>
                    <a:pt x="140392" y="0"/>
                  </a:lnTo>
                  <a:lnTo>
                    <a:pt x="229152" y="88760"/>
                  </a:lnTo>
                  <a:lnTo>
                    <a:pt x="140392" y="177520"/>
                  </a:lnTo>
                  <a:lnTo>
                    <a:pt x="140392" y="142016"/>
                  </a:lnTo>
                  <a:lnTo>
                    <a:pt x="0" y="142016"/>
                  </a:lnTo>
                  <a:lnTo>
                    <a:pt x="0" y="355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5504" rIns="53256" bIns="35504" numCol="1" spcCol="1270" anchor="ctr" anchorCtr="0">
              <a:noAutofit/>
            </a:bodyPr>
            <a:lstStyle/>
            <a:p>
              <a:pPr marL="0" lvl="0" indent="0" algn="ctr" defTabSz="355600">
                <a:lnSpc>
                  <a:spcPct val="90000"/>
                </a:lnSpc>
                <a:spcBef>
                  <a:spcPct val="0"/>
                </a:spcBef>
                <a:spcAft>
                  <a:spcPct val="35000"/>
                </a:spcAft>
                <a:buNone/>
              </a:pPr>
              <a:endParaRPr lang="en-BI" sz="800" kern="1200"/>
            </a:p>
          </p:txBody>
        </p:sp>
        <p:sp>
          <p:nvSpPr>
            <p:cNvPr id="16" name="Freeform: Shape 15">
              <a:extLst>
                <a:ext uri="{FF2B5EF4-FFF2-40B4-BE49-F238E27FC236}">
                  <a16:creationId xmlns:a16="http://schemas.microsoft.com/office/drawing/2014/main" id="{DBF25703-973B-2CD7-3933-2535A7E7EB25}"/>
                </a:ext>
              </a:extLst>
            </p:cNvPr>
            <p:cNvSpPr/>
            <p:nvPr/>
          </p:nvSpPr>
          <p:spPr>
            <a:xfrm>
              <a:off x="3698990" y="1800091"/>
              <a:ext cx="713015" cy="475200"/>
            </a:xfrm>
            <a:custGeom>
              <a:avLst/>
              <a:gdLst>
                <a:gd name="connsiteX0" fmla="*/ 0 w 713015"/>
                <a:gd name="connsiteY0" fmla="*/ 47520 h 475200"/>
                <a:gd name="connsiteX1" fmla="*/ 47520 w 713015"/>
                <a:gd name="connsiteY1" fmla="*/ 0 h 475200"/>
                <a:gd name="connsiteX2" fmla="*/ 665495 w 713015"/>
                <a:gd name="connsiteY2" fmla="*/ 0 h 475200"/>
                <a:gd name="connsiteX3" fmla="*/ 713015 w 713015"/>
                <a:gd name="connsiteY3" fmla="*/ 47520 h 475200"/>
                <a:gd name="connsiteX4" fmla="*/ 713015 w 713015"/>
                <a:gd name="connsiteY4" fmla="*/ 427680 h 475200"/>
                <a:gd name="connsiteX5" fmla="*/ 665495 w 713015"/>
                <a:gd name="connsiteY5" fmla="*/ 475200 h 475200"/>
                <a:gd name="connsiteX6" fmla="*/ 47520 w 713015"/>
                <a:gd name="connsiteY6" fmla="*/ 475200 h 475200"/>
                <a:gd name="connsiteX7" fmla="*/ 0 w 713015"/>
                <a:gd name="connsiteY7" fmla="*/ 427680 h 475200"/>
                <a:gd name="connsiteX8" fmla="*/ 0 w 713015"/>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15" h="475200">
                  <a:moveTo>
                    <a:pt x="0" y="47520"/>
                  </a:moveTo>
                  <a:cubicBezTo>
                    <a:pt x="0" y="21275"/>
                    <a:pt x="21275" y="0"/>
                    <a:pt x="47520" y="0"/>
                  </a:cubicBezTo>
                  <a:lnTo>
                    <a:pt x="665495" y="0"/>
                  </a:lnTo>
                  <a:cubicBezTo>
                    <a:pt x="691740" y="0"/>
                    <a:pt x="713015" y="21275"/>
                    <a:pt x="713015" y="47520"/>
                  </a:cubicBezTo>
                  <a:lnTo>
                    <a:pt x="713015" y="427680"/>
                  </a:lnTo>
                  <a:cubicBezTo>
                    <a:pt x="713015" y="453925"/>
                    <a:pt x="691740" y="475200"/>
                    <a:pt x="665495" y="475200"/>
                  </a:cubicBezTo>
                  <a:lnTo>
                    <a:pt x="47520" y="475200"/>
                  </a:lnTo>
                  <a:cubicBezTo>
                    <a:pt x="21275" y="475200"/>
                    <a:pt x="0" y="453925"/>
                    <a:pt x="0" y="427680"/>
                  </a:cubicBezTo>
                  <a:lnTo>
                    <a:pt x="0" y="475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31904" numCol="1" spcCol="1270" anchor="t" anchorCtr="0">
              <a:noAutofit/>
            </a:bodyPr>
            <a:lstStyle/>
            <a:p>
              <a:pPr marL="0" lvl="0" indent="0" defTabSz="488950">
                <a:lnSpc>
                  <a:spcPct val="90000"/>
                </a:lnSpc>
                <a:spcBef>
                  <a:spcPct val="0"/>
                </a:spcBef>
                <a:spcAft>
                  <a:spcPct val="35000"/>
                </a:spcAft>
                <a:buNone/>
              </a:pPr>
              <a:r>
                <a:rPr lang="en-US" sz="1800" b="1" kern="1200" dirty="0"/>
                <a:t>4</a:t>
              </a:r>
              <a:endParaRPr lang="en-BI" sz="1100" b="1" kern="1200" dirty="0"/>
            </a:p>
          </p:txBody>
        </p:sp>
        <p:sp>
          <p:nvSpPr>
            <p:cNvPr id="17" name="Rectangle: Rounded Corners 16">
              <a:extLst>
                <a:ext uri="{FF2B5EF4-FFF2-40B4-BE49-F238E27FC236}">
                  <a16:creationId xmlns:a16="http://schemas.microsoft.com/office/drawing/2014/main" id="{CD34FFE0-F2D2-2374-219F-3750AEAC95D0}"/>
                </a:ext>
              </a:extLst>
            </p:cNvPr>
            <p:cNvSpPr/>
            <p:nvPr/>
          </p:nvSpPr>
          <p:spPr>
            <a:xfrm>
              <a:off x="3845029" y="2085297"/>
              <a:ext cx="797084" cy="6336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en-US" sz="1200" dirty="0"/>
                <a:t>Develop, test and rollout AGD sensitive awareness raising</a:t>
              </a:r>
              <a:endParaRPr lang="en-BI" sz="1200" dirty="0"/>
            </a:p>
            <a:p>
              <a:endParaRPr lang="en-BI" dirty="0"/>
            </a:p>
          </p:txBody>
        </p:sp>
      </p:grpSp>
      <p:grpSp>
        <p:nvGrpSpPr>
          <p:cNvPr id="30" name="Group 29">
            <a:extLst>
              <a:ext uri="{FF2B5EF4-FFF2-40B4-BE49-F238E27FC236}">
                <a16:creationId xmlns:a16="http://schemas.microsoft.com/office/drawing/2014/main" id="{B0C91492-F234-7B22-E0F4-12142EABE59A}"/>
              </a:ext>
            </a:extLst>
          </p:cNvPr>
          <p:cNvGrpSpPr/>
          <p:nvPr/>
        </p:nvGrpSpPr>
        <p:grpSpPr>
          <a:xfrm>
            <a:off x="1209377" y="2685224"/>
            <a:ext cx="6927457" cy="1741002"/>
            <a:chOff x="262854" y="1800091"/>
            <a:chExt cx="4295190" cy="918806"/>
          </a:xfrm>
        </p:grpSpPr>
        <p:sp>
          <p:nvSpPr>
            <p:cNvPr id="31" name="Freeform: Shape 30">
              <a:extLst>
                <a:ext uri="{FF2B5EF4-FFF2-40B4-BE49-F238E27FC236}">
                  <a16:creationId xmlns:a16="http://schemas.microsoft.com/office/drawing/2014/main" id="{D13CBB0B-7458-755F-CA10-5160B5161B74}"/>
                </a:ext>
              </a:extLst>
            </p:cNvPr>
            <p:cNvSpPr/>
            <p:nvPr/>
          </p:nvSpPr>
          <p:spPr>
            <a:xfrm>
              <a:off x="262854" y="1800091"/>
              <a:ext cx="713015" cy="475200"/>
            </a:xfrm>
            <a:custGeom>
              <a:avLst/>
              <a:gdLst>
                <a:gd name="connsiteX0" fmla="*/ 0 w 713015"/>
                <a:gd name="connsiteY0" fmla="*/ 47520 h 475200"/>
                <a:gd name="connsiteX1" fmla="*/ 47520 w 713015"/>
                <a:gd name="connsiteY1" fmla="*/ 0 h 475200"/>
                <a:gd name="connsiteX2" fmla="*/ 665495 w 713015"/>
                <a:gd name="connsiteY2" fmla="*/ 0 h 475200"/>
                <a:gd name="connsiteX3" fmla="*/ 713015 w 713015"/>
                <a:gd name="connsiteY3" fmla="*/ 47520 h 475200"/>
                <a:gd name="connsiteX4" fmla="*/ 713015 w 713015"/>
                <a:gd name="connsiteY4" fmla="*/ 427680 h 475200"/>
                <a:gd name="connsiteX5" fmla="*/ 665495 w 713015"/>
                <a:gd name="connsiteY5" fmla="*/ 475200 h 475200"/>
                <a:gd name="connsiteX6" fmla="*/ 47520 w 713015"/>
                <a:gd name="connsiteY6" fmla="*/ 475200 h 475200"/>
                <a:gd name="connsiteX7" fmla="*/ 0 w 713015"/>
                <a:gd name="connsiteY7" fmla="*/ 427680 h 475200"/>
                <a:gd name="connsiteX8" fmla="*/ 0 w 713015"/>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15" h="475200">
                  <a:moveTo>
                    <a:pt x="0" y="47520"/>
                  </a:moveTo>
                  <a:cubicBezTo>
                    <a:pt x="0" y="21275"/>
                    <a:pt x="21275" y="0"/>
                    <a:pt x="47520" y="0"/>
                  </a:cubicBezTo>
                  <a:lnTo>
                    <a:pt x="665495" y="0"/>
                  </a:lnTo>
                  <a:cubicBezTo>
                    <a:pt x="691740" y="0"/>
                    <a:pt x="713015" y="21275"/>
                    <a:pt x="713015" y="47520"/>
                  </a:cubicBezTo>
                  <a:lnTo>
                    <a:pt x="713015" y="427680"/>
                  </a:lnTo>
                  <a:cubicBezTo>
                    <a:pt x="713015" y="453925"/>
                    <a:pt x="691740" y="475200"/>
                    <a:pt x="665495" y="475200"/>
                  </a:cubicBezTo>
                  <a:lnTo>
                    <a:pt x="47520" y="475200"/>
                  </a:lnTo>
                  <a:cubicBezTo>
                    <a:pt x="21275" y="475200"/>
                    <a:pt x="0" y="453925"/>
                    <a:pt x="0" y="427680"/>
                  </a:cubicBezTo>
                  <a:lnTo>
                    <a:pt x="0" y="475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31904" numCol="1" spcCol="1270" anchor="t" anchorCtr="0">
              <a:noAutofit/>
            </a:bodyPr>
            <a:lstStyle/>
            <a:p>
              <a:pPr marL="0" lvl="0" indent="0" defTabSz="488950">
                <a:lnSpc>
                  <a:spcPct val="90000"/>
                </a:lnSpc>
                <a:spcBef>
                  <a:spcPct val="0"/>
                </a:spcBef>
                <a:spcAft>
                  <a:spcPct val="35000"/>
                </a:spcAft>
                <a:buNone/>
              </a:pPr>
              <a:r>
                <a:rPr lang="en-US" sz="1800" b="1" kern="1200" dirty="0"/>
                <a:t>5</a:t>
              </a:r>
              <a:endParaRPr lang="en-BI" sz="1100" b="1" kern="1200" dirty="0"/>
            </a:p>
          </p:txBody>
        </p:sp>
        <p:sp>
          <p:nvSpPr>
            <p:cNvPr id="32" name="Freeform: Shape 31">
              <a:extLst>
                <a:ext uri="{FF2B5EF4-FFF2-40B4-BE49-F238E27FC236}">
                  <a16:creationId xmlns:a16="http://schemas.microsoft.com/office/drawing/2014/main" id="{11A4ACC4-5CEE-2E88-40B6-49F0C9D83315}"/>
                </a:ext>
              </a:extLst>
            </p:cNvPr>
            <p:cNvSpPr/>
            <p:nvPr/>
          </p:nvSpPr>
          <p:spPr>
            <a:xfrm>
              <a:off x="408894" y="2085297"/>
              <a:ext cx="713015" cy="633600"/>
            </a:xfrm>
            <a:custGeom>
              <a:avLst/>
              <a:gdLst>
                <a:gd name="connsiteX0" fmla="*/ 0 w 713015"/>
                <a:gd name="connsiteY0" fmla="*/ 63360 h 633600"/>
                <a:gd name="connsiteX1" fmla="*/ 63360 w 713015"/>
                <a:gd name="connsiteY1" fmla="*/ 0 h 633600"/>
                <a:gd name="connsiteX2" fmla="*/ 649655 w 713015"/>
                <a:gd name="connsiteY2" fmla="*/ 0 h 633600"/>
                <a:gd name="connsiteX3" fmla="*/ 713015 w 713015"/>
                <a:gd name="connsiteY3" fmla="*/ 63360 h 633600"/>
                <a:gd name="connsiteX4" fmla="*/ 713015 w 713015"/>
                <a:gd name="connsiteY4" fmla="*/ 570240 h 633600"/>
                <a:gd name="connsiteX5" fmla="*/ 649655 w 713015"/>
                <a:gd name="connsiteY5" fmla="*/ 633600 h 633600"/>
                <a:gd name="connsiteX6" fmla="*/ 63360 w 713015"/>
                <a:gd name="connsiteY6" fmla="*/ 633600 h 633600"/>
                <a:gd name="connsiteX7" fmla="*/ 0 w 713015"/>
                <a:gd name="connsiteY7" fmla="*/ 570240 h 633600"/>
                <a:gd name="connsiteX8" fmla="*/ 0 w 713015"/>
                <a:gd name="connsiteY8" fmla="*/ 63360 h 6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15" h="633600">
                  <a:moveTo>
                    <a:pt x="0" y="63360"/>
                  </a:moveTo>
                  <a:cubicBezTo>
                    <a:pt x="0" y="28367"/>
                    <a:pt x="28367" y="0"/>
                    <a:pt x="63360" y="0"/>
                  </a:cubicBezTo>
                  <a:lnTo>
                    <a:pt x="649655" y="0"/>
                  </a:lnTo>
                  <a:cubicBezTo>
                    <a:pt x="684648" y="0"/>
                    <a:pt x="713015" y="28367"/>
                    <a:pt x="713015" y="63360"/>
                  </a:cubicBezTo>
                  <a:lnTo>
                    <a:pt x="713015" y="570240"/>
                  </a:lnTo>
                  <a:cubicBezTo>
                    <a:pt x="713015" y="605233"/>
                    <a:pt x="684648" y="633600"/>
                    <a:pt x="649655" y="633600"/>
                  </a:cubicBezTo>
                  <a:lnTo>
                    <a:pt x="63360" y="633600"/>
                  </a:lnTo>
                  <a:cubicBezTo>
                    <a:pt x="28367" y="633600"/>
                    <a:pt x="0" y="605233"/>
                    <a:pt x="0" y="570240"/>
                  </a:cubicBezTo>
                  <a:lnTo>
                    <a:pt x="0" y="633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6790" tIns="96790" rIns="96790" bIns="96790" numCol="1" spcCol="1270" anchor="t" anchorCtr="0">
              <a:noAutofit/>
            </a:bodyPr>
            <a:lstStyle/>
            <a:p>
              <a:pPr lvl="1" defTabSz="488950">
                <a:lnSpc>
                  <a:spcPct val="90000"/>
                </a:lnSpc>
                <a:spcBef>
                  <a:spcPct val="0"/>
                </a:spcBef>
                <a:spcAft>
                  <a:spcPct val="15000"/>
                </a:spcAft>
              </a:pPr>
              <a:r>
                <a:rPr lang="en-US" sz="1200" dirty="0"/>
                <a:t>Equip staff with the necessary resources and knowledge</a:t>
              </a:r>
              <a:endParaRPr lang="en-BI" sz="1200" dirty="0"/>
            </a:p>
            <a:p>
              <a:pPr marL="57150" lvl="1" indent="-57150" algn="l" defTabSz="488950">
                <a:lnSpc>
                  <a:spcPct val="90000"/>
                </a:lnSpc>
                <a:spcBef>
                  <a:spcPct val="0"/>
                </a:spcBef>
                <a:spcAft>
                  <a:spcPct val="15000"/>
                </a:spcAft>
                <a:buChar char="•"/>
              </a:pPr>
              <a:endParaRPr lang="en-BI" sz="1100" kern="1200" dirty="0"/>
            </a:p>
          </p:txBody>
        </p:sp>
        <p:sp>
          <p:nvSpPr>
            <p:cNvPr id="33" name="Freeform: Shape 32">
              <a:extLst>
                <a:ext uri="{FF2B5EF4-FFF2-40B4-BE49-F238E27FC236}">
                  <a16:creationId xmlns:a16="http://schemas.microsoft.com/office/drawing/2014/main" id="{7C68EE7C-E6AE-1980-76B2-20A91B1AF1DE}"/>
                </a:ext>
              </a:extLst>
            </p:cNvPr>
            <p:cNvSpPr/>
            <p:nvPr/>
          </p:nvSpPr>
          <p:spPr>
            <a:xfrm>
              <a:off x="1083961" y="1853934"/>
              <a:ext cx="229152" cy="177520"/>
            </a:xfrm>
            <a:custGeom>
              <a:avLst/>
              <a:gdLst>
                <a:gd name="connsiteX0" fmla="*/ 0 w 229152"/>
                <a:gd name="connsiteY0" fmla="*/ 35504 h 177520"/>
                <a:gd name="connsiteX1" fmla="*/ 140392 w 229152"/>
                <a:gd name="connsiteY1" fmla="*/ 35504 h 177520"/>
                <a:gd name="connsiteX2" fmla="*/ 140392 w 229152"/>
                <a:gd name="connsiteY2" fmla="*/ 0 h 177520"/>
                <a:gd name="connsiteX3" fmla="*/ 229152 w 229152"/>
                <a:gd name="connsiteY3" fmla="*/ 88760 h 177520"/>
                <a:gd name="connsiteX4" fmla="*/ 140392 w 229152"/>
                <a:gd name="connsiteY4" fmla="*/ 177520 h 177520"/>
                <a:gd name="connsiteX5" fmla="*/ 140392 w 229152"/>
                <a:gd name="connsiteY5" fmla="*/ 142016 h 177520"/>
                <a:gd name="connsiteX6" fmla="*/ 0 w 229152"/>
                <a:gd name="connsiteY6" fmla="*/ 142016 h 177520"/>
                <a:gd name="connsiteX7" fmla="*/ 0 w 229152"/>
                <a:gd name="connsiteY7" fmla="*/ 35504 h 1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52" h="177520">
                  <a:moveTo>
                    <a:pt x="0" y="35504"/>
                  </a:moveTo>
                  <a:lnTo>
                    <a:pt x="140392" y="35504"/>
                  </a:lnTo>
                  <a:lnTo>
                    <a:pt x="140392" y="0"/>
                  </a:lnTo>
                  <a:lnTo>
                    <a:pt x="229152" y="88760"/>
                  </a:lnTo>
                  <a:lnTo>
                    <a:pt x="140392" y="177520"/>
                  </a:lnTo>
                  <a:lnTo>
                    <a:pt x="140392" y="142016"/>
                  </a:lnTo>
                  <a:lnTo>
                    <a:pt x="0" y="142016"/>
                  </a:lnTo>
                  <a:lnTo>
                    <a:pt x="0" y="355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5504" rIns="53256" bIns="35504" numCol="1" spcCol="1270" anchor="ctr" anchorCtr="0">
              <a:noAutofit/>
            </a:bodyPr>
            <a:lstStyle/>
            <a:p>
              <a:pPr marL="0" lvl="0" indent="0" algn="ctr" defTabSz="355600">
                <a:lnSpc>
                  <a:spcPct val="90000"/>
                </a:lnSpc>
                <a:spcBef>
                  <a:spcPct val="0"/>
                </a:spcBef>
                <a:spcAft>
                  <a:spcPct val="35000"/>
                </a:spcAft>
                <a:buNone/>
              </a:pPr>
              <a:endParaRPr lang="en-BI" sz="800" kern="1200"/>
            </a:p>
          </p:txBody>
        </p:sp>
        <p:sp>
          <p:nvSpPr>
            <p:cNvPr id="34" name="Freeform: Shape 33">
              <a:extLst>
                <a:ext uri="{FF2B5EF4-FFF2-40B4-BE49-F238E27FC236}">
                  <a16:creationId xmlns:a16="http://schemas.microsoft.com/office/drawing/2014/main" id="{4EB64C1E-CB7C-7B5A-AFCB-49BF337E679D}"/>
                </a:ext>
              </a:extLst>
            </p:cNvPr>
            <p:cNvSpPr/>
            <p:nvPr/>
          </p:nvSpPr>
          <p:spPr>
            <a:xfrm>
              <a:off x="1408233" y="1800091"/>
              <a:ext cx="713015" cy="475200"/>
            </a:xfrm>
            <a:custGeom>
              <a:avLst/>
              <a:gdLst>
                <a:gd name="connsiteX0" fmla="*/ 0 w 713015"/>
                <a:gd name="connsiteY0" fmla="*/ 47520 h 475200"/>
                <a:gd name="connsiteX1" fmla="*/ 47520 w 713015"/>
                <a:gd name="connsiteY1" fmla="*/ 0 h 475200"/>
                <a:gd name="connsiteX2" fmla="*/ 665495 w 713015"/>
                <a:gd name="connsiteY2" fmla="*/ 0 h 475200"/>
                <a:gd name="connsiteX3" fmla="*/ 713015 w 713015"/>
                <a:gd name="connsiteY3" fmla="*/ 47520 h 475200"/>
                <a:gd name="connsiteX4" fmla="*/ 713015 w 713015"/>
                <a:gd name="connsiteY4" fmla="*/ 427680 h 475200"/>
                <a:gd name="connsiteX5" fmla="*/ 665495 w 713015"/>
                <a:gd name="connsiteY5" fmla="*/ 475200 h 475200"/>
                <a:gd name="connsiteX6" fmla="*/ 47520 w 713015"/>
                <a:gd name="connsiteY6" fmla="*/ 475200 h 475200"/>
                <a:gd name="connsiteX7" fmla="*/ 0 w 713015"/>
                <a:gd name="connsiteY7" fmla="*/ 427680 h 475200"/>
                <a:gd name="connsiteX8" fmla="*/ 0 w 713015"/>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15" h="475200">
                  <a:moveTo>
                    <a:pt x="0" y="47520"/>
                  </a:moveTo>
                  <a:cubicBezTo>
                    <a:pt x="0" y="21275"/>
                    <a:pt x="21275" y="0"/>
                    <a:pt x="47520" y="0"/>
                  </a:cubicBezTo>
                  <a:lnTo>
                    <a:pt x="665495" y="0"/>
                  </a:lnTo>
                  <a:cubicBezTo>
                    <a:pt x="691740" y="0"/>
                    <a:pt x="713015" y="21275"/>
                    <a:pt x="713015" y="47520"/>
                  </a:cubicBezTo>
                  <a:lnTo>
                    <a:pt x="713015" y="427680"/>
                  </a:lnTo>
                  <a:cubicBezTo>
                    <a:pt x="713015" y="453925"/>
                    <a:pt x="691740" y="475200"/>
                    <a:pt x="665495" y="475200"/>
                  </a:cubicBezTo>
                  <a:lnTo>
                    <a:pt x="47520" y="475200"/>
                  </a:lnTo>
                  <a:cubicBezTo>
                    <a:pt x="21275" y="475200"/>
                    <a:pt x="0" y="453925"/>
                    <a:pt x="0" y="427680"/>
                  </a:cubicBezTo>
                  <a:lnTo>
                    <a:pt x="0" y="475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31904" numCol="1" spcCol="1270" anchor="t" anchorCtr="0">
              <a:noAutofit/>
            </a:bodyPr>
            <a:lstStyle/>
            <a:p>
              <a:pPr marL="0" lvl="0" indent="0" defTabSz="488950">
                <a:lnSpc>
                  <a:spcPct val="90000"/>
                </a:lnSpc>
                <a:spcBef>
                  <a:spcPct val="0"/>
                </a:spcBef>
                <a:spcAft>
                  <a:spcPct val="35000"/>
                </a:spcAft>
                <a:buNone/>
              </a:pPr>
              <a:r>
                <a:rPr lang="en-US" sz="1800" b="1" kern="1200" dirty="0"/>
                <a:t>6</a:t>
              </a:r>
              <a:endParaRPr lang="en-BI" sz="1100" b="1" kern="1200" dirty="0"/>
            </a:p>
          </p:txBody>
        </p:sp>
        <p:sp>
          <p:nvSpPr>
            <p:cNvPr id="35" name="Freeform: Shape 34">
              <a:extLst>
                <a:ext uri="{FF2B5EF4-FFF2-40B4-BE49-F238E27FC236}">
                  <a16:creationId xmlns:a16="http://schemas.microsoft.com/office/drawing/2014/main" id="{E9F83A0D-90D8-4A7B-ABF5-DA287036A735}"/>
                </a:ext>
              </a:extLst>
            </p:cNvPr>
            <p:cNvSpPr/>
            <p:nvPr/>
          </p:nvSpPr>
          <p:spPr>
            <a:xfrm>
              <a:off x="1554272" y="2085297"/>
              <a:ext cx="713015" cy="633600"/>
            </a:xfrm>
            <a:custGeom>
              <a:avLst/>
              <a:gdLst>
                <a:gd name="connsiteX0" fmla="*/ 0 w 713015"/>
                <a:gd name="connsiteY0" fmla="*/ 63360 h 633600"/>
                <a:gd name="connsiteX1" fmla="*/ 63360 w 713015"/>
                <a:gd name="connsiteY1" fmla="*/ 0 h 633600"/>
                <a:gd name="connsiteX2" fmla="*/ 649655 w 713015"/>
                <a:gd name="connsiteY2" fmla="*/ 0 h 633600"/>
                <a:gd name="connsiteX3" fmla="*/ 713015 w 713015"/>
                <a:gd name="connsiteY3" fmla="*/ 63360 h 633600"/>
                <a:gd name="connsiteX4" fmla="*/ 713015 w 713015"/>
                <a:gd name="connsiteY4" fmla="*/ 570240 h 633600"/>
                <a:gd name="connsiteX5" fmla="*/ 649655 w 713015"/>
                <a:gd name="connsiteY5" fmla="*/ 633600 h 633600"/>
                <a:gd name="connsiteX6" fmla="*/ 63360 w 713015"/>
                <a:gd name="connsiteY6" fmla="*/ 633600 h 633600"/>
                <a:gd name="connsiteX7" fmla="*/ 0 w 713015"/>
                <a:gd name="connsiteY7" fmla="*/ 570240 h 633600"/>
                <a:gd name="connsiteX8" fmla="*/ 0 w 713015"/>
                <a:gd name="connsiteY8" fmla="*/ 63360 h 6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15" h="633600">
                  <a:moveTo>
                    <a:pt x="0" y="63360"/>
                  </a:moveTo>
                  <a:cubicBezTo>
                    <a:pt x="0" y="28367"/>
                    <a:pt x="28367" y="0"/>
                    <a:pt x="63360" y="0"/>
                  </a:cubicBezTo>
                  <a:lnTo>
                    <a:pt x="649655" y="0"/>
                  </a:lnTo>
                  <a:cubicBezTo>
                    <a:pt x="684648" y="0"/>
                    <a:pt x="713015" y="28367"/>
                    <a:pt x="713015" y="63360"/>
                  </a:cubicBezTo>
                  <a:lnTo>
                    <a:pt x="713015" y="570240"/>
                  </a:lnTo>
                  <a:cubicBezTo>
                    <a:pt x="713015" y="605233"/>
                    <a:pt x="684648" y="633600"/>
                    <a:pt x="649655" y="633600"/>
                  </a:cubicBezTo>
                  <a:lnTo>
                    <a:pt x="63360" y="633600"/>
                  </a:lnTo>
                  <a:cubicBezTo>
                    <a:pt x="28367" y="633600"/>
                    <a:pt x="0" y="605233"/>
                    <a:pt x="0" y="570240"/>
                  </a:cubicBezTo>
                  <a:lnTo>
                    <a:pt x="0" y="633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6790" tIns="96790" rIns="96790" bIns="96790" numCol="1" spcCol="1270" anchor="t" anchorCtr="0">
              <a:noAutofit/>
            </a:bodyPr>
            <a:lstStyle/>
            <a:p>
              <a:pPr lvl="1" defTabSz="488950">
                <a:lnSpc>
                  <a:spcPct val="90000"/>
                </a:lnSpc>
                <a:spcBef>
                  <a:spcPct val="0"/>
                </a:spcBef>
                <a:spcAft>
                  <a:spcPct val="15000"/>
                </a:spcAft>
              </a:pPr>
              <a:r>
                <a:rPr lang="en-US" sz="1200" dirty="0"/>
                <a:t>Respond to feedback and complaint to close the referral loop</a:t>
              </a:r>
              <a:endParaRPr lang="en-BI" sz="1200" dirty="0"/>
            </a:p>
            <a:p>
              <a:pPr lvl="1" algn="l" defTabSz="488950">
                <a:lnSpc>
                  <a:spcPct val="90000"/>
                </a:lnSpc>
                <a:spcBef>
                  <a:spcPct val="0"/>
                </a:spcBef>
                <a:spcAft>
                  <a:spcPct val="15000"/>
                </a:spcAft>
              </a:pPr>
              <a:endParaRPr lang="en-BI" sz="1100" kern="1200" dirty="0"/>
            </a:p>
          </p:txBody>
        </p:sp>
        <p:sp>
          <p:nvSpPr>
            <p:cNvPr id="36" name="Freeform: Shape 35">
              <a:extLst>
                <a:ext uri="{FF2B5EF4-FFF2-40B4-BE49-F238E27FC236}">
                  <a16:creationId xmlns:a16="http://schemas.microsoft.com/office/drawing/2014/main" id="{6E9837E8-5D01-483B-A57B-BA3ECBF282F8}"/>
                </a:ext>
              </a:extLst>
            </p:cNvPr>
            <p:cNvSpPr/>
            <p:nvPr/>
          </p:nvSpPr>
          <p:spPr>
            <a:xfrm>
              <a:off x="2229340" y="1853934"/>
              <a:ext cx="229152" cy="177520"/>
            </a:xfrm>
            <a:custGeom>
              <a:avLst/>
              <a:gdLst>
                <a:gd name="connsiteX0" fmla="*/ 0 w 229152"/>
                <a:gd name="connsiteY0" fmla="*/ 35504 h 177520"/>
                <a:gd name="connsiteX1" fmla="*/ 140392 w 229152"/>
                <a:gd name="connsiteY1" fmla="*/ 35504 h 177520"/>
                <a:gd name="connsiteX2" fmla="*/ 140392 w 229152"/>
                <a:gd name="connsiteY2" fmla="*/ 0 h 177520"/>
                <a:gd name="connsiteX3" fmla="*/ 229152 w 229152"/>
                <a:gd name="connsiteY3" fmla="*/ 88760 h 177520"/>
                <a:gd name="connsiteX4" fmla="*/ 140392 w 229152"/>
                <a:gd name="connsiteY4" fmla="*/ 177520 h 177520"/>
                <a:gd name="connsiteX5" fmla="*/ 140392 w 229152"/>
                <a:gd name="connsiteY5" fmla="*/ 142016 h 177520"/>
                <a:gd name="connsiteX6" fmla="*/ 0 w 229152"/>
                <a:gd name="connsiteY6" fmla="*/ 142016 h 177520"/>
                <a:gd name="connsiteX7" fmla="*/ 0 w 229152"/>
                <a:gd name="connsiteY7" fmla="*/ 35504 h 1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52" h="177520">
                  <a:moveTo>
                    <a:pt x="0" y="35504"/>
                  </a:moveTo>
                  <a:lnTo>
                    <a:pt x="140392" y="35504"/>
                  </a:lnTo>
                  <a:lnTo>
                    <a:pt x="140392" y="0"/>
                  </a:lnTo>
                  <a:lnTo>
                    <a:pt x="229152" y="88760"/>
                  </a:lnTo>
                  <a:lnTo>
                    <a:pt x="140392" y="177520"/>
                  </a:lnTo>
                  <a:lnTo>
                    <a:pt x="140392" y="142016"/>
                  </a:lnTo>
                  <a:lnTo>
                    <a:pt x="0" y="142016"/>
                  </a:lnTo>
                  <a:lnTo>
                    <a:pt x="0" y="355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5504" rIns="53256" bIns="35504" numCol="1" spcCol="1270" anchor="ctr" anchorCtr="0">
              <a:noAutofit/>
            </a:bodyPr>
            <a:lstStyle/>
            <a:p>
              <a:pPr marL="0" lvl="0" indent="0" algn="ctr" defTabSz="355600">
                <a:lnSpc>
                  <a:spcPct val="90000"/>
                </a:lnSpc>
                <a:spcBef>
                  <a:spcPct val="0"/>
                </a:spcBef>
                <a:spcAft>
                  <a:spcPct val="35000"/>
                </a:spcAft>
                <a:buNone/>
              </a:pPr>
              <a:endParaRPr lang="en-BI" sz="800" kern="1200"/>
            </a:p>
          </p:txBody>
        </p:sp>
        <p:sp>
          <p:nvSpPr>
            <p:cNvPr id="37" name="Freeform: Shape 36">
              <a:extLst>
                <a:ext uri="{FF2B5EF4-FFF2-40B4-BE49-F238E27FC236}">
                  <a16:creationId xmlns:a16="http://schemas.microsoft.com/office/drawing/2014/main" id="{69952B73-508B-B883-FDB3-D110600D3A95}"/>
                </a:ext>
              </a:extLst>
            </p:cNvPr>
            <p:cNvSpPr/>
            <p:nvPr/>
          </p:nvSpPr>
          <p:spPr>
            <a:xfrm>
              <a:off x="2553611" y="1800091"/>
              <a:ext cx="713015" cy="475200"/>
            </a:xfrm>
            <a:custGeom>
              <a:avLst/>
              <a:gdLst>
                <a:gd name="connsiteX0" fmla="*/ 0 w 713015"/>
                <a:gd name="connsiteY0" fmla="*/ 47520 h 475200"/>
                <a:gd name="connsiteX1" fmla="*/ 47520 w 713015"/>
                <a:gd name="connsiteY1" fmla="*/ 0 h 475200"/>
                <a:gd name="connsiteX2" fmla="*/ 665495 w 713015"/>
                <a:gd name="connsiteY2" fmla="*/ 0 h 475200"/>
                <a:gd name="connsiteX3" fmla="*/ 713015 w 713015"/>
                <a:gd name="connsiteY3" fmla="*/ 47520 h 475200"/>
                <a:gd name="connsiteX4" fmla="*/ 713015 w 713015"/>
                <a:gd name="connsiteY4" fmla="*/ 427680 h 475200"/>
                <a:gd name="connsiteX5" fmla="*/ 665495 w 713015"/>
                <a:gd name="connsiteY5" fmla="*/ 475200 h 475200"/>
                <a:gd name="connsiteX6" fmla="*/ 47520 w 713015"/>
                <a:gd name="connsiteY6" fmla="*/ 475200 h 475200"/>
                <a:gd name="connsiteX7" fmla="*/ 0 w 713015"/>
                <a:gd name="connsiteY7" fmla="*/ 427680 h 475200"/>
                <a:gd name="connsiteX8" fmla="*/ 0 w 713015"/>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15" h="475200">
                  <a:moveTo>
                    <a:pt x="0" y="47520"/>
                  </a:moveTo>
                  <a:cubicBezTo>
                    <a:pt x="0" y="21275"/>
                    <a:pt x="21275" y="0"/>
                    <a:pt x="47520" y="0"/>
                  </a:cubicBezTo>
                  <a:lnTo>
                    <a:pt x="665495" y="0"/>
                  </a:lnTo>
                  <a:cubicBezTo>
                    <a:pt x="691740" y="0"/>
                    <a:pt x="713015" y="21275"/>
                    <a:pt x="713015" y="47520"/>
                  </a:cubicBezTo>
                  <a:lnTo>
                    <a:pt x="713015" y="427680"/>
                  </a:lnTo>
                  <a:cubicBezTo>
                    <a:pt x="713015" y="453925"/>
                    <a:pt x="691740" y="475200"/>
                    <a:pt x="665495" y="475200"/>
                  </a:cubicBezTo>
                  <a:lnTo>
                    <a:pt x="47520" y="475200"/>
                  </a:lnTo>
                  <a:cubicBezTo>
                    <a:pt x="21275" y="475200"/>
                    <a:pt x="0" y="453925"/>
                    <a:pt x="0" y="427680"/>
                  </a:cubicBezTo>
                  <a:lnTo>
                    <a:pt x="0" y="475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31904" numCol="1" spcCol="1270" anchor="t" anchorCtr="0">
              <a:noAutofit/>
            </a:bodyPr>
            <a:lstStyle/>
            <a:p>
              <a:pPr marL="0" lvl="0" indent="0" defTabSz="488950">
                <a:lnSpc>
                  <a:spcPct val="90000"/>
                </a:lnSpc>
                <a:spcBef>
                  <a:spcPct val="0"/>
                </a:spcBef>
                <a:spcAft>
                  <a:spcPct val="35000"/>
                </a:spcAft>
                <a:buNone/>
              </a:pPr>
              <a:r>
                <a:rPr lang="en-US" sz="1800" b="1" kern="1200" dirty="0"/>
                <a:t>7</a:t>
              </a:r>
              <a:endParaRPr lang="en-BI" sz="1100" b="1" kern="1200" dirty="0"/>
            </a:p>
          </p:txBody>
        </p:sp>
        <p:sp>
          <p:nvSpPr>
            <p:cNvPr id="38" name="Freeform: Shape 37">
              <a:extLst>
                <a:ext uri="{FF2B5EF4-FFF2-40B4-BE49-F238E27FC236}">
                  <a16:creationId xmlns:a16="http://schemas.microsoft.com/office/drawing/2014/main" id="{CB25D5CD-EE5A-D11C-53DF-0908707B22F2}"/>
                </a:ext>
              </a:extLst>
            </p:cNvPr>
            <p:cNvSpPr/>
            <p:nvPr/>
          </p:nvSpPr>
          <p:spPr>
            <a:xfrm>
              <a:off x="2699650" y="2085297"/>
              <a:ext cx="745035" cy="633600"/>
            </a:xfrm>
            <a:custGeom>
              <a:avLst/>
              <a:gdLst>
                <a:gd name="connsiteX0" fmla="*/ 0 w 713015"/>
                <a:gd name="connsiteY0" fmla="*/ 63360 h 633600"/>
                <a:gd name="connsiteX1" fmla="*/ 63360 w 713015"/>
                <a:gd name="connsiteY1" fmla="*/ 0 h 633600"/>
                <a:gd name="connsiteX2" fmla="*/ 649655 w 713015"/>
                <a:gd name="connsiteY2" fmla="*/ 0 h 633600"/>
                <a:gd name="connsiteX3" fmla="*/ 713015 w 713015"/>
                <a:gd name="connsiteY3" fmla="*/ 63360 h 633600"/>
                <a:gd name="connsiteX4" fmla="*/ 713015 w 713015"/>
                <a:gd name="connsiteY4" fmla="*/ 570240 h 633600"/>
                <a:gd name="connsiteX5" fmla="*/ 649655 w 713015"/>
                <a:gd name="connsiteY5" fmla="*/ 633600 h 633600"/>
                <a:gd name="connsiteX6" fmla="*/ 63360 w 713015"/>
                <a:gd name="connsiteY6" fmla="*/ 633600 h 633600"/>
                <a:gd name="connsiteX7" fmla="*/ 0 w 713015"/>
                <a:gd name="connsiteY7" fmla="*/ 570240 h 633600"/>
                <a:gd name="connsiteX8" fmla="*/ 0 w 713015"/>
                <a:gd name="connsiteY8" fmla="*/ 63360 h 6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15" h="633600">
                  <a:moveTo>
                    <a:pt x="0" y="63360"/>
                  </a:moveTo>
                  <a:cubicBezTo>
                    <a:pt x="0" y="28367"/>
                    <a:pt x="28367" y="0"/>
                    <a:pt x="63360" y="0"/>
                  </a:cubicBezTo>
                  <a:lnTo>
                    <a:pt x="649655" y="0"/>
                  </a:lnTo>
                  <a:cubicBezTo>
                    <a:pt x="684648" y="0"/>
                    <a:pt x="713015" y="28367"/>
                    <a:pt x="713015" y="63360"/>
                  </a:cubicBezTo>
                  <a:lnTo>
                    <a:pt x="713015" y="570240"/>
                  </a:lnTo>
                  <a:cubicBezTo>
                    <a:pt x="713015" y="605233"/>
                    <a:pt x="684648" y="633600"/>
                    <a:pt x="649655" y="633600"/>
                  </a:cubicBezTo>
                  <a:lnTo>
                    <a:pt x="63360" y="633600"/>
                  </a:lnTo>
                  <a:cubicBezTo>
                    <a:pt x="28367" y="633600"/>
                    <a:pt x="0" y="605233"/>
                    <a:pt x="0" y="570240"/>
                  </a:cubicBezTo>
                  <a:lnTo>
                    <a:pt x="0" y="633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6790" tIns="96790" rIns="96790" bIns="96790" numCol="1" spcCol="1270" anchor="t" anchorCtr="0">
              <a:noAutofit/>
            </a:bodyPr>
            <a:lstStyle/>
            <a:p>
              <a:pPr lvl="1" defTabSz="488950">
                <a:lnSpc>
                  <a:spcPct val="90000"/>
                </a:lnSpc>
                <a:spcBef>
                  <a:spcPct val="0"/>
                </a:spcBef>
                <a:spcAft>
                  <a:spcPct val="15000"/>
                </a:spcAft>
              </a:pPr>
              <a:r>
                <a:rPr lang="en-US" sz="1200" dirty="0"/>
                <a:t>Ensure disaggregated data</a:t>
              </a:r>
              <a:endParaRPr lang="en-BI" sz="1200" dirty="0"/>
            </a:p>
            <a:p>
              <a:pPr lvl="1" algn="l" defTabSz="488950">
                <a:lnSpc>
                  <a:spcPct val="90000"/>
                </a:lnSpc>
                <a:spcBef>
                  <a:spcPct val="0"/>
                </a:spcBef>
                <a:spcAft>
                  <a:spcPct val="15000"/>
                </a:spcAft>
              </a:pPr>
              <a:endParaRPr lang="en-BI" sz="1100" kern="1200" dirty="0"/>
            </a:p>
          </p:txBody>
        </p:sp>
        <p:sp>
          <p:nvSpPr>
            <p:cNvPr id="39" name="Freeform: Shape 38">
              <a:extLst>
                <a:ext uri="{FF2B5EF4-FFF2-40B4-BE49-F238E27FC236}">
                  <a16:creationId xmlns:a16="http://schemas.microsoft.com/office/drawing/2014/main" id="{7A6A4C84-3CC3-4689-2B7D-EAF9BB26C0C8}"/>
                </a:ext>
              </a:extLst>
            </p:cNvPr>
            <p:cNvSpPr/>
            <p:nvPr/>
          </p:nvSpPr>
          <p:spPr>
            <a:xfrm>
              <a:off x="3374718" y="1853934"/>
              <a:ext cx="229152" cy="177520"/>
            </a:xfrm>
            <a:custGeom>
              <a:avLst/>
              <a:gdLst>
                <a:gd name="connsiteX0" fmla="*/ 0 w 229152"/>
                <a:gd name="connsiteY0" fmla="*/ 35504 h 177520"/>
                <a:gd name="connsiteX1" fmla="*/ 140392 w 229152"/>
                <a:gd name="connsiteY1" fmla="*/ 35504 h 177520"/>
                <a:gd name="connsiteX2" fmla="*/ 140392 w 229152"/>
                <a:gd name="connsiteY2" fmla="*/ 0 h 177520"/>
                <a:gd name="connsiteX3" fmla="*/ 229152 w 229152"/>
                <a:gd name="connsiteY3" fmla="*/ 88760 h 177520"/>
                <a:gd name="connsiteX4" fmla="*/ 140392 w 229152"/>
                <a:gd name="connsiteY4" fmla="*/ 177520 h 177520"/>
                <a:gd name="connsiteX5" fmla="*/ 140392 w 229152"/>
                <a:gd name="connsiteY5" fmla="*/ 142016 h 177520"/>
                <a:gd name="connsiteX6" fmla="*/ 0 w 229152"/>
                <a:gd name="connsiteY6" fmla="*/ 142016 h 177520"/>
                <a:gd name="connsiteX7" fmla="*/ 0 w 229152"/>
                <a:gd name="connsiteY7" fmla="*/ 35504 h 1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52" h="177520">
                  <a:moveTo>
                    <a:pt x="0" y="35504"/>
                  </a:moveTo>
                  <a:lnTo>
                    <a:pt x="140392" y="35504"/>
                  </a:lnTo>
                  <a:lnTo>
                    <a:pt x="140392" y="0"/>
                  </a:lnTo>
                  <a:lnTo>
                    <a:pt x="229152" y="88760"/>
                  </a:lnTo>
                  <a:lnTo>
                    <a:pt x="140392" y="177520"/>
                  </a:lnTo>
                  <a:lnTo>
                    <a:pt x="140392" y="142016"/>
                  </a:lnTo>
                  <a:lnTo>
                    <a:pt x="0" y="142016"/>
                  </a:lnTo>
                  <a:lnTo>
                    <a:pt x="0" y="355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5504" rIns="53256" bIns="35504" numCol="1" spcCol="1270" anchor="ctr" anchorCtr="0">
              <a:noAutofit/>
            </a:bodyPr>
            <a:lstStyle/>
            <a:p>
              <a:pPr marL="0" lvl="0" indent="0" algn="ctr" defTabSz="355600">
                <a:lnSpc>
                  <a:spcPct val="90000"/>
                </a:lnSpc>
                <a:spcBef>
                  <a:spcPct val="0"/>
                </a:spcBef>
                <a:spcAft>
                  <a:spcPct val="35000"/>
                </a:spcAft>
                <a:buNone/>
              </a:pPr>
              <a:endParaRPr lang="en-BI" sz="800" kern="1200"/>
            </a:p>
          </p:txBody>
        </p:sp>
        <p:sp>
          <p:nvSpPr>
            <p:cNvPr id="40" name="Freeform: Shape 39">
              <a:extLst>
                <a:ext uri="{FF2B5EF4-FFF2-40B4-BE49-F238E27FC236}">
                  <a16:creationId xmlns:a16="http://schemas.microsoft.com/office/drawing/2014/main" id="{1420BE11-F1E3-72AB-1341-DC9E17750BEE}"/>
                </a:ext>
              </a:extLst>
            </p:cNvPr>
            <p:cNvSpPr/>
            <p:nvPr/>
          </p:nvSpPr>
          <p:spPr>
            <a:xfrm>
              <a:off x="3698990" y="1800091"/>
              <a:ext cx="713015" cy="475200"/>
            </a:xfrm>
            <a:custGeom>
              <a:avLst/>
              <a:gdLst>
                <a:gd name="connsiteX0" fmla="*/ 0 w 713015"/>
                <a:gd name="connsiteY0" fmla="*/ 47520 h 475200"/>
                <a:gd name="connsiteX1" fmla="*/ 47520 w 713015"/>
                <a:gd name="connsiteY1" fmla="*/ 0 h 475200"/>
                <a:gd name="connsiteX2" fmla="*/ 665495 w 713015"/>
                <a:gd name="connsiteY2" fmla="*/ 0 h 475200"/>
                <a:gd name="connsiteX3" fmla="*/ 713015 w 713015"/>
                <a:gd name="connsiteY3" fmla="*/ 47520 h 475200"/>
                <a:gd name="connsiteX4" fmla="*/ 713015 w 713015"/>
                <a:gd name="connsiteY4" fmla="*/ 427680 h 475200"/>
                <a:gd name="connsiteX5" fmla="*/ 665495 w 713015"/>
                <a:gd name="connsiteY5" fmla="*/ 475200 h 475200"/>
                <a:gd name="connsiteX6" fmla="*/ 47520 w 713015"/>
                <a:gd name="connsiteY6" fmla="*/ 475200 h 475200"/>
                <a:gd name="connsiteX7" fmla="*/ 0 w 713015"/>
                <a:gd name="connsiteY7" fmla="*/ 427680 h 475200"/>
                <a:gd name="connsiteX8" fmla="*/ 0 w 713015"/>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15" h="475200">
                  <a:moveTo>
                    <a:pt x="0" y="47520"/>
                  </a:moveTo>
                  <a:cubicBezTo>
                    <a:pt x="0" y="21275"/>
                    <a:pt x="21275" y="0"/>
                    <a:pt x="47520" y="0"/>
                  </a:cubicBezTo>
                  <a:lnTo>
                    <a:pt x="665495" y="0"/>
                  </a:lnTo>
                  <a:cubicBezTo>
                    <a:pt x="691740" y="0"/>
                    <a:pt x="713015" y="21275"/>
                    <a:pt x="713015" y="47520"/>
                  </a:cubicBezTo>
                  <a:lnTo>
                    <a:pt x="713015" y="427680"/>
                  </a:lnTo>
                  <a:cubicBezTo>
                    <a:pt x="713015" y="453925"/>
                    <a:pt x="691740" y="475200"/>
                    <a:pt x="665495" y="475200"/>
                  </a:cubicBezTo>
                  <a:lnTo>
                    <a:pt x="47520" y="475200"/>
                  </a:lnTo>
                  <a:cubicBezTo>
                    <a:pt x="21275" y="475200"/>
                    <a:pt x="0" y="453925"/>
                    <a:pt x="0" y="427680"/>
                  </a:cubicBezTo>
                  <a:lnTo>
                    <a:pt x="0" y="475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31904" numCol="1" spcCol="1270" anchor="t" anchorCtr="0">
              <a:noAutofit/>
            </a:bodyPr>
            <a:lstStyle/>
            <a:p>
              <a:pPr marL="0" lvl="0" indent="0" defTabSz="488950">
                <a:lnSpc>
                  <a:spcPct val="90000"/>
                </a:lnSpc>
                <a:spcBef>
                  <a:spcPct val="0"/>
                </a:spcBef>
                <a:spcAft>
                  <a:spcPct val="35000"/>
                </a:spcAft>
                <a:buNone/>
              </a:pPr>
              <a:r>
                <a:rPr lang="en-US" sz="1800" b="1" kern="1200" dirty="0"/>
                <a:t>8</a:t>
              </a:r>
              <a:endParaRPr lang="en-BI" sz="1100" b="1" kern="1200" dirty="0"/>
            </a:p>
          </p:txBody>
        </p:sp>
        <p:sp>
          <p:nvSpPr>
            <p:cNvPr id="41" name="Rectangle: Rounded Corners 40">
              <a:extLst>
                <a:ext uri="{FF2B5EF4-FFF2-40B4-BE49-F238E27FC236}">
                  <a16:creationId xmlns:a16="http://schemas.microsoft.com/office/drawing/2014/main" id="{56FC2CF9-0C9D-5B87-28AA-B0A0F440A5BA}"/>
                </a:ext>
              </a:extLst>
            </p:cNvPr>
            <p:cNvSpPr/>
            <p:nvPr/>
          </p:nvSpPr>
          <p:spPr>
            <a:xfrm>
              <a:off x="3845029" y="2085297"/>
              <a:ext cx="713015" cy="6336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en-US" sz="1200" dirty="0"/>
                <a:t>Consider an FCRM exit strategy from the start</a:t>
              </a:r>
              <a:endParaRPr lang="en-BI" sz="1200" dirty="0"/>
            </a:p>
            <a:p>
              <a:endParaRPr lang="en-BI" dirty="0"/>
            </a:p>
          </p:txBody>
        </p:sp>
      </p:grpSp>
      <p:pic>
        <p:nvPicPr>
          <p:cNvPr id="54" name="Picture 53">
            <a:extLst>
              <a:ext uri="{FF2B5EF4-FFF2-40B4-BE49-F238E27FC236}">
                <a16:creationId xmlns:a16="http://schemas.microsoft.com/office/drawing/2014/main" id="{B5EC9FCA-5053-72B0-8C7B-56D2389876A2}"/>
              </a:ext>
            </a:extLst>
          </p:cNvPr>
          <p:cNvPicPr>
            <a:picLocks noChangeAspect="1"/>
          </p:cNvPicPr>
          <p:nvPr/>
        </p:nvPicPr>
        <p:blipFill>
          <a:blip r:embed="rId2"/>
          <a:stretch>
            <a:fillRect/>
          </a:stretch>
        </p:blipFill>
        <p:spPr>
          <a:xfrm>
            <a:off x="-1" y="4501544"/>
            <a:ext cx="1952063" cy="641956"/>
          </a:xfrm>
          <a:prstGeom prst="rect">
            <a:avLst/>
          </a:prstGeom>
          <a:noFill/>
        </p:spPr>
      </p:pic>
    </p:spTree>
    <p:extLst>
      <p:ext uri="{BB962C8B-B14F-4D97-AF65-F5344CB8AC3E}">
        <p14:creationId xmlns:p14="http://schemas.microsoft.com/office/powerpoint/2010/main" val="2142682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81713-1B1B-77F0-38CF-C656E2265D96}"/>
              </a:ext>
            </a:extLst>
          </p:cNvPr>
          <p:cNvSpPr>
            <a:spLocks noGrp="1"/>
          </p:cNvSpPr>
          <p:nvPr>
            <p:ph type="title"/>
          </p:nvPr>
        </p:nvSpPr>
        <p:spPr>
          <a:xfrm>
            <a:off x="209034" y="204349"/>
            <a:ext cx="8982184" cy="754876"/>
          </a:xfrm>
        </p:spPr>
        <p:txBody>
          <a:bodyPr>
            <a:normAutofit fontScale="90000"/>
          </a:bodyPr>
          <a:lstStyle/>
          <a:p>
            <a:r>
              <a:rPr lang="en-US"/>
              <a:t>Feedback and Response Standard categories</a:t>
            </a:r>
            <a:endParaRPr lang="en-BI"/>
          </a:p>
        </p:txBody>
      </p:sp>
      <p:pic>
        <p:nvPicPr>
          <p:cNvPr id="5" name="Picture 4" descr="A green and white rectangular box with black text&#10;&#10;Description automatically generated">
            <a:extLst>
              <a:ext uri="{FF2B5EF4-FFF2-40B4-BE49-F238E27FC236}">
                <a16:creationId xmlns:a16="http://schemas.microsoft.com/office/drawing/2014/main" id="{57304D88-3A93-265B-6901-7C774DDE8885}"/>
              </a:ext>
            </a:extLst>
          </p:cNvPr>
          <p:cNvPicPr>
            <a:picLocks noChangeAspect="1"/>
          </p:cNvPicPr>
          <p:nvPr/>
        </p:nvPicPr>
        <p:blipFill>
          <a:blip r:embed="rId3"/>
          <a:stretch>
            <a:fillRect/>
          </a:stretch>
        </p:blipFill>
        <p:spPr>
          <a:xfrm>
            <a:off x="18563" y="1522614"/>
            <a:ext cx="9117265" cy="1909706"/>
          </a:xfrm>
          <a:prstGeom prst="rect">
            <a:avLst/>
          </a:prstGeom>
        </p:spPr>
      </p:pic>
      <p:pic>
        <p:nvPicPr>
          <p:cNvPr id="6" name="Picture 2">
            <a:extLst>
              <a:ext uri="{FF2B5EF4-FFF2-40B4-BE49-F238E27FC236}">
                <a16:creationId xmlns:a16="http://schemas.microsoft.com/office/drawing/2014/main" id="{73EC119B-0884-363C-DC65-B10FB8422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03420"/>
            <a:ext cx="1837765"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90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4309B-3C5A-48EA-4ADF-E7D8E51A313C}"/>
              </a:ext>
            </a:extLst>
          </p:cNvPr>
          <p:cNvSpPr>
            <a:spLocks noGrp="1"/>
          </p:cNvSpPr>
          <p:nvPr>
            <p:ph type="title"/>
          </p:nvPr>
        </p:nvSpPr>
        <p:spPr>
          <a:xfrm>
            <a:off x="75414" y="204347"/>
            <a:ext cx="5599522" cy="785467"/>
          </a:xfrm>
        </p:spPr>
        <p:txBody>
          <a:bodyPr>
            <a:noAutofit/>
          </a:bodyPr>
          <a:lstStyle/>
          <a:p>
            <a:r>
              <a:rPr lang="en-US" sz="2400"/>
              <a:t>MENA recommended Feedback and Response Topics and Timeframe</a:t>
            </a:r>
            <a:endParaRPr lang="en-BI" sz="2400"/>
          </a:p>
        </p:txBody>
      </p:sp>
      <p:pic>
        <p:nvPicPr>
          <p:cNvPr id="10" name="Picture 9" descr="A comparison of a few words&#10;&#10;Description automatically generated with medium confidence">
            <a:extLst>
              <a:ext uri="{FF2B5EF4-FFF2-40B4-BE49-F238E27FC236}">
                <a16:creationId xmlns:a16="http://schemas.microsoft.com/office/drawing/2014/main" id="{FC90374D-912A-DE34-1E2D-D0E209C36767}"/>
              </a:ext>
            </a:extLst>
          </p:cNvPr>
          <p:cNvPicPr>
            <a:picLocks noChangeAspect="1"/>
          </p:cNvPicPr>
          <p:nvPr/>
        </p:nvPicPr>
        <p:blipFill>
          <a:blip r:embed="rId2"/>
          <a:stretch>
            <a:fillRect/>
          </a:stretch>
        </p:blipFill>
        <p:spPr>
          <a:xfrm>
            <a:off x="277920" y="1385741"/>
            <a:ext cx="4968266" cy="2108068"/>
          </a:xfrm>
          <a:prstGeom prst="rect">
            <a:avLst/>
          </a:prstGeom>
        </p:spPr>
      </p:pic>
      <p:pic>
        <p:nvPicPr>
          <p:cNvPr id="12" name="Picture 11" descr="A screenshot of a phone&#10;&#10;Description automatically generated">
            <a:extLst>
              <a:ext uri="{FF2B5EF4-FFF2-40B4-BE49-F238E27FC236}">
                <a16:creationId xmlns:a16="http://schemas.microsoft.com/office/drawing/2014/main" id="{98869E44-455A-D0D3-EA9E-9FDED790A700}"/>
              </a:ext>
            </a:extLst>
          </p:cNvPr>
          <p:cNvPicPr>
            <a:picLocks noChangeAspect="1"/>
          </p:cNvPicPr>
          <p:nvPr/>
        </p:nvPicPr>
        <p:blipFill>
          <a:blip r:embed="rId3"/>
          <a:stretch>
            <a:fillRect/>
          </a:stretch>
        </p:blipFill>
        <p:spPr>
          <a:xfrm>
            <a:off x="5599522" y="0"/>
            <a:ext cx="3469064" cy="4517969"/>
          </a:xfrm>
          <a:prstGeom prst="rect">
            <a:avLst/>
          </a:prstGeom>
        </p:spPr>
      </p:pic>
      <p:pic>
        <p:nvPicPr>
          <p:cNvPr id="13" name="Picture 12">
            <a:extLst>
              <a:ext uri="{FF2B5EF4-FFF2-40B4-BE49-F238E27FC236}">
                <a16:creationId xmlns:a16="http://schemas.microsoft.com/office/drawing/2014/main" id="{3C0DEFF1-894E-0844-D099-6D79C8F3663C}"/>
              </a:ext>
            </a:extLst>
          </p:cNvPr>
          <p:cNvPicPr>
            <a:picLocks noChangeAspect="1"/>
          </p:cNvPicPr>
          <p:nvPr/>
        </p:nvPicPr>
        <p:blipFill>
          <a:blip r:embed="rId4"/>
          <a:stretch>
            <a:fillRect/>
          </a:stretch>
        </p:blipFill>
        <p:spPr>
          <a:xfrm>
            <a:off x="-1" y="4501544"/>
            <a:ext cx="1952063" cy="641956"/>
          </a:xfrm>
          <a:prstGeom prst="rect">
            <a:avLst/>
          </a:prstGeom>
          <a:noFill/>
        </p:spPr>
      </p:pic>
    </p:spTree>
    <p:extLst>
      <p:ext uri="{BB962C8B-B14F-4D97-AF65-F5344CB8AC3E}">
        <p14:creationId xmlns:p14="http://schemas.microsoft.com/office/powerpoint/2010/main" val="103026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24C2E-2C3D-7F2B-EF74-CC02CFB537FB}"/>
              </a:ext>
            </a:extLst>
          </p:cNvPr>
          <p:cNvSpPr>
            <a:spLocks noGrp="1"/>
          </p:cNvSpPr>
          <p:nvPr>
            <p:ph type="title"/>
          </p:nvPr>
        </p:nvSpPr>
        <p:spPr>
          <a:xfrm>
            <a:off x="1842052" y="204348"/>
            <a:ext cx="7121294" cy="323790"/>
          </a:xfrm>
        </p:spPr>
        <p:txBody>
          <a:bodyPr>
            <a:normAutofit fontScale="90000"/>
          </a:bodyPr>
          <a:lstStyle/>
          <a:p>
            <a:r>
              <a:rPr lang="en-US" dirty="0"/>
              <a:t>MENA FCRM SOP template</a:t>
            </a:r>
            <a:endParaRPr lang="en-BI" dirty="0"/>
          </a:p>
        </p:txBody>
      </p:sp>
      <p:pic>
        <p:nvPicPr>
          <p:cNvPr id="5" name="Picture 2">
            <a:extLst>
              <a:ext uri="{FF2B5EF4-FFF2-40B4-BE49-F238E27FC236}">
                <a16:creationId xmlns:a16="http://schemas.microsoft.com/office/drawing/2014/main" id="{ACF9DBA8-1112-0600-7E88-0CF23D2D2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3420"/>
            <a:ext cx="1709627" cy="6400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white paper with black text&#10;&#10;Description automatically generated">
            <a:extLst>
              <a:ext uri="{FF2B5EF4-FFF2-40B4-BE49-F238E27FC236}">
                <a16:creationId xmlns:a16="http://schemas.microsoft.com/office/drawing/2014/main" id="{0AA344A8-86A4-45F1-71AD-DE652C78FE41}"/>
              </a:ext>
            </a:extLst>
          </p:cNvPr>
          <p:cNvPicPr>
            <a:picLocks noChangeAspect="1"/>
          </p:cNvPicPr>
          <p:nvPr/>
        </p:nvPicPr>
        <p:blipFill>
          <a:blip r:embed="rId4"/>
          <a:stretch>
            <a:fillRect/>
          </a:stretch>
        </p:blipFill>
        <p:spPr>
          <a:xfrm>
            <a:off x="289891" y="540622"/>
            <a:ext cx="8464827" cy="3954584"/>
          </a:xfrm>
          <a:prstGeom prst="rect">
            <a:avLst/>
          </a:prstGeom>
        </p:spPr>
      </p:pic>
    </p:spTree>
    <p:extLst>
      <p:ext uri="{BB962C8B-B14F-4D97-AF65-F5344CB8AC3E}">
        <p14:creationId xmlns:p14="http://schemas.microsoft.com/office/powerpoint/2010/main" val="1768714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FAD8082-20FA-5193-5BF8-52592D3EEEAC}"/>
              </a:ext>
            </a:extLst>
          </p:cNvPr>
          <p:cNvSpPr>
            <a:spLocks noGrp="1"/>
          </p:cNvSpPr>
          <p:nvPr>
            <p:ph type="ctrTitle"/>
          </p:nvPr>
        </p:nvSpPr>
        <p:spPr>
          <a:xfrm>
            <a:off x="182479" y="483704"/>
            <a:ext cx="8810063" cy="1840046"/>
          </a:xfrm>
        </p:spPr>
        <p:txBody>
          <a:bodyPr/>
          <a:lstStyle/>
          <a:p>
            <a:br>
              <a:rPr lang="en-US" sz="3200">
                <a:solidFill>
                  <a:schemeClr val="bg1"/>
                </a:solidFill>
              </a:rPr>
            </a:br>
            <a:br>
              <a:rPr lang="en-BI" sz="800"/>
            </a:br>
            <a:br>
              <a:rPr lang="en-BI" sz="1200"/>
            </a:br>
            <a:endParaRPr lang="en-US" sz="3200">
              <a:solidFill>
                <a:schemeClr val="bg1"/>
              </a:solidFill>
            </a:endParaRPr>
          </a:p>
        </p:txBody>
      </p:sp>
      <p:sp>
        <p:nvSpPr>
          <p:cNvPr id="5" name="TextBox 4">
            <a:extLst>
              <a:ext uri="{FF2B5EF4-FFF2-40B4-BE49-F238E27FC236}">
                <a16:creationId xmlns:a16="http://schemas.microsoft.com/office/drawing/2014/main" id="{F42D2C05-77DA-F35D-1C12-EA72A11DD895}"/>
              </a:ext>
            </a:extLst>
          </p:cNvPr>
          <p:cNvSpPr txBox="1"/>
          <p:nvPr/>
        </p:nvSpPr>
        <p:spPr>
          <a:xfrm>
            <a:off x="589722" y="604464"/>
            <a:ext cx="8298911" cy="584775"/>
          </a:xfrm>
          <a:prstGeom prst="rect">
            <a:avLst/>
          </a:prstGeom>
          <a:noFill/>
        </p:spPr>
        <p:txBody>
          <a:bodyPr wrap="square">
            <a:spAutoFit/>
          </a:bodyPr>
          <a:lstStyle/>
          <a:p>
            <a:r>
              <a:rPr lang="en-US" sz="3200" b="1" dirty="0">
                <a:solidFill>
                  <a:schemeClr val="bg1"/>
                </a:solidFill>
                <a:latin typeface="+mj-lt"/>
                <a:ea typeface="+mj-ea"/>
                <a:cs typeface="+mj-cs"/>
              </a:rPr>
              <a:t>Feedback and Response Tools in MENA</a:t>
            </a:r>
            <a:endParaRPr lang="en-BI" sz="1200" b="1" dirty="0">
              <a:solidFill>
                <a:srgbClr val="0070C0"/>
              </a:solidFill>
            </a:endParaRPr>
          </a:p>
        </p:txBody>
      </p:sp>
      <p:sp>
        <p:nvSpPr>
          <p:cNvPr id="4" name="TextBox 3">
            <a:extLst>
              <a:ext uri="{FF2B5EF4-FFF2-40B4-BE49-F238E27FC236}">
                <a16:creationId xmlns:a16="http://schemas.microsoft.com/office/drawing/2014/main" id="{F9C1D92F-F107-07A6-857B-860C05EA8B49}"/>
              </a:ext>
            </a:extLst>
          </p:cNvPr>
          <p:cNvSpPr txBox="1"/>
          <p:nvPr/>
        </p:nvSpPr>
        <p:spPr>
          <a:xfrm>
            <a:off x="4015409" y="1585638"/>
            <a:ext cx="3571850" cy="461665"/>
          </a:xfrm>
          <a:prstGeom prst="rect">
            <a:avLst/>
          </a:prstGeom>
          <a:noFill/>
        </p:spPr>
        <p:txBody>
          <a:bodyPr wrap="square">
            <a:spAutoFit/>
          </a:bodyPr>
          <a:lstStyle/>
          <a:p>
            <a:r>
              <a:rPr lang="en-US" sz="2400" b="1" dirty="0">
                <a:solidFill>
                  <a:schemeClr val="bg1"/>
                </a:solidFill>
              </a:rPr>
              <a:t>RAIS</a:t>
            </a:r>
            <a:endParaRPr lang="en-BI" sz="1800" b="1" dirty="0"/>
          </a:p>
        </p:txBody>
      </p:sp>
      <p:sp>
        <p:nvSpPr>
          <p:cNvPr id="6" name="TextBox 5">
            <a:extLst>
              <a:ext uri="{FF2B5EF4-FFF2-40B4-BE49-F238E27FC236}">
                <a16:creationId xmlns:a16="http://schemas.microsoft.com/office/drawing/2014/main" id="{F97D39EA-4902-05BF-F1DC-8B778AC084DB}"/>
              </a:ext>
            </a:extLst>
          </p:cNvPr>
          <p:cNvSpPr txBox="1"/>
          <p:nvPr/>
        </p:nvSpPr>
        <p:spPr>
          <a:xfrm>
            <a:off x="46383" y="2418982"/>
            <a:ext cx="9097617" cy="830997"/>
          </a:xfrm>
          <a:prstGeom prst="rect">
            <a:avLst/>
          </a:prstGeom>
          <a:noFill/>
        </p:spPr>
        <p:txBody>
          <a:bodyPr wrap="square">
            <a:spAutoFit/>
          </a:bodyPr>
          <a:lstStyle/>
          <a:p>
            <a:r>
              <a:rPr lang="en-US" sz="2400" b="1" dirty="0">
                <a:solidFill>
                  <a:srgbClr val="FFFF00"/>
                </a:solidFill>
              </a:rPr>
              <a:t>MENA RB - Khalil Ibrahim, Business Analyst</a:t>
            </a:r>
          </a:p>
          <a:p>
            <a:r>
              <a:rPr lang="en-US" sz="2400" b="1" dirty="0">
                <a:solidFill>
                  <a:srgbClr val="FFFF00"/>
                </a:solidFill>
              </a:rPr>
              <a:t>Country Operation – IRAQ, Hardi Fateh, Data </a:t>
            </a:r>
            <a:r>
              <a:rPr lang="en-US" sz="2400" b="1" dirty="0" err="1">
                <a:solidFill>
                  <a:srgbClr val="FFFF00"/>
                </a:solidFill>
              </a:rPr>
              <a:t>Mgmt</a:t>
            </a:r>
            <a:r>
              <a:rPr lang="en-US" sz="2400" b="1" dirty="0">
                <a:solidFill>
                  <a:srgbClr val="FFFF00"/>
                </a:solidFill>
              </a:rPr>
              <a:t> Associate</a:t>
            </a:r>
            <a:endParaRPr lang="en-BI" sz="2400" b="1" dirty="0">
              <a:solidFill>
                <a:srgbClr val="FFFF00"/>
              </a:solidFill>
            </a:endParaRPr>
          </a:p>
        </p:txBody>
      </p:sp>
      <p:pic>
        <p:nvPicPr>
          <p:cNvPr id="7" name="Picture 6">
            <a:extLst>
              <a:ext uri="{FF2B5EF4-FFF2-40B4-BE49-F238E27FC236}">
                <a16:creationId xmlns:a16="http://schemas.microsoft.com/office/drawing/2014/main" id="{E5D728DF-1673-3DC0-CBE3-0C0FA75BB0B6}"/>
              </a:ext>
            </a:extLst>
          </p:cNvPr>
          <p:cNvPicPr>
            <a:picLocks noChangeAspect="1"/>
          </p:cNvPicPr>
          <p:nvPr/>
        </p:nvPicPr>
        <p:blipFill>
          <a:blip r:embed="rId2"/>
          <a:stretch>
            <a:fillRect/>
          </a:stretch>
        </p:blipFill>
        <p:spPr>
          <a:xfrm>
            <a:off x="-1" y="4501544"/>
            <a:ext cx="1952063" cy="641956"/>
          </a:xfrm>
          <a:prstGeom prst="rect">
            <a:avLst/>
          </a:prstGeom>
          <a:noFill/>
        </p:spPr>
      </p:pic>
    </p:spTree>
    <p:extLst>
      <p:ext uri="{BB962C8B-B14F-4D97-AF65-F5344CB8AC3E}">
        <p14:creationId xmlns:p14="http://schemas.microsoft.com/office/powerpoint/2010/main" val="546899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C3A63-509C-DF52-CCAE-4B1DA0CCF2E6}"/>
              </a:ext>
            </a:extLst>
          </p:cNvPr>
          <p:cNvSpPr>
            <a:spLocks noGrp="1"/>
          </p:cNvSpPr>
          <p:nvPr>
            <p:ph type="title"/>
          </p:nvPr>
        </p:nvSpPr>
        <p:spPr>
          <a:xfrm>
            <a:off x="209034" y="204348"/>
            <a:ext cx="8754312" cy="844523"/>
          </a:xfrm>
        </p:spPr>
        <p:txBody>
          <a:bodyPr>
            <a:normAutofit fontScale="90000"/>
          </a:bodyPr>
          <a:lstStyle/>
          <a:p>
            <a:r>
              <a:rPr lang="en-GB" sz="3600" u="sng">
                <a:highlight>
                  <a:srgbClr val="FFFF00"/>
                </a:highlight>
                <a:latin typeface="Proxima Nova" panose="02000506030000020004" pitchFamily="50" charset="0"/>
              </a:rPr>
              <a:t>R</a:t>
            </a:r>
            <a:r>
              <a:rPr lang="en-GB" sz="3600">
                <a:latin typeface="Proxima Nova" panose="02000506030000020004" pitchFamily="50" charset="0"/>
              </a:rPr>
              <a:t>efugee </a:t>
            </a:r>
            <a:r>
              <a:rPr lang="en-GB" sz="3600" u="sng">
                <a:highlight>
                  <a:srgbClr val="FFFF00"/>
                </a:highlight>
                <a:latin typeface="Proxima Nova" panose="02000506030000020004" pitchFamily="50" charset="0"/>
              </a:rPr>
              <a:t>A</a:t>
            </a:r>
            <a:r>
              <a:rPr lang="en-GB" sz="3600">
                <a:latin typeface="Proxima Nova" panose="02000506030000020004" pitchFamily="50" charset="0"/>
              </a:rPr>
              <a:t>ssistance </a:t>
            </a:r>
            <a:r>
              <a:rPr lang="en-GB" sz="3600" u="sng">
                <a:highlight>
                  <a:srgbClr val="FFFF00"/>
                </a:highlight>
                <a:latin typeface="Proxima Nova" panose="02000506030000020004" pitchFamily="50" charset="0"/>
              </a:rPr>
              <a:t>I</a:t>
            </a:r>
            <a:r>
              <a:rPr lang="en-GB" sz="3600">
                <a:latin typeface="Proxima Nova" panose="02000506030000020004" pitchFamily="50" charset="0"/>
              </a:rPr>
              <a:t>nformation </a:t>
            </a:r>
            <a:r>
              <a:rPr lang="en-GB" sz="3600" u="sng">
                <a:highlight>
                  <a:srgbClr val="FFFF00"/>
                </a:highlight>
                <a:latin typeface="Proxima Nova" panose="02000506030000020004" pitchFamily="50" charset="0"/>
              </a:rPr>
              <a:t>S</a:t>
            </a:r>
            <a:r>
              <a:rPr lang="en-GB" sz="3600">
                <a:latin typeface="Proxima Nova" panose="02000506030000020004" pitchFamily="50" charset="0"/>
              </a:rPr>
              <a:t>ystem.</a:t>
            </a:r>
            <a:br>
              <a:rPr lang="en-GB" sz="3600">
                <a:latin typeface="Proxima Nova" panose="02000506030000020004" pitchFamily="50" charset="0"/>
              </a:rPr>
            </a:br>
            <a:endParaRPr lang="en-BI"/>
          </a:p>
        </p:txBody>
      </p:sp>
      <p:sp>
        <p:nvSpPr>
          <p:cNvPr id="3" name="Text Placeholder 2">
            <a:extLst>
              <a:ext uri="{FF2B5EF4-FFF2-40B4-BE49-F238E27FC236}">
                <a16:creationId xmlns:a16="http://schemas.microsoft.com/office/drawing/2014/main" id="{DF262D4C-DF9B-6478-2974-AE400230E448}"/>
              </a:ext>
            </a:extLst>
          </p:cNvPr>
          <p:cNvSpPr>
            <a:spLocks noGrp="1"/>
          </p:cNvSpPr>
          <p:nvPr>
            <p:ph type="body" idx="1"/>
          </p:nvPr>
        </p:nvSpPr>
        <p:spPr>
          <a:xfrm>
            <a:off x="209034" y="717176"/>
            <a:ext cx="8754312" cy="3783106"/>
          </a:xfrm>
        </p:spPr>
        <p:txBody>
          <a:bodyPr>
            <a:normAutofit fontScale="92500" lnSpcReduction="20000"/>
          </a:bodyPr>
          <a:lstStyle/>
          <a:p>
            <a:r>
              <a:rPr lang="en-US" dirty="0"/>
              <a:t>It is an online assistance management platform used by UNHCR and its operational partners to ensure effective monitoring of assistance, strengthen accountability, feedback and response and minimize duplication of efforts (inter-agency tool).</a:t>
            </a:r>
          </a:p>
          <a:p>
            <a:endParaRPr lang="en-US" dirty="0"/>
          </a:p>
          <a:p>
            <a:r>
              <a:rPr lang="en-US" dirty="0"/>
              <a:t>RAIS is used in MENA region and Europe (more than 20 countries)</a:t>
            </a:r>
          </a:p>
          <a:p>
            <a:endParaRPr lang="en-US" dirty="0"/>
          </a:p>
          <a:p>
            <a:r>
              <a:rPr lang="en-US" dirty="0"/>
              <a:t>Hosted in Azure  </a:t>
            </a:r>
          </a:p>
        </p:txBody>
      </p:sp>
      <p:pic>
        <p:nvPicPr>
          <p:cNvPr id="5" name="Picture 2">
            <a:extLst>
              <a:ext uri="{FF2B5EF4-FFF2-40B4-BE49-F238E27FC236}">
                <a16:creationId xmlns:a16="http://schemas.microsoft.com/office/drawing/2014/main" id="{0CE2CC24-3A21-32B3-23BC-0892418FE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03420"/>
            <a:ext cx="1709627"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072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31B6CC2B-E780-5459-EE75-F1BFBD2DA98E}"/>
              </a:ext>
            </a:extLst>
          </p:cNvPr>
          <p:cNvPicPr>
            <a:picLocks noChangeAspect="1"/>
          </p:cNvPicPr>
          <p:nvPr/>
        </p:nvPicPr>
        <p:blipFill>
          <a:blip r:embed="rId2"/>
          <a:stretch>
            <a:fillRect/>
          </a:stretch>
        </p:blipFill>
        <p:spPr>
          <a:xfrm>
            <a:off x="0" y="1"/>
            <a:ext cx="9144000" cy="4697506"/>
          </a:xfrm>
          <a:prstGeom prst="rect">
            <a:avLst/>
          </a:prstGeom>
        </p:spPr>
      </p:pic>
      <p:pic>
        <p:nvPicPr>
          <p:cNvPr id="8" name="Picture 2">
            <a:extLst>
              <a:ext uri="{FF2B5EF4-FFF2-40B4-BE49-F238E27FC236}">
                <a16:creationId xmlns:a16="http://schemas.microsoft.com/office/drawing/2014/main" id="{4D4139D7-36A4-0947-BC6F-E504743DF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36140"/>
            <a:ext cx="2017059" cy="607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463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FAD8082-20FA-5193-5BF8-52592D3EEEAC}"/>
              </a:ext>
            </a:extLst>
          </p:cNvPr>
          <p:cNvSpPr>
            <a:spLocks noGrp="1"/>
          </p:cNvSpPr>
          <p:nvPr>
            <p:ph type="ctrTitle"/>
          </p:nvPr>
        </p:nvSpPr>
        <p:spPr>
          <a:xfrm>
            <a:off x="182479" y="483704"/>
            <a:ext cx="8810063" cy="1840046"/>
          </a:xfrm>
        </p:spPr>
        <p:txBody>
          <a:bodyPr/>
          <a:lstStyle/>
          <a:p>
            <a:br>
              <a:rPr lang="en-US" sz="3200">
                <a:solidFill>
                  <a:schemeClr val="bg1"/>
                </a:solidFill>
              </a:rPr>
            </a:br>
            <a:br>
              <a:rPr lang="en-BI" sz="800"/>
            </a:br>
            <a:br>
              <a:rPr lang="en-BI" sz="1200"/>
            </a:br>
            <a:endParaRPr lang="en-US" sz="3200">
              <a:solidFill>
                <a:schemeClr val="bg1"/>
              </a:solidFill>
            </a:endParaRPr>
          </a:p>
        </p:txBody>
      </p:sp>
      <p:sp>
        <p:nvSpPr>
          <p:cNvPr id="5" name="TextBox 4">
            <a:extLst>
              <a:ext uri="{FF2B5EF4-FFF2-40B4-BE49-F238E27FC236}">
                <a16:creationId xmlns:a16="http://schemas.microsoft.com/office/drawing/2014/main" id="{F42D2C05-77DA-F35D-1C12-EA72A11DD895}"/>
              </a:ext>
            </a:extLst>
          </p:cNvPr>
          <p:cNvSpPr txBox="1"/>
          <p:nvPr/>
        </p:nvSpPr>
        <p:spPr>
          <a:xfrm>
            <a:off x="589722" y="604464"/>
            <a:ext cx="8298911" cy="584775"/>
          </a:xfrm>
          <a:prstGeom prst="rect">
            <a:avLst/>
          </a:prstGeom>
          <a:noFill/>
        </p:spPr>
        <p:txBody>
          <a:bodyPr wrap="square">
            <a:spAutoFit/>
          </a:bodyPr>
          <a:lstStyle/>
          <a:p>
            <a:r>
              <a:rPr lang="en-US" sz="3200" b="1">
                <a:solidFill>
                  <a:schemeClr val="bg1"/>
                </a:solidFill>
                <a:latin typeface="+mj-lt"/>
                <a:ea typeface="+mj-ea"/>
                <a:cs typeface="+mj-cs"/>
              </a:rPr>
              <a:t>Feedback and Response Tools in MENA</a:t>
            </a:r>
            <a:endParaRPr lang="en-BI" sz="1200" b="1">
              <a:solidFill>
                <a:srgbClr val="0070C0"/>
              </a:solidFill>
            </a:endParaRPr>
          </a:p>
        </p:txBody>
      </p:sp>
      <p:sp>
        <p:nvSpPr>
          <p:cNvPr id="4" name="TextBox 3">
            <a:extLst>
              <a:ext uri="{FF2B5EF4-FFF2-40B4-BE49-F238E27FC236}">
                <a16:creationId xmlns:a16="http://schemas.microsoft.com/office/drawing/2014/main" id="{F9C1D92F-F107-07A6-857B-860C05EA8B49}"/>
              </a:ext>
            </a:extLst>
          </p:cNvPr>
          <p:cNvSpPr txBox="1"/>
          <p:nvPr/>
        </p:nvSpPr>
        <p:spPr>
          <a:xfrm>
            <a:off x="2877670" y="1571828"/>
            <a:ext cx="4879918" cy="461665"/>
          </a:xfrm>
          <a:prstGeom prst="rect">
            <a:avLst/>
          </a:prstGeom>
          <a:noFill/>
        </p:spPr>
        <p:txBody>
          <a:bodyPr wrap="square">
            <a:spAutoFit/>
          </a:bodyPr>
          <a:lstStyle/>
          <a:p>
            <a:r>
              <a:rPr lang="en-US" sz="2400">
                <a:solidFill>
                  <a:schemeClr val="bg1"/>
                </a:solidFill>
              </a:rPr>
              <a:t>Tool 4.4.2.1. Helpline SOP</a:t>
            </a:r>
            <a:endParaRPr lang="en-BI" sz="1800"/>
          </a:p>
        </p:txBody>
      </p:sp>
      <p:sp>
        <p:nvSpPr>
          <p:cNvPr id="6" name="TextBox 5">
            <a:extLst>
              <a:ext uri="{FF2B5EF4-FFF2-40B4-BE49-F238E27FC236}">
                <a16:creationId xmlns:a16="http://schemas.microsoft.com/office/drawing/2014/main" id="{F97D39EA-4902-05BF-F1DC-8B778AC084DB}"/>
              </a:ext>
            </a:extLst>
          </p:cNvPr>
          <p:cNvSpPr txBox="1"/>
          <p:nvPr/>
        </p:nvSpPr>
        <p:spPr>
          <a:xfrm>
            <a:off x="2707341" y="2418982"/>
            <a:ext cx="4580965" cy="461665"/>
          </a:xfrm>
          <a:prstGeom prst="rect">
            <a:avLst/>
          </a:prstGeom>
          <a:noFill/>
        </p:spPr>
        <p:txBody>
          <a:bodyPr wrap="square">
            <a:spAutoFit/>
          </a:bodyPr>
          <a:lstStyle/>
          <a:p>
            <a:r>
              <a:rPr lang="en-US" sz="2400" b="1">
                <a:solidFill>
                  <a:srgbClr val="FFFF00"/>
                </a:solidFill>
              </a:rPr>
              <a:t>Country Operation – Jordan</a:t>
            </a:r>
            <a:endParaRPr lang="en-BI" sz="2400" b="1">
              <a:solidFill>
                <a:srgbClr val="FFFF00"/>
              </a:solidFill>
            </a:endParaRPr>
          </a:p>
        </p:txBody>
      </p:sp>
      <p:pic>
        <p:nvPicPr>
          <p:cNvPr id="7" name="Picture 6">
            <a:extLst>
              <a:ext uri="{FF2B5EF4-FFF2-40B4-BE49-F238E27FC236}">
                <a16:creationId xmlns:a16="http://schemas.microsoft.com/office/drawing/2014/main" id="{E5D728DF-1673-3DC0-CBE3-0C0FA75BB0B6}"/>
              </a:ext>
            </a:extLst>
          </p:cNvPr>
          <p:cNvPicPr>
            <a:picLocks noChangeAspect="1"/>
          </p:cNvPicPr>
          <p:nvPr/>
        </p:nvPicPr>
        <p:blipFill>
          <a:blip r:embed="rId2"/>
          <a:stretch>
            <a:fillRect/>
          </a:stretch>
        </p:blipFill>
        <p:spPr>
          <a:xfrm>
            <a:off x="-1" y="4501544"/>
            <a:ext cx="1952063" cy="641956"/>
          </a:xfrm>
          <a:prstGeom prst="rect">
            <a:avLst/>
          </a:prstGeom>
          <a:noFill/>
        </p:spPr>
      </p:pic>
    </p:spTree>
    <p:extLst>
      <p:ext uri="{BB962C8B-B14F-4D97-AF65-F5344CB8AC3E}">
        <p14:creationId xmlns:p14="http://schemas.microsoft.com/office/powerpoint/2010/main" val="102691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DA546E0-DD99-F3D5-BA6B-596B549F9BBE}"/>
              </a:ext>
            </a:extLst>
          </p:cNvPr>
          <p:cNvSpPr>
            <a:spLocks noGrp="1"/>
          </p:cNvSpPr>
          <p:nvPr>
            <p:ph type="title"/>
          </p:nvPr>
        </p:nvSpPr>
        <p:spPr>
          <a:xfrm>
            <a:off x="145404" y="93361"/>
            <a:ext cx="6407796" cy="461665"/>
          </a:xfrm>
        </p:spPr>
        <p:txBody>
          <a:bodyPr>
            <a:noAutofit/>
          </a:bodyPr>
          <a:lstStyle/>
          <a:p>
            <a:pPr lvl="0"/>
            <a:r>
              <a:rPr lang="en-US" sz="3200">
                <a:solidFill>
                  <a:srgbClr val="0070C0"/>
                </a:solidFill>
                <a:latin typeface="Times New Roman" panose="02020603050405020304" pitchFamily="18" charset="0"/>
                <a:cs typeface="Times New Roman" panose="02020603050405020304" pitchFamily="18" charset="0"/>
              </a:rPr>
              <a:t>Identified challenge or problem</a:t>
            </a:r>
            <a:endParaRPr lang="en-BI" sz="3200">
              <a:solidFill>
                <a:srgbClr val="0070C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86CCC1E-7204-1A29-EAE7-160358939CB7}"/>
              </a:ext>
            </a:extLst>
          </p:cNvPr>
          <p:cNvPicPr>
            <a:picLocks noChangeAspect="1"/>
          </p:cNvPicPr>
          <p:nvPr/>
        </p:nvPicPr>
        <p:blipFill>
          <a:blip r:embed="rId2"/>
          <a:stretch>
            <a:fillRect/>
          </a:stretch>
        </p:blipFill>
        <p:spPr>
          <a:xfrm>
            <a:off x="0" y="4531266"/>
            <a:ext cx="1861338" cy="612120"/>
          </a:xfrm>
          <a:prstGeom prst="rect">
            <a:avLst/>
          </a:prstGeom>
          <a:noFill/>
        </p:spPr>
      </p:pic>
      <p:sp useBgFill="1">
        <p:nvSpPr>
          <p:cNvPr id="8" name="Hexagon 7">
            <a:extLst>
              <a:ext uri="{FF2B5EF4-FFF2-40B4-BE49-F238E27FC236}">
                <a16:creationId xmlns:a16="http://schemas.microsoft.com/office/drawing/2014/main" id="{0A9D3E52-DA8E-5A3E-DA7A-AA826FFBB7B2}"/>
              </a:ext>
            </a:extLst>
          </p:cNvPr>
          <p:cNvSpPr/>
          <p:nvPr/>
        </p:nvSpPr>
        <p:spPr>
          <a:xfrm>
            <a:off x="408313" y="1533313"/>
            <a:ext cx="1547088" cy="1253050"/>
          </a:xfrm>
          <a:prstGeom prst="hexagon">
            <a:avLst/>
          </a:prstGeom>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Limited Access to Information and Services</a:t>
            </a:r>
          </a:p>
        </p:txBody>
      </p:sp>
      <p:sp useBgFill="1">
        <p:nvSpPr>
          <p:cNvPr id="9" name="Hexagon 8">
            <a:extLst>
              <a:ext uri="{FF2B5EF4-FFF2-40B4-BE49-F238E27FC236}">
                <a16:creationId xmlns:a16="http://schemas.microsoft.com/office/drawing/2014/main" id="{C7F21207-87CC-9993-880C-A4B9F1BEC479}"/>
              </a:ext>
            </a:extLst>
          </p:cNvPr>
          <p:cNvSpPr/>
          <p:nvPr/>
        </p:nvSpPr>
        <p:spPr>
          <a:xfrm>
            <a:off x="3097056" y="1523632"/>
            <a:ext cx="1547088" cy="1253050"/>
          </a:xfrm>
          <a:prstGeom prst="hexagon">
            <a:avLst/>
          </a:prstGeom>
          <a:ln w="1270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Difficulty in Reaching Vulnerable Populations</a:t>
            </a:r>
          </a:p>
          <a:p>
            <a:pPr algn="ctr"/>
            <a:endParaRPr lang="en-US" sz="675">
              <a:latin typeface="Lato Light" panose="020F0502020204030203" pitchFamily="34" charset="0"/>
            </a:endParaRPr>
          </a:p>
        </p:txBody>
      </p:sp>
      <p:sp useBgFill="1">
        <p:nvSpPr>
          <p:cNvPr id="10" name="Hexagon 9">
            <a:extLst>
              <a:ext uri="{FF2B5EF4-FFF2-40B4-BE49-F238E27FC236}">
                <a16:creationId xmlns:a16="http://schemas.microsoft.com/office/drawing/2014/main" id="{0824A341-3251-FB97-E400-787A8C69D378}"/>
              </a:ext>
            </a:extLst>
          </p:cNvPr>
          <p:cNvSpPr/>
          <p:nvPr/>
        </p:nvSpPr>
        <p:spPr>
          <a:xfrm>
            <a:off x="1756071" y="2222681"/>
            <a:ext cx="1547088" cy="1253050"/>
          </a:xfrm>
          <a:prstGeom prst="hexagon">
            <a:avLst/>
          </a:prstGeom>
          <a:blipFill rotWithShape="0">
            <a:blip r:embed="rId3"/>
            <a:stretch>
              <a:fillRect l="-200186" t="-121594" r="-290860" b="-188885"/>
            </a:stretch>
          </a:blip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Inefficient and Time-Consuming Processes</a:t>
            </a:r>
          </a:p>
          <a:p>
            <a:pPr algn="ct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useBgFill="1">
        <p:nvSpPr>
          <p:cNvPr id="12" name="Hexagon 11">
            <a:extLst>
              <a:ext uri="{FF2B5EF4-FFF2-40B4-BE49-F238E27FC236}">
                <a16:creationId xmlns:a16="http://schemas.microsoft.com/office/drawing/2014/main" id="{33559495-FC1F-D713-9E1E-6464C1B6E6BE}"/>
              </a:ext>
            </a:extLst>
          </p:cNvPr>
          <p:cNvSpPr/>
          <p:nvPr/>
        </p:nvSpPr>
        <p:spPr>
          <a:xfrm>
            <a:off x="5798823" y="1544277"/>
            <a:ext cx="1547088" cy="1253050"/>
          </a:xfrm>
          <a:prstGeom prst="hexagon">
            <a:avLst/>
          </a:prstGeom>
          <a:ln w="12700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Large Number of Refugees</a:t>
            </a:r>
          </a:p>
          <a:p>
            <a:pPr algn="ctr"/>
            <a:endParaRPr lang="en-US" sz="675">
              <a:latin typeface="Lato Light" panose="020F0502020204030203" pitchFamily="34" charset="0"/>
            </a:endParaRPr>
          </a:p>
        </p:txBody>
      </p:sp>
      <p:sp useBgFill="1">
        <p:nvSpPr>
          <p:cNvPr id="13" name="Hexagon 12">
            <a:extLst>
              <a:ext uri="{FF2B5EF4-FFF2-40B4-BE49-F238E27FC236}">
                <a16:creationId xmlns:a16="http://schemas.microsoft.com/office/drawing/2014/main" id="{1031B363-DAF9-6FC9-E184-E79BA3FCEC50}"/>
              </a:ext>
            </a:extLst>
          </p:cNvPr>
          <p:cNvSpPr/>
          <p:nvPr/>
        </p:nvSpPr>
        <p:spPr>
          <a:xfrm>
            <a:off x="7146581" y="2234113"/>
            <a:ext cx="1547088" cy="1253050"/>
          </a:xfrm>
          <a:prstGeom prst="hexagon">
            <a:avLst/>
          </a:prstGeom>
          <a:ln w="1270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Tracking Progress</a:t>
            </a:r>
          </a:p>
        </p:txBody>
      </p:sp>
      <p:sp useBgFill="1">
        <p:nvSpPr>
          <p:cNvPr id="7" name="Hexagon 6">
            <a:extLst>
              <a:ext uri="{FF2B5EF4-FFF2-40B4-BE49-F238E27FC236}">
                <a16:creationId xmlns:a16="http://schemas.microsoft.com/office/drawing/2014/main" id="{2B0617B1-8D70-3912-A142-61E392F1AD97}"/>
              </a:ext>
            </a:extLst>
          </p:cNvPr>
          <p:cNvSpPr/>
          <p:nvPr/>
        </p:nvSpPr>
        <p:spPr>
          <a:xfrm>
            <a:off x="4444814" y="2222681"/>
            <a:ext cx="1547088" cy="1264482"/>
          </a:xfrm>
          <a:prstGeom prst="hexagon">
            <a:avLst/>
          </a:prstGeom>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Lack of consistency in service delivery</a:t>
            </a:r>
          </a:p>
        </p:txBody>
      </p:sp>
    </p:spTree>
    <p:extLst>
      <p:ext uri="{BB962C8B-B14F-4D97-AF65-F5344CB8AC3E}">
        <p14:creationId xmlns:p14="http://schemas.microsoft.com/office/powerpoint/2010/main" val="3005992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3BAAB8-E3E0-382E-3956-E501C57B9A34}"/>
              </a:ext>
            </a:extLst>
          </p:cNvPr>
          <p:cNvSpPr txBox="1"/>
          <p:nvPr/>
        </p:nvSpPr>
        <p:spPr>
          <a:xfrm>
            <a:off x="145895" y="176096"/>
            <a:ext cx="4207432" cy="584775"/>
          </a:xfrm>
          <a:prstGeom prst="rect">
            <a:avLst/>
          </a:prstGeom>
          <a:noFill/>
        </p:spPr>
        <p:txBody>
          <a:bodyPr wrap="square">
            <a:spAutoFit/>
          </a:bodyPr>
          <a:lstStyle/>
          <a:p>
            <a:r>
              <a:rPr lang="en-US" sz="3200" b="1">
                <a:solidFill>
                  <a:srgbClr val="0070C0"/>
                </a:solidFill>
                <a:latin typeface="Times New Roman" panose="02020603050405020304" pitchFamily="18" charset="0"/>
                <a:ea typeface="+mj-ea"/>
                <a:cs typeface="Times New Roman" panose="02020603050405020304" pitchFamily="18" charset="0"/>
              </a:rPr>
              <a:t>Objectives</a:t>
            </a:r>
            <a:endParaRPr lang="en-BI" sz="1200" b="1">
              <a:solidFill>
                <a:srgbClr val="0070C0"/>
              </a:solidFill>
              <a:latin typeface="Times New Roman" panose="02020603050405020304" pitchFamily="18" charset="0"/>
              <a:cs typeface="Times New Roman" panose="02020603050405020304" pitchFamily="18" charset="0"/>
            </a:endParaRPr>
          </a:p>
        </p:txBody>
      </p:sp>
      <p:sp>
        <p:nvSpPr>
          <p:cNvPr id="26" name="Freeform 162">
            <a:extLst>
              <a:ext uri="{FF2B5EF4-FFF2-40B4-BE49-F238E27FC236}">
                <a16:creationId xmlns:a16="http://schemas.microsoft.com/office/drawing/2014/main" id="{B9C5D4B4-F1B9-7F61-8FEF-645AFC363858}"/>
              </a:ext>
            </a:extLst>
          </p:cNvPr>
          <p:cNvSpPr>
            <a:spLocks noChangeArrowheads="1"/>
          </p:cNvSpPr>
          <p:nvPr/>
        </p:nvSpPr>
        <p:spPr bwMode="auto">
          <a:xfrm>
            <a:off x="4787196" y="3470803"/>
            <a:ext cx="751862" cy="1073203"/>
          </a:xfrm>
          <a:custGeom>
            <a:avLst/>
            <a:gdLst>
              <a:gd name="T0" fmla="*/ 283 w 1611"/>
              <a:gd name="T1" fmla="*/ 0 h 2296"/>
              <a:gd name="T2" fmla="*/ 0 w 1611"/>
              <a:gd name="T3" fmla="*/ 491 h 2296"/>
              <a:gd name="T4" fmla="*/ 0 w 1611"/>
              <a:gd name="T5" fmla="*/ 491 h 2296"/>
              <a:gd name="T6" fmla="*/ 1041 w 1611"/>
              <a:gd name="T7" fmla="*/ 2295 h 2296"/>
              <a:gd name="T8" fmla="*/ 1610 w 1611"/>
              <a:gd name="T9" fmla="*/ 2295 h 2296"/>
              <a:gd name="T10" fmla="*/ 1610 w 1611"/>
              <a:gd name="T11" fmla="*/ 2295 h 2296"/>
              <a:gd name="T12" fmla="*/ 283 w 1611"/>
              <a:gd name="T13" fmla="*/ 0 h 2296"/>
            </a:gdLst>
            <a:ahLst/>
            <a:cxnLst>
              <a:cxn ang="0">
                <a:pos x="T0" y="T1"/>
              </a:cxn>
              <a:cxn ang="0">
                <a:pos x="T2" y="T3"/>
              </a:cxn>
              <a:cxn ang="0">
                <a:pos x="T4" y="T5"/>
              </a:cxn>
              <a:cxn ang="0">
                <a:pos x="T6" y="T7"/>
              </a:cxn>
              <a:cxn ang="0">
                <a:pos x="T8" y="T9"/>
              </a:cxn>
              <a:cxn ang="0">
                <a:pos x="T10" y="T11"/>
              </a:cxn>
              <a:cxn ang="0">
                <a:pos x="T12" y="T13"/>
              </a:cxn>
            </a:cxnLst>
            <a:rect l="0" t="0" r="r" b="b"/>
            <a:pathLst>
              <a:path w="1611" h="2296">
                <a:moveTo>
                  <a:pt x="283" y="0"/>
                </a:moveTo>
                <a:lnTo>
                  <a:pt x="0" y="491"/>
                </a:lnTo>
                <a:lnTo>
                  <a:pt x="0" y="491"/>
                </a:lnTo>
                <a:cubicBezTo>
                  <a:pt x="622" y="852"/>
                  <a:pt x="1041" y="1524"/>
                  <a:pt x="1041" y="2295"/>
                </a:cubicBezTo>
                <a:lnTo>
                  <a:pt x="1610" y="2295"/>
                </a:lnTo>
                <a:lnTo>
                  <a:pt x="1610" y="2295"/>
                </a:lnTo>
                <a:cubicBezTo>
                  <a:pt x="1609" y="1314"/>
                  <a:pt x="1076" y="458"/>
                  <a:pt x="283" y="0"/>
                </a:cubicBezTo>
              </a:path>
            </a:pathLst>
          </a:custGeom>
          <a:solidFill>
            <a:schemeClr val="bg1">
              <a:lumMod val="50000"/>
            </a:schemeClr>
          </a:solidFill>
          <a:ln>
            <a:noFill/>
          </a:ln>
          <a:effectLst/>
        </p:spPr>
        <p:txBody>
          <a:bodyPr wrap="none" anchor="ctr"/>
          <a:lstStyle/>
          <a:p>
            <a:endParaRPr lang="en-US" sz="1350">
              <a:latin typeface="Oswald" pitchFamily="2" charset="77"/>
            </a:endParaRPr>
          </a:p>
        </p:txBody>
      </p:sp>
      <p:sp>
        <p:nvSpPr>
          <p:cNvPr id="27" name="Freeform 163">
            <a:extLst>
              <a:ext uri="{FF2B5EF4-FFF2-40B4-BE49-F238E27FC236}">
                <a16:creationId xmlns:a16="http://schemas.microsoft.com/office/drawing/2014/main" id="{5F368ABA-9C67-0A2F-0718-5EEA6D5EFC01}"/>
              </a:ext>
            </a:extLst>
          </p:cNvPr>
          <p:cNvSpPr>
            <a:spLocks noChangeArrowheads="1"/>
          </p:cNvSpPr>
          <p:nvPr/>
        </p:nvSpPr>
        <p:spPr bwMode="auto">
          <a:xfrm>
            <a:off x="3063069" y="3470803"/>
            <a:ext cx="753921" cy="1073203"/>
          </a:xfrm>
          <a:custGeom>
            <a:avLst/>
            <a:gdLst>
              <a:gd name="T0" fmla="*/ 1611 w 1612"/>
              <a:gd name="T1" fmla="*/ 491 h 2296"/>
              <a:gd name="T2" fmla="*/ 1327 w 1612"/>
              <a:gd name="T3" fmla="*/ 0 h 2296"/>
              <a:gd name="T4" fmla="*/ 1327 w 1612"/>
              <a:gd name="T5" fmla="*/ 0 h 2296"/>
              <a:gd name="T6" fmla="*/ 0 w 1612"/>
              <a:gd name="T7" fmla="*/ 2295 h 2296"/>
              <a:gd name="T8" fmla="*/ 570 w 1612"/>
              <a:gd name="T9" fmla="*/ 2295 h 2296"/>
              <a:gd name="T10" fmla="*/ 570 w 1612"/>
              <a:gd name="T11" fmla="*/ 2295 h 2296"/>
              <a:gd name="T12" fmla="*/ 1611 w 1612"/>
              <a:gd name="T13" fmla="*/ 491 h 2296"/>
            </a:gdLst>
            <a:ahLst/>
            <a:cxnLst>
              <a:cxn ang="0">
                <a:pos x="T0" y="T1"/>
              </a:cxn>
              <a:cxn ang="0">
                <a:pos x="T2" y="T3"/>
              </a:cxn>
              <a:cxn ang="0">
                <a:pos x="T4" y="T5"/>
              </a:cxn>
              <a:cxn ang="0">
                <a:pos x="T6" y="T7"/>
              </a:cxn>
              <a:cxn ang="0">
                <a:pos x="T8" y="T9"/>
              </a:cxn>
              <a:cxn ang="0">
                <a:pos x="T10" y="T11"/>
              </a:cxn>
              <a:cxn ang="0">
                <a:pos x="T12" y="T13"/>
              </a:cxn>
            </a:cxnLst>
            <a:rect l="0" t="0" r="r" b="b"/>
            <a:pathLst>
              <a:path w="1612" h="2296">
                <a:moveTo>
                  <a:pt x="1611" y="491"/>
                </a:moveTo>
                <a:lnTo>
                  <a:pt x="1327" y="0"/>
                </a:lnTo>
                <a:lnTo>
                  <a:pt x="1327" y="0"/>
                </a:lnTo>
                <a:cubicBezTo>
                  <a:pt x="534" y="458"/>
                  <a:pt x="1" y="1314"/>
                  <a:pt x="0" y="2295"/>
                </a:cubicBezTo>
                <a:lnTo>
                  <a:pt x="570" y="2295"/>
                </a:lnTo>
                <a:lnTo>
                  <a:pt x="570" y="2295"/>
                </a:lnTo>
                <a:cubicBezTo>
                  <a:pt x="570" y="1524"/>
                  <a:pt x="988" y="852"/>
                  <a:pt x="1611" y="491"/>
                </a:cubicBezTo>
              </a:path>
            </a:pathLst>
          </a:custGeom>
          <a:solidFill>
            <a:schemeClr val="accent1"/>
          </a:solidFill>
          <a:ln>
            <a:noFill/>
          </a:ln>
          <a:effectLst/>
        </p:spPr>
        <p:txBody>
          <a:bodyPr wrap="none" anchor="ctr"/>
          <a:lstStyle/>
          <a:p>
            <a:endParaRPr lang="en-US" sz="1350">
              <a:latin typeface="Oswald" pitchFamily="2" charset="77"/>
            </a:endParaRPr>
          </a:p>
        </p:txBody>
      </p:sp>
      <p:sp>
        <p:nvSpPr>
          <p:cNvPr id="28" name="Freeform 164">
            <a:extLst>
              <a:ext uri="{FF2B5EF4-FFF2-40B4-BE49-F238E27FC236}">
                <a16:creationId xmlns:a16="http://schemas.microsoft.com/office/drawing/2014/main" id="{10045971-148D-4042-553D-C0109197AC22}"/>
              </a:ext>
            </a:extLst>
          </p:cNvPr>
          <p:cNvSpPr>
            <a:spLocks noChangeArrowheads="1"/>
          </p:cNvSpPr>
          <p:nvPr/>
        </p:nvSpPr>
        <p:spPr bwMode="auto">
          <a:xfrm>
            <a:off x="3681037" y="3303949"/>
            <a:ext cx="1237995" cy="395499"/>
          </a:xfrm>
          <a:custGeom>
            <a:avLst/>
            <a:gdLst>
              <a:gd name="T0" fmla="*/ 1325 w 2650"/>
              <a:gd name="T1" fmla="*/ 568 h 847"/>
              <a:gd name="T2" fmla="*/ 1325 w 2650"/>
              <a:gd name="T3" fmla="*/ 568 h 847"/>
              <a:gd name="T4" fmla="*/ 2366 w 2650"/>
              <a:gd name="T5" fmla="*/ 846 h 847"/>
              <a:gd name="T6" fmla="*/ 2649 w 2650"/>
              <a:gd name="T7" fmla="*/ 355 h 847"/>
              <a:gd name="T8" fmla="*/ 2649 w 2650"/>
              <a:gd name="T9" fmla="*/ 355 h 847"/>
              <a:gd name="T10" fmla="*/ 1325 w 2650"/>
              <a:gd name="T11" fmla="*/ 0 h 847"/>
              <a:gd name="T12" fmla="*/ 1325 w 2650"/>
              <a:gd name="T13" fmla="*/ 0 h 847"/>
              <a:gd name="T14" fmla="*/ 0 w 2650"/>
              <a:gd name="T15" fmla="*/ 355 h 847"/>
              <a:gd name="T16" fmla="*/ 284 w 2650"/>
              <a:gd name="T17" fmla="*/ 846 h 847"/>
              <a:gd name="T18" fmla="*/ 284 w 2650"/>
              <a:gd name="T19" fmla="*/ 846 h 847"/>
              <a:gd name="T20" fmla="*/ 1325 w 2650"/>
              <a:gd name="T21" fmla="*/ 568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0" h="847">
                <a:moveTo>
                  <a:pt x="1325" y="568"/>
                </a:moveTo>
                <a:lnTo>
                  <a:pt x="1325" y="568"/>
                </a:lnTo>
                <a:cubicBezTo>
                  <a:pt x="1703" y="568"/>
                  <a:pt x="2059" y="669"/>
                  <a:pt x="2366" y="846"/>
                </a:cubicBezTo>
                <a:lnTo>
                  <a:pt x="2649" y="355"/>
                </a:lnTo>
                <a:lnTo>
                  <a:pt x="2649" y="355"/>
                </a:lnTo>
                <a:cubicBezTo>
                  <a:pt x="2259" y="129"/>
                  <a:pt x="1807" y="0"/>
                  <a:pt x="1325" y="0"/>
                </a:cubicBezTo>
                <a:lnTo>
                  <a:pt x="1325" y="0"/>
                </a:lnTo>
                <a:cubicBezTo>
                  <a:pt x="843" y="0"/>
                  <a:pt x="389" y="129"/>
                  <a:pt x="0" y="355"/>
                </a:cubicBezTo>
                <a:lnTo>
                  <a:pt x="284" y="846"/>
                </a:lnTo>
                <a:lnTo>
                  <a:pt x="284" y="846"/>
                </a:lnTo>
                <a:cubicBezTo>
                  <a:pt x="590" y="669"/>
                  <a:pt x="946" y="568"/>
                  <a:pt x="1325" y="568"/>
                </a:cubicBezTo>
              </a:path>
            </a:pathLst>
          </a:custGeom>
          <a:solidFill>
            <a:srgbClr val="FFFF00"/>
          </a:solidFill>
          <a:ln>
            <a:solidFill>
              <a:srgbClr val="FFFF00"/>
            </a:solidFill>
          </a:ln>
          <a:effectLst/>
        </p:spPr>
        <p:txBody>
          <a:bodyPr wrap="none" anchor="ctr"/>
          <a:lstStyle/>
          <a:p>
            <a:endParaRPr lang="en-US" sz="1350">
              <a:latin typeface="Oswald" pitchFamily="2" charset="77"/>
            </a:endParaRPr>
          </a:p>
        </p:txBody>
      </p:sp>
      <p:sp>
        <p:nvSpPr>
          <p:cNvPr id="29" name="Freeform 166">
            <a:extLst>
              <a:ext uri="{FF2B5EF4-FFF2-40B4-BE49-F238E27FC236}">
                <a16:creationId xmlns:a16="http://schemas.microsoft.com/office/drawing/2014/main" id="{394610E2-1CBA-5B8C-E1C0-BBCBD5BB9BC2}"/>
              </a:ext>
            </a:extLst>
          </p:cNvPr>
          <p:cNvSpPr>
            <a:spLocks noChangeArrowheads="1"/>
          </p:cNvSpPr>
          <p:nvPr/>
        </p:nvSpPr>
        <p:spPr bwMode="auto">
          <a:xfrm>
            <a:off x="1614961" y="1855847"/>
            <a:ext cx="5372200" cy="2630482"/>
          </a:xfrm>
          <a:custGeom>
            <a:avLst/>
            <a:gdLst>
              <a:gd name="T0" fmla="*/ 11500 w 11501"/>
              <a:gd name="T1" fmla="*/ 5569 h 5631"/>
              <a:gd name="T2" fmla="*/ 11500 w 11501"/>
              <a:gd name="T3" fmla="*/ 5569 h 5631"/>
              <a:gd name="T4" fmla="*/ 5751 w 11501"/>
              <a:gd name="T5" fmla="*/ 0 h 5631"/>
              <a:gd name="T6" fmla="*/ 5751 w 11501"/>
              <a:gd name="T7" fmla="*/ 0 h 5631"/>
              <a:gd name="T8" fmla="*/ 0 w 11501"/>
              <a:gd name="T9" fmla="*/ 5630 h 5631"/>
            </a:gdLst>
            <a:ahLst/>
            <a:cxnLst>
              <a:cxn ang="0">
                <a:pos x="T0" y="T1"/>
              </a:cxn>
              <a:cxn ang="0">
                <a:pos x="T2" y="T3"/>
              </a:cxn>
              <a:cxn ang="0">
                <a:pos x="T4" y="T5"/>
              </a:cxn>
              <a:cxn ang="0">
                <a:pos x="T6" y="T7"/>
              </a:cxn>
              <a:cxn ang="0">
                <a:pos x="T8" y="T9"/>
              </a:cxn>
            </a:cxnLst>
            <a:rect l="0" t="0" r="r" b="b"/>
            <a:pathLst>
              <a:path w="11501" h="5631">
                <a:moveTo>
                  <a:pt x="11500" y="5569"/>
                </a:moveTo>
                <a:lnTo>
                  <a:pt x="11500" y="5569"/>
                </a:lnTo>
                <a:cubicBezTo>
                  <a:pt x="11404" y="2474"/>
                  <a:pt x="8868" y="0"/>
                  <a:pt x="5751" y="0"/>
                </a:cubicBezTo>
                <a:lnTo>
                  <a:pt x="5751" y="0"/>
                </a:lnTo>
                <a:cubicBezTo>
                  <a:pt x="2612" y="0"/>
                  <a:pt x="65" y="2507"/>
                  <a:pt x="0" y="5630"/>
                </a:cubicBezTo>
              </a:path>
            </a:pathLst>
          </a:custGeom>
          <a:noFill/>
          <a:ln w="38100" cap="flat">
            <a:solidFill>
              <a:schemeClr val="tx1"/>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350">
              <a:latin typeface="Oswald" pitchFamily="2" charset="77"/>
            </a:endParaRPr>
          </a:p>
        </p:txBody>
      </p:sp>
      <p:sp>
        <p:nvSpPr>
          <p:cNvPr id="30" name="Freeform 168">
            <a:extLst>
              <a:ext uri="{FF2B5EF4-FFF2-40B4-BE49-F238E27FC236}">
                <a16:creationId xmlns:a16="http://schemas.microsoft.com/office/drawing/2014/main" id="{DC447F34-5AAD-19DE-7883-6175CC97ADAC}"/>
              </a:ext>
            </a:extLst>
          </p:cNvPr>
          <p:cNvSpPr>
            <a:spLocks noChangeArrowheads="1"/>
          </p:cNvSpPr>
          <p:nvPr/>
        </p:nvSpPr>
        <p:spPr bwMode="auto">
          <a:xfrm>
            <a:off x="5793223" y="1577464"/>
            <a:ext cx="3063905" cy="2908865"/>
          </a:xfrm>
          <a:custGeom>
            <a:avLst/>
            <a:gdLst>
              <a:gd name="T0" fmla="*/ 4030 w 4031"/>
              <a:gd name="T1" fmla="*/ 2015 h 4031"/>
              <a:gd name="T2" fmla="*/ 4030 w 4031"/>
              <a:gd name="T3" fmla="*/ 2015 h 4031"/>
              <a:gd name="T4" fmla="*/ 2015 w 4031"/>
              <a:gd name="T5" fmla="*/ 4030 h 4031"/>
              <a:gd name="T6" fmla="*/ 2015 w 4031"/>
              <a:gd name="T7" fmla="*/ 4030 h 4031"/>
              <a:gd name="T8" fmla="*/ 0 w 4031"/>
              <a:gd name="T9" fmla="*/ 2015 h 4031"/>
              <a:gd name="T10" fmla="*/ 0 w 4031"/>
              <a:gd name="T11" fmla="*/ 2015 h 4031"/>
              <a:gd name="T12" fmla="*/ 2015 w 4031"/>
              <a:gd name="T13" fmla="*/ 0 h 4031"/>
              <a:gd name="T14" fmla="*/ 2015 w 4031"/>
              <a:gd name="T15" fmla="*/ 0 h 4031"/>
              <a:gd name="T16" fmla="*/ 4030 w 4031"/>
              <a:gd name="T17" fmla="*/ 2015 h 4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31" h="4031">
                <a:moveTo>
                  <a:pt x="4030" y="2015"/>
                </a:moveTo>
                <a:lnTo>
                  <a:pt x="4030" y="2015"/>
                </a:lnTo>
                <a:cubicBezTo>
                  <a:pt x="4030" y="3128"/>
                  <a:pt x="3128" y="4030"/>
                  <a:pt x="2015" y="4030"/>
                </a:cubicBezTo>
                <a:lnTo>
                  <a:pt x="2015" y="4030"/>
                </a:lnTo>
                <a:cubicBezTo>
                  <a:pt x="903" y="4030"/>
                  <a:pt x="0" y="3128"/>
                  <a:pt x="0" y="2015"/>
                </a:cubicBezTo>
                <a:lnTo>
                  <a:pt x="0" y="2015"/>
                </a:lnTo>
                <a:cubicBezTo>
                  <a:pt x="0" y="902"/>
                  <a:pt x="903" y="0"/>
                  <a:pt x="2015" y="0"/>
                </a:cubicBezTo>
                <a:lnTo>
                  <a:pt x="2015" y="0"/>
                </a:lnTo>
                <a:cubicBezTo>
                  <a:pt x="3128" y="0"/>
                  <a:pt x="4030" y="902"/>
                  <a:pt x="4030" y="2015"/>
                </a:cubicBezTo>
              </a:path>
            </a:pathLst>
          </a:custGeom>
          <a:solidFill>
            <a:schemeClr val="bg1">
              <a:lumMod val="50000"/>
            </a:schemeClr>
          </a:solidFill>
          <a:ln>
            <a:noFill/>
          </a:ln>
          <a:effectLst/>
        </p:spPr>
        <p:txBody>
          <a:bodyPr wrap="none" anchor="ctr"/>
          <a:lstStyle/>
          <a:p>
            <a:endParaRPr lang="en-US" sz="1350">
              <a:latin typeface="Oswald" pitchFamily="2" charset="77"/>
            </a:endParaRPr>
          </a:p>
        </p:txBody>
      </p:sp>
      <p:sp>
        <p:nvSpPr>
          <p:cNvPr id="31" name="Freeform 239">
            <a:extLst>
              <a:ext uri="{FF2B5EF4-FFF2-40B4-BE49-F238E27FC236}">
                <a16:creationId xmlns:a16="http://schemas.microsoft.com/office/drawing/2014/main" id="{9DD40786-6DB4-253B-89D1-6520F0D6E2A5}"/>
              </a:ext>
            </a:extLst>
          </p:cNvPr>
          <p:cNvSpPr>
            <a:spLocks noChangeArrowheads="1"/>
          </p:cNvSpPr>
          <p:nvPr/>
        </p:nvSpPr>
        <p:spPr bwMode="auto">
          <a:xfrm>
            <a:off x="0" y="1577464"/>
            <a:ext cx="2915732" cy="2848648"/>
          </a:xfrm>
          <a:custGeom>
            <a:avLst/>
            <a:gdLst>
              <a:gd name="T0" fmla="*/ 4030 w 4031"/>
              <a:gd name="T1" fmla="*/ 2015 h 4031"/>
              <a:gd name="T2" fmla="*/ 4030 w 4031"/>
              <a:gd name="T3" fmla="*/ 2015 h 4031"/>
              <a:gd name="T4" fmla="*/ 2015 w 4031"/>
              <a:gd name="T5" fmla="*/ 4030 h 4031"/>
              <a:gd name="T6" fmla="*/ 2015 w 4031"/>
              <a:gd name="T7" fmla="*/ 4030 h 4031"/>
              <a:gd name="T8" fmla="*/ 0 w 4031"/>
              <a:gd name="T9" fmla="*/ 2015 h 4031"/>
              <a:gd name="T10" fmla="*/ 0 w 4031"/>
              <a:gd name="T11" fmla="*/ 2015 h 4031"/>
              <a:gd name="T12" fmla="*/ 2015 w 4031"/>
              <a:gd name="T13" fmla="*/ 0 h 4031"/>
              <a:gd name="T14" fmla="*/ 2015 w 4031"/>
              <a:gd name="T15" fmla="*/ 0 h 4031"/>
              <a:gd name="T16" fmla="*/ 4030 w 4031"/>
              <a:gd name="T17" fmla="*/ 2015 h 4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31" h="4031">
                <a:moveTo>
                  <a:pt x="4030" y="2015"/>
                </a:moveTo>
                <a:lnTo>
                  <a:pt x="4030" y="2015"/>
                </a:lnTo>
                <a:cubicBezTo>
                  <a:pt x="4030" y="3128"/>
                  <a:pt x="3128" y="4030"/>
                  <a:pt x="2015" y="4030"/>
                </a:cubicBezTo>
                <a:lnTo>
                  <a:pt x="2015" y="4030"/>
                </a:lnTo>
                <a:cubicBezTo>
                  <a:pt x="902" y="4030"/>
                  <a:pt x="0" y="3128"/>
                  <a:pt x="0" y="2015"/>
                </a:cubicBezTo>
                <a:lnTo>
                  <a:pt x="0" y="2015"/>
                </a:lnTo>
                <a:cubicBezTo>
                  <a:pt x="0" y="902"/>
                  <a:pt x="902" y="0"/>
                  <a:pt x="2015" y="0"/>
                </a:cubicBezTo>
                <a:lnTo>
                  <a:pt x="2015" y="0"/>
                </a:lnTo>
                <a:cubicBezTo>
                  <a:pt x="3128" y="0"/>
                  <a:pt x="4030" y="902"/>
                  <a:pt x="4030" y="2015"/>
                </a:cubicBezTo>
              </a:path>
            </a:pathLst>
          </a:custGeom>
          <a:solidFill>
            <a:schemeClr val="accent1"/>
          </a:solidFill>
          <a:ln>
            <a:noFill/>
          </a:ln>
          <a:effectLst/>
        </p:spPr>
        <p:txBody>
          <a:bodyPr wrap="none" anchor="ctr"/>
          <a:lstStyle/>
          <a:p>
            <a:endParaRPr lang="en-US" sz="1350" spc="-300">
              <a:latin typeface="Oswald" pitchFamily="2" charset="77"/>
            </a:endParaRPr>
          </a:p>
        </p:txBody>
      </p:sp>
      <p:sp>
        <p:nvSpPr>
          <p:cNvPr id="32" name="Freeform 310">
            <a:extLst>
              <a:ext uri="{FF2B5EF4-FFF2-40B4-BE49-F238E27FC236}">
                <a16:creationId xmlns:a16="http://schemas.microsoft.com/office/drawing/2014/main" id="{402EC2F1-C75B-3BF9-BEC0-379FF485BC63}"/>
              </a:ext>
            </a:extLst>
          </p:cNvPr>
          <p:cNvSpPr>
            <a:spLocks noChangeArrowheads="1"/>
          </p:cNvSpPr>
          <p:nvPr/>
        </p:nvSpPr>
        <p:spPr bwMode="auto">
          <a:xfrm>
            <a:off x="3023022" y="9654"/>
            <a:ext cx="2691136" cy="2686100"/>
          </a:xfrm>
          <a:custGeom>
            <a:avLst/>
            <a:gdLst>
              <a:gd name="T0" fmla="*/ 4029 w 4030"/>
              <a:gd name="T1" fmla="*/ 2015 h 4031"/>
              <a:gd name="T2" fmla="*/ 4029 w 4030"/>
              <a:gd name="T3" fmla="*/ 2015 h 4031"/>
              <a:gd name="T4" fmla="*/ 2015 w 4030"/>
              <a:gd name="T5" fmla="*/ 4030 h 4031"/>
              <a:gd name="T6" fmla="*/ 2015 w 4030"/>
              <a:gd name="T7" fmla="*/ 4030 h 4031"/>
              <a:gd name="T8" fmla="*/ 0 w 4030"/>
              <a:gd name="T9" fmla="*/ 2015 h 4031"/>
              <a:gd name="T10" fmla="*/ 0 w 4030"/>
              <a:gd name="T11" fmla="*/ 2015 h 4031"/>
              <a:gd name="T12" fmla="*/ 2015 w 4030"/>
              <a:gd name="T13" fmla="*/ 0 h 4031"/>
              <a:gd name="T14" fmla="*/ 2015 w 4030"/>
              <a:gd name="T15" fmla="*/ 0 h 4031"/>
              <a:gd name="T16" fmla="*/ 4029 w 4030"/>
              <a:gd name="T17" fmla="*/ 2015 h 4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30" h="4031">
                <a:moveTo>
                  <a:pt x="4029" y="2015"/>
                </a:moveTo>
                <a:lnTo>
                  <a:pt x="4029" y="2015"/>
                </a:lnTo>
                <a:cubicBezTo>
                  <a:pt x="4029" y="3128"/>
                  <a:pt x="3127" y="4030"/>
                  <a:pt x="2015" y="4030"/>
                </a:cubicBezTo>
                <a:lnTo>
                  <a:pt x="2015" y="4030"/>
                </a:lnTo>
                <a:cubicBezTo>
                  <a:pt x="903" y="4030"/>
                  <a:pt x="0" y="3128"/>
                  <a:pt x="0" y="2015"/>
                </a:cubicBezTo>
                <a:lnTo>
                  <a:pt x="0" y="2015"/>
                </a:lnTo>
                <a:cubicBezTo>
                  <a:pt x="0" y="902"/>
                  <a:pt x="903" y="0"/>
                  <a:pt x="2015" y="0"/>
                </a:cubicBezTo>
                <a:lnTo>
                  <a:pt x="2015" y="0"/>
                </a:lnTo>
                <a:cubicBezTo>
                  <a:pt x="3127" y="0"/>
                  <a:pt x="4029" y="902"/>
                  <a:pt x="4029" y="2015"/>
                </a:cubicBezTo>
              </a:path>
            </a:pathLst>
          </a:custGeom>
          <a:solidFill>
            <a:srgbClr val="FFFF00"/>
          </a:solidFill>
          <a:ln>
            <a:solidFill>
              <a:srgbClr val="FFFF00"/>
            </a:solidFill>
          </a:ln>
          <a:effectLst/>
        </p:spPr>
        <p:txBody>
          <a:bodyPr wrap="none" anchor="ctr"/>
          <a:lstStyle/>
          <a:p>
            <a:endParaRPr lang="en-US" sz="1350">
              <a:latin typeface="Oswald" pitchFamily="2" charset="77"/>
            </a:endParaRPr>
          </a:p>
        </p:txBody>
      </p:sp>
      <p:sp>
        <p:nvSpPr>
          <p:cNvPr id="33" name="Freeform 381">
            <a:extLst>
              <a:ext uri="{FF2B5EF4-FFF2-40B4-BE49-F238E27FC236}">
                <a16:creationId xmlns:a16="http://schemas.microsoft.com/office/drawing/2014/main" id="{07B67B54-9169-EBF5-59BE-6BDC49B6F995}"/>
              </a:ext>
            </a:extLst>
          </p:cNvPr>
          <p:cNvSpPr>
            <a:spLocks noChangeArrowheads="1"/>
          </p:cNvSpPr>
          <p:nvPr/>
        </p:nvSpPr>
        <p:spPr bwMode="auto">
          <a:xfrm>
            <a:off x="4179531" y="2797216"/>
            <a:ext cx="241007" cy="243067"/>
          </a:xfrm>
          <a:custGeom>
            <a:avLst/>
            <a:gdLst>
              <a:gd name="T0" fmla="*/ 517 w 518"/>
              <a:gd name="T1" fmla="*/ 259 h 519"/>
              <a:gd name="T2" fmla="*/ 517 w 518"/>
              <a:gd name="T3" fmla="*/ 259 h 519"/>
              <a:gd name="T4" fmla="*/ 259 w 518"/>
              <a:gd name="T5" fmla="*/ 518 h 519"/>
              <a:gd name="T6" fmla="*/ 259 w 518"/>
              <a:gd name="T7" fmla="*/ 518 h 519"/>
              <a:gd name="T8" fmla="*/ 0 w 518"/>
              <a:gd name="T9" fmla="*/ 259 h 519"/>
              <a:gd name="T10" fmla="*/ 0 w 518"/>
              <a:gd name="T11" fmla="*/ 259 h 519"/>
              <a:gd name="T12" fmla="*/ 259 w 518"/>
              <a:gd name="T13" fmla="*/ 0 h 519"/>
              <a:gd name="T14" fmla="*/ 259 w 518"/>
              <a:gd name="T15" fmla="*/ 0 h 519"/>
              <a:gd name="T16" fmla="*/ 517 w 518"/>
              <a:gd name="T17" fmla="*/ 25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519">
                <a:moveTo>
                  <a:pt x="517" y="259"/>
                </a:moveTo>
                <a:lnTo>
                  <a:pt x="517" y="259"/>
                </a:lnTo>
                <a:cubicBezTo>
                  <a:pt x="517" y="402"/>
                  <a:pt x="401" y="518"/>
                  <a:pt x="259" y="518"/>
                </a:cubicBezTo>
                <a:lnTo>
                  <a:pt x="259" y="518"/>
                </a:lnTo>
                <a:cubicBezTo>
                  <a:pt x="116" y="518"/>
                  <a:pt x="0" y="402"/>
                  <a:pt x="0" y="259"/>
                </a:cubicBezTo>
                <a:lnTo>
                  <a:pt x="0" y="259"/>
                </a:lnTo>
                <a:cubicBezTo>
                  <a:pt x="0" y="116"/>
                  <a:pt x="116" y="0"/>
                  <a:pt x="259" y="0"/>
                </a:cubicBezTo>
                <a:lnTo>
                  <a:pt x="259" y="0"/>
                </a:lnTo>
                <a:cubicBezTo>
                  <a:pt x="401" y="0"/>
                  <a:pt x="517" y="116"/>
                  <a:pt x="517" y="259"/>
                </a:cubicBezTo>
              </a:path>
            </a:pathLst>
          </a:custGeom>
          <a:solidFill>
            <a:srgbClr val="FFFF00"/>
          </a:solidFill>
          <a:ln>
            <a:solidFill>
              <a:srgbClr val="FFFF00"/>
            </a:solidFill>
          </a:ln>
          <a:effectLst/>
        </p:spPr>
        <p:txBody>
          <a:bodyPr wrap="none" anchor="ctr"/>
          <a:lstStyle/>
          <a:p>
            <a:endParaRPr lang="en-US" sz="1350">
              <a:latin typeface="Oswald" pitchFamily="2" charset="77"/>
            </a:endParaRPr>
          </a:p>
        </p:txBody>
      </p:sp>
      <p:sp>
        <p:nvSpPr>
          <p:cNvPr id="34" name="Freeform 382">
            <a:extLst>
              <a:ext uri="{FF2B5EF4-FFF2-40B4-BE49-F238E27FC236}">
                <a16:creationId xmlns:a16="http://schemas.microsoft.com/office/drawing/2014/main" id="{EDA89099-7FD0-0CA1-9998-3A43333C8F00}"/>
              </a:ext>
            </a:extLst>
          </p:cNvPr>
          <p:cNvSpPr>
            <a:spLocks noChangeArrowheads="1"/>
          </p:cNvSpPr>
          <p:nvPr/>
        </p:nvSpPr>
        <p:spPr bwMode="auto">
          <a:xfrm>
            <a:off x="2772624" y="3608815"/>
            <a:ext cx="243068" cy="243067"/>
          </a:xfrm>
          <a:custGeom>
            <a:avLst/>
            <a:gdLst>
              <a:gd name="T0" fmla="*/ 518 w 519"/>
              <a:gd name="T1" fmla="*/ 259 h 520"/>
              <a:gd name="T2" fmla="*/ 518 w 519"/>
              <a:gd name="T3" fmla="*/ 259 h 520"/>
              <a:gd name="T4" fmla="*/ 259 w 519"/>
              <a:gd name="T5" fmla="*/ 519 h 520"/>
              <a:gd name="T6" fmla="*/ 259 w 519"/>
              <a:gd name="T7" fmla="*/ 519 h 520"/>
              <a:gd name="T8" fmla="*/ 0 w 519"/>
              <a:gd name="T9" fmla="*/ 259 h 520"/>
              <a:gd name="T10" fmla="*/ 0 w 519"/>
              <a:gd name="T11" fmla="*/ 259 h 520"/>
              <a:gd name="T12" fmla="*/ 259 w 519"/>
              <a:gd name="T13" fmla="*/ 0 h 520"/>
              <a:gd name="T14" fmla="*/ 259 w 519"/>
              <a:gd name="T15" fmla="*/ 0 h 520"/>
              <a:gd name="T16" fmla="*/ 518 w 519"/>
              <a:gd name="T17" fmla="*/ 25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9" h="520">
                <a:moveTo>
                  <a:pt x="518" y="259"/>
                </a:moveTo>
                <a:lnTo>
                  <a:pt x="518" y="259"/>
                </a:lnTo>
                <a:cubicBezTo>
                  <a:pt x="518" y="402"/>
                  <a:pt x="402" y="519"/>
                  <a:pt x="259" y="519"/>
                </a:cubicBezTo>
                <a:lnTo>
                  <a:pt x="259" y="519"/>
                </a:lnTo>
                <a:cubicBezTo>
                  <a:pt x="116" y="519"/>
                  <a:pt x="0" y="402"/>
                  <a:pt x="0" y="259"/>
                </a:cubicBezTo>
                <a:lnTo>
                  <a:pt x="0" y="259"/>
                </a:lnTo>
                <a:cubicBezTo>
                  <a:pt x="0" y="116"/>
                  <a:pt x="116" y="0"/>
                  <a:pt x="259" y="0"/>
                </a:cubicBezTo>
                <a:lnTo>
                  <a:pt x="259" y="0"/>
                </a:lnTo>
                <a:cubicBezTo>
                  <a:pt x="402" y="0"/>
                  <a:pt x="518" y="116"/>
                  <a:pt x="518" y="259"/>
                </a:cubicBezTo>
              </a:path>
            </a:pathLst>
          </a:custGeom>
          <a:solidFill>
            <a:schemeClr val="accent1"/>
          </a:solidFill>
          <a:ln>
            <a:noFill/>
          </a:ln>
          <a:effectLst/>
        </p:spPr>
        <p:txBody>
          <a:bodyPr wrap="none" anchor="ctr"/>
          <a:lstStyle/>
          <a:p>
            <a:endParaRPr lang="en-US" sz="1350">
              <a:latin typeface="Oswald" pitchFamily="2" charset="77"/>
            </a:endParaRPr>
          </a:p>
        </p:txBody>
      </p:sp>
      <p:sp>
        <p:nvSpPr>
          <p:cNvPr id="35" name="Freeform 383">
            <a:extLst>
              <a:ext uri="{FF2B5EF4-FFF2-40B4-BE49-F238E27FC236}">
                <a16:creationId xmlns:a16="http://schemas.microsoft.com/office/drawing/2014/main" id="{23182E0E-3D4E-1FDD-3BA4-A3E9C775029E}"/>
              </a:ext>
            </a:extLst>
          </p:cNvPr>
          <p:cNvSpPr>
            <a:spLocks noChangeArrowheads="1"/>
          </p:cNvSpPr>
          <p:nvPr/>
        </p:nvSpPr>
        <p:spPr bwMode="auto">
          <a:xfrm>
            <a:off x="5586436" y="3608815"/>
            <a:ext cx="243068" cy="243067"/>
          </a:xfrm>
          <a:custGeom>
            <a:avLst/>
            <a:gdLst>
              <a:gd name="T0" fmla="*/ 518 w 519"/>
              <a:gd name="T1" fmla="*/ 259 h 520"/>
              <a:gd name="T2" fmla="*/ 518 w 519"/>
              <a:gd name="T3" fmla="*/ 259 h 520"/>
              <a:gd name="T4" fmla="*/ 259 w 519"/>
              <a:gd name="T5" fmla="*/ 519 h 520"/>
              <a:gd name="T6" fmla="*/ 259 w 519"/>
              <a:gd name="T7" fmla="*/ 519 h 520"/>
              <a:gd name="T8" fmla="*/ 0 w 519"/>
              <a:gd name="T9" fmla="*/ 259 h 520"/>
              <a:gd name="T10" fmla="*/ 0 w 519"/>
              <a:gd name="T11" fmla="*/ 259 h 520"/>
              <a:gd name="T12" fmla="*/ 259 w 519"/>
              <a:gd name="T13" fmla="*/ 0 h 520"/>
              <a:gd name="T14" fmla="*/ 259 w 519"/>
              <a:gd name="T15" fmla="*/ 0 h 520"/>
              <a:gd name="T16" fmla="*/ 518 w 519"/>
              <a:gd name="T17" fmla="*/ 25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9" h="520">
                <a:moveTo>
                  <a:pt x="518" y="259"/>
                </a:moveTo>
                <a:lnTo>
                  <a:pt x="518" y="259"/>
                </a:lnTo>
                <a:cubicBezTo>
                  <a:pt x="518" y="402"/>
                  <a:pt x="402" y="519"/>
                  <a:pt x="259" y="519"/>
                </a:cubicBezTo>
                <a:lnTo>
                  <a:pt x="259" y="519"/>
                </a:lnTo>
                <a:cubicBezTo>
                  <a:pt x="116" y="519"/>
                  <a:pt x="0" y="402"/>
                  <a:pt x="0" y="259"/>
                </a:cubicBezTo>
                <a:lnTo>
                  <a:pt x="0" y="259"/>
                </a:lnTo>
                <a:cubicBezTo>
                  <a:pt x="0" y="116"/>
                  <a:pt x="116" y="0"/>
                  <a:pt x="259" y="0"/>
                </a:cubicBezTo>
                <a:lnTo>
                  <a:pt x="259" y="0"/>
                </a:lnTo>
                <a:cubicBezTo>
                  <a:pt x="402" y="0"/>
                  <a:pt x="518" y="116"/>
                  <a:pt x="518" y="259"/>
                </a:cubicBezTo>
              </a:path>
            </a:pathLst>
          </a:custGeom>
          <a:solidFill>
            <a:schemeClr val="bg1">
              <a:lumMod val="50000"/>
            </a:schemeClr>
          </a:solidFill>
          <a:ln>
            <a:noFill/>
          </a:ln>
          <a:effectLst/>
        </p:spPr>
        <p:txBody>
          <a:bodyPr wrap="none" anchor="ctr"/>
          <a:lstStyle/>
          <a:p>
            <a:endParaRPr lang="en-US" sz="1350">
              <a:latin typeface="Oswald" pitchFamily="2" charset="77"/>
            </a:endParaRPr>
          </a:p>
        </p:txBody>
      </p:sp>
      <p:sp>
        <p:nvSpPr>
          <p:cNvPr id="36" name="Freeform 384">
            <a:extLst>
              <a:ext uri="{FF2B5EF4-FFF2-40B4-BE49-F238E27FC236}">
                <a16:creationId xmlns:a16="http://schemas.microsoft.com/office/drawing/2014/main" id="{42B9B782-47CE-6AF1-CE2C-F93E879E77F3}"/>
              </a:ext>
            </a:extLst>
          </p:cNvPr>
          <p:cNvSpPr>
            <a:spLocks noChangeArrowheads="1"/>
          </p:cNvSpPr>
          <p:nvPr/>
        </p:nvSpPr>
        <p:spPr bwMode="auto">
          <a:xfrm>
            <a:off x="4175411" y="3097962"/>
            <a:ext cx="251307" cy="218349"/>
          </a:xfrm>
          <a:custGeom>
            <a:avLst/>
            <a:gdLst>
              <a:gd name="T0" fmla="*/ 270 w 540"/>
              <a:gd name="T1" fmla="*/ 0 h 469"/>
              <a:gd name="T2" fmla="*/ 0 w 540"/>
              <a:gd name="T3" fmla="*/ 468 h 469"/>
              <a:gd name="T4" fmla="*/ 539 w 540"/>
              <a:gd name="T5" fmla="*/ 468 h 469"/>
              <a:gd name="T6" fmla="*/ 270 w 540"/>
              <a:gd name="T7" fmla="*/ 0 h 469"/>
            </a:gdLst>
            <a:ahLst/>
            <a:cxnLst>
              <a:cxn ang="0">
                <a:pos x="T0" y="T1"/>
              </a:cxn>
              <a:cxn ang="0">
                <a:pos x="T2" y="T3"/>
              </a:cxn>
              <a:cxn ang="0">
                <a:pos x="T4" y="T5"/>
              </a:cxn>
              <a:cxn ang="0">
                <a:pos x="T6" y="T7"/>
              </a:cxn>
            </a:cxnLst>
            <a:rect l="0" t="0" r="r" b="b"/>
            <a:pathLst>
              <a:path w="540" h="469">
                <a:moveTo>
                  <a:pt x="270" y="0"/>
                </a:moveTo>
                <a:lnTo>
                  <a:pt x="0" y="468"/>
                </a:lnTo>
                <a:lnTo>
                  <a:pt x="539" y="468"/>
                </a:lnTo>
                <a:lnTo>
                  <a:pt x="270" y="0"/>
                </a:lnTo>
              </a:path>
            </a:pathLst>
          </a:custGeom>
          <a:solidFill>
            <a:srgbClr val="FFFF00"/>
          </a:solidFill>
          <a:ln>
            <a:solidFill>
              <a:srgbClr val="FFFF00"/>
            </a:solidFill>
          </a:ln>
          <a:effectLst/>
        </p:spPr>
        <p:txBody>
          <a:bodyPr wrap="none" anchor="ctr"/>
          <a:lstStyle/>
          <a:p>
            <a:endParaRPr lang="en-US" sz="1350">
              <a:latin typeface="Oswald" pitchFamily="2" charset="77"/>
            </a:endParaRPr>
          </a:p>
        </p:txBody>
      </p:sp>
      <p:sp>
        <p:nvSpPr>
          <p:cNvPr id="37" name="Freeform 385">
            <a:extLst>
              <a:ext uri="{FF2B5EF4-FFF2-40B4-BE49-F238E27FC236}">
                <a16:creationId xmlns:a16="http://schemas.microsoft.com/office/drawing/2014/main" id="{22E8ABC7-684A-8F27-AC1D-26B57C70295A}"/>
              </a:ext>
            </a:extLst>
          </p:cNvPr>
          <p:cNvSpPr>
            <a:spLocks noChangeArrowheads="1"/>
          </p:cNvSpPr>
          <p:nvPr/>
        </p:nvSpPr>
        <p:spPr bwMode="auto">
          <a:xfrm>
            <a:off x="3050708" y="3820982"/>
            <a:ext cx="253366" cy="220408"/>
          </a:xfrm>
          <a:custGeom>
            <a:avLst/>
            <a:gdLst>
              <a:gd name="T0" fmla="*/ 0 w 542"/>
              <a:gd name="T1" fmla="*/ 0 h 470"/>
              <a:gd name="T2" fmla="*/ 270 w 542"/>
              <a:gd name="T3" fmla="*/ 469 h 470"/>
              <a:gd name="T4" fmla="*/ 541 w 542"/>
              <a:gd name="T5" fmla="*/ 0 h 470"/>
              <a:gd name="T6" fmla="*/ 0 w 542"/>
              <a:gd name="T7" fmla="*/ 0 h 470"/>
            </a:gdLst>
            <a:ahLst/>
            <a:cxnLst>
              <a:cxn ang="0">
                <a:pos x="T0" y="T1"/>
              </a:cxn>
              <a:cxn ang="0">
                <a:pos x="T2" y="T3"/>
              </a:cxn>
              <a:cxn ang="0">
                <a:pos x="T4" y="T5"/>
              </a:cxn>
              <a:cxn ang="0">
                <a:pos x="T6" y="T7"/>
              </a:cxn>
            </a:cxnLst>
            <a:rect l="0" t="0" r="r" b="b"/>
            <a:pathLst>
              <a:path w="542" h="470">
                <a:moveTo>
                  <a:pt x="0" y="0"/>
                </a:moveTo>
                <a:lnTo>
                  <a:pt x="270" y="469"/>
                </a:lnTo>
                <a:lnTo>
                  <a:pt x="541" y="0"/>
                </a:lnTo>
                <a:lnTo>
                  <a:pt x="0" y="0"/>
                </a:lnTo>
              </a:path>
            </a:pathLst>
          </a:custGeom>
          <a:solidFill>
            <a:schemeClr val="accent1"/>
          </a:solidFill>
          <a:ln>
            <a:noFill/>
          </a:ln>
          <a:effectLst/>
        </p:spPr>
        <p:txBody>
          <a:bodyPr wrap="none" anchor="ctr"/>
          <a:lstStyle/>
          <a:p>
            <a:endParaRPr lang="en-US" sz="1350">
              <a:latin typeface="Oswald" pitchFamily="2" charset="77"/>
            </a:endParaRPr>
          </a:p>
        </p:txBody>
      </p:sp>
      <p:sp>
        <p:nvSpPr>
          <p:cNvPr id="38" name="Freeform 386">
            <a:extLst>
              <a:ext uri="{FF2B5EF4-FFF2-40B4-BE49-F238E27FC236}">
                <a16:creationId xmlns:a16="http://schemas.microsoft.com/office/drawing/2014/main" id="{CAEC1470-5220-D6F8-DDE3-C41C370314DD}"/>
              </a:ext>
            </a:extLst>
          </p:cNvPr>
          <p:cNvSpPr>
            <a:spLocks noChangeArrowheads="1"/>
          </p:cNvSpPr>
          <p:nvPr/>
        </p:nvSpPr>
        <p:spPr bwMode="auto">
          <a:xfrm>
            <a:off x="5298052" y="3820982"/>
            <a:ext cx="253367" cy="220408"/>
          </a:xfrm>
          <a:custGeom>
            <a:avLst/>
            <a:gdLst>
              <a:gd name="T0" fmla="*/ 540 w 541"/>
              <a:gd name="T1" fmla="*/ 0 h 470"/>
              <a:gd name="T2" fmla="*/ 270 w 541"/>
              <a:gd name="T3" fmla="*/ 469 h 470"/>
              <a:gd name="T4" fmla="*/ 0 w 541"/>
              <a:gd name="T5" fmla="*/ 0 h 470"/>
              <a:gd name="T6" fmla="*/ 540 w 541"/>
              <a:gd name="T7" fmla="*/ 0 h 470"/>
            </a:gdLst>
            <a:ahLst/>
            <a:cxnLst>
              <a:cxn ang="0">
                <a:pos x="T0" y="T1"/>
              </a:cxn>
              <a:cxn ang="0">
                <a:pos x="T2" y="T3"/>
              </a:cxn>
              <a:cxn ang="0">
                <a:pos x="T4" y="T5"/>
              </a:cxn>
              <a:cxn ang="0">
                <a:pos x="T6" y="T7"/>
              </a:cxn>
            </a:cxnLst>
            <a:rect l="0" t="0" r="r" b="b"/>
            <a:pathLst>
              <a:path w="541" h="470">
                <a:moveTo>
                  <a:pt x="540" y="0"/>
                </a:moveTo>
                <a:lnTo>
                  <a:pt x="270" y="469"/>
                </a:lnTo>
                <a:lnTo>
                  <a:pt x="0" y="0"/>
                </a:lnTo>
                <a:lnTo>
                  <a:pt x="540" y="0"/>
                </a:lnTo>
              </a:path>
            </a:pathLst>
          </a:custGeom>
          <a:solidFill>
            <a:schemeClr val="bg1">
              <a:lumMod val="50000"/>
            </a:schemeClr>
          </a:solidFill>
          <a:ln>
            <a:noFill/>
          </a:ln>
          <a:effectLst/>
        </p:spPr>
        <p:txBody>
          <a:bodyPr wrap="none" anchor="ctr"/>
          <a:lstStyle/>
          <a:p>
            <a:endParaRPr lang="en-US" sz="1350">
              <a:latin typeface="Oswald" pitchFamily="2" charset="77"/>
            </a:endParaRPr>
          </a:p>
        </p:txBody>
      </p:sp>
      <p:sp>
        <p:nvSpPr>
          <p:cNvPr id="40" name="TextBox 39">
            <a:extLst>
              <a:ext uri="{FF2B5EF4-FFF2-40B4-BE49-F238E27FC236}">
                <a16:creationId xmlns:a16="http://schemas.microsoft.com/office/drawing/2014/main" id="{B27BB2D6-07FB-AC83-CC6C-F787FCBA383B}"/>
              </a:ext>
            </a:extLst>
          </p:cNvPr>
          <p:cNvSpPr txBox="1"/>
          <p:nvPr/>
        </p:nvSpPr>
        <p:spPr>
          <a:xfrm>
            <a:off x="204597" y="1903086"/>
            <a:ext cx="2475385" cy="2031325"/>
          </a:xfrm>
          <a:prstGeom prst="rect">
            <a:avLst/>
          </a:prstGeom>
          <a:noFill/>
        </p:spPr>
        <p:txBody>
          <a:bodyPr wrap="square" rtlCol="0">
            <a:spAutoFit/>
          </a:bodyPr>
          <a:lstStyle/>
          <a:p>
            <a:pPr marL="0" indent="0" algn="ctr">
              <a:buNone/>
            </a:pPr>
            <a:r>
              <a:rPr lang="en-US" sz="1800" b="1">
                <a:solidFill>
                  <a:schemeClr val="bg1"/>
                </a:solidFill>
                <a:latin typeface="Calibri" panose="020F0502020204030204" pitchFamily="34" charset="0"/>
                <a:ea typeface="Calibri" panose="020F0502020204030204" pitchFamily="34" charset="0"/>
                <a:cs typeface="Calibri" panose="020F0502020204030204" pitchFamily="34" charset="0"/>
              </a:rPr>
              <a:t>Provide a direct and accessible channel for registered refugees and asylum seekers to communicate their needs, concerns, and experiences to UNHCR</a:t>
            </a:r>
            <a:r>
              <a:rPr lang="en-US" b="1">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
        <p:nvSpPr>
          <p:cNvPr id="42" name="TextBox 41">
            <a:extLst>
              <a:ext uri="{FF2B5EF4-FFF2-40B4-BE49-F238E27FC236}">
                <a16:creationId xmlns:a16="http://schemas.microsoft.com/office/drawing/2014/main" id="{FBDFC207-FEB1-6520-33C0-63152D5BB111}"/>
              </a:ext>
            </a:extLst>
          </p:cNvPr>
          <p:cNvSpPr txBox="1"/>
          <p:nvPr/>
        </p:nvSpPr>
        <p:spPr>
          <a:xfrm>
            <a:off x="3212120" y="657171"/>
            <a:ext cx="2267482" cy="1631216"/>
          </a:xfrm>
          <a:prstGeom prst="rect">
            <a:avLst/>
          </a:prstGeom>
          <a:noFill/>
        </p:spPr>
        <p:txBody>
          <a:bodyPr wrap="square" rtlCol="0">
            <a:spAutoFit/>
          </a:bodyPr>
          <a:lstStyle/>
          <a:p>
            <a:pPr marL="0" indent="0" algn="ctr">
              <a:buNone/>
            </a:pPr>
            <a:r>
              <a:rPr lang="en-US" sz="2000" b="1">
                <a:solidFill>
                  <a:schemeClr val="tx1"/>
                </a:solidFill>
                <a:latin typeface="Calibri" panose="020F0502020204030204" pitchFamily="34" charset="0"/>
                <a:ea typeface="Calibri" panose="020F0502020204030204" pitchFamily="34" charset="0"/>
                <a:cs typeface="Calibri" panose="020F0502020204030204" pitchFamily="34" charset="0"/>
              </a:rPr>
              <a:t>Serve as one of the complaint and feedback mechanisms used by the UNHCR.</a:t>
            </a:r>
          </a:p>
        </p:txBody>
      </p:sp>
      <p:sp>
        <p:nvSpPr>
          <p:cNvPr id="44" name="TextBox 43">
            <a:extLst>
              <a:ext uri="{FF2B5EF4-FFF2-40B4-BE49-F238E27FC236}">
                <a16:creationId xmlns:a16="http://schemas.microsoft.com/office/drawing/2014/main" id="{2DF292F5-D483-AA2A-5C3B-8B77F10DA2D9}"/>
              </a:ext>
            </a:extLst>
          </p:cNvPr>
          <p:cNvSpPr txBox="1"/>
          <p:nvPr/>
        </p:nvSpPr>
        <p:spPr>
          <a:xfrm>
            <a:off x="6308697" y="1798170"/>
            <a:ext cx="2282588" cy="2308324"/>
          </a:xfrm>
          <a:prstGeom prst="rect">
            <a:avLst/>
          </a:prstGeom>
          <a:noFill/>
        </p:spPr>
        <p:txBody>
          <a:bodyPr wrap="square" rtlCol="0">
            <a:spAutoFit/>
          </a:bodyPr>
          <a:lstStyle/>
          <a:p>
            <a:pPr marL="0" indent="0" algn="ctr">
              <a:buNone/>
            </a:pPr>
            <a:r>
              <a:rPr lang="en-US" sz="1800" b="1">
                <a:solidFill>
                  <a:schemeClr val="bg1"/>
                </a:solidFill>
                <a:latin typeface="Calibri" panose="020F0502020204030204" pitchFamily="34" charset="0"/>
                <a:ea typeface="Calibri" panose="020F0502020204030204" pitchFamily="34" charset="0"/>
                <a:cs typeface="Calibri" panose="020F0502020204030204" pitchFamily="34" charset="0"/>
              </a:rPr>
              <a:t>Strengthen the relationship between UNHCR and refugees, improve the quality of services provided, and ensure that the needs of refugees are met effectively.</a:t>
            </a:r>
          </a:p>
        </p:txBody>
      </p:sp>
      <p:sp>
        <p:nvSpPr>
          <p:cNvPr id="45" name="TextBox 44">
            <a:extLst>
              <a:ext uri="{FF2B5EF4-FFF2-40B4-BE49-F238E27FC236}">
                <a16:creationId xmlns:a16="http://schemas.microsoft.com/office/drawing/2014/main" id="{63587EBB-7EF9-71B6-BBB3-AD340C95A18C}"/>
              </a:ext>
            </a:extLst>
          </p:cNvPr>
          <p:cNvSpPr txBox="1"/>
          <p:nvPr/>
        </p:nvSpPr>
        <p:spPr>
          <a:xfrm>
            <a:off x="3426244" y="3964447"/>
            <a:ext cx="1809553" cy="461665"/>
          </a:xfrm>
          <a:prstGeom prst="rect">
            <a:avLst/>
          </a:prstGeom>
          <a:noFill/>
        </p:spPr>
        <p:txBody>
          <a:bodyPr wrap="square" rtlCol="0" anchor="ctr">
            <a:spAutoFit/>
          </a:bodyPr>
          <a:lstStyle/>
          <a:p>
            <a:pPr algn="ctr"/>
            <a:r>
              <a:rPr lang="en-US" sz="2400" b="1" spc="-11">
                <a:latin typeface="Calibri" panose="020F0502020204030204" pitchFamily="34" charset="0"/>
                <a:ea typeface="Calibri" panose="020F0502020204030204" pitchFamily="34" charset="0"/>
                <a:cs typeface="Calibri" panose="020F0502020204030204" pitchFamily="34" charset="0"/>
              </a:rPr>
              <a:t>Objectives</a:t>
            </a:r>
            <a:endParaRPr lang="en-US" sz="1600" b="1" spc="-11">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16169BF-0A62-4032-D00F-B0C9147D172A}"/>
              </a:ext>
            </a:extLst>
          </p:cNvPr>
          <p:cNvPicPr>
            <a:picLocks noChangeAspect="1"/>
          </p:cNvPicPr>
          <p:nvPr/>
        </p:nvPicPr>
        <p:blipFill>
          <a:blip r:embed="rId2"/>
          <a:stretch>
            <a:fillRect/>
          </a:stretch>
        </p:blipFill>
        <p:spPr>
          <a:xfrm>
            <a:off x="0" y="4531266"/>
            <a:ext cx="1861338" cy="612120"/>
          </a:xfrm>
          <a:prstGeom prst="rect">
            <a:avLst/>
          </a:prstGeom>
          <a:noFill/>
        </p:spPr>
      </p:pic>
    </p:spTree>
    <p:extLst>
      <p:ext uri="{BB962C8B-B14F-4D97-AF65-F5344CB8AC3E}">
        <p14:creationId xmlns:p14="http://schemas.microsoft.com/office/powerpoint/2010/main" val="1184866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22C10-CED5-FAC0-3C0F-F46A9F1E54CD}"/>
              </a:ext>
            </a:extLst>
          </p:cNvPr>
          <p:cNvSpPr>
            <a:spLocks noGrp="1"/>
          </p:cNvSpPr>
          <p:nvPr>
            <p:ph type="title"/>
          </p:nvPr>
        </p:nvSpPr>
        <p:spPr>
          <a:xfrm>
            <a:off x="209034" y="204348"/>
            <a:ext cx="8754312" cy="552357"/>
          </a:xfrm>
        </p:spPr>
        <p:txBody>
          <a:bodyPr anchor="b">
            <a:normAutofit/>
          </a:bodyPr>
          <a:lstStyle/>
          <a:p>
            <a:r>
              <a:rPr lang="en-US" sz="3000">
                <a:latin typeface="Calibri"/>
                <a:ea typeface="Calibri" panose="020F0502020204030204" pitchFamily="34" charset="0"/>
                <a:cs typeface="Calibri"/>
              </a:rPr>
              <a:t>Agenda</a:t>
            </a:r>
          </a:p>
        </p:txBody>
      </p:sp>
      <p:sp>
        <p:nvSpPr>
          <p:cNvPr id="3" name="Content Placeholder 2">
            <a:extLst>
              <a:ext uri="{FF2B5EF4-FFF2-40B4-BE49-F238E27FC236}">
                <a16:creationId xmlns:a16="http://schemas.microsoft.com/office/drawing/2014/main" id="{52751937-6501-2A8D-342C-225434EF2B1C}"/>
              </a:ext>
            </a:extLst>
          </p:cNvPr>
          <p:cNvSpPr>
            <a:spLocks noGrp="1"/>
          </p:cNvSpPr>
          <p:nvPr>
            <p:ph sz="half" idx="1"/>
          </p:nvPr>
        </p:nvSpPr>
        <p:spPr>
          <a:xfrm>
            <a:off x="493059" y="1063344"/>
            <a:ext cx="6633882" cy="2997667"/>
          </a:xfrm>
        </p:spPr>
        <p:txBody>
          <a:bodyPr>
            <a:normAutofit/>
          </a:bodyPr>
          <a:lstStyle/>
          <a:p>
            <a:pPr marL="457200" indent="-457200">
              <a:lnSpc>
                <a:spcPct val="90000"/>
              </a:lnSpc>
              <a:buFont typeface="+mj-lt"/>
              <a:buAutoNum type="arabicPeriod"/>
            </a:pPr>
            <a:r>
              <a:rPr lang="en-US" sz="2000">
                <a:latin typeface="Calibri"/>
                <a:ea typeface="Calibri"/>
                <a:cs typeface="Calibri"/>
              </a:rPr>
              <a:t>Welcome and Introductions</a:t>
            </a:r>
          </a:p>
          <a:p>
            <a:pPr marL="457200" indent="-457200">
              <a:lnSpc>
                <a:spcPct val="90000"/>
              </a:lnSpc>
              <a:buFont typeface="+mj-lt"/>
              <a:buAutoNum type="arabicPeriod"/>
            </a:pPr>
            <a:r>
              <a:rPr lang="en-US" sz="2000">
                <a:latin typeface="Calibri"/>
                <a:ea typeface="Calibri"/>
                <a:cs typeface="Calibri"/>
              </a:rPr>
              <a:t>UNHCR MENA AAP Toolkit Chapter IV: FCRM</a:t>
            </a:r>
          </a:p>
          <a:p>
            <a:pPr marL="457200" indent="-457200">
              <a:lnSpc>
                <a:spcPct val="90000"/>
              </a:lnSpc>
              <a:buFont typeface="+mj-lt"/>
              <a:buAutoNum type="arabicPeriod"/>
            </a:pPr>
            <a:r>
              <a:rPr lang="en-US" sz="2000">
                <a:latin typeface="Calibri"/>
                <a:ea typeface="Calibri"/>
                <a:cs typeface="Calibri"/>
              </a:rPr>
              <a:t>MENA FCRM SOP template</a:t>
            </a:r>
          </a:p>
          <a:p>
            <a:pPr marL="457200" indent="-457200">
              <a:lnSpc>
                <a:spcPct val="90000"/>
              </a:lnSpc>
              <a:buFont typeface="+mj-lt"/>
              <a:buAutoNum type="arabicPeriod"/>
            </a:pPr>
            <a:r>
              <a:rPr lang="en-US" sz="2000">
                <a:latin typeface="Calibri"/>
                <a:ea typeface="Calibri"/>
                <a:cs typeface="Calibri"/>
              </a:rPr>
              <a:t>Digitalization of AAP through RAIS (Iraq)</a:t>
            </a:r>
          </a:p>
          <a:p>
            <a:pPr indent="-457200">
              <a:lnSpc>
                <a:spcPct val="90000"/>
              </a:lnSpc>
              <a:buFont typeface="+mj-lt"/>
              <a:buAutoNum type="arabicPeriod"/>
            </a:pPr>
            <a:r>
              <a:rPr lang="en-US" sz="2000">
                <a:latin typeface="Calibri"/>
                <a:ea typeface="Calibri"/>
                <a:cs typeface="Calibri"/>
              </a:rPr>
              <a:t>Helpline SOP: (Jordan)</a:t>
            </a:r>
          </a:p>
          <a:p>
            <a:pPr indent="-457200">
              <a:lnSpc>
                <a:spcPct val="90000"/>
              </a:lnSpc>
              <a:buFont typeface="+mj-lt"/>
              <a:buAutoNum type="arabicPeriod"/>
            </a:pPr>
            <a:r>
              <a:rPr lang="en-US" sz="2000">
                <a:latin typeface="Calibri"/>
                <a:ea typeface="Calibri"/>
                <a:cs typeface="Calibri"/>
              </a:rPr>
              <a:t>Questions &amp; Answers</a:t>
            </a:r>
          </a:p>
        </p:txBody>
      </p:sp>
      <p:pic>
        <p:nvPicPr>
          <p:cNvPr id="5" name="Picture 2">
            <a:extLst>
              <a:ext uri="{FF2B5EF4-FFF2-40B4-BE49-F238E27FC236}">
                <a16:creationId xmlns:a16="http://schemas.microsoft.com/office/drawing/2014/main" id="{A6B2C83C-60F9-2454-B53E-ADA6E7BAA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5937"/>
            <a:ext cx="1702904" cy="6375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205E411-6673-B311-566D-057DE00844C5}"/>
              </a:ext>
            </a:extLst>
          </p:cNvPr>
          <p:cNvPicPr>
            <a:picLocks noChangeAspect="1"/>
          </p:cNvPicPr>
          <p:nvPr/>
        </p:nvPicPr>
        <p:blipFill>
          <a:blip r:embed="rId4"/>
          <a:stretch>
            <a:fillRect/>
          </a:stretch>
        </p:blipFill>
        <p:spPr>
          <a:xfrm>
            <a:off x="6761014" y="950434"/>
            <a:ext cx="2113722" cy="2724278"/>
          </a:xfrm>
          <a:prstGeom prst="rect">
            <a:avLst/>
          </a:prstGeom>
          <a:noFill/>
        </p:spPr>
      </p:pic>
    </p:spTree>
    <p:extLst>
      <p:ext uri="{BB962C8B-B14F-4D97-AF65-F5344CB8AC3E}">
        <p14:creationId xmlns:p14="http://schemas.microsoft.com/office/powerpoint/2010/main" val="190276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5C237B-8A4F-FA4E-AE75-C460F8AFEAA7}"/>
              </a:ext>
            </a:extLst>
          </p:cNvPr>
          <p:cNvSpPr txBox="1"/>
          <p:nvPr/>
        </p:nvSpPr>
        <p:spPr>
          <a:xfrm>
            <a:off x="131934" y="74497"/>
            <a:ext cx="4207432" cy="523220"/>
          </a:xfrm>
          <a:prstGeom prst="rect">
            <a:avLst/>
          </a:prstGeom>
          <a:noFill/>
        </p:spPr>
        <p:txBody>
          <a:bodyPr wrap="square">
            <a:spAutoFit/>
          </a:bodyPr>
          <a:lstStyle/>
          <a:p>
            <a:r>
              <a:rPr lang="en-US" sz="2800" b="1">
                <a:solidFill>
                  <a:srgbClr val="0070C0"/>
                </a:solidFill>
                <a:latin typeface="Times New Roman" panose="02020603050405020304" pitchFamily="18" charset="0"/>
                <a:ea typeface="+mj-ea"/>
                <a:cs typeface="Times New Roman" panose="02020603050405020304" pitchFamily="18" charset="0"/>
              </a:rPr>
              <a:t>Implementation</a:t>
            </a:r>
            <a:endParaRPr lang="en-BI" sz="1100" b="1">
              <a:solidFill>
                <a:srgbClr val="0070C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ED0F19F-A653-4C9C-1FA3-CCA4FC378392}"/>
              </a:ext>
            </a:extLst>
          </p:cNvPr>
          <p:cNvPicPr>
            <a:picLocks noChangeAspect="1"/>
          </p:cNvPicPr>
          <p:nvPr/>
        </p:nvPicPr>
        <p:blipFill>
          <a:blip r:embed="rId2"/>
          <a:stretch>
            <a:fillRect/>
          </a:stretch>
        </p:blipFill>
        <p:spPr>
          <a:xfrm>
            <a:off x="0" y="4531266"/>
            <a:ext cx="1861338" cy="612120"/>
          </a:xfrm>
          <a:prstGeom prst="rect">
            <a:avLst/>
          </a:prstGeom>
          <a:noFill/>
        </p:spPr>
      </p:pic>
      <p:pic>
        <p:nvPicPr>
          <p:cNvPr id="3074" name="Picture 2">
            <a:extLst>
              <a:ext uri="{FF2B5EF4-FFF2-40B4-BE49-F238E27FC236}">
                <a16:creationId xmlns:a16="http://schemas.microsoft.com/office/drawing/2014/main" id="{E0EB4000-CC72-9CD8-1545-4E1AEA6D9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4063"/>
            <a:ext cx="9144000" cy="363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76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4F73C0C-1648-B460-76C3-2C9ABBADB9EC}"/>
              </a:ext>
            </a:extLst>
          </p:cNvPr>
          <p:cNvSpPr txBox="1">
            <a:spLocks/>
          </p:cNvSpPr>
          <p:nvPr/>
        </p:nvSpPr>
        <p:spPr>
          <a:xfrm>
            <a:off x="134264" y="103285"/>
            <a:ext cx="3809086" cy="632996"/>
          </a:xfrm>
          <a:prstGeom prst="rect">
            <a:avLst/>
          </a:prstGeom>
        </p:spPr>
        <p:txBody>
          <a:bodyPr>
            <a:norm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Font typeface="Arial"/>
              <a:buNone/>
            </a:pPr>
            <a:r>
              <a:rPr lang="en-GB" sz="2400" b="1">
                <a:solidFill>
                  <a:srgbClr val="0070C0"/>
                </a:solidFill>
                <a:latin typeface="Times New Roman" panose="02020603050405020304" pitchFamily="18" charset="0"/>
                <a:ea typeface="+mj-ea"/>
                <a:cs typeface="Times New Roman" panose="02020603050405020304" pitchFamily="18" charset="0"/>
              </a:rPr>
              <a:t>Technical Infrastructure</a:t>
            </a:r>
          </a:p>
        </p:txBody>
      </p:sp>
      <p:grpSp>
        <p:nvGrpSpPr>
          <p:cNvPr id="6" name="Group 5">
            <a:extLst>
              <a:ext uri="{FF2B5EF4-FFF2-40B4-BE49-F238E27FC236}">
                <a16:creationId xmlns:a16="http://schemas.microsoft.com/office/drawing/2014/main" id="{A34B802F-8F96-D187-2C1F-0FCD25078245}"/>
              </a:ext>
            </a:extLst>
          </p:cNvPr>
          <p:cNvGrpSpPr/>
          <p:nvPr/>
        </p:nvGrpSpPr>
        <p:grpSpPr>
          <a:xfrm>
            <a:off x="2476833" y="1853404"/>
            <a:ext cx="1971207" cy="1722781"/>
            <a:chOff x="6667285" y="5675467"/>
            <a:chExt cx="5256553" cy="4594083"/>
          </a:xfrm>
        </p:grpSpPr>
        <p:sp>
          <p:nvSpPr>
            <p:cNvPr id="7" name="Freeform 5">
              <a:extLst>
                <a:ext uri="{FF2B5EF4-FFF2-40B4-BE49-F238E27FC236}">
                  <a16:creationId xmlns:a16="http://schemas.microsoft.com/office/drawing/2014/main" id="{C6CFEF09-A2E9-75F7-A1B4-8CB9DC622A14}"/>
                </a:ext>
              </a:extLst>
            </p:cNvPr>
            <p:cNvSpPr>
              <a:spLocks noChangeArrowheads="1"/>
            </p:cNvSpPr>
            <p:nvPr/>
          </p:nvSpPr>
          <p:spPr bwMode="auto">
            <a:xfrm>
              <a:off x="6667285" y="5675467"/>
              <a:ext cx="5256553" cy="4594083"/>
            </a:xfrm>
            <a:custGeom>
              <a:avLst/>
              <a:gdLst>
                <a:gd name="T0" fmla="*/ 8046 w 8047"/>
                <a:gd name="T1" fmla="*/ 3516 h 7033"/>
                <a:gd name="T2" fmla="*/ 5781 w 8047"/>
                <a:gd name="T3" fmla="*/ 1251 h 7033"/>
                <a:gd name="T4" fmla="*/ 5781 w 8047"/>
                <a:gd name="T5" fmla="*/ 1251 h 7033"/>
                <a:gd name="T6" fmla="*/ 1251 w 8047"/>
                <a:gd name="T7" fmla="*/ 1251 h 7033"/>
                <a:gd name="T8" fmla="*/ 1251 w 8047"/>
                <a:gd name="T9" fmla="*/ 1251 h 7033"/>
                <a:gd name="T10" fmla="*/ 1251 w 8047"/>
                <a:gd name="T11" fmla="*/ 5781 h 7033"/>
                <a:gd name="T12" fmla="*/ 1251 w 8047"/>
                <a:gd name="T13" fmla="*/ 5781 h 7033"/>
                <a:gd name="T14" fmla="*/ 5781 w 8047"/>
                <a:gd name="T15" fmla="*/ 5781 h 7033"/>
                <a:gd name="T16" fmla="*/ 8046 w 8047"/>
                <a:gd name="T17" fmla="*/ 3516 h 7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7" h="7033">
                  <a:moveTo>
                    <a:pt x="8046" y="3516"/>
                  </a:moveTo>
                  <a:lnTo>
                    <a:pt x="5781" y="1251"/>
                  </a:lnTo>
                  <a:lnTo>
                    <a:pt x="5781" y="1251"/>
                  </a:lnTo>
                  <a:cubicBezTo>
                    <a:pt x="4530" y="0"/>
                    <a:pt x="2501" y="0"/>
                    <a:pt x="1251" y="1251"/>
                  </a:cubicBezTo>
                  <a:lnTo>
                    <a:pt x="1251" y="1251"/>
                  </a:lnTo>
                  <a:cubicBezTo>
                    <a:pt x="0" y="2502"/>
                    <a:pt x="0" y="4530"/>
                    <a:pt x="1251" y="5781"/>
                  </a:cubicBezTo>
                  <a:lnTo>
                    <a:pt x="1251" y="5781"/>
                  </a:lnTo>
                  <a:cubicBezTo>
                    <a:pt x="2501" y="7032"/>
                    <a:pt x="4530" y="7032"/>
                    <a:pt x="5781" y="5781"/>
                  </a:cubicBezTo>
                  <a:lnTo>
                    <a:pt x="8046" y="3516"/>
                  </a:lnTo>
                </a:path>
              </a:pathLst>
            </a:custGeom>
            <a:solidFill>
              <a:srgbClr val="FAEB00"/>
            </a:solidFill>
            <a:ln>
              <a:noFill/>
            </a:ln>
            <a:effectLst/>
          </p:spPr>
          <p:txBody>
            <a:bodyPr wrap="none" anchor="ctr"/>
            <a:lstStyle/>
            <a:p>
              <a:pPr algn="ctr"/>
              <a:endParaRPr lang="en-US" sz="2475" b="1">
                <a:solidFill>
                  <a:schemeClr val="tx1">
                    <a:lumMod val="50000"/>
                  </a:schemeClr>
                </a:solidFill>
                <a:latin typeface="Arial" panose="020B0604020202020204" pitchFamily="34" charset="0"/>
                <a:cs typeface="Arial" panose="020B0604020202020204" pitchFamily="34" charset="0"/>
              </a:endParaRPr>
            </a:p>
          </p:txBody>
        </p:sp>
        <p:sp useBgFill="1">
          <p:nvSpPr>
            <p:cNvPr id="8" name="Freeform 6">
              <a:extLst>
                <a:ext uri="{FF2B5EF4-FFF2-40B4-BE49-F238E27FC236}">
                  <a16:creationId xmlns:a16="http://schemas.microsoft.com/office/drawing/2014/main" id="{EB16555D-B34B-27F0-A8F0-FD21FB397304}"/>
                </a:ext>
              </a:extLst>
            </p:cNvPr>
            <p:cNvSpPr>
              <a:spLocks noChangeArrowheads="1"/>
            </p:cNvSpPr>
            <p:nvPr/>
          </p:nvSpPr>
          <p:spPr bwMode="auto">
            <a:xfrm>
              <a:off x="7318233" y="6326415"/>
              <a:ext cx="3295066" cy="3292187"/>
            </a:xfrm>
            <a:custGeom>
              <a:avLst/>
              <a:gdLst>
                <a:gd name="T0" fmla="*/ 4145 w 5043"/>
                <a:gd name="T1" fmla="*/ 4144 h 5041"/>
                <a:gd name="T2" fmla="*/ 4145 w 5043"/>
                <a:gd name="T3" fmla="*/ 4144 h 5041"/>
                <a:gd name="T4" fmla="*/ 897 w 5043"/>
                <a:gd name="T5" fmla="*/ 4144 h 5041"/>
                <a:gd name="T6" fmla="*/ 897 w 5043"/>
                <a:gd name="T7" fmla="*/ 4144 h 5041"/>
                <a:gd name="T8" fmla="*/ 897 w 5043"/>
                <a:gd name="T9" fmla="*/ 897 h 5041"/>
                <a:gd name="T10" fmla="*/ 897 w 5043"/>
                <a:gd name="T11" fmla="*/ 897 h 5041"/>
                <a:gd name="T12" fmla="*/ 4145 w 5043"/>
                <a:gd name="T13" fmla="*/ 897 h 5041"/>
                <a:gd name="T14" fmla="*/ 4145 w 5043"/>
                <a:gd name="T15" fmla="*/ 897 h 5041"/>
                <a:gd name="T16" fmla="*/ 4145 w 5043"/>
                <a:gd name="T17" fmla="*/ 4144 h 5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43" h="5041">
                  <a:moveTo>
                    <a:pt x="4145" y="4144"/>
                  </a:moveTo>
                  <a:lnTo>
                    <a:pt x="4145" y="4144"/>
                  </a:lnTo>
                  <a:cubicBezTo>
                    <a:pt x="3248" y="5040"/>
                    <a:pt x="1794" y="5040"/>
                    <a:pt x="897" y="4144"/>
                  </a:cubicBezTo>
                  <a:lnTo>
                    <a:pt x="897" y="4144"/>
                  </a:lnTo>
                  <a:cubicBezTo>
                    <a:pt x="0" y="3247"/>
                    <a:pt x="0" y="1794"/>
                    <a:pt x="897" y="897"/>
                  </a:cubicBezTo>
                  <a:lnTo>
                    <a:pt x="897" y="897"/>
                  </a:lnTo>
                  <a:cubicBezTo>
                    <a:pt x="1794" y="0"/>
                    <a:pt x="3248" y="0"/>
                    <a:pt x="4145" y="897"/>
                  </a:cubicBezTo>
                  <a:lnTo>
                    <a:pt x="4145" y="897"/>
                  </a:lnTo>
                  <a:cubicBezTo>
                    <a:pt x="5042" y="1794"/>
                    <a:pt x="5042" y="3247"/>
                    <a:pt x="4145" y="4144"/>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49">
                <a:latin typeface="Lato Light" panose="020F0502020204030203" pitchFamily="34" charset="0"/>
              </a:endParaRPr>
            </a:p>
          </p:txBody>
        </p:sp>
      </p:grpSp>
      <p:sp>
        <p:nvSpPr>
          <p:cNvPr id="9" name="Freeform 3">
            <a:extLst>
              <a:ext uri="{FF2B5EF4-FFF2-40B4-BE49-F238E27FC236}">
                <a16:creationId xmlns:a16="http://schemas.microsoft.com/office/drawing/2014/main" id="{6A0ED998-C62E-D30D-0FBB-52D8A49848B6}"/>
              </a:ext>
            </a:extLst>
          </p:cNvPr>
          <p:cNvSpPr>
            <a:spLocks noChangeArrowheads="1"/>
          </p:cNvSpPr>
          <p:nvPr/>
        </p:nvSpPr>
        <p:spPr bwMode="auto">
          <a:xfrm>
            <a:off x="3778505" y="842682"/>
            <a:ext cx="1549962" cy="1774626"/>
          </a:xfrm>
          <a:custGeom>
            <a:avLst/>
            <a:gdLst>
              <a:gd name="T0" fmla="*/ 3164 w 6328"/>
              <a:gd name="T1" fmla="*/ 7242 h 7243"/>
              <a:gd name="T2" fmla="*/ 1125 w 6328"/>
              <a:gd name="T3" fmla="*/ 5204 h 7243"/>
              <a:gd name="T4" fmla="*/ 1125 w 6328"/>
              <a:gd name="T5" fmla="*/ 5204 h 7243"/>
              <a:gd name="T6" fmla="*/ 1125 w 6328"/>
              <a:gd name="T7" fmla="*/ 1126 h 7243"/>
              <a:gd name="T8" fmla="*/ 1125 w 6328"/>
              <a:gd name="T9" fmla="*/ 1126 h 7243"/>
              <a:gd name="T10" fmla="*/ 5201 w 6328"/>
              <a:gd name="T11" fmla="*/ 1126 h 7243"/>
              <a:gd name="T12" fmla="*/ 5201 w 6328"/>
              <a:gd name="T13" fmla="*/ 1126 h 7243"/>
              <a:gd name="T14" fmla="*/ 5201 w 6328"/>
              <a:gd name="T15" fmla="*/ 5204 h 7243"/>
              <a:gd name="T16" fmla="*/ 3164 w 6328"/>
              <a:gd name="T17" fmla="*/ 7242 h 7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28" h="7243">
                <a:moveTo>
                  <a:pt x="3164" y="7242"/>
                </a:moveTo>
                <a:lnTo>
                  <a:pt x="1125" y="5204"/>
                </a:lnTo>
                <a:lnTo>
                  <a:pt x="1125" y="5204"/>
                </a:lnTo>
                <a:cubicBezTo>
                  <a:pt x="0" y="4078"/>
                  <a:pt x="0" y="2252"/>
                  <a:pt x="1125" y="1126"/>
                </a:cubicBezTo>
                <a:lnTo>
                  <a:pt x="1125" y="1126"/>
                </a:lnTo>
                <a:cubicBezTo>
                  <a:pt x="2251" y="0"/>
                  <a:pt x="4076" y="0"/>
                  <a:pt x="5201" y="1126"/>
                </a:cubicBezTo>
                <a:lnTo>
                  <a:pt x="5201" y="1126"/>
                </a:lnTo>
                <a:cubicBezTo>
                  <a:pt x="6327" y="2252"/>
                  <a:pt x="6327" y="4078"/>
                  <a:pt x="5201" y="5204"/>
                </a:cubicBezTo>
                <a:lnTo>
                  <a:pt x="3164" y="7242"/>
                </a:lnTo>
              </a:path>
            </a:pathLst>
          </a:custGeom>
          <a:solidFill>
            <a:srgbClr val="0072BC"/>
          </a:solidFill>
          <a:ln>
            <a:noFill/>
          </a:ln>
          <a:effectLst/>
        </p:spPr>
        <p:txBody>
          <a:bodyPr wrap="none" anchor="ctr"/>
          <a:lstStyle/>
          <a:p>
            <a:pPr algn="ctr"/>
            <a:endParaRPr lang="en-US" sz="2475" b="1">
              <a:solidFill>
                <a:schemeClr val="tx1">
                  <a:lumMod val="50000"/>
                </a:schemeClr>
              </a:solidFill>
              <a:latin typeface="Arial" panose="020B0604020202020204" pitchFamily="34" charset="0"/>
              <a:cs typeface="Arial" panose="020B0604020202020204" pitchFamily="34" charset="0"/>
            </a:endParaRPr>
          </a:p>
        </p:txBody>
      </p:sp>
      <p:sp useBgFill="1">
        <p:nvSpPr>
          <p:cNvPr id="10" name="Freeform 4">
            <a:extLst>
              <a:ext uri="{FF2B5EF4-FFF2-40B4-BE49-F238E27FC236}">
                <a16:creationId xmlns:a16="http://schemas.microsoft.com/office/drawing/2014/main" id="{833EEC3F-FD42-92D3-55B6-624C5451743A}"/>
              </a:ext>
            </a:extLst>
          </p:cNvPr>
          <p:cNvSpPr>
            <a:spLocks noChangeArrowheads="1"/>
          </p:cNvSpPr>
          <p:nvPr/>
        </p:nvSpPr>
        <p:spPr bwMode="auto">
          <a:xfrm>
            <a:off x="3997768" y="1061945"/>
            <a:ext cx="1111437" cy="1111437"/>
          </a:xfrm>
          <a:custGeom>
            <a:avLst/>
            <a:gdLst>
              <a:gd name="T0" fmla="*/ 3729 w 4537"/>
              <a:gd name="T1" fmla="*/ 3729 h 4538"/>
              <a:gd name="T2" fmla="*/ 3729 w 4537"/>
              <a:gd name="T3" fmla="*/ 3729 h 4538"/>
              <a:gd name="T4" fmla="*/ 3729 w 4537"/>
              <a:gd name="T5" fmla="*/ 807 h 4538"/>
              <a:gd name="T6" fmla="*/ 3729 w 4537"/>
              <a:gd name="T7" fmla="*/ 807 h 4538"/>
              <a:gd name="T8" fmla="*/ 807 w 4537"/>
              <a:gd name="T9" fmla="*/ 807 h 4538"/>
              <a:gd name="T10" fmla="*/ 807 w 4537"/>
              <a:gd name="T11" fmla="*/ 807 h 4538"/>
              <a:gd name="T12" fmla="*/ 807 w 4537"/>
              <a:gd name="T13" fmla="*/ 3729 h 4538"/>
              <a:gd name="T14" fmla="*/ 807 w 4537"/>
              <a:gd name="T15" fmla="*/ 3729 h 4538"/>
              <a:gd name="T16" fmla="*/ 3729 w 4537"/>
              <a:gd name="T17" fmla="*/ 3729 h 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7" h="4538">
                <a:moveTo>
                  <a:pt x="3729" y="3729"/>
                </a:moveTo>
                <a:lnTo>
                  <a:pt x="3729" y="3729"/>
                </a:lnTo>
                <a:cubicBezTo>
                  <a:pt x="4536" y="2922"/>
                  <a:pt x="4536" y="1614"/>
                  <a:pt x="3729" y="807"/>
                </a:cubicBezTo>
                <a:lnTo>
                  <a:pt x="3729" y="807"/>
                </a:lnTo>
                <a:cubicBezTo>
                  <a:pt x="2922" y="0"/>
                  <a:pt x="1615" y="0"/>
                  <a:pt x="807" y="807"/>
                </a:cubicBezTo>
                <a:lnTo>
                  <a:pt x="807" y="807"/>
                </a:lnTo>
                <a:cubicBezTo>
                  <a:pt x="0" y="1614"/>
                  <a:pt x="0" y="2922"/>
                  <a:pt x="807" y="3729"/>
                </a:cubicBezTo>
                <a:lnTo>
                  <a:pt x="807" y="3729"/>
                </a:lnTo>
                <a:cubicBezTo>
                  <a:pt x="1615" y="4537"/>
                  <a:pt x="2922" y="4537"/>
                  <a:pt x="3729" y="3729"/>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49">
              <a:latin typeface="Lato Light" panose="020F0502020204030203" pitchFamily="34" charset="0"/>
            </a:endParaRPr>
          </a:p>
        </p:txBody>
      </p:sp>
      <p:sp>
        <p:nvSpPr>
          <p:cNvPr id="11" name="Freeform 7">
            <a:extLst>
              <a:ext uri="{FF2B5EF4-FFF2-40B4-BE49-F238E27FC236}">
                <a16:creationId xmlns:a16="http://schemas.microsoft.com/office/drawing/2014/main" id="{A0F52CB8-86D6-FEE4-93CC-A29920B9B114}"/>
              </a:ext>
            </a:extLst>
          </p:cNvPr>
          <p:cNvSpPr>
            <a:spLocks noChangeArrowheads="1"/>
          </p:cNvSpPr>
          <p:nvPr/>
        </p:nvSpPr>
        <p:spPr bwMode="auto">
          <a:xfrm>
            <a:off x="3810774" y="2814970"/>
            <a:ext cx="1488396" cy="1703339"/>
          </a:xfrm>
          <a:custGeom>
            <a:avLst/>
            <a:gdLst>
              <a:gd name="T0" fmla="*/ 3037 w 6076"/>
              <a:gd name="T1" fmla="*/ 0 h 6953"/>
              <a:gd name="T2" fmla="*/ 4994 w 6076"/>
              <a:gd name="T3" fmla="*/ 1957 h 6953"/>
              <a:gd name="T4" fmla="*/ 4994 w 6076"/>
              <a:gd name="T5" fmla="*/ 1957 h 6953"/>
              <a:gd name="T6" fmla="*/ 4994 w 6076"/>
              <a:gd name="T7" fmla="*/ 5871 h 6953"/>
              <a:gd name="T8" fmla="*/ 4994 w 6076"/>
              <a:gd name="T9" fmla="*/ 5871 h 6953"/>
              <a:gd name="T10" fmla="*/ 1081 w 6076"/>
              <a:gd name="T11" fmla="*/ 5871 h 6953"/>
              <a:gd name="T12" fmla="*/ 1081 w 6076"/>
              <a:gd name="T13" fmla="*/ 5871 h 6953"/>
              <a:gd name="T14" fmla="*/ 1081 w 6076"/>
              <a:gd name="T15" fmla="*/ 1957 h 6953"/>
              <a:gd name="T16" fmla="*/ 3037 w 6076"/>
              <a:gd name="T17" fmla="*/ 0 h 6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76" h="6953">
                <a:moveTo>
                  <a:pt x="3037" y="0"/>
                </a:moveTo>
                <a:lnTo>
                  <a:pt x="4994" y="1957"/>
                </a:lnTo>
                <a:lnTo>
                  <a:pt x="4994" y="1957"/>
                </a:lnTo>
                <a:cubicBezTo>
                  <a:pt x="6075" y="3037"/>
                  <a:pt x="6075" y="4790"/>
                  <a:pt x="4994" y="5871"/>
                </a:cubicBezTo>
                <a:lnTo>
                  <a:pt x="4994" y="5871"/>
                </a:lnTo>
                <a:cubicBezTo>
                  <a:pt x="3913" y="6952"/>
                  <a:pt x="2162" y="6952"/>
                  <a:pt x="1081" y="5871"/>
                </a:cubicBezTo>
                <a:lnTo>
                  <a:pt x="1081" y="5871"/>
                </a:lnTo>
                <a:cubicBezTo>
                  <a:pt x="0" y="4790"/>
                  <a:pt x="0" y="3037"/>
                  <a:pt x="1081" y="1957"/>
                </a:cubicBezTo>
                <a:lnTo>
                  <a:pt x="3037" y="0"/>
                </a:lnTo>
              </a:path>
            </a:pathLst>
          </a:custGeom>
          <a:solidFill>
            <a:srgbClr val="0072BC">
              <a:alpha val="40000"/>
            </a:srgbClr>
          </a:solidFill>
          <a:ln>
            <a:noFill/>
          </a:ln>
          <a:effectLst/>
        </p:spPr>
        <p:txBody>
          <a:bodyPr wrap="none" anchor="ctr"/>
          <a:lstStyle/>
          <a:p>
            <a:pPr algn="ctr"/>
            <a:endParaRPr lang="en-US" sz="2475" b="1">
              <a:solidFill>
                <a:schemeClr val="tx1">
                  <a:lumMod val="50000"/>
                </a:schemeClr>
              </a:solidFill>
              <a:latin typeface="Arial" panose="020B0604020202020204" pitchFamily="34" charset="0"/>
              <a:cs typeface="Arial" panose="020B0604020202020204" pitchFamily="34" charset="0"/>
            </a:endParaRPr>
          </a:p>
        </p:txBody>
      </p:sp>
      <p:sp useBgFill="1">
        <p:nvSpPr>
          <p:cNvPr id="12" name="Freeform 8">
            <a:extLst>
              <a:ext uri="{FF2B5EF4-FFF2-40B4-BE49-F238E27FC236}">
                <a16:creationId xmlns:a16="http://schemas.microsoft.com/office/drawing/2014/main" id="{7AEE530A-1FE6-C5A7-9156-353BB39511DA}"/>
              </a:ext>
            </a:extLst>
          </p:cNvPr>
          <p:cNvSpPr>
            <a:spLocks noChangeArrowheads="1"/>
          </p:cNvSpPr>
          <p:nvPr/>
        </p:nvSpPr>
        <p:spPr bwMode="auto">
          <a:xfrm>
            <a:off x="4021395" y="3239454"/>
            <a:ext cx="1066072" cy="1067152"/>
          </a:xfrm>
          <a:custGeom>
            <a:avLst/>
            <a:gdLst>
              <a:gd name="T0" fmla="*/ 774 w 4354"/>
              <a:gd name="T1" fmla="*/ 775 h 4357"/>
              <a:gd name="T2" fmla="*/ 774 w 4354"/>
              <a:gd name="T3" fmla="*/ 775 h 4357"/>
              <a:gd name="T4" fmla="*/ 774 w 4354"/>
              <a:gd name="T5" fmla="*/ 3581 h 4357"/>
              <a:gd name="T6" fmla="*/ 774 w 4354"/>
              <a:gd name="T7" fmla="*/ 3581 h 4357"/>
              <a:gd name="T8" fmla="*/ 3579 w 4354"/>
              <a:gd name="T9" fmla="*/ 3581 h 4357"/>
              <a:gd name="T10" fmla="*/ 3579 w 4354"/>
              <a:gd name="T11" fmla="*/ 3581 h 4357"/>
              <a:gd name="T12" fmla="*/ 3579 w 4354"/>
              <a:gd name="T13" fmla="*/ 775 h 4357"/>
              <a:gd name="T14" fmla="*/ 3579 w 4354"/>
              <a:gd name="T15" fmla="*/ 775 h 4357"/>
              <a:gd name="T16" fmla="*/ 774 w 4354"/>
              <a:gd name="T17" fmla="*/ 775 h 4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4" h="4357">
                <a:moveTo>
                  <a:pt x="774" y="775"/>
                </a:moveTo>
                <a:lnTo>
                  <a:pt x="774" y="775"/>
                </a:lnTo>
                <a:cubicBezTo>
                  <a:pt x="0" y="1550"/>
                  <a:pt x="0" y="2806"/>
                  <a:pt x="774" y="3581"/>
                </a:cubicBezTo>
                <a:lnTo>
                  <a:pt x="774" y="3581"/>
                </a:lnTo>
                <a:cubicBezTo>
                  <a:pt x="1549" y="4356"/>
                  <a:pt x="2804" y="4356"/>
                  <a:pt x="3579" y="3581"/>
                </a:cubicBezTo>
                <a:lnTo>
                  <a:pt x="3579" y="3581"/>
                </a:lnTo>
                <a:cubicBezTo>
                  <a:pt x="4353" y="2806"/>
                  <a:pt x="4353" y="1550"/>
                  <a:pt x="3579" y="775"/>
                </a:cubicBezTo>
                <a:lnTo>
                  <a:pt x="3579" y="775"/>
                </a:lnTo>
                <a:cubicBezTo>
                  <a:pt x="2804" y="0"/>
                  <a:pt x="1549" y="0"/>
                  <a:pt x="774" y="775"/>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49">
              <a:latin typeface="Lato Light" panose="020F0502020204030203" pitchFamily="34" charset="0"/>
            </a:endParaRPr>
          </a:p>
        </p:txBody>
      </p:sp>
      <p:grpSp>
        <p:nvGrpSpPr>
          <p:cNvPr id="13" name="Group 12">
            <a:extLst>
              <a:ext uri="{FF2B5EF4-FFF2-40B4-BE49-F238E27FC236}">
                <a16:creationId xmlns:a16="http://schemas.microsoft.com/office/drawing/2014/main" id="{637E5871-B289-E524-DEAB-DD60A529116A}"/>
              </a:ext>
            </a:extLst>
          </p:cNvPr>
          <p:cNvGrpSpPr/>
          <p:nvPr/>
        </p:nvGrpSpPr>
        <p:grpSpPr>
          <a:xfrm>
            <a:off x="4658933" y="1861770"/>
            <a:ext cx="1971207" cy="1722780"/>
            <a:chOff x="12453814" y="5718671"/>
            <a:chExt cx="5256551" cy="4594081"/>
          </a:xfrm>
        </p:grpSpPr>
        <p:sp>
          <p:nvSpPr>
            <p:cNvPr id="14" name="Freeform 1">
              <a:extLst>
                <a:ext uri="{FF2B5EF4-FFF2-40B4-BE49-F238E27FC236}">
                  <a16:creationId xmlns:a16="http://schemas.microsoft.com/office/drawing/2014/main" id="{EE870A1D-B633-5DB9-CA73-186322617F65}"/>
                </a:ext>
              </a:extLst>
            </p:cNvPr>
            <p:cNvSpPr>
              <a:spLocks noChangeArrowheads="1"/>
            </p:cNvSpPr>
            <p:nvPr/>
          </p:nvSpPr>
          <p:spPr bwMode="auto">
            <a:xfrm>
              <a:off x="12453814" y="5718671"/>
              <a:ext cx="5256551" cy="4594081"/>
            </a:xfrm>
            <a:custGeom>
              <a:avLst/>
              <a:gdLst>
                <a:gd name="T0" fmla="*/ 6796 w 8048"/>
                <a:gd name="T1" fmla="*/ 1251 h 7033"/>
                <a:gd name="T2" fmla="*/ 6796 w 8048"/>
                <a:gd name="T3" fmla="*/ 1251 h 7033"/>
                <a:gd name="T4" fmla="*/ 2266 w 8048"/>
                <a:gd name="T5" fmla="*/ 1251 h 7033"/>
                <a:gd name="T6" fmla="*/ 0 w 8048"/>
                <a:gd name="T7" fmla="*/ 3515 h 7033"/>
                <a:gd name="T8" fmla="*/ 2266 w 8048"/>
                <a:gd name="T9" fmla="*/ 5780 h 7033"/>
                <a:gd name="T10" fmla="*/ 2266 w 8048"/>
                <a:gd name="T11" fmla="*/ 5780 h 7033"/>
                <a:gd name="T12" fmla="*/ 6796 w 8048"/>
                <a:gd name="T13" fmla="*/ 5780 h 7033"/>
                <a:gd name="T14" fmla="*/ 6796 w 8048"/>
                <a:gd name="T15" fmla="*/ 5780 h 7033"/>
                <a:gd name="T16" fmla="*/ 6796 w 8048"/>
                <a:gd name="T17" fmla="*/ 1251 h 7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8" h="7033">
                  <a:moveTo>
                    <a:pt x="6796" y="1251"/>
                  </a:moveTo>
                  <a:lnTo>
                    <a:pt x="6796" y="1251"/>
                  </a:lnTo>
                  <a:cubicBezTo>
                    <a:pt x="5545" y="0"/>
                    <a:pt x="3517" y="0"/>
                    <a:pt x="2266" y="1251"/>
                  </a:cubicBezTo>
                  <a:lnTo>
                    <a:pt x="0" y="3515"/>
                  </a:lnTo>
                  <a:lnTo>
                    <a:pt x="2266" y="5780"/>
                  </a:lnTo>
                  <a:lnTo>
                    <a:pt x="2266" y="5780"/>
                  </a:lnTo>
                  <a:cubicBezTo>
                    <a:pt x="3517" y="7032"/>
                    <a:pt x="5545" y="7032"/>
                    <a:pt x="6796" y="5780"/>
                  </a:cubicBezTo>
                  <a:lnTo>
                    <a:pt x="6796" y="5780"/>
                  </a:lnTo>
                  <a:cubicBezTo>
                    <a:pt x="8047" y="4529"/>
                    <a:pt x="8047" y="2502"/>
                    <a:pt x="6796" y="1251"/>
                  </a:cubicBezTo>
                </a:path>
              </a:pathLst>
            </a:custGeom>
            <a:solidFill>
              <a:srgbClr val="5F5F5F"/>
            </a:solidFill>
            <a:ln>
              <a:noFill/>
            </a:ln>
            <a:effectLst/>
          </p:spPr>
          <p:txBody>
            <a:bodyPr wrap="none" anchor="ctr"/>
            <a:lstStyle/>
            <a:p>
              <a:pPr algn="ctr"/>
              <a:endParaRPr lang="en-US" sz="2475">
                <a:solidFill>
                  <a:schemeClr val="tx1">
                    <a:lumMod val="50000"/>
                  </a:schemeClr>
                </a:solidFill>
                <a:latin typeface="Arial" panose="020B0604020202020204" pitchFamily="34" charset="0"/>
                <a:cs typeface="Arial" panose="020B0604020202020204" pitchFamily="34" charset="0"/>
              </a:endParaRPr>
            </a:p>
          </p:txBody>
        </p:sp>
        <p:sp useBgFill="1">
          <p:nvSpPr>
            <p:cNvPr id="15" name="Freeform 2">
              <a:extLst>
                <a:ext uri="{FF2B5EF4-FFF2-40B4-BE49-F238E27FC236}">
                  <a16:creationId xmlns:a16="http://schemas.microsoft.com/office/drawing/2014/main" id="{56FE77AE-D2B6-038A-43C4-6DBC86846818}"/>
                </a:ext>
              </a:extLst>
            </p:cNvPr>
            <p:cNvSpPr>
              <a:spLocks noChangeArrowheads="1"/>
            </p:cNvSpPr>
            <p:nvPr/>
          </p:nvSpPr>
          <p:spPr bwMode="auto">
            <a:xfrm>
              <a:off x="13767231" y="6369619"/>
              <a:ext cx="3295066" cy="3292185"/>
            </a:xfrm>
            <a:custGeom>
              <a:avLst/>
              <a:gdLst>
                <a:gd name="T0" fmla="*/ 897 w 5043"/>
                <a:gd name="T1" fmla="*/ 896 h 5041"/>
                <a:gd name="T2" fmla="*/ 897 w 5043"/>
                <a:gd name="T3" fmla="*/ 896 h 5041"/>
                <a:gd name="T4" fmla="*/ 4145 w 5043"/>
                <a:gd name="T5" fmla="*/ 896 h 5041"/>
                <a:gd name="T6" fmla="*/ 4145 w 5043"/>
                <a:gd name="T7" fmla="*/ 896 h 5041"/>
                <a:gd name="T8" fmla="*/ 4145 w 5043"/>
                <a:gd name="T9" fmla="*/ 4143 h 5041"/>
                <a:gd name="T10" fmla="*/ 4145 w 5043"/>
                <a:gd name="T11" fmla="*/ 4143 h 5041"/>
                <a:gd name="T12" fmla="*/ 897 w 5043"/>
                <a:gd name="T13" fmla="*/ 4143 h 5041"/>
                <a:gd name="T14" fmla="*/ 897 w 5043"/>
                <a:gd name="T15" fmla="*/ 4143 h 5041"/>
                <a:gd name="T16" fmla="*/ 897 w 5043"/>
                <a:gd name="T17" fmla="*/ 896 h 5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43" h="5041">
                  <a:moveTo>
                    <a:pt x="897" y="896"/>
                  </a:moveTo>
                  <a:lnTo>
                    <a:pt x="897" y="896"/>
                  </a:lnTo>
                  <a:cubicBezTo>
                    <a:pt x="1794" y="0"/>
                    <a:pt x="3248" y="0"/>
                    <a:pt x="4145" y="896"/>
                  </a:cubicBezTo>
                  <a:lnTo>
                    <a:pt x="4145" y="896"/>
                  </a:lnTo>
                  <a:cubicBezTo>
                    <a:pt x="5042" y="1793"/>
                    <a:pt x="5042" y="3246"/>
                    <a:pt x="4145" y="4143"/>
                  </a:cubicBezTo>
                  <a:lnTo>
                    <a:pt x="4145" y="4143"/>
                  </a:lnTo>
                  <a:cubicBezTo>
                    <a:pt x="3248" y="5040"/>
                    <a:pt x="1794" y="5040"/>
                    <a:pt x="897" y="4143"/>
                  </a:cubicBezTo>
                  <a:lnTo>
                    <a:pt x="897" y="4143"/>
                  </a:lnTo>
                  <a:cubicBezTo>
                    <a:pt x="0" y="3246"/>
                    <a:pt x="0" y="1793"/>
                    <a:pt x="897" y="896"/>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49">
                <a:latin typeface="Lato Light" panose="020F0502020204030203" pitchFamily="34" charset="0"/>
              </a:endParaRPr>
            </a:p>
          </p:txBody>
        </p:sp>
      </p:grpSp>
      <p:sp>
        <p:nvSpPr>
          <p:cNvPr id="16" name="Subtitle 2">
            <a:extLst>
              <a:ext uri="{FF2B5EF4-FFF2-40B4-BE49-F238E27FC236}">
                <a16:creationId xmlns:a16="http://schemas.microsoft.com/office/drawing/2014/main" id="{9B4D674D-38EA-8960-19F2-527401E0E5E6}"/>
              </a:ext>
            </a:extLst>
          </p:cNvPr>
          <p:cNvSpPr txBox="1">
            <a:spLocks/>
          </p:cNvSpPr>
          <p:nvPr/>
        </p:nvSpPr>
        <p:spPr>
          <a:xfrm>
            <a:off x="5999402" y="1204386"/>
            <a:ext cx="2110684" cy="352597"/>
          </a:xfrm>
          <a:prstGeom prst="rect">
            <a:avLst/>
          </a:prstGeom>
        </p:spPr>
        <p:txBody>
          <a:bodyPr vert="horz" wrap="square" lIns="34290" tIns="17145" rIns="34290" bIns="171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a:solidFill>
                  <a:schemeClr val="accent6">
                    <a:lumMod val="10000"/>
                  </a:schemeClr>
                </a:solidFill>
                <a:latin typeface="+mn-lt"/>
                <a:ea typeface="Open Sans Light" panose="020B0306030504020204" pitchFamily="34" charset="0"/>
                <a:cs typeface="Open Sans Light" panose="020B0306030504020204" pitchFamily="34" charset="0"/>
              </a:rPr>
              <a:t>Helpline has 120 channels and can receive 120 calls at the same time.</a:t>
            </a:r>
          </a:p>
        </p:txBody>
      </p:sp>
      <p:sp>
        <p:nvSpPr>
          <p:cNvPr id="17" name="TextBox 16">
            <a:extLst>
              <a:ext uri="{FF2B5EF4-FFF2-40B4-BE49-F238E27FC236}">
                <a16:creationId xmlns:a16="http://schemas.microsoft.com/office/drawing/2014/main" id="{207C4C47-A2FC-E20A-69E5-BBA1D97C7788}"/>
              </a:ext>
            </a:extLst>
          </p:cNvPr>
          <p:cNvSpPr txBox="1"/>
          <p:nvPr/>
        </p:nvSpPr>
        <p:spPr>
          <a:xfrm>
            <a:off x="6148216" y="965712"/>
            <a:ext cx="768159" cy="276999"/>
          </a:xfrm>
          <a:prstGeom prst="rect">
            <a:avLst/>
          </a:prstGeom>
          <a:noFill/>
        </p:spPr>
        <p:txBody>
          <a:bodyPr wrap="none" rtlCol="0" anchor="ctr" anchorCtr="0">
            <a:spAutoFit/>
          </a:bodyPr>
          <a:lstStyle/>
          <a:p>
            <a:r>
              <a:rPr lang="en-US" sz="1200" b="1">
                <a:solidFill>
                  <a:schemeClr val="accent6">
                    <a:lumMod val="10000"/>
                  </a:schemeClr>
                </a:solidFill>
                <a:latin typeface="Poppins" pitchFamily="2" charset="77"/>
                <a:ea typeface="League Spartan" charset="0"/>
                <a:cs typeface="Poppins" pitchFamily="2" charset="77"/>
              </a:rPr>
              <a:t>Channels</a:t>
            </a:r>
          </a:p>
        </p:txBody>
      </p:sp>
      <p:sp>
        <p:nvSpPr>
          <p:cNvPr id="18" name="Subtitle 2">
            <a:extLst>
              <a:ext uri="{FF2B5EF4-FFF2-40B4-BE49-F238E27FC236}">
                <a16:creationId xmlns:a16="http://schemas.microsoft.com/office/drawing/2014/main" id="{10FA5871-5185-786E-0C5D-AF1472870E06}"/>
              </a:ext>
            </a:extLst>
          </p:cNvPr>
          <p:cNvSpPr txBox="1">
            <a:spLocks/>
          </p:cNvSpPr>
          <p:nvPr/>
        </p:nvSpPr>
        <p:spPr>
          <a:xfrm>
            <a:off x="1531406" y="1175143"/>
            <a:ext cx="1837163" cy="519309"/>
          </a:xfrm>
          <a:prstGeom prst="rect">
            <a:avLst/>
          </a:prstGeom>
        </p:spPr>
        <p:txBody>
          <a:bodyPr vert="horz" wrap="square" lIns="34290" tIns="17145" rIns="34290" bIns="171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a:solidFill>
                  <a:schemeClr val="accent6">
                    <a:lumMod val="10000"/>
                  </a:schemeClr>
                </a:solidFill>
                <a:latin typeface="+mn-lt"/>
                <a:ea typeface="Open Sans Light" panose="020B0306030504020204" pitchFamily="34" charset="0"/>
                <a:cs typeface="Open Sans Light" panose="020B0306030504020204" pitchFamily="34" charset="0"/>
              </a:rPr>
              <a:t>Helpline is using the Cisco Call Centre Express (CUCCX) since 2014 .</a:t>
            </a:r>
          </a:p>
        </p:txBody>
      </p:sp>
      <p:sp>
        <p:nvSpPr>
          <p:cNvPr id="19" name="TextBox 18">
            <a:extLst>
              <a:ext uri="{FF2B5EF4-FFF2-40B4-BE49-F238E27FC236}">
                <a16:creationId xmlns:a16="http://schemas.microsoft.com/office/drawing/2014/main" id="{3E7E34BE-3C64-7023-566C-F3F6DD38128C}"/>
              </a:ext>
            </a:extLst>
          </p:cNvPr>
          <p:cNvSpPr txBox="1"/>
          <p:nvPr/>
        </p:nvSpPr>
        <p:spPr>
          <a:xfrm>
            <a:off x="1759145" y="918830"/>
            <a:ext cx="637996" cy="276999"/>
          </a:xfrm>
          <a:prstGeom prst="rect">
            <a:avLst/>
          </a:prstGeom>
          <a:noFill/>
        </p:spPr>
        <p:txBody>
          <a:bodyPr wrap="none" rtlCol="0" anchor="ctr" anchorCtr="0">
            <a:spAutoFit/>
          </a:bodyPr>
          <a:lstStyle/>
          <a:p>
            <a:pPr algn="r"/>
            <a:r>
              <a:rPr lang="en-US" sz="1200" b="1">
                <a:solidFill>
                  <a:schemeClr val="accent6">
                    <a:lumMod val="10000"/>
                  </a:schemeClr>
                </a:solidFill>
                <a:latin typeface="Poppins" pitchFamily="2" charset="77"/>
                <a:ea typeface="League Spartan" charset="0"/>
                <a:cs typeface="Poppins" pitchFamily="2" charset="77"/>
              </a:rPr>
              <a:t>System</a:t>
            </a:r>
          </a:p>
        </p:txBody>
      </p:sp>
      <p:sp>
        <p:nvSpPr>
          <p:cNvPr id="20" name="Subtitle 2">
            <a:extLst>
              <a:ext uri="{FF2B5EF4-FFF2-40B4-BE49-F238E27FC236}">
                <a16:creationId xmlns:a16="http://schemas.microsoft.com/office/drawing/2014/main" id="{2BA69BCB-EBC8-16C9-B4E2-C5241FDE508B}"/>
              </a:ext>
            </a:extLst>
          </p:cNvPr>
          <p:cNvSpPr txBox="1">
            <a:spLocks/>
          </p:cNvSpPr>
          <p:nvPr/>
        </p:nvSpPr>
        <p:spPr>
          <a:xfrm>
            <a:off x="1517479" y="3924889"/>
            <a:ext cx="2110684" cy="352597"/>
          </a:xfrm>
          <a:prstGeom prst="rect">
            <a:avLst/>
          </a:prstGeom>
        </p:spPr>
        <p:txBody>
          <a:bodyPr vert="horz" wrap="square" lIns="34290" tIns="17145" rIns="34290" bIns="171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a:solidFill>
                  <a:schemeClr val="accent6">
                    <a:lumMod val="10000"/>
                  </a:schemeClr>
                </a:solidFill>
                <a:latin typeface="+mn-lt"/>
                <a:ea typeface="Open Sans Light" panose="020B0306030504020204" pitchFamily="34" charset="0"/>
                <a:cs typeface="Open Sans Light" panose="020B0306030504020204" pitchFamily="34" charset="0"/>
              </a:rPr>
              <a:t>IVR retrieves data from RAIS and ProGres V4   </a:t>
            </a:r>
          </a:p>
        </p:txBody>
      </p:sp>
      <p:sp>
        <p:nvSpPr>
          <p:cNvPr id="21" name="TextBox 20">
            <a:extLst>
              <a:ext uri="{FF2B5EF4-FFF2-40B4-BE49-F238E27FC236}">
                <a16:creationId xmlns:a16="http://schemas.microsoft.com/office/drawing/2014/main" id="{CE22CA49-867E-7492-2D63-623CBEDD45C6}"/>
              </a:ext>
            </a:extLst>
          </p:cNvPr>
          <p:cNvSpPr txBox="1"/>
          <p:nvPr/>
        </p:nvSpPr>
        <p:spPr>
          <a:xfrm>
            <a:off x="1681055" y="3690156"/>
            <a:ext cx="1188327" cy="276999"/>
          </a:xfrm>
          <a:prstGeom prst="rect">
            <a:avLst/>
          </a:prstGeom>
          <a:noFill/>
        </p:spPr>
        <p:txBody>
          <a:bodyPr wrap="square" rtlCol="0" anchor="ctr" anchorCtr="0">
            <a:spAutoFit/>
          </a:bodyPr>
          <a:lstStyle/>
          <a:p>
            <a:r>
              <a:rPr lang="en-US" sz="1200" b="1">
                <a:solidFill>
                  <a:schemeClr val="accent6">
                    <a:lumMod val="10000"/>
                  </a:schemeClr>
                </a:solidFill>
                <a:latin typeface="Poppins" pitchFamily="2" charset="77"/>
                <a:ea typeface="League Spartan" charset="0"/>
                <a:cs typeface="Poppins" pitchFamily="2" charset="77"/>
              </a:rPr>
              <a:t>Database</a:t>
            </a:r>
          </a:p>
        </p:txBody>
      </p:sp>
      <p:sp>
        <p:nvSpPr>
          <p:cNvPr id="22" name="Subtitle 2">
            <a:extLst>
              <a:ext uri="{FF2B5EF4-FFF2-40B4-BE49-F238E27FC236}">
                <a16:creationId xmlns:a16="http://schemas.microsoft.com/office/drawing/2014/main" id="{DC5CA167-7CC1-9A39-C4A3-57D35C081CC3}"/>
              </a:ext>
            </a:extLst>
          </p:cNvPr>
          <p:cNvSpPr txBox="1">
            <a:spLocks/>
          </p:cNvSpPr>
          <p:nvPr/>
        </p:nvSpPr>
        <p:spPr>
          <a:xfrm>
            <a:off x="6023992" y="3899961"/>
            <a:ext cx="2110684" cy="352597"/>
          </a:xfrm>
          <a:prstGeom prst="rect">
            <a:avLst/>
          </a:prstGeom>
        </p:spPr>
        <p:txBody>
          <a:bodyPr vert="horz" wrap="square" lIns="34290" tIns="17145" rIns="34290" bIns="171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a:solidFill>
                  <a:schemeClr val="accent6">
                    <a:lumMod val="10000"/>
                  </a:schemeClr>
                </a:solidFill>
                <a:latin typeface="+mn-lt"/>
                <a:ea typeface="Open Sans Light" panose="020B0306030504020204" pitchFamily="34" charset="0"/>
                <a:cs typeface="Open Sans Light" panose="020B0306030504020204" pitchFamily="34" charset="0"/>
              </a:rPr>
              <a:t>A frame agreement is signed with a CISCO gold partner</a:t>
            </a:r>
          </a:p>
        </p:txBody>
      </p:sp>
      <p:sp>
        <p:nvSpPr>
          <p:cNvPr id="23" name="TextBox 22">
            <a:extLst>
              <a:ext uri="{FF2B5EF4-FFF2-40B4-BE49-F238E27FC236}">
                <a16:creationId xmlns:a16="http://schemas.microsoft.com/office/drawing/2014/main" id="{AF35F1FE-7496-6043-5B2D-0ED715992F47}"/>
              </a:ext>
            </a:extLst>
          </p:cNvPr>
          <p:cNvSpPr txBox="1"/>
          <p:nvPr/>
        </p:nvSpPr>
        <p:spPr>
          <a:xfrm>
            <a:off x="6172967" y="3690156"/>
            <a:ext cx="1521955" cy="276999"/>
          </a:xfrm>
          <a:prstGeom prst="rect">
            <a:avLst/>
          </a:prstGeom>
          <a:noFill/>
        </p:spPr>
        <p:txBody>
          <a:bodyPr wrap="none" rtlCol="0" anchor="ctr" anchorCtr="0">
            <a:spAutoFit/>
          </a:bodyPr>
          <a:lstStyle/>
          <a:p>
            <a:r>
              <a:rPr lang="en-US" sz="1200" b="1">
                <a:solidFill>
                  <a:schemeClr val="accent6">
                    <a:lumMod val="10000"/>
                  </a:schemeClr>
                </a:solidFill>
                <a:latin typeface="Poppins" pitchFamily="2" charset="77"/>
                <a:ea typeface="League Spartan" charset="0"/>
                <a:cs typeface="Poppins" pitchFamily="2" charset="77"/>
              </a:rPr>
              <a:t>Technical Contractor </a:t>
            </a:r>
          </a:p>
        </p:txBody>
      </p:sp>
      <p:sp>
        <p:nvSpPr>
          <p:cNvPr id="24" name="Rectangle 23">
            <a:extLst>
              <a:ext uri="{FF2B5EF4-FFF2-40B4-BE49-F238E27FC236}">
                <a16:creationId xmlns:a16="http://schemas.microsoft.com/office/drawing/2014/main" id="{961D5369-B500-8EE7-FA41-1F67947B616B}"/>
              </a:ext>
            </a:extLst>
          </p:cNvPr>
          <p:cNvSpPr/>
          <p:nvPr/>
        </p:nvSpPr>
        <p:spPr>
          <a:xfrm>
            <a:off x="1563377" y="1000604"/>
            <a:ext cx="122085" cy="118068"/>
          </a:xfrm>
          <a:prstGeom prst="rect">
            <a:avLst/>
          </a:prstGeom>
          <a:solidFill>
            <a:srgbClr val="0072BC"/>
          </a:solidFill>
          <a:ln>
            <a:noFill/>
          </a:ln>
          <a:effectLst/>
        </p:spPr>
        <p:txBody>
          <a:bodyPr wrap="none" anchor="ctr"/>
          <a:lstStyle/>
          <a:p>
            <a:pPr algn="ctr"/>
            <a:endParaRPr lang="en-US" sz="2475" b="1">
              <a:solidFill>
                <a:schemeClr val="tx1">
                  <a:lumMod val="50000"/>
                </a:schemeClr>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0D7BD8D1-2E49-8935-9CA2-DA3E15AA6FCB}"/>
              </a:ext>
            </a:extLst>
          </p:cNvPr>
          <p:cNvSpPr/>
          <p:nvPr/>
        </p:nvSpPr>
        <p:spPr>
          <a:xfrm>
            <a:off x="6026290" y="1045177"/>
            <a:ext cx="122085" cy="118068"/>
          </a:xfrm>
          <a:prstGeom prst="rect">
            <a:avLst/>
          </a:prstGeom>
          <a:solidFill>
            <a:srgbClr val="5F5F5F"/>
          </a:solidFill>
          <a:ln>
            <a:noFill/>
          </a:ln>
          <a:effectLst/>
        </p:spPr>
        <p:txBody>
          <a:bodyPr wrap="none" anchor="ctr"/>
          <a:lstStyle/>
          <a:p>
            <a:pPr algn="ctr"/>
            <a:endParaRPr lang="en-US" sz="2475">
              <a:solidFill>
                <a:schemeClr val="tx1">
                  <a:lumMod val="50000"/>
                </a:schemeClr>
              </a:solidFill>
              <a:latin typeface="Arial" panose="020B0604020202020204" pitchFamily="34" charset="0"/>
              <a:cs typeface="Arial" panose="020B0604020202020204" pitchFamily="34" charset="0"/>
            </a:endParaRPr>
          </a:p>
        </p:txBody>
      </p:sp>
      <p:pic>
        <p:nvPicPr>
          <p:cNvPr id="26" name="Picture 25" descr="A picture containing logo&#10;&#10;Description automatically generated">
            <a:extLst>
              <a:ext uri="{FF2B5EF4-FFF2-40B4-BE49-F238E27FC236}">
                <a16:creationId xmlns:a16="http://schemas.microsoft.com/office/drawing/2014/main" id="{E98D0A9D-C6C1-71C9-C622-2D68A31A8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504" y="3394697"/>
            <a:ext cx="1106515" cy="867918"/>
          </a:xfrm>
          <a:prstGeom prst="rect">
            <a:avLst/>
          </a:prstGeom>
        </p:spPr>
      </p:pic>
      <p:sp>
        <p:nvSpPr>
          <p:cNvPr id="27" name="Rectangle 26">
            <a:extLst>
              <a:ext uri="{FF2B5EF4-FFF2-40B4-BE49-F238E27FC236}">
                <a16:creationId xmlns:a16="http://schemas.microsoft.com/office/drawing/2014/main" id="{6259695D-C17A-87BB-F52B-11655B19E5B8}"/>
              </a:ext>
            </a:extLst>
          </p:cNvPr>
          <p:cNvSpPr/>
          <p:nvPr/>
        </p:nvSpPr>
        <p:spPr>
          <a:xfrm>
            <a:off x="6042193" y="3769622"/>
            <a:ext cx="122085" cy="118068"/>
          </a:xfrm>
          <a:prstGeom prst="rect">
            <a:avLst/>
          </a:prstGeom>
          <a:solidFill>
            <a:srgbClr val="0072BC">
              <a:alpha val="40000"/>
            </a:srgbClr>
          </a:solidFill>
          <a:ln>
            <a:noFill/>
          </a:ln>
          <a:effectLst/>
        </p:spPr>
        <p:txBody>
          <a:bodyPr wrap="none" anchor="ctr"/>
          <a:lstStyle/>
          <a:p>
            <a:pPr algn="ctr"/>
            <a:endParaRPr lang="en-US" sz="2475" b="1">
              <a:solidFill>
                <a:schemeClr val="tx1">
                  <a:lumMod val="50000"/>
                </a:schemeClr>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DAE65EC0-CEA1-D930-DF7F-2378157DDCCB}"/>
              </a:ext>
            </a:extLst>
          </p:cNvPr>
          <p:cNvSpPr/>
          <p:nvPr/>
        </p:nvSpPr>
        <p:spPr>
          <a:xfrm>
            <a:off x="1550281" y="3769622"/>
            <a:ext cx="122085" cy="118068"/>
          </a:xfrm>
          <a:prstGeom prst="rect">
            <a:avLst/>
          </a:prstGeom>
          <a:solidFill>
            <a:srgbClr val="FAEB00"/>
          </a:solidFill>
          <a:ln>
            <a:noFill/>
          </a:ln>
          <a:effectLst/>
        </p:spPr>
        <p:txBody>
          <a:bodyPr wrap="none" anchor="ctr"/>
          <a:lstStyle/>
          <a:p>
            <a:pPr algn="ctr"/>
            <a:endParaRPr lang="en-US" sz="2475" b="1">
              <a:solidFill>
                <a:schemeClr val="tx1">
                  <a:lumMod val="50000"/>
                </a:schemeClr>
              </a:solidFill>
              <a:latin typeface="Arial" panose="020B0604020202020204" pitchFamily="34" charset="0"/>
              <a:cs typeface="Arial" panose="020B0604020202020204" pitchFamily="34" charset="0"/>
            </a:endParaRPr>
          </a:p>
        </p:txBody>
      </p:sp>
      <p:pic>
        <p:nvPicPr>
          <p:cNvPr id="29" name="Picture 28" descr="Shape&#10;&#10;Description automatically generated with low confidence">
            <a:extLst>
              <a:ext uri="{FF2B5EF4-FFF2-40B4-BE49-F238E27FC236}">
                <a16:creationId xmlns:a16="http://schemas.microsoft.com/office/drawing/2014/main" id="{EDBA2E34-1352-53C3-0010-E614E94330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877" y="2365337"/>
            <a:ext cx="617445" cy="617445"/>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268D698B-7045-2651-51FF-ADAAE3D55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8751" y="2384878"/>
            <a:ext cx="733400" cy="733400"/>
          </a:xfrm>
          <a:prstGeom prst="rect">
            <a:avLst/>
          </a:prstGeom>
        </p:spPr>
      </p:pic>
      <p:pic>
        <p:nvPicPr>
          <p:cNvPr id="31" name="Picture 30">
            <a:extLst>
              <a:ext uri="{FF2B5EF4-FFF2-40B4-BE49-F238E27FC236}">
                <a16:creationId xmlns:a16="http://schemas.microsoft.com/office/drawing/2014/main" id="{04813A5A-9380-F404-97C3-78F873F6E83C}"/>
              </a:ext>
            </a:extLst>
          </p:cNvPr>
          <p:cNvPicPr>
            <a:picLocks noChangeAspect="1"/>
          </p:cNvPicPr>
          <p:nvPr/>
        </p:nvPicPr>
        <p:blipFill>
          <a:blip r:embed="rId5"/>
          <a:stretch>
            <a:fillRect/>
          </a:stretch>
        </p:blipFill>
        <p:spPr>
          <a:xfrm>
            <a:off x="4137158" y="1195829"/>
            <a:ext cx="832655" cy="832655"/>
          </a:xfrm>
          <a:prstGeom prst="rect">
            <a:avLst/>
          </a:prstGeom>
        </p:spPr>
      </p:pic>
      <p:pic>
        <p:nvPicPr>
          <p:cNvPr id="2" name="Picture 1">
            <a:extLst>
              <a:ext uri="{FF2B5EF4-FFF2-40B4-BE49-F238E27FC236}">
                <a16:creationId xmlns:a16="http://schemas.microsoft.com/office/drawing/2014/main" id="{99F12095-D389-974E-4281-C6940448835A}"/>
              </a:ext>
            </a:extLst>
          </p:cNvPr>
          <p:cNvPicPr>
            <a:picLocks noChangeAspect="1"/>
          </p:cNvPicPr>
          <p:nvPr/>
        </p:nvPicPr>
        <p:blipFill>
          <a:blip r:embed="rId6"/>
          <a:stretch>
            <a:fillRect/>
          </a:stretch>
        </p:blipFill>
        <p:spPr>
          <a:xfrm>
            <a:off x="0" y="4531266"/>
            <a:ext cx="1861338" cy="612120"/>
          </a:xfrm>
          <a:prstGeom prst="rect">
            <a:avLst/>
          </a:prstGeom>
          <a:noFill/>
        </p:spPr>
      </p:pic>
    </p:spTree>
    <p:extLst>
      <p:ext uri="{BB962C8B-B14F-4D97-AF65-F5344CB8AC3E}">
        <p14:creationId xmlns:p14="http://schemas.microsoft.com/office/powerpoint/2010/main" val="2084972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803A79-795A-3CDF-4DE3-31EAD771418F}"/>
              </a:ext>
            </a:extLst>
          </p:cNvPr>
          <p:cNvSpPr txBox="1"/>
          <p:nvPr/>
        </p:nvSpPr>
        <p:spPr>
          <a:xfrm>
            <a:off x="131934" y="74497"/>
            <a:ext cx="4207432" cy="461665"/>
          </a:xfrm>
          <a:prstGeom prst="rect">
            <a:avLst/>
          </a:prstGeom>
          <a:noFill/>
        </p:spPr>
        <p:txBody>
          <a:bodyPr wrap="square">
            <a:spAutoFit/>
          </a:bodyPr>
          <a:lstStyle/>
          <a:p>
            <a:r>
              <a:rPr lang="en-US" sz="2400" b="1">
                <a:solidFill>
                  <a:srgbClr val="0070C0"/>
                </a:solidFill>
                <a:latin typeface="Times New Roman" panose="02020603050405020304" pitchFamily="18" charset="0"/>
                <a:ea typeface="+mj-ea"/>
                <a:cs typeface="Times New Roman" panose="02020603050405020304" pitchFamily="18" charset="0"/>
              </a:rPr>
              <a:t>Call Process</a:t>
            </a:r>
            <a:endParaRPr lang="en-BI" sz="1050" b="1">
              <a:solidFill>
                <a:srgbClr val="0070C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9CD5E0B-6532-5B7C-D499-65407D318876}"/>
              </a:ext>
            </a:extLst>
          </p:cNvPr>
          <p:cNvPicPr>
            <a:picLocks noChangeAspect="1"/>
          </p:cNvPicPr>
          <p:nvPr/>
        </p:nvPicPr>
        <p:blipFill>
          <a:blip r:embed="rId3"/>
          <a:stretch>
            <a:fillRect/>
          </a:stretch>
        </p:blipFill>
        <p:spPr>
          <a:xfrm>
            <a:off x="466401" y="718027"/>
            <a:ext cx="8158803" cy="3532886"/>
          </a:xfrm>
          <a:prstGeom prst="rect">
            <a:avLst/>
          </a:prstGeom>
        </p:spPr>
      </p:pic>
      <p:pic>
        <p:nvPicPr>
          <p:cNvPr id="2" name="Picture 1">
            <a:extLst>
              <a:ext uri="{FF2B5EF4-FFF2-40B4-BE49-F238E27FC236}">
                <a16:creationId xmlns:a16="http://schemas.microsoft.com/office/drawing/2014/main" id="{2C434076-5600-4E4C-14D4-3B65506BE904}"/>
              </a:ext>
            </a:extLst>
          </p:cNvPr>
          <p:cNvPicPr>
            <a:picLocks noChangeAspect="1"/>
          </p:cNvPicPr>
          <p:nvPr/>
        </p:nvPicPr>
        <p:blipFill>
          <a:blip r:embed="rId4"/>
          <a:stretch>
            <a:fillRect/>
          </a:stretch>
        </p:blipFill>
        <p:spPr>
          <a:xfrm>
            <a:off x="0" y="4531266"/>
            <a:ext cx="1861338" cy="612120"/>
          </a:xfrm>
          <a:prstGeom prst="rect">
            <a:avLst/>
          </a:prstGeom>
          <a:noFill/>
        </p:spPr>
      </p:pic>
    </p:spTree>
    <p:extLst>
      <p:ext uri="{BB962C8B-B14F-4D97-AF65-F5344CB8AC3E}">
        <p14:creationId xmlns:p14="http://schemas.microsoft.com/office/powerpoint/2010/main" val="1170982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6ADEB4-C3E5-0FEB-55C1-ADC7AEB1FEFB}"/>
              </a:ext>
            </a:extLst>
          </p:cNvPr>
          <p:cNvSpPr txBox="1"/>
          <p:nvPr/>
        </p:nvSpPr>
        <p:spPr>
          <a:xfrm>
            <a:off x="0" y="-75958"/>
            <a:ext cx="4207432" cy="461665"/>
          </a:xfrm>
          <a:prstGeom prst="rect">
            <a:avLst/>
          </a:prstGeom>
          <a:noFill/>
        </p:spPr>
        <p:txBody>
          <a:bodyPr wrap="square">
            <a:spAutoFit/>
          </a:bodyPr>
          <a:lstStyle/>
          <a:p>
            <a:r>
              <a:rPr lang="en-US" sz="2400" b="1">
                <a:solidFill>
                  <a:srgbClr val="0070C0"/>
                </a:solidFill>
                <a:latin typeface="Times New Roman" panose="02020603050405020304" pitchFamily="18" charset="0"/>
                <a:ea typeface="+mj-ea"/>
                <a:cs typeface="Times New Roman" panose="02020603050405020304" pitchFamily="18" charset="0"/>
              </a:rPr>
              <a:t>Reporting</a:t>
            </a:r>
            <a:endParaRPr lang="en-BI" sz="1050" b="1">
              <a:solidFill>
                <a:srgbClr val="0070C0"/>
              </a:solidFill>
              <a:latin typeface="Times New Roman" panose="02020603050405020304" pitchFamily="18" charset="0"/>
              <a:cs typeface="Times New Roman" panose="02020603050405020304" pitchFamily="18" charset="0"/>
            </a:endParaRPr>
          </a:p>
        </p:txBody>
      </p:sp>
      <p:pic>
        <p:nvPicPr>
          <p:cNvPr id="7" name="Picture 6" descr="A screenshot of a computer&#10;&#10;Description automatically generated">
            <a:extLst>
              <a:ext uri="{FF2B5EF4-FFF2-40B4-BE49-F238E27FC236}">
                <a16:creationId xmlns:a16="http://schemas.microsoft.com/office/drawing/2014/main" id="{B78D3945-F705-13A0-0DC8-027EFC351083}"/>
              </a:ext>
            </a:extLst>
          </p:cNvPr>
          <p:cNvPicPr>
            <a:picLocks noChangeAspect="1"/>
          </p:cNvPicPr>
          <p:nvPr/>
        </p:nvPicPr>
        <p:blipFill>
          <a:blip r:embed="rId2"/>
          <a:stretch>
            <a:fillRect/>
          </a:stretch>
        </p:blipFill>
        <p:spPr>
          <a:xfrm>
            <a:off x="962886" y="385707"/>
            <a:ext cx="7015702" cy="4058580"/>
          </a:xfrm>
          <a:prstGeom prst="rect">
            <a:avLst/>
          </a:prstGeom>
        </p:spPr>
      </p:pic>
      <p:pic>
        <p:nvPicPr>
          <p:cNvPr id="2" name="Picture 1">
            <a:extLst>
              <a:ext uri="{FF2B5EF4-FFF2-40B4-BE49-F238E27FC236}">
                <a16:creationId xmlns:a16="http://schemas.microsoft.com/office/drawing/2014/main" id="{623E89F0-EC24-873D-48FB-FA208DC23A87}"/>
              </a:ext>
            </a:extLst>
          </p:cNvPr>
          <p:cNvPicPr>
            <a:picLocks noChangeAspect="1"/>
          </p:cNvPicPr>
          <p:nvPr/>
        </p:nvPicPr>
        <p:blipFill>
          <a:blip r:embed="rId3"/>
          <a:stretch>
            <a:fillRect/>
          </a:stretch>
        </p:blipFill>
        <p:spPr>
          <a:xfrm>
            <a:off x="0" y="4531266"/>
            <a:ext cx="1861338" cy="612120"/>
          </a:xfrm>
          <a:prstGeom prst="rect">
            <a:avLst/>
          </a:prstGeom>
          <a:noFill/>
        </p:spPr>
      </p:pic>
    </p:spTree>
    <p:extLst>
      <p:ext uri="{BB962C8B-B14F-4D97-AF65-F5344CB8AC3E}">
        <p14:creationId xmlns:p14="http://schemas.microsoft.com/office/powerpoint/2010/main" val="1405196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7C2A7D-B2CC-1503-D8C7-D05077C22D74}"/>
              </a:ext>
            </a:extLst>
          </p:cNvPr>
          <p:cNvSpPr txBox="1"/>
          <p:nvPr/>
        </p:nvSpPr>
        <p:spPr>
          <a:xfrm>
            <a:off x="89647" y="74497"/>
            <a:ext cx="8005481" cy="461665"/>
          </a:xfrm>
          <a:prstGeom prst="rect">
            <a:avLst/>
          </a:prstGeom>
          <a:noFill/>
        </p:spPr>
        <p:txBody>
          <a:bodyPr wrap="square">
            <a:spAutoFit/>
          </a:bodyPr>
          <a:lstStyle/>
          <a:p>
            <a:r>
              <a:rPr lang="en-US" sz="2400" b="1">
                <a:solidFill>
                  <a:srgbClr val="0070C0"/>
                </a:solidFill>
                <a:latin typeface="Times New Roman" panose="02020603050405020304" pitchFamily="18" charset="0"/>
                <a:ea typeface="+mj-ea"/>
                <a:cs typeface="Times New Roman" panose="02020603050405020304" pitchFamily="18" charset="0"/>
              </a:rPr>
              <a:t>Tool 4.4.2.1 - UNHCR Jordan, Helpline SOP </a:t>
            </a:r>
            <a:r>
              <a:rPr lang="en-US" sz="2400" b="1" err="1">
                <a:solidFill>
                  <a:srgbClr val="0070C0"/>
                </a:solidFill>
                <a:latin typeface="Times New Roman" panose="02020603050405020304" pitchFamily="18" charset="0"/>
                <a:ea typeface="+mj-ea"/>
                <a:cs typeface="Times New Roman" panose="02020603050405020304" pitchFamily="18" charset="0"/>
              </a:rPr>
              <a:t>SoPs</a:t>
            </a:r>
            <a:endParaRPr lang="en-BI" sz="1050" b="1">
              <a:solidFill>
                <a:srgbClr val="0070C0"/>
              </a:solidFill>
              <a:latin typeface="Times New Roman" panose="02020603050405020304" pitchFamily="18" charset="0"/>
              <a:cs typeface="Times New Roman" panose="02020603050405020304" pitchFamily="18" charset="0"/>
            </a:endParaRPr>
          </a:p>
        </p:txBody>
      </p:sp>
      <p:pic>
        <p:nvPicPr>
          <p:cNvPr id="9" name="Picture 8" descr="A table of contents with text&#10;&#10;Description automatically generated">
            <a:extLst>
              <a:ext uri="{FF2B5EF4-FFF2-40B4-BE49-F238E27FC236}">
                <a16:creationId xmlns:a16="http://schemas.microsoft.com/office/drawing/2014/main" id="{E214A2A7-28E6-109B-5A27-BE9C6784EDA9}"/>
              </a:ext>
            </a:extLst>
          </p:cNvPr>
          <p:cNvPicPr>
            <a:picLocks noChangeAspect="1"/>
          </p:cNvPicPr>
          <p:nvPr/>
        </p:nvPicPr>
        <p:blipFill>
          <a:blip r:embed="rId2"/>
          <a:stretch>
            <a:fillRect/>
          </a:stretch>
        </p:blipFill>
        <p:spPr>
          <a:xfrm>
            <a:off x="1550894" y="536162"/>
            <a:ext cx="6203577" cy="3919297"/>
          </a:xfrm>
          <a:prstGeom prst="rect">
            <a:avLst/>
          </a:prstGeom>
        </p:spPr>
      </p:pic>
      <p:pic>
        <p:nvPicPr>
          <p:cNvPr id="2" name="Picture 1">
            <a:extLst>
              <a:ext uri="{FF2B5EF4-FFF2-40B4-BE49-F238E27FC236}">
                <a16:creationId xmlns:a16="http://schemas.microsoft.com/office/drawing/2014/main" id="{7DDF68E7-4E87-CF2B-52E4-C51074A3776B}"/>
              </a:ext>
            </a:extLst>
          </p:cNvPr>
          <p:cNvPicPr>
            <a:picLocks noChangeAspect="1"/>
          </p:cNvPicPr>
          <p:nvPr/>
        </p:nvPicPr>
        <p:blipFill>
          <a:blip r:embed="rId3"/>
          <a:stretch>
            <a:fillRect/>
          </a:stretch>
        </p:blipFill>
        <p:spPr>
          <a:xfrm>
            <a:off x="0" y="4531266"/>
            <a:ext cx="1861338" cy="612120"/>
          </a:xfrm>
          <a:prstGeom prst="rect">
            <a:avLst/>
          </a:prstGeom>
          <a:noFill/>
        </p:spPr>
      </p:pic>
    </p:spTree>
    <p:extLst>
      <p:ext uri="{BB962C8B-B14F-4D97-AF65-F5344CB8AC3E}">
        <p14:creationId xmlns:p14="http://schemas.microsoft.com/office/powerpoint/2010/main" val="2154167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E885A4A-F91B-21B0-BE67-41E39CCC7FC9}"/>
              </a:ext>
            </a:extLst>
          </p:cNvPr>
          <p:cNvSpPr>
            <a:spLocks noGrp="1"/>
          </p:cNvSpPr>
          <p:nvPr>
            <p:ph type="title"/>
          </p:nvPr>
        </p:nvSpPr>
        <p:spPr>
          <a:xfrm>
            <a:off x="209033" y="114301"/>
            <a:ext cx="6300139" cy="607943"/>
          </a:xfrm>
        </p:spPr>
        <p:txBody>
          <a:bodyPr>
            <a:noAutofit/>
          </a:bodyPr>
          <a:lstStyle/>
          <a:p>
            <a:pPr lvl="0"/>
            <a:r>
              <a:rPr lang="en-US" sz="2400">
                <a:solidFill>
                  <a:srgbClr val="0070C0"/>
                </a:solidFill>
                <a:latin typeface="Times New Roman" panose="02020603050405020304" pitchFamily="18" charset="0"/>
                <a:cs typeface="Times New Roman" panose="02020603050405020304" pitchFamily="18" charset="0"/>
              </a:rPr>
              <a:t>Key outcomes and how it solved the problem</a:t>
            </a:r>
            <a:endParaRPr lang="en-BI" sz="2400">
              <a:solidFill>
                <a:srgbClr val="0070C0"/>
              </a:solidFill>
              <a:latin typeface="Times New Roman" panose="02020603050405020304" pitchFamily="18" charset="0"/>
              <a:cs typeface="Times New Roman" panose="02020603050405020304" pitchFamily="18" charset="0"/>
            </a:endParaRPr>
          </a:p>
        </p:txBody>
      </p:sp>
      <p:sp>
        <p:nvSpPr>
          <p:cNvPr id="6" name="Freeform 423">
            <a:extLst>
              <a:ext uri="{FF2B5EF4-FFF2-40B4-BE49-F238E27FC236}">
                <a16:creationId xmlns:a16="http://schemas.microsoft.com/office/drawing/2014/main" id="{1AE7BC9A-6038-9552-9B47-43BE54292858}"/>
              </a:ext>
            </a:extLst>
          </p:cNvPr>
          <p:cNvSpPr>
            <a:spLocks noChangeArrowheads="1"/>
          </p:cNvSpPr>
          <p:nvPr/>
        </p:nvSpPr>
        <p:spPr bwMode="auto">
          <a:xfrm>
            <a:off x="1258752" y="1105631"/>
            <a:ext cx="2004825" cy="1996554"/>
          </a:xfrm>
          <a:custGeom>
            <a:avLst/>
            <a:gdLst>
              <a:gd name="T0" fmla="*/ 1313124 w 4766"/>
              <a:gd name="T1" fmla="*/ 2976216 h 4764"/>
              <a:gd name="T2" fmla="*/ 1060952 w 4766"/>
              <a:gd name="T3" fmla="*/ 2723519 h 4764"/>
              <a:gd name="T4" fmla="*/ 401123 w 4766"/>
              <a:gd name="T5" fmla="*/ 2065329 h 4764"/>
              <a:gd name="T6" fmla="*/ 133926 w 4766"/>
              <a:gd name="T7" fmla="*/ 1798267 h 4764"/>
              <a:gd name="T8" fmla="*/ 133926 w 4766"/>
              <a:gd name="T9" fmla="*/ 1798267 h 4764"/>
              <a:gd name="T10" fmla="*/ 133926 w 4766"/>
              <a:gd name="T11" fmla="*/ 1312460 h 4764"/>
              <a:gd name="T12" fmla="*/ 1313124 w 4766"/>
              <a:gd name="T13" fmla="*/ 133858 h 4764"/>
              <a:gd name="T14" fmla="*/ 1313124 w 4766"/>
              <a:gd name="T15" fmla="*/ 133858 h 4764"/>
              <a:gd name="T16" fmla="*/ 1799176 w 4766"/>
              <a:gd name="T17" fmla="*/ 133858 h 4764"/>
              <a:gd name="T18" fmla="*/ 2978374 w 4766"/>
              <a:gd name="T19" fmla="*/ 1312460 h 4764"/>
              <a:gd name="T20" fmla="*/ 2978374 w 4766"/>
              <a:gd name="T21" fmla="*/ 1312460 h 4764"/>
              <a:gd name="T22" fmla="*/ 2978374 w 4766"/>
              <a:gd name="T23" fmla="*/ 1798267 h 4764"/>
              <a:gd name="T24" fmla="*/ 1799176 w 4766"/>
              <a:gd name="T25" fmla="*/ 2976216 h 4764"/>
              <a:gd name="T26" fmla="*/ 1799176 w 4766"/>
              <a:gd name="T27" fmla="*/ 2976216 h 4764"/>
              <a:gd name="T28" fmla="*/ 1313124 w 4766"/>
              <a:gd name="T29" fmla="*/ 2976216 h 47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66" h="4764">
                <a:moveTo>
                  <a:pt x="2010" y="4558"/>
                </a:moveTo>
                <a:lnTo>
                  <a:pt x="1624" y="4171"/>
                </a:lnTo>
                <a:lnTo>
                  <a:pt x="614" y="3163"/>
                </a:lnTo>
                <a:lnTo>
                  <a:pt x="205" y="2754"/>
                </a:lnTo>
                <a:cubicBezTo>
                  <a:pt x="0" y="2548"/>
                  <a:pt x="0" y="2216"/>
                  <a:pt x="205" y="2010"/>
                </a:cubicBezTo>
                <a:lnTo>
                  <a:pt x="2010" y="205"/>
                </a:lnTo>
                <a:cubicBezTo>
                  <a:pt x="2216" y="0"/>
                  <a:pt x="2548" y="0"/>
                  <a:pt x="2754" y="205"/>
                </a:cubicBezTo>
                <a:lnTo>
                  <a:pt x="4559" y="2010"/>
                </a:lnTo>
                <a:cubicBezTo>
                  <a:pt x="4765" y="2216"/>
                  <a:pt x="4765" y="2548"/>
                  <a:pt x="4559" y="2754"/>
                </a:cubicBezTo>
                <a:lnTo>
                  <a:pt x="2754" y="4558"/>
                </a:lnTo>
                <a:cubicBezTo>
                  <a:pt x="2548" y="4763"/>
                  <a:pt x="2216" y="4763"/>
                  <a:pt x="2010" y="4558"/>
                </a:cubicBezTo>
              </a:path>
            </a:pathLst>
          </a:custGeom>
          <a:noFill/>
          <a:ln w="25400" cap="flat">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a:latin typeface="Poppins" pitchFamily="2" charset="77"/>
            </a:endParaRPr>
          </a:p>
        </p:txBody>
      </p:sp>
      <p:sp>
        <p:nvSpPr>
          <p:cNvPr id="7" name="Freeform 424">
            <a:extLst>
              <a:ext uri="{FF2B5EF4-FFF2-40B4-BE49-F238E27FC236}">
                <a16:creationId xmlns:a16="http://schemas.microsoft.com/office/drawing/2014/main" id="{9D9C79E3-DEE3-C4DE-E768-B4390050B56C}"/>
              </a:ext>
            </a:extLst>
          </p:cNvPr>
          <p:cNvSpPr>
            <a:spLocks noChangeArrowheads="1"/>
          </p:cNvSpPr>
          <p:nvPr/>
        </p:nvSpPr>
        <p:spPr bwMode="auto">
          <a:xfrm>
            <a:off x="2340942" y="2280537"/>
            <a:ext cx="2004827" cy="1998403"/>
          </a:xfrm>
          <a:custGeom>
            <a:avLst/>
            <a:gdLst>
              <a:gd name="T0" fmla="*/ 1313778 w 4766"/>
              <a:gd name="T1" fmla="*/ 2978376 h 4766"/>
              <a:gd name="T2" fmla="*/ 134579 w 4766"/>
              <a:gd name="T3" fmla="*/ 1799177 h 4766"/>
              <a:gd name="T4" fmla="*/ 134579 w 4766"/>
              <a:gd name="T5" fmla="*/ 1799177 h 4766"/>
              <a:gd name="T6" fmla="*/ 134579 w 4766"/>
              <a:gd name="T7" fmla="*/ 1313778 h 4766"/>
              <a:gd name="T8" fmla="*/ 1313778 w 4766"/>
              <a:gd name="T9" fmla="*/ 134579 h 4766"/>
              <a:gd name="T10" fmla="*/ 1313778 w 4766"/>
              <a:gd name="T11" fmla="*/ 134579 h 4766"/>
              <a:gd name="T12" fmla="*/ 1799830 w 4766"/>
              <a:gd name="T13" fmla="*/ 134579 h 4766"/>
              <a:gd name="T14" fmla="*/ 2978376 w 4766"/>
              <a:gd name="T15" fmla="*/ 1313778 h 4766"/>
              <a:gd name="T16" fmla="*/ 2978376 w 4766"/>
              <a:gd name="T17" fmla="*/ 1313778 h 4766"/>
              <a:gd name="T18" fmla="*/ 2978376 w 4766"/>
              <a:gd name="T19" fmla="*/ 1799177 h 4766"/>
              <a:gd name="T20" fmla="*/ 1799830 w 4766"/>
              <a:gd name="T21" fmla="*/ 2978376 h 4766"/>
              <a:gd name="T22" fmla="*/ 1799830 w 4766"/>
              <a:gd name="T23" fmla="*/ 2978376 h 4766"/>
              <a:gd name="T24" fmla="*/ 1313778 w 4766"/>
              <a:gd name="T25" fmla="*/ 2978376 h 47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66" h="4766">
                <a:moveTo>
                  <a:pt x="2011" y="4559"/>
                </a:moveTo>
                <a:lnTo>
                  <a:pt x="206" y="2754"/>
                </a:lnTo>
                <a:cubicBezTo>
                  <a:pt x="0" y="2549"/>
                  <a:pt x="0" y="2216"/>
                  <a:pt x="206" y="2011"/>
                </a:cubicBezTo>
                <a:lnTo>
                  <a:pt x="2011" y="206"/>
                </a:lnTo>
                <a:cubicBezTo>
                  <a:pt x="2216" y="0"/>
                  <a:pt x="2549" y="0"/>
                  <a:pt x="2755" y="206"/>
                </a:cubicBezTo>
                <a:lnTo>
                  <a:pt x="4559" y="2011"/>
                </a:lnTo>
                <a:cubicBezTo>
                  <a:pt x="4765" y="2216"/>
                  <a:pt x="4765" y="2549"/>
                  <a:pt x="4559" y="2754"/>
                </a:cubicBezTo>
                <a:lnTo>
                  <a:pt x="2755" y="4559"/>
                </a:lnTo>
                <a:cubicBezTo>
                  <a:pt x="2549" y="4765"/>
                  <a:pt x="2216" y="4765"/>
                  <a:pt x="2011" y="4559"/>
                </a:cubicBezTo>
              </a:path>
            </a:pathLst>
          </a:custGeom>
          <a:noFill/>
          <a:ln w="25400" cap="flat">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a:latin typeface="Poppins" pitchFamily="2" charset="77"/>
            </a:endParaRPr>
          </a:p>
        </p:txBody>
      </p:sp>
      <p:sp>
        <p:nvSpPr>
          <p:cNvPr id="8" name="Freeform 425">
            <a:extLst>
              <a:ext uri="{FF2B5EF4-FFF2-40B4-BE49-F238E27FC236}">
                <a16:creationId xmlns:a16="http://schemas.microsoft.com/office/drawing/2014/main" id="{CC4D6BC8-2147-B66C-910F-C777E72B0B52}"/>
              </a:ext>
            </a:extLst>
          </p:cNvPr>
          <p:cNvSpPr>
            <a:spLocks noChangeArrowheads="1"/>
          </p:cNvSpPr>
          <p:nvPr/>
        </p:nvSpPr>
        <p:spPr bwMode="auto">
          <a:xfrm>
            <a:off x="3434617" y="1119184"/>
            <a:ext cx="2004827" cy="1996554"/>
          </a:xfrm>
          <a:custGeom>
            <a:avLst/>
            <a:gdLst>
              <a:gd name="T0" fmla="*/ 1313778 w 4766"/>
              <a:gd name="T1" fmla="*/ 2976216 h 4764"/>
              <a:gd name="T2" fmla="*/ 134579 w 4766"/>
              <a:gd name="T3" fmla="*/ 1798267 h 4764"/>
              <a:gd name="T4" fmla="*/ 134579 w 4766"/>
              <a:gd name="T5" fmla="*/ 1798267 h 4764"/>
              <a:gd name="T6" fmla="*/ 134579 w 4766"/>
              <a:gd name="T7" fmla="*/ 1312460 h 4764"/>
              <a:gd name="T8" fmla="*/ 1313778 w 4766"/>
              <a:gd name="T9" fmla="*/ 133858 h 4764"/>
              <a:gd name="T10" fmla="*/ 1313778 w 4766"/>
              <a:gd name="T11" fmla="*/ 133858 h 4764"/>
              <a:gd name="T12" fmla="*/ 1799177 w 4766"/>
              <a:gd name="T13" fmla="*/ 133858 h 4764"/>
              <a:gd name="T14" fmla="*/ 2978376 w 4766"/>
              <a:gd name="T15" fmla="*/ 1312460 h 4764"/>
              <a:gd name="T16" fmla="*/ 2978376 w 4766"/>
              <a:gd name="T17" fmla="*/ 1312460 h 4764"/>
              <a:gd name="T18" fmla="*/ 2978376 w 4766"/>
              <a:gd name="T19" fmla="*/ 1798267 h 4764"/>
              <a:gd name="T20" fmla="*/ 1799177 w 4766"/>
              <a:gd name="T21" fmla="*/ 2976216 h 4764"/>
              <a:gd name="T22" fmla="*/ 1799177 w 4766"/>
              <a:gd name="T23" fmla="*/ 2976216 h 4764"/>
              <a:gd name="T24" fmla="*/ 1313778 w 4766"/>
              <a:gd name="T25" fmla="*/ 2976216 h 47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66" h="4764">
                <a:moveTo>
                  <a:pt x="2011" y="4558"/>
                </a:moveTo>
                <a:lnTo>
                  <a:pt x="206" y="2754"/>
                </a:lnTo>
                <a:cubicBezTo>
                  <a:pt x="0" y="2548"/>
                  <a:pt x="0" y="2216"/>
                  <a:pt x="206" y="2010"/>
                </a:cubicBezTo>
                <a:lnTo>
                  <a:pt x="2011" y="205"/>
                </a:lnTo>
                <a:cubicBezTo>
                  <a:pt x="2217" y="0"/>
                  <a:pt x="2548" y="0"/>
                  <a:pt x="2754" y="205"/>
                </a:cubicBezTo>
                <a:lnTo>
                  <a:pt x="4559" y="2010"/>
                </a:lnTo>
                <a:cubicBezTo>
                  <a:pt x="4765" y="2216"/>
                  <a:pt x="4765" y="2548"/>
                  <a:pt x="4559" y="2754"/>
                </a:cubicBezTo>
                <a:lnTo>
                  <a:pt x="2754" y="4558"/>
                </a:lnTo>
                <a:cubicBezTo>
                  <a:pt x="2548" y="4763"/>
                  <a:pt x="2217" y="4763"/>
                  <a:pt x="2011" y="4558"/>
                </a:cubicBezTo>
              </a:path>
            </a:pathLst>
          </a:custGeom>
          <a:noFill/>
          <a:ln w="25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a:latin typeface="Poppins" pitchFamily="2" charset="77"/>
            </a:endParaRPr>
          </a:p>
        </p:txBody>
      </p:sp>
      <p:sp>
        <p:nvSpPr>
          <p:cNvPr id="9" name="Freeform 426">
            <a:extLst>
              <a:ext uri="{FF2B5EF4-FFF2-40B4-BE49-F238E27FC236}">
                <a16:creationId xmlns:a16="http://schemas.microsoft.com/office/drawing/2014/main" id="{D74B9A77-5A09-3E1D-6B73-5526BDDA065A}"/>
              </a:ext>
            </a:extLst>
          </p:cNvPr>
          <p:cNvSpPr>
            <a:spLocks noChangeArrowheads="1"/>
          </p:cNvSpPr>
          <p:nvPr/>
        </p:nvSpPr>
        <p:spPr bwMode="auto">
          <a:xfrm>
            <a:off x="4562161" y="2239902"/>
            <a:ext cx="2004827" cy="1998403"/>
          </a:xfrm>
          <a:custGeom>
            <a:avLst/>
            <a:gdLst>
              <a:gd name="T0" fmla="*/ 1313125 w 4766"/>
              <a:gd name="T1" fmla="*/ 2978376 h 4766"/>
              <a:gd name="T2" fmla="*/ 134579 w 4766"/>
              <a:gd name="T3" fmla="*/ 1799177 h 4766"/>
              <a:gd name="T4" fmla="*/ 134579 w 4766"/>
              <a:gd name="T5" fmla="*/ 1799177 h 4766"/>
              <a:gd name="T6" fmla="*/ 134579 w 4766"/>
              <a:gd name="T7" fmla="*/ 1313778 h 4766"/>
              <a:gd name="T8" fmla="*/ 1313125 w 4766"/>
              <a:gd name="T9" fmla="*/ 134579 h 4766"/>
              <a:gd name="T10" fmla="*/ 1313125 w 4766"/>
              <a:gd name="T11" fmla="*/ 134579 h 4766"/>
              <a:gd name="T12" fmla="*/ 1799177 w 4766"/>
              <a:gd name="T13" fmla="*/ 134579 h 4766"/>
              <a:gd name="T14" fmla="*/ 2978376 w 4766"/>
              <a:gd name="T15" fmla="*/ 1313778 h 4766"/>
              <a:gd name="T16" fmla="*/ 2978376 w 4766"/>
              <a:gd name="T17" fmla="*/ 1313778 h 4766"/>
              <a:gd name="T18" fmla="*/ 2978376 w 4766"/>
              <a:gd name="T19" fmla="*/ 1799177 h 4766"/>
              <a:gd name="T20" fmla="*/ 1799177 w 4766"/>
              <a:gd name="T21" fmla="*/ 2978376 h 4766"/>
              <a:gd name="T22" fmla="*/ 1799177 w 4766"/>
              <a:gd name="T23" fmla="*/ 2978376 h 4766"/>
              <a:gd name="T24" fmla="*/ 1313125 w 4766"/>
              <a:gd name="T25" fmla="*/ 2978376 h 47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66" h="4766">
                <a:moveTo>
                  <a:pt x="2010" y="4559"/>
                </a:moveTo>
                <a:lnTo>
                  <a:pt x="206" y="2754"/>
                </a:lnTo>
                <a:cubicBezTo>
                  <a:pt x="0" y="2549"/>
                  <a:pt x="0" y="2216"/>
                  <a:pt x="206" y="2011"/>
                </a:cubicBezTo>
                <a:lnTo>
                  <a:pt x="2010" y="206"/>
                </a:lnTo>
                <a:cubicBezTo>
                  <a:pt x="2216" y="0"/>
                  <a:pt x="2549" y="0"/>
                  <a:pt x="2754" y="206"/>
                </a:cubicBezTo>
                <a:lnTo>
                  <a:pt x="4559" y="2011"/>
                </a:lnTo>
                <a:cubicBezTo>
                  <a:pt x="4765" y="2216"/>
                  <a:pt x="4765" y="2549"/>
                  <a:pt x="4559" y="2754"/>
                </a:cubicBezTo>
                <a:lnTo>
                  <a:pt x="2754" y="4559"/>
                </a:lnTo>
                <a:cubicBezTo>
                  <a:pt x="2549" y="4765"/>
                  <a:pt x="2216" y="4765"/>
                  <a:pt x="2010" y="4559"/>
                </a:cubicBezTo>
              </a:path>
            </a:pathLst>
          </a:custGeom>
          <a:noFill/>
          <a:ln w="25400" cap="flat">
            <a:solidFill>
              <a:schemeClr val="accent1">
                <a:lumMod val="20000"/>
                <a:lumOff val="8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a:latin typeface="Poppins" pitchFamily="2" charset="77"/>
            </a:endParaRPr>
          </a:p>
        </p:txBody>
      </p:sp>
      <p:sp>
        <p:nvSpPr>
          <p:cNvPr id="10" name="Freeform 427">
            <a:extLst>
              <a:ext uri="{FF2B5EF4-FFF2-40B4-BE49-F238E27FC236}">
                <a16:creationId xmlns:a16="http://schemas.microsoft.com/office/drawing/2014/main" id="{C45B2E25-1A90-3902-77D4-21BED403E767}"/>
              </a:ext>
            </a:extLst>
          </p:cNvPr>
          <p:cNvSpPr>
            <a:spLocks noChangeArrowheads="1"/>
          </p:cNvSpPr>
          <p:nvPr/>
        </p:nvSpPr>
        <p:spPr bwMode="auto">
          <a:xfrm>
            <a:off x="5669378" y="1092094"/>
            <a:ext cx="2004827" cy="1996554"/>
          </a:xfrm>
          <a:custGeom>
            <a:avLst/>
            <a:gdLst>
              <a:gd name="T0" fmla="*/ 1313400 w 4765"/>
              <a:gd name="T1" fmla="*/ 2976216 h 4764"/>
              <a:gd name="T2" fmla="*/ 133954 w 4765"/>
              <a:gd name="T3" fmla="*/ 1798267 h 4764"/>
              <a:gd name="T4" fmla="*/ 133954 w 4765"/>
              <a:gd name="T5" fmla="*/ 1798267 h 4764"/>
              <a:gd name="T6" fmla="*/ 133954 w 4765"/>
              <a:gd name="T7" fmla="*/ 1312460 h 4764"/>
              <a:gd name="T8" fmla="*/ 1313400 w 4765"/>
              <a:gd name="T9" fmla="*/ 133858 h 4764"/>
              <a:gd name="T10" fmla="*/ 1313400 w 4765"/>
              <a:gd name="T11" fmla="*/ 133858 h 4764"/>
              <a:gd name="T12" fmla="*/ 1799554 w 4765"/>
              <a:gd name="T13" fmla="*/ 133858 h 4764"/>
              <a:gd name="T14" fmla="*/ 2979001 w 4765"/>
              <a:gd name="T15" fmla="*/ 1312460 h 4764"/>
              <a:gd name="T16" fmla="*/ 2979001 w 4765"/>
              <a:gd name="T17" fmla="*/ 1312460 h 4764"/>
              <a:gd name="T18" fmla="*/ 2979001 w 4765"/>
              <a:gd name="T19" fmla="*/ 1798267 h 4764"/>
              <a:gd name="T20" fmla="*/ 1799554 w 4765"/>
              <a:gd name="T21" fmla="*/ 2976216 h 4764"/>
              <a:gd name="T22" fmla="*/ 1799554 w 4765"/>
              <a:gd name="T23" fmla="*/ 2976216 h 4764"/>
              <a:gd name="T24" fmla="*/ 1313400 w 4765"/>
              <a:gd name="T25" fmla="*/ 2976216 h 47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65" h="4764">
                <a:moveTo>
                  <a:pt x="2010" y="4558"/>
                </a:moveTo>
                <a:lnTo>
                  <a:pt x="205" y="2754"/>
                </a:lnTo>
                <a:cubicBezTo>
                  <a:pt x="0" y="2548"/>
                  <a:pt x="0" y="2216"/>
                  <a:pt x="205" y="2010"/>
                </a:cubicBezTo>
                <a:lnTo>
                  <a:pt x="2010" y="205"/>
                </a:lnTo>
                <a:cubicBezTo>
                  <a:pt x="2216" y="0"/>
                  <a:pt x="2549" y="0"/>
                  <a:pt x="2754" y="205"/>
                </a:cubicBezTo>
                <a:lnTo>
                  <a:pt x="4559" y="2010"/>
                </a:lnTo>
                <a:cubicBezTo>
                  <a:pt x="4764" y="2216"/>
                  <a:pt x="4764" y="2548"/>
                  <a:pt x="4559" y="2754"/>
                </a:cubicBezTo>
                <a:lnTo>
                  <a:pt x="2754" y="4558"/>
                </a:lnTo>
                <a:cubicBezTo>
                  <a:pt x="2549" y="4763"/>
                  <a:pt x="2216" y="4763"/>
                  <a:pt x="2010" y="4558"/>
                </a:cubicBezTo>
              </a:path>
            </a:pathLst>
          </a:custGeom>
          <a:noFill/>
          <a:ln w="25400" cap="flat">
            <a:solidFill>
              <a:schemeClr val="accent3">
                <a:lumMod val="40000"/>
                <a:lumOff val="6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a:latin typeface="Poppins" pitchFamily="2" charset="77"/>
            </a:endParaRPr>
          </a:p>
        </p:txBody>
      </p:sp>
      <p:sp>
        <p:nvSpPr>
          <p:cNvPr id="17" name="TextBox 16">
            <a:extLst>
              <a:ext uri="{FF2B5EF4-FFF2-40B4-BE49-F238E27FC236}">
                <a16:creationId xmlns:a16="http://schemas.microsoft.com/office/drawing/2014/main" id="{6F77B057-0BCB-F329-DEDB-DDB874136302}"/>
              </a:ext>
            </a:extLst>
          </p:cNvPr>
          <p:cNvSpPr txBox="1"/>
          <p:nvPr/>
        </p:nvSpPr>
        <p:spPr>
          <a:xfrm>
            <a:off x="1464936" y="1972477"/>
            <a:ext cx="1441499" cy="523220"/>
          </a:xfrm>
          <a:prstGeom prst="rect">
            <a:avLst/>
          </a:prstGeom>
          <a:noFill/>
        </p:spPr>
        <p:txBody>
          <a:bodyPr wrap="square" rtlCol="0">
            <a:spAutoFit/>
          </a:bodyPr>
          <a:lstStyle/>
          <a:p>
            <a:pPr algn="ctr"/>
            <a:r>
              <a:rPr lang="en-US" b="1">
                <a:latin typeface="Calibri" panose="020F0502020204030204" pitchFamily="34" charset="0"/>
                <a:ea typeface="Calibri" panose="020F0502020204030204" pitchFamily="34" charset="0"/>
                <a:cs typeface="Calibri" panose="020F0502020204030204" pitchFamily="34" charset="0"/>
              </a:rPr>
              <a:t>Improved Accessibility</a:t>
            </a:r>
          </a:p>
        </p:txBody>
      </p:sp>
      <p:sp>
        <p:nvSpPr>
          <p:cNvPr id="19" name="TextBox 18">
            <a:extLst>
              <a:ext uri="{FF2B5EF4-FFF2-40B4-BE49-F238E27FC236}">
                <a16:creationId xmlns:a16="http://schemas.microsoft.com/office/drawing/2014/main" id="{46C1FE95-6DB8-FB01-C508-196D428F7375}"/>
              </a:ext>
            </a:extLst>
          </p:cNvPr>
          <p:cNvSpPr txBox="1"/>
          <p:nvPr/>
        </p:nvSpPr>
        <p:spPr>
          <a:xfrm>
            <a:off x="2619986" y="3083842"/>
            <a:ext cx="1441499" cy="738664"/>
          </a:xfrm>
          <a:prstGeom prst="rect">
            <a:avLst/>
          </a:prstGeom>
          <a:noFill/>
        </p:spPr>
        <p:txBody>
          <a:bodyPr wrap="square" rtlCol="0">
            <a:spAutoFit/>
          </a:bodyPr>
          <a:lstStyle/>
          <a:p>
            <a:pPr algn="ctr"/>
            <a:r>
              <a:rPr lang="en-US" b="1">
                <a:latin typeface="Calibri" panose="020F0502020204030204" pitchFamily="34" charset="0"/>
                <a:ea typeface="Calibri" panose="020F0502020204030204" pitchFamily="34" charset="0"/>
                <a:cs typeface="Calibri" panose="020F0502020204030204" pitchFamily="34" charset="0"/>
              </a:rPr>
              <a:t>Enhanced Feedback Quality</a:t>
            </a:r>
          </a:p>
        </p:txBody>
      </p:sp>
      <p:sp>
        <p:nvSpPr>
          <p:cNvPr id="21" name="TextBox 20">
            <a:extLst>
              <a:ext uri="{FF2B5EF4-FFF2-40B4-BE49-F238E27FC236}">
                <a16:creationId xmlns:a16="http://schemas.microsoft.com/office/drawing/2014/main" id="{54142F00-F5E4-7F09-2A5F-AEE59D59E8F9}"/>
              </a:ext>
            </a:extLst>
          </p:cNvPr>
          <p:cNvSpPr txBox="1"/>
          <p:nvPr/>
        </p:nvSpPr>
        <p:spPr>
          <a:xfrm>
            <a:off x="3716282" y="2007520"/>
            <a:ext cx="1441499" cy="523220"/>
          </a:xfrm>
          <a:prstGeom prst="rect">
            <a:avLst/>
          </a:prstGeom>
          <a:noFill/>
        </p:spPr>
        <p:txBody>
          <a:bodyPr wrap="square" rtlCol="0">
            <a:spAutoFit/>
          </a:bodyPr>
          <a:lstStyle/>
          <a:p>
            <a:pPr algn="ctr"/>
            <a:r>
              <a:rPr lang="en-US" b="1">
                <a:latin typeface="Calibri" panose="020F0502020204030204" pitchFamily="34" charset="0"/>
                <a:ea typeface="Calibri" panose="020F0502020204030204" pitchFamily="34" charset="0"/>
                <a:cs typeface="Calibri" panose="020F0502020204030204" pitchFamily="34" charset="0"/>
              </a:rPr>
              <a:t>Increased Accountability</a:t>
            </a:r>
            <a:endParaRPr lang="en-US" sz="1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22873B8A-E46D-D7BE-D362-6D30D3D18EE0}"/>
              </a:ext>
            </a:extLst>
          </p:cNvPr>
          <p:cNvSpPr txBox="1"/>
          <p:nvPr/>
        </p:nvSpPr>
        <p:spPr>
          <a:xfrm>
            <a:off x="4843824" y="3098434"/>
            <a:ext cx="1441499" cy="738664"/>
          </a:xfrm>
          <a:prstGeom prst="rect">
            <a:avLst/>
          </a:prstGeom>
          <a:noFill/>
        </p:spPr>
        <p:txBody>
          <a:bodyPr wrap="square" rtlCol="0">
            <a:spAutoFit/>
          </a:bodyPr>
          <a:lstStyle/>
          <a:p>
            <a:pPr algn="ctr"/>
            <a:r>
              <a:rPr lang="en-US" b="1">
                <a:latin typeface="Calibri" panose="020F0502020204030204" pitchFamily="34" charset="0"/>
                <a:ea typeface="Calibri" panose="020F0502020204030204" pitchFamily="34" charset="0"/>
                <a:cs typeface="Calibri" panose="020F0502020204030204" pitchFamily="34" charset="0"/>
              </a:rPr>
              <a:t>Increased Refugee Empowerment</a:t>
            </a:r>
          </a:p>
        </p:txBody>
      </p:sp>
      <p:sp>
        <p:nvSpPr>
          <p:cNvPr id="25" name="TextBox 24">
            <a:extLst>
              <a:ext uri="{FF2B5EF4-FFF2-40B4-BE49-F238E27FC236}">
                <a16:creationId xmlns:a16="http://schemas.microsoft.com/office/drawing/2014/main" id="{BF3C51DC-B225-AEDC-DC39-6A170BEBAC37}"/>
              </a:ext>
            </a:extLst>
          </p:cNvPr>
          <p:cNvSpPr txBox="1"/>
          <p:nvPr/>
        </p:nvSpPr>
        <p:spPr>
          <a:xfrm>
            <a:off x="5951041" y="1951850"/>
            <a:ext cx="1441499" cy="738664"/>
          </a:xfrm>
          <a:prstGeom prst="rect">
            <a:avLst/>
          </a:prstGeom>
          <a:noFill/>
        </p:spPr>
        <p:txBody>
          <a:bodyPr wrap="square" rtlCol="0">
            <a:spAutoFit/>
          </a:bodyPr>
          <a:lstStyle/>
          <a:p>
            <a:pPr algn="ctr"/>
            <a:r>
              <a:rPr lang="en-US" b="1">
                <a:latin typeface="Calibri" panose="020F0502020204030204" pitchFamily="34" charset="0"/>
                <a:ea typeface="Calibri" panose="020F0502020204030204" pitchFamily="34" charset="0"/>
                <a:cs typeface="Calibri" panose="020F0502020204030204" pitchFamily="34" charset="0"/>
              </a:rPr>
              <a:t>Enhanced Coordination &amp; Collaboration</a:t>
            </a:r>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B6BBF353-265A-AD61-AA99-DD103777A7FE}"/>
              </a:ext>
            </a:extLst>
          </p:cNvPr>
          <p:cNvPicPr>
            <a:picLocks noChangeAspect="1"/>
          </p:cNvPicPr>
          <p:nvPr/>
        </p:nvPicPr>
        <p:blipFill>
          <a:blip r:embed="rId3"/>
          <a:stretch>
            <a:fillRect/>
          </a:stretch>
        </p:blipFill>
        <p:spPr>
          <a:xfrm>
            <a:off x="4194399" y="1514697"/>
            <a:ext cx="485262" cy="485262"/>
          </a:xfrm>
          <a:prstGeom prst="rect">
            <a:avLst/>
          </a:prstGeom>
        </p:spPr>
      </p:pic>
      <p:pic>
        <p:nvPicPr>
          <p:cNvPr id="32" name="Picture 31" descr="A black background with a black square&#10;&#10;Description automatically generated with medium confidence">
            <a:extLst>
              <a:ext uri="{FF2B5EF4-FFF2-40B4-BE49-F238E27FC236}">
                <a16:creationId xmlns:a16="http://schemas.microsoft.com/office/drawing/2014/main" id="{B9070E42-C29E-B040-5D6D-4D54B9B40CA6}"/>
              </a:ext>
            </a:extLst>
          </p:cNvPr>
          <p:cNvPicPr>
            <a:picLocks noChangeAspect="1"/>
          </p:cNvPicPr>
          <p:nvPr/>
        </p:nvPicPr>
        <p:blipFill>
          <a:blip r:embed="rId4"/>
          <a:stretch>
            <a:fillRect/>
          </a:stretch>
        </p:blipFill>
        <p:spPr>
          <a:xfrm>
            <a:off x="1838781" y="1366502"/>
            <a:ext cx="693808" cy="693808"/>
          </a:xfrm>
          <a:prstGeom prst="rect">
            <a:avLst/>
          </a:prstGeom>
        </p:spPr>
      </p:pic>
      <p:pic>
        <p:nvPicPr>
          <p:cNvPr id="34" name="Picture 33" descr="A black background with a black square&#10;&#10;Description automatically generated with medium confidence">
            <a:extLst>
              <a:ext uri="{FF2B5EF4-FFF2-40B4-BE49-F238E27FC236}">
                <a16:creationId xmlns:a16="http://schemas.microsoft.com/office/drawing/2014/main" id="{34630117-3615-C4D7-1666-81F91AD55BF1}"/>
              </a:ext>
            </a:extLst>
          </p:cNvPr>
          <p:cNvPicPr>
            <a:picLocks noChangeAspect="1"/>
          </p:cNvPicPr>
          <p:nvPr/>
        </p:nvPicPr>
        <p:blipFill>
          <a:blip r:embed="rId5"/>
          <a:stretch>
            <a:fillRect/>
          </a:stretch>
        </p:blipFill>
        <p:spPr>
          <a:xfrm>
            <a:off x="3040109" y="2530741"/>
            <a:ext cx="629744" cy="629744"/>
          </a:xfrm>
          <a:prstGeom prst="rect">
            <a:avLst/>
          </a:prstGeom>
        </p:spPr>
      </p:pic>
      <p:pic>
        <p:nvPicPr>
          <p:cNvPr id="40" name="Picture 39" descr="A black background with a black square&#10;&#10;Description automatically generated with medium confidence">
            <a:extLst>
              <a:ext uri="{FF2B5EF4-FFF2-40B4-BE49-F238E27FC236}">
                <a16:creationId xmlns:a16="http://schemas.microsoft.com/office/drawing/2014/main" id="{552F06F4-7D94-09ED-1CF7-24D0AB5C778E}"/>
              </a:ext>
            </a:extLst>
          </p:cNvPr>
          <p:cNvPicPr>
            <a:picLocks noChangeAspect="1"/>
          </p:cNvPicPr>
          <p:nvPr/>
        </p:nvPicPr>
        <p:blipFill>
          <a:blip r:embed="rId6"/>
          <a:stretch>
            <a:fillRect/>
          </a:stretch>
        </p:blipFill>
        <p:spPr>
          <a:xfrm>
            <a:off x="5262453" y="2466633"/>
            <a:ext cx="605864" cy="605864"/>
          </a:xfrm>
          <a:prstGeom prst="rect">
            <a:avLst/>
          </a:prstGeom>
        </p:spPr>
      </p:pic>
      <p:pic>
        <p:nvPicPr>
          <p:cNvPr id="42" name="Picture 41" descr="A black background with a black square&#10;&#10;Description automatically generated with medium confidence">
            <a:extLst>
              <a:ext uri="{FF2B5EF4-FFF2-40B4-BE49-F238E27FC236}">
                <a16:creationId xmlns:a16="http://schemas.microsoft.com/office/drawing/2014/main" id="{1F7CDC2A-5EDD-72F8-FCB8-7C523644AC9C}"/>
              </a:ext>
            </a:extLst>
          </p:cNvPr>
          <p:cNvPicPr>
            <a:picLocks noChangeAspect="1"/>
          </p:cNvPicPr>
          <p:nvPr/>
        </p:nvPicPr>
        <p:blipFill>
          <a:blip r:embed="rId7"/>
          <a:stretch>
            <a:fillRect/>
          </a:stretch>
        </p:blipFill>
        <p:spPr>
          <a:xfrm>
            <a:off x="6367480" y="1388957"/>
            <a:ext cx="608620" cy="608620"/>
          </a:xfrm>
          <a:prstGeom prst="rect">
            <a:avLst/>
          </a:prstGeom>
        </p:spPr>
      </p:pic>
      <p:pic>
        <p:nvPicPr>
          <p:cNvPr id="2" name="Picture 1">
            <a:extLst>
              <a:ext uri="{FF2B5EF4-FFF2-40B4-BE49-F238E27FC236}">
                <a16:creationId xmlns:a16="http://schemas.microsoft.com/office/drawing/2014/main" id="{232D89AD-F274-187D-AB8A-80BAAFBBF373}"/>
              </a:ext>
            </a:extLst>
          </p:cNvPr>
          <p:cNvPicPr>
            <a:picLocks noChangeAspect="1"/>
          </p:cNvPicPr>
          <p:nvPr/>
        </p:nvPicPr>
        <p:blipFill>
          <a:blip r:embed="rId8"/>
          <a:stretch>
            <a:fillRect/>
          </a:stretch>
        </p:blipFill>
        <p:spPr>
          <a:xfrm>
            <a:off x="-1" y="4512485"/>
            <a:ext cx="1918447" cy="630901"/>
          </a:xfrm>
          <a:prstGeom prst="rect">
            <a:avLst/>
          </a:prstGeom>
          <a:noFill/>
        </p:spPr>
      </p:pic>
    </p:spTree>
    <p:extLst>
      <p:ext uri="{BB962C8B-B14F-4D97-AF65-F5344CB8AC3E}">
        <p14:creationId xmlns:p14="http://schemas.microsoft.com/office/powerpoint/2010/main" val="2540891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C78B7A1B-CF14-1EF4-39FB-13255FBCCCD6}"/>
              </a:ext>
            </a:extLst>
          </p:cNvPr>
          <p:cNvSpPr>
            <a:spLocks noGrp="1"/>
          </p:cNvSpPr>
          <p:nvPr>
            <p:ph sz="half" idx="2"/>
          </p:nvPr>
        </p:nvSpPr>
        <p:spPr>
          <a:xfrm>
            <a:off x="215423" y="1052021"/>
            <a:ext cx="8142870" cy="1745366"/>
          </a:xfrm>
        </p:spPr>
        <p:txBody>
          <a:bodyPr vert="horz" lIns="91440" tIns="45720" rIns="91440" bIns="0" rtlCol="0" anchor="t">
            <a:normAutofit/>
          </a:bodyPr>
          <a:lstStyle/>
          <a:p>
            <a:pPr marL="0" indent="0">
              <a:buNone/>
            </a:pPr>
            <a:r>
              <a:rPr lang="en-US" sz="1800">
                <a:latin typeface="Times New Roman" panose="02020603050405020304" pitchFamily="18" charset="0"/>
                <a:cs typeface="Times New Roman" panose="02020603050405020304" pitchFamily="18" charset="0"/>
              </a:rPr>
              <a:t>Implement an </a:t>
            </a:r>
            <a:r>
              <a:rPr lang="en-US" sz="1800" b="1">
                <a:latin typeface="Times New Roman" panose="02020603050405020304" pitchFamily="18" charset="0"/>
                <a:cs typeface="Times New Roman" panose="02020603050405020304" pitchFamily="18" charset="0"/>
              </a:rPr>
              <a:t>interagency unified call center </a:t>
            </a:r>
            <a:r>
              <a:rPr lang="en-US" sz="1800">
                <a:latin typeface="Times New Roman" panose="02020603050405020304" pitchFamily="18" charset="0"/>
                <a:cs typeface="Times New Roman" panose="02020603050405020304" pitchFamily="18" charset="0"/>
              </a:rPr>
              <a:t>in coordination with partners to expand the reach and impact of UNHCR Helpline for refugees and asylum seekers. </a:t>
            </a:r>
          </a:p>
          <a:p>
            <a:pPr marL="0" indent="0">
              <a:buNone/>
            </a:pPr>
            <a:r>
              <a:rPr lang="en-US" sz="1800">
                <a:latin typeface="Times New Roman" panose="02020603050405020304" pitchFamily="18" charset="0"/>
                <a:cs typeface="Times New Roman" panose="02020603050405020304" pitchFamily="18" charset="0"/>
              </a:rPr>
              <a:t>This will enhance access to essential services, reduce response times, and improve overall efficiency</a:t>
            </a:r>
          </a:p>
        </p:txBody>
      </p:sp>
      <p:sp>
        <p:nvSpPr>
          <p:cNvPr id="5" name="TextBox 4">
            <a:extLst>
              <a:ext uri="{FF2B5EF4-FFF2-40B4-BE49-F238E27FC236}">
                <a16:creationId xmlns:a16="http://schemas.microsoft.com/office/drawing/2014/main" id="{025C237B-8A4F-FA4E-AE75-C460F8AFEAA7}"/>
              </a:ext>
            </a:extLst>
          </p:cNvPr>
          <p:cNvSpPr txBox="1"/>
          <p:nvPr/>
        </p:nvSpPr>
        <p:spPr>
          <a:xfrm>
            <a:off x="215422" y="389922"/>
            <a:ext cx="4207432" cy="461665"/>
          </a:xfrm>
          <a:prstGeom prst="rect">
            <a:avLst/>
          </a:prstGeom>
          <a:noFill/>
        </p:spPr>
        <p:txBody>
          <a:bodyPr wrap="square">
            <a:spAutoFit/>
          </a:bodyPr>
          <a:lstStyle/>
          <a:p>
            <a:r>
              <a:rPr lang="en-US" sz="2400" b="1">
                <a:solidFill>
                  <a:srgbClr val="0070C0"/>
                </a:solidFill>
                <a:latin typeface="Times New Roman" panose="02020603050405020304" pitchFamily="18" charset="0"/>
                <a:cs typeface="Times New Roman" panose="02020603050405020304" pitchFamily="18" charset="0"/>
              </a:rPr>
              <a:t>Next</a:t>
            </a:r>
            <a:r>
              <a:rPr lang="en-US" sz="1050" b="1">
                <a:solidFill>
                  <a:srgbClr val="0070C0"/>
                </a:solidFill>
                <a:latin typeface="Times New Roman" panose="02020603050405020304" pitchFamily="18" charset="0"/>
                <a:ea typeface="+mj-ea"/>
                <a:cs typeface="Times New Roman" panose="02020603050405020304" pitchFamily="18" charset="0"/>
              </a:rPr>
              <a:t> </a:t>
            </a:r>
            <a:r>
              <a:rPr lang="en-US" sz="2400" b="1">
                <a:solidFill>
                  <a:srgbClr val="0070C0"/>
                </a:solidFill>
                <a:latin typeface="Times New Roman" panose="02020603050405020304" pitchFamily="18" charset="0"/>
                <a:cs typeface="Times New Roman" panose="02020603050405020304" pitchFamily="18" charset="0"/>
              </a:rPr>
              <a:t>steps</a:t>
            </a:r>
            <a:endParaRPr lang="en-BI" sz="1050" b="1">
              <a:solidFill>
                <a:srgbClr val="0070C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C53D8DF-8DB3-D8EA-3B92-22ADC2BA44E1}"/>
              </a:ext>
            </a:extLst>
          </p:cNvPr>
          <p:cNvPicPr>
            <a:picLocks noChangeAspect="1"/>
          </p:cNvPicPr>
          <p:nvPr/>
        </p:nvPicPr>
        <p:blipFill>
          <a:blip r:embed="rId2"/>
          <a:stretch>
            <a:fillRect/>
          </a:stretch>
        </p:blipFill>
        <p:spPr>
          <a:xfrm>
            <a:off x="0" y="4531380"/>
            <a:ext cx="1861338" cy="612120"/>
          </a:xfrm>
          <a:prstGeom prst="rect">
            <a:avLst/>
          </a:prstGeom>
          <a:noFill/>
        </p:spPr>
      </p:pic>
    </p:spTree>
    <p:extLst>
      <p:ext uri="{BB962C8B-B14F-4D97-AF65-F5344CB8AC3E}">
        <p14:creationId xmlns:p14="http://schemas.microsoft.com/office/powerpoint/2010/main" val="4061396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69326222-8499-EFEA-899D-D58A31F6A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3420"/>
            <a:ext cx="1709627" cy="6400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screenshot of a map&#10;&#10;Description automatically generated">
            <a:extLst>
              <a:ext uri="{FF2B5EF4-FFF2-40B4-BE49-F238E27FC236}">
                <a16:creationId xmlns:a16="http://schemas.microsoft.com/office/drawing/2014/main" id="{BE3C618C-39EA-23BB-A573-26A4B1206521}"/>
              </a:ext>
            </a:extLst>
          </p:cNvPr>
          <p:cNvPicPr>
            <a:picLocks noChangeAspect="1"/>
          </p:cNvPicPr>
          <p:nvPr/>
        </p:nvPicPr>
        <p:blipFill>
          <a:blip r:embed="rId4"/>
          <a:stretch>
            <a:fillRect/>
          </a:stretch>
        </p:blipFill>
        <p:spPr>
          <a:xfrm>
            <a:off x="0" y="-73936"/>
            <a:ext cx="9059900" cy="4577356"/>
          </a:xfrm>
          <a:prstGeom prst="rect">
            <a:avLst/>
          </a:prstGeom>
        </p:spPr>
      </p:pic>
      <p:sp>
        <p:nvSpPr>
          <p:cNvPr id="21" name="Title 1">
            <a:extLst>
              <a:ext uri="{FF2B5EF4-FFF2-40B4-BE49-F238E27FC236}">
                <a16:creationId xmlns:a16="http://schemas.microsoft.com/office/drawing/2014/main" id="{540C2212-E49E-A61A-4585-66DFDD9A359C}"/>
              </a:ext>
            </a:extLst>
          </p:cNvPr>
          <p:cNvSpPr>
            <a:spLocks noGrp="1"/>
          </p:cNvSpPr>
          <p:nvPr>
            <p:ph type="title"/>
          </p:nvPr>
        </p:nvSpPr>
        <p:spPr>
          <a:xfrm>
            <a:off x="477975" y="87806"/>
            <a:ext cx="8754312" cy="739967"/>
          </a:xfrm>
        </p:spPr>
        <p:txBody>
          <a:bodyPr>
            <a:noAutofit/>
          </a:bodyPr>
          <a:lstStyle/>
          <a:p>
            <a:r>
              <a:rPr lang="en-US" sz="2800"/>
              <a:t>Online Map - Digital FCRM</a:t>
            </a:r>
            <a:br>
              <a:rPr lang="en-US" sz="2800"/>
            </a:br>
            <a:endParaRPr lang="en-BI" sz="2800"/>
          </a:p>
        </p:txBody>
      </p:sp>
    </p:spTree>
    <p:extLst>
      <p:ext uri="{BB962C8B-B14F-4D97-AF65-F5344CB8AC3E}">
        <p14:creationId xmlns:p14="http://schemas.microsoft.com/office/powerpoint/2010/main" val="287045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1C21-4511-63E5-8B02-34E1D38541CE}"/>
              </a:ext>
            </a:extLst>
          </p:cNvPr>
          <p:cNvSpPr>
            <a:spLocks noGrp="1"/>
          </p:cNvSpPr>
          <p:nvPr>
            <p:ph type="title"/>
          </p:nvPr>
        </p:nvSpPr>
        <p:spPr>
          <a:xfrm>
            <a:off x="209034" y="204348"/>
            <a:ext cx="8754312" cy="1922626"/>
          </a:xfrm>
        </p:spPr>
        <p:txBody>
          <a:bodyPr>
            <a:normAutofit/>
          </a:bodyPr>
          <a:lstStyle/>
          <a:p>
            <a:pPr algn="l"/>
            <a:r>
              <a:rPr lang="en-US" sz="2800" dirty="0"/>
              <a:t>Online Map - Digital FCRM </a:t>
            </a:r>
            <a:r>
              <a:rPr lang="en-US" sz="2800" dirty="0">
                <a:solidFill>
                  <a:srgbClr val="FF0000"/>
                </a:solidFill>
              </a:rPr>
              <a:t>Form</a:t>
            </a:r>
            <a:r>
              <a:rPr lang="en-US" sz="2800" dirty="0"/>
              <a:t> - UNHCR Inter-Agency MENA Regional Bureau</a:t>
            </a:r>
            <a:br>
              <a:rPr lang="en-US" sz="2800" dirty="0"/>
            </a:br>
            <a:br>
              <a:rPr lang="en-US" sz="2800"/>
            </a:br>
            <a:br>
              <a:rPr lang="en-US" sz="2800" dirty="0"/>
            </a:br>
            <a:endParaRPr lang="en-US" sz="2800" dirty="0"/>
          </a:p>
        </p:txBody>
      </p:sp>
      <p:pic>
        <p:nvPicPr>
          <p:cNvPr id="5" name="Picture 2">
            <a:extLst>
              <a:ext uri="{FF2B5EF4-FFF2-40B4-BE49-F238E27FC236}">
                <a16:creationId xmlns:a16="http://schemas.microsoft.com/office/drawing/2014/main" id="{1063D9F9-7EB1-0A84-29B9-3C73C9E83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3420"/>
            <a:ext cx="1709627"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278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pic>
        <p:nvPicPr>
          <p:cNvPr id="1155" name="Google Shape;1155;p55" descr="Wood human figure"/>
          <p:cNvPicPr preferRelativeResize="0"/>
          <p:nvPr/>
        </p:nvPicPr>
        <p:blipFill rotWithShape="1">
          <a:blip r:embed="rId3"/>
          <a:srcRect b="26108"/>
          <a:stretch/>
        </p:blipFill>
        <p:spPr>
          <a:xfrm>
            <a:off x="-1" y="0"/>
            <a:ext cx="9143980" cy="4510077"/>
          </a:xfrm>
          <a:prstGeom prst="rect">
            <a:avLst/>
          </a:prstGeom>
          <a:noFill/>
          <a:ln>
            <a:noFill/>
          </a:ln>
        </p:spPr>
      </p:pic>
      <p:pic>
        <p:nvPicPr>
          <p:cNvPr id="3" name="Picture 2">
            <a:extLst>
              <a:ext uri="{FF2B5EF4-FFF2-40B4-BE49-F238E27FC236}">
                <a16:creationId xmlns:a16="http://schemas.microsoft.com/office/drawing/2014/main" id="{45C157BB-DC3E-AC6B-3E7E-9FE19C7A9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4505935"/>
            <a:ext cx="1702904" cy="63756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D001E9BC-C7E6-91AE-59D6-D72878C10782}"/>
              </a:ext>
            </a:extLst>
          </p:cNvPr>
          <p:cNvSpPr txBox="1">
            <a:spLocks/>
          </p:cNvSpPr>
          <p:nvPr/>
        </p:nvSpPr>
        <p:spPr>
          <a:xfrm>
            <a:off x="4061791" y="861391"/>
            <a:ext cx="5082189" cy="3644545"/>
          </a:xfrm>
          <a:prstGeom prst="rect">
            <a:avLst/>
          </a:prstGeom>
          <a:noFill/>
          <a:ln>
            <a:noFill/>
          </a:ln>
        </p:spPr>
        <p:txBody>
          <a:bodyPr spcFirstLastPara="1" wrap="square" lIns="91425" tIns="0" rIns="91425" bIns="0" anchor="t" anchorCtr="0">
            <a:normAutofit/>
          </a:bodyPr>
          <a:lstStyle>
            <a:defPPr marR="0" lvl="0" algn="l" rtl="0">
              <a:lnSpc>
                <a:spcPct val="100000"/>
              </a:lnSpc>
              <a:spcBef>
                <a:spcPts val="0"/>
              </a:spcBef>
              <a:spcAft>
                <a:spcPts val="0"/>
              </a:spcAft>
            </a:defPPr>
            <a:lvl1pPr marL="0" marR="0" lvl="0" indent="0" algn="ctr" rtl="0">
              <a:lnSpc>
                <a:spcPct val="100000"/>
              </a:lnSpc>
              <a:spcBef>
                <a:spcPts val="560"/>
              </a:spcBef>
              <a:spcAft>
                <a:spcPts val="0"/>
              </a:spcAft>
              <a:buClr>
                <a:schemeClr val="accent1"/>
              </a:buClr>
              <a:buSzPts val="2800"/>
              <a:buFont typeface="Arial"/>
              <a:buNone/>
              <a:defRPr sz="2400" b="0" i="0" u="none" strike="noStrike" cap="none">
                <a:solidFill>
                  <a:schemeClr val="accent3"/>
                </a:solidFill>
                <a:latin typeface="Arial"/>
                <a:ea typeface="Arial"/>
                <a:cs typeface="Arial"/>
                <a:sym typeface="Arial"/>
              </a:defRPr>
            </a:lvl1pPr>
            <a:lvl2pPr marL="457200" marR="0" lvl="1" indent="0" algn="ctr" rtl="0">
              <a:lnSpc>
                <a:spcPct val="100000"/>
              </a:lnSpc>
              <a:spcBef>
                <a:spcPts val="480"/>
              </a:spcBef>
              <a:spcAft>
                <a:spcPts val="0"/>
              </a:spcAft>
              <a:buClr>
                <a:schemeClr val="accent1"/>
              </a:buClr>
              <a:buSzPts val="2400"/>
              <a:buFont typeface="Arial"/>
              <a:buNone/>
              <a:defRPr sz="2400" b="0" i="0" u="none" strike="noStrike" cap="none">
                <a:solidFill>
                  <a:schemeClr val="tx1">
                    <a:tint val="75000"/>
                  </a:schemeClr>
                </a:solidFill>
                <a:latin typeface="Arial"/>
                <a:ea typeface="Arial"/>
                <a:cs typeface="Arial"/>
                <a:sym typeface="Arial"/>
              </a:defRPr>
            </a:lvl2pPr>
            <a:lvl3pPr marL="914400" marR="0" lvl="2" indent="0" algn="ctr" rtl="0">
              <a:lnSpc>
                <a:spcPct val="100000"/>
              </a:lnSpc>
              <a:spcBef>
                <a:spcPts val="400"/>
              </a:spcBef>
              <a:spcAft>
                <a:spcPts val="0"/>
              </a:spcAft>
              <a:buClr>
                <a:schemeClr val="accent1"/>
              </a:buClr>
              <a:buSzPts val="2000"/>
              <a:buFont typeface="Arial"/>
              <a:buNone/>
              <a:defRPr sz="2000" b="0" i="0" u="none" strike="noStrike" cap="none">
                <a:solidFill>
                  <a:schemeClr val="tx1">
                    <a:tint val="75000"/>
                  </a:schemeClr>
                </a:solidFill>
                <a:latin typeface="Arial"/>
                <a:ea typeface="Arial"/>
                <a:cs typeface="Arial"/>
                <a:sym typeface="Arial"/>
              </a:defRPr>
            </a:lvl3pPr>
            <a:lvl4pPr marL="1371600" marR="0" lvl="3" indent="0" algn="ctr" rtl="0">
              <a:lnSpc>
                <a:spcPct val="100000"/>
              </a:lnSpc>
              <a:spcBef>
                <a:spcPts val="360"/>
              </a:spcBef>
              <a:spcAft>
                <a:spcPts val="0"/>
              </a:spcAft>
              <a:buClr>
                <a:schemeClr val="accent1"/>
              </a:buClr>
              <a:buSzPts val="1800"/>
              <a:buFont typeface="Arial"/>
              <a:buNone/>
              <a:defRPr sz="1800" b="0" i="0" u="none" strike="noStrike" cap="none">
                <a:solidFill>
                  <a:schemeClr val="tx1">
                    <a:tint val="75000"/>
                  </a:schemeClr>
                </a:solidFill>
                <a:latin typeface="Arial"/>
                <a:ea typeface="Arial"/>
                <a:cs typeface="Arial"/>
                <a:sym typeface="Arial"/>
              </a:defRPr>
            </a:lvl4pPr>
            <a:lvl5pPr marL="1828800" marR="0" lvl="4" indent="0" algn="ctr" rtl="0">
              <a:lnSpc>
                <a:spcPct val="100000"/>
              </a:lnSpc>
              <a:spcBef>
                <a:spcPts val="360"/>
              </a:spcBef>
              <a:spcAft>
                <a:spcPts val="0"/>
              </a:spcAft>
              <a:buClr>
                <a:schemeClr val="accent1"/>
              </a:buClr>
              <a:buSzPts val="1800"/>
              <a:buFont typeface="Arial"/>
              <a:buNone/>
              <a:defRPr sz="1800" b="0" i="0" u="none" strike="noStrike" cap="none">
                <a:solidFill>
                  <a:schemeClr val="tx1">
                    <a:tint val="75000"/>
                  </a:schemeClr>
                </a:solidFill>
                <a:latin typeface="Arial"/>
                <a:ea typeface="Arial"/>
                <a:cs typeface="Arial"/>
                <a:sym typeface="Arial"/>
              </a:defRPr>
            </a:lvl5pPr>
            <a:lvl6pPr marL="2286000" marR="0" lvl="5" indent="0" algn="ctr" rtl="0">
              <a:lnSpc>
                <a:spcPct val="100000"/>
              </a:lnSpc>
              <a:spcBef>
                <a:spcPts val="400"/>
              </a:spcBef>
              <a:spcAft>
                <a:spcPts val="0"/>
              </a:spcAft>
              <a:buClr>
                <a:schemeClr val="dk1"/>
              </a:buClr>
              <a:buSzPts val="2000"/>
              <a:buFont typeface="Arial"/>
              <a:buNone/>
              <a:defRPr sz="2000" b="0" i="0" u="none" strike="noStrike" cap="none">
                <a:solidFill>
                  <a:schemeClr val="tx1">
                    <a:tint val="75000"/>
                  </a:schemeClr>
                </a:solidFill>
                <a:latin typeface="Arial"/>
                <a:ea typeface="Arial"/>
                <a:cs typeface="Arial"/>
                <a:sym typeface="Arial"/>
              </a:defRPr>
            </a:lvl6pPr>
            <a:lvl7pPr marL="2743200" marR="0" lvl="6" indent="0" algn="ctr" rtl="0">
              <a:lnSpc>
                <a:spcPct val="100000"/>
              </a:lnSpc>
              <a:spcBef>
                <a:spcPts val="400"/>
              </a:spcBef>
              <a:spcAft>
                <a:spcPts val="0"/>
              </a:spcAft>
              <a:buClr>
                <a:schemeClr val="dk1"/>
              </a:buClr>
              <a:buSzPts val="2000"/>
              <a:buFont typeface="Arial"/>
              <a:buNone/>
              <a:defRPr sz="2000" b="0" i="0" u="none" strike="noStrike" cap="none">
                <a:solidFill>
                  <a:schemeClr val="tx1">
                    <a:tint val="75000"/>
                  </a:schemeClr>
                </a:solidFill>
                <a:latin typeface="Arial"/>
                <a:ea typeface="Arial"/>
                <a:cs typeface="Arial"/>
                <a:sym typeface="Arial"/>
              </a:defRPr>
            </a:lvl7pPr>
            <a:lvl8pPr marL="3200400" marR="0" lvl="7" indent="0" algn="ctr" rtl="0">
              <a:lnSpc>
                <a:spcPct val="100000"/>
              </a:lnSpc>
              <a:spcBef>
                <a:spcPts val="400"/>
              </a:spcBef>
              <a:spcAft>
                <a:spcPts val="0"/>
              </a:spcAft>
              <a:buClr>
                <a:schemeClr val="dk1"/>
              </a:buClr>
              <a:buSzPts val="2000"/>
              <a:buFont typeface="Arial"/>
              <a:buNone/>
              <a:defRPr sz="2000" b="0" i="0" u="none" strike="noStrike" cap="none">
                <a:solidFill>
                  <a:schemeClr val="tx1">
                    <a:tint val="75000"/>
                  </a:schemeClr>
                </a:solidFill>
                <a:latin typeface="Arial"/>
                <a:ea typeface="Arial"/>
                <a:cs typeface="Arial"/>
                <a:sym typeface="Arial"/>
              </a:defRPr>
            </a:lvl8pPr>
            <a:lvl9pPr marL="3657600" marR="0" lvl="8" indent="0" algn="ctr" rtl="0">
              <a:lnSpc>
                <a:spcPct val="100000"/>
              </a:lnSpc>
              <a:spcBef>
                <a:spcPts val="400"/>
              </a:spcBef>
              <a:spcAft>
                <a:spcPts val="0"/>
              </a:spcAft>
              <a:buClr>
                <a:schemeClr val="dk1"/>
              </a:buClr>
              <a:buSzPts val="2000"/>
              <a:buFont typeface="Arial"/>
              <a:buNone/>
              <a:defRPr sz="2000" b="0" i="0" u="none" strike="noStrike" cap="none">
                <a:solidFill>
                  <a:schemeClr val="tx1">
                    <a:tint val="75000"/>
                  </a:schemeClr>
                </a:solidFill>
                <a:latin typeface="Arial"/>
                <a:ea typeface="Arial"/>
                <a:cs typeface="Arial"/>
                <a:sym typeface="Arial"/>
              </a:defRPr>
            </a:lvl9pPr>
          </a:lstStyle>
          <a:p>
            <a:endParaRPr lang="en-US" sz="1600"/>
          </a:p>
        </p:txBody>
      </p:sp>
      <p:sp>
        <p:nvSpPr>
          <p:cNvPr id="13" name="Google Shape;1156;p55"/>
          <p:cNvSpPr txBox="1">
            <a:spLocks noGrp="1"/>
          </p:cNvSpPr>
          <p:nvPr>
            <p:ph type="ctrTitle"/>
          </p:nvPr>
        </p:nvSpPr>
        <p:spPr>
          <a:xfrm>
            <a:off x="4572000" y="2"/>
            <a:ext cx="4420542" cy="1146311"/>
          </a:xfrm>
        </p:spPr>
        <p:txBody>
          <a:bodyPr spcFirstLastPara="1" lIns="68550" tIns="34275" rIns="68550" bIns="0" anchor="b" anchorCtr="0">
            <a:normAutofit fontScale="90000"/>
          </a:bodyPr>
          <a:lstStyle/>
          <a:p>
            <a:pPr marL="0" lvl="0" indent="0" rtl="0">
              <a:spcBef>
                <a:spcPts val="0"/>
              </a:spcBef>
              <a:spcAft>
                <a:spcPts val="0"/>
              </a:spcAft>
              <a:buSzPts val="4000"/>
              <a:buNone/>
            </a:pPr>
            <a:r>
              <a:rPr lang="en-US" sz="4000" b="1"/>
              <a:t>Evaluation survey</a:t>
            </a:r>
            <a:br>
              <a:rPr lang="en-US" b="1"/>
            </a:br>
            <a:endParaRPr lang="en-US"/>
          </a:p>
        </p:txBody>
      </p:sp>
      <p:pic>
        <p:nvPicPr>
          <p:cNvPr id="4" name="Picture 3" descr="A qr code on a blue background&#10;&#10;Description automatically generated">
            <a:extLst>
              <a:ext uri="{FF2B5EF4-FFF2-40B4-BE49-F238E27FC236}">
                <a16:creationId xmlns:a16="http://schemas.microsoft.com/office/drawing/2014/main" id="{7F802652-983C-FB01-4B89-42892726C9BD}"/>
              </a:ext>
            </a:extLst>
          </p:cNvPr>
          <p:cNvPicPr>
            <a:picLocks noChangeAspect="1"/>
          </p:cNvPicPr>
          <p:nvPr/>
        </p:nvPicPr>
        <p:blipFill>
          <a:blip r:embed="rId5"/>
          <a:stretch>
            <a:fillRect/>
          </a:stretch>
        </p:blipFill>
        <p:spPr>
          <a:xfrm>
            <a:off x="4994282" y="800080"/>
            <a:ext cx="3719412" cy="3376080"/>
          </a:xfrm>
          <a:prstGeom prst="rect">
            <a:avLst/>
          </a:prstGeom>
        </p:spPr>
      </p:pic>
    </p:spTree>
    <p:extLst>
      <p:ext uri="{BB962C8B-B14F-4D97-AF65-F5344CB8AC3E}">
        <p14:creationId xmlns:p14="http://schemas.microsoft.com/office/powerpoint/2010/main" val="3446486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590588-E2EE-4B6E-AC50-1987A3F0FC6D}"/>
              </a:ext>
            </a:extLst>
          </p:cNvPr>
          <p:cNvSpPr>
            <a:spLocks noGrp="1"/>
          </p:cNvSpPr>
          <p:nvPr>
            <p:ph type="title"/>
          </p:nvPr>
        </p:nvSpPr>
        <p:spPr>
          <a:xfrm>
            <a:off x="1271946" y="53240"/>
            <a:ext cx="6811698" cy="679316"/>
          </a:xfrm>
        </p:spPr>
        <p:txBody>
          <a:bodyPr anchor="b">
            <a:normAutofit/>
          </a:bodyPr>
          <a:lstStyle/>
          <a:p>
            <a:r>
              <a:rPr lang="en-GB" sz="3000">
                <a:latin typeface="Calibri" panose="020F0502020204030204" pitchFamily="34" charset="0"/>
                <a:ea typeface="Calibri" panose="020F0502020204030204" pitchFamily="34" charset="0"/>
                <a:cs typeface="Calibri" panose="020F0502020204030204" pitchFamily="34" charset="0"/>
              </a:rPr>
              <a:t>AAP Commitments and Policy Guidance</a:t>
            </a:r>
          </a:p>
        </p:txBody>
      </p:sp>
      <p:pic>
        <p:nvPicPr>
          <p:cNvPr id="9" name="Picture 8">
            <a:extLst>
              <a:ext uri="{FF2B5EF4-FFF2-40B4-BE49-F238E27FC236}">
                <a16:creationId xmlns:a16="http://schemas.microsoft.com/office/drawing/2014/main" id="{E4EE25DC-20E5-480A-9693-538227F18859}"/>
              </a:ext>
            </a:extLst>
          </p:cNvPr>
          <p:cNvPicPr>
            <a:picLocks noChangeAspect="1"/>
          </p:cNvPicPr>
          <p:nvPr/>
        </p:nvPicPr>
        <p:blipFill>
          <a:blip r:embed="rId3"/>
          <a:stretch>
            <a:fillRect/>
          </a:stretch>
        </p:blipFill>
        <p:spPr>
          <a:xfrm>
            <a:off x="3447795" y="1017575"/>
            <a:ext cx="2460000" cy="3328741"/>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pic>
        <p:nvPicPr>
          <p:cNvPr id="11" name="Picture 10">
            <a:extLst>
              <a:ext uri="{FF2B5EF4-FFF2-40B4-BE49-F238E27FC236}">
                <a16:creationId xmlns:a16="http://schemas.microsoft.com/office/drawing/2014/main" id="{36D77159-7160-4093-831D-B37671C2085E}"/>
              </a:ext>
            </a:extLst>
          </p:cNvPr>
          <p:cNvPicPr>
            <a:picLocks noChangeAspect="1"/>
          </p:cNvPicPr>
          <p:nvPr/>
        </p:nvPicPr>
        <p:blipFill rotWithShape="1">
          <a:blip r:embed="rId4"/>
          <a:srcRect t="898"/>
          <a:stretch/>
        </p:blipFill>
        <p:spPr>
          <a:xfrm>
            <a:off x="6342461" y="1017575"/>
            <a:ext cx="2517016" cy="3328741"/>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pic>
        <p:nvPicPr>
          <p:cNvPr id="1026" name="Picture 2">
            <a:extLst>
              <a:ext uri="{FF2B5EF4-FFF2-40B4-BE49-F238E27FC236}">
                <a16:creationId xmlns:a16="http://schemas.microsoft.com/office/drawing/2014/main" id="{F90F7423-6620-D703-4D45-D6037C4AC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232" y="1075527"/>
            <a:ext cx="2895254" cy="32707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03C10BF-66B5-3FE5-5C47-14C7B0D9A0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05937"/>
            <a:ext cx="1702904" cy="637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2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008A-1A8C-869A-5380-4C32D54DB7D2}"/>
              </a:ext>
            </a:extLst>
          </p:cNvPr>
          <p:cNvSpPr>
            <a:spLocks noGrp="1"/>
          </p:cNvSpPr>
          <p:nvPr>
            <p:ph type="title"/>
          </p:nvPr>
        </p:nvSpPr>
        <p:spPr>
          <a:xfrm>
            <a:off x="209034" y="1"/>
            <a:ext cx="8754312" cy="822886"/>
          </a:xfrm>
        </p:spPr>
        <p:txBody>
          <a:bodyPr/>
          <a:lstStyle/>
          <a:p>
            <a:r>
              <a:rPr lang="en-US"/>
              <a:t>For more information:</a:t>
            </a:r>
          </a:p>
        </p:txBody>
      </p:sp>
      <p:sp>
        <p:nvSpPr>
          <p:cNvPr id="4" name="Content Placeholder 3">
            <a:extLst>
              <a:ext uri="{FF2B5EF4-FFF2-40B4-BE49-F238E27FC236}">
                <a16:creationId xmlns:a16="http://schemas.microsoft.com/office/drawing/2014/main" id="{2A2ADBC4-0E9F-F317-035B-ADF11BF238D4}"/>
              </a:ext>
            </a:extLst>
          </p:cNvPr>
          <p:cNvSpPr>
            <a:spLocks noGrp="1"/>
          </p:cNvSpPr>
          <p:nvPr>
            <p:ph idx="1"/>
          </p:nvPr>
        </p:nvSpPr>
        <p:spPr>
          <a:xfrm>
            <a:off x="-757" y="1002269"/>
            <a:ext cx="8754312" cy="3220684"/>
          </a:xfrm>
        </p:spPr>
        <p:txBody>
          <a:bodyPr>
            <a:normAutofit/>
          </a:bodyPr>
          <a:lstStyle/>
          <a:p>
            <a:pPr>
              <a:buFont typeface="Wingdings" panose="05000000000000000000" pitchFamily="2" charset="2"/>
              <a:buChar char="§"/>
            </a:pPr>
            <a:r>
              <a:rPr lang="en-US" sz="1800">
                <a:latin typeface="+mn-lt"/>
                <a:ea typeface="Calibri" panose="020F0502020204030204" pitchFamily="34" charset="0"/>
                <a:cs typeface="Calibri"/>
              </a:rPr>
              <a:t>Ana </a:t>
            </a:r>
            <a:r>
              <a:rPr lang="en-US" sz="1800" err="1">
                <a:latin typeface="+mn-lt"/>
                <a:ea typeface="Calibri" panose="020F0502020204030204" pitchFamily="34" charset="0"/>
                <a:cs typeface="Calibri"/>
              </a:rPr>
              <a:t>Belén</a:t>
            </a:r>
            <a:r>
              <a:rPr lang="en-US" sz="1800">
                <a:latin typeface="+mn-lt"/>
                <a:ea typeface="Calibri" panose="020F0502020204030204" pitchFamily="34" charset="0"/>
                <a:cs typeface="Calibri"/>
              </a:rPr>
              <a:t> Anguita Arjona, </a:t>
            </a:r>
          </a:p>
          <a:p>
            <a:pPr marL="0" indent="0">
              <a:buNone/>
            </a:pPr>
            <a:r>
              <a:rPr lang="en-US" sz="1800">
                <a:latin typeface="+mn-lt"/>
                <a:ea typeface="Calibri" panose="020F0502020204030204" pitchFamily="34" charset="0"/>
                <a:cs typeface="Calibri"/>
              </a:rPr>
              <a:t>      UNHCR MENA Regional Bureau</a:t>
            </a:r>
          </a:p>
          <a:p>
            <a:pPr marL="0" indent="0">
              <a:buNone/>
            </a:pPr>
            <a:r>
              <a:rPr lang="en-US" sz="1800">
                <a:latin typeface="+mn-lt"/>
                <a:ea typeface="Calibri" panose="020F0502020204030204" pitchFamily="34" charset="0"/>
                <a:cs typeface="Calibri"/>
              </a:rPr>
              <a:t>      Senior Community-Based Protection Officer</a:t>
            </a:r>
          </a:p>
          <a:p>
            <a:pPr marL="0" indent="0">
              <a:buNone/>
            </a:pPr>
            <a:r>
              <a:rPr lang="en-US" sz="1800">
                <a:latin typeface="+mn-lt"/>
                <a:ea typeface="Calibri" panose="020F0502020204030204" pitchFamily="34" charset="0"/>
                <a:cs typeface="Calibri"/>
              </a:rPr>
              <a:t>      </a:t>
            </a:r>
            <a:r>
              <a:rPr lang="en-US" sz="1800">
                <a:latin typeface="+mn-lt"/>
                <a:ea typeface="Calibri" panose="020F0502020204030204" pitchFamily="34" charset="0"/>
                <a:cs typeface="Calibri"/>
                <a:hlinkClick r:id="rId2"/>
              </a:rPr>
              <a:t>anguita@unhcr.org</a:t>
            </a:r>
            <a:r>
              <a:rPr lang="en-US" sz="1800">
                <a:latin typeface="+mn-lt"/>
                <a:ea typeface="Calibri" panose="020F0502020204030204" pitchFamily="34" charset="0"/>
                <a:cs typeface="Calibri"/>
              </a:rPr>
              <a:t>  </a:t>
            </a:r>
          </a:p>
          <a:p>
            <a:pPr marL="0" indent="0">
              <a:buNone/>
            </a:pPr>
            <a:endParaRPr lang="en-US" sz="1800">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pPr>
            <a:r>
              <a:rPr lang="en-US" sz="1800">
                <a:latin typeface="+mn-lt"/>
                <a:ea typeface="Calibri" panose="020F0502020204030204" pitchFamily="34" charset="0"/>
                <a:cs typeface="Calibri"/>
              </a:rPr>
              <a:t>Khadija Tarek Aboulnasr, 			</a:t>
            </a:r>
          </a:p>
          <a:p>
            <a:pPr marL="0" indent="0">
              <a:buNone/>
            </a:pPr>
            <a:r>
              <a:rPr lang="en-US" sz="1800">
                <a:latin typeface="+mn-lt"/>
                <a:ea typeface="Calibri" panose="020F0502020204030204" pitchFamily="34" charset="0"/>
                <a:cs typeface="Calibri"/>
              </a:rPr>
              <a:t>      UNHCR MENA Regional Bureau</a:t>
            </a:r>
          </a:p>
          <a:p>
            <a:pPr marL="0" indent="0">
              <a:buNone/>
            </a:pPr>
            <a:r>
              <a:rPr lang="en-US" sz="1800">
                <a:latin typeface="+mn-lt"/>
                <a:ea typeface="Calibri" panose="020F0502020204030204" pitchFamily="34" charset="0"/>
                <a:cs typeface="Calibri"/>
              </a:rPr>
              <a:t>      Community-Based Protection Officer / AAP</a:t>
            </a:r>
          </a:p>
          <a:p>
            <a:pPr marL="0" indent="0">
              <a:buNone/>
            </a:pPr>
            <a:r>
              <a:rPr lang="en-US" sz="1800">
                <a:latin typeface="+mn-lt"/>
                <a:ea typeface="Calibri" panose="020F0502020204030204" pitchFamily="34" charset="0"/>
                <a:cs typeface="Calibri"/>
              </a:rPr>
              <a:t>      </a:t>
            </a:r>
            <a:r>
              <a:rPr lang="en-US" sz="1800">
                <a:latin typeface="+mn-lt"/>
                <a:ea typeface="Calibri" panose="020F0502020204030204" pitchFamily="34" charset="0"/>
                <a:cs typeface="Calibri"/>
                <a:hlinkClick r:id="rId3"/>
              </a:rPr>
              <a:t>aboulnas@unhcr.org</a:t>
            </a:r>
            <a:r>
              <a:rPr lang="en-US" sz="1800">
                <a:latin typeface="+mn-lt"/>
                <a:ea typeface="Calibri" panose="020F0502020204030204" pitchFamily="34" charset="0"/>
                <a:cs typeface="Calibri"/>
              </a:rPr>
              <a:t>  </a:t>
            </a:r>
          </a:p>
          <a:p>
            <a:pPr marL="0" indent="0">
              <a:buNone/>
            </a:pPr>
            <a:endParaRPr lang="en-US" sz="200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3BA9B2E-5B22-F4BC-E096-78B854D231D9}"/>
              </a:ext>
            </a:extLst>
          </p:cNvPr>
          <p:cNvSpPr txBox="1"/>
          <p:nvPr/>
        </p:nvSpPr>
        <p:spPr>
          <a:xfrm>
            <a:off x="5424640" y="1153380"/>
            <a:ext cx="3601849" cy="1200329"/>
          </a:xfrm>
          <a:prstGeom prst="rect">
            <a:avLst/>
          </a:prstGeom>
          <a:noFill/>
        </p:spPr>
        <p:txBody>
          <a:bodyPr wrap="square" lIns="91440" tIns="45720" rIns="91440" bIns="45720" anchor="t">
            <a:spAutoFit/>
          </a:bodyPr>
          <a:lstStyle/>
          <a:p>
            <a:r>
              <a:rPr lang="en-US" sz="1800">
                <a:latin typeface="+mn-lt"/>
                <a:ea typeface="Calibri" panose="020F0502020204030204" pitchFamily="34" charset="0"/>
                <a:cs typeface="Calibri"/>
              </a:rPr>
              <a:t>MENA Regional Bureau Community-Based Protection Unit Mailbox</a:t>
            </a:r>
            <a:r>
              <a:rPr lang="en-US" sz="1800" b="1">
                <a:latin typeface="+mn-lt"/>
                <a:ea typeface="Calibri" panose="020F0502020204030204" pitchFamily="34" charset="0"/>
                <a:cs typeface="Calibri"/>
              </a:rPr>
              <a:t> </a:t>
            </a:r>
            <a:r>
              <a:rPr lang="en-US" sz="1800">
                <a:latin typeface="+mn-lt"/>
                <a:hlinkClick r:id="rId4"/>
              </a:rPr>
              <a:t>jorammenacbp@unhcr.org</a:t>
            </a:r>
            <a:r>
              <a:rPr lang="en-US" sz="1800">
                <a:latin typeface="+mn-lt"/>
              </a:rPr>
              <a:t> </a:t>
            </a:r>
          </a:p>
        </p:txBody>
      </p:sp>
      <p:pic>
        <p:nvPicPr>
          <p:cNvPr id="3" name="Picture 2">
            <a:extLst>
              <a:ext uri="{FF2B5EF4-FFF2-40B4-BE49-F238E27FC236}">
                <a16:creationId xmlns:a16="http://schemas.microsoft.com/office/drawing/2014/main" id="{C24C3A93-B2D1-D513-03D4-583643A153C5}"/>
              </a:ext>
            </a:extLst>
          </p:cNvPr>
          <p:cNvPicPr>
            <a:picLocks noChangeAspect="1"/>
          </p:cNvPicPr>
          <p:nvPr/>
        </p:nvPicPr>
        <p:blipFill>
          <a:blip r:embed="rId5"/>
          <a:stretch>
            <a:fillRect/>
          </a:stretch>
        </p:blipFill>
        <p:spPr>
          <a:xfrm>
            <a:off x="-864" y="4496696"/>
            <a:ext cx="1966802" cy="646803"/>
          </a:xfrm>
          <a:prstGeom prst="rect">
            <a:avLst/>
          </a:prstGeom>
          <a:noFill/>
        </p:spPr>
      </p:pic>
    </p:spTree>
    <p:extLst>
      <p:ext uri="{BB962C8B-B14F-4D97-AF65-F5344CB8AC3E}">
        <p14:creationId xmlns:p14="http://schemas.microsoft.com/office/powerpoint/2010/main" val="418089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169F-D714-8078-1629-4BA331073FA7}"/>
              </a:ext>
            </a:extLst>
          </p:cNvPr>
          <p:cNvSpPr>
            <a:spLocks noGrp="1"/>
          </p:cNvSpPr>
          <p:nvPr>
            <p:ph type="title"/>
          </p:nvPr>
        </p:nvSpPr>
        <p:spPr>
          <a:xfrm>
            <a:off x="46677" y="415309"/>
            <a:ext cx="4167514" cy="1239959"/>
          </a:xfrm>
        </p:spPr>
        <p:txBody>
          <a:bodyPr vert="horz" lIns="0" tIns="0" rIns="0" bIns="0" rtlCol="0" anchor="b" anchorCtr="0">
            <a:noAutofit/>
          </a:bodyPr>
          <a:lstStyle/>
          <a:p>
            <a:pPr algn="ctr"/>
            <a:r>
              <a:rPr lang="en-US" sz="3000">
                <a:latin typeface="Calibri" panose="020F0502020204030204" pitchFamily="34" charset="0"/>
                <a:cs typeface="Calibri" panose="020F0502020204030204" pitchFamily="34" charset="0"/>
              </a:rPr>
              <a:t>What can you find in the MENA AAP Toolkit?</a:t>
            </a:r>
            <a:br>
              <a:rPr lang="en-US">
                <a:latin typeface="Calibri" panose="020F0502020204030204" pitchFamily="34" charset="0"/>
                <a:cs typeface="Calibri" panose="020F0502020204030204" pitchFamily="34" charset="0"/>
              </a:rPr>
            </a:br>
            <a:r>
              <a:rPr lang="en-US" sz="2800">
                <a:solidFill>
                  <a:schemeClr val="tx1"/>
                </a:solidFill>
                <a:latin typeface="Calibri" panose="020F0502020204030204" pitchFamily="34" charset="0"/>
                <a:cs typeface="Calibri" panose="020F0502020204030204" pitchFamily="34" charset="0"/>
              </a:rPr>
              <a:t> </a:t>
            </a:r>
            <a:r>
              <a:rPr lang="en-US" sz="2800">
                <a:latin typeface="Calibri" panose="020F0502020204030204" pitchFamily="34" charset="0"/>
                <a:cs typeface="Calibri" panose="020F0502020204030204" pitchFamily="34" charset="0"/>
              </a:rPr>
              <a:t>                            </a:t>
            </a:r>
            <a:br>
              <a:rPr lang="en-US" sz="2800">
                <a:latin typeface="Calibri" panose="020F0502020204030204" pitchFamily="34" charset="0"/>
                <a:cs typeface="Calibri" panose="020F0502020204030204" pitchFamily="34" charset="0"/>
              </a:rPr>
            </a:br>
            <a:endParaRPr lang="en-US" sz="2800" b="1" kern="1200">
              <a:latin typeface="+mj-lt"/>
              <a:ea typeface="+mj-ea"/>
              <a:cs typeface="+mj-cs"/>
            </a:endParaRPr>
          </a:p>
        </p:txBody>
      </p:sp>
      <p:sp>
        <p:nvSpPr>
          <p:cNvPr id="10" name="Content Placeholder 9">
            <a:extLst>
              <a:ext uri="{FF2B5EF4-FFF2-40B4-BE49-F238E27FC236}">
                <a16:creationId xmlns:a16="http://schemas.microsoft.com/office/drawing/2014/main" id="{A020873C-C2C9-135E-6CFB-A3FDFEF5A279}"/>
              </a:ext>
            </a:extLst>
          </p:cNvPr>
          <p:cNvSpPr>
            <a:spLocks noGrp="1"/>
          </p:cNvSpPr>
          <p:nvPr>
            <p:ph sz="half" idx="1"/>
          </p:nvPr>
        </p:nvSpPr>
        <p:spPr>
          <a:xfrm>
            <a:off x="505700" y="1504557"/>
            <a:ext cx="4164643" cy="2577881"/>
          </a:xfrm>
        </p:spPr>
        <p:txBody>
          <a:bodyPr>
            <a:normAutofit fontScale="92500" lnSpcReduction="10000"/>
          </a:bodyPr>
          <a:lstStyle/>
          <a:p>
            <a:pPr marL="514350" indent="-514350">
              <a:buFont typeface="+mj-lt"/>
              <a:buAutoNum type="romanUcPeriod"/>
            </a:pPr>
            <a:r>
              <a:rPr lang="en-US" sz="2200">
                <a:latin typeface="Calibri" panose="020F0502020204030204" pitchFamily="34" charset="0"/>
                <a:ea typeface="Calibri" panose="020F0502020204030204" pitchFamily="34" charset="0"/>
                <a:cs typeface="Calibri" panose="020F0502020204030204" pitchFamily="34" charset="0"/>
              </a:rPr>
              <a:t>Introduction </a:t>
            </a:r>
          </a:p>
          <a:p>
            <a:pPr marL="514350" indent="-514350">
              <a:buFont typeface="+mj-lt"/>
              <a:buAutoNum type="romanUcPeriod"/>
            </a:pPr>
            <a:r>
              <a:rPr lang="en-US" sz="2200">
                <a:latin typeface="Calibri" panose="020F0502020204030204" pitchFamily="34" charset="0"/>
                <a:ea typeface="Calibri" panose="020F0502020204030204" pitchFamily="34" charset="0"/>
                <a:cs typeface="Calibri" panose="020F0502020204030204" pitchFamily="34" charset="0"/>
              </a:rPr>
              <a:t>Participation and Inclusion</a:t>
            </a:r>
          </a:p>
          <a:p>
            <a:pPr marL="514350" indent="-514350">
              <a:buFont typeface="+mj-lt"/>
              <a:buAutoNum type="romanUcPeriod"/>
            </a:pPr>
            <a:r>
              <a:rPr lang="en-US" sz="2200">
                <a:latin typeface="Calibri" panose="020F0502020204030204" pitchFamily="34" charset="0"/>
                <a:ea typeface="Calibri" panose="020F0502020204030204" pitchFamily="34" charset="0"/>
                <a:cs typeface="Calibri" panose="020F0502020204030204" pitchFamily="34" charset="0"/>
              </a:rPr>
              <a:t>Communication and Transparency </a:t>
            </a:r>
          </a:p>
          <a:p>
            <a:pPr marL="514350" indent="-514350">
              <a:buFont typeface="+mj-lt"/>
              <a:buAutoNum type="romanUcPeriod"/>
            </a:pPr>
            <a:r>
              <a:rPr lang="en-US" sz="2200">
                <a:latin typeface="Calibri" panose="020F0502020204030204" pitchFamily="34" charset="0"/>
                <a:ea typeface="Calibri" panose="020F0502020204030204" pitchFamily="34" charset="0"/>
                <a:cs typeface="Calibri" panose="020F0502020204030204" pitchFamily="34" charset="0"/>
              </a:rPr>
              <a:t>Feedback and Response</a:t>
            </a:r>
          </a:p>
          <a:p>
            <a:pPr marL="514350" indent="-514350">
              <a:buFont typeface="+mj-lt"/>
              <a:buAutoNum type="romanUcPeriod"/>
            </a:pPr>
            <a:r>
              <a:rPr lang="en-US" sz="2200">
                <a:latin typeface="Calibri" panose="020F0502020204030204" pitchFamily="34" charset="0"/>
                <a:ea typeface="Calibri" panose="020F0502020204030204" pitchFamily="34" charset="0"/>
                <a:cs typeface="Calibri" panose="020F0502020204030204" pitchFamily="34" charset="0"/>
              </a:rPr>
              <a:t>Organizational Learning and Adaption</a:t>
            </a:r>
          </a:p>
          <a:p>
            <a:pPr marL="514350" indent="-514350">
              <a:buFont typeface="+mj-lt"/>
              <a:buAutoNum type="romanUcPeriod"/>
            </a:pPr>
            <a:r>
              <a:rPr lang="en-US" sz="2200">
                <a:latin typeface="Calibri" panose="020F0502020204030204" pitchFamily="34" charset="0"/>
                <a:ea typeface="Calibri" panose="020F0502020204030204" pitchFamily="34" charset="0"/>
                <a:cs typeface="Calibri" panose="020F0502020204030204" pitchFamily="34" charset="0"/>
              </a:rPr>
              <a:t>Other resources </a:t>
            </a:r>
          </a:p>
          <a:p>
            <a:endParaRPr lang="en-US" sz="2000">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96AAA8F5-60DD-EB48-E954-303F02577B1E}"/>
              </a:ext>
            </a:extLst>
          </p:cNvPr>
          <p:cNvPicPr>
            <a:picLocks noChangeAspect="1"/>
          </p:cNvPicPr>
          <p:nvPr/>
        </p:nvPicPr>
        <p:blipFill>
          <a:blip r:embed="rId3"/>
          <a:stretch>
            <a:fillRect/>
          </a:stretch>
        </p:blipFill>
        <p:spPr>
          <a:xfrm>
            <a:off x="-1" y="4501544"/>
            <a:ext cx="1952063" cy="641956"/>
          </a:xfrm>
          <a:prstGeom prst="rect">
            <a:avLst/>
          </a:prstGeom>
          <a:noFill/>
        </p:spPr>
      </p:pic>
      <p:sp>
        <p:nvSpPr>
          <p:cNvPr id="7" name="Title 1">
            <a:extLst>
              <a:ext uri="{FF2B5EF4-FFF2-40B4-BE49-F238E27FC236}">
                <a16:creationId xmlns:a16="http://schemas.microsoft.com/office/drawing/2014/main" id="{60A1C14F-8B9B-7E13-D725-1EC825CA4D49}"/>
              </a:ext>
            </a:extLst>
          </p:cNvPr>
          <p:cNvSpPr txBox="1">
            <a:spLocks/>
          </p:cNvSpPr>
          <p:nvPr/>
        </p:nvSpPr>
        <p:spPr>
          <a:xfrm>
            <a:off x="817461" y="544839"/>
            <a:ext cx="3166055" cy="1110950"/>
          </a:xfrm>
          <a:prstGeom prst="rect">
            <a:avLst/>
          </a:prstGeom>
        </p:spPr>
        <p:txBody>
          <a:bodyPr vert="horz" lIns="0" tIns="0" rIns="0" bIns="0" rtlCol="0" anchor="b" anchorCtr="0">
            <a:noAutofit/>
          </a:bodyPr>
          <a:lstStyle>
            <a:lvl1pPr algn="l" defTabSz="457200" rtl="0" eaLnBrk="1" latinLnBrk="0" hangingPunct="1">
              <a:lnSpc>
                <a:spcPct val="90000"/>
              </a:lnSpc>
              <a:spcBef>
                <a:spcPct val="0"/>
              </a:spcBef>
              <a:buNone/>
              <a:defRPr sz="3600" b="1" kern="1200">
                <a:solidFill>
                  <a:schemeClr val="accent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72BC"/>
                </a:solidFill>
                <a:effectLst/>
                <a:uLnTx/>
                <a:uFillTx/>
                <a:latin typeface="Calibri" panose="020F0502020204030204" pitchFamily="34" charset="0"/>
                <a:ea typeface="+mj-ea"/>
                <a:cs typeface="Calibri" panose="020F0502020204030204" pitchFamily="34" charset="0"/>
              </a:rPr>
              <a:t> </a:t>
            </a:r>
            <a:br>
              <a:rPr kumimoji="0" lang="en-US" sz="3600" b="1" i="0" u="none" strike="noStrike" kern="1200" cap="none" spc="0" normalizeH="0" baseline="0" noProof="0">
                <a:ln>
                  <a:noFill/>
                </a:ln>
                <a:solidFill>
                  <a:srgbClr val="0072BC"/>
                </a:solidFill>
                <a:effectLst/>
                <a:uLnTx/>
                <a:uFillTx/>
                <a:latin typeface="Calibri" panose="020F0502020204030204" pitchFamily="34" charset="0"/>
                <a:ea typeface="+mj-ea"/>
                <a:cs typeface="Calibri" panose="020F0502020204030204" pitchFamily="34" charset="0"/>
              </a:rPr>
            </a:b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6 Chapters</a:t>
            </a:r>
            <a:br>
              <a:rPr kumimoji="0" lang="en-US" sz="2800" b="1" i="0" u="none" strike="noStrike" kern="1200" cap="none" spc="0" normalizeH="0" baseline="0" noProof="0">
                <a:ln>
                  <a:noFill/>
                </a:ln>
                <a:solidFill>
                  <a:srgbClr val="0072BC"/>
                </a:solidFill>
                <a:effectLst/>
                <a:uLnTx/>
                <a:uFillTx/>
                <a:latin typeface="Calibri" panose="020F0502020204030204" pitchFamily="34" charset="0"/>
                <a:ea typeface="+mj-ea"/>
                <a:cs typeface="Calibri" panose="020F0502020204030204" pitchFamily="34" charset="0"/>
              </a:rPr>
            </a:br>
            <a:endParaRPr kumimoji="0" lang="en-US" sz="2800" b="1" i="0" u="none" strike="noStrike" kern="1200" cap="none" spc="0" normalizeH="0" baseline="0" noProof="0">
              <a:ln>
                <a:noFill/>
              </a:ln>
              <a:solidFill>
                <a:srgbClr val="0072BC"/>
              </a:solidFill>
              <a:effectLst/>
              <a:uLnTx/>
              <a:uFillTx/>
              <a:latin typeface="Arial"/>
              <a:ea typeface="+mj-ea"/>
              <a:cs typeface="+mj-cs"/>
            </a:endParaRPr>
          </a:p>
        </p:txBody>
      </p:sp>
      <p:pic>
        <p:nvPicPr>
          <p:cNvPr id="16" name="Picture 15" descr="A screenshot of a computer screen&#10;&#10;Description automatically generated">
            <a:extLst>
              <a:ext uri="{FF2B5EF4-FFF2-40B4-BE49-F238E27FC236}">
                <a16:creationId xmlns:a16="http://schemas.microsoft.com/office/drawing/2014/main" id="{F93DE58B-4BDC-1372-7DF3-97D41D49E5FD}"/>
              </a:ext>
            </a:extLst>
          </p:cNvPr>
          <p:cNvPicPr>
            <a:picLocks noChangeAspect="1"/>
          </p:cNvPicPr>
          <p:nvPr/>
        </p:nvPicPr>
        <p:blipFill>
          <a:blip r:embed="rId4"/>
          <a:stretch>
            <a:fillRect/>
          </a:stretch>
        </p:blipFill>
        <p:spPr>
          <a:xfrm>
            <a:off x="4571720" y="67376"/>
            <a:ext cx="3754820" cy="4434169"/>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59F3EB2E-FDE4-C542-A3C7-D684C960BA7E}"/>
                  </a:ext>
                </a:extLst>
              </p14:cNvPr>
              <p14:cNvContentPartPr/>
              <p14:nvPr/>
            </p14:nvContentPartPr>
            <p14:xfrm>
              <a:off x="510819" y="2966174"/>
              <a:ext cx="3137040" cy="28080"/>
            </p14:xfrm>
          </p:contentPart>
        </mc:Choice>
        <mc:Fallback xmlns="">
          <p:pic>
            <p:nvPicPr>
              <p:cNvPr id="3" name="Ink 2">
                <a:extLst>
                  <a:ext uri="{FF2B5EF4-FFF2-40B4-BE49-F238E27FC236}">
                    <a16:creationId xmlns:a16="http://schemas.microsoft.com/office/drawing/2014/main" id="{59F3EB2E-FDE4-C542-A3C7-D684C960BA7E}"/>
                  </a:ext>
                </a:extLst>
              </p:cNvPr>
              <p:cNvPicPr/>
              <p:nvPr/>
            </p:nvPicPr>
            <p:blipFill>
              <a:blip r:embed="rId6"/>
              <a:stretch>
                <a:fillRect/>
              </a:stretch>
            </p:blipFill>
            <p:spPr>
              <a:xfrm>
                <a:off x="474819" y="2893239"/>
                <a:ext cx="3208680" cy="173585"/>
              </a:xfrm>
              <a:prstGeom prst="rect">
                <a:avLst/>
              </a:prstGeom>
            </p:spPr>
          </p:pic>
        </mc:Fallback>
      </mc:AlternateContent>
    </p:spTree>
    <p:extLst>
      <p:ext uri="{BB962C8B-B14F-4D97-AF65-F5344CB8AC3E}">
        <p14:creationId xmlns:p14="http://schemas.microsoft.com/office/powerpoint/2010/main" val="3896615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DE15212-7B5E-0165-8BF0-12E92B8B321C}"/>
              </a:ext>
            </a:extLst>
          </p:cNvPr>
          <p:cNvSpPr txBox="1">
            <a:spLocks/>
          </p:cNvSpPr>
          <p:nvPr/>
        </p:nvSpPr>
        <p:spPr>
          <a:xfrm>
            <a:off x="130181" y="952749"/>
            <a:ext cx="8883637" cy="3118474"/>
          </a:xfrm>
          <a:prstGeom prst="rect">
            <a:avLst/>
          </a:prstGeom>
        </p:spPr>
        <p:txBody>
          <a:bodyPr vert="horz" lIns="91440" tIns="45720" rIns="91440" bIns="0" rtlCol="0">
            <a:norm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nSpc>
                <a:spcPct val="90000"/>
              </a:lnSpc>
              <a:buNone/>
            </a:pPr>
            <a:endParaRPr lang="en-US" sz="280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4E2956E-AF8B-1AA9-3B39-835AA90021AA}"/>
              </a:ext>
            </a:extLst>
          </p:cNvPr>
          <p:cNvPicPr>
            <a:picLocks noChangeAspect="1"/>
          </p:cNvPicPr>
          <p:nvPr/>
        </p:nvPicPr>
        <p:blipFill>
          <a:blip r:embed="rId3"/>
          <a:stretch>
            <a:fillRect/>
          </a:stretch>
        </p:blipFill>
        <p:spPr>
          <a:xfrm>
            <a:off x="0" y="4501544"/>
            <a:ext cx="1861338" cy="612120"/>
          </a:xfrm>
          <a:prstGeom prst="rect">
            <a:avLst/>
          </a:prstGeom>
          <a:noFill/>
        </p:spPr>
      </p:pic>
      <p:pic>
        <p:nvPicPr>
          <p:cNvPr id="6" name="Picture 5" descr="A screenshot of a computer&#10;&#10;Description automatically generated">
            <a:extLst>
              <a:ext uri="{FF2B5EF4-FFF2-40B4-BE49-F238E27FC236}">
                <a16:creationId xmlns:a16="http://schemas.microsoft.com/office/drawing/2014/main" id="{5E9232F0-5710-3220-94C3-A774638491E3}"/>
              </a:ext>
            </a:extLst>
          </p:cNvPr>
          <p:cNvPicPr>
            <a:picLocks noChangeAspect="1"/>
          </p:cNvPicPr>
          <p:nvPr/>
        </p:nvPicPr>
        <p:blipFill>
          <a:blip r:embed="rId4"/>
          <a:stretch>
            <a:fillRect/>
          </a:stretch>
        </p:blipFill>
        <p:spPr>
          <a:xfrm>
            <a:off x="130182" y="708212"/>
            <a:ext cx="6351300" cy="3792481"/>
          </a:xfrm>
          <a:prstGeom prst="rect">
            <a:avLst/>
          </a:prstGeom>
        </p:spPr>
      </p:pic>
      <p:pic>
        <p:nvPicPr>
          <p:cNvPr id="9" name="Picture 8" descr="A group of people wearing masks&#10;&#10;Description automatically generated">
            <a:extLst>
              <a:ext uri="{FF2B5EF4-FFF2-40B4-BE49-F238E27FC236}">
                <a16:creationId xmlns:a16="http://schemas.microsoft.com/office/drawing/2014/main" id="{96F184BB-9FDA-FF92-079D-8A2A45FE5012}"/>
              </a:ext>
            </a:extLst>
          </p:cNvPr>
          <p:cNvPicPr>
            <a:picLocks noChangeAspect="1"/>
          </p:cNvPicPr>
          <p:nvPr/>
        </p:nvPicPr>
        <p:blipFill>
          <a:blip r:embed="rId5"/>
          <a:stretch>
            <a:fillRect/>
          </a:stretch>
        </p:blipFill>
        <p:spPr>
          <a:xfrm>
            <a:off x="6547321" y="708212"/>
            <a:ext cx="2466497" cy="3792481"/>
          </a:xfrm>
          <a:prstGeom prst="rect">
            <a:avLst/>
          </a:prstGeom>
        </p:spPr>
      </p:pic>
      <p:sp>
        <p:nvSpPr>
          <p:cNvPr id="8" name="Title 1">
            <a:extLst>
              <a:ext uri="{FF2B5EF4-FFF2-40B4-BE49-F238E27FC236}">
                <a16:creationId xmlns:a16="http://schemas.microsoft.com/office/drawing/2014/main" id="{904E0219-F2E5-0260-62AE-ABB8BBE6A4B2}"/>
              </a:ext>
            </a:extLst>
          </p:cNvPr>
          <p:cNvSpPr txBox="1">
            <a:spLocks/>
          </p:cNvSpPr>
          <p:nvPr/>
        </p:nvSpPr>
        <p:spPr>
          <a:xfrm>
            <a:off x="0" y="1"/>
            <a:ext cx="8754312" cy="522428"/>
          </a:xfrm>
          <a:prstGeom prst="rect">
            <a:avLst/>
          </a:prstGeom>
        </p:spPr>
        <p:txBody>
          <a:bodyPr vert="horz" lIns="0" tIns="0" rIns="0" bIns="0" rtlCol="0" anchor="b" anchorCtr="0">
            <a:noAutofit/>
          </a:bodyPr>
          <a:lstStyle>
            <a:lvl1pPr algn="l" defTabSz="457200" rtl="0" eaLnBrk="1" latinLnBrk="0" hangingPunct="1">
              <a:lnSpc>
                <a:spcPct val="90000"/>
              </a:lnSpc>
              <a:spcBef>
                <a:spcPct val="0"/>
              </a:spcBef>
              <a:buNone/>
              <a:defRPr sz="3600" b="1" kern="1200">
                <a:solidFill>
                  <a:schemeClr val="accent1"/>
                </a:solidFill>
                <a:latin typeface="+mj-lt"/>
                <a:ea typeface="+mj-ea"/>
                <a:cs typeface="+mj-cs"/>
              </a:defRPr>
            </a:lvl1pPr>
          </a:lstStyle>
          <a:p>
            <a:pPr algn="ctr"/>
            <a:br>
              <a:rPr lang="en-US">
                <a:solidFill>
                  <a:schemeClr val="bg2"/>
                </a:solidFill>
                <a:latin typeface="Calibri" panose="020F0502020204030204" pitchFamily="34" charset="0"/>
                <a:cs typeface="Calibri" panose="020F0502020204030204" pitchFamily="34" charset="0"/>
              </a:rPr>
            </a:br>
            <a:r>
              <a:rPr lang="en-US" sz="2800">
                <a:solidFill>
                  <a:schemeClr val="bg2"/>
                </a:solidFill>
                <a:latin typeface="Calibri" panose="020F0502020204030204" pitchFamily="34" charset="0"/>
                <a:cs typeface="Calibri" panose="020F0502020204030204" pitchFamily="34" charset="0"/>
              </a:rPr>
              <a:t>Chapter IV</a:t>
            </a:r>
            <a:endParaRPr lang="en-US" sz="2800">
              <a:solidFill>
                <a:schemeClr val="bg2"/>
              </a:solidFill>
            </a:endParaRPr>
          </a:p>
        </p:txBody>
      </p:sp>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02A715E5-FF11-7B3E-0585-15E8AF01D3C5}"/>
                  </a:ext>
                </a:extLst>
              </p14:cNvPr>
              <p14:cNvContentPartPr/>
              <p14:nvPr/>
            </p14:nvContentPartPr>
            <p14:xfrm>
              <a:off x="743739" y="2293948"/>
              <a:ext cx="780840" cy="771840"/>
            </p14:xfrm>
          </p:contentPart>
        </mc:Choice>
        <mc:Fallback xmlns="">
          <p:pic>
            <p:nvPicPr>
              <p:cNvPr id="11" name="Ink 10">
                <a:extLst>
                  <a:ext uri="{FF2B5EF4-FFF2-40B4-BE49-F238E27FC236}">
                    <a16:creationId xmlns:a16="http://schemas.microsoft.com/office/drawing/2014/main" id="{02A715E5-FF11-7B3E-0585-15E8AF01D3C5}"/>
                  </a:ext>
                </a:extLst>
              </p:cNvPr>
              <p:cNvPicPr/>
              <p:nvPr/>
            </p:nvPicPr>
            <p:blipFill>
              <a:blip r:embed="rId7"/>
              <a:stretch>
                <a:fillRect/>
              </a:stretch>
            </p:blipFill>
            <p:spPr>
              <a:xfrm>
                <a:off x="707739" y="2221948"/>
                <a:ext cx="852480" cy="915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872C69B8-5EF9-8BEB-D47B-6E12B9E5AB08}"/>
                  </a:ext>
                </a:extLst>
              </p14:cNvPr>
              <p14:cNvContentPartPr/>
              <p14:nvPr/>
            </p14:nvContentPartPr>
            <p14:xfrm>
              <a:off x="4534899" y="1332748"/>
              <a:ext cx="1346400" cy="730080"/>
            </p14:xfrm>
          </p:contentPart>
        </mc:Choice>
        <mc:Fallback xmlns="">
          <p:pic>
            <p:nvPicPr>
              <p:cNvPr id="12" name="Ink 11">
                <a:extLst>
                  <a:ext uri="{FF2B5EF4-FFF2-40B4-BE49-F238E27FC236}">
                    <a16:creationId xmlns:a16="http://schemas.microsoft.com/office/drawing/2014/main" id="{872C69B8-5EF9-8BEB-D47B-6E12B9E5AB08}"/>
                  </a:ext>
                </a:extLst>
              </p:cNvPr>
              <p:cNvPicPr/>
              <p:nvPr/>
            </p:nvPicPr>
            <p:blipFill>
              <a:blip r:embed="rId9"/>
              <a:stretch>
                <a:fillRect/>
              </a:stretch>
            </p:blipFill>
            <p:spPr>
              <a:xfrm>
                <a:off x="4498899" y="1260748"/>
                <a:ext cx="1418040" cy="873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E92FC660-A8BF-5E4F-24CE-C5E333337B1D}"/>
                  </a:ext>
                </a:extLst>
              </p14:cNvPr>
              <p14:cNvContentPartPr/>
              <p14:nvPr/>
            </p14:nvContentPartPr>
            <p14:xfrm>
              <a:off x="5324379" y="3270268"/>
              <a:ext cx="861840" cy="1014840"/>
            </p14:xfrm>
          </p:contentPart>
        </mc:Choice>
        <mc:Fallback xmlns="">
          <p:pic>
            <p:nvPicPr>
              <p:cNvPr id="13" name="Ink 12">
                <a:extLst>
                  <a:ext uri="{FF2B5EF4-FFF2-40B4-BE49-F238E27FC236}">
                    <a16:creationId xmlns:a16="http://schemas.microsoft.com/office/drawing/2014/main" id="{E92FC660-A8BF-5E4F-24CE-C5E333337B1D}"/>
                  </a:ext>
                </a:extLst>
              </p:cNvPr>
              <p:cNvPicPr/>
              <p:nvPr/>
            </p:nvPicPr>
            <p:blipFill>
              <a:blip r:embed="rId11"/>
              <a:stretch>
                <a:fillRect/>
              </a:stretch>
            </p:blipFill>
            <p:spPr>
              <a:xfrm>
                <a:off x="5288379" y="3198268"/>
                <a:ext cx="933480" cy="1158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181D731D-2886-BBEA-A6D8-C6EF8DE2231C}"/>
                  </a:ext>
                </a:extLst>
              </p14:cNvPr>
              <p14:cNvContentPartPr/>
              <p14:nvPr/>
            </p14:nvContentPartPr>
            <p14:xfrm>
              <a:off x="1522419" y="2234908"/>
              <a:ext cx="727920" cy="858960"/>
            </p14:xfrm>
          </p:contentPart>
        </mc:Choice>
        <mc:Fallback xmlns="">
          <p:pic>
            <p:nvPicPr>
              <p:cNvPr id="14" name="Ink 13">
                <a:extLst>
                  <a:ext uri="{FF2B5EF4-FFF2-40B4-BE49-F238E27FC236}">
                    <a16:creationId xmlns:a16="http://schemas.microsoft.com/office/drawing/2014/main" id="{181D731D-2886-BBEA-A6D8-C6EF8DE2231C}"/>
                  </a:ext>
                </a:extLst>
              </p:cNvPr>
              <p:cNvPicPr/>
              <p:nvPr/>
            </p:nvPicPr>
            <p:blipFill>
              <a:blip r:embed="rId13"/>
              <a:stretch>
                <a:fillRect/>
              </a:stretch>
            </p:blipFill>
            <p:spPr>
              <a:xfrm>
                <a:off x="1486401" y="2162908"/>
                <a:ext cx="799595" cy="1002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CCD28E43-4DC5-0CC8-FF16-1FAA551701CD}"/>
                  </a:ext>
                </a:extLst>
              </p14:cNvPr>
              <p14:cNvContentPartPr/>
              <p14:nvPr/>
            </p14:nvContentPartPr>
            <p14:xfrm>
              <a:off x="1568139" y="2922148"/>
              <a:ext cx="77040" cy="136080"/>
            </p14:xfrm>
          </p:contentPart>
        </mc:Choice>
        <mc:Fallback xmlns="">
          <p:pic>
            <p:nvPicPr>
              <p:cNvPr id="15" name="Ink 14">
                <a:extLst>
                  <a:ext uri="{FF2B5EF4-FFF2-40B4-BE49-F238E27FC236}">
                    <a16:creationId xmlns:a16="http://schemas.microsoft.com/office/drawing/2014/main" id="{CCD28E43-4DC5-0CC8-FF16-1FAA551701CD}"/>
                  </a:ext>
                </a:extLst>
              </p:cNvPr>
              <p:cNvPicPr/>
              <p:nvPr/>
            </p:nvPicPr>
            <p:blipFill>
              <a:blip r:embed="rId15"/>
              <a:stretch>
                <a:fillRect/>
              </a:stretch>
            </p:blipFill>
            <p:spPr>
              <a:xfrm>
                <a:off x="1532139" y="2850148"/>
                <a:ext cx="148680" cy="279720"/>
              </a:xfrm>
              <a:prstGeom prst="rect">
                <a:avLst/>
              </a:prstGeom>
            </p:spPr>
          </p:pic>
        </mc:Fallback>
      </mc:AlternateContent>
    </p:spTree>
    <p:extLst>
      <p:ext uri="{BB962C8B-B14F-4D97-AF65-F5344CB8AC3E}">
        <p14:creationId xmlns:p14="http://schemas.microsoft.com/office/powerpoint/2010/main" val="173745011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a:extLst>
              <a:ext uri="{FF2B5EF4-FFF2-40B4-BE49-F238E27FC236}">
                <a16:creationId xmlns:a16="http://schemas.microsoft.com/office/drawing/2014/main" id="{06E15470-3858-7A4A-5070-78E181C6F79B}"/>
              </a:ext>
            </a:extLst>
          </p:cNvPr>
          <p:cNvPicPr>
            <a:picLocks noChangeAspect="1"/>
          </p:cNvPicPr>
          <p:nvPr/>
        </p:nvPicPr>
        <p:blipFill>
          <a:blip r:embed="rId3"/>
          <a:stretch>
            <a:fillRect/>
          </a:stretch>
        </p:blipFill>
        <p:spPr>
          <a:xfrm>
            <a:off x="349624" y="951396"/>
            <a:ext cx="8453718" cy="3566816"/>
          </a:xfrm>
          <a:prstGeom prst="rect">
            <a:avLst/>
          </a:prstGeom>
        </p:spPr>
      </p:pic>
      <p:sp>
        <p:nvSpPr>
          <p:cNvPr id="6" name="Title 1">
            <a:extLst>
              <a:ext uri="{FF2B5EF4-FFF2-40B4-BE49-F238E27FC236}">
                <a16:creationId xmlns:a16="http://schemas.microsoft.com/office/drawing/2014/main" id="{6DAB6F22-3C79-26E1-4F3C-7A60CDB6354D}"/>
              </a:ext>
            </a:extLst>
          </p:cNvPr>
          <p:cNvSpPr>
            <a:spLocks noGrp="1"/>
          </p:cNvSpPr>
          <p:nvPr>
            <p:ph type="title"/>
          </p:nvPr>
        </p:nvSpPr>
        <p:spPr>
          <a:xfrm>
            <a:off x="209034" y="204348"/>
            <a:ext cx="8754312" cy="362919"/>
          </a:xfrm>
        </p:spPr>
        <p:txBody>
          <a:bodyPr>
            <a:normAutofit fontScale="90000"/>
          </a:bodyPr>
          <a:lstStyle/>
          <a:p>
            <a:r>
              <a:rPr lang="en-US"/>
              <a:t> </a:t>
            </a:r>
            <a:r>
              <a:rPr lang="en-US" sz="3300">
                <a:latin typeface="Calibri" panose="020F0502020204030204" pitchFamily="34" charset="0"/>
                <a:ea typeface="Calibri" panose="020F0502020204030204" pitchFamily="34" charset="0"/>
                <a:cs typeface="Calibri" panose="020F0502020204030204" pitchFamily="34" charset="0"/>
              </a:rPr>
              <a:t>How to access the MENA AAP Toolkit</a:t>
            </a:r>
          </a:p>
        </p:txBody>
      </p:sp>
      <p:sp>
        <p:nvSpPr>
          <p:cNvPr id="8" name="TextBox 7">
            <a:extLst>
              <a:ext uri="{FF2B5EF4-FFF2-40B4-BE49-F238E27FC236}">
                <a16:creationId xmlns:a16="http://schemas.microsoft.com/office/drawing/2014/main" id="{AC1760ED-221C-6949-6331-6736A2C36C3E}"/>
              </a:ext>
            </a:extLst>
          </p:cNvPr>
          <p:cNvSpPr txBox="1"/>
          <p:nvPr/>
        </p:nvSpPr>
        <p:spPr>
          <a:xfrm>
            <a:off x="1696277" y="558800"/>
            <a:ext cx="7566255" cy="307777"/>
          </a:xfrm>
          <a:prstGeom prst="rect">
            <a:avLst/>
          </a:prstGeom>
          <a:noFill/>
        </p:spPr>
        <p:txBody>
          <a:bodyPr wrap="square">
            <a:spAutoFit/>
          </a:bodyPr>
          <a:lstStyle/>
          <a:p>
            <a:pPr lvl="6"/>
            <a:r>
              <a:rPr lang="en-US" b="1">
                <a:latin typeface="Calibri" panose="020F0502020204030204" pitchFamily="34" charset="0"/>
                <a:ea typeface="Calibri" panose="020F0502020204030204" pitchFamily="34" charset="0"/>
                <a:cs typeface="Calibri" panose="020F0502020204030204" pitchFamily="34" charset="0"/>
                <a:hlinkClick r:id="rId4"/>
              </a:rPr>
              <a:t>https://www.refworld.org/policy/opguidance/unhcr/2024/en/148027</a:t>
            </a:r>
            <a:r>
              <a:rPr lang="en-US" b="1">
                <a:latin typeface="Calibri" panose="020F0502020204030204" pitchFamily="34" charset="0"/>
                <a:ea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C48FF124-DAD6-C9DA-72B1-CE0488B5BDCF}"/>
              </a:ext>
            </a:extLst>
          </p:cNvPr>
          <p:cNvPicPr>
            <a:picLocks noChangeAspect="1"/>
          </p:cNvPicPr>
          <p:nvPr/>
        </p:nvPicPr>
        <p:blipFill>
          <a:blip r:embed="rId5"/>
          <a:stretch>
            <a:fillRect/>
          </a:stretch>
        </p:blipFill>
        <p:spPr>
          <a:xfrm>
            <a:off x="0" y="4518212"/>
            <a:ext cx="2042788" cy="625288"/>
          </a:xfrm>
          <a:prstGeom prst="rect">
            <a:avLst/>
          </a:prstGeom>
          <a:noFill/>
        </p:spPr>
      </p:pic>
    </p:spTree>
    <p:extLst>
      <p:ext uri="{BB962C8B-B14F-4D97-AF65-F5344CB8AC3E}">
        <p14:creationId xmlns:p14="http://schemas.microsoft.com/office/powerpoint/2010/main" val="3641170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CDFFCC3-25BF-5E0E-BB56-CFD8B52F8311}"/>
              </a:ext>
            </a:extLst>
          </p:cNvPr>
          <p:cNvSpPr>
            <a:spLocks noGrp="1"/>
          </p:cNvSpPr>
          <p:nvPr>
            <p:ph type="title"/>
          </p:nvPr>
        </p:nvSpPr>
        <p:spPr>
          <a:xfrm>
            <a:off x="170329" y="204349"/>
            <a:ext cx="8973671" cy="736945"/>
          </a:xfrm>
        </p:spPr>
        <p:txBody>
          <a:bodyPr>
            <a:normAutofit/>
          </a:bodyPr>
          <a:lstStyle/>
          <a:p>
            <a:r>
              <a:rPr lang="en-US"/>
              <a:t>Core action 4: Feedback and Response</a:t>
            </a:r>
          </a:p>
        </p:txBody>
      </p:sp>
      <p:pic>
        <p:nvPicPr>
          <p:cNvPr id="7" name="Picture 2">
            <a:extLst>
              <a:ext uri="{FF2B5EF4-FFF2-40B4-BE49-F238E27FC236}">
                <a16:creationId xmlns:a16="http://schemas.microsoft.com/office/drawing/2014/main" id="{0297134B-796C-AE50-962A-89FFF831B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03420"/>
            <a:ext cx="1709627" cy="6400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white background&#10;&#10;Description automatically generated">
            <a:extLst>
              <a:ext uri="{FF2B5EF4-FFF2-40B4-BE49-F238E27FC236}">
                <a16:creationId xmlns:a16="http://schemas.microsoft.com/office/drawing/2014/main" id="{1938E780-5CEC-A2C2-1D72-191657FF2561}"/>
              </a:ext>
            </a:extLst>
          </p:cNvPr>
          <p:cNvPicPr>
            <a:picLocks noChangeAspect="1"/>
          </p:cNvPicPr>
          <p:nvPr/>
        </p:nvPicPr>
        <p:blipFill>
          <a:blip r:embed="rId3"/>
          <a:stretch>
            <a:fillRect/>
          </a:stretch>
        </p:blipFill>
        <p:spPr>
          <a:xfrm>
            <a:off x="135739" y="1215165"/>
            <a:ext cx="8872522" cy="3014384"/>
          </a:xfrm>
          <a:prstGeom prst="rect">
            <a:avLst/>
          </a:prstGeom>
        </p:spPr>
      </p:pic>
    </p:spTree>
    <p:extLst>
      <p:ext uri="{BB962C8B-B14F-4D97-AF65-F5344CB8AC3E}">
        <p14:creationId xmlns:p14="http://schemas.microsoft.com/office/powerpoint/2010/main" val="1592665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55D1-73F3-512C-2359-D3AA18EECBFA}"/>
              </a:ext>
            </a:extLst>
          </p:cNvPr>
          <p:cNvSpPr>
            <a:spLocks noGrp="1"/>
          </p:cNvSpPr>
          <p:nvPr>
            <p:ph type="title"/>
          </p:nvPr>
        </p:nvSpPr>
        <p:spPr>
          <a:xfrm>
            <a:off x="194844" y="381000"/>
            <a:ext cx="9038803" cy="515471"/>
          </a:xfrm>
        </p:spPr>
        <p:txBody>
          <a:bodyPr>
            <a:normAutofit fontScale="90000"/>
          </a:bodyPr>
          <a:lstStyle/>
          <a:p>
            <a:r>
              <a:rPr lang="en-US"/>
              <a:t>Why is feedback and response so important?</a:t>
            </a:r>
            <a:endParaRPr lang="en-BI"/>
          </a:p>
        </p:txBody>
      </p:sp>
      <p:sp>
        <p:nvSpPr>
          <p:cNvPr id="3" name="Content Placeholder 2">
            <a:extLst>
              <a:ext uri="{FF2B5EF4-FFF2-40B4-BE49-F238E27FC236}">
                <a16:creationId xmlns:a16="http://schemas.microsoft.com/office/drawing/2014/main" id="{13B4E5E1-8CEF-8AAF-DD46-30D33441AB56}"/>
              </a:ext>
            </a:extLst>
          </p:cNvPr>
          <p:cNvSpPr>
            <a:spLocks noGrp="1"/>
          </p:cNvSpPr>
          <p:nvPr>
            <p:ph idx="1"/>
          </p:nvPr>
        </p:nvSpPr>
        <p:spPr>
          <a:xfrm>
            <a:off x="3437437" y="1306124"/>
            <a:ext cx="5614507" cy="2683683"/>
          </a:xfrm>
        </p:spPr>
        <p:txBody>
          <a:bodyPr>
            <a:normAutofit/>
          </a:bodyPr>
          <a:lstStyle/>
          <a:p>
            <a:pPr marL="50800" indent="0">
              <a:buNone/>
            </a:pPr>
            <a:r>
              <a:rPr lang="en-US" sz="2000"/>
              <a:t>It allows us to </a:t>
            </a:r>
            <a:r>
              <a:rPr lang="en-US" sz="2000" b="1"/>
              <a:t>hear directly</a:t>
            </a:r>
            <a:r>
              <a:rPr lang="en-US" sz="2000"/>
              <a:t> from forcibly displaced and stateless people, to have a </a:t>
            </a:r>
            <a:r>
              <a:rPr lang="en-US" sz="2000" b="1"/>
              <a:t>real-time </a:t>
            </a:r>
            <a:r>
              <a:rPr lang="en-US" sz="2000"/>
              <a:t>understanding of the </a:t>
            </a:r>
            <a:r>
              <a:rPr lang="en-US" sz="2000" b="1"/>
              <a:t>protection risks </a:t>
            </a:r>
            <a:r>
              <a:rPr lang="en-US" sz="2000"/>
              <a:t>they face, and to gauge the effectiveness of our protection, assistance, and solutions </a:t>
            </a:r>
            <a:r>
              <a:rPr lang="en-US" sz="2000" err="1"/>
              <a:t>programmes</a:t>
            </a:r>
            <a:r>
              <a:rPr lang="en-US" sz="2000"/>
              <a:t>.</a:t>
            </a:r>
            <a:endParaRPr lang="en-US" sz="2400">
              <a:latin typeface="Calibri"/>
              <a:cs typeface="Calibri"/>
            </a:endParaRPr>
          </a:p>
          <a:p>
            <a:pPr marL="50800" indent="0" algn="just">
              <a:buNone/>
            </a:pPr>
            <a:endParaRPr lang="en-US" sz="2000">
              <a:latin typeface="Calibri"/>
              <a:cs typeface="Calibri"/>
            </a:endParaRPr>
          </a:p>
        </p:txBody>
      </p:sp>
      <p:pic>
        <p:nvPicPr>
          <p:cNvPr id="4" name="Picture 2">
            <a:extLst>
              <a:ext uri="{FF2B5EF4-FFF2-40B4-BE49-F238E27FC236}">
                <a16:creationId xmlns:a16="http://schemas.microsoft.com/office/drawing/2014/main" id="{25CCE8FB-85BD-60C2-0B58-BED0F1037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3420"/>
            <a:ext cx="1709627" cy="640080"/>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1716;p108">
            <a:extLst>
              <a:ext uri="{FF2B5EF4-FFF2-40B4-BE49-F238E27FC236}">
                <a16:creationId xmlns:a16="http://schemas.microsoft.com/office/drawing/2014/main" id="{615AC188-92CD-C4CF-FA64-217B16FDE00B}"/>
              </a:ext>
            </a:extLst>
          </p:cNvPr>
          <p:cNvPicPr preferRelativeResize="0">
            <a:picLocks/>
          </p:cNvPicPr>
          <p:nvPr/>
        </p:nvPicPr>
        <p:blipFill rotWithShape="1">
          <a:blip r:embed="rId4">
            <a:alphaModFix/>
          </a:blip>
          <a:srcRect l="7746" r="10329"/>
          <a:stretch/>
        </p:blipFill>
        <p:spPr>
          <a:xfrm>
            <a:off x="194844" y="1292936"/>
            <a:ext cx="3206164" cy="2814018"/>
          </a:xfrm>
          <a:prstGeom prst="ellipse">
            <a:avLst/>
          </a:prstGeom>
          <a:noFill/>
          <a:ln>
            <a:noFill/>
          </a:ln>
        </p:spPr>
      </p:pic>
    </p:spTree>
    <p:extLst>
      <p:ext uri="{BB962C8B-B14F-4D97-AF65-F5344CB8AC3E}">
        <p14:creationId xmlns:p14="http://schemas.microsoft.com/office/powerpoint/2010/main" val="15251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F49AB-57DE-22D9-1D53-4F6B7628C2D5}"/>
              </a:ext>
            </a:extLst>
          </p:cNvPr>
          <p:cNvSpPr>
            <a:spLocks noGrp="1"/>
          </p:cNvSpPr>
          <p:nvPr>
            <p:ph type="title"/>
          </p:nvPr>
        </p:nvSpPr>
        <p:spPr>
          <a:xfrm>
            <a:off x="587140" y="38502"/>
            <a:ext cx="8376205" cy="818146"/>
          </a:xfrm>
        </p:spPr>
        <p:txBody>
          <a:bodyPr/>
          <a:lstStyle/>
          <a:p>
            <a:r>
              <a:rPr lang="en-US"/>
              <a:t>FCRM properties and key elements</a:t>
            </a:r>
            <a:endParaRPr lang="en-BI"/>
          </a:p>
        </p:txBody>
      </p:sp>
      <p:graphicFrame>
        <p:nvGraphicFramePr>
          <p:cNvPr id="5" name="Content Placeholder 4">
            <a:extLst>
              <a:ext uri="{FF2B5EF4-FFF2-40B4-BE49-F238E27FC236}">
                <a16:creationId xmlns:a16="http://schemas.microsoft.com/office/drawing/2014/main" id="{20289FED-47D5-6806-80B0-971AAA41F3BA}"/>
              </a:ext>
            </a:extLst>
          </p:cNvPr>
          <p:cNvGraphicFramePr>
            <a:graphicFrameLocks noGrp="1"/>
          </p:cNvGraphicFramePr>
          <p:nvPr>
            <p:ph idx="1"/>
            <p:extLst>
              <p:ext uri="{D42A27DB-BD31-4B8C-83A1-F6EECF244321}">
                <p14:modId xmlns:p14="http://schemas.microsoft.com/office/powerpoint/2010/main" val="285139737"/>
              </p:ext>
            </p:extLst>
          </p:nvPr>
        </p:nvGraphicFramePr>
        <p:xfrm>
          <a:off x="16208" y="1029904"/>
          <a:ext cx="8947138" cy="3471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808E6FB8-7FF5-AC6A-F011-E23CC4D3D773}"/>
              </a:ext>
            </a:extLst>
          </p:cNvPr>
          <p:cNvPicPr>
            <a:picLocks noChangeAspect="1"/>
          </p:cNvPicPr>
          <p:nvPr/>
        </p:nvPicPr>
        <p:blipFill>
          <a:blip r:embed="rId8"/>
          <a:stretch>
            <a:fillRect/>
          </a:stretch>
        </p:blipFill>
        <p:spPr>
          <a:xfrm>
            <a:off x="-1" y="4501544"/>
            <a:ext cx="1952063" cy="641956"/>
          </a:xfrm>
          <a:prstGeom prst="rect">
            <a:avLst/>
          </a:prstGeom>
          <a:noFill/>
        </p:spPr>
      </p:pic>
      <p:pic>
        <p:nvPicPr>
          <p:cNvPr id="9" name="Graphic 8" descr="Universal access outline">
            <a:extLst>
              <a:ext uri="{FF2B5EF4-FFF2-40B4-BE49-F238E27FC236}">
                <a16:creationId xmlns:a16="http://schemas.microsoft.com/office/drawing/2014/main" id="{B74D9AFE-FA4E-CA79-A164-6CA4801A83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0654" y="1511166"/>
            <a:ext cx="926251" cy="866274"/>
          </a:xfrm>
          <a:prstGeom prst="rect">
            <a:avLst/>
          </a:prstGeom>
        </p:spPr>
      </p:pic>
      <p:pic>
        <p:nvPicPr>
          <p:cNvPr id="11" name="Graphic 10" descr="Questions outline">
            <a:extLst>
              <a:ext uri="{FF2B5EF4-FFF2-40B4-BE49-F238E27FC236}">
                <a16:creationId xmlns:a16="http://schemas.microsoft.com/office/drawing/2014/main" id="{A47228A6-F9AB-2F6B-2E6C-9BD6CB534F0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54366" y="1511166"/>
            <a:ext cx="1100000" cy="981778"/>
          </a:xfrm>
          <a:prstGeom prst="rect">
            <a:avLst/>
          </a:prstGeom>
        </p:spPr>
      </p:pic>
      <p:pic>
        <p:nvPicPr>
          <p:cNvPr id="13" name="Graphic 12" descr="Network diagram outline">
            <a:extLst>
              <a:ext uri="{FF2B5EF4-FFF2-40B4-BE49-F238E27FC236}">
                <a16:creationId xmlns:a16="http://schemas.microsoft.com/office/drawing/2014/main" id="{EF9152EF-F726-56AA-43E9-68C1E8E3FA3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27548" y="1405288"/>
            <a:ext cx="1195738" cy="1087656"/>
          </a:xfrm>
          <a:prstGeom prst="rect">
            <a:avLst/>
          </a:prstGeom>
        </p:spPr>
      </p:pic>
    </p:spTree>
    <p:extLst>
      <p:ext uri="{BB962C8B-B14F-4D97-AF65-F5344CB8AC3E}">
        <p14:creationId xmlns:p14="http://schemas.microsoft.com/office/powerpoint/2010/main" val="3794844059"/>
      </p:ext>
    </p:extLst>
  </p:cSld>
  <p:clrMapOvr>
    <a:masterClrMapping/>
  </p:clrMapOvr>
</p:sld>
</file>

<file path=ppt/theme/theme1.xml><?xml version="1.0" encoding="utf-8"?>
<a:theme xmlns:a="http://schemas.openxmlformats.org/drawingml/2006/main" name="RF251983_UNHCR_Brand_Book_Template_2016_V1">
  <a:themeElements>
    <a:clrScheme name="UNHCR2016">
      <a:dk1>
        <a:srgbClr val="000000"/>
      </a:dk1>
      <a:lt1>
        <a:srgbClr val="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F251983_UNHCR_Brand_Book_Template_2016_V1">
  <a:themeElements>
    <a:clrScheme name="UNHCR2016">
      <a:dk1>
        <a:sysClr val="windowText" lastClr="000000"/>
      </a:dk1>
      <a:lt1>
        <a:sysClr val="window" lastClr="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fontScheme name="UNHCR2016">
      <a:majorFont>
        <a:latin typeface="Arial"/>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HCR2016-Template-V2" id="{3E386AF6-AFA1-4435-B293-6BF6E93FC347}" vid="{380E39D3-DA05-4B59-A009-DFC129E09AB4}"/>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4A4B89D-D5FE-4BBF-B063-734AFE961F7E}">
  <we:reference id="wa104379370" version="2.0.0.0" store="en-US" storeType="OMEX"/>
  <we:alternateReferences>
    <we:reference id="wa104379370" version="2.0.0.0" store="wa10437937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0c1a093-507a-4a1f-ba0d-16013f6c74e1">
      <UserInfo>
        <DisplayName>Ana Belen Anguita Arjona</DisplayName>
        <AccountId>15</AccountId>
        <AccountType/>
      </UserInfo>
      <UserInfo>
        <DisplayName>Helena Beatrice Pes</DisplayName>
        <AccountId>6</AccountId>
        <AccountType/>
      </UserInfo>
      <UserInfo>
        <DisplayName>Aidah Al- Hamzi</DisplayName>
        <AccountId>140</AccountId>
        <AccountType/>
      </UserInfo>
    </SharedWithUsers>
    <lcf76f155ced4ddcb4097134ff3c332f xmlns="84e1ea3d-8d40-4d86-9a71-d65ef56238a2">
      <Terms xmlns="http://schemas.microsoft.com/office/infopath/2007/PartnerControls"/>
    </lcf76f155ced4ddcb4097134ff3c332f>
    <TaxCatchAll xmlns="a0c1a093-507a-4a1f-ba0d-16013f6c74e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D6E83041373EB4AA8318CF195202AFB" ma:contentTypeVersion="13" ma:contentTypeDescription="Create a new document." ma:contentTypeScope="" ma:versionID="8bd8034c8009bdb759ceb45a90df0dc1">
  <xsd:schema xmlns:xsd="http://www.w3.org/2001/XMLSchema" xmlns:xs="http://www.w3.org/2001/XMLSchema" xmlns:p="http://schemas.microsoft.com/office/2006/metadata/properties" xmlns:ns2="84e1ea3d-8d40-4d86-9a71-d65ef56238a2" xmlns:ns3="a0c1a093-507a-4a1f-ba0d-16013f6c74e1" targetNamespace="http://schemas.microsoft.com/office/2006/metadata/properties" ma:root="true" ma:fieldsID="63a73023da5d7c8a333bee65fa4bac27" ns2:_="" ns3:_="">
    <xsd:import namespace="84e1ea3d-8d40-4d86-9a71-d65ef56238a2"/>
    <xsd:import namespace="a0c1a093-507a-4a1f-ba0d-16013f6c74e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e1ea3d-8d40-4d86-9a71-d65ef56238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5f3f4cc-79b9-4d17-b8fa-dd7577b1fbe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c1a093-507a-4a1f-ba0d-16013f6c74e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559dbc2-8342-4960-a43d-d6d9ad333856}" ma:internalName="TaxCatchAll" ma:showField="CatchAllData" ma:web="a0c1a093-507a-4a1f-ba0d-16013f6c74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B3EA0D-48A4-4DDB-89C8-25662FD470E7}">
  <ds:schemaRefs>
    <ds:schemaRef ds:uri="84e1ea3d-8d40-4d86-9a71-d65ef56238a2"/>
    <ds:schemaRef ds:uri="a0c1a093-507a-4a1f-ba0d-16013f6c74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BDE588B-00E7-4783-BFA5-D24D1809489F}">
  <ds:schemaRefs>
    <ds:schemaRef ds:uri="http://schemas.microsoft.com/sharepoint/v3/contenttype/forms"/>
  </ds:schemaRefs>
</ds:datastoreItem>
</file>

<file path=customXml/itemProps3.xml><?xml version="1.0" encoding="utf-8"?>
<ds:datastoreItem xmlns:ds="http://schemas.openxmlformats.org/officeDocument/2006/customXml" ds:itemID="{9AFB1A8D-B7E2-43E7-A7E1-7A2E916556A5}">
  <ds:schemaRefs>
    <ds:schemaRef ds:uri="84e1ea3d-8d40-4d86-9a71-d65ef56238a2"/>
    <ds:schemaRef ds:uri="a0c1a093-507a-4a1f-ba0d-16013f6c74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259</TotalTime>
  <Words>1830</Words>
  <Application>Microsoft Office PowerPoint</Application>
  <PresentationFormat>On-screen Show (16:9)</PresentationFormat>
  <Paragraphs>198</Paragraphs>
  <Slides>30</Slides>
  <Notes>14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Times New Roman</vt:lpstr>
      <vt:lpstr>Calibri</vt:lpstr>
      <vt:lpstr>Lato Light</vt:lpstr>
      <vt:lpstr>Wingdings</vt:lpstr>
      <vt:lpstr>Segoe UI</vt:lpstr>
      <vt:lpstr>Proxima Nova</vt:lpstr>
      <vt:lpstr>Segoe UI Symbol</vt:lpstr>
      <vt:lpstr>Arial</vt:lpstr>
      <vt:lpstr>WordVisiCarriageReturn_MSFontService</vt:lpstr>
      <vt:lpstr>Oswald</vt:lpstr>
      <vt:lpstr>Poppins</vt:lpstr>
      <vt:lpstr>RF251983_UNHCR_Brand_Book_Template_2016_V1</vt:lpstr>
      <vt:lpstr>1_RF251983_UNHCR_Brand_Book_Template_2016_V1</vt:lpstr>
      <vt:lpstr>UNHCR MENA Accountability to Affected People Toolkit Rollout Series  Session III – Chapter IV: Feedback Complaint and Response Mechanisms</vt:lpstr>
      <vt:lpstr>Agenda</vt:lpstr>
      <vt:lpstr>AAP Commitments and Policy Guidance</vt:lpstr>
      <vt:lpstr>What can you find in the MENA AAP Toolkit?                               </vt:lpstr>
      <vt:lpstr>PowerPoint Presentation</vt:lpstr>
      <vt:lpstr> How to access the MENA AAP Toolkit</vt:lpstr>
      <vt:lpstr>Core action 4: Feedback and Response</vt:lpstr>
      <vt:lpstr>Why is feedback and response so important?</vt:lpstr>
      <vt:lpstr>FCRM properties and key elements</vt:lpstr>
      <vt:lpstr>FRS steps</vt:lpstr>
      <vt:lpstr>Feedback and Response Standard categories</vt:lpstr>
      <vt:lpstr>MENA recommended Feedback and Response Topics and Timeframe</vt:lpstr>
      <vt:lpstr>MENA FCRM SOP template</vt:lpstr>
      <vt:lpstr>   </vt:lpstr>
      <vt:lpstr>Refugee Assistance Information System. </vt:lpstr>
      <vt:lpstr>PowerPoint Presentation</vt:lpstr>
      <vt:lpstr>   </vt:lpstr>
      <vt:lpstr>Identified challenge or problem</vt:lpstr>
      <vt:lpstr>PowerPoint Presentation</vt:lpstr>
      <vt:lpstr>PowerPoint Presentation</vt:lpstr>
      <vt:lpstr>PowerPoint Presentation</vt:lpstr>
      <vt:lpstr>PowerPoint Presentation</vt:lpstr>
      <vt:lpstr>PowerPoint Presentation</vt:lpstr>
      <vt:lpstr>PowerPoint Presentation</vt:lpstr>
      <vt:lpstr>Key outcomes and how it solved the problem</vt:lpstr>
      <vt:lpstr>PowerPoint Presentation</vt:lpstr>
      <vt:lpstr>Online Map - Digital FCRM </vt:lpstr>
      <vt:lpstr>Online Map - Digital FCRM Form - UNHCR Inter-Agency MENA Regional Bureau   </vt:lpstr>
      <vt:lpstr>Evaluation survey </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UNHCR MENA AAP Toolkit</dc:title>
  <dc:creator>Ana Belen Anguita Arjona</dc:creator>
  <cp:lastModifiedBy>Khadija Aboulnasr</cp:lastModifiedBy>
  <cp:revision>2</cp:revision>
  <dcterms:created xsi:type="dcterms:W3CDTF">2020-07-29T08:38:40Z</dcterms:created>
  <dcterms:modified xsi:type="dcterms:W3CDTF">2024-11-04T15:08:18Z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0x0101003D6E83041373EB4AA8318CF195202AFB</vt:lpwstr>
  </property>
</Properties>
</file>