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81" r:id="rId1"/>
  </p:sldMasterIdLst>
  <p:notesMasterIdLst>
    <p:notesMasterId r:id="rId22"/>
  </p:notesMasterIdLst>
  <p:sldIdLst>
    <p:sldId id="256" r:id="rId2"/>
    <p:sldId id="420" r:id="rId3"/>
    <p:sldId id="259" r:id="rId4"/>
    <p:sldId id="421" r:id="rId5"/>
    <p:sldId id="422" r:id="rId6"/>
    <p:sldId id="423" r:id="rId7"/>
    <p:sldId id="424" r:id="rId8"/>
    <p:sldId id="425" r:id="rId9"/>
    <p:sldId id="426" r:id="rId10"/>
    <p:sldId id="427" r:id="rId11"/>
    <p:sldId id="428" r:id="rId12"/>
    <p:sldId id="429" r:id="rId13"/>
    <p:sldId id="430" r:id="rId14"/>
    <p:sldId id="431" r:id="rId15"/>
    <p:sldId id="432" r:id="rId16"/>
    <p:sldId id="433" r:id="rId17"/>
    <p:sldId id="310" r:id="rId18"/>
    <p:sldId id="434" r:id="rId19"/>
    <p:sldId id="435" r:id="rId20"/>
    <p:sldId id="436" r:id="rId21"/>
  </p:sldIdLst>
  <p:sldSz cx="9144000" cy="5143500" type="screen16x9"/>
  <p:notesSz cx="6858000" cy="9144000"/>
  <p:embeddedFontLst>
    <p:embeddedFont>
      <p:font typeface="Bodoni MT Black" panose="02070A03080606020203" pitchFamily="18" charset="0"/>
      <p:bold r:id="rId23"/>
      <p:boldItalic r:id="rId24"/>
    </p:embeddedFont>
    <p:embeddedFont>
      <p:font typeface="Calibri" panose="020F0502020204030204" pitchFamily="34" charset="0"/>
      <p:regular r:id="rId25"/>
      <p:bold r:id="rId26"/>
      <p:italic r:id="rId27"/>
      <p:boldItalic r:id="rId28"/>
    </p:embeddedFont>
    <p:embeddedFont>
      <p:font typeface="Catamaran Medium" panose="020B0604020202020204" charset="0"/>
      <p:regular r:id="rId29"/>
      <p:bold r:id="rId30"/>
    </p:embeddedFont>
    <p:embeddedFont>
      <p:font typeface="DM Sans" panose="020B0604020202020204" charset="0"/>
      <p:regular r:id="rId31"/>
      <p:bold r:id="rId32"/>
      <p:italic r:id="rId33"/>
      <p:boldItalic r:id="rId34"/>
    </p:embeddedFont>
    <p:embeddedFont>
      <p:font typeface="Epilogue" panose="020B0604020202020204" charset="0"/>
      <p:regular r:id="rId35"/>
      <p:bold r:id="rId36"/>
      <p:italic r:id="rId37"/>
      <p:boldItalic r:id="rId38"/>
    </p:embeddedFont>
    <p:embeddedFont>
      <p:font typeface="Nunito Light" pitchFamily="2" charset="0"/>
      <p:regular r:id="rId39"/>
      <p:italic r:id="rId40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modifyVerifier cryptProviderType="rsaAES" cryptAlgorithmClass="hash" cryptAlgorithmType="typeAny" cryptAlgorithmSid="14" spinCount="100000" saltData="+ZwnJBVRJr124zUNOOFqyQ==" hashData="QtENXykB+hSOMAZkEmx0zJHOENiTWXYdv3cuJzeHaxKDp7syL1VSiX6nEUdxGJt9SYGszP49cS6UEAk0WTiu8Q=="/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5D73"/>
    <a:srgbClr val="CFD9E0"/>
    <a:srgbClr val="03A88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8A677100-4BDB-496D-9755-5D1D2F05938E}">
  <a:tblStyle styleId="{8A677100-4BDB-496D-9755-5D1D2F05938E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9E9E9E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765" autoAdjust="0"/>
    <p:restoredTop sz="94660"/>
  </p:normalViewPr>
  <p:slideViewPr>
    <p:cSldViewPr snapToGrid="0">
      <p:cViewPr varScale="1">
        <p:scale>
          <a:sx n="88" d="100"/>
          <a:sy n="88" d="100"/>
        </p:scale>
        <p:origin x="82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4.fntdata"/><Relationship Id="rId39" Type="http://schemas.openxmlformats.org/officeDocument/2006/relationships/font" Target="fonts/font17.fntdata"/><Relationship Id="rId21" Type="http://schemas.openxmlformats.org/officeDocument/2006/relationships/slide" Target="slides/slide20.xml"/><Relationship Id="rId34" Type="http://schemas.openxmlformats.org/officeDocument/2006/relationships/font" Target="fonts/font12.fntdata"/><Relationship Id="rId42" Type="http://schemas.openxmlformats.org/officeDocument/2006/relationships/viewProps" Target="view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7.fntdata"/><Relationship Id="rId41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2.fntdata"/><Relationship Id="rId32" Type="http://schemas.openxmlformats.org/officeDocument/2006/relationships/font" Target="fonts/font10.fntdata"/><Relationship Id="rId37" Type="http://schemas.openxmlformats.org/officeDocument/2006/relationships/font" Target="fonts/font15.fntdata"/><Relationship Id="rId40" Type="http://schemas.openxmlformats.org/officeDocument/2006/relationships/font" Target="fonts/font18.fntdata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font" Target="fonts/font1.fntdata"/><Relationship Id="rId28" Type="http://schemas.openxmlformats.org/officeDocument/2006/relationships/font" Target="fonts/font6.fntdata"/><Relationship Id="rId36" Type="http://schemas.openxmlformats.org/officeDocument/2006/relationships/font" Target="fonts/font14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9.fntdata"/><Relationship Id="rId44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font" Target="fonts/font5.fntdata"/><Relationship Id="rId30" Type="http://schemas.openxmlformats.org/officeDocument/2006/relationships/font" Target="fonts/font8.fntdata"/><Relationship Id="rId35" Type="http://schemas.openxmlformats.org/officeDocument/2006/relationships/font" Target="fonts/font13.fntdata"/><Relationship Id="rId43" Type="http://schemas.openxmlformats.org/officeDocument/2006/relationships/theme" Target="theme/theme1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3.fntdata"/><Relationship Id="rId33" Type="http://schemas.openxmlformats.org/officeDocument/2006/relationships/font" Target="fonts/font11.fntdata"/><Relationship Id="rId38" Type="http://schemas.openxmlformats.org/officeDocument/2006/relationships/font" Target="fonts/font16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5" name="Google Shape;305;gd1bf8d60a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06" name="Google Shape;306;gd1bf8d60a4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1de1b5658bb_0_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Google Shape;362;g1de1b5658bb_0_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3376593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20f41e1924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20f41e1924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20f41e1924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20f41e1924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48171720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20f41e1924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20f41e1924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92530765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20f41e1924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20f41e1924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88009154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20f41e1924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20f41e1924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115825079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20f41e1924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20f41e1924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79839387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Google Shape;361;g1de1b5658bb_0_3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62" name="Google Shape;362;g1de1b5658bb_0_3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65396128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Google Shape;342;g20f41e19245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343" name="Google Shape;343;g20f41e19245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  <p:extLst>
      <p:ext uri="{BB962C8B-B14F-4D97-AF65-F5344CB8AC3E}">
        <p14:creationId xmlns:p14="http://schemas.microsoft.com/office/powerpoint/2010/main" val="31789363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" name="Google Shape;9;p2"/>
          <p:cNvGrpSpPr/>
          <p:nvPr/>
        </p:nvGrpSpPr>
        <p:grpSpPr>
          <a:xfrm>
            <a:off x="0" y="0"/>
            <a:ext cx="8806500" cy="5143500"/>
            <a:chOff x="0" y="0"/>
            <a:chExt cx="8806500" cy="5143500"/>
          </a:xfrm>
        </p:grpSpPr>
        <p:cxnSp>
          <p:nvCxnSpPr>
            <p:cNvPr id="10" name="Google Shape;10;p2"/>
            <p:cNvCxnSpPr/>
            <p:nvPr/>
          </p:nvCxnSpPr>
          <p:spPr>
            <a:xfrm rot="10800000">
              <a:off x="0" y="306100"/>
              <a:ext cx="8806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1" name="Google Shape;11;p2"/>
            <p:cNvSpPr/>
            <p:nvPr/>
          </p:nvSpPr>
          <p:spPr>
            <a:xfrm>
              <a:off x="0" y="0"/>
              <a:ext cx="977400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2" name="Google Shape;12;p2"/>
          <p:cNvSpPr>
            <a:spLocks noGrp="1"/>
          </p:cNvSpPr>
          <p:nvPr>
            <p:ph type="pic" idx="2"/>
          </p:nvPr>
        </p:nvSpPr>
        <p:spPr>
          <a:xfrm flipH="1">
            <a:off x="5025474" y="727575"/>
            <a:ext cx="3405300" cy="3688500"/>
          </a:xfrm>
          <a:prstGeom prst="rect">
            <a:avLst/>
          </a:prstGeom>
          <a:noFill/>
          <a:ln>
            <a:noFill/>
          </a:ln>
        </p:spPr>
      </p:sp>
      <p:sp>
        <p:nvSpPr>
          <p:cNvPr id="13" name="Google Shape;13;p2"/>
          <p:cNvSpPr txBox="1">
            <a:spLocks noGrp="1"/>
          </p:cNvSpPr>
          <p:nvPr>
            <p:ph type="ctrTitle"/>
          </p:nvPr>
        </p:nvSpPr>
        <p:spPr>
          <a:xfrm>
            <a:off x="1284700" y="737175"/>
            <a:ext cx="3740700" cy="27330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7200"/>
            </a:lvl1pPr>
            <a:lvl2pPr lvl="1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2pPr>
            <a:lvl3pPr lvl="2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3pPr>
            <a:lvl4pPr lvl="3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4pPr>
            <a:lvl5pPr lvl="4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5pPr>
            <a:lvl6pPr lvl="5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6pPr>
            <a:lvl7pPr lvl="6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7pPr>
            <a:lvl8pPr lvl="7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8pPr>
            <a:lvl9pPr lvl="8" algn="ctr">
              <a:spcBef>
                <a:spcPts val="0"/>
              </a:spcBef>
              <a:spcAft>
                <a:spcPts val="0"/>
              </a:spcAft>
              <a:buClr>
                <a:srgbClr val="191919"/>
              </a:buClr>
              <a:buSzPts val="5200"/>
              <a:buNone/>
              <a:defRPr sz="5200">
                <a:solidFill>
                  <a:srgbClr val="191919"/>
                </a:solidFill>
              </a:defRPr>
            </a:lvl9pPr>
          </a:lstStyle>
          <a:p>
            <a:endParaRPr/>
          </a:p>
        </p:txBody>
      </p:sp>
      <p:sp>
        <p:nvSpPr>
          <p:cNvPr id="14" name="Google Shape;14;p2"/>
          <p:cNvSpPr txBox="1">
            <a:spLocks noGrp="1"/>
          </p:cNvSpPr>
          <p:nvPr>
            <p:ph type="subTitle" idx="1"/>
          </p:nvPr>
        </p:nvSpPr>
        <p:spPr>
          <a:xfrm>
            <a:off x="1284700" y="3422725"/>
            <a:ext cx="3740700" cy="3777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t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1400"/>
              <a:buNone/>
              <a:defRPr sz="1600">
                <a:latin typeface="Catamaran Medium"/>
                <a:ea typeface="Catamaran Medium"/>
                <a:cs typeface="Catamaran Medium"/>
                <a:sym typeface="Catamaran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 sz="1800"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Google Shape;16;p3"/>
          <p:cNvGrpSpPr/>
          <p:nvPr/>
        </p:nvGrpSpPr>
        <p:grpSpPr>
          <a:xfrm flipH="1">
            <a:off x="337500" y="0"/>
            <a:ext cx="8806500" cy="5143500"/>
            <a:chOff x="0" y="0"/>
            <a:chExt cx="8806500" cy="5143500"/>
          </a:xfrm>
        </p:grpSpPr>
        <p:cxnSp>
          <p:nvCxnSpPr>
            <p:cNvPr id="17" name="Google Shape;17;p3"/>
            <p:cNvCxnSpPr/>
            <p:nvPr/>
          </p:nvCxnSpPr>
          <p:spPr>
            <a:xfrm rot="10800000">
              <a:off x="0" y="306100"/>
              <a:ext cx="8806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8" name="Google Shape;18;p3"/>
            <p:cNvSpPr/>
            <p:nvPr/>
          </p:nvSpPr>
          <p:spPr>
            <a:xfrm>
              <a:off x="0" y="0"/>
              <a:ext cx="977400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9" name="Google Shape;19;p3"/>
          <p:cNvSpPr>
            <a:spLocks noGrp="1"/>
          </p:cNvSpPr>
          <p:nvPr>
            <p:ph type="pic" idx="2"/>
          </p:nvPr>
        </p:nvSpPr>
        <p:spPr>
          <a:xfrm>
            <a:off x="4974250" y="1074275"/>
            <a:ext cx="3634800" cy="2990100"/>
          </a:xfrm>
          <a:prstGeom prst="rect">
            <a:avLst/>
          </a:prstGeom>
          <a:noFill/>
          <a:ln>
            <a:noFill/>
          </a:ln>
        </p:spPr>
      </p:sp>
      <p:sp>
        <p:nvSpPr>
          <p:cNvPr id="20" name="Google Shape;20;p3"/>
          <p:cNvSpPr txBox="1">
            <a:spLocks noGrp="1"/>
          </p:cNvSpPr>
          <p:nvPr>
            <p:ph type="title"/>
          </p:nvPr>
        </p:nvSpPr>
        <p:spPr>
          <a:xfrm>
            <a:off x="713225" y="2115050"/>
            <a:ext cx="3949800" cy="149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3600"/>
              <a:buNone/>
              <a:defRPr sz="50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21" name="Google Shape;21;p3"/>
          <p:cNvSpPr txBox="1">
            <a:spLocks noGrp="1"/>
          </p:cNvSpPr>
          <p:nvPr>
            <p:ph type="title" idx="3" hasCustomPrompt="1"/>
          </p:nvPr>
        </p:nvSpPr>
        <p:spPr>
          <a:xfrm>
            <a:off x="713225" y="1079350"/>
            <a:ext cx="1281900" cy="841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>
                <a:solidFill>
                  <a:schemeClr val="accent1"/>
                </a:solidFill>
              </a:defRPr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6000"/>
              <a:buNone/>
              <a:defRPr sz="6000"/>
            </a:lvl9pPr>
          </a:lstStyle>
          <a:p>
            <a:r>
              <a:t>xx%</a:t>
            </a:r>
          </a:p>
        </p:txBody>
      </p:sp>
      <p:sp>
        <p:nvSpPr>
          <p:cNvPr id="22" name="Google Shape;22;p3"/>
          <p:cNvSpPr txBox="1">
            <a:spLocks noGrp="1"/>
          </p:cNvSpPr>
          <p:nvPr>
            <p:ph type="subTitle" idx="1"/>
          </p:nvPr>
        </p:nvSpPr>
        <p:spPr>
          <a:xfrm>
            <a:off x="713225" y="3695113"/>
            <a:ext cx="3949800" cy="457800"/>
          </a:xfrm>
          <a:prstGeom prst="rect">
            <a:avLst/>
          </a:prstGeom>
          <a:noFill/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6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bg>
      <p:bgPr>
        <a:solidFill>
          <a:srgbClr val="FFFFFF"/>
        </a:solid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ext 2">
  <p:cSld name="ONE_COLUMN_TEXT_2">
    <p:spTree>
      <p:nvGrpSpPr>
        <p:cNvPr id="1" name="Shape 1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4" name="Google Shape;154;p21"/>
          <p:cNvGrpSpPr/>
          <p:nvPr/>
        </p:nvGrpSpPr>
        <p:grpSpPr>
          <a:xfrm flipH="1">
            <a:off x="337500" y="0"/>
            <a:ext cx="8806500" cy="5143500"/>
            <a:chOff x="0" y="0"/>
            <a:chExt cx="8806500" cy="5143500"/>
          </a:xfrm>
        </p:grpSpPr>
        <p:cxnSp>
          <p:nvCxnSpPr>
            <p:cNvPr id="155" name="Google Shape;155;p21"/>
            <p:cNvCxnSpPr/>
            <p:nvPr/>
          </p:nvCxnSpPr>
          <p:spPr>
            <a:xfrm rot="10800000">
              <a:off x="0" y="306100"/>
              <a:ext cx="8806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156" name="Google Shape;156;p21"/>
            <p:cNvSpPr/>
            <p:nvPr/>
          </p:nvSpPr>
          <p:spPr>
            <a:xfrm>
              <a:off x="0" y="0"/>
              <a:ext cx="977400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57" name="Google Shape;157;p21"/>
          <p:cNvSpPr>
            <a:spLocks noGrp="1"/>
          </p:cNvSpPr>
          <p:nvPr>
            <p:ph type="pic" idx="2"/>
          </p:nvPr>
        </p:nvSpPr>
        <p:spPr>
          <a:xfrm>
            <a:off x="720000" y="1386275"/>
            <a:ext cx="2773200" cy="3222300"/>
          </a:xfrm>
          <a:prstGeom prst="rect">
            <a:avLst/>
          </a:prstGeom>
          <a:noFill/>
          <a:ln>
            <a:noFill/>
          </a:ln>
        </p:spPr>
      </p:sp>
      <p:sp>
        <p:nvSpPr>
          <p:cNvPr id="158" name="Google Shape;158;p21"/>
          <p:cNvSpPr txBox="1">
            <a:spLocks noGrp="1"/>
          </p:cNvSpPr>
          <p:nvPr>
            <p:ph type="subTitle" idx="1"/>
          </p:nvPr>
        </p:nvSpPr>
        <p:spPr>
          <a:xfrm>
            <a:off x="4067625" y="1722125"/>
            <a:ext cx="3951000" cy="215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SzPts val="1600"/>
              <a:buFont typeface="Nunito Light"/>
              <a:buChar char="●"/>
              <a:defRPr sz="1400"/>
            </a:lvl1pPr>
            <a:lvl2pPr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/>
            </a:lvl2pPr>
            <a:lvl3pPr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/>
            </a:lvl3pPr>
            <a:lvl4pPr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/>
            </a:lvl4pPr>
            <a:lvl5pPr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/>
            </a:lvl5pPr>
            <a:lvl6pPr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6pPr>
            <a:lvl7pPr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/>
            </a:lvl7pPr>
            <a:lvl8pPr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/>
            </a:lvl8pPr>
            <a:lvl9pPr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/>
            </a:lvl9pPr>
          </a:lstStyle>
          <a:p>
            <a:endParaRPr/>
          </a:p>
        </p:txBody>
      </p:sp>
      <p:sp>
        <p:nvSpPr>
          <p:cNvPr id="159" name="Google Shape;159;p21"/>
          <p:cNvSpPr txBox="1">
            <a:spLocks noGrp="1"/>
          </p:cNvSpPr>
          <p:nvPr>
            <p:ph type="title"/>
          </p:nvPr>
        </p:nvSpPr>
        <p:spPr>
          <a:xfrm>
            <a:off x="720000" y="445025"/>
            <a:ext cx="77040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lvl1pPr lvl="0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1pPr>
            <a:lvl2pPr lvl="1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2pPr>
            <a:lvl3pPr lvl="2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3pPr>
            <a:lvl4pPr lvl="3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4pPr>
            <a:lvl5pPr lvl="4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5pPr>
            <a:lvl6pPr lvl="5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6pPr>
            <a:lvl7pPr lvl="6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7pPr>
            <a:lvl8pPr lvl="7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8pPr>
            <a:lvl9pPr lvl="8" algn="ctr" rtl="0">
              <a:spcBef>
                <a:spcPts val="0"/>
              </a:spcBef>
              <a:spcAft>
                <a:spcPts val="0"/>
              </a:spcAft>
              <a:buSzPts val="3000"/>
              <a:buNone/>
              <a:defRPr/>
            </a:lvl9pPr>
          </a:lstStyle>
          <a:p>
            <a:endParaRPr/>
          </a:p>
        </p:txBody>
      </p:sp>
      <p:sp>
        <p:nvSpPr>
          <p:cNvPr id="160" name="Google Shape;160;p21"/>
          <p:cNvSpPr/>
          <p:nvPr/>
        </p:nvSpPr>
        <p:spPr>
          <a:xfrm>
            <a:off x="351200" y="559625"/>
            <a:ext cx="175500" cy="343500"/>
          </a:xfrm>
          <a:prstGeom prst="rect">
            <a:avLst/>
          </a:prstGeom>
          <a:gradFill>
            <a:gsLst>
              <a:gs pos="0">
                <a:schemeClr val="dk2"/>
              </a:gs>
              <a:gs pos="100000">
                <a:schemeClr val="lt2"/>
              </a:gs>
            </a:gsLst>
            <a:lin ang="10801400" scaled="0"/>
          </a:gra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">
  <p:cSld name="CUSTOM_9">
    <p:spTree>
      <p:nvGrpSpPr>
        <p:cNvPr id="1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5" name="Google Shape;285;p31"/>
          <p:cNvGrpSpPr/>
          <p:nvPr/>
        </p:nvGrpSpPr>
        <p:grpSpPr>
          <a:xfrm flipH="1">
            <a:off x="337500" y="0"/>
            <a:ext cx="8806500" cy="5143500"/>
            <a:chOff x="0" y="0"/>
            <a:chExt cx="8806500" cy="5143500"/>
          </a:xfrm>
        </p:grpSpPr>
        <p:cxnSp>
          <p:nvCxnSpPr>
            <p:cNvPr id="286" name="Google Shape;286;p31"/>
            <p:cNvCxnSpPr/>
            <p:nvPr/>
          </p:nvCxnSpPr>
          <p:spPr>
            <a:xfrm rot="10800000">
              <a:off x="0" y="306100"/>
              <a:ext cx="8806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87" name="Google Shape;287;p31"/>
            <p:cNvSpPr/>
            <p:nvPr/>
          </p:nvSpPr>
          <p:spPr>
            <a:xfrm>
              <a:off x="0" y="0"/>
              <a:ext cx="1469700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88" name="Google Shape;288;p31"/>
          <p:cNvGrpSpPr/>
          <p:nvPr/>
        </p:nvGrpSpPr>
        <p:grpSpPr>
          <a:xfrm>
            <a:off x="288400" y="539500"/>
            <a:ext cx="1943700" cy="4172729"/>
            <a:chOff x="288400" y="539500"/>
            <a:chExt cx="1943700" cy="4172729"/>
          </a:xfrm>
        </p:grpSpPr>
        <p:sp>
          <p:nvSpPr>
            <p:cNvPr id="289" name="Google Shape;289;p31"/>
            <p:cNvSpPr/>
            <p:nvPr/>
          </p:nvSpPr>
          <p:spPr>
            <a:xfrm>
              <a:off x="351200" y="539500"/>
              <a:ext cx="175500" cy="770400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chemeClr val="lt2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0" name="Google Shape;290;p31"/>
            <p:cNvSpPr/>
            <p:nvPr/>
          </p:nvSpPr>
          <p:spPr>
            <a:xfrm flipH="1">
              <a:off x="288400" y="2768529"/>
              <a:ext cx="1943700" cy="1943700"/>
            </a:xfrm>
            <a:prstGeom prst="blockArc">
              <a:avLst>
                <a:gd name="adj1" fmla="val 10800000"/>
                <a:gd name="adj2" fmla="val 5383843"/>
                <a:gd name="adj3" fmla="val 10700"/>
              </a:avLst>
            </a:prstGeom>
            <a:gradFill>
              <a:gsLst>
                <a:gs pos="0">
                  <a:schemeClr val="dk2"/>
                </a:gs>
                <a:gs pos="100000">
                  <a:schemeClr val="lt2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ackground 1">
  <p:cSld name="CUSTOM_9_1">
    <p:spTree>
      <p:nvGrpSpPr>
        <p:cNvPr id="1" name="Shape 2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2" name="Google Shape;292;p32"/>
          <p:cNvGrpSpPr/>
          <p:nvPr/>
        </p:nvGrpSpPr>
        <p:grpSpPr>
          <a:xfrm>
            <a:off x="0" y="0"/>
            <a:ext cx="8806500" cy="5143500"/>
            <a:chOff x="0" y="0"/>
            <a:chExt cx="8806500" cy="5143500"/>
          </a:xfrm>
        </p:grpSpPr>
        <p:cxnSp>
          <p:nvCxnSpPr>
            <p:cNvPr id="293" name="Google Shape;293;p32"/>
            <p:cNvCxnSpPr/>
            <p:nvPr/>
          </p:nvCxnSpPr>
          <p:spPr>
            <a:xfrm rot="10800000">
              <a:off x="0" y="306100"/>
              <a:ext cx="8806500" cy="0"/>
            </a:xfrm>
            <a:prstGeom prst="straightConnector1">
              <a:avLst/>
            </a:prstGeom>
            <a:noFill/>
            <a:ln w="9525" cap="flat" cmpd="sng">
              <a:solidFill>
                <a:schemeClr val="dk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94" name="Google Shape;294;p32"/>
            <p:cNvSpPr/>
            <p:nvPr/>
          </p:nvSpPr>
          <p:spPr>
            <a:xfrm>
              <a:off x="0" y="0"/>
              <a:ext cx="1469700" cy="51435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grpSp>
        <p:nvGrpSpPr>
          <p:cNvPr id="295" name="Google Shape;295;p32"/>
          <p:cNvGrpSpPr/>
          <p:nvPr/>
        </p:nvGrpSpPr>
        <p:grpSpPr>
          <a:xfrm>
            <a:off x="1771100" y="618825"/>
            <a:ext cx="7070875" cy="4272079"/>
            <a:chOff x="1771100" y="618825"/>
            <a:chExt cx="7070875" cy="4272079"/>
          </a:xfrm>
        </p:grpSpPr>
        <p:sp>
          <p:nvSpPr>
            <p:cNvPr id="296" name="Google Shape;296;p32"/>
            <p:cNvSpPr/>
            <p:nvPr/>
          </p:nvSpPr>
          <p:spPr>
            <a:xfrm rot="5400000" flipH="1">
              <a:off x="6898275" y="2947204"/>
              <a:ext cx="1943700" cy="1943700"/>
            </a:xfrm>
            <a:prstGeom prst="blockArc">
              <a:avLst>
                <a:gd name="adj1" fmla="val 10800000"/>
                <a:gd name="adj2" fmla="val 5383843"/>
                <a:gd name="adj3" fmla="val 10700"/>
              </a:avLst>
            </a:prstGeom>
            <a:gradFill>
              <a:gsLst>
                <a:gs pos="0">
                  <a:schemeClr val="dk2"/>
                </a:gs>
                <a:gs pos="100000">
                  <a:schemeClr val="lt2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7" name="Google Shape;297;p32"/>
            <p:cNvSpPr/>
            <p:nvPr/>
          </p:nvSpPr>
          <p:spPr>
            <a:xfrm>
              <a:off x="1771100" y="618825"/>
              <a:ext cx="3755700" cy="236400"/>
            </a:xfrm>
            <a:prstGeom prst="rect">
              <a:avLst/>
            </a:prstGeom>
            <a:gradFill>
              <a:gsLst>
                <a:gs pos="0">
                  <a:schemeClr val="dk2"/>
                </a:gs>
                <a:gs pos="100000">
                  <a:schemeClr val="lt2"/>
                </a:gs>
              </a:gsLst>
              <a:lin ang="10801400" scaled="0"/>
            </a:gradFill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713225" y="445025"/>
            <a:ext cx="77175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Epilogue"/>
              <a:buNone/>
              <a:defRPr sz="3000" b="1">
                <a:solidFill>
                  <a:schemeClr val="dk1"/>
                </a:solidFill>
                <a:latin typeface="Epilogue"/>
                <a:ea typeface="Epilogue"/>
                <a:cs typeface="Epilogue"/>
                <a:sym typeface="Epilogue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None/>
              <a:defRPr sz="30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None/>
              <a:defRPr sz="30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None/>
              <a:defRPr sz="30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None/>
              <a:defRPr sz="30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None/>
              <a:defRPr sz="30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None/>
              <a:defRPr sz="30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None/>
              <a:defRPr sz="30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000"/>
              <a:buFont typeface="DM Sans"/>
              <a:buNone/>
              <a:defRPr sz="3000" b="1">
                <a:solidFill>
                  <a:schemeClr val="dk1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713225" y="1152475"/>
            <a:ext cx="76818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 Medium"/>
              <a:buChar char="●"/>
              <a:defRPr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 Medium"/>
              <a:buChar char="○"/>
              <a:defRPr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 Medium"/>
              <a:buChar char="■"/>
              <a:defRPr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 Medium"/>
              <a:buChar char="●"/>
              <a:defRPr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 Medium"/>
              <a:buChar char="○"/>
              <a:defRPr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 Medium"/>
              <a:buChar char="■"/>
              <a:defRPr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 Medium"/>
              <a:buChar char="●"/>
              <a:defRPr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 Medium"/>
              <a:buChar char="○"/>
              <a:defRPr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Font typeface="Catamaran Medium"/>
              <a:buChar char="■"/>
              <a:defRPr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8" r:id="rId3"/>
    <p:sldLayoutId id="2147483667" r:id="rId4"/>
    <p:sldLayoutId id="2147483677" r:id="rId5"/>
    <p:sldLayoutId id="2147483678" r:id="rId6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7" Type="http://schemas.openxmlformats.org/officeDocument/2006/relationships/image" Target="../media/image4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png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4" Type="http://schemas.microsoft.com/office/2007/relationships/hdphoto" Target="../media/hdphoto1.wdp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Google Shape;308;p36"/>
          <p:cNvSpPr txBox="1">
            <a:spLocks noGrp="1"/>
          </p:cNvSpPr>
          <p:nvPr>
            <p:ph type="ctrTitle"/>
          </p:nvPr>
        </p:nvSpPr>
        <p:spPr>
          <a:xfrm>
            <a:off x="1844218" y="986638"/>
            <a:ext cx="5794747" cy="1545557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600" dirty="0"/>
              <a:t>The Power of Youth: Unlocking Potential for Inter- and Intra-Communal Conflict Prevention in Lebanon</a:t>
            </a:r>
            <a:endParaRPr sz="1600" b="0" dirty="0"/>
          </a:p>
        </p:txBody>
      </p:sp>
      <p:sp>
        <p:nvSpPr>
          <p:cNvPr id="310" name="Google Shape;310;p36"/>
          <p:cNvSpPr txBox="1">
            <a:spLocks noGrp="1"/>
          </p:cNvSpPr>
          <p:nvPr>
            <p:ph type="subTitle" idx="1"/>
          </p:nvPr>
        </p:nvSpPr>
        <p:spPr>
          <a:xfrm>
            <a:off x="1844218" y="2336850"/>
            <a:ext cx="5794747" cy="823872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just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300" dirty="0">
                <a:latin typeface="+mn-lt"/>
              </a:rPr>
              <a:t>A collaborative partnership between Mada Association, </a:t>
            </a:r>
            <a:r>
              <a:rPr lang="en-US" sz="1300" dirty="0" err="1">
                <a:latin typeface="+mn-lt"/>
              </a:rPr>
              <a:t>Jafra</a:t>
            </a:r>
            <a:r>
              <a:rPr lang="en-US" sz="1300" dirty="0">
                <a:latin typeface="+mn-lt"/>
              </a:rPr>
              <a:t> Foundation, and </a:t>
            </a:r>
            <a:r>
              <a:rPr lang="en-US" sz="1300" dirty="0" err="1">
                <a:latin typeface="+mn-lt"/>
              </a:rPr>
              <a:t>WeWorld</a:t>
            </a:r>
            <a:r>
              <a:rPr lang="en-US" sz="1300" dirty="0">
                <a:latin typeface="+mn-lt"/>
              </a:rPr>
              <a:t>, with funding from the European Union</a:t>
            </a:r>
            <a:r>
              <a:rPr lang="en-US" sz="1400" dirty="0">
                <a:latin typeface="+mn-lt"/>
              </a:rPr>
              <a:t>.</a:t>
            </a:r>
            <a:endParaRPr dirty="0"/>
          </a:p>
        </p:txBody>
      </p:sp>
      <p:sp>
        <p:nvSpPr>
          <p:cNvPr id="313" name="Google Shape;313;p36"/>
          <p:cNvSpPr/>
          <p:nvPr/>
        </p:nvSpPr>
        <p:spPr>
          <a:xfrm>
            <a:off x="1620197" y="3194392"/>
            <a:ext cx="6400800" cy="236400"/>
          </a:xfrm>
          <a:prstGeom prst="rect">
            <a:avLst/>
          </a:pr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" name="Picture 3" descr="Logo&#10;&#10;Description automatically generated">
            <a:extLst>
              <a:ext uri="{FF2B5EF4-FFF2-40B4-BE49-F238E27FC236}">
                <a16:creationId xmlns:a16="http://schemas.microsoft.com/office/drawing/2014/main" id="{C47CAF3D-1764-41E0-9611-DBE98E5670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4111" y1="44697" x2="54111" y2="44697"/>
                        <a14:foregroundMark x1="36870" y1="74242" x2="36870" y2="74242"/>
                        <a14:foregroundMark x1="46950" y1="74242" x2="46950" y2="74242"/>
                        <a14:foregroundMark x1="48276" y1="74242" x2="48276" y2="74242"/>
                        <a14:foregroundMark x1="56499" y1="73864" x2="56499" y2="73864"/>
                        <a14:foregroundMark x1="64191" y1="76515" x2="64191" y2="76515"/>
                        <a14:backgroundMark x1="40053" y1="76515" x2="40053" y2="76515"/>
                        <a14:backgroundMark x1="47215" y1="77652" x2="47215" y2="77652"/>
                        <a14:backgroundMark x1="47480" y1="75379" x2="47480" y2="75379"/>
                        <a14:backgroundMark x1="55172" y1="76515" x2="55172" y2="76515"/>
                        <a14:backgroundMark x1="63395" y1="77652" x2="63395" y2="77652"/>
                        <a14:backgroundMark x1="63130" y1="75379" x2="63130" y2="75379"/>
                        <a14:backgroundMark x1="36605" y1="71212" x2="36605" y2="71212"/>
                        <a14:backgroundMark x1="36605" y1="70833" x2="36605" y2="70833"/>
                        <a14:backgroundMark x1="36605" y1="71212" x2="36605" y2="71212"/>
                        <a14:backgroundMark x1="38462" y1="71591" x2="38462" y2="71591"/>
                        <a14:backgroundMark x1="48806" y1="68561" x2="48806" y2="68561"/>
                        <a14:backgroundMark x1="48541" y1="68561" x2="48541" y2="68561"/>
                        <a14:backgroundMark x1="48541" y1="68939" x2="48541" y2="689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417" y="4236175"/>
            <a:ext cx="1345798" cy="942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4DC4193-A165-4FF6-9122-CA348AD414D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3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96" b="89063" l="8824" r="93137">
                        <a14:foregroundMark x1="93627" y1="28646" x2="93627" y2="28646"/>
                        <a14:foregroundMark x1="8824" y1="33854" x2="8824" y2="33854"/>
                      </a14:backgroundRemoval>
                    </a14:imgEffect>
                  </a14:imgLayer>
                </a14:imgProps>
              </a:ext>
            </a:extLst>
          </a:blip>
          <a:srcRect l="6769" t="20684" r="5834" b="22220"/>
          <a:stretch/>
        </p:blipFill>
        <p:spPr>
          <a:xfrm>
            <a:off x="7301630" y="4323707"/>
            <a:ext cx="1105900" cy="679992"/>
          </a:xfrm>
          <a:prstGeom prst="rect">
            <a:avLst/>
          </a:prstGeom>
        </p:spPr>
      </p:pic>
      <p:pic>
        <p:nvPicPr>
          <p:cNvPr id="10" name="image2.png" title="Image">
            <a:extLst>
              <a:ext uri="{FF2B5EF4-FFF2-40B4-BE49-F238E27FC236}">
                <a16:creationId xmlns:a16="http://schemas.microsoft.com/office/drawing/2014/main" id="{00000000-0008-0000-0000-000003000000}"/>
              </a:ext>
            </a:extLst>
          </p:cNvPr>
          <p:cNvPicPr preferRelativeResize="0"/>
          <p:nvPr/>
        </p:nvPicPr>
        <p:blipFill>
          <a:blip r:embed="rId7" cstate="print">
            <a:alphaModFix amt="35000"/>
          </a:blip>
          <a:stretch>
            <a:fillRect/>
          </a:stretch>
        </p:blipFill>
        <p:spPr>
          <a:xfrm>
            <a:off x="1741314" y="4236175"/>
            <a:ext cx="577345" cy="942194"/>
          </a:xfrm>
          <a:prstGeom prst="rect">
            <a:avLst/>
          </a:prstGeom>
          <a:noFill/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D40DB7D7-BEBD-4F4D-9287-6CE323CBF3AA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35000"/>
          </a:blip>
          <a:stretch>
            <a:fillRect/>
          </a:stretch>
        </p:blipFill>
        <p:spPr>
          <a:xfrm>
            <a:off x="5351973" y="4410846"/>
            <a:ext cx="1105899" cy="592853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10400D7-546C-4B5C-B958-ADBDF68AFB7A}"/>
              </a:ext>
            </a:extLst>
          </p:cNvPr>
          <p:cNvPicPr>
            <a:picLocks noChangeAspect="1"/>
          </p:cNvPicPr>
          <p:nvPr/>
        </p:nvPicPr>
        <p:blipFill>
          <a:blip r:embed="rId9">
            <a:alphaModFix amt="20000"/>
          </a:blip>
          <a:stretch>
            <a:fillRect/>
          </a:stretch>
        </p:blipFill>
        <p:spPr>
          <a:xfrm>
            <a:off x="1233586" y="499226"/>
            <a:ext cx="7016010" cy="365763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" descr="Logo&#10;&#10;Description automatically generated">
            <a:extLst>
              <a:ext uri="{FF2B5EF4-FFF2-40B4-BE49-F238E27FC236}">
                <a16:creationId xmlns:a16="http://schemas.microsoft.com/office/drawing/2014/main" id="{5A5D9F14-9865-4509-9867-58A183CCF1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54111" y1="44697" x2="54111" y2="44697"/>
                        <a14:foregroundMark x1="36870" y1="74242" x2="36870" y2="74242"/>
                        <a14:foregroundMark x1="46950" y1="74242" x2="46950" y2="74242"/>
                        <a14:foregroundMark x1="48276" y1="74242" x2="48276" y2="74242"/>
                        <a14:foregroundMark x1="56499" y1="73864" x2="56499" y2="73864"/>
                        <a14:foregroundMark x1="64191" y1="76515" x2="64191" y2="76515"/>
                        <a14:backgroundMark x1="40053" y1="76515" x2="40053" y2="76515"/>
                        <a14:backgroundMark x1="47215" y1="77652" x2="47215" y2="77652"/>
                        <a14:backgroundMark x1="47480" y1="75379" x2="47480" y2="75379"/>
                        <a14:backgroundMark x1="55172" y1="76515" x2="55172" y2="76515"/>
                        <a14:backgroundMark x1="63395" y1="77652" x2="63395" y2="77652"/>
                        <a14:backgroundMark x1="63130" y1="75379" x2="63130" y2="75379"/>
                        <a14:backgroundMark x1="36605" y1="71212" x2="36605" y2="71212"/>
                        <a14:backgroundMark x1="36605" y1="70833" x2="36605" y2="70833"/>
                        <a14:backgroundMark x1="36605" y1="71212" x2="36605" y2="71212"/>
                        <a14:backgroundMark x1="38462" y1="71591" x2="38462" y2="71591"/>
                        <a14:backgroundMark x1="48806" y1="68561" x2="48806" y2="68561"/>
                        <a14:backgroundMark x1="48541" y1="68561" x2="48541" y2="68561"/>
                        <a14:backgroundMark x1="48541" y1="68939" x2="48541" y2="689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307" y="4191280"/>
            <a:ext cx="1345798" cy="942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B6F3DC7-1E89-4C7F-9FE4-651A179ABC4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3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6" b="89063" l="8824" r="93137">
                        <a14:foregroundMark x1="93627" y1="28646" x2="93627" y2="28646"/>
                        <a14:foregroundMark x1="8824" y1="33854" x2="8824" y2="33854"/>
                      </a14:backgroundRemoval>
                    </a14:imgEffect>
                  </a14:imgLayer>
                </a14:imgProps>
              </a:ext>
            </a:extLst>
          </a:blip>
          <a:srcRect l="6769" t="20684" r="5834" b="22220"/>
          <a:stretch/>
        </p:blipFill>
        <p:spPr>
          <a:xfrm>
            <a:off x="6374520" y="4278812"/>
            <a:ext cx="1105900" cy="679992"/>
          </a:xfrm>
          <a:prstGeom prst="rect">
            <a:avLst/>
          </a:prstGeom>
        </p:spPr>
      </p:pic>
      <p:pic>
        <p:nvPicPr>
          <p:cNvPr id="41" name="image2.png" title="Image">
            <a:extLst>
              <a:ext uri="{FF2B5EF4-FFF2-40B4-BE49-F238E27FC236}">
                <a16:creationId xmlns:a16="http://schemas.microsoft.com/office/drawing/2014/main" id="{13DC65CC-8F85-401A-BCCD-E6D45970DDC7}"/>
              </a:ext>
            </a:extLst>
          </p:cNvPr>
          <p:cNvPicPr preferRelativeResize="0"/>
          <p:nvPr/>
        </p:nvPicPr>
        <p:blipFill>
          <a:blip r:embed="rId6" cstate="print">
            <a:alphaModFix amt="35000"/>
          </a:blip>
          <a:stretch>
            <a:fillRect/>
          </a:stretch>
        </p:blipFill>
        <p:spPr>
          <a:xfrm>
            <a:off x="814204" y="4191280"/>
            <a:ext cx="577345" cy="942194"/>
          </a:xfrm>
          <a:prstGeom prst="rect">
            <a:avLst/>
          </a:prstGeom>
          <a:noFill/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F1DC565A-D74C-4CFA-9BD3-50526854AB6B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35000"/>
          </a:blip>
          <a:stretch>
            <a:fillRect/>
          </a:stretch>
        </p:blipFill>
        <p:spPr>
          <a:xfrm>
            <a:off x="4424863" y="4365951"/>
            <a:ext cx="1105899" cy="592853"/>
          </a:xfrm>
          <a:prstGeom prst="rect">
            <a:avLst/>
          </a:prstGeom>
        </p:spPr>
      </p:pic>
      <p:sp>
        <p:nvSpPr>
          <p:cNvPr id="67" name="Google Shape;611;p61">
            <a:extLst>
              <a:ext uri="{FF2B5EF4-FFF2-40B4-BE49-F238E27FC236}">
                <a16:creationId xmlns:a16="http://schemas.microsoft.com/office/drawing/2014/main" id="{5AB449D5-4488-47B1-980D-560B93F2AC94}"/>
              </a:ext>
            </a:extLst>
          </p:cNvPr>
          <p:cNvSpPr txBox="1"/>
          <p:nvPr/>
        </p:nvSpPr>
        <p:spPr>
          <a:xfrm flipH="1">
            <a:off x="3581105" y="613564"/>
            <a:ext cx="3313801" cy="9553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 dirty="0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rPr>
              <a:t>To empower youth-led CSOs and informal groups to drive peacebuilding, conflict prevention, and social cohesion in vulnerable communities.</a:t>
            </a:r>
          </a:p>
        </p:txBody>
      </p:sp>
      <p:grpSp>
        <p:nvGrpSpPr>
          <p:cNvPr id="107" name="Google Shape;3651;p76">
            <a:extLst>
              <a:ext uri="{FF2B5EF4-FFF2-40B4-BE49-F238E27FC236}">
                <a16:creationId xmlns:a16="http://schemas.microsoft.com/office/drawing/2014/main" id="{5B7D0850-900B-403F-A42C-A8E28E90DB04}"/>
              </a:ext>
            </a:extLst>
          </p:cNvPr>
          <p:cNvGrpSpPr/>
          <p:nvPr/>
        </p:nvGrpSpPr>
        <p:grpSpPr>
          <a:xfrm>
            <a:off x="977156" y="992054"/>
            <a:ext cx="2516301" cy="2505101"/>
            <a:chOff x="1056023" y="1645136"/>
            <a:chExt cx="178335" cy="538325"/>
          </a:xfrm>
        </p:grpSpPr>
        <p:sp>
          <p:nvSpPr>
            <p:cNvPr id="108" name="Google Shape;3652;p76">
              <a:extLst>
                <a:ext uri="{FF2B5EF4-FFF2-40B4-BE49-F238E27FC236}">
                  <a16:creationId xmlns:a16="http://schemas.microsoft.com/office/drawing/2014/main" id="{E590EC94-6E19-4970-BB96-5573B262B7B3}"/>
                </a:ext>
              </a:extLst>
            </p:cNvPr>
            <p:cNvSpPr/>
            <p:nvPr/>
          </p:nvSpPr>
          <p:spPr>
            <a:xfrm>
              <a:off x="1066902" y="1914079"/>
              <a:ext cx="167456" cy="269382"/>
            </a:xfrm>
            <a:custGeom>
              <a:avLst/>
              <a:gdLst/>
              <a:ahLst/>
              <a:cxnLst/>
              <a:rect l="l" t="t" r="r" b="b"/>
              <a:pathLst>
                <a:path w="25153" h="40463" fill="none" extrusionOk="0">
                  <a:moveTo>
                    <a:pt x="25152" y="40463"/>
                  </a:moveTo>
                  <a:cubicBezTo>
                    <a:pt x="19315" y="40463"/>
                    <a:pt x="14378" y="32724"/>
                    <a:pt x="12777" y="22150"/>
                  </a:cubicBezTo>
                  <a:lnTo>
                    <a:pt x="12810" y="22350"/>
                  </a:lnTo>
                  <a:cubicBezTo>
                    <a:pt x="10542" y="7606"/>
                    <a:pt x="6372" y="1"/>
                    <a:pt x="1" y="1"/>
                  </a:cubicBezTo>
                  <a:lnTo>
                    <a:pt x="1" y="1"/>
                  </a:lnTo>
                </a:path>
              </a:pathLst>
            </a:custGeom>
            <a:noFill/>
            <a:ln w="9525" cap="rnd" cmpd="sng">
              <a:solidFill>
                <a:srgbClr val="435D74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 dirty="0"/>
            </a:p>
          </p:txBody>
        </p:sp>
        <p:sp>
          <p:nvSpPr>
            <p:cNvPr id="109" name="Google Shape;3653;p76">
              <a:extLst>
                <a:ext uri="{FF2B5EF4-FFF2-40B4-BE49-F238E27FC236}">
                  <a16:creationId xmlns:a16="http://schemas.microsoft.com/office/drawing/2014/main" id="{57DD5543-A5CE-4A5F-9CB5-3B80C5420234}"/>
                </a:ext>
              </a:extLst>
            </p:cNvPr>
            <p:cNvSpPr/>
            <p:nvPr/>
          </p:nvSpPr>
          <p:spPr>
            <a:xfrm>
              <a:off x="1066902" y="1645136"/>
              <a:ext cx="167456" cy="269382"/>
            </a:xfrm>
            <a:custGeom>
              <a:avLst/>
              <a:gdLst/>
              <a:ahLst/>
              <a:cxnLst/>
              <a:rect l="l" t="t" r="r" b="b"/>
              <a:pathLst>
                <a:path w="25153" h="40463" fill="none" extrusionOk="0">
                  <a:moveTo>
                    <a:pt x="25152" y="0"/>
                  </a:moveTo>
                  <a:cubicBezTo>
                    <a:pt x="19315" y="0"/>
                    <a:pt x="14378" y="7706"/>
                    <a:pt x="12777" y="18313"/>
                  </a:cubicBezTo>
                  <a:lnTo>
                    <a:pt x="12810" y="18113"/>
                  </a:lnTo>
                  <a:cubicBezTo>
                    <a:pt x="10542" y="32857"/>
                    <a:pt x="6372" y="40462"/>
                    <a:pt x="1" y="40462"/>
                  </a:cubicBezTo>
                  <a:lnTo>
                    <a:pt x="1" y="40462"/>
                  </a:lnTo>
                </a:path>
              </a:pathLst>
            </a:custGeom>
            <a:noFill/>
            <a:ln w="9525" cap="rnd" cmpd="sng">
              <a:solidFill>
                <a:srgbClr val="435D74"/>
              </a:solidFill>
              <a:prstDash val="solid"/>
              <a:miter lim="33357"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110" name="Google Shape;3654;p76">
              <a:extLst>
                <a:ext uri="{FF2B5EF4-FFF2-40B4-BE49-F238E27FC236}">
                  <a16:creationId xmlns:a16="http://schemas.microsoft.com/office/drawing/2014/main" id="{98750B21-CCBF-4CFA-9730-1ED680BC2781}"/>
                </a:ext>
              </a:extLst>
            </p:cNvPr>
            <p:cNvSpPr/>
            <p:nvPr/>
          </p:nvSpPr>
          <p:spPr>
            <a:xfrm>
              <a:off x="1056023" y="1893872"/>
              <a:ext cx="40644" cy="40644"/>
            </a:xfrm>
            <a:custGeom>
              <a:avLst/>
              <a:gdLst/>
              <a:ahLst/>
              <a:cxnLst/>
              <a:rect l="l" t="t" r="r" b="b"/>
              <a:pathLst>
                <a:path w="6105" h="6105" extrusionOk="0">
                  <a:moveTo>
                    <a:pt x="3069" y="0"/>
                  </a:moveTo>
                  <a:cubicBezTo>
                    <a:pt x="1368" y="0"/>
                    <a:pt x="0" y="1368"/>
                    <a:pt x="0" y="3036"/>
                  </a:cubicBezTo>
                  <a:cubicBezTo>
                    <a:pt x="0" y="4737"/>
                    <a:pt x="1368" y="6105"/>
                    <a:pt x="3069" y="6105"/>
                  </a:cubicBezTo>
                  <a:cubicBezTo>
                    <a:pt x="4737" y="6105"/>
                    <a:pt x="6105" y="4737"/>
                    <a:pt x="6105" y="3036"/>
                  </a:cubicBezTo>
                  <a:cubicBezTo>
                    <a:pt x="6105" y="1368"/>
                    <a:pt x="4737" y="0"/>
                    <a:pt x="306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113" name="Google Shape;611;p61">
            <a:extLst>
              <a:ext uri="{FF2B5EF4-FFF2-40B4-BE49-F238E27FC236}">
                <a16:creationId xmlns:a16="http://schemas.microsoft.com/office/drawing/2014/main" id="{CD3CE344-847D-47E5-A487-629661364011}"/>
              </a:ext>
            </a:extLst>
          </p:cNvPr>
          <p:cNvSpPr txBox="1"/>
          <p:nvPr/>
        </p:nvSpPr>
        <p:spPr>
          <a:xfrm flipH="1">
            <a:off x="3646959" y="3019464"/>
            <a:ext cx="3313801" cy="95538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 dirty="0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rPr>
              <a:t>To foster inter-communal cooperation, strengthen the role of youth and women, and promote inclusivity and dialogue through structured initiatives and media advocacy.</a:t>
            </a:r>
          </a:p>
        </p:txBody>
      </p:sp>
      <p:grpSp>
        <p:nvGrpSpPr>
          <p:cNvPr id="205" name="Google Shape;5780;p82">
            <a:extLst>
              <a:ext uri="{FF2B5EF4-FFF2-40B4-BE49-F238E27FC236}">
                <a16:creationId xmlns:a16="http://schemas.microsoft.com/office/drawing/2014/main" id="{81941BE7-529E-447C-B424-FCB081653773}"/>
              </a:ext>
            </a:extLst>
          </p:cNvPr>
          <p:cNvGrpSpPr/>
          <p:nvPr/>
        </p:nvGrpSpPr>
        <p:grpSpPr>
          <a:xfrm>
            <a:off x="738024" y="1915691"/>
            <a:ext cx="622405" cy="634500"/>
            <a:chOff x="2404875" y="3955825"/>
            <a:chExt cx="296950" cy="295375"/>
          </a:xfrm>
          <a:solidFill>
            <a:srgbClr val="445D73"/>
          </a:solidFill>
        </p:grpSpPr>
        <p:sp>
          <p:nvSpPr>
            <p:cNvPr id="206" name="Google Shape;5781;p82">
              <a:extLst>
                <a:ext uri="{FF2B5EF4-FFF2-40B4-BE49-F238E27FC236}">
                  <a16:creationId xmlns:a16="http://schemas.microsoft.com/office/drawing/2014/main" id="{D546B0A9-E426-4FF1-A59F-91ABFC7A4158}"/>
                </a:ext>
              </a:extLst>
            </p:cNvPr>
            <p:cNvSpPr/>
            <p:nvPr/>
          </p:nvSpPr>
          <p:spPr>
            <a:xfrm>
              <a:off x="2404875" y="3955825"/>
              <a:ext cx="219775" cy="224500"/>
            </a:xfrm>
            <a:custGeom>
              <a:avLst/>
              <a:gdLst/>
              <a:ahLst/>
              <a:cxnLst/>
              <a:rect l="l" t="t" r="r" b="b"/>
              <a:pathLst>
                <a:path w="8791" h="8980" extrusionOk="0">
                  <a:moveTo>
                    <a:pt x="4537" y="0"/>
                  </a:moveTo>
                  <a:cubicBezTo>
                    <a:pt x="2048" y="0"/>
                    <a:pt x="0" y="2017"/>
                    <a:pt x="0" y="4506"/>
                  </a:cubicBezTo>
                  <a:cubicBezTo>
                    <a:pt x="0" y="6963"/>
                    <a:pt x="2048" y="8979"/>
                    <a:pt x="4537" y="8979"/>
                  </a:cubicBezTo>
                  <a:cubicBezTo>
                    <a:pt x="6459" y="8979"/>
                    <a:pt x="8160" y="7719"/>
                    <a:pt x="8790" y="5986"/>
                  </a:cubicBezTo>
                  <a:cubicBezTo>
                    <a:pt x="8633" y="5860"/>
                    <a:pt x="8443" y="5640"/>
                    <a:pt x="8286" y="5514"/>
                  </a:cubicBezTo>
                  <a:lnTo>
                    <a:pt x="7498" y="5514"/>
                  </a:lnTo>
                  <a:cubicBezTo>
                    <a:pt x="7057" y="6742"/>
                    <a:pt x="5923" y="7593"/>
                    <a:pt x="4568" y="7593"/>
                  </a:cubicBezTo>
                  <a:cubicBezTo>
                    <a:pt x="2836" y="7593"/>
                    <a:pt x="1481" y="6175"/>
                    <a:pt x="1481" y="4506"/>
                  </a:cubicBezTo>
                  <a:cubicBezTo>
                    <a:pt x="1481" y="2804"/>
                    <a:pt x="2867" y="1387"/>
                    <a:pt x="4568" y="1387"/>
                  </a:cubicBezTo>
                  <a:cubicBezTo>
                    <a:pt x="5923" y="1387"/>
                    <a:pt x="7057" y="2237"/>
                    <a:pt x="7498" y="3466"/>
                  </a:cubicBezTo>
                  <a:lnTo>
                    <a:pt x="8286" y="3466"/>
                  </a:lnTo>
                  <a:cubicBezTo>
                    <a:pt x="8443" y="3308"/>
                    <a:pt x="8633" y="3088"/>
                    <a:pt x="8790" y="2993"/>
                  </a:cubicBezTo>
                  <a:cubicBezTo>
                    <a:pt x="8160" y="1261"/>
                    <a:pt x="6522" y="0"/>
                    <a:pt x="453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7" name="Google Shape;5782;p82">
              <a:extLst>
                <a:ext uri="{FF2B5EF4-FFF2-40B4-BE49-F238E27FC236}">
                  <a16:creationId xmlns:a16="http://schemas.microsoft.com/office/drawing/2014/main" id="{55BF088B-45CC-4056-B64B-E02051E7FBDF}"/>
                </a:ext>
              </a:extLst>
            </p:cNvPr>
            <p:cNvSpPr/>
            <p:nvPr/>
          </p:nvSpPr>
          <p:spPr>
            <a:xfrm>
              <a:off x="2510400" y="4024075"/>
              <a:ext cx="191425" cy="87575"/>
            </a:xfrm>
            <a:custGeom>
              <a:avLst/>
              <a:gdLst/>
              <a:ahLst/>
              <a:cxnLst/>
              <a:rect l="l" t="t" r="r" b="b"/>
              <a:pathLst>
                <a:path w="7657" h="3503" extrusionOk="0">
                  <a:moveTo>
                    <a:pt x="7260" y="0"/>
                  </a:moveTo>
                  <a:cubicBezTo>
                    <a:pt x="7232" y="0"/>
                    <a:pt x="7206" y="4"/>
                    <a:pt x="7184" y="11"/>
                  </a:cubicBezTo>
                  <a:lnTo>
                    <a:pt x="5073" y="736"/>
                  </a:lnTo>
                  <a:cubicBezTo>
                    <a:pt x="5042" y="736"/>
                    <a:pt x="5010" y="767"/>
                    <a:pt x="4947" y="799"/>
                  </a:cubicBezTo>
                  <a:lnTo>
                    <a:pt x="4380" y="1398"/>
                  </a:lnTo>
                  <a:lnTo>
                    <a:pt x="347" y="1398"/>
                  </a:lnTo>
                  <a:cubicBezTo>
                    <a:pt x="158" y="1398"/>
                    <a:pt x="1" y="1555"/>
                    <a:pt x="1" y="1744"/>
                  </a:cubicBezTo>
                  <a:cubicBezTo>
                    <a:pt x="1" y="1965"/>
                    <a:pt x="158" y="2122"/>
                    <a:pt x="347" y="2122"/>
                  </a:cubicBezTo>
                  <a:lnTo>
                    <a:pt x="4380" y="2122"/>
                  </a:lnTo>
                  <a:lnTo>
                    <a:pt x="4947" y="2689"/>
                  </a:lnTo>
                  <a:cubicBezTo>
                    <a:pt x="5010" y="2752"/>
                    <a:pt x="5042" y="2784"/>
                    <a:pt x="5073" y="2784"/>
                  </a:cubicBezTo>
                  <a:lnTo>
                    <a:pt x="7184" y="3477"/>
                  </a:lnTo>
                  <a:cubicBezTo>
                    <a:pt x="7210" y="3494"/>
                    <a:pt x="7242" y="3502"/>
                    <a:pt x="7275" y="3502"/>
                  </a:cubicBezTo>
                  <a:cubicBezTo>
                    <a:pt x="7362" y="3502"/>
                    <a:pt x="7462" y="3451"/>
                    <a:pt x="7531" y="3382"/>
                  </a:cubicBezTo>
                  <a:cubicBezTo>
                    <a:pt x="7594" y="3256"/>
                    <a:pt x="7657" y="3099"/>
                    <a:pt x="7562" y="2973"/>
                  </a:cubicBezTo>
                  <a:lnTo>
                    <a:pt x="6932" y="1744"/>
                  </a:lnTo>
                  <a:lnTo>
                    <a:pt x="7562" y="547"/>
                  </a:lnTo>
                  <a:cubicBezTo>
                    <a:pt x="7657" y="389"/>
                    <a:pt x="7594" y="232"/>
                    <a:pt x="7531" y="137"/>
                  </a:cubicBezTo>
                  <a:cubicBezTo>
                    <a:pt x="7458" y="41"/>
                    <a:pt x="7349" y="0"/>
                    <a:pt x="726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8" name="Google Shape;5783;p82">
              <a:extLst>
                <a:ext uri="{FF2B5EF4-FFF2-40B4-BE49-F238E27FC236}">
                  <a16:creationId xmlns:a16="http://schemas.microsoft.com/office/drawing/2014/main" id="{D04BBC7E-FCFF-4B31-A6E5-C6AB9646750A}"/>
                </a:ext>
              </a:extLst>
            </p:cNvPr>
            <p:cNvSpPr/>
            <p:nvPr/>
          </p:nvSpPr>
          <p:spPr>
            <a:xfrm>
              <a:off x="2424550" y="4188175"/>
              <a:ext cx="189050" cy="63025"/>
            </a:xfrm>
            <a:custGeom>
              <a:avLst/>
              <a:gdLst/>
              <a:ahLst/>
              <a:cxnLst/>
              <a:rect l="l" t="t" r="r" b="b"/>
              <a:pathLst>
                <a:path w="7562" h="2521" extrusionOk="0">
                  <a:moveTo>
                    <a:pt x="1828" y="0"/>
                  </a:moveTo>
                  <a:lnTo>
                    <a:pt x="1482" y="1135"/>
                  </a:lnTo>
                  <a:lnTo>
                    <a:pt x="1040" y="1135"/>
                  </a:lnTo>
                  <a:cubicBezTo>
                    <a:pt x="442" y="1135"/>
                    <a:pt x="1" y="1607"/>
                    <a:pt x="1" y="2174"/>
                  </a:cubicBezTo>
                  <a:cubicBezTo>
                    <a:pt x="1" y="2363"/>
                    <a:pt x="158" y="2521"/>
                    <a:pt x="379" y="2521"/>
                  </a:cubicBezTo>
                  <a:lnTo>
                    <a:pt x="7310" y="2521"/>
                  </a:lnTo>
                  <a:cubicBezTo>
                    <a:pt x="7404" y="2489"/>
                    <a:pt x="7562" y="2363"/>
                    <a:pt x="7562" y="2174"/>
                  </a:cubicBezTo>
                  <a:cubicBezTo>
                    <a:pt x="7562" y="1576"/>
                    <a:pt x="7089" y="1135"/>
                    <a:pt x="6554" y="1135"/>
                  </a:cubicBezTo>
                  <a:lnTo>
                    <a:pt x="6113" y="1135"/>
                  </a:lnTo>
                  <a:lnTo>
                    <a:pt x="5766" y="0"/>
                  </a:lnTo>
                  <a:cubicBezTo>
                    <a:pt x="5168" y="252"/>
                    <a:pt x="4506" y="410"/>
                    <a:pt x="3781" y="410"/>
                  </a:cubicBezTo>
                  <a:cubicBezTo>
                    <a:pt x="3088" y="410"/>
                    <a:pt x="2427" y="252"/>
                    <a:pt x="182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09" name="Google Shape;5784;p82">
              <a:extLst>
                <a:ext uri="{FF2B5EF4-FFF2-40B4-BE49-F238E27FC236}">
                  <a16:creationId xmlns:a16="http://schemas.microsoft.com/office/drawing/2014/main" id="{2BBA2E74-86A1-4AED-BF5A-30B4BDFDE588}"/>
                </a:ext>
              </a:extLst>
            </p:cNvPr>
            <p:cNvSpPr/>
            <p:nvPr/>
          </p:nvSpPr>
          <p:spPr>
            <a:xfrm>
              <a:off x="2457625" y="4007025"/>
              <a:ext cx="115025" cy="122100"/>
            </a:xfrm>
            <a:custGeom>
              <a:avLst/>
              <a:gdLst/>
              <a:ahLst/>
              <a:cxnLst/>
              <a:rect l="l" t="t" r="r" b="b"/>
              <a:pathLst>
                <a:path w="4601" h="4884" extrusionOk="0">
                  <a:moveTo>
                    <a:pt x="2427" y="0"/>
                  </a:moveTo>
                  <a:cubicBezTo>
                    <a:pt x="1104" y="0"/>
                    <a:pt x="1" y="1103"/>
                    <a:pt x="1" y="2458"/>
                  </a:cubicBezTo>
                  <a:cubicBezTo>
                    <a:pt x="1" y="3781"/>
                    <a:pt x="1104" y="4884"/>
                    <a:pt x="2427" y="4884"/>
                  </a:cubicBezTo>
                  <a:cubicBezTo>
                    <a:pt x="3404" y="4884"/>
                    <a:pt x="4254" y="4348"/>
                    <a:pt x="4601" y="3497"/>
                  </a:cubicBezTo>
                  <a:lnTo>
                    <a:pt x="2427" y="3497"/>
                  </a:lnTo>
                  <a:cubicBezTo>
                    <a:pt x="1828" y="3497"/>
                    <a:pt x="1419" y="3025"/>
                    <a:pt x="1419" y="2489"/>
                  </a:cubicBezTo>
                  <a:cubicBezTo>
                    <a:pt x="1356" y="1859"/>
                    <a:pt x="1828" y="1386"/>
                    <a:pt x="2427" y="1386"/>
                  </a:cubicBezTo>
                  <a:lnTo>
                    <a:pt x="4601" y="1386"/>
                  </a:lnTo>
                  <a:cubicBezTo>
                    <a:pt x="4191" y="567"/>
                    <a:pt x="3372" y="0"/>
                    <a:pt x="24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10" name="Google Shape;5758;p82">
            <a:extLst>
              <a:ext uri="{FF2B5EF4-FFF2-40B4-BE49-F238E27FC236}">
                <a16:creationId xmlns:a16="http://schemas.microsoft.com/office/drawing/2014/main" id="{D118FF2D-154B-434C-9AFE-F4AB3AE32357}"/>
              </a:ext>
            </a:extLst>
          </p:cNvPr>
          <p:cNvGrpSpPr/>
          <p:nvPr/>
        </p:nvGrpSpPr>
        <p:grpSpPr>
          <a:xfrm>
            <a:off x="3109369" y="1481526"/>
            <a:ext cx="471736" cy="468663"/>
            <a:chOff x="580725" y="3617925"/>
            <a:chExt cx="299325" cy="297375"/>
          </a:xfrm>
          <a:solidFill>
            <a:srgbClr val="CFD9E0"/>
          </a:solidFill>
        </p:grpSpPr>
        <p:sp>
          <p:nvSpPr>
            <p:cNvPr id="211" name="Google Shape;5759;p82">
              <a:extLst>
                <a:ext uri="{FF2B5EF4-FFF2-40B4-BE49-F238E27FC236}">
                  <a16:creationId xmlns:a16="http://schemas.microsoft.com/office/drawing/2014/main" id="{FFCA4C9A-6B0E-46D1-B32B-F9F5A7559E86}"/>
                </a:ext>
              </a:extLst>
            </p:cNvPr>
            <p:cNvSpPr/>
            <p:nvPr/>
          </p:nvSpPr>
          <p:spPr>
            <a:xfrm>
              <a:off x="609075" y="3662050"/>
              <a:ext cx="51225" cy="51200"/>
            </a:xfrm>
            <a:custGeom>
              <a:avLst/>
              <a:gdLst/>
              <a:ahLst/>
              <a:cxnLst/>
              <a:rect l="l" t="t" r="r" b="b"/>
              <a:pathLst>
                <a:path w="2049" h="2048" extrusionOk="0">
                  <a:moveTo>
                    <a:pt x="1041" y="0"/>
                  </a:moveTo>
                  <a:cubicBezTo>
                    <a:pt x="473" y="0"/>
                    <a:pt x="1" y="473"/>
                    <a:pt x="1" y="1040"/>
                  </a:cubicBezTo>
                  <a:cubicBezTo>
                    <a:pt x="1" y="1607"/>
                    <a:pt x="473" y="2048"/>
                    <a:pt x="1041" y="2048"/>
                  </a:cubicBezTo>
                  <a:cubicBezTo>
                    <a:pt x="1608" y="2048"/>
                    <a:pt x="2049" y="1607"/>
                    <a:pt x="2049" y="1040"/>
                  </a:cubicBezTo>
                  <a:cubicBezTo>
                    <a:pt x="2049" y="473"/>
                    <a:pt x="1608" y="0"/>
                    <a:pt x="1041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2" name="Google Shape;5760;p82">
              <a:extLst>
                <a:ext uri="{FF2B5EF4-FFF2-40B4-BE49-F238E27FC236}">
                  <a16:creationId xmlns:a16="http://schemas.microsoft.com/office/drawing/2014/main" id="{DA559252-3A78-40BF-8384-BCA1DF9F7F6F}"/>
                </a:ext>
              </a:extLst>
            </p:cNvPr>
            <p:cNvSpPr/>
            <p:nvPr/>
          </p:nvSpPr>
          <p:spPr>
            <a:xfrm>
              <a:off x="668950" y="3617925"/>
              <a:ext cx="122875" cy="104475"/>
            </a:xfrm>
            <a:custGeom>
              <a:avLst/>
              <a:gdLst/>
              <a:ahLst/>
              <a:cxnLst/>
              <a:rect l="l" t="t" r="r" b="b"/>
              <a:pathLst>
                <a:path w="4915" h="4179" extrusionOk="0">
                  <a:moveTo>
                    <a:pt x="1040" y="1"/>
                  </a:moveTo>
                  <a:cubicBezTo>
                    <a:pt x="441" y="1"/>
                    <a:pt x="0" y="473"/>
                    <a:pt x="0" y="1072"/>
                  </a:cubicBezTo>
                  <a:lnTo>
                    <a:pt x="0" y="1797"/>
                  </a:lnTo>
                  <a:cubicBezTo>
                    <a:pt x="0" y="2364"/>
                    <a:pt x="473" y="2805"/>
                    <a:pt x="1040" y="2805"/>
                  </a:cubicBezTo>
                  <a:lnTo>
                    <a:pt x="2300" y="2805"/>
                  </a:lnTo>
                  <a:lnTo>
                    <a:pt x="3592" y="4097"/>
                  </a:lnTo>
                  <a:cubicBezTo>
                    <a:pt x="3672" y="4156"/>
                    <a:pt x="3764" y="4178"/>
                    <a:pt x="3853" y="4178"/>
                  </a:cubicBezTo>
                  <a:cubicBezTo>
                    <a:pt x="3905" y="4178"/>
                    <a:pt x="3955" y="4171"/>
                    <a:pt x="4001" y="4160"/>
                  </a:cubicBezTo>
                  <a:cubicBezTo>
                    <a:pt x="4127" y="4097"/>
                    <a:pt x="4190" y="3939"/>
                    <a:pt x="4190" y="3844"/>
                  </a:cubicBezTo>
                  <a:lnTo>
                    <a:pt x="4190" y="2742"/>
                  </a:lnTo>
                  <a:cubicBezTo>
                    <a:pt x="4600" y="2584"/>
                    <a:pt x="4915" y="2206"/>
                    <a:pt x="4915" y="1734"/>
                  </a:cubicBezTo>
                  <a:lnTo>
                    <a:pt x="4915" y="1072"/>
                  </a:lnTo>
                  <a:cubicBezTo>
                    <a:pt x="4915" y="473"/>
                    <a:pt x="4411" y="1"/>
                    <a:pt x="3875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3" name="Google Shape;5761;p82">
              <a:extLst>
                <a:ext uri="{FF2B5EF4-FFF2-40B4-BE49-F238E27FC236}">
                  <a16:creationId xmlns:a16="http://schemas.microsoft.com/office/drawing/2014/main" id="{1F6DEC65-DABE-4451-AEC7-36B7529691EB}"/>
                </a:ext>
              </a:extLst>
            </p:cNvPr>
            <p:cNvSpPr/>
            <p:nvPr/>
          </p:nvSpPr>
          <p:spPr>
            <a:xfrm>
              <a:off x="580725" y="3721900"/>
              <a:ext cx="141800" cy="192025"/>
            </a:xfrm>
            <a:custGeom>
              <a:avLst/>
              <a:gdLst/>
              <a:ahLst/>
              <a:cxnLst/>
              <a:rect l="l" t="t" r="r" b="b"/>
              <a:pathLst>
                <a:path w="5672" h="7681" extrusionOk="0">
                  <a:moveTo>
                    <a:pt x="3340" y="4506"/>
                  </a:moveTo>
                  <a:lnTo>
                    <a:pt x="3718" y="5577"/>
                  </a:lnTo>
                  <a:lnTo>
                    <a:pt x="1229" y="5577"/>
                  </a:lnTo>
                  <a:lnTo>
                    <a:pt x="1450" y="4600"/>
                  </a:lnTo>
                  <a:lnTo>
                    <a:pt x="1450" y="4506"/>
                  </a:lnTo>
                  <a:close/>
                  <a:moveTo>
                    <a:pt x="1450" y="1"/>
                  </a:moveTo>
                  <a:cubicBezTo>
                    <a:pt x="1135" y="1"/>
                    <a:pt x="883" y="221"/>
                    <a:pt x="788" y="505"/>
                  </a:cubicBezTo>
                  <a:lnTo>
                    <a:pt x="95" y="3624"/>
                  </a:lnTo>
                  <a:cubicBezTo>
                    <a:pt x="1" y="4096"/>
                    <a:pt x="316" y="4506"/>
                    <a:pt x="757" y="4506"/>
                  </a:cubicBezTo>
                  <a:lnTo>
                    <a:pt x="95" y="7247"/>
                  </a:lnTo>
                  <a:cubicBezTo>
                    <a:pt x="32" y="7436"/>
                    <a:pt x="158" y="7593"/>
                    <a:pt x="316" y="7656"/>
                  </a:cubicBezTo>
                  <a:cubicBezTo>
                    <a:pt x="350" y="7668"/>
                    <a:pt x="383" y="7673"/>
                    <a:pt x="415" y="7673"/>
                  </a:cubicBezTo>
                  <a:cubicBezTo>
                    <a:pt x="559" y="7673"/>
                    <a:pt x="679" y="7565"/>
                    <a:pt x="757" y="7436"/>
                  </a:cubicBezTo>
                  <a:lnTo>
                    <a:pt x="1040" y="6301"/>
                  </a:lnTo>
                  <a:lnTo>
                    <a:pt x="3939" y="6301"/>
                  </a:lnTo>
                  <a:lnTo>
                    <a:pt x="4254" y="7152"/>
                  </a:lnTo>
                  <a:cubicBezTo>
                    <a:pt x="4358" y="7492"/>
                    <a:pt x="4637" y="7680"/>
                    <a:pt x="4908" y="7680"/>
                  </a:cubicBezTo>
                  <a:cubicBezTo>
                    <a:pt x="4964" y="7680"/>
                    <a:pt x="5019" y="7672"/>
                    <a:pt x="5073" y="7656"/>
                  </a:cubicBezTo>
                  <a:cubicBezTo>
                    <a:pt x="5451" y="7593"/>
                    <a:pt x="5672" y="7184"/>
                    <a:pt x="5609" y="6837"/>
                  </a:cubicBezTo>
                  <a:lnTo>
                    <a:pt x="4569" y="3687"/>
                  </a:lnTo>
                  <a:cubicBezTo>
                    <a:pt x="4506" y="3372"/>
                    <a:pt x="4222" y="3183"/>
                    <a:pt x="3907" y="3183"/>
                  </a:cubicBezTo>
                  <a:lnTo>
                    <a:pt x="3183" y="3183"/>
                  </a:lnTo>
                  <a:cubicBezTo>
                    <a:pt x="2994" y="3183"/>
                    <a:pt x="2836" y="3025"/>
                    <a:pt x="2836" y="2836"/>
                  </a:cubicBezTo>
                  <a:cubicBezTo>
                    <a:pt x="2836" y="2615"/>
                    <a:pt x="2994" y="2458"/>
                    <a:pt x="3183" y="2458"/>
                  </a:cubicBezTo>
                  <a:lnTo>
                    <a:pt x="4222" y="2458"/>
                  </a:lnTo>
                  <a:cubicBezTo>
                    <a:pt x="4600" y="2458"/>
                    <a:pt x="4915" y="2143"/>
                    <a:pt x="4915" y="1765"/>
                  </a:cubicBezTo>
                  <a:cubicBezTo>
                    <a:pt x="4915" y="1355"/>
                    <a:pt x="4600" y="1040"/>
                    <a:pt x="4222" y="1040"/>
                  </a:cubicBezTo>
                  <a:lnTo>
                    <a:pt x="2332" y="1040"/>
                  </a:lnTo>
                  <a:lnTo>
                    <a:pt x="2080" y="379"/>
                  </a:lnTo>
                  <a:cubicBezTo>
                    <a:pt x="1985" y="158"/>
                    <a:pt x="1733" y="1"/>
                    <a:pt x="145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4" name="Google Shape;5762;p82">
              <a:extLst>
                <a:ext uri="{FF2B5EF4-FFF2-40B4-BE49-F238E27FC236}">
                  <a16:creationId xmlns:a16="http://schemas.microsoft.com/office/drawing/2014/main" id="{79BC2F6B-ED74-4CE1-9497-DAB709A7DB86}"/>
                </a:ext>
              </a:extLst>
            </p:cNvPr>
            <p:cNvSpPr/>
            <p:nvPr/>
          </p:nvSpPr>
          <p:spPr>
            <a:xfrm>
              <a:off x="800475" y="3662050"/>
              <a:ext cx="51225" cy="51200"/>
            </a:xfrm>
            <a:custGeom>
              <a:avLst/>
              <a:gdLst/>
              <a:ahLst/>
              <a:cxnLst/>
              <a:rect l="l" t="t" r="r" b="b"/>
              <a:pathLst>
                <a:path w="2049" h="2048" extrusionOk="0">
                  <a:moveTo>
                    <a:pt x="1009" y="0"/>
                  </a:moveTo>
                  <a:cubicBezTo>
                    <a:pt x="442" y="0"/>
                    <a:pt x="1" y="473"/>
                    <a:pt x="1" y="1040"/>
                  </a:cubicBezTo>
                  <a:cubicBezTo>
                    <a:pt x="1" y="1607"/>
                    <a:pt x="442" y="2048"/>
                    <a:pt x="1009" y="2048"/>
                  </a:cubicBezTo>
                  <a:cubicBezTo>
                    <a:pt x="1576" y="2048"/>
                    <a:pt x="2048" y="1607"/>
                    <a:pt x="2048" y="1040"/>
                  </a:cubicBezTo>
                  <a:cubicBezTo>
                    <a:pt x="2048" y="473"/>
                    <a:pt x="1576" y="0"/>
                    <a:pt x="10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5" name="Google Shape;5763;p82">
              <a:extLst>
                <a:ext uri="{FF2B5EF4-FFF2-40B4-BE49-F238E27FC236}">
                  <a16:creationId xmlns:a16="http://schemas.microsoft.com/office/drawing/2014/main" id="{77FE025E-910B-4E35-9200-61B61A7E525A}"/>
                </a:ext>
              </a:extLst>
            </p:cNvPr>
            <p:cNvSpPr/>
            <p:nvPr/>
          </p:nvSpPr>
          <p:spPr>
            <a:xfrm>
              <a:off x="738250" y="3722700"/>
              <a:ext cx="141800" cy="192600"/>
            </a:xfrm>
            <a:custGeom>
              <a:avLst/>
              <a:gdLst/>
              <a:ahLst/>
              <a:cxnLst/>
              <a:rect l="l" t="t" r="r" b="b"/>
              <a:pathLst>
                <a:path w="5672" h="7704" extrusionOk="0">
                  <a:moveTo>
                    <a:pt x="4222" y="4474"/>
                  </a:moveTo>
                  <a:lnTo>
                    <a:pt x="4222" y="4568"/>
                  </a:lnTo>
                  <a:lnTo>
                    <a:pt x="4443" y="5545"/>
                  </a:lnTo>
                  <a:lnTo>
                    <a:pt x="1985" y="5545"/>
                  </a:lnTo>
                  <a:lnTo>
                    <a:pt x="2332" y="4474"/>
                  </a:lnTo>
                  <a:close/>
                  <a:moveTo>
                    <a:pt x="4222" y="0"/>
                  </a:moveTo>
                  <a:cubicBezTo>
                    <a:pt x="3939" y="0"/>
                    <a:pt x="3718" y="158"/>
                    <a:pt x="3592" y="378"/>
                  </a:cubicBezTo>
                  <a:lnTo>
                    <a:pt x="3340" y="1071"/>
                  </a:lnTo>
                  <a:lnTo>
                    <a:pt x="1450" y="1071"/>
                  </a:lnTo>
                  <a:cubicBezTo>
                    <a:pt x="1072" y="1071"/>
                    <a:pt x="757" y="1386"/>
                    <a:pt x="757" y="1764"/>
                  </a:cubicBezTo>
                  <a:cubicBezTo>
                    <a:pt x="757" y="2174"/>
                    <a:pt x="1072" y="2489"/>
                    <a:pt x="1450" y="2489"/>
                  </a:cubicBezTo>
                  <a:lnTo>
                    <a:pt x="2490" y="2489"/>
                  </a:lnTo>
                  <a:cubicBezTo>
                    <a:pt x="2679" y="2489"/>
                    <a:pt x="2836" y="2646"/>
                    <a:pt x="2836" y="2835"/>
                  </a:cubicBezTo>
                  <a:cubicBezTo>
                    <a:pt x="2836" y="3024"/>
                    <a:pt x="2679" y="3182"/>
                    <a:pt x="2490" y="3182"/>
                  </a:cubicBezTo>
                  <a:lnTo>
                    <a:pt x="1765" y="3182"/>
                  </a:lnTo>
                  <a:cubicBezTo>
                    <a:pt x="1450" y="3182"/>
                    <a:pt x="1198" y="3371"/>
                    <a:pt x="1103" y="3686"/>
                  </a:cubicBezTo>
                  <a:lnTo>
                    <a:pt x="95" y="6837"/>
                  </a:lnTo>
                  <a:cubicBezTo>
                    <a:pt x="1" y="7215"/>
                    <a:pt x="190" y="7593"/>
                    <a:pt x="599" y="7687"/>
                  </a:cubicBezTo>
                  <a:cubicBezTo>
                    <a:pt x="643" y="7696"/>
                    <a:pt x="690" y="7701"/>
                    <a:pt x="738" y="7701"/>
                  </a:cubicBezTo>
                  <a:cubicBezTo>
                    <a:pt x="1030" y="7701"/>
                    <a:pt x="1364" y="7531"/>
                    <a:pt x="1418" y="7152"/>
                  </a:cubicBezTo>
                  <a:lnTo>
                    <a:pt x="1733" y="6301"/>
                  </a:lnTo>
                  <a:lnTo>
                    <a:pt x="4632" y="6301"/>
                  </a:lnTo>
                  <a:lnTo>
                    <a:pt x="4915" y="7435"/>
                  </a:lnTo>
                  <a:cubicBezTo>
                    <a:pt x="4967" y="7591"/>
                    <a:pt x="5104" y="7704"/>
                    <a:pt x="5257" y="7704"/>
                  </a:cubicBezTo>
                  <a:cubicBezTo>
                    <a:pt x="5290" y="7704"/>
                    <a:pt x="5323" y="7698"/>
                    <a:pt x="5356" y="7687"/>
                  </a:cubicBezTo>
                  <a:cubicBezTo>
                    <a:pt x="5546" y="7624"/>
                    <a:pt x="5672" y="7435"/>
                    <a:pt x="5577" y="7246"/>
                  </a:cubicBezTo>
                  <a:lnTo>
                    <a:pt x="4915" y="4537"/>
                  </a:lnTo>
                  <a:cubicBezTo>
                    <a:pt x="5356" y="4474"/>
                    <a:pt x="5672" y="4064"/>
                    <a:pt x="5609" y="3623"/>
                  </a:cubicBezTo>
                  <a:lnTo>
                    <a:pt x="4884" y="504"/>
                  </a:lnTo>
                  <a:cubicBezTo>
                    <a:pt x="4821" y="189"/>
                    <a:pt x="4537" y="0"/>
                    <a:pt x="422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16" name="Google Shape;5794;p82">
            <a:extLst>
              <a:ext uri="{FF2B5EF4-FFF2-40B4-BE49-F238E27FC236}">
                <a16:creationId xmlns:a16="http://schemas.microsoft.com/office/drawing/2014/main" id="{9E1D858F-835F-4C7F-B2F4-0F86E7150BBF}"/>
              </a:ext>
            </a:extLst>
          </p:cNvPr>
          <p:cNvGrpSpPr/>
          <p:nvPr/>
        </p:nvGrpSpPr>
        <p:grpSpPr>
          <a:xfrm>
            <a:off x="3840871" y="2395603"/>
            <a:ext cx="470515" cy="465511"/>
            <a:chOff x="4263650" y="3963700"/>
            <a:chExt cx="298550" cy="295375"/>
          </a:xfrm>
          <a:solidFill>
            <a:srgbClr val="CFD9E0"/>
          </a:solidFill>
        </p:grpSpPr>
        <p:sp>
          <p:nvSpPr>
            <p:cNvPr id="217" name="Google Shape;5795;p82">
              <a:extLst>
                <a:ext uri="{FF2B5EF4-FFF2-40B4-BE49-F238E27FC236}">
                  <a16:creationId xmlns:a16="http://schemas.microsoft.com/office/drawing/2014/main" id="{3EBCB3CB-C61B-43D3-A82B-BBB8E8E244D6}"/>
                </a:ext>
              </a:extLst>
            </p:cNvPr>
            <p:cNvSpPr/>
            <p:nvPr/>
          </p:nvSpPr>
          <p:spPr>
            <a:xfrm>
              <a:off x="4384950" y="3963700"/>
              <a:ext cx="53575" cy="51225"/>
            </a:xfrm>
            <a:custGeom>
              <a:avLst/>
              <a:gdLst/>
              <a:ahLst/>
              <a:cxnLst/>
              <a:rect l="l" t="t" r="r" b="b"/>
              <a:pathLst>
                <a:path w="2143" h="2049" extrusionOk="0">
                  <a:moveTo>
                    <a:pt x="1072" y="1"/>
                  </a:moveTo>
                  <a:cubicBezTo>
                    <a:pt x="473" y="1"/>
                    <a:pt x="1" y="473"/>
                    <a:pt x="1" y="1040"/>
                  </a:cubicBezTo>
                  <a:cubicBezTo>
                    <a:pt x="1" y="1607"/>
                    <a:pt x="473" y="2048"/>
                    <a:pt x="1072" y="2048"/>
                  </a:cubicBezTo>
                  <a:cubicBezTo>
                    <a:pt x="1670" y="2048"/>
                    <a:pt x="2143" y="1576"/>
                    <a:pt x="2143" y="1040"/>
                  </a:cubicBezTo>
                  <a:cubicBezTo>
                    <a:pt x="2143" y="442"/>
                    <a:pt x="1670" y="1"/>
                    <a:pt x="1072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8" name="Google Shape;5796;p82">
              <a:extLst>
                <a:ext uri="{FF2B5EF4-FFF2-40B4-BE49-F238E27FC236}">
                  <a16:creationId xmlns:a16="http://schemas.microsoft.com/office/drawing/2014/main" id="{8815CE3F-4EEC-4E2C-9B9A-E8D8F25225A4}"/>
                </a:ext>
              </a:extLst>
            </p:cNvPr>
            <p:cNvSpPr/>
            <p:nvPr/>
          </p:nvSpPr>
          <p:spPr>
            <a:xfrm>
              <a:off x="4315650" y="4136975"/>
              <a:ext cx="51200" cy="51225"/>
            </a:xfrm>
            <a:custGeom>
              <a:avLst/>
              <a:gdLst/>
              <a:ahLst/>
              <a:cxnLst/>
              <a:rect l="l" t="t" r="r" b="b"/>
              <a:pathLst>
                <a:path w="2048" h="2049" extrusionOk="0">
                  <a:moveTo>
                    <a:pt x="1040" y="1"/>
                  </a:moveTo>
                  <a:cubicBezTo>
                    <a:pt x="473" y="1"/>
                    <a:pt x="0" y="473"/>
                    <a:pt x="0" y="1040"/>
                  </a:cubicBezTo>
                  <a:cubicBezTo>
                    <a:pt x="0" y="1576"/>
                    <a:pt x="473" y="2048"/>
                    <a:pt x="1040" y="2048"/>
                  </a:cubicBezTo>
                  <a:cubicBezTo>
                    <a:pt x="1607" y="2048"/>
                    <a:pt x="2048" y="1576"/>
                    <a:pt x="2048" y="1040"/>
                  </a:cubicBezTo>
                  <a:cubicBezTo>
                    <a:pt x="2048" y="473"/>
                    <a:pt x="1607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19" name="Google Shape;5797;p82">
              <a:extLst>
                <a:ext uri="{FF2B5EF4-FFF2-40B4-BE49-F238E27FC236}">
                  <a16:creationId xmlns:a16="http://schemas.microsoft.com/office/drawing/2014/main" id="{BE004C61-7B90-4D4B-8669-B01442435A3D}"/>
                </a:ext>
              </a:extLst>
            </p:cNvPr>
            <p:cNvSpPr/>
            <p:nvPr/>
          </p:nvSpPr>
          <p:spPr>
            <a:xfrm>
              <a:off x="4455850" y="4136975"/>
              <a:ext cx="51200" cy="51225"/>
            </a:xfrm>
            <a:custGeom>
              <a:avLst/>
              <a:gdLst/>
              <a:ahLst/>
              <a:cxnLst/>
              <a:rect l="l" t="t" r="r" b="b"/>
              <a:pathLst>
                <a:path w="2048" h="2049" extrusionOk="0">
                  <a:moveTo>
                    <a:pt x="1040" y="1"/>
                  </a:moveTo>
                  <a:cubicBezTo>
                    <a:pt x="473" y="1"/>
                    <a:pt x="0" y="473"/>
                    <a:pt x="0" y="1040"/>
                  </a:cubicBezTo>
                  <a:cubicBezTo>
                    <a:pt x="0" y="1576"/>
                    <a:pt x="473" y="2048"/>
                    <a:pt x="1040" y="2048"/>
                  </a:cubicBezTo>
                  <a:cubicBezTo>
                    <a:pt x="1575" y="2048"/>
                    <a:pt x="2048" y="1576"/>
                    <a:pt x="2048" y="1040"/>
                  </a:cubicBezTo>
                  <a:cubicBezTo>
                    <a:pt x="2048" y="473"/>
                    <a:pt x="1575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0" name="Google Shape;5798;p82">
              <a:extLst>
                <a:ext uri="{FF2B5EF4-FFF2-40B4-BE49-F238E27FC236}">
                  <a16:creationId xmlns:a16="http://schemas.microsoft.com/office/drawing/2014/main" id="{3EA274AC-9F7D-4FB4-9090-D8470E860260}"/>
                </a:ext>
              </a:extLst>
            </p:cNvPr>
            <p:cNvSpPr/>
            <p:nvPr/>
          </p:nvSpPr>
          <p:spPr>
            <a:xfrm>
              <a:off x="4263650" y="4085000"/>
              <a:ext cx="298550" cy="122100"/>
            </a:xfrm>
            <a:custGeom>
              <a:avLst/>
              <a:gdLst/>
              <a:ahLst/>
              <a:cxnLst/>
              <a:rect l="l" t="t" r="r" b="b"/>
              <a:pathLst>
                <a:path w="11942" h="4884" extrusionOk="0">
                  <a:moveTo>
                    <a:pt x="1545" y="0"/>
                  </a:moveTo>
                  <a:cubicBezTo>
                    <a:pt x="1041" y="0"/>
                    <a:pt x="599" y="347"/>
                    <a:pt x="505" y="851"/>
                  </a:cubicBezTo>
                  <a:lnTo>
                    <a:pt x="64" y="3655"/>
                  </a:lnTo>
                  <a:cubicBezTo>
                    <a:pt x="1" y="3970"/>
                    <a:pt x="95" y="4253"/>
                    <a:pt x="284" y="4474"/>
                  </a:cubicBezTo>
                  <a:cubicBezTo>
                    <a:pt x="410" y="4631"/>
                    <a:pt x="599" y="4757"/>
                    <a:pt x="788" y="4789"/>
                  </a:cubicBezTo>
                  <a:cubicBezTo>
                    <a:pt x="1009" y="4442"/>
                    <a:pt x="1324" y="4127"/>
                    <a:pt x="1639" y="3938"/>
                  </a:cubicBezTo>
                  <a:cubicBezTo>
                    <a:pt x="1513" y="3686"/>
                    <a:pt x="1419" y="3434"/>
                    <a:pt x="1419" y="3151"/>
                  </a:cubicBezTo>
                  <a:cubicBezTo>
                    <a:pt x="1419" y="2206"/>
                    <a:pt x="2206" y="1418"/>
                    <a:pt x="3151" y="1418"/>
                  </a:cubicBezTo>
                  <a:cubicBezTo>
                    <a:pt x="4097" y="1418"/>
                    <a:pt x="4884" y="2206"/>
                    <a:pt x="4884" y="3151"/>
                  </a:cubicBezTo>
                  <a:cubicBezTo>
                    <a:pt x="4884" y="3434"/>
                    <a:pt x="4821" y="3686"/>
                    <a:pt x="4695" y="3938"/>
                  </a:cubicBezTo>
                  <a:cubicBezTo>
                    <a:pt x="5042" y="4159"/>
                    <a:pt x="5325" y="4474"/>
                    <a:pt x="5577" y="4883"/>
                  </a:cubicBezTo>
                  <a:lnTo>
                    <a:pt x="6396" y="4883"/>
                  </a:lnTo>
                  <a:cubicBezTo>
                    <a:pt x="6585" y="4537"/>
                    <a:pt x="6900" y="4159"/>
                    <a:pt x="7247" y="3938"/>
                  </a:cubicBezTo>
                  <a:cubicBezTo>
                    <a:pt x="7152" y="3686"/>
                    <a:pt x="7058" y="3434"/>
                    <a:pt x="7058" y="3151"/>
                  </a:cubicBezTo>
                  <a:cubicBezTo>
                    <a:pt x="7058" y="2206"/>
                    <a:pt x="7846" y="1418"/>
                    <a:pt x="8791" y="1418"/>
                  </a:cubicBezTo>
                  <a:cubicBezTo>
                    <a:pt x="9736" y="1418"/>
                    <a:pt x="10524" y="2206"/>
                    <a:pt x="10524" y="3151"/>
                  </a:cubicBezTo>
                  <a:cubicBezTo>
                    <a:pt x="10524" y="3434"/>
                    <a:pt x="10461" y="3686"/>
                    <a:pt x="10334" y="3938"/>
                  </a:cubicBezTo>
                  <a:cubicBezTo>
                    <a:pt x="10681" y="4159"/>
                    <a:pt x="10965" y="4442"/>
                    <a:pt x="11154" y="4789"/>
                  </a:cubicBezTo>
                  <a:cubicBezTo>
                    <a:pt x="11343" y="4757"/>
                    <a:pt x="11563" y="4631"/>
                    <a:pt x="11658" y="4474"/>
                  </a:cubicBezTo>
                  <a:cubicBezTo>
                    <a:pt x="11878" y="4253"/>
                    <a:pt x="11941" y="3938"/>
                    <a:pt x="11910" y="3655"/>
                  </a:cubicBezTo>
                  <a:lnTo>
                    <a:pt x="11343" y="851"/>
                  </a:lnTo>
                  <a:cubicBezTo>
                    <a:pt x="11280" y="347"/>
                    <a:pt x="10839" y="0"/>
                    <a:pt x="1033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1" name="Google Shape;5799;p82">
              <a:extLst>
                <a:ext uri="{FF2B5EF4-FFF2-40B4-BE49-F238E27FC236}">
                  <a16:creationId xmlns:a16="http://schemas.microsoft.com/office/drawing/2014/main" id="{94C690A4-A708-4BEC-999D-80BF2EBA756D}"/>
                </a:ext>
              </a:extLst>
            </p:cNvPr>
            <p:cNvSpPr/>
            <p:nvPr/>
          </p:nvSpPr>
          <p:spPr>
            <a:xfrm>
              <a:off x="4431425" y="4196825"/>
              <a:ext cx="104000" cy="62250"/>
            </a:xfrm>
            <a:custGeom>
              <a:avLst/>
              <a:gdLst/>
              <a:ahLst/>
              <a:cxnLst/>
              <a:rect l="l" t="t" r="r" b="b"/>
              <a:pathLst>
                <a:path w="4160" h="2490" extrusionOk="0">
                  <a:moveTo>
                    <a:pt x="977" y="1"/>
                  </a:moveTo>
                  <a:cubicBezTo>
                    <a:pt x="536" y="284"/>
                    <a:pt x="189" y="694"/>
                    <a:pt x="63" y="1198"/>
                  </a:cubicBezTo>
                  <a:cubicBezTo>
                    <a:pt x="32" y="1387"/>
                    <a:pt x="0" y="1576"/>
                    <a:pt x="0" y="1797"/>
                  </a:cubicBezTo>
                  <a:lnTo>
                    <a:pt x="0" y="2143"/>
                  </a:lnTo>
                  <a:cubicBezTo>
                    <a:pt x="0" y="2332"/>
                    <a:pt x="158" y="2490"/>
                    <a:pt x="347" y="2490"/>
                  </a:cubicBezTo>
                  <a:lnTo>
                    <a:pt x="3813" y="2490"/>
                  </a:lnTo>
                  <a:cubicBezTo>
                    <a:pt x="4002" y="2490"/>
                    <a:pt x="4159" y="2332"/>
                    <a:pt x="4159" y="2143"/>
                  </a:cubicBezTo>
                  <a:lnTo>
                    <a:pt x="4159" y="1797"/>
                  </a:lnTo>
                  <a:cubicBezTo>
                    <a:pt x="4096" y="1576"/>
                    <a:pt x="4065" y="1356"/>
                    <a:pt x="4002" y="1198"/>
                  </a:cubicBezTo>
                  <a:cubicBezTo>
                    <a:pt x="3844" y="694"/>
                    <a:pt x="3529" y="284"/>
                    <a:pt x="3119" y="1"/>
                  </a:cubicBezTo>
                  <a:cubicBezTo>
                    <a:pt x="2804" y="253"/>
                    <a:pt x="2426" y="410"/>
                    <a:pt x="2048" y="410"/>
                  </a:cubicBezTo>
                  <a:cubicBezTo>
                    <a:pt x="1639" y="410"/>
                    <a:pt x="1261" y="253"/>
                    <a:pt x="97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2" name="Google Shape;5800;p82">
              <a:extLst>
                <a:ext uri="{FF2B5EF4-FFF2-40B4-BE49-F238E27FC236}">
                  <a16:creationId xmlns:a16="http://schemas.microsoft.com/office/drawing/2014/main" id="{64280067-E4D4-48C3-900F-494721A97CAE}"/>
                </a:ext>
              </a:extLst>
            </p:cNvPr>
            <p:cNvSpPr/>
            <p:nvPr/>
          </p:nvSpPr>
          <p:spPr>
            <a:xfrm>
              <a:off x="4359750" y="4022775"/>
              <a:ext cx="104775" cy="44125"/>
            </a:xfrm>
            <a:custGeom>
              <a:avLst/>
              <a:gdLst/>
              <a:ahLst/>
              <a:cxnLst/>
              <a:rect l="l" t="t" r="r" b="b"/>
              <a:pathLst>
                <a:path w="4191" h="1765" extrusionOk="0">
                  <a:moveTo>
                    <a:pt x="1009" y="0"/>
                  </a:moveTo>
                  <a:cubicBezTo>
                    <a:pt x="379" y="347"/>
                    <a:pt x="0" y="1040"/>
                    <a:pt x="0" y="1765"/>
                  </a:cubicBezTo>
                  <a:lnTo>
                    <a:pt x="4191" y="1765"/>
                  </a:lnTo>
                  <a:cubicBezTo>
                    <a:pt x="4191" y="1040"/>
                    <a:pt x="3813" y="347"/>
                    <a:pt x="3214" y="0"/>
                  </a:cubicBezTo>
                  <a:cubicBezTo>
                    <a:pt x="2899" y="252"/>
                    <a:pt x="2521" y="378"/>
                    <a:pt x="2111" y="378"/>
                  </a:cubicBezTo>
                  <a:cubicBezTo>
                    <a:pt x="1733" y="378"/>
                    <a:pt x="1324" y="252"/>
                    <a:pt x="100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3" name="Google Shape;5801;p82">
              <a:extLst>
                <a:ext uri="{FF2B5EF4-FFF2-40B4-BE49-F238E27FC236}">
                  <a16:creationId xmlns:a16="http://schemas.microsoft.com/office/drawing/2014/main" id="{6A6B4CDC-6AB9-4CC4-89BC-6A92239D2480}"/>
                </a:ext>
              </a:extLst>
            </p:cNvPr>
            <p:cNvSpPr/>
            <p:nvPr/>
          </p:nvSpPr>
          <p:spPr>
            <a:xfrm>
              <a:off x="4291225" y="4196825"/>
              <a:ext cx="102425" cy="62250"/>
            </a:xfrm>
            <a:custGeom>
              <a:avLst/>
              <a:gdLst/>
              <a:ahLst/>
              <a:cxnLst/>
              <a:rect l="l" t="t" r="r" b="b"/>
              <a:pathLst>
                <a:path w="4097" h="2490" extrusionOk="0">
                  <a:moveTo>
                    <a:pt x="1009" y="1"/>
                  </a:moveTo>
                  <a:cubicBezTo>
                    <a:pt x="568" y="284"/>
                    <a:pt x="221" y="694"/>
                    <a:pt x="95" y="1198"/>
                  </a:cubicBezTo>
                  <a:cubicBezTo>
                    <a:pt x="64" y="1387"/>
                    <a:pt x="1" y="1576"/>
                    <a:pt x="1" y="1797"/>
                  </a:cubicBezTo>
                  <a:lnTo>
                    <a:pt x="1" y="2143"/>
                  </a:lnTo>
                  <a:cubicBezTo>
                    <a:pt x="1" y="2332"/>
                    <a:pt x="158" y="2490"/>
                    <a:pt x="379" y="2490"/>
                  </a:cubicBezTo>
                  <a:lnTo>
                    <a:pt x="3844" y="2490"/>
                  </a:lnTo>
                  <a:cubicBezTo>
                    <a:pt x="3939" y="2490"/>
                    <a:pt x="4096" y="2332"/>
                    <a:pt x="4096" y="2143"/>
                  </a:cubicBezTo>
                  <a:lnTo>
                    <a:pt x="4096" y="1797"/>
                  </a:lnTo>
                  <a:cubicBezTo>
                    <a:pt x="4096" y="1576"/>
                    <a:pt x="4065" y="1356"/>
                    <a:pt x="4033" y="1198"/>
                  </a:cubicBezTo>
                  <a:cubicBezTo>
                    <a:pt x="3876" y="694"/>
                    <a:pt x="3561" y="284"/>
                    <a:pt x="3120" y="1"/>
                  </a:cubicBezTo>
                  <a:cubicBezTo>
                    <a:pt x="2804" y="253"/>
                    <a:pt x="2458" y="410"/>
                    <a:pt x="2048" y="410"/>
                  </a:cubicBezTo>
                  <a:cubicBezTo>
                    <a:pt x="1670" y="410"/>
                    <a:pt x="1261" y="253"/>
                    <a:pt x="10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24" name="Google Shape;5986;p82">
            <a:extLst>
              <a:ext uri="{FF2B5EF4-FFF2-40B4-BE49-F238E27FC236}">
                <a16:creationId xmlns:a16="http://schemas.microsoft.com/office/drawing/2014/main" id="{1F50C995-0243-4655-8E0A-235EA2A392D3}"/>
              </a:ext>
            </a:extLst>
          </p:cNvPr>
          <p:cNvGrpSpPr/>
          <p:nvPr/>
        </p:nvGrpSpPr>
        <p:grpSpPr>
          <a:xfrm>
            <a:off x="5023771" y="1467072"/>
            <a:ext cx="468032" cy="433952"/>
            <a:chOff x="6543825" y="3202075"/>
            <a:chExt cx="296975" cy="275350"/>
          </a:xfrm>
          <a:solidFill>
            <a:srgbClr val="CFD9E0"/>
          </a:solidFill>
        </p:grpSpPr>
        <p:sp>
          <p:nvSpPr>
            <p:cNvPr id="225" name="Google Shape;5987;p82">
              <a:extLst>
                <a:ext uri="{FF2B5EF4-FFF2-40B4-BE49-F238E27FC236}">
                  <a16:creationId xmlns:a16="http://schemas.microsoft.com/office/drawing/2014/main" id="{E6ADE9EF-B92E-4653-983E-890C39665072}"/>
                </a:ext>
              </a:extLst>
            </p:cNvPr>
            <p:cNvSpPr/>
            <p:nvPr/>
          </p:nvSpPr>
          <p:spPr>
            <a:xfrm>
              <a:off x="6683250" y="3202075"/>
              <a:ext cx="17350" cy="43350"/>
            </a:xfrm>
            <a:custGeom>
              <a:avLst/>
              <a:gdLst/>
              <a:ahLst/>
              <a:cxnLst/>
              <a:rect l="l" t="t" r="r" b="b"/>
              <a:pathLst>
                <a:path w="694" h="1734" extrusionOk="0">
                  <a:moveTo>
                    <a:pt x="347" y="0"/>
                  </a:moveTo>
                  <a:cubicBezTo>
                    <a:pt x="158" y="0"/>
                    <a:pt x="0" y="158"/>
                    <a:pt x="0" y="347"/>
                  </a:cubicBezTo>
                  <a:lnTo>
                    <a:pt x="0" y="1355"/>
                  </a:lnTo>
                  <a:cubicBezTo>
                    <a:pt x="0" y="1576"/>
                    <a:pt x="158" y="1733"/>
                    <a:pt x="347" y="1733"/>
                  </a:cubicBezTo>
                  <a:cubicBezTo>
                    <a:pt x="536" y="1733"/>
                    <a:pt x="693" y="1576"/>
                    <a:pt x="693" y="1355"/>
                  </a:cubicBezTo>
                  <a:lnTo>
                    <a:pt x="693" y="347"/>
                  </a:lnTo>
                  <a:cubicBezTo>
                    <a:pt x="693" y="158"/>
                    <a:pt x="536" y="0"/>
                    <a:pt x="34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6" name="Google Shape;5988;p82">
              <a:extLst>
                <a:ext uri="{FF2B5EF4-FFF2-40B4-BE49-F238E27FC236}">
                  <a16:creationId xmlns:a16="http://schemas.microsoft.com/office/drawing/2014/main" id="{E8F64D2C-CB26-414D-B689-74E2FBC465BB}"/>
                </a:ext>
              </a:extLst>
            </p:cNvPr>
            <p:cNvSpPr/>
            <p:nvPr/>
          </p:nvSpPr>
          <p:spPr>
            <a:xfrm>
              <a:off x="6613925" y="3236125"/>
              <a:ext cx="35475" cy="34700"/>
            </a:xfrm>
            <a:custGeom>
              <a:avLst/>
              <a:gdLst/>
              <a:ahLst/>
              <a:cxnLst/>
              <a:rect l="l" t="t" r="r" b="b"/>
              <a:pathLst>
                <a:path w="1419" h="1388" extrusionOk="0">
                  <a:moveTo>
                    <a:pt x="363" y="1"/>
                  </a:moveTo>
                  <a:cubicBezTo>
                    <a:pt x="276" y="1"/>
                    <a:pt x="190" y="40"/>
                    <a:pt x="127" y="119"/>
                  </a:cubicBezTo>
                  <a:cubicBezTo>
                    <a:pt x="1" y="245"/>
                    <a:pt x="1" y="466"/>
                    <a:pt x="127" y="592"/>
                  </a:cubicBezTo>
                  <a:lnTo>
                    <a:pt x="820" y="1316"/>
                  </a:lnTo>
                  <a:cubicBezTo>
                    <a:pt x="883" y="1364"/>
                    <a:pt x="969" y="1387"/>
                    <a:pt x="1056" y="1387"/>
                  </a:cubicBezTo>
                  <a:cubicBezTo>
                    <a:pt x="1143" y="1387"/>
                    <a:pt x="1229" y="1364"/>
                    <a:pt x="1292" y="1316"/>
                  </a:cubicBezTo>
                  <a:cubicBezTo>
                    <a:pt x="1418" y="1190"/>
                    <a:pt x="1418" y="938"/>
                    <a:pt x="1292" y="844"/>
                  </a:cubicBezTo>
                  <a:lnTo>
                    <a:pt x="599" y="119"/>
                  </a:lnTo>
                  <a:cubicBezTo>
                    <a:pt x="536" y="40"/>
                    <a:pt x="450" y="1"/>
                    <a:pt x="36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7" name="Google Shape;5989;p82">
              <a:extLst>
                <a:ext uri="{FF2B5EF4-FFF2-40B4-BE49-F238E27FC236}">
                  <a16:creationId xmlns:a16="http://schemas.microsoft.com/office/drawing/2014/main" id="{32244812-C5E3-4C49-9EC3-98A10C849286}"/>
                </a:ext>
              </a:extLst>
            </p:cNvPr>
            <p:cNvSpPr/>
            <p:nvPr/>
          </p:nvSpPr>
          <p:spPr>
            <a:xfrm>
              <a:off x="6734425" y="3236425"/>
              <a:ext cx="35475" cy="34400"/>
            </a:xfrm>
            <a:custGeom>
              <a:avLst/>
              <a:gdLst/>
              <a:ahLst/>
              <a:cxnLst/>
              <a:rect l="l" t="t" r="r" b="b"/>
              <a:pathLst>
                <a:path w="1419" h="1376" extrusionOk="0">
                  <a:moveTo>
                    <a:pt x="1054" y="0"/>
                  </a:moveTo>
                  <a:cubicBezTo>
                    <a:pt x="976" y="0"/>
                    <a:pt x="894" y="33"/>
                    <a:pt x="820" y="107"/>
                  </a:cubicBezTo>
                  <a:lnTo>
                    <a:pt x="95" y="832"/>
                  </a:lnTo>
                  <a:cubicBezTo>
                    <a:pt x="1" y="926"/>
                    <a:pt x="1" y="1178"/>
                    <a:pt x="95" y="1304"/>
                  </a:cubicBezTo>
                  <a:cubicBezTo>
                    <a:pt x="158" y="1352"/>
                    <a:pt x="253" y="1375"/>
                    <a:pt x="344" y="1375"/>
                  </a:cubicBezTo>
                  <a:cubicBezTo>
                    <a:pt x="434" y="1375"/>
                    <a:pt x="521" y="1352"/>
                    <a:pt x="568" y="1304"/>
                  </a:cubicBezTo>
                  <a:lnTo>
                    <a:pt x="1293" y="580"/>
                  </a:lnTo>
                  <a:cubicBezTo>
                    <a:pt x="1419" y="454"/>
                    <a:pt x="1419" y="233"/>
                    <a:pt x="1293" y="107"/>
                  </a:cubicBezTo>
                  <a:cubicBezTo>
                    <a:pt x="1226" y="41"/>
                    <a:pt x="1142" y="0"/>
                    <a:pt x="10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8" name="Google Shape;5990;p82">
              <a:extLst>
                <a:ext uri="{FF2B5EF4-FFF2-40B4-BE49-F238E27FC236}">
                  <a16:creationId xmlns:a16="http://schemas.microsoft.com/office/drawing/2014/main" id="{2BB51382-22FF-4ED2-9D1D-563917FC6683}"/>
                </a:ext>
              </a:extLst>
            </p:cNvPr>
            <p:cNvSpPr/>
            <p:nvPr/>
          </p:nvSpPr>
          <p:spPr>
            <a:xfrm>
              <a:off x="6805325" y="3322575"/>
              <a:ext cx="35475" cy="121325"/>
            </a:xfrm>
            <a:custGeom>
              <a:avLst/>
              <a:gdLst/>
              <a:ahLst/>
              <a:cxnLst/>
              <a:rect l="l" t="t" r="r" b="b"/>
              <a:pathLst>
                <a:path w="1419" h="4853" extrusionOk="0">
                  <a:moveTo>
                    <a:pt x="0" y="1"/>
                  </a:moveTo>
                  <a:lnTo>
                    <a:pt x="0" y="4852"/>
                  </a:lnTo>
                  <a:lnTo>
                    <a:pt x="1040" y="4852"/>
                  </a:lnTo>
                  <a:cubicBezTo>
                    <a:pt x="1261" y="4852"/>
                    <a:pt x="1418" y="4695"/>
                    <a:pt x="1418" y="4506"/>
                  </a:cubicBezTo>
                  <a:lnTo>
                    <a:pt x="1418" y="316"/>
                  </a:lnTo>
                  <a:cubicBezTo>
                    <a:pt x="1355" y="158"/>
                    <a:pt x="1198" y="1"/>
                    <a:pt x="1040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29" name="Google Shape;5991;p82">
              <a:extLst>
                <a:ext uri="{FF2B5EF4-FFF2-40B4-BE49-F238E27FC236}">
                  <a16:creationId xmlns:a16="http://schemas.microsoft.com/office/drawing/2014/main" id="{AC58EFD6-6ED2-4B34-B90E-4693C302AC95}"/>
                </a:ext>
              </a:extLst>
            </p:cNvPr>
            <p:cNvSpPr/>
            <p:nvPr/>
          </p:nvSpPr>
          <p:spPr>
            <a:xfrm>
              <a:off x="6543825" y="3323275"/>
              <a:ext cx="35475" cy="121400"/>
            </a:xfrm>
            <a:custGeom>
              <a:avLst/>
              <a:gdLst/>
              <a:ahLst/>
              <a:cxnLst/>
              <a:rect l="l" t="t" r="r" b="b"/>
              <a:pathLst>
                <a:path w="1419" h="4856" extrusionOk="0">
                  <a:moveTo>
                    <a:pt x="323" y="0"/>
                  </a:moveTo>
                  <a:cubicBezTo>
                    <a:pt x="132" y="0"/>
                    <a:pt x="1" y="149"/>
                    <a:pt x="1" y="351"/>
                  </a:cubicBezTo>
                  <a:lnTo>
                    <a:pt x="1" y="4509"/>
                  </a:lnTo>
                  <a:cubicBezTo>
                    <a:pt x="1" y="4698"/>
                    <a:pt x="158" y="4856"/>
                    <a:pt x="379" y="4856"/>
                  </a:cubicBezTo>
                  <a:lnTo>
                    <a:pt x="1418" y="4856"/>
                  </a:lnTo>
                  <a:lnTo>
                    <a:pt x="1418" y="4"/>
                  </a:lnTo>
                  <a:lnTo>
                    <a:pt x="379" y="4"/>
                  </a:lnTo>
                  <a:cubicBezTo>
                    <a:pt x="360" y="1"/>
                    <a:pt x="341" y="0"/>
                    <a:pt x="32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0" name="Google Shape;5992;p82">
              <a:extLst>
                <a:ext uri="{FF2B5EF4-FFF2-40B4-BE49-F238E27FC236}">
                  <a16:creationId xmlns:a16="http://schemas.microsoft.com/office/drawing/2014/main" id="{55DAD31A-F684-4823-BE5F-0235A43CC150}"/>
                </a:ext>
              </a:extLst>
            </p:cNvPr>
            <p:cNvSpPr/>
            <p:nvPr/>
          </p:nvSpPr>
          <p:spPr>
            <a:xfrm>
              <a:off x="6643075" y="3332025"/>
              <a:ext cx="143375" cy="104000"/>
            </a:xfrm>
            <a:custGeom>
              <a:avLst/>
              <a:gdLst/>
              <a:ahLst/>
              <a:cxnLst/>
              <a:rect l="l" t="t" r="r" b="b"/>
              <a:pathLst>
                <a:path w="5735" h="4160" extrusionOk="0">
                  <a:moveTo>
                    <a:pt x="1639" y="1"/>
                  </a:moveTo>
                  <a:cubicBezTo>
                    <a:pt x="1450" y="1"/>
                    <a:pt x="1198" y="158"/>
                    <a:pt x="1072" y="379"/>
                  </a:cubicBezTo>
                  <a:lnTo>
                    <a:pt x="0" y="2490"/>
                  </a:lnTo>
                  <a:cubicBezTo>
                    <a:pt x="158" y="2584"/>
                    <a:pt x="378" y="2616"/>
                    <a:pt x="567" y="2616"/>
                  </a:cubicBezTo>
                  <a:cubicBezTo>
                    <a:pt x="1072" y="2616"/>
                    <a:pt x="1544" y="2364"/>
                    <a:pt x="1796" y="1891"/>
                  </a:cubicBezTo>
                  <a:lnTo>
                    <a:pt x="2017" y="1418"/>
                  </a:lnTo>
                  <a:lnTo>
                    <a:pt x="2710" y="1418"/>
                  </a:lnTo>
                  <a:cubicBezTo>
                    <a:pt x="2899" y="1418"/>
                    <a:pt x="3056" y="1481"/>
                    <a:pt x="3182" y="1607"/>
                  </a:cubicBezTo>
                  <a:lnTo>
                    <a:pt x="5734" y="4159"/>
                  </a:lnTo>
                  <a:lnTo>
                    <a:pt x="5734" y="1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1" name="Google Shape;5993;p82">
              <a:extLst>
                <a:ext uri="{FF2B5EF4-FFF2-40B4-BE49-F238E27FC236}">
                  <a16:creationId xmlns:a16="http://schemas.microsoft.com/office/drawing/2014/main" id="{ABFDC931-36D3-4F4A-A445-A76F752ABF8F}"/>
                </a:ext>
              </a:extLst>
            </p:cNvPr>
            <p:cNvSpPr/>
            <p:nvPr/>
          </p:nvSpPr>
          <p:spPr>
            <a:xfrm>
              <a:off x="6595025" y="3288700"/>
              <a:ext cx="175675" cy="188725"/>
            </a:xfrm>
            <a:custGeom>
              <a:avLst/>
              <a:gdLst/>
              <a:ahLst/>
              <a:cxnLst/>
              <a:rect l="l" t="t" r="r" b="b"/>
              <a:pathLst>
                <a:path w="7027" h="7549" extrusionOk="0">
                  <a:moveTo>
                    <a:pt x="2206" y="1"/>
                  </a:moveTo>
                  <a:cubicBezTo>
                    <a:pt x="1828" y="1"/>
                    <a:pt x="1481" y="221"/>
                    <a:pt x="1261" y="568"/>
                  </a:cubicBezTo>
                  <a:lnTo>
                    <a:pt x="946" y="1198"/>
                  </a:lnTo>
                  <a:cubicBezTo>
                    <a:pt x="914" y="1324"/>
                    <a:pt x="757" y="1419"/>
                    <a:pt x="631" y="1419"/>
                  </a:cubicBezTo>
                  <a:lnTo>
                    <a:pt x="1" y="1419"/>
                  </a:lnTo>
                  <a:lnTo>
                    <a:pt x="1" y="6239"/>
                  </a:lnTo>
                  <a:lnTo>
                    <a:pt x="1576" y="6239"/>
                  </a:lnTo>
                  <a:lnTo>
                    <a:pt x="2584" y="7247"/>
                  </a:lnTo>
                  <a:cubicBezTo>
                    <a:pt x="2768" y="7431"/>
                    <a:pt x="3054" y="7548"/>
                    <a:pt x="3330" y="7548"/>
                  </a:cubicBezTo>
                  <a:cubicBezTo>
                    <a:pt x="3431" y="7548"/>
                    <a:pt x="3531" y="7533"/>
                    <a:pt x="3624" y="7499"/>
                  </a:cubicBezTo>
                  <a:lnTo>
                    <a:pt x="6585" y="6554"/>
                  </a:lnTo>
                  <a:cubicBezTo>
                    <a:pt x="6743" y="6522"/>
                    <a:pt x="6900" y="6396"/>
                    <a:pt x="7026" y="6302"/>
                  </a:cubicBezTo>
                  <a:lnTo>
                    <a:pt x="4537" y="3813"/>
                  </a:lnTo>
                  <a:lnTo>
                    <a:pt x="4380" y="3813"/>
                  </a:lnTo>
                  <a:lnTo>
                    <a:pt x="4348" y="3844"/>
                  </a:lnTo>
                  <a:cubicBezTo>
                    <a:pt x="4033" y="4506"/>
                    <a:pt x="3340" y="4947"/>
                    <a:pt x="2647" y="5042"/>
                  </a:cubicBezTo>
                  <a:cubicBezTo>
                    <a:pt x="2601" y="5044"/>
                    <a:pt x="2556" y="5046"/>
                    <a:pt x="2511" y="5046"/>
                  </a:cubicBezTo>
                  <a:cubicBezTo>
                    <a:pt x="2046" y="5046"/>
                    <a:pt x="1698" y="4899"/>
                    <a:pt x="1324" y="4727"/>
                  </a:cubicBezTo>
                  <a:cubicBezTo>
                    <a:pt x="1103" y="4632"/>
                    <a:pt x="1040" y="4412"/>
                    <a:pt x="1166" y="4254"/>
                  </a:cubicBezTo>
                  <a:lnTo>
                    <a:pt x="2363" y="1797"/>
                  </a:lnTo>
                  <a:cubicBezTo>
                    <a:pt x="2615" y="1324"/>
                    <a:pt x="3088" y="1041"/>
                    <a:pt x="3592" y="1041"/>
                  </a:cubicBezTo>
                  <a:lnTo>
                    <a:pt x="5104" y="1041"/>
                  </a:lnTo>
                  <a:cubicBezTo>
                    <a:pt x="5167" y="852"/>
                    <a:pt x="5262" y="631"/>
                    <a:pt x="5262" y="347"/>
                  </a:cubicBezTo>
                  <a:cubicBezTo>
                    <a:pt x="5262" y="158"/>
                    <a:pt x="5104" y="1"/>
                    <a:pt x="488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232" name="Google Shape;5994;p82">
            <a:extLst>
              <a:ext uri="{FF2B5EF4-FFF2-40B4-BE49-F238E27FC236}">
                <a16:creationId xmlns:a16="http://schemas.microsoft.com/office/drawing/2014/main" id="{ACAE081A-74B2-49A6-952E-A4E1B485AFF1}"/>
              </a:ext>
            </a:extLst>
          </p:cNvPr>
          <p:cNvGrpSpPr/>
          <p:nvPr/>
        </p:nvGrpSpPr>
        <p:grpSpPr>
          <a:xfrm>
            <a:off x="6441822" y="2149550"/>
            <a:ext cx="466772" cy="466772"/>
            <a:chOff x="2037825" y="3254050"/>
            <a:chExt cx="296175" cy="296175"/>
          </a:xfrm>
          <a:solidFill>
            <a:srgbClr val="CFD9E0"/>
          </a:solidFill>
        </p:grpSpPr>
        <p:sp>
          <p:nvSpPr>
            <p:cNvPr id="233" name="Google Shape;5995;p82">
              <a:extLst>
                <a:ext uri="{FF2B5EF4-FFF2-40B4-BE49-F238E27FC236}">
                  <a16:creationId xmlns:a16="http://schemas.microsoft.com/office/drawing/2014/main" id="{A4B604A6-5BEA-41B2-8D48-0D6462A2F97C}"/>
                </a:ext>
              </a:extLst>
            </p:cNvPr>
            <p:cNvSpPr/>
            <p:nvPr/>
          </p:nvSpPr>
          <p:spPr>
            <a:xfrm>
              <a:off x="2063825" y="3254050"/>
              <a:ext cx="86675" cy="86675"/>
            </a:xfrm>
            <a:custGeom>
              <a:avLst/>
              <a:gdLst/>
              <a:ahLst/>
              <a:cxnLst/>
              <a:rect l="l" t="t" r="r" b="b"/>
              <a:pathLst>
                <a:path w="3467" h="3467" extrusionOk="0">
                  <a:moveTo>
                    <a:pt x="1733" y="1"/>
                  </a:moveTo>
                  <a:cubicBezTo>
                    <a:pt x="788" y="1"/>
                    <a:pt x="1" y="788"/>
                    <a:pt x="1" y="1733"/>
                  </a:cubicBezTo>
                  <a:cubicBezTo>
                    <a:pt x="1" y="2679"/>
                    <a:pt x="788" y="3466"/>
                    <a:pt x="1733" y="3466"/>
                  </a:cubicBezTo>
                  <a:cubicBezTo>
                    <a:pt x="2678" y="3466"/>
                    <a:pt x="3466" y="2679"/>
                    <a:pt x="3466" y="1733"/>
                  </a:cubicBezTo>
                  <a:cubicBezTo>
                    <a:pt x="3466" y="788"/>
                    <a:pt x="2678" y="1"/>
                    <a:pt x="1733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4" name="Google Shape;5996;p82">
              <a:extLst>
                <a:ext uri="{FF2B5EF4-FFF2-40B4-BE49-F238E27FC236}">
                  <a16:creationId xmlns:a16="http://schemas.microsoft.com/office/drawing/2014/main" id="{FEB5C5DB-2989-49F8-AAAE-4DA7BEA12BE9}"/>
                </a:ext>
              </a:extLst>
            </p:cNvPr>
            <p:cNvSpPr/>
            <p:nvPr/>
          </p:nvSpPr>
          <p:spPr>
            <a:xfrm>
              <a:off x="2178025" y="3289500"/>
              <a:ext cx="104000" cy="67950"/>
            </a:xfrm>
            <a:custGeom>
              <a:avLst/>
              <a:gdLst/>
              <a:ahLst/>
              <a:cxnLst/>
              <a:rect l="l" t="t" r="r" b="b"/>
              <a:pathLst>
                <a:path w="4160" h="2718" extrusionOk="0">
                  <a:moveTo>
                    <a:pt x="347" y="0"/>
                  </a:moveTo>
                  <a:cubicBezTo>
                    <a:pt x="158" y="0"/>
                    <a:pt x="1" y="158"/>
                    <a:pt x="1" y="347"/>
                  </a:cubicBezTo>
                  <a:cubicBezTo>
                    <a:pt x="1" y="536"/>
                    <a:pt x="95" y="662"/>
                    <a:pt x="316" y="662"/>
                  </a:cubicBezTo>
                  <a:lnTo>
                    <a:pt x="2395" y="662"/>
                  </a:lnTo>
                  <a:cubicBezTo>
                    <a:pt x="2584" y="662"/>
                    <a:pt x="2742" y="820"/>
                    <a:pt x="2742" y="1009"/>
                  </a:cubicBezTo>
                  <a:lnTo>
                    <a:pt x="2742" y="1576"/>
                  </a:lnTo>
                  <a:lnTo>
                    <a:pt x="2616" y="1450"/>
                  </a:lnTo>
                  <a:cubicBezTo>
                    <a:pt x="2568" y="1387"/>
                    <a:pt x="2482" y="1355"/>
                    <a:pt x="2391" y="1355"/>
                  </a:cubicBezTo>
                  <a:cubicBezTo>
                    <a:pt x="2301" y="1355"/>
                    <a:pt x="2206" y="1387"/>
                    <a:pt x="2143" y="1450"/>
                  </a:cubicBezTo>
                  <a:cubicBezTo>
                    <a:pt x="2049" y="1576"/>
                    <a:pt x="2049" y="1796"/>
                    <a:pt x="2143" y="1922"/>
                  </a:cubicBezTo>
                  <a:lnTo>
                    <a:pt x="2868" y="2647"/>
                  </a:lnTo>
                  <a:cubicBezTo>
                    <a:pt x="2931" y="2694"/>
                    <a:pt x="3017" y="2718"/>
                    <a:pt x="3104" y="2718"/>
                  </a:cubicBezTo>
                  <a:cubicBezTo>
                    <a:pt x="3191" y="2718"/>
                    <a:pt x="3277" y="2694"/>
                    <a:pt x="3340" y="2647"/>
                  </a:cubicBezTo>
                  <a:lnTo>
                    <a:pt x="4033" y="1922"/>
                  </a:lnTo>
                  <a:cubicBezTo>
                    <a:pt x="4159" y="1796"/>
                    <a:pt x="4159" y="1576"/>
                    <a:pt x="4033" y="1450"/>
                  </a:cubicBezTo>
                  <a:cubicBezTo>
                    <a:pt x="3986" y="1387"/>
                    <a:pt x="3899" y="1355"/>
                    <a:pt x="3809" y="1355"/>
                  </a:cubicBezTo>
                  <a:cubicBezTo>
                    <a:pt x="3718" y="1355"/>
                    <a:pt x="3624" y="1387"/>
                    <a:pt x="3561" y="1450"/>
                  </a:cubicBezTo>
                  <a:lnTo>
                    <a:pt x="3466" y="1576"/>
                  </a:lnTo>
                  <a:lnTo>
                    <a:pt x="3466" y="1009"/>
                  </a:lnTo>
                  <a:cubicBezTo>
                    <a:pt x="3466" y="441"/>
                    <a:pt x="2994" y="0"/>
                    <a:pt x="242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5" name="Google Shape;5997;p82">
              <a:extLst>
                <a:ext uri="{FF2B5EF4-FFF2-40B4-BE49-F238E27FC236}">
                  <a16:creationId xmlns:a16="http://schemas.microsoft.com/office/drawing/2014/main" id="{65B8FD9D-1502-490E-9D86-013D0DC6C18C}"/>
                </a:ext>
              </a:extLst>
            </p:cNvPr>
            <p:cNvSpPr/>
            <p:nvPr/>
          </p:nvSpPr>
          <p:spPr>
            <a:xfrm>
              <a:off x="2070125" y="3444225"/>
              <a:ext cx="106350" cy="69075"/>
            </a:xfrm>
            <a:custGeom>
              <a:avLst/>
              <a:gdLst/>
              <a:ahLst/>
              <a:cxnLst/>
              <a:rect l="l" t="t" r="r" b="b"/>
              <a:pathLst>
                <a:path w="4254" h="2763" extrusionOk="0">
                  <a:moveTo>
                    <a:pt x="1095" y="0"/>
                  </a:moveTo>
                  <a:cubicBezTo>
                    <a:pt x="1002" y="0"/>
                    <a:pt x="904" y="28"/>
                    <a:pt x="820" y="112"/>
                  </a:cubicBezTo>
                  <a:lnTo>
                    <a:pt x="127" y="805"/>
                  </a:lnTo>
                  <a:cubicBezTo>
                    <a:pt x="1" y="931"/>
                    <a:pt x="1" y="1184"/>
                    <a:pt x="127" y="1278"/>
                  </a:cubicBezTo>
                  <a:cubicBezTo>
                    <a:pt x="190" y="1341"/>
                    <a:pt x="276" y="1373"/>
                    <a:pt x="363" y="1373"/>
                  </a:cubicBezTo>
                  <a:cubicBezTo>
                    <a:pt x="449" y="1373"/>
                    <a:pt x="536" y="1341"/>
                    <a:pt x="599" y="1278"/>
                  </a:cubicBezTo>
                  <a:lnTo>
                    <a:pt x="725" y="1184"/>
                  </a:lnTo>
                  <a:lnTo>
                    <a:pt x="725" y="1719"/>
                  </a:lnTo>
                  <a:cubicBezTo>
                    <a:pt x="725" y="2318"/>
                    <a:pt x="1198" y="2759"/>
                    <a:pt x="1733" y="2759"/>
                  </a:cubicBezTo>
                  <a:lnTo>
                    <a:pt x="3813" y="2759"/>
                  </a:lnTo>
                  <a:cubicBezTo>
                    <a:pt x="3837" y="2761"/>
                    <a:pt x="3861" y="2763"/>
                    <a:pt x="3883" y="2763"/>
                  </a:cubicBezTo>
                  <a:cubicBezTo>
                    <a:pt x="4122" y="2763"/>
                    <a:pt x="4254" y="2616"/>
                    <a:pt x="4254" y="2444"/>
                  </a:cubicBezTo>
                  <a:cubicBezTo>
                    <a:pt x="4254" y="2223"/>
                    <a:pt x="4096" y="2066"/>
                    <a:pt x="3907" y="2066"/>
                  </a:cubicBezTo>
                  <a:lnTo>
                    <a:pt x="1828" y="2066"/>
                  </a:lnTo>
                  <a:cubicBezTo>
                    <a:pt x="1639" y="2066"/>
                    <a:pt x="1481" y="1908"/>
                    <a:pt x="1481" y="1719"/>
                  </a:cubicBezTo>
                  <a:lnTo>
                    <a:pt x="1481" y="1184"/>
                  </a:lnTo>
                  <a:lnTo>
                    <a:pt x="1576" y="1278"/>
                  </a:lnTo>
                  <a:cubicBezTo>
                    <a:pt x="1639" y="1341"/>
                    <a:pt x="1733" y="1373"/>
                    <a:pt x="1824" y="1373"/>
                  </a:cubicBezTo>
                  <a:cubicBezTo>
                    <a:pt x="1914" y="1373"/>
                    <a:pt x="2001" y="1341"/>
                    <a:pt x="2048" y="1278"/>
                  </a:cubicBezTo>
                  <a:cubicBezTo>
                    <a:pt x="2174" y="1184"/>
                    <a:pt x="2174" y="931"/>
                    <a:pt x="2048" y="805"/>
                  </a:cubicBezTo>
                  <a:lnTo>
                    <a:pt x="1355" y="112"/>
                  </a:lnTo>
                  <a:cubicBezTo>
                    <a:pt x="1292" y="81"/>
                    <a:pt x="1261" y="81"/>
                    <a:pt x="1229" y="18"/>
                  </a:cubicBezTo>
                  <a:cubicBezTo>
                    <a:pt x="1187" y="7"/>
                    <a:pt x="1142" y="0"/>
                    <a:pt x="1095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6" name="Google Shape;5998;p82">
              <a:extLst>
                <a:ext uri="{FF2B5EF4-FFF2-40B4-BE49-F238E27FC236}">
                  <a16:creationId xmlns:a16="http://schemas.microsoft.com/office/drawing/2014/main" id="{94DDE33A-E1A6-4B9F-83E7-CE136BD4A456}"/>
                </a:ext>
              </a:extLst>
            </p:cNvPr>
            <p:cNvSpPr/>
            <p:nvPr/>
          </p:nvSpPr>
          <p:spPr>
            <a:xfrm>
              <a:off x="2219775" y="3375350"/>
              <a:ext cx="89025" cy="85875"/>
            </a:xfrm>
            <a:custGeom>
              <a:avLst/>
              <a:gdLst/>
              <a:ahLst/>
              <a:cxnLst/>
              <a:rect l="l" t="t" r="r" b="b"/>
              <a:pathLst>
                <a:path w="3561" h="3435" extrusionOk="0">
                  <a:moveTo>
                    <a:pt x="1796" y="0"/>
                  </a:moveTo>
                  <a:cubicBezTo>
                    <a:pt x="788" y="0"/>
                    <a:pt x="0" y="788"/>
                    <a:pt x="0" y="1733"/>
                  </a:cubicBezTo>
                  <a:cubicBezTo>
                    <a:pt x="0" y="2647"/>
                    <a:pt x="788" y="3434"/>
                    <a:pt x="1796" y="3434"/>
                  </a:cubicBezTo>
                  <a:cubicBezTo>
                    <a:pt x="2741" y="3434"/>
                    <a:pt x="3561" y="2647"/>
                    <a:pt x="3561" y="1733"/>
                  </a:cubicBezTo>
                  <a:cubicBezTo>
                    <a:pt x="3561" y="788"/>
                    <a:pt x="2773" y="0"/>
                    <a:pt x="1796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7" name="Google Shape;5999;p82">
              <a:extLst>
                <a:ext uri="{FF2B5EF4-FFF2-40B4-BE49-F238E27FC236}">
                  <a16:creationId xmlns:a16="http://schemas.microsoft.com/office/drawing/2014/main" id="{C4ABB52D-0780-4401-A4A2-38E754DEAA93}"/>
                </a:ext>
              </a:extLst>
            </p:cNvPr>
            <p:cNvSpPr/>
            <p:nvPr/>
          </p:nvSpPr>
          <p:spPr>
            <a:xfrm>
              <a:off x="2037825" y="3339125"/>
              <a:ext cx="138650" cy="88225"/>
            </a:xfrm>
            <a:custGeom>
              <a:avLst/>
              <a:gdLst/>
              <a:ahLst/>
              <a:cxnLst/>
              <a:rect l="l" t="t" r="r" b="b"/>
              <a:pathLst>
                <a:path w="5546" h="3529" extrusionOk="0">
                  <a:moveTo>
                    <a:pt x="1072" y="0"/>
                  </a:moveTo>
                  <a:cubicBezTo>
                    <a:pt x="442" y="536"/>
                    <a:pt x="32" y="1292"/>
                    <a:pt x="32" y="2143"/>
                  </a:cubicBezTo>
                  <a:lnTo>
                    <a:pt x="32" y="3182"/>
                  </a:lnTo>
                  <a:cubicBezTo>
                    <a:pt x="1" y="3371"/>
                    <a:pt x="158" y="3529"/>
                    <a:pt x="347" y="3529"/>
                  </a:cubicBezTo>
                  <a:lnTo>
                    <a:pt x="5199" y="3529"/>
                  </a:lnTo>
                  <a:cubicBezTo>
                    <a:pt x="5388" y="3529"/>
                    <a:pt x="5546" y="3371"/>
                    <a:pt x="5546" y="3182"/>
                  </a:cubicBezTo>
                  <a:lnTo>
                    <a:pt x="5546" y="2143"/>
                  </a:lnTo>
                  <a:cubicBezTo>
                    <a:pt x="5546" y="1292"/>
                    <a:pt x="5168" y="536"/>
                    <a:pt x="4538" y="0"/>
                  </a:cubicBezTo>
                  <a:cubicBezTo>
                    <a:pt x="4096" y="473"/>
                    <a:pt x="3466" y="756"/>
                    <a:pt x="2805" y="756"/>
                  </a:cubicBezTo>
                  <a:cubicBezTo>
                    <a:pt x="2143" y="756"/>
                    <a:pt x="1513" y="504"/>
                    <a:pt x="107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38" name="Google Shape;6000;p82">
              <a:extLst>
                <a:ext uri="{FF2B5EF4-FFF2-40B4-BE49-F238E27FC236}">
                  <a16:creationId xmlns:a16="http://schemas.microsoft.com/office/drawing/2014/main" id="{78E1ABF3-F3C8-497C-971C-E91A411E8E1E}"/>
                </a:ext>
              </a:extLst>
            </p:cNvPr>
            <p:cNvSpPr/>
            <p:nvPr/>
          </p:nvSpPr>
          <p:spPr>
            <a:xfrm>
              <a:off x="2193775" y="3460400"/>
              <a:ext cx="140225" cy="89825"/>
            </a:xfrm>
            <a:custGeom>
              <a:avLst/>
              <a:gdLst/>
              <a:ahLst/>
              <a:cxnLst/>
              <a:rect l="l" t="t" r="r" b="b"/>
              <a:pathLst>
                <a:path w="5609" h="3593" extrusionOk="0">
                  <a:moveTo>
                    <a:pt x="1009" y="1"/>
                  </a:moveTo>
                  <a:cubicBezTo>
                    <a:pt x="379" y="537"/>
                    <a:pt x="1" y="1261"/>
                    <a:pt x="1" y="2143"/>
                  </a:cubicBezTo>
                  <a:lnTo>
                    <a:pt x="1" y="3246"/>
                  </a:lnTo>
                  <a:cubicBezTo>
                    <a:pt x="1" y="3435"/>
                    <a:pt x="158" y="3592"/>
                    <a:pt x="347" y="3592"/>
                  </a:cubicBezTo>
                  <a:lnTo>
                    <a:pt x="5262" y="3592"/>
                  </a:lnTo>
                  <a:cubicBezTo>
                    <a:pt x="5451" y="3592"/>
                    <a:pt x="5609" y="3435"/>
                    <a:pt x="5609" y="3246"/>
                  </a:cubicBezTo>
                  <a:lnTo>
                    <a:pt x="5609" y="2143"/>
                  </a:lnTo>
                  <a:cubicBezTo>
                    <a:pt x="5577" y="1261"/>
                    <a:pt x="5199" y="537"/>
                    <a:pt x="4569" y="1"/>
                  </a:cubicBezTo>
                  <a:cubicBezTo>
                    <a:pt x="4128" y="474"/>
                    <a:pt x="3498" y="757"/>
                    <a:pt x="2773" y="757"/>
                  </a:cubicBezTo>
                  <a:cubicBezTo>
                    <a:pt x="2080" y="757"/>
                    <a:pt x="1450" y="474"/>
                    <a:pt x="100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9836860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39"/>
          <p:cNvSpPr txBox="1">
            <a:spLocks noGrp="1"/>
          </p:cNvSpPr>
          <p:nvPr>
            <p:ph type="title"/>
          </p:nvPr>
        </p:nvSpPr>
        <p:spPr>
          <a:xfrm>
            <a:off x="753748" y="1803111"/>
            <a:ext cx="3949800" cy="149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dirty="0">
                <a:solidFill>
                  <a:srgbClr val="445D73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Key Activities</a:t>
            </a:r>
            <a:endParaRPr lang="en-GB" sz="3200" dirty="0">
              <a:solidFill>
                <a:srgbClr val="445D73"/>
              </a:solidFill>
            </a:endParaRPr>
          </a:p>
        </p:txBody>
      </p:sp>
      <p:sp>
        <p:nvSpPr>
          <p:cNvPr id="348" name="Google Shape;348;p39"/>
          <p:cNvSpPr txBox="1">
            <a:spLocks noGrp="1"/>
          </p:cNvSpPr>
          <p:nvPr>
            <p:ph type="title" idx="3"/>
          </p:nvPr>
        </p:nvSpPr>
        <p:spPr>
          <a:xfrm>
            <a:off x="713225" y="1079350"/>
            <a:ext cx="1281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445D73"/>
                </a:solidFill>
                <a:latin typeface="Bodoni MT Black" panose="02070A03080606020203" pitchFamily="18" charset="0"/>
              </a:rPr>
              <a:t>04</a:t>
            </a:r>
            <a:endParaRPr dirty="0">
              <a:solidFill>
                <a:srgbClr val="445D73"/>
              </a:solidFill>
              <a:latin typeface="Bodoni MT Black" panose="02070A03080606020203" pitchFamily="18" charset="0"/>
            </a:endParaRPr>
          </a:p>
        </p:txBody>
      </p:sp>
      <p:sp>
        <p:nvSpPr>
          <p:cNvPr id="351" name="Google Shape;351;p39"/>
          <p:cNvSpPr/>
          <p:nvPr/>
        </p:nvSpPr>
        <p:spPr>
          <a:xfrm>
            <a:off x="669298" y="3398641"/>
            <a:ext cx="4118700" cy="236400"/>
          </a:xfrm>
          <a:prstGeom prst="rect">
            <a:avLst/>
          </a:pr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38" name="Picture 3" descr="Logo&#10;&#10;Description automatically generated">
            <a:extLst>
              <a:ext uri="{FF2B5EF4-FFF2-40B4-BE49-F238E27FC236}">
                <a16:creationId xmlns:a16="http://schemas.microsoft.com/office/drawing/2014/main" id="{C6EDF0AB-B1E3-47E2-8B5D-3689B96204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4111" y1="44697" x2="54111" y2="44697"/>
                        <a14:foregroundMark x1="36870" y1="74242" x2="36870" y2="74242"/>
                        <a14:foregroundMark x1="46950" y1="74242" x2="46950" y2="74242"/>
                        <a14:foregroundMark x1="48276" y1="74242" x2="48276" y2="74242"/>
                        <a14:foregroundMark x1="56499" y1="73864" x2="56499" y2="73864"/>
                        <a14:foregroundMark x1="64191" y1="76515" x2="64191" y2="76515"/>
                        <a14:backgroundMark x1="40053" y1="76515" x2="40053" y2="76515"/>
                        <a14:backgroundMark x1="47215" y1="77652" x2="47215" y2="77652"/>
                        <a14:backgroundMark x1="47480" y1="75379" x2="47480" y2="75379"/>
                        <a14:backgroundMark x1="55172" y1="76515" x2="55172" y2="76515"/>
                        <a14:backgroundMark x1="63395" y1="77652" x2="63395" y2="77652"/>
                        <a14:backgroundMark x1="63130" y1="75379" x2="63130" y2="75379"/>
                        <a14:backgroundMark x1="36605" y1="71212" x2="36605" y2="71212"/>
                        <a14:backgroundMark x1="36605" y1="70833" x2="36605" y2="70833"/>
                        <a14:backgroundMark x1="36605" y1="71212" x2="36605" y2="71212"/>
                        <a14:backgroundMark x1="38462" y1="71591" x2="38462" y2="71591"/>
                        <a14:backgroundMark x1="48806" y1="68561" x2="48806" y2="68561"/>
                        <a14:backgroundMark x1="48541" y1="68561" x2="48541" y2="68561"/>
                        <a14:backgroundMark x1="48541" y1="68939" x2="48541" y2="689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307" y="4191280"/>
            <a:ext cx="1345798" cy="942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12984958-132A-4B87-8728-5C7C863539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3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96" b="89063" l="8824" r="93137">
                        <a14:foregroundMark x1="93627" y1="28646" x2="93627" y2="28646"/>
                        <a14:foregroundMark x1="8824" y1="33854" x2="8824" y2="33854"/>
                      </a14:backgroundRemoval>
                    </a14:imgEffect>
                  </a14:imgLayer>
                </a14:imgProps>
              </a:ext>
            </a:extLst>
          </a:blip>
          <a:srcRect l="6769" t="20684" r="5834" b="22220"/>
          <a:stretch/>
        </p:blipFill>
        <p:spPr>
          <a:xfrm>
            <a:off x="6374520" y="4278812"/>
            <a:ext cx="1105900" cy="679992"/>
          </a:xfrm>
          <a:prstGeom prst="rect">
            <a:avLst/>
          </a:prstGeom>
        </p:spPr>
      </p:pic>
      <p:pic>
        <p:nvPicPr>
          <p:cNvPr id="40" name="image2.png" title="Image">
            <a:extLst>
              <a:ext uri="{FF2B5EF4-FFF2-40B4-BE49-F238E27FC236}">
                <a16:creationId xmlns:a16="http://schemas.microsoft.com/office/drawing/2014/main" id="{2FC89697-0574-468B-B36C-059E1A2ABF01}"/>
              </a:ext>
            </a:extLst>
          </p:cNvPr>
          <p:cNvPicPr preferRelativeResize="0"/>
          <p:nvPr/>
        </p:nvPicPr>
        <p:blipFill>
          <a:blip r:embed="rId7" cstate="print">
            <a:alphaModFix amt="35000"/>
          </a:blip>
          <a:stretch>
            <a:fillRect/>
          </a:stretch>
        </p:blipFill>
        <p:spPr>
          <a:xfrm>
            <a:off x="814204" y="4191280"/>
            <a:ext cx="577345" cy="942194"/>
          </a:xfrm>
          <a:prstGeom prst="rect">
            <a:avLst/>
          </a:prstGeom>
          <a:noFill/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82C9FA23-8AD4-40C9-9A50-54885E1D978E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35000"/>
          </a:blip>
          <a:stretch>
            <a:fillRect/>
          </a:stretch>
        </p:blipFill>
        <p:spPr>
          <a:xfrm>
            <a:off x="4424863" y="4365951"/>
            <a:ext cx="1105899" cy="592853"/>
          </a:xfrm>
          <a:prstGeom prst="rect">
            <a:avLst/>
          </a:prstGeom>
        </p:spPr>
      </p:pic>
      <p:grpSp>
        <p:nvGrpSpPr>
          <p:cNvPr id="31" name="Google Shape;3998;p78">
            <a:extLst>
              <a:ext uri="{FF2B5EF4-FFF2-40B4-BE49-F238E27FC236}">
                <a16:creationId xmlns:a16="http://schemas.microsoft.com/office/drawing/2014/main" id="{2CDB72AE-8CBE-4605-B22D-9CFD480BA5FA}"/>
              </a:ext>
            </a:extLst>
          </p:cNvPr>
          <p:cNvGrpSpPr/>
          <p:nvPr/>
        </p:nvGrpSpPr>
        <p:grpSpPr>
          <a:xfrm>
            <a:off x="5281524" y="1079350"/>
            <a:ext cx="1903047" cy="2188738"/>
            <a:chOff x="5985650" y="2860025"/>
            <a:chExt cx="1396075" cy="1539775"/>
          </a:xfrm>
        </p:grpSpPr>
        <p:sp>
          <p:nvSpPr>
            <p:cNvPr id="32" name="Google Shape;3999;p78">
              <a:extLst>
                <a:ext uri="{FF2B5EF4-FFF2-40B4-BE49-F238E27FC236}">
                  <a16:creationId xmlns:a16="http://schemas.microsoft.com/office/drawing/2014/main" id="{97B2C69B-E1BA-44ED-A325-FC308FC0A9AE}"/>
                </a:ext>
              </a:extLst>
            </p:cNvPr>
            <p:cNvSpPr/>
            <p:nvPr/>
          </p:nvSpPr>
          <p:spPr>
            <a:xfrm>
              <a:off x="6655300" y="3128850"/>
              <a:ext cx="637150" cy="631950"/>
            </a:xfrm>
            <a:custGeom>
              <a:avLst/>
              <a:gdLst/>
              <a:ahLst/>
              <a:cxnLst/>
              <a:rect l="l" t="t" r="r" b="b"/>
              <a:pathLst>
                <a:path w="25486" h="25278" extrusionOk="0">
                  <a:moveTo>
                    <a:pt x="12746" y="4905"/>
                  </a:moveTo>
                  <a:cubicBezTo>
                    <a:pt x="13701" y="4905"/>
                    <a:pt x="14672" y="5083"/>
                    <a:pt x="15613" y="5460"/>
                  </a:cubicBezTo>
                  <a:cubicBezTo>
                    <a:pt x="19580" y="7047"/>
                    <a:pt x="21508" y="11545"/>
                    <a:pt x="19923" y="15511"/>
                  </a:cubicBezTo>
                  <a:cubicBezTo>
                    <a:pt x="18714" y="18534"/>
                    <a:pt x="15811" y="20374"/>
                    <a:pt x="12742" y="20374"/>
                  </a:cubicBezTo>
                  <a:cubicBezTo>
                    <a:pt x="11786" y="20374"/>
                    <a:pt x="10814" y="20196"/>
                    <a:pt x="9873" y="19819"/>
                  </a:cubicBezTo>
                  <a:cubicBezTo>
                    <a:pt x="5908" y="18234"/>
                    <a:pt x="3978" y="13734"/>
                    <a:pt x="5563" y="9769"/>
                  </a:cubicBezTo>
                  <a:cubicBezTo>
                    <a:pt x="6772" y="6745"/>
                    <a:pt x="9676" y="4905"/>
                    <a:pt x="12746" y="4905"/>
                  </a:cubicBezTo>
                  <a:close/>
                  <a:moveTo>
                    <a:pt x="15551" y="1"/>
                  </a:moveTo>
                  <a:cubicBezTo>
                    <a:pt x="15240" y="1"/>
                    <a:pt x="14946" y="187"/>
                    <a:pt x="14824" y="492"/>
                  </a:cubicBezTo>
                  <a:lnTo>
                    <a:pt x="14047" y="2435"/>
                  </a:lnTo>
                  <a:cubicBezTo>
                    <a:pt x="13612" y="2378"/>
                    <a:pt x="13174" y="2350"/>
                    <a:pt x="12736" y="2350"/>
                  </a:cubicBezTo>
                  <a:cubicBezTo>
                    <a:pt x="12218" y="2350"/>
                    <a:pt x="11700" y="2390"/>
                    <a:pt x="11187" y="2469"/>
                  </a:cubicBezTo>
                  <a:lnTo>
                    <a:pt x="10364" y="547"/>
                  </a:lnTo>
                  <a:cubicBezTo>
                    <a:pt x="10238" y="251"/>
                    <a:pt x="9949" y="73"/>
                    <a:pt x="9646" y="73"/>
                  </a:cubicBezTo>
                  <a:cubicBezTo>
                    <a:pt x="9543" y="73"/>
                    <a:pt x="9438" y="93"/>
                    <a:pt x="9338" y="137"/>
                  </a:cubicBezTo>
                  <a:lnTo>
                    <a:pt x="6036" y="1553"/>
                  </a:lnTo>
                  <a:cubicBezTo>
                    <a:pt x="5640" y="1722"/>
                    <a:pt x="5456" y="2182"/>
                    <a:pt x="5626" y="2579"/>
                  </a:cubicBezTo>
                  <a:lnTo>
                    <a:pt x="6449" y="4501"/>
                  </a:lnTo>
                  <a:cubicBezTo>
                    <a:pt x="5690" y="5085"/>
                    <a:pt x="5019" y="5775"/>
                    <a:pt x="4452" y="6549"/>
                  </a:cubicBezTo>
                  <a:lnTo>
                    <a:pt x="2510" y="5772"/>
                  </a:lnTo>
                  <a:cubicBezTo>
                    <a:pt x="2414" y="5734"/>
                    <a:pt x="2316" y="5716"/>
                    <a:pt x="2219" y="5716"/>
                  </a:cubicBezTo>
                  <a:cubicBezTo>
                    <a:pt x="1910" y="5716"/>
                    <a:pt x="1616" y="5901"/>
                    <a:pt x="1493" y="6208"/>
                  </a:cubicBezTo>
                  <a:lnTo>
                    <a:pt x="161" y="9542"/>
                  </a:lnTo>
                  <a:cubicBezTo>
                    <a:pt x="0" y="9944"/>
                    <a:pt x="194" y="10398"/>
                    <a:pt x="596" y="10558"/>
                  </a:cubicBezTo>
                  <a:lnTo>
                    <a:pt x="2537" y="11335"/>
                  </a:lnTo>
                  <a:cubicBezTo>
                    <a:pt x="2415" y="12285"/>
                    <a:pt x="2426" y="13249"/>
                    <a:pt x="2572" y="14195"/>
                  </a:cubicBezTo>
                  <a:lnTo>
                    <a:pt x="651" y="15018"/>
                  </a:lnTo>
                  <a:cubicBezTo>
                    <a:pt x="253" y="15189"/>
                    <a:pt x="71" y="15649"/>
                    <a:pt x="241" y="16046"/>
                  </a:cubicBezTo>
                  <a:lnTo>
                    <a:pt x="1655" y="19347"/>
                  </a:lnTo>
                  <a:cubicBezTo>
                    <a:pt x="1781" y="19643"/>
                    <a:pt x="2070" y="19821"/>
                    <a:pt x="2373" y="19821"/>
                  </a:cubicBezTo>
                  <a:cubicBezTo>
                    <a:pt x="2476" y="19821"/>
                    <a:pt x="2581" y="19800"/>
                    <a:pt x="2681" y="19756"/>
                  </a:cubicBezTo>
                  <a:lnTo>
                    <a:pt x="4603" y="18933"/>
                  </a:lnTo>
                  <a:cubicBezTo>
                    <a:pt x="5189" y="19692"/>
                    <a:pt x="5879" y="20365"/>
                    <a:pt x="6651" y="20930"/>
                  </a:cubicBezTo>
                  <a:lnTo>
                    <a:pt x="5874" y="22873"/>
                  </a:lnTo>
                  <a:cubicBezTo>
                    <a:pt x="5714" y="23273"/>
                    <a:pt x="5909" y="23728"/>
                    <a:pt x="6310" y="23888"/>
                  </a:cubicBezTo>
                  <a:lnTo>
                    <a:pt x="9645" y="25222"/>
                  </a:lnTo>
                  <a:cubicBezTo>
                    <a:pt x="9740" y="25260"/>
                    <a:pt x="9838" y="25278"/>
                    <a:pt x="9935" y="25278"/>
                  </a:cubicBezTo>
                  <a:cubicBezTo>
                    <a:pt x="10245" y="25278"/>
                    <a:pt x="10538" y="25092"/>
                    <a:pt x="10660" y="24786"/>
                  </a:cubicBezTo>
                  <a:lnTo>
                    <a:pt x="11437" y="22845"/>
                  </a:lnTo>
                  <a:cubicBezTo>
                    <a:pt x="11871" y="22901"/>
                    <a:pt x="12308" y="22929"/>
                    <a:pt x="12745" y="22929"/>
                  </a:cubicBezTo>
                  <a:cubicBezTo>
                    <a:pt x="13264" y="22929"/>
                    <a:pt x="13784" y="22889"/>
                    <a:pt x="14299" y="22810"/>
                  </a:cubicBezTo>
                  <a:lnTo>
                    <a:pt x="15122" y="24732"/>
                  </a:lnTo>
                  <a:cubicBezTo>
                    <a:pt x="15248" y="25028"/>
                    <a:pt x="15536" y="25206"/>
                    <a:pt x="15839" y="25206"/>
                  </a:cubicBezTo>
                  <a:cubicBezTo>
                    <a:pt x="15943" y="25206"/>
                    <a:pt x="16047" y="25185"/>
                    <a:pt x="16148" y="25142"/>
                  </a:cubicBezTo>
                  <a:lnTo>
                    <a:pt x="19449" y="23728"/>
                  </a:lnTo>
                  <a:cubicBezTo>
                    <a:pt x="19846" y="23558"/>
                    <a:pt x="20030" y="23098"/>
                    <a:pt x="19860" y="22701"/>
                  </a:cubicBezTo>
                  <a:lnTo>
                    <a:pt x="19037" y="20780"/>
                  </a:lnTo>
                  <a:cubicBezTo>
                    <a:pt x="19794" y="20194"/>
                    <a:pt x="20467" y="19503"/>
                    <a:pt x="21034" y="18732"/>
                  </a:cubicBezTo>
                  <a:lnTo>
                    <a:pt x="22975" y="19508"/>
                  </a:lnTo>
                  <a:cubicBezTo>
                    <a:pt x="23070" y="19546"/>
                    <a:pt x="23168" y="19564"/>
                    <a:pt x="23265" y="19564"/>
                  </a:cubicBezTo>
                  <a:cubicBezTo>
                    <a:pt x="23576" y="19564"/>
                    <a:pt x="23869" y="19378"/>
                    <a:pt x="23992" y="19073"/>
                  </a:cubicBezTo>
                  <a:lnTo>
                    <a:pt x="25326" y="15737"/>
                  </a:lnTo>
                  <a:cubicBezTo>
                    <a:pt x="25486" y="15337"/>
                    <a:pt x="25290" y="14882"/>
                    <a:pt x="24890" y="14722"/>
                  </a:cubicBezTo>
                  <a:lnTo>
                    <a:pt x="22948" y="13945"/>
                  </a:lnTo>
                  <a:cubicBezTo>
                    <a:pt x="23071" y="12994"/>
                    <a:pt x="23060" y="12032"/>
                    <a:pt x="22914" y="11084"/>
                  </a:cubicBezTo>
                  <a:lnTo>
                    <a:pt x="24835" y="10261"/>
                  </a:lnTo>
                  <a:cubicBezTo>
                    <a:pt x="25231" y="10091"/>
                    <a:pt x="25415" y="9631"/>
                    <a:pt x="25245" y="9234"/>
                  </a:cubicBezTo>
                  <a:lnTo>
                    <a:pt x="23830" y="5934"/>
                  </a:lnTo>
                  <a:cubicBezTo>
                    <a:pt x="23703" y="5637"/>
                    <a:pt x="23414" y="5459"/>
                    <a:pt x="23111" y="5459"/>
                  </a:cubicBezTo>
                  <a:cubicBezTo>
                    <a:pt x="23008" y="5459"/>
                    <a:pt x="22904" y="5479"/>
                    <a:pt x="22803" y="5522"/>
                  </a:cubicBezTo>
                  <a:lnTo>
                    <a:pt x="20882" y="6347"/>
                  </a:lnTo>
                  <a:cubicBezTo>
                    <a:pt x="20297" y="5588"/>
                    <a:pt x="19607" y="4915"/>
                    <a:pt x="18835" y="4348"/>
                  </a:cubicBezTo>
                  <a:lnTo>
                    <a:pt x="19610" y="2408"/>
                  </a:lnTo>
                  <a:cubicBezTo>
                    <a:pt x="19770" y="2006"/>
                    <a:pt x="19577" y="1551"/>
                    <a:pt x="19175" y="1391"/>
                  </a:cubicBezTo>
                  <a:lnTo>
                    <a:pt x="15841" y="57"/>
                  </a:lnTo>
                  <a:cubicBezTo>
                    <a:pt x="15745" y="19"/>
                    <a:pt x="15647" y="1"/>
                    <a:pt x="15551" y="1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" name="Google Shape;4000;p78">
              <a:extLst>
                <a:ext uri="{FF2B5EF4-FFF2-40B4-BE49-F238E27FC236}">
                  <a16:creationId xmlns:a16="http://schemas.microsoft.com/office/drawing/2014/main" id="{99EEB55E-D8AF-426B-B5D3-FE24B4FE54A1}"/>
                </a:ext>
              </a:extLst>
            </p:cNvPr>
            <p:cNvSpPr/>
            <p:nvPr/>
          </p:nvSpPr>
          <p:spPr>
            <a:xfrm>
              <a:off x="6673425" y="3771400"/>
              <a:ext cx="600850" cy="600800"/>
            </a:xfrm>
            <a:custGeom>
              <a:avLst/>
              <a:gdLst/>
              <a:ahLst/>
              <a:cxnLst/>
              <a:rect l="l" t="t" r="r" b="b"/>
              <a:pathLst>
                <a:path w="24034" h="24032" extrusionOk="0">
                  <a:moveTo>
                    <a:pt x="12017" y="4775"/>
                  </a:moveTo>
                  <a:cubicBezTo>
                    <a:pt x="16016" y="4775"/>
                    <a:pt x="19258" y="8018"/>
                    <a:pt x="19258" y="12017"/>
                  </a:cubicBezTo>
                  <a:cubicBezTo>
                    <a:pt x="19258" y="16015"/>
                    <a:pt x="16016" y="19256"/>
                    <a:pt x="12019" y="19256"/>
                  </a:cubicBezTo>
                  <a:lnTo>
                    <a:pt x="12017" y="19256"/>
                  </a:lnTo>
                  <a:cubicBezTo>
                    <a:pt x="8019" y="19256"/>
                    <a:pt x="4778" y="16015"/>
                    <a:pt x="4778" y="12017"/>
                  </a:cubicBezTo>
                  <a:cubicBezTo>
                    <a:pt x="4778" y="8018"/>
                    <a:pt x="8019" y="4775"/>
                    <a:pt x="12017" y="4775"/>
                  </a:cubicBezTo>
                  <a:close/>
                  <a:moveTo>
                    <a:pt x="10336" y="0"/>
                  </a:moveTo>
                  <a:cubicBezTo>
                    <a:pt x="9932" y="0"/>
                    <a:pt x="9604" y="327"/>
                    <a:pt x="9604" y="732"/>
                  </a:cubicBezTo>
                  <a:lnTo>
                    <a:pt x="9604" y="2689"/>
                  </a:lnTo>
                  <a:cubicBezTo>
                    <a:pt x="8734" y="2913"/>
                    <a:pt x="7902" y="3259"/>
                    <a:pt x="7128" y="3714"/>
                  </a:cubicBezTo>
                  <a:lnTo>
                    <a:pt x="5745" y="2330"/>
                  </a:lnTo>
                  <a:cubicBezTo>
                    <a:pt x="5602" y="2187"/>
                    <a:pt x="5415" y="2115"/>
                    <a:pt x="5228" y="2115"/>
                  </a:cubicBezTo>
                  <a:cubicBezTo>
                    <a:pt x="5040" y="2115"/>
                    <a:pt x="4853" y="2187"/>
                    <a:pt x="4710" y="2330"/>
                  </a:cubicBezTo>
                  <a:lnTo>
                    <a:pt x="2332" y="4708"/>
                  </a:lnTo>
                  <a:cubicBezTo>
                    <a:pt x="2046" y="4995"/>
                    <a:pt x="2046" y="5457"/>
                    <a:pt x="2332" y="5744"/>
                  </a:cubicBezTo>
                  <a:lnTo>
                    <a:pt x="3716" y="7128"/>
                  </a:lnTo>
                  <a:cubicBezTo>
                    <a:pt x="3260" y="7900"/>
                    <a:pt x="2915" y="8734"/>
                    <a:pt x="2691" y="9602"/>
                  </a:cubicBezTo>
                  <a:lnTo>
                    <a:pt x="734" y="9602"/>
                  </a:lnTo>
                  <a:cubicBezTo>
                    <a:pt x="329" y="9602"/>
                    <a:pt x="1" y="9930"/>
                    <a:pt x="1" y="10335"/>
                  </a:cubicBezTo>
                  <a:lnTo>
                    <a:pt x="1" y="13698"/>
                  </a:lnTo>
                  <a:cubicBezTo>
                    <a:pt x="1" y="14101"/>
                    <a:pt x="329" y="14430"/>
                    <a:pt x="734" y="14430"/>
                  </a:cubicBezTo>
                  <a:lnTo>
                    <a:pt x="2691" y="14430"/>
                  </a:lnTo>
                  <a:cubicBezTo>
                    <a:pt x="2915" y="15298"/>
                    <a:pt x="3260" y="16132"/>
                    <a:pt x="3716" y="16904"/>
                  </a:cubicBezTo>
                  <a:lnTo>
                    <a:pt x="2332" y="18289"/>
                  </a:lnTo>
                  <a:cubicBezTo>
                    <a:pt x="2046" y="18574"/>
                    <a:pt x="2046" y="19038"/>
                    <a:pt x="2332" y="19323"/>
                  </a:cubicBezTo>
                  <a:lnTo>
                    <a:pt x="4710" y="21701"/>
                  </a:lnTo>
                  <a:cubicBezTo>
                    <a:pt x="4853" y="21845"/>
                    <a:pt x="5040" y="21916"/>
                    <a:pt x="5228" y="21916"/>
                  </a:cubicBezTo>
                  <a:cubicBezTo>
                    <a:pt x="5415" y="21916"/>
                    <a:pt x="5602" y="21845"/>
                    <a:pt x="5745" y="21701"/>
                  </a:cubicBezTo>
                  <a:lnTo>
                    <a:pt x="7128" y="20318"/>
                  </a:lnTo>
                  <a:cubicBezTo>
                    <a:pt x="7902" y="20774"/>
                    <a:pt x="8736" y="21118"/>
                    <a:pt x="9604" y="21343"/>
                  </a:cubicBezTo>
                  <a:lnTo>
                    <a:pt x="9604" y="23299"/>
                  </a:lnTo>
                  <a:cubicBezTo>
                    <a:pt x="9604" y="23705"/>
                    <a:pt x="9932" y="24031"/>
                    <a:pt x="10336" y="24031"/>
                  </a:cubicBezTo>
                  <a:lnTo>
                    <a:pt x="13699" y="24031"/>
                  </a:lnTo>
                  <a:cubicBezTo>
                    <a:pt x="14104" y="24031"/>
                    <a:pt x="14432" y="23705"/>
                    <a:pt x="14432" y="23299"/>
                  </a:cubicBezTo>
                  <a:lnTo>
                    <a:pt x="14432" y="21343"/>
                  </a:lnTo>
                  <a:cubicBezTo>
                    <a:pt x="15300" y="21118"/>
                    <a:pt x="16134" y="20773"/>
                    <a:pt x="16906" y="20318"/>
                  </a:cubicBezTo>
                  <a:lnTo>
                    <a:pt x="18290" y="21701"/>
                  </a:lnTo>
                  <a:cubicBezTo>
                    <a:pt x="18433" y="21844"/>
                    <a:pt x="18620" y="21915"/>
                    <a:pt x="18808" y="21915"/>
                  </a:cubicBezTo>
                  <a:cubicBezTo>
                    <a:pt x="18995" y="21915"/>
                    <a:pt x="19182" y="21844"/>
                    <a:pt x="19326" y="21701"/>
                  </a:cubicBezTo>
                  <a:lnTo>
                    <a:pt x="21704" y="19323"/>
                  </a:lnTo>
                  <a:cubicBezTo>
                    <a:pt x="21989" y="19037"/>
                    <a:pt x="21989" y="18574"/>
                    <a:pt x="21704" y="18287"/>
                  </a:cubicBezTo>
                  <a:lnTo>
                    <a:pt x="20320" y="16904"/>
                  </a:lnTo>
                  <a:cubicBezTo>
                    <a:pt x="20775" y="16130"/>
                    <a:pt x="21121" y="15298"/>
                    <a:pt x="21345" y="14430"/>
                  </a:cubicBezTo>
                  <a:lnTo>
                    <a:pt x="23302" y="14430"/>
                  </a:lnTo>
                  <a:cubicBezTo>
                    <a:pt x="23705" y="14430"/>
                    <a:pt x="24034" y="14101"/>
                    <a:pt x="24034" y="13696"/>
                  </a:cubicBezTo>
                  <a:lnTo>
                    <a:pt x="24034" y="10334"/>
                  </a:lnTo>
                  <a:cubicBezTo>
                    <a:pt x="24034" y="9930"/>
                    <a:pt x="23705" y="9602"/>
                    <a:pt x="23302" y="9602"/>
                  </a:cubicBezTo>
                  <a:lnTo>
                    <a:pt x="21343" y="9602"/>
                  </a:lnTo>
                  <a:cubicBezTo>
                    <a:pt x="21121" y="8734"/>
                    <a:pt x="20775" y="7900"/>
                    <a:pt x="20320" y="7128"/>
                  </a:cubicBezTo>
                  <a:lnTo>
                    <a:pt x="21704" y="5744"/>
                  </a:lnTo>
                  <a:cubicBezTo>
                    <a:pt x="21989" y="5457"/>
                    <a:pt x="21989" y="4995"/>
                    <a:pt x="21704" y="4708"/>
                  </a:cubicBezTo>
                  <a:lnTo>
                    <a:pt x="19326" y="2330"/>
                  </a:lnTo>
                  <a:cubicBezTo>
                    <a:pt x="19182" y="2187"/>
                    <a:pt x="18995" y="2115"/>
                    <a:pt x="18808" y="2115"/>
                  </a:cubicBezTo>
                  <a:cubicBezTo>
                    <a:pt x="18620" y="2115"/>
                    <a:pt x="18433" y="2187"/>
                    <a:pt x="18290" y="2330"/>
                  </a:cubicBezTo>
                  <a:lnTo>
                    <a:pt x="16906" y="3714"/>
                  </a:lnTo>
                  <a:cubicBezTo>
                    <a:pt x="16133" y="3259"/>
                    <a:pt x="15300" y="2913"/>
                    <a:pt x="14430" y="2689"/>
                  </a:cubicBezTo>
                  <a:lnTo>
                    <a:pt x="14430" y="732"/>
                  </a:lnTo>
                  <a:cubicBezTo>
                    <a:pt x="14430" y="327"/>
                    <a:pt x="14104" y="0"/>
                    <a:pt x="13699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" name="Google Shape;4001;p78">
              <a:extLst>
                <a:ext uri="{FF2B5EF4-FFF2-40B4-BE49-F238E27FC236}">
                  <a16:creationId xmlns:a16="http://schemas.microsoft.com/office/drawing/2014/main" id="{3163025E-4FC7-4817-8D1D-DA1BB9FB3136}"/>
                </a:ext>
              </a:extLst>
            </p:cNvPr>
            <p:cNvSpPr/>
            <p:nvPr/>
          </p:nvSpPr>
          <p:spPr>
            <a:xfrm>
              <a:off x="6073050" y="3509700"/>
              <a:ext cx="641725" cy="636800"/>
            </a:xfrm>
            <a:custGeom>
              <a:avLst/>
              <a:gdLst/>
              <a:ahLst/>
              <a:cxnLst/>
              <a:rect l="l" t="t" r="r" b="b"/>
              <a:pathLst>
                <a:path w="25669" h="25472" extrusionOk="0">
                  <a:moveTo>
                    <a:pt x="12840" y="5002"/>
                  </a:moveTo>
                  <a:cubicBezTo>
                    <a:pt x="13949" y="5002"/>
                    <a:pt x="15075" y="5242"/>
                    <a:pt x="16144" y="5747"/>
                  </a:cubicBezTo>
                  <a:cubicBezTo>
                    <a:pt x="20003" y="7575"/>
                    <a:pt x="21651" y="12185"/>
                    <a:pt x="19822" y="16044"/>
                  </a:cubicBezTo>
                  <a:cubicBezTo>
                    <a:pt x="18501" y="18836"/>
                    <a:pt x="15726" y="20470"/>
                    <a:pt x="12830" y="20470"/>
                  </a:cubicBezTo>
                  <a:cubicBezTo>
                    <a:pt x="11721" y="20470"/>
                    <a:pt x="10595" y="20230"/>
                    <a:pt x="9525" y="19724"/>
                  </a:cubicBezTo>
                  <a:cubicBezTo>
                    <a:pt x="5666" y="17897"/>
                    <a:pt x="4018" y="13286"/>
                    <a:pt x="5845" y="9427"/>
                  </a:cubicBezTo>
                  <a:cubicBezTo>
                    <a:pt x="7167" y="6636"/>
                    <a:pt x="9944" y="5002"/>
                    <a:pt x="12840" y="5002"/>
                  </a:cubicBezTo>
                  <a:close/>
                  <a:moveTo>
                    <a:pt x="10471" y="1"/>
                  </a:moveTo>
                  <a:cubicBezTo>
                    <a:pt x="10383" y="1"/>
                    <a:pt x="10294" y="16"/>
                    <a:pt x="10208" y="47"/>
                  </a:cubicBezTo>
                  <a:lnTo>
                    <a:pt x="6824" y="1256"/>
                  </a:lnTo>
                  <a:cubicBezTo>
                    <a:pt x="6417" y="1401"/>
                    <a:pt x="6206" y="1848"/>
                    <a:pt x="6351" y="2255"/>
                  </a:cubicBezTo>
                  <a:lnTo>
                    <a:pt x="7054" y="4223"/>
                  </a:lnTo>
                  <a:cubicBezTo>
                    <a:pt x="6262" y="4761"/>
                    <a:pt x="5548" y="5408"/>
                    <a:pt x="4934" y="6145"/>
                  </a:cubicBezTo>
                  <a:lnTo>
                    <a:pt x="3045" y="5249"/>
                  </a:lnTo>
                  <a:cubicBezTo>
                    <a:pt x="2937" y="5199"/>
                    <a:pt x="2823" y="5174"/>
                    <a:pt x="2711" y="5174"/>
                  </a:cubicBezTo>
                  <a:cubicBezTo>
                    <a:pt x="2418" y="5174"/>
                    <a:pt x="2137" y="5340"/>
                    <a:pt x="2004" y="5623"/>
                  </a:cubicBezTo>
                  <a:lnTo>
                    <a:pt x="467" y="8868"/>
                  </a:lnTo>
                  <a:cubicBezTo>
                    <a:pt x="282" y="9259"/>
                    <a:pt x="449" y="9725"/>
                    <a:pt x="840" y="9909"/>
                  </a:cubicBezTo>
                  <a:lnTo>
                    <a:pt x="2729" y="10804"/>
                  </a:lnTo>
                  <a:cubicBezTo>
                    <a:pt x="2548" y="11744"/>
                    <a:pt x="2500" y="12707"/>
                    <a:pt x="2587" y="13661"/>
                  </a:cubicBezTo>
                  <a:lnTo>
                    <a:pt x="619" y="14364"/>
                  </a:lnTo>
                  <a:cubicBezTo>
                    <a:pt x="212" y="14510"/>
                    <a:pt x="1" y="14957"/>
                    <a:pt x="145" y="15363"/>
                  </a:cubicBezTo>
                  <a:lnTo>
                    <a:pt x="1354" y="18747"/>
                  </a:lnTo>
                  <a:cubicBezTo>
                    <a:pt x="1467" y="19067"/>
                    <a:pt x="1768" y="19265"/>
                    <a:pt x="2089" y="19265"/>
                  </a:cubicBezTo>
                  <a:cubicBezTo>
                    <a:pt x="2177" y="19265"/>
                    <a:pt x="2266" y="19251"/>
                    <a:pt x="2353" y="19219"/>
                  </a:cubicBezTo>
                  <a:lnTo>
                    <a:pt x="4321" y="18516"/>
                  </a:lnTo>
                  <a:cubicBezTo>
                    <a:pt x="4859" y="19309"/>
                    <a:pt x="5506" y="20023"/>
                    <a:pt x="6243" y="20637"/>
                  </a:cubicBezTo>
                  <a:lnTo>
                    <a:pt x="5347" y="22526"/>
                  </a:lnTo>
                  <a:cubicBezTo>
                    <a:pt x="5163" y="22917"/>
                    <a:pt x="5330" y="23383"/>
                    <a:pt x="5721" y="23567"/>
                  </a:cubicBezTo>
                  <a:lnTo>
                    <a:pt x="8966" y="25104"/>
                  </a:lnTo>
                  <a:cubicBezTo>
                    <a:pt x="9074" y="25155"/>
                    <a:pt x="9188" y="25179"/>
                    <a:pt x="9300" y="25179"/>
                  </a:cubicBezTo>
                  <a:cubicBezTo>
                    <a:pt x="9593" y="25179"/>
                    <a:pt x="9874" y="25014"/>
                    <a:pt x="10007" y="24731"/>
                  </a:cubicBezTo>
                  <a:lnTo>
                    <a:pt x="10902" y="22842"/>
                  </a:lnTo>
                  <a:cubicBezTo>
                    <a:pt x="11540" y="22964"/>
                    <a:pt x="12187" y="23026"/>
                    <a:pt x="12836" y="23026"/>
                  </a:cubicBezTo>
                  <a:cubicBezTo>
                    <a:pt x="13144" y="23026"/>
                    <a:pt x="13452" y="23012"/>
                    <a:pt x="13759" y="22984"/>
                  </a:cubicBezTo>
                  <a:lnTo>
                    <a:pt x="14462" y="24952"/>
                  </a:lnTo>
                  <a:cubicBezTo>
                    <a:pt x="14577" y="25272"/>
                    <a:pt x="14878" y="25471"/>
                    <a:pt x="15200" y="25471"/>
                  </a:cubicBezTo>
                  <a:cubicBezTo>
                    <a:pt x="15286" y="25471"/>
                    <a:pt x="15375" y="25457"/>
                    <a:pt x="15461" y="25426"/>
                  </a:cubicBezTo>
                  <a:lnTo>
                    <a:pt x="18845" y="24217"/>
                  </a:lnTo>
                  <a:cubicBezTo>
                    <a:pt x="19252" y="24071"/>
                    <a:pt x="19463" y="23625"/>
                    <a:pt x="19318" y="23218"/>
                  </a:cubicBezTo>
                  <a:lnTo>
                    <a:pt x="18615" y="21250"/>
                  </a:lnTo>
                  <a:cubicBezTo>
                    <a:pt x="19407" y="20712"/>
                    <a:pt x="20121" y="20065"/>
                    <a:pt x="20735" y="19328"/>
                  </a:cubicBezTo>
                  <a:lnTo>
                    <a:pt x="22624" y="20223"/>
                  </a:lnTo>
                  <a:cubicBezTo>
                    <a:pt x="22732" y="20274"/>
                    <a:pt x="22846" y="20298"/>
                    <a:pt x="22958" y="20298"/>
                  </a:cubicBezTo>
                  <a:cubicBezTo>
                    <a:pt x="23251" y="20298"/>
                    <a:pt x="23532" y="20133"/>
                    <a:pt x="23665" y="19850"/>
                  </a:cubicBezTo>
                  <a:lnTo>
                    <a:pt x="25202" y="16604"/>
                  </a:lnTo>
                  <a:cubicBezTo>
                    <a:pt x="25387" y="16214"/>
                    <a:pt x="25220" y="15748"/>
                    <a:pt x="24829" y="15564"/>
                  </a:cubicBezTo>
                  <a:lnTo>
                    <a:pt x="22940" y="14668"/>
                  </a:lnTo>
                  <a:cubicBezTo>
                    <a:pt x="23121" y="13727"/>
                    <a:pt x="23169" y="12766"/>
                    <a:pt x="23082" y="11812"/>
                  </a:cubicBezTo>
                  <a:lnTo>
                    <a:pt x="25050" y="11107"/>
                  </a:lnTo>
                  <a:cubicBezTo>
                    <a:pt x="25457" y="10963"/>
                    <a:pt x="25668" y="10515"/>
                    <a:pt x="25523" y="10108"/>
                  </a:cubicBezTo>
                  <a:lnTo>
                    <a:pt x="24315" y="6726"/>
                  </a:lnTo>
                  <a:cubicBezTo>
                    <a:pt x="24201" y="6406"/>
                    <a:pt x="23898" y="6207"/>
                    <a:pt x="23577" y="6207"/>
                  </a:cubicBezTo>
                  <a:cubicBezTo>
                    <a:pt x="23491" y="6207"/>
                    <a:pt x="23402" y="6221"/>
                    <a:pt x="23316" y="6252"/>
                  </a:cubicBezTo>
                  <a:lnTo>
                    <a:pt x="21348" y="6956"/>
                  </a:lnTo>
                  <a:cubicBezTo>
                    <a:pt x="20810" y="6162"/>
                    <a:pt x="20163" y="5450"/>
                    <a:pt x="19426" y="4836"/>
                  </a:cubicBezTo>
                  <a:lnTo>
                    <a:pt x="20320" y="2947"/>
                  </a:lnTo>
                  <a:cubicBezTo>
                    <a:pt x="20506" y="2556"/>
                    <a:pt x="20339" y="2090"/>
                    <a:pt x="19948" y="1906"/>
                  </a:cubicBezTo>
                  <a:lnTo>
                    <a:pt x="16703" y="369"/>
                  </a:lnTo>
                  <a:cubicBezTo>
                    <a:pt x="16595" y="318"/>
                    <a:pt x="16481" y="294"/>
                    <a:pt x="16369" y="294"/>
                  </a:cubicBezTo>
                  <a:cubicBezTo>
                    <a:pt x="16076" y="294"/>
                    <a:pt x="15795" y="459"/>
                    <a:pt x="15662" y="742"/>
                  </a:cubicBezTo>
                  <a:lnTo>
                    <a:pt x="14767" y="2631"/>
                  </a:lnTo>
                  <a:cubicBezTo>
                    <a:pt x="14130" y="2508"/>
                    <a:pt x="13485" y="2447"/>
                    <a:pt x="12839" y="2447"/>
                  </a:cubicBezTo>
                  <a:cubicBezTo>
                    <a:pt x="12529" y="2447"/>
                    <a:pt x="12219" y="2461"/>
                    <a:pt x="11910" y="2489"/>
                  </a:cubicBezTo>
                  <a:lnTo>
                    <a:pt x="11207" y="521"/>
                  </a:lnTo>
                  <a:cubicBezTo>
                    <a:pt x="11092" y="200"/>
                    <a:pt x="10791" y="1"/>
                    <a:pt x="10471" y="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" name="Google Shape;4002;p78">
              <a:extLst>
                <a:ext uri="{FF2B5EF4-FFF2-40B4-BE49-F238E27FC236}">
                  <a16:creationId xmlns:a16="http://schemas.microsoft.com/office/drawing/2014/main" id="{0F1E1454-1E93-4175-B740-79AD59C9FF84}"/>
                </a:ext>
              </a:extLst>
            </p:cNvPr>
            <p:cNvSpPr/>
            <p:nvPr/>
          </p:nvSpPr>
          <p:spPr>
            <a:xfrm>
              <a:off x="6124575" y="2917775"/>
              <a:ext cx="572575" cy="572525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" name="Google Shape;4003;p78">
              <a:extLst>
                <a:ext uri="{FF2B5EF4-FFF2-40B4-BE49-F238E27FC236}">
                  <a16:creationId xmlns:a16="http://schemas.microsoft.com/office/drawing/2014/main" id="{3C3F62FB-14B3-45C8-B8FE-2EAC5AA9925B}"/>
                </a:ext>
              </a:extLst>
            </p:cNvPr>
            <p:cNvSpPr/>
            <p:nvPr/>
          </p:nvSpPr>
          <p:spPr>
            <a:xfrm>
              <a:off x="6459975" y="2867300"/>
              <a:ext cx="101300" cy="50500"/>
            </a:xfrm>
            <a:custGeom>
              <a:avLst/>
              <a:gdLst/>
              <a:ahLst/>
              <a:cxnLst/>
              <a:rect l="l" t="t" r="r" b="b"/>
              <a:pathLst>
                <a:path w="4052" h="2020" extrusionOk="0">
                  <a:moveTo>
                    <a:pt x="272" y="1"/>
                  </a:moveTo>
                  <a:cubicBezTo>
                    <a:pt x="157" y="1"/>
                    <a:pt x="54" y="82"/>
                    <a:pt x="29" y="200"/>
                  </a:cubicBezTo>
                  <a:cubicBezTo>
                    <a:pt x="0" y="338"/>
                    <a:pt x="87" y="474"/>
                    <a:pt x="225" y="507"/>
                  </a:cubicBezTo>
                  <a:cubicBezTo>
                    <a:pt x="1077" y="719"/>
                    <a:pt x="1895" y="1049"/>
                    <a:pt x="2657" y="1486"/>
                  </a:cubicBezTo>
                  <a:lnTo>
                    <a:pt x="2505" y="1740"/>
                  </a:lnTo>
                  <a:cubicBezTo>
                    <a:pt x="2459" y="1819"/>
                    <a:pt x="2511" y="1918"/>
                    <a:pt x="2603" y="1926"/>
                  </a:cubicBezTo>
                  <a:lnTo>
                    <a:pt x="3887" y="2019"/>
                  </a:lnTo>
                  <a:cubicBezTo>
                    <a:pt x="3890" y="2019"/>
                    <a:pt x="3893" y="2019"/>
                    <a:pt x="3895" y="2019"/>
                  </a:cubicBezTo>
                  <a:cubicBezTo>
                    <a:pt x="3991" y="2019"/>
                    <a:pt x="4052" y="1913"/>
                    <a:pt x="3999" y="1830"/>
                  </a:cubicBezTo>
                  <a:lnTo>
                    <a:pt x="3302" y="746"/>
                  </a:lnTo>
                  <a:cubicBezTo>
                    <a:pt x="3278" y="709"/>
                    <a:pt x="3239" y="690"/>
                    <a:pt x="3200" y="690"/>
                  </a:cubicBezTo>
                  <a:cubicBezTo>
                    <a:pt x="3159" y="690"/>
                    <a:pt x="3118" y="711"/>
                    <a:pt x="3094" y="751"/>
                  </a:cubicBezTo>
                  <a:lnTo>
                    <a:pt x="2917" y="1047"/>
                  </a:lnTo>
                  <a:cubicBezTo>
                    <a:pt x="2108" y="581"/>
                    <a:pt x="1237" y="230"/>
                    <a:pt x="330" y="8"/>
                  </a:cubicBezTo>
                  <a:cubicBezTo>
                    <a:pt x="311" y="3"/>
                    <a:pt x="291" y="1"/>
                    <a:pt x="27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" name="Google Shape;4004;p78">
              <a:extLst>
                <a:ext uri="{FF2B5EF4-FFF2-40B4-BE49-F238E27FC236}">
                  <a16:creationId xmlns:a16="http://schemas.microsoft.com/office/drawing/2014/main" id="{FF3E16CF-4440-4EC6-BF27-76CB1C221409}"/>
                </a:ext>
              </a:extLst>
            </p:cNvPr>
            <p:cNvSpPr/>
            <p:nvPr/>
          </p:nvSpPr>
          <p:spPr>
            <a:xfrm>
              <a:off x="6389025" y="2860025"/>
              <a:ext cx="63100" cy="15700"/>
            </a:xfrm>
            <a:custGeom>
              <a:avLst/>
              <a:gdLst/>
              <a:ahLst/>
              <a:cxnLst/>
              <a:rect l="l" t="t" r="r" b="b"/>
              <a:pathLst>
                <a:path w="2524" h="628" extrusionOk="0">
                  <a:moveTo>
                    <a:pt x="787" y="1"/>
                  </a:moveTo>
                  <a:cubicBezTo>
                    <a:pt x="605" y="1"/>
                    <a:pt x="424" y="7"/>
                    <a:pt x="241" y="19"/>
                  </a:cubicBezTo>
                  <a:cubicBezTo>
                    <a:pt x="103" y="31"/>
                    <a:pt x="1" y="153"/>
                    <a:pt x="11" y="291"/>
                  </a:cubicBezTo>
                  <a:cubicBezTo>
                    <a:pt x="20" y="425"/>
                    <a:pt x="132" y="528"/>
                    <a:pt x="263" y="528"/>
                  </a:cubicBezTo>
                  <a:cubicBezTo>
                    <a:pt x="268" y="528"/>
                    <a:pt x="273" y="528"/>
                    <a:pt x="278" y="528"/>
                  </a:cubicBezTo>
                  <a:cubicBezTo>
                    <a:pt x="448" y="518"/>
                    <a:pt x="617" y="512"/>
                    <a:pt x="787" y="512"/>
                  </a:cubicBezTo>
                  <a:cubicBezTo>
                    <a:pt x="1261" y="512"/>
                    <a:pt x="1734" y="550"/>
                    <a:pt x="2203" y="624"/>
                  </a:cubicBezTo>
                  <a:cubicBezTo>
                    <a:pt x="2217" y="626"/>
                    <a:pt x="2231" y="627"/>
                    <a:pt x="2245" y="627"/>
                  </a:cubicBezTo>
                  <a:cubicBezTo>
                    <a:pt x="2363" y="627"/>
                    <a:pt x="2470" y="544"/>
                    <a:pt x="2494" y="424"/>
                  </a:cubicBezTo>
                  <a:cubicBezTo>
                    <a:pt x="2523" y="283"/>
                    <a:pt x="2430" y="145"/>
                    <a:pt x="2288" y="121"/>
                  </a:cubicBezTo>
                  <a:cubicBezTo>
                    <a:pt x="1791" y="43"/>
                    <a:pt x="1288" y="3"/>
                    <a:pt x="787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" name="Google Shape;4005;p78">
              <a:extLst>
                <a:ext uri="{FF2B5EF4-FFF2-40B4-BE49-F238E27FC236}">
                  <a16:creationId xmlns:a16="http://schemas.microsoft.com/office/drawing/2014/main" id="{D14EF062-B8CB-4119-BC4B-C9B031974127}"/>
                </a:ext>
              </a:extLst>
            </p:cNvPr>
            <p:cNvSpPr/>
            <p:nvPr/>
          </p:nvSpPr>
          <p:spPr>
            <a:xfrm>
              <a:off x="6279750" y="2879875"/>
              <a:ext cx="39600" cy="26000"/>
            </a:xfrm>
            <a:custGeom>
              <a:avLst/>
              <a:gdLst/>
              <a:ahLst/>
              <a:cxnLst/>
              <a:rect l="l" t="t" r="r" b="b"/>
              <a:pathLst>
                <a:path w="1584" h="1040" extrusionOk="0">
                  <a:moveTo>
                    <a:pt x="1330" y="1"/>
                  </a:moveTo>
                  <a:cubicBezTo>
                    <a:pt x="1303" y="1"/>
                    <a:pt x="1276" y="6"/>
                    <a:pt x="1249" y="17"/>
                  </a:cubicBezTo>
                  <a:cubicBezTo>
                    <a:pt x="878" y="174"/>
                    <a:pt x="518" y="355"/>
                    <a:pt x="168" y="557"/>
                  </a:cubicBezTo>
                  <a:cubicBezTo>
                    <a:pt x="58" y="621"/>
                    <a:pt x="0" y="757"/>
                    <a:pt x="47" y="876"/>
                  </a:cubicBezTo>
                  <a:cubicBezTo>
                    <a:pt x="86" y="979"/>
                    <a:pt x="183" y="1040"/>
                    <a:pt x="284" y="1040"/>
                  </a:cubicBezTo>
                  <a:cubicBezTo>
                    <a:pt x="327" y="1040"/>
                    <a:pt x="371" y="1029"/>
                    <a:pt x="412" y="1005"/>
                  </a:cubicBezTo>
                  <a:cubicBezTo>
                    <a:pt x="727" y="823"/>
                    <a:pt x="1054" y="658"/>
                    <a:pt x="1389" y="512"/>
                  </a:cubicBezTo>
                  <a:cubicBezTo>
                    <a:pt x="1518" y="458"/>
                    <a:pt x="1584" y="312"/>
                    <a:pt x="1538" y="177"/>
                  </a:cubicBezTo>
                  <a:lnTo>
                    <a:pt x="1525" y="141"/>
                  </a:lnTo>
                  <a:cubicBezTo>
                    <a:pt x="1496" y="54"/>
                    <a:pt x="1415" y="1"/>
                    <a:pt x="1330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" name="Google Shape;4006;p78">
              <a:extLst>
                <a:ext uri="{FF2B5EF4-FFF2-40B4-BE49-F238E27FC236}">
                  <a16:creationId xmlns:a16="http://schemas.microsoft.com/office/drawing/2014/main" id="{9718167B-CE1D-4761-ABCB-583E2CF8E3E1}"/>
                </a:ext>
              </a:extLst>
            </p:cNvPr>
            <p:cNvSpPr/>
            <p:nvPr/>
          </p:nvSpPr>
          <p:spPr>
            <a:xfrm>
              <a:off x="6325825" y="2862750"/>
              <a:ext cx="54425" cy="22400"/>
            </a:xfrm>
            <a:custGeom>
              <a:avLst/>
              <a:gdLst/>
              <a:ahLst/>
              <a:cxnLst/>
              <a:rect l="l" t="t" r="r" b="b"/>
              <a:pathLst>
                <a:path w="2177" h="896" extrusionOk="0">
                  <a:moveTo>
                    <a:pt x="1906" y="0"/>
                  </a:moveTo>
                  <a:cubicBezTo>
                    <a:pt x="1894" y="0"/>
                    <a:pt x="1883" y="1"/>
                    <a:pt x="1871" y="2"/>
                  </a:cubicBezTo>
                  <a:cubicBezTo>
                    <a:pt x="1306" y="87"/>
                    <a:pt x="748" y="220"/>
                    <a:pt x="205" y="400"/>
                  </a:cubicBezTo>
                  <a:cubicBezTo>
                    <a:pt x="71" y="444"/>
                    <a:pt x="0" y="590"/>
                    <a:pt x="47" y="725"/>
                  </a:cubicBezTo>
                  <a:cubicBezTo>
                    <a:pt x="84" y="829"/>
                    <a:pt x="183" y="895"/>
                    <a:pt x="288" y="895"/>
                  </a:cubicBezTo>
                  <a:cubicBezTo>
                    <a:pt x="316" y="895"/>
                    <a:pt x="343" y="891"/>
                    <a:pt x="370" y="882"/>
                  </a:cubicBezTo>
                  <a:cubicBezTo>
                    <a:pt x="883" y="712"/>
                    <a:pt x="1408" y="587"/>
                    <a:pt x="1941" y="507"/>
                  </a:cubicBezTo>
                  <a:cubicBezTo>
                    <a:pt x="2081" y="488"/>
                    <a:pt x="2177" y="360"/>
                    <a:pt x="2157" y="220"/>
                  </a:cubicBezTo>
                  <a:cubicBezTo>
                    <a:pt x="2140" y="93"/>
                    <a:pt x="2031" y="0"/>
                    <a:pt x="1906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" name="Google Shape;4007;p78">
              <a:extLst>
                <a:ext uri="{FF2B5EF4-FFF2-40B4-BE49-F238E27FC236}">
                  <a16:creationId xmlns:a16="http://schemas.microsoft.com/office/drawing/2014/main" id="{544DE1CB-CBD8-4E21-872C-B8EF0CE12AFF}"/>
                </a:ext>
              </a:extLst>
            </p:cNvPr>
            <p:cNvSpPr/>
            <p:nvPr/>
          </p:nvSpPr>
          <p:spPr>
            <a:xfrm>
              <a:off x="7023725" y="3061400"/>
              <a:ext cx="101300" cy="50475"/>
            </a:xfrm>
            <a:custGeom>
              <a:avLst/>
              <a:gdLst/>
              <a:ahLst/>
              <a:cxnLst/>
              <a:rect l="l" t="t" r="r" b="b"/>
              <a:pathLst>
                <a:path w="4052" h="2019" extrusionOk="0">
                  <a:moveTo>
                    <a:pt x="273" y="0"/>
                  </a:moveTo>
                  <a:cubicBezTo>
                    <a:pt x="158" y="0"/>
                    <a:pt x="53" y="81"/>
                    <a:pt x="29" y="199"/>
                  </a:cubicBezTo>
                  <a:cubicBezTo>
                    <a:pt x="0" y="339"/>
                    <a:pt x="87" y="475"/>
                    <a:pt x="225" y="507"/>
                  </a:cubicBezTo>
                  <a:cubicBezTo>
                    <a:pt x="1077" y="720"/>
                    <a:pt x="1895" y="1048"/>
                    <a:pt x="2655" y="1487"/>
                  </a:cubicBezTo>
                  <a:lnTo>
                    <a:pt x="2505" y="1740"/>
                  </a:lnTo>
                  <a:cubicBezTo>
                    <a:pt x="2459" y="1818"/>
                    <a:pt x="2511" y="1919"/>
                    <a:pt x="2603" y="1925"/>
                  </a:cubicBezTo>
                  <a:lnTo>
                    <a:pt x="3885" y="2018"/>
                  </a:lnTo>
                  <a:cubicBezTo>
                    <a:pt x="3889" y="2019"/>
                    <a:pt x="3892" y="2019"/>
                    <a:pt x="3896" y="2019"/>
                  </a:cubicBezTo>
                  <a:cubicBezTo>
                    <a:pt x="3991" y="2019"/>
                    <a:pt x="4052" y="1911"/>
                    <a:pt x="3999" y="1829"/>
                  </a:cubicBezTo>
                  <a:lnTo>
                    <a:pt x="3302" y="747"/>
                  </a:lnTo>
                  <a:cubicBezTo>
                    <a:pt x="3278" y="709"/>
                    <a:pt x="3238" y="690"/>
                    <a:pt x="3198" y="690"/>
                  </a:cubicBezTo>
                  <a:cubicBezTo>
                    <a:pt x="3157" y="690"/>
                    <a:pt x="3116" y="710"/>
                    <a:pt x="3093" y="750"/>
                  </a:cubicBezTo>
                  <a:lnTo>
                    <a:pt x="2917" y="1048"/>
                  </a:lnTo>
                  <a:cubicBezTo>
                    <a:pt x="2108" y="582"/>
                    <a:pt x="1237" y="231"/>
                    <a:pt x="330" y="7"/>
                  </a:cubicBezTo>
                  <a:cubicBezTo>
                    <a:pt x="311" y="3"/>
                    <a:pt x="292" y="0"/>
                    <a:pt x="273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" name="Google Shape;4008;p78">
              <a:extLst>
                <a:ext uri="{FF2B5EF4-FFF2-40B4-BE49-F238E27FC236}">
                  <a16:creationId xmlns:a16="http://schemas.microsoft.com/office/drawing/2014/main" id="{77D52EBF-0F04-4398-AD8F-5A012106CCA5}"/>
                </a:ext>
              </a:extLst>
            </p:cNvPr>
            <p:cNvSpPr/>
            <p:nvPr/>
          </p:nvSpPr>
          <p:spPr>
            <a:xfrm>
              <a:off x="6952750" y="3054150"/>
              <a:ext cx="63100" cy="15650"/>
            </a:xfrm>
            <a:custGeom>
              <a:avLst/>
              <a:gdLst/>
              <a:ahLst/>
              <a:cxnLst/>
              <a:rect l="l" t="t" r="r" b="b"/>
              <a:pathLst>
                <a:path w="2524" h="626" extrusionOk="0">
                  <a:moveTo>
                    <a:pt x="787" y="1"/>
                  </a:moveTo>
                  <a:cubicBezTo>
                    <a:pt x="606" y="1"/>
                    <a:pt x="423" y="7"/>
                    <a:pt x="242" y="18"/>
                  </a:cubicBezTo>
                  <a:cubicBezTo>
                    <a:pt x="104" y="31"/>
                    <a:pt x="0" y="151"/>
                    <a:pt x="10" y="291"/>
                  </a:cubicBezTo>
                  <a:cubicBezTo>
                    <a:pt x="21" y="425"/>
                    <a:pt x="131" y="526"/>
                    <a:pt x="264" y="526"/>
                  </a:cubicBezTo>
                  <a:cubicBezTo>
                    <a:pt x="269" y="526"/>
                    <a:pt x="274" y="526"/>
                    <a:pt x="279" y="526"/>
                  </a:cubicBezTo>
                  <a:cubicBezTo>
                    <a:pt x="447" y="516"/>
                    <a:pt x="617" y="510"/>
                    <a:pt x="787" y="510"/>
                  </a:cubicBezTo>
                  <a:cubicBezTo>
                    <a:pt x="1261" y="512"/>
                    <a:pt x="1735" y="548"/>
                    <a:pt x="2204" y="622"/>
                  </a:cubicBezTo>
                  <a:cubicBezTo>
                    <a:pt x="2218" y="624"/>
                    <a:pt x="2232" y="626"/>
                    <a:pt x="2246" y="626"/>
                  </a:cubicBezTo>
                  <a:cubicBezTo>
                    <a:pt x="2364" y="626"/>
                    <a:pt x="2469" y="542"/>
                    <a:pt x="2495" y="422"/>
                  </a:cubicBezTo>
                  <a:cubicBezTo>
                    <a:pt x="2524" y="281"/>
                    <a:pt x="2430" y="145"/>
                    <a:pt x="2289" y="121"/>
                  </a:cubicBezTo>
                  <a:cubicBezTo>
                    <a:pt x="1792" y="41"/>
                    <a:pt x="1289" y="1"/>
                    <a:pt x="787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" name="Google Shape;4009;p78">
              <a:extLst>
                <a:ext uri="{FF2B5EF4-FFF2-40B4-BE49-F238E27FC236}">
                  <a16:creationId xmlns:a16="http://schemas.microsoft.com/office/drawing/2014/main" id="{8E0FF881-7206-4C08-A7F9-8303D81F3017}"/>
                </a:ext>
              </a:extLst>
            </p:cNvPr>
            <p:cNvSpPr/>
            <p:nvPr/>
          </p:nvSpPr>
          <p:spPr>
            <a:xfrm>
              <a:off x="6843450" y="3073975"/>
              <a:ext cx="39625" cy="26025"/>
            </a:xfrm>
            <a:custGeom>
              <a:avLst/>
              <a:gdLst/>
              <a:ahLst/>
              <a:cxnLst/>
              <a:rect l="l" t="t" r="r" b="b"/>
              <a:pathLst>
                <a:path w="1585" h="1041" extrusionOk="0">
                  <a:moveTo>
                    <a:pt x="1331" y="0"/>
                  </a:moveTo>
                  <a:cubicBezTo>
                    <a:pt x="1304" y="0"/>
                    <a:pt x="1277" y="6"/>
                    <a:pt x="1251" y="16"/>
                  </a:cubicBezTo>
                  <a:cubicBezTo>
                    <a:pt x="880" y="175"/>
                    <a:pt x="518" y="356"/>
                    <a:pt x="170" y="558"/>
                  </a:cubicBezTo>
                  <a:cubicBezTo>
                    <a:pt x="60" y="622"/>
                    <a:pt x="1" y="758"/>
                    <a:pt x="47" y="876"/>
                  </a:cubicBezTo>
                  <a:cubicBezTo>
                    <a:pt x="87" y="979"/>
                    <a:pt x="185" y="1040"/>
                    <a:pt x="287" y="1040"/>
                  </a:cubicBezTo>
                  <a:cubicBezTo>
                    <a:pt x="330" y="1040"/>
                    <a:pt x="373" y="1029"/>
                    <a:pt x="414" y="1006"/>
                  </a:cubicBezTo>
                  <a:cubicBezTo>
                    <a:pt x="729" y="822"/>
                    <a:pt x="1056" y="657"/>
                    <a:pt x="1391" y="513"/>
                  </a:cubicBezTo>
                  <a:cubicBezTo>
                    <a:pt x="1520" y="457"/>
                    <a:pt x="1584" y="311"/>
                    <a:pt x="1540" y="178"/>
                  </a:cubicBezTo>
                  <a:lnTo>
                    <a:pt x="1527" y="141"/>
                  </a:lnTo>
                  <a:cubicBezTo>
                    <a:pt x="1497" y="55"/>
                    <a:pt x="1417" y="0"/>
                    <a:pt x="133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" name="Google Shape;4010;p78">
              <a:extLst>
                <a:ext uri="{FF2B5EF4-FFF2-40B4-BE49-F238E27FC236}">
                  <a16:creationId xmlns:a16="http://schemas.microsoft.com/office/drawing/2014/main" id="{21F14537-5B44-4083-885F-C0F83B772435}"/>
                </a:ext>
              </a:extLst>
            </p:cNvPr>
            <p:cNvSpPr/>
            <p:nvPr/>
          </p:nvSpPr>
          <p:spPr>
            <a:xfrm>
              <a:off x="6889575" y="3056825"/>
              <a:ext cx="54425" cy="22400"/>
            </a:xfrm>
            <a:custGeom>
              <a:avLst/>
              <a:gdLst/>
              <a:ahLst/>
              <a:cxnLst/>
              <a:rect l="l" t="t" r="r" b="b"/>
              <a:pathLst>
                <a:path w="2177" h="896" extrusionOk="0">
                  <a:moveTo>
                    <a:pt x="1906" y="0"/>
                  </a:moveTo>
                  <a:cubicBezTo>
                    <a:pt x="1894" y="0"/>
                    <a:pt x="1883" y="1"/>
                    <a:pt x="1871" y="3"/>
                  </a:cubicBezTo>
                  <a:lnTo>
                    <a:pt x="1871" y="4"/>
                  </a:lnTo>
                  <a:cubicBezTo>
                    <a:pt x="1306" y="88"/>
                    <a:pt x="748" y="220"/>
                    <a:pt x="205" y="400"/>
                  </a:cubicBezTo>
                  <a:cubicBezTo>
                    <a:pt x="71" y="446"/>
                    <a:pt x="0" y="592"/>
                    <a:pt x="47" y="725"/>
                  </a:cubicBezTo>
                  <a:cubicBezTo>
                    <a:pt x="84" y="830"/>
                    <a:pt x="182" y="896"/>
                    <a:pt x="288" y="896"/>
                  </a:cubicBezTo>
                  <a:cubicBezTo>
                    <a:pt x="315" y="896"/>
                    <a:pt x="343" y="891"/>
                    <a:pt x="370" y="882"/>
                  </a:cubicBezTo>
                  <a:cubicBezTo>
                    <a:pt x="881" y="714"/>
                    <a:pt x="1406" y="587"/>
                    <a:pt x="1940" y="509"/>
                  </a:cubicBezTo>
                  <a:cubicBezTo>
                    <a:pt x="2079" y="490"/>
                    <a:pt x="2177" y="360"/>
                    <a:pt x="2157" y="220"/>
                  </a:cubicBezTo>
                  <a:cubicBezTo>
                    <a:pt x="2140" y="93"/>
                    <a:pt x="2031" y="0"/>
                    <a:pt x="1906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" name="Google Shape;4011;p78">
              <a:extLst>
                <a:ext uri="{FF2B5EF4-FFF2-40B4-BE49-F238E27FC236}">
                  <a16:creationId xmlns:a16="http://schemas.microsoft.com/office/drawing/2014/main" id="{44E5023C-76AC-4B9F-A36D-DCCA1B0F4578}"/>
                </a:ext>
              </a:extLst>
            </p:cNvPr>
            <p:cNvSpPr/>
            <p:nvPr/>
          </p:nvSpPr>
          <p:spPr>
            <a:xfrm>
              <a:off x="6245350" y="4177200"/>
              <a:ext cx="101275" cy="50475"/>
            </a:xfrm>
            <a:custGeom>
              <a:avLst/>
              <a:gdLst/>
              <a:ahLst/>
              <a:cxnLst/>
              <a:rect l="l" t="t" r="r" b="b"/>
              <a:pathLst>
                <a:path w="4051" h="2019" extrusionOk="0">
                  <a:moveTo>
                    <a:pt x="157" y="1"/>
                  </a:moveTo>
                  <a:cubicBezTo>
                    <a:pt x="61" y="1"/>
                    <a:pt x="1" y="107"/>
                    <a:pt x="54" y="190"/>
                  </a:cubicBezTo>
                  <a:lnTo>
                    <a:pt x="750" y="1274"/>
                  </a:lnTo>
                  <a:cubicBezTo>
                    <a:pt x="774" y="1311"/>
                    <a:pt x="813" y="1330"/>
                    <a:pt x="852" y="1330"/>
                  </a:cubicBezTo>
                  <a:cubicBezTo>
                    <a:pt x="893" y="1330"/>
                    <a:pt x="935" y="1309"/>
                    <a:pt x="958" y="1269"/>
                  </a:cubicBezTo>
                  <a:lnTo>
                    <a:pt x="1136" y="973"/>
                  </a:lnTo>
                  <a:cubicBezTo>
                    <a:pt x="1945" y="1439"/>
                    <a:pt x="2816" y="1788"/>
                    <a:pt x="3722" y="2012"/>
                  </a:cubicBezTo>
                  <a:cubicBezTo>
                    <a:pt x="3741" y="2017"/>
                    <a:pt x="3761" y="2019"/>
                    <a:pt x="3779" y="2019"/>
                  </a:cubicBezTo>
                  <a:cubicBezTo>
                    <a:pt x="3895" y="2019"/>
                    <a:pt x="3999" y="1938"/>
                    <a:pt x="4023" y="1820"/>
                  </a:cubicBezTo>
                  <a:cubicBezTo>
                    <a:pt x="4051" y="1682"/>
                    <a:pt x="3964" y="1546"/>
                    <a:pt x="3828" y="1512"/>
                  </a:cubicBezTo>
                  <a:cubicBezTo>
                    <a:pt x="2976" y="1301"/>
                    <a:pt x="2158" y="971"/>
                    <a:pt x="1396" y="534"/>
                  </a:cubicBezTo>
                  <a:lnTo>
                    <a:pt x="1548" y="279"/>
                  </a:lnTo>
                  <a:cubicBezTo>
                    <a:pt x="1594" y="201"/>
                    <a:pt x="1541" y="100"/>
                    <a:pt x="1450" y="94"/>
                  </a:cubicBezTo>
                  <a:lnTo>
                    <a:pt x="166" y="1"/>
                  </a:lnTo>
                  <a:cubicBezTo>
                    <a:pt x="163" y="1"/>
                    <a:pt x="160" y="1"/>
                    <a:pt x="157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" name="Google Shape;4012;p78">
              <a:extLst>
                <a:ext uri="{FF2B5EF4-FFF2-40B4-BE49-F238E27FC236}">
                  <a16:creationId xmlns:a16="http://schemas.microsoft.com/office/drawing/2014/main" id="{B81E3CC1-7C3A-4196-8B0B-BFE48070B7FF}"/>
                </a:ext>
              </a:extLst>
            </p:cNvPr>
            <p:cNvSpPr/>
            <p:nvPr/>
          </p:nvSpPr>
          <p:spPr>
            <a:xfrm>
              <a:off x="6354525" y="4219275"/>
              <a:ext cx="63075" cy="15675"/>
            </a:xfrm>
            <a:custGeom>
              <a:avLst/>
              <a:gdLst/>
              <a:ahLst/>
              <a:cxnLst/>
              <a:rect l="l" t="t" r="r" b="b"/>
              <a:pathLst>
                <a:path w="2523" h="627" extrusionOk="0">
                  <a:moveTo>
                    <a:pt x="279" y="1"/>
                  </a:moveTo>
                  <a:cubicBezTo>
                    <a:pt x="160" y="1"/>
                    <a:pt x="54" y="84"/>
                    <a:pt x="29" y="204"/>
                  </a:cubicBezTo>
                  <a:cubicBezTo>
                    <a:pt x="1" y="345"/>
                    <a:pt x="93" y="483"/>
                    <a:pt x="236" y="507"/>
                  </a:cubicBezTo>
                  <a:cubicBezTo>
                    <a:pt x="732" y="585"/>
                    <a:pt x="1235" y="625"/>
                    <a:pt x="1738" y="627"/>
                  </a:cubicBezTo>
                  <a:cubicBezTo>
                    <a:pt x="1919" y="627"/>
                    <a:pt x="2102" y="621"/>
                    <a:pt x="2282" y="609"/>
                  </a:cubicBezTo>
                  <a:cubicBezTo>
                    <a:pt x="2420" y="596"/>
                    <a:pt x="2523" y="475"/>
                    <a:pt x="2513" y="337"/>
                  </a:cubicBezTo>
                  <a:cubicBezTo>
                    <a:pt x="2504" y="203"/>
                    <a:pt x="2392" y="100"/>
                    <a:pt x="2260" y="100"/>
                  </a:cubicBezTo>
                  <a:cubicBezTo>
                    <a:pt x="2255" y="100"/>
                    <a:pt x="2251" y="100"/>
                    <a:pt x="2246" y="100"/>
                  </a:cubicBezTo>
                  <a:cubicBezTo>
                    <a:pt x="2076" y="110"/>
                    <a:pt x="1908" y="116"/>
                    <a:pt x="1738" y="116"/>
                  </a:cubicBezTo>
                  <a:cubicBezTo>
                    <a:pt x="1262" y="116"/>
                    <a:pt x="790" y="78"/>
                    <a:pt x="321" y="4"/>
                  </a:cubicBezTo>
                  <a:cubicBezTo>
                    <a:pt x="307" y="2"/>
                    <a:pt x="293" y="1"/>
                    <a:pt x="27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" name="Google Shape;4013;p78">
              <a:extLst>
                <a:ext uri="{FF2B5EF4-FFF2-40B4-BE49-F238E27FC236}">
                  <a16:creationId xmlns:a16="http://schemas.microsoft.com/office/drawing/2014/main" id="{420FCB22-99DB-4479-84A0-B04F4C7C002D}"/>
                </a:ext>
              </a:extLst>
            </p:cNvPr>
            <p:cNvSpPr/>
            <p:nvPr/>
          </p:nvSpPr>
          <p:spPr>
            <a:xfrm>
              <a:off x="6487275" y="4189125"/>
              <a:ext cx="39625" cy="25975"/>
            </a:xfrm>
            <a:custGeom>
              <a:avLst/>
              <a:gdLst/>
              <a:ahLst/>
              <a:cxnLst/>
              <a:rect l="l" t="t" r="r" b="b"/>
              <a:pathLst>
                <a:path w="1585" h="1039" extrusionOk="0">
                  <a:moveTo>
                    <a:pt x="1300" y="0"/>
                  </a:moveTo>
                  <a:cubicBezTo>
                    <a:pt x="1257" y="0"/>
                    <a:pt x="1213" y="11"/>
                    <a:pt x="1173" y="35"/>
                  </a:cubicBezTo>
                  <a:cubicBezTo>
                    <a:pt x="857" y="217"/>
                    <a:pt x="531" y="382"/>
                    <a:pt x="196" y="528"/>
                  </a:cubicBezTo>
                  <a:cubicBezTo>
                    <a:pt x="66" y="582"/>
                    <a:pt x="1" y="728"/>
                    <a:pt x="47" y="863"/>
                  </a:cubicBezTo>
                  <a:lnTo>
                    <a:pt x="60" y="899"/>
                  </a:lnTo>
                  <a:cubicBezTo>
                    <a:pt x="89" y="986"/>
                    <a:pt x="169" y="1039"/>
                    <a:pt x="255" y="1039"/>
                  </a:cubicBezTo>
                  <a:cubicBezTo>
                    <a:pt x="282" y="1039"/>
                    <a:pt x="309" y="1034"/>
                    <a:pt x="335" y="1023"/>
                  </a:cubicBezTo>
                  <a:cubicBezTo>
                    <a:pt x="707" y="866"/>
                    <a:pt x="1067" y="685"/>
                    <a:pt x="1416" y="483"/>
                  </a:cubicBezTo>
                  <a:cubicBezTo>
                    <a:pt x="1527" y="419"/>
                    <a:pt x="1584" y="283"/>
                    <a:pt x="1538" y="164"/>
                  </a:cubicBezTo>
                  <a:cubicBezTo>
                    <a:pt x="1499" y="61"/>
                    <a:pt x="1401" y="0"/>
                    <a:pt x="1300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" name="Google Shape;4014;p78">
              <a:extLst>
                <a:ext uri="{FF2B5EF4-FFF2-40B4-BE49-F238E27FC236}">
                  <a16:creationId xmlns:a16="http://schemas.microsoft.com/office/drawing/2014/main" id="{616161C2-EE82-42D1-858F-A1A699B2E5C7}"/>
                </a:ext>
              </a:extLst>
            </p:cNvPr>
            <p:cNvSpPr/>
            <p:nvPr/>
          </p:nvSpPr>
          <p:spPr>
            <a:xfrm>
              <a:off x="6426350" y="4209850"/>
              <a:ext cx="54475" cy="22400"/>
            </a:xfrm>
            <a:custGeom>
              <a:avLst/>
              <a:gdLst/>
              <a:ahLst/>
              <a:cxnLst/>
              <a:rect l="l" t="t" r="r" b="b"/>
              <a:pathLst>
                <a:path w="2179" h="896" extrusionOk="0">
                  <a:moveTo>
                    <a:pt x="1890" y="1"/>
                  </a:moveTo>
                  <a:cubicBezTo>
                    <a:pt x="1863" y="1"/>
                    <a:pt x="1835" y="5"/>
                    <a:pt x="1808" y="14"/>
                  </a:cubicBezTo>
                  <a:cubicBezTo>
                    <a:pt x="1296" y="184"/>
                    <a:pt x="771" y="309"/>
                    <a:pt x="237" y="389"/>
                  </a:cubicBezTo>
                  <a:cubicBezTo>
                    <a:pt x="98" y="408"/>
                    <a:pt x="0" y="536"/>
                    <a:pt x="20" y="676"/>
                  </a:cubicBezTo>
                  <a:cubicBezTo>
                    <a:pt x="37" y="803"/>
                    <a:pt x="147" y="896"/>
                    <a:pt x="273" y="896"/>
                  </a:cubicBezTo>
                  <a:cubicBezTo>
                    <a:pt x="284" y="896"/>
                    <a:pt x="296" y="895"/>
                    <a:pt x="308" y="893"/>
                  </a:cubicBezTo>
                  <a:cubicBezTo>
                    <a:pt x="873" y="809"/>
                    <a:pt x="1430" y="676"/>
                    <a:pt x="1973" y="496"/>
                  </a:cubicBezTo>
                  <a:cubicBezTo>
                    <a:pt x="2106" y="451"/>
                    <a:pt x="2178" y="306"/>
                    <a:pt x="2132" y="171"/>
                  </a:cubicBezTo>
                  <a:cubicBezTo>
                    <a:pt x="2095" y="67"/>
                    <a:pt x="1996" y="1"/>
                    <a:pt x="1890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" name="Google Shape;4015;p78">
              <a:extLst>
                <a:ext uri="{FF2B5EF4-FFF2-40B4-BE49-F238E27FC236}">
                  <a16:creationId xmlns:a16="http://schemas.microsoft.com/office/drawing/2014/main" id="{277F293D-E7B0-460D-A4AD-C3184E524742}"/>
                </a:ext>
              </a:extLst>
            </p:cNvPr>
            <p:cNvSpPr/>
            <p:nvPr/>
          </p:nvSpPr>
          <p:spPr>
            <a:xfrm>
              <a:off x="5992275" y="3674825"/>
              <a:ext cx="51250" cy="99900"/>
            </a:xfrm>
            <a:custGeom>
              <a:avLst/>
              <a:gdLst/>
              <a:ahLst/>
              <a:cxnLst/>
              <a:rect l="l" t="t" r="r" b="b"/>
              <a:pathLst>
                <a:path w="2050" h="3996" extrusionOk="0">
                  <a:moveTo>
                    <a:pt x="1920" y="0"/>
                  </a:moveTo>
                  <a:cubicBezTo>
                    <a:pt x="1898" y="0"/>
                    <a:pt x="1876" y="6"/>
                    <a:pt x="1854" y="20"/>
                  </a:cubicBezTo>
                  <a:lnTo>
                    <a:pt x="772" y="717"/>
                  </a:lnTo>
                  <a:cubicBezTo>
                    <a:pt x="695" y="766"/>
                    <a:pt x="697" y="878"/>
                    <a:pt x="775" y="926"/>
                  </a:cubicBezTo>
                  <a:lnTo>
                    <a:pt x="1073" y="1102"/>
                  </a:lnTo>
                  <a:cubicBezTo>
                    <a:pt x="607" y="1911"/>
                    <a:pt x="256" y="2782"/>
                    <a:pt x="32" y="3689"/>
                  </a:cubicBezTo>
                  <a:cubicBezTo>
                    <a:pt x="0" y="3825"/>
                    <a:pt x="87" y="3962"/>
                    <a:pt x="224" y="3990"/>
                  </a:cubicBezTo>
                  <a:cubicBezTo>
                    <a:pt x="242" y="3993"/>
                    <a:pt x="260" y="3995"/>
                    <a:pt x="278" y="3995"/>
                  </a:cubicBezTo>
                  <a:cubicBezTo>
                    <a:pt x="397" y="3995"/>
                    <a:pt x="502" y="3914"/>
                    <a:pt x="532" y="3794"/>
                  </a:cubicBezTo>
                  <a:cubicBezTo>
                    <a:pt x="743" y="2942"/>
                    <a:pt x="1073" y="2124"/>
                    <a:pt x="1512" y="1363"/>
                  </a:cubicBezTo>
                  <a:lnTo>
                    <a:pt x="1765" y="1514"/>
                  </a:lnTo>
                  <a:cubicBezTo>
                    <a:pt x="1785" y="1526"/>
                    <a:pt x="1806" y="1531"/>
                    <a:pt x="1827" y="1531"/>
                  </a:cubicBezTo>
                  <a:cubicBezTo>
                    <a:pt x="1888" y="1531"/>
                    <a:pt x="1946" y="1484"/>
                    <a:pt x="1951" y="1416"/>
                  </a:cubicBezTo>
                  <a:lnTo>
                    <a:pt x="2043" y="134"/>
                  </a:lnTo>
                  <a:cubicBezTo>
                    <a:pt x="2049" y="57"/>
                    <a:pt x="1988" y="0"/>
                    <a:pt x="1920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" name="Google Shape;4016;p78">
              <a:extLst>
                <a:ext uri="{FF2B5EF4-FFF2-40B4-BE49-F238E27FC236}">
                  <a16:creationId xmlns:a16="http://schemas.microsoft.com/office/drawing/2014/main" id="{60924D7D-340D-4C46-AD91-49CF94DC6F5F}"/>
                </a:ext>
              </a:extLst>
            </p:cNvPr>
            <p:cNvSpPr/>
            <p:nvPr/>
          </p:nvSpPr>
          <p:spPr>
            <a:xfrm>
              <a:off x="5985650" y="3783750"/>
              <a:ext cx="16125" cy="62275"/>
            </a:xfrm>
            <a:custGeom>
              <a:avLst/>
              <a:gdLst/>
              <a:ahLst/>
              <a:cxnLst/>
              <a:rect l="l" t="t" r="r" b="b"/>
              <a:pathLst>
                <a:path w="645" h="2491" extrusionOk="0">
                  <a:moveTo>
                    <a:pt x="371" y="1"/>
                  </a:moveTo>
                  <a:cubicBezTo>
                    <a:pt x="249" y="1"/>
                    <a:pt x="141" y="89"/>
                    <a:pt x="121" y="212"/>
                  </a:cubicBezTo>
                  <a:cubicBezTo>
                    <a:pt x="41" y="709"/>
                    <a:pt x="1" y="1212"/>
                    <a:pt x="1" y="1714"/>
                  </a:cubicBezTo>
                  <a:cubicBezTo>
                    <a:pt x="1" y="1895"/>
                    <a:pt x="7" y="2078"/>
                    <a:pt x="19" y="2259"/>
                  </a:cubicBezTo>
                  <a:cubicBezTo>
                    <a:pt x="31" y="2390"/>
                    <a:pt x="140" y="2490"/>
                    <a:pt x="270" y="2490"/>
                  </a:cubicBezTo>
                  <a:cubicBezTo>
                    <a:pt x="277" y="2490"/>
                    <a:pt x="284" y="2490"/>
                    <a:pt x="291" y="2489"/>
                  </a:cubicBezTo>
                  <a:cubicBezTo>
                    <a:pt x="428" y="2480"/>
                    <a:pt x="534" y="2361"/>
                    <a:pt x="526" y="2222"/>
                  </a:cubicBezTo>
                  <a:cubicBezTo>
                    <a:pt x="517" y="2054"/>
                    <a:pt x="510" y="1884"/>
                    <a:pt x="510" y="1714"/>
                  </a:cubicBezTo>
                  <a:cubicBezTo>
                    <a:pt x="512" y="1240"/>
                    <a:pt x="549" y="766"/>
                    <a:pt x="622" y="297"/>
                  </a:cubicBezTo>
                  <a:cubicBezTo>
                    <a:pt x="645" y="163"/>
                    <a:pt x="557" y="35"/>
                    <a:pt x="422" y="6"/>
                  </a:cubicBezTo>
                  <a:cubicBezTo>
                    <a:pt x="405" y="2"/>
                    <a:pt x="388" y="1"/>
                    <a:pt x="371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" name="Google Shape;4017;p78">
              <a:extLst>
                <a:ext uri="{FF2B5EF4-FFF2-40B4-BE49-F238E27FC236}">
                  <a16:creationId xmlns:a16="http://schemas.microsoft.com/office/drawing/2014/main" id="{02BE8FB1-4780-4916-95E8-706B04A3062E}"/>
                </a:ext>
              </a:extLst>
            </p:cNvPr>
            <p:cNvSpPr/>
            <p:nvPr/>
          </p:nvSpPr>
          <p:spPr>
            <a:xfrm>
              <a:off x="6004725" y="3916700"/>
              <a:ext cx="27875" cy="38100"/>
            </a:xfrm>
            <a:custGeom>
              <a:avLst/>
              <a:gdLst/>
              <a:ahLst/>
              <a:cxnLst/>
              <a:rect l="l" t="t" r="r" b="b"/>
              <a:pathLst>
                <a:path w="1115" h="1524" extrusionOk="0">
                  <a:moveTo>
                    <a:pt x="296" y="1"/>
                  </a:moveTo>
                  <a:cubicBezTo>
                    <a:pt x="267" y="1"/>
                    <a:pt x="237" y="5"/>
                    <a:pt x="208" y="15"/>
                  </a:cubicBezTo>
                  <a:lnTo>
                    <a:pt x="171" y="28"/>
                  </a:lnTo>
                  <a:cubicBezTo>
                    <a:pt x="58" y="67"/>
                    <a:pt x="0" y="193"/>
                    <a:pt x="47" y="304"/>
                  </a:cubicBezTo>
                  <a:cubicBezTo>
                    <a:pt x="205" y="675"/>
                    <a:pt x="384" y="1035"/>
                    <a:pt x="588" y="1385"/>
                  </a:cubicBezTo>
                  <a:cubicBezTo>
                    <a:pt x="637" y="1469"/>
                    <a:pt x="728" y="1524"/>
                    <a:pt x="822" y="1524"/>
                  </a:cubicBezTo>
                  <a:cubicBezTo>
                    <a:pt x="850" y="1524"/>
                    <a:pt x="879" y="1519"/>
                    <a:pt x="906" y="1508"/>
                  </a:cubicBezTo>
                  <a:cubicBezTo>
                    <a:pt x="1052" y="1450"/>
                    <a:pt x="1115" y="1277"/>
                    <a:pt x="1036" y="1141"/>
                  </a:cubicBezTo>
                  <a:cubicBezTo>
                    <a:pt x="852" y="826"/>
                    <a:pt x="687" y="499"/>
                    <a:pt x="543" y="164"/>
                  </a:cubicBezTo>
                  <a:cubicBezTo>
                    <a:pt x="499" y="63"/>
                    <a:pt x="400" y="1"/>
                    <a:pt x="296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" name="Google Shape;4018;p78">
              <a:extLst>
                <a:ext uri="{FF2B5EF4-FFF2-40B4-BE49-F238E27FC236}">
                  <a16:creationId xmlns:a16="http://schemas.microsoft.com/office/drawing/2014/main" id="{4D35A62D-9C93-4A04-9017-A7360A89BA4A}"/>
                </a:ext>
              </a:extLst>
            </p:cNvPr>
            <p:cNvSpPr/>
            <p:nvPr/>
          </p:nvSpPr>
          <p:spPr>
            <a:xfrm>
              <a:off x="5987900" y="3855450"/>
              <a:ext cx="23600" cy="53200"/>
            </a:xfrm>
            <a:custGeom>
              <a:avLst/>
              <a:gdLst/>
              <a:ahLst/>
              <a:cxnLst/>
              <a:rect l="l" t="t" r="r" b="b"/>
              <a:pathLst>
                <a:path w="944" h="2128" extrusionOk="0">
                  <a:moveTo>
                    <a:pt x="273" y="0"/>
                  </a:moveTo>
                  <a:cubicBezTo>
                    <a:pt x="261" y="0"/>
                    <a:pt x="249" y="1"/>
                    <a:pt x="238" y="3"/>
                  </a:cubicBezTo>
                  <a:cubicBezTo>
                    <a:pt x="98" y="22"/>
                    <a:pt x="1" y="150"/>
                    <a:pt x="20" y="289"/>
                  </a:cubicBezTo>
                  <a:lnTo>
                    <a:pt x="21" y="289"/>
                  </a:lnTo>
                  <a:cubicBezTo>
                    <a:pt x="105" y="854"/>
                    <a:pt x="238" y="1412"/>
                    <a:pt x="417" y="1955"/>
                  </a:cubicBezTo>
                  <a:cubicBezTo>
                    <a:pt x="454" y="2061"/>
                    <a:pt x="553" y="2127"/>
                    <a:pt x="658" y="2127"/>
                  </a:cubicBezTo>
                  <a:cubicBezTo>
                    <a:pt x="686" y="2127"/>
                    <a:pt x="714" y="2123"/>
                    <a:pt x="742" y="2113"/>
                  </a:cubicBezTo>
                  <a:cubicBezTo>
                    <a:pt x="875" y="2067"/>
                    <a:pt x="944" y="1923"/>
                    <a:pt x="899" y="1790"/>
                  </a:cubicBezTo>
                  <a:cubicBezTo>
                    <a:pt x="731" y="1279"/>
                    <a:pt x="604" y="754"/>
                    <a:pt x="526" y="220"/>
                  </a:cubicBezTo>
                  <a:cubicBezTo>
                    <a:pt x="508" y="93"/>
                    <a:pt x="398" y="0"/>
                    <a:pt x="273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" name="Google Shape;4019;p78">
              <a:extLst>
                <a:ext uri="{FF2B5EF4-FFF2-40B4-BE49-F238E27FC236}">
                  <a16:creationId xmlns:a16="http://schemas.microsoft.com/office/drawing/2014/main" id="{212B4A74-7A57-4E6C-A55A-A2DB13E9846F}"/>
                </a:ext>
              </a:extLst>
            </p:cNvPr>
            <p:cNvSpPr/>
            <p:nvPr/>
          </p:nvSpPr>
          <p:spPr>
            <a:xfrm>
              <a:off x="6071975" y="3300325"/>
              <a:ext cx="52475" cy="102475"/>
            </a:xfrm>
            <a:custGeom>
              <a:avLst/>
              <a:gdLst/>
              <a:ahLst/>
              <a:cxnLst/>
              <a:rect l="l" t="t" r="r" b="b"/>
              <a:pathLst>
                <a:path w="2099" h="4099" extrusionOk="0">
                  <a:moveTo>
                    <a:pt x="412" y="1"/>
                  </a:moveTo>
                  <a:cubicBezTo>
                    <a:pt x="358" y="1"/>
                    <a:pt x="305" y="37"/>
                    <a:pt x="292" y="98"/>
                  </a:cubicBezTo>
                  <a:lnTo>
                    <a:pt x="18" y="1357"/>
                  </a:lnTo>
                  <a:cubicBezTo>
                    <a:pt x="1" y="1436"/>
                    <a:pt x="62" y="1506"/>
                    <a:pt x="139" y="1506"/>
                  </a:cubicBezTo>
                  <a:cubicBezTo>
                    <a:pt x="149" y="1506"/>
                    <a:pt x="158" y="1505"/>
                    <a:pt x="169" y="1502"/>
                  </a:cubicBezTo>
                  <a:lnTo>
                    <a:pt x="503" y="1416"/>
                  </a:lnTo>
                  <a:cubicBezTo>
                    <a:pt x="745" y="2317"/>
                    <a:pt x="1113" y="3181"/>
                    <a:pt x="1597" y="3981"/>
                  </a:cubicBezTo>
                  <a:cubicBezTo>
                    <a:pt x="1644" y="4057"/>
                    <a:pt x="1725" y="4099"/>
                    <a:pt x="1809" y="4099"/>
                  </a:cubicBezTo>
                  <a:cubicBezTo>
                    <a:pt x="1856" y="4099"/>
                    <a:pt x="1903" y="4086"/>
                    <a:pt x="1946" y="4058"/>
                  </a:cubicBezTo>
                  <a:cubicBezTo>
                    <a:pt x="2063" y="3980"/>
                    <a:pt x="2098" y="3823"/>
                    <a:pt x="2024" y="3703"/>
                  </a:cubicBezTo>
                  <a:cubicBezTo>
                    <a:pt x="1571" y="2950"/>
                    <a:pt x="1225" y="2138"/>
                    <a:pt x="998" y="1291"/>
                  </a:cubicBezTo>
                  <a:lnTo>
                    <a:pt x="1283" y="1217"/>
                  </a:lnTo>
                  <a:cubicBezTo>
                    <a:pt x="1373" y="1195"/>
                    <a:pt x="1406" y="1086"/>
                    <a:pt x="1347" y="1017"/>
                  </a:cubicBezTo>
                  <a:lnTo>
                    <a:pt x="505" y="44"/>
                  </a:lnTo>
                  <a:cubicBezTo>
                    <a:pt x="479" y="14"/>
                    <a:pt x="445" y="1"/>
                    <a:pt x="412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" name="Google Shape;4020;p78">
              <a:extLst>
                <a:ext uri="{FF2B5EF4-FFF2-40B4-BE49-F238E27FC236}">
                  <a16:creationId xmlns:a16="http://schemas.microsoft.com/office/drawing/2014/main" id="{75A95567-CB7F-4ACF-A7E4-D910D5BD07FD}"/>
                </a:ext>
              </a:extLst>
            </p:cNvPr>
            <p:cNvSpPr/>
            <p:nvPr/>
          </p:nvSpPr>
          <p:spPr>
            <a:xfrm>
              <a:off x="6122225" y="3408475"/>
              <a:ext cx="47725" cy="49550"/>
            </a:xfrm>
            <a:custGeom>
              <a:avLst/>
              <a:gdLst/>
              <a:ahLst/>
              <a:cxnLst/>
              <a:rect l="l" t="t" r="r" b="b"/>
              <a:pathLst>
                <a:path w="1909" h="1982" extrusionOk="0">
                  <a:moveTo>
                    <a:pt x="291" y="0"/>
                  </a:moveTo>
                  <a:cubicBezTo>
                    <a:pt x="243" y="0"/>
                    <a:pt x="195" y="14"/>
                    <a:pt x="152" y="41"/>
                  </a:cubicBezTo>
                  <a:cubicBezTo>
                    <a:pt x="30" y="121"/>
                    <a:pt x="0" y="285"/>
                    <a:pt x="85" y="403"/>
                  </a:cubicBezTo>
                  <a:cubicBezTo>
                    <a:pt x="380" y="810"/>
                    <a:pt x="706" y="1193"/>
                    <a:pt x="1062" y="1548"/>
                  </a:cubicBezTo>
                  <a:cubicBezTo>
                    <a:pt x="1190" y="1678"/>
                    <a:pt x="1323" y="1801"/>
                    <a:pt x="1459" y="1921"/>
                  </a:cubicBezTo>
                  <a:cubicBezTo>
                    <a:pt x="1507" y="1962"/>
                    <a:pt x="1566" y="1981"/>
                    <a:pt x="1624" y="1981"/>
                  </a:cubicBezTo>
                  <a:cubicBezTo>
                    <a:pt x="1695" y="1981"/>
                    <a:pt x="1766" y="1952"/>
                    <a:pt x="1816" y="1894"/>
                  </a:cubicBezTo>
                  <a:cubicBezTo>
                    <a:pt x="1909" y="1788"/>
                    <a:pt x="1898" y="1628"/>
                    <a:pt x="1794" y="1535"/>
                  </a:cubicBezTo>
                  <a:cubicBezTo>
                    <a:pt x="1665" y="1423"/>
                    <a:pt x="1542" y="1308"/>
                    <a:pt x="1422" y="1188"/>
                  </a:cubicBezTo>
                  <a:cubicBezTo>
                    <a:pt x="1087" y="851"/>
                    <a:pt x="778" y="490"/>
                    <a:pt x="500" y="107"/>
                  </a:cubicBezTo>
                  <a:cubicBezTo>
                    <a:pt x="449" y="38"/>
                    <a:pt x="371" y="0"/>
                    <a:pt x="29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" name="Google Shape;4021;p78">
              <a:extLst>
                <a:ext uri="{FF2B5EF4-FFF2-40B4-BE49-F238E27FC236}">
                  <a16:creationId xmlns:a16="http://schemas.microsoft.com/office/drawing/2014/main" id="{B56B7E5D-A7F8-4DB9-A4B3-C4F9205847D9}"/>
                </a:ext>
              </a:extLst>
            </p:cNvPr>
            <p:cNvSpPr/>
            <p:nvPr/>
          </p:nvSpPr>
          <p:spPr>
            <a:xfrm>
              <a:off x="6228150" y="3490275"/>
              <a:ext cx="42050" cy="21525"/>
            </a:xfrm>
            <a:custGeom>
              <a:avLst/>
              <a:gdLst/>
              <a:ahLst/>
              <a:cxnLst/>
              <a:rect l="l" t="t" r="r" b="b"/>
              <a:pathLst>
                <a:path w="1682" h="861" extrusionOk="0">
                  <a:moveTo>
                    <a:pt x="311" y="0"/>
                  </a:moveTo>
                  <a:cubicBezTo>
                    <a:pt x="211" y="0"/>
                    <a:pt x="116" y="56"/>
                    <a:pt x="69" y="151"/>
                  </a:cubicBezTo>
                  <a:lnTo>
                    <a:pt x="53" y="185"/>
                  </a:lnTo>
                  <a:cubicBezTo>
                    <a:pt x="0" y="292"/>
                    <a:pt x="48" y="423"/>
                    <a:pt x="160" y="468"/>
                  </a:cubicBezTo>
                  <a:cubicBezTo>
                    <a:pt x="533" y="619"/>
                    <a:pt x="916" y="747"/>
                    <a:pt x="1307" y="851"/>
                  </a:cubicBezTo>
                  <a:cubicBezTo>
                    <a:pt x="1331" y="857"/>
                    <a:pt x="1355" y="861"/>
                    <a:pt x="1379" y="861"/>
                  </a:cubicBezTo>
                  <a:cubicBezTo>
                    <a:pt x="1480" y="861"/>
                    <a:pt x="1576" y="806"/>
                    <a:pt x="1618" y="713"/>
                  </a:cubicBezTo>
                  <a:cubicBezTo>
                    <a:pt x="1682" y="569"/>
                    <a:pt x="1602" y="403"/>
                    <a:pt x="1451" y="363"/>
                  </a:cubicBezTo>
                  <a:cubicBezTo>
                    <a:pt x="1097" y="268"/>
                    <a:pt x="751" y="154"/>
                    <a:pt x="412" y="20"/>
                  </a:cubicBezTo>
                  <a:cubicBezTo>
                    <a:pt x="379" y="7"/>
                    <a:pt x="345" y="0"/>
                    <a:pt x="31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4" name="Google Shape;4022;p78">
              <a:extLst>
                <a:ext uri="{FF2B5EF4-FFF2-40B4-BE49-F238E27FC236}">
                  <a16:creationId xmlns:a16="http://schemas.microsoft.com/office/drawing/2014/main" id="{74751588-9EFB-44A3-B1CD-2D735A8C6AF0}"/>
                </a:ext>
              </a:extLst>
            </p:cNvPr>
            <p:cNvSpPr/>
            <p:nvPr/>
          </p:nvSpPr>
          <p:spPr>
            <a:xfrm>
              <a:off x="6172850" y="3459275"/>
              <a:ext cx="49900" cy="34575"/>
            </a:xfrm>
            <a:custGeom>
              <a:avLst/>
              <a:gdLst/>
              <a:ahLst/>
              <a:cxnLst/>
              <a:rect l="l" t="t" r="r" b="b"/>
              <a:pathLst>
                <a:path w="1996" h="1383" extrusionOk="0">
                  <a:moveTo>
                    <a:pt x="289" y="1"/>
                  </a:moveTo>
                  <a:cubicBezTo>
                    <a:pt x="212" y="1"/>
                    <a:pt x="136" y="36"/>
                    <a:pt x="86" y="102"/>
                  </a:cubicBezTo>
                  <a:cubicBezTo>
                    <a:pt x="1" y="214"/>
                    <a:pt x="23" y="374"/>
                    <a:pt x="135" y="459"/>
                  </a:cubicBezTo>
                  <a:cubicBezTo>
                    <a:pt x="595" y="800"/>
                    <a:pt x="1082" y="1100"/>
                    <a:pt x="1592" y="1356"/>
                  </a:cubicBezTo>
                  <a:cubicBezTo>
                    <a:pt x="1629" y="1374"/>
                    <a:pt x="1667" y="1382"/>
                    <a:pt x="1705" y="1382"/>
                  </a:cubicBezTo>
                  <a:cubicBezTo>
                    <a:pt x="1799" y="1382"/>
                    <a:pt x="1891" y="1329"/>
                    <a:pt x="1935" y="1239"/>
                  </a:cubicBezTo>
                  <a:cubicBezTo>
                    <a:pt x="1996" y="1113"/>
                    <a:pt x="1943" y="960"/>
                    <a:pt x="1817" y="898"/>
                  </a:cubicBezTo>
                  <a:cubicBezTo>
                    <a:pt x="1336" y="656"/>
                    <a:pt x="875" y="373"/>
                    <a:pt x="443" y="52"/>
                  </a:cubicBezTo>
                  <a:cubicBezTo>
                    <a:pt x="397" y="18"/>
                    <a:pt x="343" y="1"/>
                    <a:pt x="28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5" name="Google Shape;4023;p78">
              <a:extLst>
                <a:ext uri="{FF2B5EF4-FFF2-40B4-BE49-F238E27FC236}">
                  <a16:creationId xmlns:a16="http://schemas.microsoft.com/office/drawing/2014/main" id="{1E58A579-21F9-47AF-919A-F5CF21317E06}"/>
                </a:ext>
              </a:extLst>
            </p:cNvPr>
            <p:cNvSpPr/>
            <p:nvPr/>
          </p:nvSpPr>
          <p:spPr>
            <a:xfrm>
              <a:off x="7323825" y="3495225"/>
              <a:ext cx="51250" cy="99900"/>
            </a:xfrm>
            <a:custGeom>
              <a:avLst/>
              <a:gdLst/>
              <a:ahLst/>
              <a:cxnLst/>
              <a:rect l="l" t="t" r="r" b="b"/>
              <a:pathLst>
                <a:path w="2050" h="3996" extrusionOk="0">
                  <a:moveTo>
                    <a:pt x="1772" y="0"/>
                  </a:moveTo>
                  <a:cubicBezTo>
                    <a:pt x="1653" y="0"/>
                    <a:pt x="1547" y="82"/>
                    <a:pt x="1518" y="201"/>
                  </a:cubicBezTo>
                  <a:cubicBezTo>
                    <a:pt x="1307" y="1053"/>
                    <a:pt x="977" y="1872"/>
                    <a:pt x="540" y="2634"/>
                  </a:cubicBezTo>
                  <a:lnTo>
                    <a:pt x="285" y="2482"/>
                  </a:lnTo>
                  <a:cubicBezTo>
                    <a:pt x="265" y="2470"/>
                    <a:pt x="244" y="2465"/>
                    <a:pt x="223" y="2465"/>
                  </a:cubicBezTo>
                  <a:cubicBezTo>
                    <a:pt x="162" y="2465"/>
                    <a:pt x="104" y="2511"/>
                    <a:pt x="99" y="2579"/>
                  </a:cubicBezTo>
                  <a:lnTo>
                    <a:pt x="6" y="3864"/>
                  </a:lnTo>
                  <a:cubicBezTo>
                    <a:pt x="0" y="3939"/>
                    <a:pt x="62" y="3995"/>
                    <a:pt x="129" y="3995"/>
                  </a:cubicBezTo>
                  <a:cubicBezTo>
                    <a:pt x="152" y="3995"/>
                    <a:pt x="174" y="3989"/>
                    <a:pt x="195" y="3976"/>
                  </a:cubicBezTo>
                  <a:lnTo>
                    <a:pt x="1278" y="3279"/>
                  </a:lnTo>
                  <a:cubicBezTo>
                    <a:pt x="1355" y="3229"/>
                    <a:pt x="1353" y="3117"/>
                    <a:pt x="1275" y="3071"/>
                  </a:cubicBezTo>
                  <a:lnTo>
                    <a:pt x="978" y="2893"/>
                  </a:lnTo>
                  <a:cubicBezTo>
                    <a:pt x="1444" y="2085"/>
                    <a:pt x="1794" y="1213"/>
                    <a:pt x="2018" y="307"/>
                  </a:cubicBezTo>
                  <a:cubicBezTo>
                    <a:pt x="2050" y="171"/>
                    <a:pt x="1963" y="35"/>
                    <a:pt x="1826" y="6"/>
                  </a:cubicBezTo>
                  <a:cubicBezTo>
                    <a:pt x="1808" y="2"/>
                    <a:pt x="1790" y="0"/>
                    <a:pt x="1772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6" name="Google Shape;4024;p78">
              <a:extLst>
                <a:ext uri="{FF2B5EF4-FFF2-40B4-BE49-F238E27FC236}">
                  <a16:creationId xmlns:a16="http://schemas.microsoft.com/office/drawing/2014/main" id="{A5034729-92F6-401D-9FBE-253816B3382C}"/>
                </a:ext>
              </a:extLst>
            </p:cNvPr>
            <p:cNvSpPr/>
            <p:nvPr/>
          </p:nvSpPr>
          <p:spPr>
            <a:xfrm>
              <a:off x="7365575" y="3423925"/>
              <a:ext cx="16150" cy="62275"/>
            </a:xfrm>
            <a:custGeom>
              <a:avLst/>
              <a:gdLst/>
              <a:ahLst/>
              <a:cxnLst/>
              <a:rect l="l" t="t" r="r" b="b"/>
              <a:pathLst>
                <a:path w="646" h="2491" extrusionOk="0">
                  <a:moveTo>
                    <a:pt x="375" y="0"/>
                  </a:moveTo>
                  <a:cubicBezTo>
                    <a:pt x="368" y="0"/>
                    <a:pt x="361" y="1"/>
                    <a:pt x="354" y="1"/>
                  </a:cubicBezTo>
                  <a:cubicBezTo>
                    <a:pt x="216" y="11"/>
                    <a:pt x="111" y="129"/>
                    <a:pt x="119" y="269"/>
                  </a:cubicBezTo>
                  <a:cubicBezTo>
                    <a:pt x="128" y="438"/>
                    <a:pt x="135" y="607"/>
                    <a:pt x="135" y="776"/>
                  </a:cubicBezTo>
                  <a:cubicBezTo>
                    <a:pt x="135" y="1252"/>
                    <a:pt x="96" y="1724"/>
                    <a:pt x="23" y="2193"/>
                  </a:cubicBezTo>
                  <a:cubicBezTo>
                    <a:pt x="0" y="2328"/>
                    <a:pt x="88" y="2458"/>
                    <a:pt x="223" y="2485"/>
                  </a:cubicBezTo>
                  <a:cubicBezTo>
                    <a:pt x="240" y="2488"/>
                    <a:pt x="257" y="2490"/>
                    <a:pt x="274" y="2490"/>
                  </a:cubicBezTo>
                  <a:cubicBezTo>
                    <a:pt x="396" y="2490"/>
                    <a:pt x="504" y="2403"/>
                    <a:pt x="526" y="2278"/>
                  </a:cubicBezTo>
                  <a:cubicBezTo>
                    <a:pt x="604" y="1782"/>
                    <a:pt x="644" y="1279"/>
                    <a:pt x="646" y="776"/>
                  </a:cubicBezTo>
                  <a:cubicBezTo>
                    <a:pt x="646" y="595"/>
                    <a:pt x="638" y="413"/>
                    <a:pt x="626" y="232"/>
                  </a:cubicBezTo>
                  <a:cubicBezTo>
                    <a:pt x="616" y="101"/>
                    <a:pt x="505" y="0"/>
                    <a:pt x="375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7" name="Google Shape;4025;p78">
              <a:extLst>
                <a:ext uri="{FF2B5EF4-FFF2-40B4-BE49-F238E27FC236}">
                  <a16:creationId xmlns:a16="http://schemas.microsoft.com/office/drawing/2014/main" id="{AC243D76-1616-4E79-A82B-3B39310D9B63}"/>
                </a:ext>
              </a:extLst>
            </p:cNvPr>
            <p:cNvSpPr/>
            <p:nvPr/>
          </p:nvSpPr>
          <p:spPr>
            <a:xfrm>
              <a:off x="7334775" y="3315150"/>
              <a:ext cx="27850" cy="38100"/>
            </a:xfrm>
            <a:custGeom>
              <a:avLst/>
              <a:gdLst/>
              <a:ahLst/>
              <a:cxnLst/>
              <a:rect l="l" t="t" r="r" b="b"/>
              <a:pathLst>
                <a:path w="1114" h="1524" extrusionOk="0">
                  <a:moveTo>
                    <a:pt x="293" y="1"/>
                  </a:moveTo>
                  <a:cubicBezTo>
                    <a:pt x="265" y="1"/>
                    <a:pt x="236" y="5"/>
                    <a:pt x="209" y="16"/>
                  </a:cubicBezTo>
                  <a:cubicBezTo>
                    <a:pt x="62" y="74"/>
                    <a:pt x="1" y="246"/>
                    <a:pt x="79" y="383"/>
                  </a:cubicBezTo>
                  <a:cubicBezTo>
                    <a:pt x="262" y="698"/>
                    <a:pt x="427" y="1025"/>
                    <a:pt x="573" y="1359"/>
                  </a:cubicBezTo>
                  <a:cubicBezTo>
                    <a:pt x="615" y="1461"/>
                    <a:pt x="714" y="1523"/>
                    <a:pt x="819" y="1523"/>
                  </a:cubicBezTo>
                  <a:cubicBezTo>
                    <a:pt x="848" y="1523"/>
                    <a:pt x="878" y="1518"/>
                    <a:pt x="907" y="1508"/>
                  </a:cubicBezTo>
                  <a:lnTo>
                    <a:pt x="942" y="1495"/>
                  </a:lnTo>
                  <a:cubicBezTo>
                    <a:pt x="1056" y="1457"/>
                    <a:pt x="1114" y="1331"/>
                    <a:pt x="1067" y="1220"/>
                  </a:cubicBezTo>
                  <a:cubicBezTo>
                    <a:pt x="910" y="849"/>
                    <a:pt x="729" y="488"/>
                    <a:pt x="528" y="139"/>
                  </a:cubicBezTo>
                  <a:cubicBezTo>
                    <a:pt x="478" y="54"/>
                    <a:pt x="387" y="1"/>
                    <a:pt x="293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8" name="Google Shape;4026;p78">
              <a:extLst>
                <a:ext uri="{FF2B5EF4-FFF2-40B4-BE49-F238E27FC236}">
                  <a16:creationId xmlns:a16="http://schemas.microsoft.com/office/drawing/2014/main" id="{C993A905-F810-4F10-804A-417E80462B8D}"/>
                </a:ext>
              </a:extLst>
            </p:cNvPr>
            <p:cNvSpPr/>
            <p:nvPr/>
          </p:nvSpPr>
          <p:spPr>
            <a:xfrm>
              <a:off x="7355800" y="3361300"/>
              <a:ext cx="23650" cy="53200"/>
            </a:xfrm>
            <a:custGeom>
              <a:avLst/>
              <a:gdLst/>
              <a:ahLst/>
              <a:cxnLst/>
              <a:rect l="l" t="t" r="r" b="b"/>
              <a:pathLst>
                <a:path w="946" h="2128" extrusionOk="0">
                  <a:moveTo>
                    <a:pt x="288" y="0"/>
                  </a:moveTo>
                  <a:cubicBezTo>
                    <a:pt x="260" y="0"/>
                    <a:pt x="232" y="5"/>
                    <a:pt x="204" y="15"/>
                  </a:cubicBezTo>
                  <a:cubicBezTo>
                    <a:pt x="71" y="61"/>
                    <a:pt x="1" y="205"/>
                    <a:pt x="47" y="338"/>
                  </a:cubicBezTo>
                  <a:cubicBezTo>
                    <a:pt x="215" y="850"/>
                    <a:pt x="342" y="1376"/>
                    <a:pt x="420" y="1909"/>
                  </a:cubicBezTo>
                  <a:cubicBezTo>
                    <a:pt x="438" y="2036"/>
                    <a:pt x="548" y="2128"/>
                    <a:pt x="673" y="2128"/>
                  </a:cubicBezTo>
                  <a:cubicBezTo>
                    <a:pt x="685" y="2128"/>
                    <a:pt x="696" y="2127"/>
                    <a:pt x="708" y="2125"/>
                  </a:cubicBezTo>
                  <a:cubicBezTo>
                    <a:pt x="848" y="2106"/>
                    <a:pt x="945" y="1978"/>
                    <a:pt x="926" y="1839"/>
                  </a:cubicBezTo>
                  <a:lnTo>
                    <a:pt x="925" y="1839"/>
                  </a:lnTo>
                  <a:cubicBezTo>
                    <a:pt x="841" y="1273"/>
                    <a:pt x="708" y="716"/>
                    <a:pt x="529" y="173"/>
                  </a:cubicBezTo>
                  <a:cubicBezTo>
                    <a:pt x="492" y="67"/>
                    <a:pt x="393" y="0"/>
                    <a:pt x="288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9" name="Google Shape;4027;p78">
              <a:extLst>
                <a:ext uri="{FF2B5EF4-FFF2-40B4-BE49-F238E27FC236}">
                  <a16:creationId xmlns:a16="http://schemas.microsoft.com/office/drawing/2014/main" id="{A4AF5999-DC99-4987-BDE6-B181F91F1E5B}"/>
                </a:ext>
              </a:extLst>
            </p:cNvPr>
            <p:cNvSpPr/>
            <p:nvPr/>
          </p:nvSpPr>
          <p:spPr>
            <a:xfrm>
              <a:off x="7093025" y="4348600"/>
              <a:ext cx="104200" cy="51200"/>
            </a:xfrm>
            <a:custGeom>
              <a:avLst/>
              <a:gdLst/>
              <a:ahLst/>
              <a:cxnLst/>
              <a:rect l="l" t="t" r="r" b="b"/>
              <a:pathLst>
                <a:path w="4168" h="2048" extrusionOk="0">
                  <a:moveTo>
                    <a:pt x="3871" y="0"/>
                  </a:moveTo>
                  <a:cubicBezTo>
                    <a:pt x="3824" y="0"/>
                    <a:pt x="3777" y="13"/>
                    <a:pt x="3735" y="39"/>
                  </a:cubicBezTo>
                  <a:cubicBezTo>
                    <a:pt x="2982" y="492"/>
                    <a:pt x="2170" y="838"/>
                    <a:pt x="1323" y="1067"/>
                  </a:cubicBezTo>
                  <a:lnTo>
                    <a:pt x="1249" y="780"/>
                  </a:lnTo>
                  <a:cubicBezTo>
                    <a:pt x="1235" y="721"/>
                    <a:pt x="1183" y="687"/>
                    <a:pt x="1130" y="687"/>
                  </a:cubicBezTo>
                  <a:cubicBezTo>
                    <a:pt x="1102" y="687"/>
                    <a:pt x="1073" y="696"/>
                    <a:pt x="1049" y="717"/>
                  </a:cubicBezTo>
                  <a:lnTo>
                    <a:pt x="76" y="1560"/>
                  </a:lnTo>
                  <a:cubicBezTo>
                    <a:pt x="0" y="1625"/>
                    <a:pt x="32" y="1750"/>
                    <a:pt x="130" y="1773"/>
                  </a:cubicBezTo>
                  <a:lnTo>
                    <a:pt x="1389" y="2045"/>
                  </a:lnTo>
                  <a:cubicBezTo>
                    <a:pt x="1398" y="2047"/>
                    <a:pt x="1407" y="2048"/>
                    <a:pt x="1416" y="2048"/>
                  </a:cubicBezTo>
                  <a:cubicBezTo>
                    <a:pt x="1493" y="2048"/>
                    <a:pt x="1555" y="1975"/>
                    <a:pt x="1534" y="1894"/>
                  </a:cubicBezTo>
                  <a:lnTo>
                    <a:pt x="1450" y="1561"/>
                  </a:lnTo>
                  <a:cubicBezTo>
                    <a:pt x="2351" y="1318"/>
                    <a:pt x="3214" y="950"/>
                    <a:pt x="4013" y="466"/>
                  </a:cubicBezTo>
                  <a:cubicBezTo>
                    <a:pt x="4132" y="392"/>
                    <a:pt x="4167" y="235"/>
                    <a:pt x="4090" y="119"/>
                  </a:cubicBezTo>
                  <a:cubicBezTo>
                    <a:pt x="4039" y="42"/>
                    <a:pt x="3956" y="0"/>
                    <a:pt x="3871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0" name="Google Shape;4028;p78">
              <a:extLst>
                <a:ext uri="{FF2B5EF4-FFF2-40B4-BE49-F238E27FC236}">
                  <a16:creationId xmlns:a16="http://schemas.microsoft.com/office/drawing/2014/main" id="{FE5208BF-E943-45E0-8497-B60593C3FA5C}"/>
                </a:ext>
              </a:extLst>
            </p:cNvPr>
            <p:cNvSpPr/>
            <p:nvPr/>
          </p:nvSpPr>
          <p:spPr>
            <a:xfrm>
              <a:off x="7201150" y="4302925"/>
              <a:ext cx="51100" cy="46100"/>
            </a:xfrm>
            <a:custGeom>
              <a:avLst/>
              <a:gdLst/>
              <a:ahLst/>
              <a:cxnLst/>
              <a:rect l="l" t="t" r="r" b="b"/>
              <a:pathLst>
                <a:path w="2044" h="1844" extrusionOk="0">
                  <a:moveTo>
                    <a:pt x="1760" y="1"/>
                  </a:moveTo>
                  <a:cubicBezTo>
                    <a:pt x="1689" y="1"/>
                    <a:pt x="1619" y="31"/>
                    <a:pt x="1568" y="88"/>
                  </a:cubicBezTo>
                  <a:cubicBezTo>
                    <a:pt x="1456" y="215"/>
                    <a:pt x="1341" y="338"/>
                    <a:pt x="1221" y="458"/>
                  </a:cubicBezTo>
                  <a:cubicBezTo>
                    <a:pt x="885" y="793"/>
                    <a:pt x="524" y="1102"/>
                    <a:pt x="140" y="1380"/>
                  </a:cubicBezTo>
                  <a:cubicBezTo>
                    <a:pt x="29" y="1460"/>
                    <a:pt x="1" y="1612"/>
                    <a:pt x="74" y="1728"/>
                  </a:cubicBezTo>
                  <a:cubicBezTo>
                    <a:pt x="124" y="1803"/>
                    <a:pt x="205" y="1844"/>
                    <a:pt x="288" y="1844"/>
                  </a:cubicBezTo>
                  <a:cubicBezTo>
                    <a:pt x="339" y="1844"/>
                    <a:pt x="391" y="1828"/>
                    <a:pt x="436" y="1797"/>
                  </a:cubicBezTo>
                  <a:cubicBezTo>
                    <a:pt x="843" y="1500"/>
                    <a:pt x="1226" y="1174"/>
                    <a:pt x="1581" y="820"/>
                  </a:cubicBezTo>
                  <a:cubicBezTo>
                    <a:pt x="1711" y="690"/>
                    <a:pt x="1834" y="557"/>
                    <a:pt x="1954" y="421"/>
                  </a:cubicBezTo>
                  <a:cubicBezTo>
                    <a:pt x="2044" y="315"/>
                    <a:pt x="2033" y="155"/>
                    <a:pt x="1927" y="64"/>
                  </a:cubicBezTo>
                  <a:cubicBezTo>
                    <a:pt x="1879" y="22"/>
                    <a:pt x="1819" y="1"/>
                    <a:pt x="1760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1" name="Google Shape;4029;p78">
              <a:extLst>
                <a:ext uri="{FF2B5EF4-FFF2-40B4-BE49-F238E27FC236}">
                  <a16:creationId xmlns:a16="http://schemas.microsoft.com/office/drawing/2014/main" id="{D680EEB1-206B-465F-86DA-466F1548E61A}"/>
                </a:ext>
              </a:extLst>
            </p:cNvPr>
            <p:cNvSpPr/>
            <p:nvPr/>
          </p:nvSpPr>
          <p:spPr>
            <a:xfrm>
              <a:off x="7282950" y="4203000"/>
              <a:ext cx="22950" cy="40225"/>
            </a:xfrm>
            <a:custGeom>
              <a:avLst/>
              <a:gdLst/>
              <a:ahLst/>
              <a:cxnLst/>
              <a:rect l="l" t="t" r="r" b="b"/>
              <a:pathLst>
                <a:path w="918" h="1609" extrusionOk="0">
                  <a:moveTo>
                    <a:pt x="642" y="0"/>
                  </a:moveTo>
                  <a:cubicBezTo>
                    <a:pt x="531" y="0"/>
                    <a:pt x="426" y="74"/>
                    <a:pt x="396" y="189"/>
                  </a:cubicBezTo>
                  <a:cubicBezTo>
                    <a:pt x="301" y="543"/>
                    <a:pt x="187" y="889"/>
                    <a:pt x="53" y="1228"/>
                  </a:cubicBezTo>
                  <a:cubicBezTo>
                    <a:pt x="0" y="1360"/>
                    <a:pt x="58" y="1509"/>
                    <a:pt x="184" y="1571"/>
                  </a:cubicBezTo>
                  <a:lnTo>
                    <a:pt x="218" y="1587"/>
                  </a:lnTo>
                  <a:cubicBezTo>
                    <a:pt x="248" y="1602"/>
                    <a:pt x="280" y="1608"/>
                    <a:pt x="311" y="1608"/>
                  </a:cubicBezTo>
                  <a:cubicBezTo>
                    <a:pt x="392" y="1608"/>
                    <a:pt x="469" y="1561"/>
                    <a:pt x="501" y="1480"/>
                  </a:cubicBezTo>
                  <a:cubicBezTo>
                    <a:pt x="653" y="1107"/>
                    <a:pt x="780" y="724"/>
                    <a:pt x="886" y="333"/>
                  </a:cubicBezTo>
                  <a:cubicBezTo>
                    <a:pt x="918" y="210"/>
                    <a:pt x="862" y="74"/>
                    <a:pt x="746" y="22"/>
                  </a:cubicBezTo>
                  <a:cubicBezTo>
                    <a:pt x="712" y="7"/>
                    <a:pt x="677" y="0"/>
                    <a:pt x="642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72" name="Google Shape;4030;p78">
              <a:extLst>
                <a:ext uri="{FF2B5EF4-FFF2-40B4-BE49-F238E27FC236}">
                  <a16:creationId xmlns:a16="http://schemas.microsoft.com/office/drawing/2014/main" id="{BBCFD909-367F-4182-916D-00AE1282AC01}"/>
                </a:ext>
              </a:extLst>
            </p:cNvPr>
            <p:cNvSpPr/>
            <p:nvPr/>
          </p:nvSpPr>
          <p:spPr>
            <a:xfrm>
              <a:off x="7252000" y="4250300"/>
              <a:ext cx="36300" cy="48175"/>
            </a:xfrm>
            <a:custGeom>
              <a:avLst/>
              <a:gdLst/>
              <a:ahLst/>
              <a:cxnLst/>
              <a:rect l="l" t="t" r="r" b="b"/>
              <a:pathLst>
                <a:path w="1452" h="1927" extrusionOk="0">
                  <a:moveTo>
                    <a:pt x="1159" y="1"/>
                  </a:moveTo>
                  <a:cubicBezTo>
                    <a:pt x="1064" y="1"/>
                    <a:pt x="974" y="53"/>
                    <a:pt x="931" y="143"/>
                  </a:cubicBezTo>
                  <a:cubicBezTo>
                    <a:pt x="689" y="625"/>
                    <a:pt x="405" y="1085"/>
                    <a:pt x="85" y="1519"/>
                  </a:cubicBezTo>
                  <a:cubicBezTo>
                    <a:pt x="0" y="1631"/>
                    <a:pt x="21" y="1790"/>
                    <a:pt x="135" y="1874"/>
                  </a:cubicBezTo>
                  <a:cubicBezTo>
                    <a:pt x="181" y="1909"/>
                    <a:pt x="235" y="1926"/>
                    <a:pt x="289" y="1926"/>
                  </a:cubicBezTo>
                  <a:cubicBezTo>
                    <a:pt x="366" y="1926"/>
                    <a:pt x="441" y="1892"/>
                    <a:pt x="492" y="1826"/>
                  </a:cubicBezTo>
                  <a:cubicBezTo>
                    <a:pt x="831" y="1367"/>
                    <a:pt x="1132" y="878"/>
                    <a:pt x="1389" y="368"/>
                  </a:cubicBezTo>
                  <a:cubicBezTo>
                    <a:pt x="1451" y="241"/>
                    <a:pt x="1398" y="87"/>
                    <a:pt x="1270" y="26"/>
                  </a:cubicBezTo>
                  <a:cubicBezTo>
                    <a:pt x="1234" y="9"/>
                    <a:pt x="1196" y="1"/>
                    <a:pt x="1159" y="1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71963124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611;p61">
            <a:extLst>
              <a:ext uri="{FF2B5EF4-FFF2-40B4-BE49-F238E27FC236}">
                <a16:creationId xmlns:a16="http://schemas.microsoft.com/office/drawing/2014/main" id="{A388B963-C1D1-4916-A44D-BEA51BA723E8}"/>
              </a:ext>
            </a:extLst>
          </p:cNvPr>
          <p:cNvSpPr txBox="1"/>
          <p:nvPr/>
        </p:nvSpPr>
        <p:spPr>
          <a:xfrm flipH="1">
            <a:off x="406016" y="2313847"/>
            <a:ext cx="1684042" cy="162678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 dirty="0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rPr>
              <a:t>Validation assessments and tailored training for 8 youth-led CSOs and 6 CSO Networks</a:t>
            </a:r>
          </a:p>
        </p:txBody>
      </p:sp>
      <p:pic>
        <p:nvPicPr>
          <p:cNvPr id="39" name="Picture 3" descr="Logo&#10;&#10;Description automatically generated">
            <a:extLst>
              <a:ext uri="{FF2B5EF4-FFF2-40B4-BE49-F238E27FC236}">
                <a16:creationId xmlns:a16="http://schemas.microsoft.com/office/drawing/2014/main" id="{5A5D9F14-9865-4509-9867-58A183CCF1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54111" y1="44697" x2="54111" y2="44697"/>
                        <a14:foregroundMark x1="36870" y1="74242" x2="36870" y2="74242"/>
                        <a14:foregroundMark x1="46950" y1="74242" x2="46950" y2="74242"/>
                        <a14:foregroundMark x1="48276" y1="74242" x2="48276" y2="74242"/>
                        <a14:foregroundMark x1="56499" y1="73864" x2="56499" y2="73864"/>
                        <a14:foregroundMark x1="64191" y1="76515" x2="64191" y2="76515"/>
                        <a14:backgroundMark x1="40053" y1="76515" x2="40053" y2="76515"/>
                        <a14:backgroundMark x1="47215" y1="77652" x2="47215" y2="77652"/>
                        <a14:backgroundMark x1="47480" y1="75379" x2="47480" y2="75379"/>
                        <a14:backgroundMark x1="55172" y1="76515" x2="55172" y2="76515"/>
                        <a14:backgroundMark x1="63395" y1="77652" x2="63395" y2="77652"/>
                        <a14:backgroundMark x1="63130" y1="75379" x2="63130" y2="75379"/>
                        <a14:backgroundMark x1="36605" y1="71212" x2="36605" y2="71212"/>
                        <a14:backgroundMark x1="36605" y1="70833" x2="36605" y2="70833"/>
                        <a14:backgroundMark x1="36605" y1="71212" x2="36605" y2="71212"/>
                        <a14:backgroundMark x1="38462" y1="71591" x2="38462" y2="71591"/>
                        <a14:backgroundMark x1="48806" y1="68561" x2="48806" y2="68561"/>
                        <a14:backgroundMark x1="48541" y1="68561" x2="48541" y2="68561"/>
                        <a14:backgroundMark x1="48541" y1="68939" x2="48541" y2="689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307" y="4191280"/>
            <a:ext cx="1345798" cy="942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B6F3DC7-1E89-4C7F-9FE4-651A179ABC4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3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6" b="89063" l="8824" r="93137">
                        <a14:foregroundMark x1="93627" y1="28646" x2="93627" y2="28646"/>
                        <a14:foregroundMark x1="8824" y1="33854" x2="8824" y2="33854"/>
                      </a14:backgroundRemoval>
                    </a14:imgEffect>
                  </a14:imgLayer>
                </a14:imgProps>
              </a:ext>
            </a:extLst>
          </a:blip>
          <a:srcRect l="6769" t="20684" r="5834" b="22220"/>
          <a:stretch/>
        </p:blipFill>
        <p:spPr>
          <a:xfrm>
            <a:off x="6374520" y="4278812"/>
            <a:ext cx="1105900" cy="679992"/>
          </a:xfrm>
          <a:prstGeom prst="rect">
            <a:avLst/>
          </a:prstGeom>
        </p:spPr>
      </p:pic>
      <p:pic>
        <p:nvPicPr>
          <p:cNvPr id="41" name="image2.png" title="Image">
            <a:extLst>
              <a:ext uri="{FF2B5EF4-FFF2-40B4-BE49-F238E27FC236}">
                <a16:creationId xmlns:a16="http://schemas.microsoft.com/office/drawing/2014/main" id="{13DC65CC-8F85-401A-BCCD-E6D45970DDC7}"/>
              </a:ext>
            </a:extLst>
          </p:cNvPr>
          <p:cNvPicPr preferRelativeResize="0"/>
          <p:nvPr/>
        </p:nvPicPr>
        <p:blipFill>
          <a:blip r:embed="rId6" cstate="print">
            <a:alphaModFix amt="35000"/>
          </a:blip>
          <a:stretch>
            <a:fillRect/>
          </a:stretch>
        </p:blipFill>
        <p:spPr>
          <a:xfrm>
            <a:off x="814204" y="4191280"/>
            <a:ext cx="577345" cy="942194"/>
          </a:xfrm>
          <a:prstGeom prst="rect">
            <a:avLst/>
          </a:prstGeom>
          <a:noFill/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F1DC565A-D74C-4CFA-9BD3-50526854AB6B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35000"/>
          </a:blip>
          <a:stretch>
            <a:fillRect/>
          </a:stretch>
        </p:blipFill>
        <p:spPr>
          <a:xfrm>
            <a:off x="4424863" y="4365951"/>
            <a:ext cx="1105899" cy="592853"/>
          </a:xfrm>
          <a:prstGeom prst="rect">
            <a:avLst/>
          </a:prstGeom>
        </p:spPr>
      </p:pic>
      <p:sp>
        <p:nvSpPr>
          <p:cNvPr id="35" name="Google Shape;365;p41">
            <a:extLst>
              <a:ext uri="{FF2B5EF4-FFF2-40B4-BE49-F238E27FC236}">
                <a16:creationId xmlns:a16="http://schemas.microsoft.com/office/drawing/2014/main" id="{8524245C-E652-48C4-A012-1A27CC249869}"/>
              </a:ext>
            </a:extLst>
          </p:cNvPr>
          <p:cNvSpPr txBox="1">
            <a:spLocks/>
          </p:cNvSpPr>
          <p:nvPr/>
        </p:nvSpPr>
        <p:spPr>
          <a:xfrm>
            <a:off x="-91051" y="1959772"/>
            <a:ext cx="2660139" cy="423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9pPr>
          </a:lstStyle>
          <a:p>
            <a:pPr marL="0" indent="0" algn="ctr">
              <a:buSzPts val="1100"/>
              <a:buFont typeface="Arial"/>
              <a:buNone/>
            </a:pPr>
            <a:r>
              <a:rPr lang="en-US" dirty="0">
                <a:solidFill>
                  <a:schemeClr val="tx1"/>
                </a:solidFill>
              </a:rPr>
              <a:t>Capacity Building</a:t>
            </a:r>
          </a:p>
        </p:txBody>
      </p:sp>
      <p:sp>
        <p:nvSpPr>
          <p:cNvPr id="21" name="Google Shape;5600;p82">
            <a:extLst>
              <a:ext uri="{FF2B5EF4-FFF2-40B4-BE49-F238E27FC236}">
                <a16:creationId xmlns:a16="http://schemas.microsoft.com/office/drawing/2014/main" id="{67A2264A-8983-438C-A12E-7776AE4D4C95}"/>
              </a:ext>
            </a:extLst>
          </p:cNvPr>
          <p:cNvSpPr/>
          <p:nvPr/>
        </p:nvSpPr>
        <p:spPr>
          <a:xfrm>
            <a:off x="1022856" y="1351335"/>
            <a:ext cx="489681" cy="487251"/>
          </a:xfrm>
          <a:custGeom>
            <a:avLst/>
            <a:gdLst/>
            <a:ahLst/>
            <a:cxnLst/>
            <a:rect l="l" t="t" r="r" b="b"/>
            <a:pathLst>
              <a:path w="12697" h="12634" extrusionOk="0">
                <a:moveTo>
                  <a:pt x="11437" y="819"/>
                </a:moveTo>
                <a:cubicBezTo>
                  <a:pt x="11657" y="819"/>
                  <a:pt x="11815" y="1040"/>
                  <a:pt x="11815" y="1260"/>
                </a:cubicBezTo>
                <a:cubicBezTo>
                  <a:pt x="11815" y="1512"/>
                  <a:pt x="11657" y="1670"/>
                  <a:pt x="11437" y="1670"/>
                </a:cubicBezTo>
                <a:lnTo>
                  <a:pt x="1229" y="1670"/>
                </a:lnTo>
                <a:cubicBezTo>
                  <a:pt x="1009" y="1670"/>
                  <a:pt x="788" y="1449"/>
                  <a:pt x="788" y="1260"/>
                </a:cubicBezTo>
                <a:cubicBezTo>
                  <a:pt x="788" y="1071"/>
                  <a:pt x="1009" y="819"/>
                  <a:pt x="1229" y="819"/>
                </a:cubicBezTo>
                <a:close/>
                <a:moveTo>
                  <a:pt x="8790" y="3277"/>
                </a:moveTo>
                <a:cubicBezTo>
                  <a:pt x="9042" y="3277"/>
                  <a:pt x="9200" y="3466"/>
                  <a:pt x="9200" y="3655"/>
                </a:cubicBezTo>
                <a:lnTo>
                  <a:pt x="9200" y="5356"/>
                </a:lnTo>
                <a:lnTo>
                  <a:pt x="9232" y="5356"/>
                </a:lnTo>
                <a:cubicBezTo>
                  <a:pt x="9232" y="5608"/>
                  <a:pt x="9042" y="5765"/>
                  <a:pt x="8822" y="5765"/>
                </a:cubicBezTo>
                <a:cubicBezTo>
                  <a:pt x="8633" y="5765"/>
                  <a:pt x="8412" y="5545"/>
                  <a:pt x="8412" y="5356"/>
                </a:cubicBezTo>
                <a:lnTo>
                  <a:pt x="8412" y="4694"/>
                </a:lnTo>
                <a:lnTo>
                  <a:pt x="6617" y="6459"/>
                </a:lnTo>
                <a:cubicBezTo>
                  <a:pt x="6538" y="6537"/>
                  <a:pt x="6435" y="6577"/>
                  <a:pt x="6333" y="6577"/>
                </a:cubicBezTo>
                <a:cubicBezTo>
                  <a:pt x="6231" y="6577"/>
                  <a:pt x="6128" y="6537"/>
                  <a:pt x="6050" y="6459"/>
                </a:cubicBezTo>
                <a:lnTo>
                  <a:pt x="5482" y="5923"/>
                </a:lnTo>
                <a:lnTo>
                  <a:pt x="4096" y="7278"/>
                </a:lnTo>
                <a:cubicBezTo>
                  <a:pt x="4033" y="7356"/>
                  <a:pt x="3931" y="7396"/>
                  <a:pt x="3824" y="7396"/>
                </a:cubicBezTo>
                <a:cubicBezTo>
                  <a:pt x="3718" y="7396"/>
                  <a:pt x="3608" y="7356"/>
                  <a:pt x="3529" y="7278"/>
                </a:cubicBezTo>
                <a:cubicBezTo>
                  <a:pt x="3372" y="7120"/>
                  <a:pt x="3372" y="6868"/>
                  <a:pt x="3529" y="6711"/>
                </a:cubicBezTo>
                <a:lnTo>
                  <a:pt x="5167" y="5041"/>
                </a:lnTo>
                <a:cubicBezTo>
                  <a:pt x="5246" y="4962"/>
                  <a:pt x="5356" y="4923"/>
                  <a:pt x="5467" y="4923"/>
                </a:cubicBezTo>
                <a:cubicBezTo>
                  <a:pt x="5577" y="4923"/>
                  <a:pt x="5687" y="4962"/>
                  <a:pt x="5766" y="5041"/>
                </a:cubicBezTo>
                <a:lnTo>
                  <a:pt x="6302" y="5608"/>
                </a:lnTo>
                <a:lnTo>
                  <a:pt x="7814" y="4096"/>
                </a:lnTo>
                <a:lnTo>
                  <a:pt x="7152" y="4096"/>
                </a:lnTo>
                <a:cubicBezTo>
                  <a:pt x="6900" y="4096"/>
                  <a:pt x="6743" y="3907"/>
                  <a:pt x="6743" y="3655"/>
                </a:cubicBezTo>
                <a:cubicBezTo>
                  <a:pt x="6743" y="3434"/>
                  <a:pt x="6932" y="3277"/>
                  <a:pt x="7152" y="3277"/>
                </a:cubicBezTo>
                <a:close/>
                <a:moveTo>
                  <a:pt x="6302" y="11058"/>
                </a:moveTo>
                <a:cubicBezTo>
                  <a:pt x="6554" y="11058"/>
                  <a:pt x="6743" y="11279"/>
                  <a:pt x="6743" y="11468"/>
                </a:cubicBezTo>
                <a:cubicBezTo>
                  <a:pt x="6743" y="11657"/>
                  <a:pt x="6554" y="11846"/>
                  <a:pt x="6302" y="11846"/>
                </a:cubicBezTo>
                <a:cubicBezTo>
                  <a:pt x="6081" y="11846"/>
                  <a:pt x="5924" y="11657"/>
                  <a:pt x="5924" y="11468"/>
                </a:cubicBezTo>
                <a:cubicBezTo>
                  <a:pt x="5924" y="11279"/>
                  <a:pt x="6113" y="11058"/>
                  <a:pt x="6302" y="11058"/>
                </a:cubicBezTo>
                <a:close/>
                <a:moveTo>
                  <a:pt x="1229" y="0"/>
                </a:moveTo>
                <a:cubicBezTo>
                  <a:pt x="568" y="0"/>
                  <a:pt x="1" y="536"/>
                  <a:pt x="1" y="1229"/>
                </a:cubicBezTo>
                <a:cubicBezTo>
                  <a:pt x="1" y="1764"/>
                  <a:pt x="379" y="2205"/>
                  <a:pt x="851" y="2394"/>
                </a:cubicBezTo>
                <a:lnTo>
                  <a:pt x="851" y="8254"/>
                </a:lnTo>
                <a:lnTo>
                  <a:pt x="442" y="8254"/>
                </a:lnTo>
                <a:cubicBezTo>
                  <a:pt x="221" y="8254"/>
                  <a:pt x="64" y="8475"/>
                  <a:pt x="64" y="8664"/>
                </a:cubicBezTo>
                <a:cubicBezTo>
                  <a:pt x="64" y="8916"/>
                  <a:pt x="253" y="9042"/>
                  <a:pt x="442" y="9042"/>
                </a:cubicBezTo>
                <a:lnTo>
                  <a:pt x="5955" y="9042"/>
                </a:lnTo>
                <a:lnTo>
                  <a:pt x="5955" y="10239"/>
                </a:lnTo>
                <a:cubicBezTo>
                  <a:pt x="5482" y="10397"/>
                  <a:pt x="5136" y="10869"/>
                  <a:pt x="5136" y="11405"/>
                </a:cubicBezTo>
                <a:cubicBezTo>
                  <a:pt x="5136" y="12098"/>
                  <a:pt x="5671" y="12633"/>
                  <a:pt x="6365" y="12633"/>
                </a:cubicBezTo>
                <a:cubicBezTo>
                  <a:pt x="7026" y="12633"/>
                  <a:pt x="7625" y="12098"/>
                  <a:pt x="7625" y="11405"/>
                </a:cubicBezTo>
                <a:cubicBezTo>
                  <a:pt x="7625" y="10869"/>
                  <a:pt x="7247" y="10428"/>
                  <a:pt x="6774" y="10239"/>
                </a:cubicBezTo>
                <a:lnTo>
                  <a:pt x="6774" y="9042"/>
                </a:lnTo>
                <a:lnTo>
                  <a:pt x="12288" y="9042"/>
                </a:lnTo>
                <a:cubicBezTo>
                  <a:pt x="12540" y="9042"/>
                  <a:pt x="12697" y="8853"/>
                  <a:pt x="12697" y="8664"/>
                </a:cubicBezTo>
                <a:cubicBezTo>
                  <a:pt x="12666" y="8443"/>
                  <a:pt x="12508" y="8254"/>
                  <a:pt x="12256" y="8254"/>
                </a:cubicBezTo>
                <a:lnTo>
                  <a:pt x="11815" y="8254"/>
                </a:lnTo>
                <a:lnTo>
                  <a:pt x="11815" y="2394"/>
                </a:lnTo>
                <a:cubicBezTo>
                  <a:pt x="12288" y="2237"/>
                  <a:pt x="12666" y="1764"/>
                  <a:pt x="12666" y="1229"/>
                </a:cubicBezTo>
                <a:cubicBezTo>
                  <a:pt x="12666" y="567"/>
                  <a:pt x="12098" y="0"/>
                  <a:pt x="11437" y="0"/>
                </a:cubicBez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sp>
        <p:nvSpPr>
          <p:cNvPr id="22" name="Google Shape;611;p61">
            <a:extLst>
              <a:ext uri="{FF2B5EF4-FFF2-40B4-BE49-F238E27FC236}">
                <a16:creationId xmlns:a16="http://schemas.microsoft.com/office/drawing/2014/main" id="{682D3B66-767E-401B-8DDC-18ADE37F6961}"/>
              </a:ext>
            </a:extLst>
          </p:cNvPr>
          <p:cNvSpPr txBox="1"/>
          <p:nvPr/>
        </p:nvSpPr>
        <p:spPr>
          <a:xfrm flipH="1">
            <a:off x="3066155" y="2313847"/>
            <a:ext cx="1684043" cy="1158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 dirty="0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rPr>
              <a:t>8 CSO initiatives, 6 CSO network initiatives, 4 joint CSO projects, and 16 youth-group actions</a:t>
            </a:r>
          </a:p>
        </p:txBody>
      </p:sp>
      <p:sp>
        <p:nvSpPr>
          <p:cNvPr id="23" name="Google Shape;365;p41">
            <a:extLst>
              <a:ext uri="{FF2B5EF4-FFF2-40B4-BE49-F238E27FC236}">
                <a16:creationId xmlns:a16="http://schemas.microsoft.com/office/drawing/2014/main" id="{C2298B41-C740-4FA5-BE2E-2B99829A0326}"/>
              </a:ext>
            </a:extLst>
          </p:cNvPr>
          <p:cNvSpPr txBox="1">
            <a:spLocks/>
          </p:cNvSpPr>
          <p:nvPr/>
        </p:nvSpPr>
        <p:spPr>
          <a:xfrm>
            <a:off x="2569088" y="1965848"/>
            <a:ext cx="2660139" cy="423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9pPr>
          </a:lstStyle>
          <a:p>
            <a:pPr marL="0" indent="0" algn="ctr">
              <a:buSzPts val="1100"/>
              <a:buFont typeface="Arial"/>
              <a:buNone/>
            </a:pPr>
            <a:r>
              <a:rPr lang="en-US" dirty="0">
                <a:solidFill>
                  <a:schemeClr val="tx1"/>
                </a:solidFill>
              </a:rPr>
              <a:t>Peacebuilding Initiatives</a:t>
            </a:r>
          </a:p>
        </p:txBody>
      </p:sp>
      <p:sp>
        <p:nvSpPr>
          <p:cNvPr id="24" name="Google Shape;611;p61">
            <a:extLst>
              <a:ext uri="{FF2B5EF4-FFF2-40B4-BE49-F238E27FC236}">
                <a16:creationId xmlns:a16="http://schemas.microsoft.com/office/drawing/2014/main" id="{E47B17E5-36A0-4C6B-B332-63AD42C1B380}"/>
              </a:ext>
            </a:extLst>
          </p:cNvPr>
          <p:cNvSpPr txBox="1"/>
          <p:nvPr/>
        </p:nvSpPr>
        <p:spPr>
          <a:xfrm flipH="1">
            <a:off x="5896441" y="2313847"/>
            <a:ext cx="1684043" cy="1158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 dirty="0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rPr>
              <a:t>4 events to exchange learnings and strengthen inter-communal ties</a:t>
            </a:r>
          </a:p>
        </p:txBody>
      </p:sp>
      <p:sp>
        <p:nvSpPr>
          <p:cNvPr id="25" name="Google Shape;365;p41">
            <a:extLst>
              <a:ext uri="{FF2B5EF4-FFF2-40B4-BE49-F238E27FC236}">
                <a16:creationId xmlns:a16="http://schemas.microsoft.com/office/drawing/2014/main" id="{58874025-5D54-41EC-847E-303A0A5B825B}"/>
              </a:ext>
            </a:extLst>
          </p:cNvPr>
          <p:cNvSpPr txBox="1">
            <a:spLocks/>
          </p:cNvSpPr>
          <p:nvPr/>
        </p:nvSpPr>
        <p:spPr>
          <a:xfrm>
            <a:off x="5399374" y="1965848"/>
            <a:ext cx="2660139" cy="423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9pPr>
          </a:lstStyle>
          <a:p>
            <a:pPr marL="0" indent="0" algn="ctr">
              <a:buSzPts val="1100"/>
              <a:buFont typeface="Arial"/>
              <a:buNone/>
            </a:pPr>
            <a:r>
              <a:rPr lang="en-US" dirty="0">
                <a:solidFill>
                  <a:schemeClr val="tx1"/>
                </a:solidFill>
              </a:rPr>
              <a:t>Cross-Regional Events</a:t>
            </a:r>
          </a:p>
        </p:txBody>
      </p:sp>
      <p:grpSp>
        <p:nvGrpSpPr>
          <p:cNvPr id="26" name="Google Shape;6946;p84">
            <a:extLst>
              <a:ext uri="{FF2B5EF4-FFF2-40B4-BE49-F238E27FC236}">
                <a16:creationId xmlns:a16="http://schemas.microsoft.com/office/drawing/2014/main" id="{44DB7AA6-7B6B-4A4B-A957-FB65E8CC4FBE}"/>
              </a:ext>
            </a:extLst>
          </p:cNvPr>
          <p:cNvGrpSpPr/>
          <p:nvPr/>
        </p:nvGrpSpPr>
        <p:grpSpPr>
          <a:xfrm>
            <a:off x="6502234" y="1413227"/>
            <a:ext cx="472455" cy="472455"/>
            <a:chOff x="-49027775" y="3183175"/>
            <a:chExt cx="299325" cy="299325"/>
          </a:xfrm>
          <a:solidFill>
            <a:srgbClr val="445D73"/>
          </a:solidFill>
        </p:grpSpPr>
        <p:sp>
          <p:nvSpPr>
            <p:cNvPr id="27" name="Google Shape;6947;p84">
              <a:extLst>
                <a:ext uri="{FF2B5EF4-FFF2-40B4-BE49-F238E27FC236}">
                  <a16:creationId xmlns:a16="http://schemas.microsoft.com/office/drawing/2014/main" id="{94A5BE92-110B-448D-96D2-17CF9B803FE9}"/>
                </a:ext>
              </a:extLst>
            </p:cNvPr>
            <p:cNvSpPr/>
            <p:nvPr/>
          </p:nvSpPr>
          <p:spPr>
            <a:xfrm>
              <a:off x="-48870250" y="3183175"/>
              <a:ext cx="141800" cy="185900"/>
            </a:xfrm>
            <a:custGeom>
              <a:avLst/>
              <a:gdLst/>
              <a:ahLst/>
              <a:cxnLst/>
              <a:rect l="l" t="t" r="r" b="b"/>
              <a:pathLst>
                <a:path w="5672" h="7436" extrusionOk="0">
                  <a:moveTo>
                    <a:pt x="1" y="0"/>
                  </a:moveTo>
                  <a:lnTo>
                    <a:pt x="1" y="1796"/>
                  </a:lnTo>
                  <a:lnTo>
                    <a:pt x="32" y="1796"/>
                  </a:lnTo>
                  <a:cubicBezTo>
                    <a:pt x="158" y="1765"/>
                    <a:pt x="284" y="1765"/>
                    <a:pt x="379" y="1765"/>
                  </a:cubicBezTo>
                  <a:cubicBezTo>
                    <a:pt x="1166" y="1765"/>
                    <a:pt x="1828" y="2395"/>
                    <a:pt x="1828" y="3182"/>
                  </a:cubicBezTo>
                  <a:cubicBezTo>
                    <a:pt x="1828" y="3970"/>
                    <a:pt x="1166" y="4600"/>
                    <a:pt x="379" y="4600"/>
                  </a:cubicBezTo>
                  <a:cubicBezTo>
                    <a:pt x="284" y="4600"/>
                    <a:pt x="158" y="4600"/>
                    <a:pt x="32" y="4568"/>
                  </a:cubicBezTo>
                  <a:lnTo>
                    <a:pt x="32" y="5671"/>
                  </a:lnTo>
                  <a:lnTo>
                    <a:pt x="1702" y="5671"/>
                  </a:lnTo>
                  <a:cubicBezTo>
                    <a:pt x="2017" y="5671"/>
                    <a:pt x="2175" y="6018"/>
                    <a:pt x="1954" y="6270"/>
                  </a:cubicBezTo>
                  <a:cubicBezTo>
                    <a:pt x="1860" y="6364"/>
                    <a:pt x="1765" y="6585"/>
                    <a:pt x="1765" y="6742"/>
                  </a:cubicBezTo>
                  <a:cubicBezTo>
                    <a:pt x="1765" y="7120"/>
                    <a:pt x="2080" y="7435"/>
                    <a:pt x="2490" y="7435"/>
                  </a:cubicBezTo>
                  <a:cubicBezTo>
                    <a:pt x="2868" y="7435"/>
                    <a:pt x="3183" y="7120"/>
                    <a:pt x="3183" y="6742"/>
                  </a:cubicBezTo>
                  <a:cubicBezTo>
                    <a:pt x="3183" y="6585"/>
                    <a:pt x="3120" y="6364"/>
                    <a:pt x="2994" y="6270"/>
                  </a:cubicBezTo>
                  <a:cubicBezTo>
                    <a:pt x="2805" y="6018"/>
                    <a:pt x="2962" y="5671"/>
                    <a:pt x="3277" y="5671"/>
                  </a:cubicBezTo>
                  <a:lnTo>
                    <a:pt x="5672" y="5671"/>
                  </a:lnTo>
                  <a:lnTo>
                    <a:pt x="5672" y="1765"/>
                  </a:lnTo>
                  <a:cubicBezTo>
                    <a:pt x="5672" y="788"/>
                    <a:pt x="4884" y="0"/>
                    <a:pt x="390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8" name="Google Shape;6948;p84">
              <a:extLst>
                <a:ext uri="{FF2B5EF4-FFF2-40B4-BE49-F238E27FC236}">
                  <a16:creationId xmlns:a16="http://schemas.microsoft.com/office/drawing/2014/main" id="{06F9A786-5ADF-45AF-9EE6-AE7583D290CB}"/>
                </a:ext>
              </a:extLst>
            </p:cNvPr>
            <p:cNvSpPr/>
            <p:nvPr/>
          </p:nvSpPr>
          <p:spPr>
            <a:xfrm>
              <a:off x="-49027775" y="3183175"/>
              <a:ext cx="185900" cy="141800"/>
            </a:xfrm>
            <a:custGeom>
              <a:avLst/>
              <a:gdLst/>
              <a:ahLst/>
              <a:cxnLst/>
              <a:rect l="l" t="t" r="r" b="b"/>
              <a:pathLst>
                <a:path w="7436" h="5672" extrusionOk="0">
                  <a:moveTo>
                    <a:pt x="1765" y="0"/>
                  </a:moveTo>
                  <a:cubicBezTo>
                    <a:pt x="788" y="0"/>
                    <a:pt x="1" y="788"/>
                    <a:pt x="1" y="1765"/>
                  </a:cubicBezTo>
                  <a:lnTo>
                    <a:pt x="1" y="5671"/>
                  </a:lnTo>
                  <a:lnTo>
                    <a:pt x="1828" y="5671"/>
                  </a:lnTo>
                  <a:lnTo>
                    <a:pt x="1828" y="5640"/>
                  </a:lnTo>
                  <a:cubicBezTo>
                    <a:pt x="1765" y="5514"/>
                    <a:pt x="1765" y="5388"/>
                    <a:pt x="1765" y="5262"/>
                  </a:cubicBezTo>
                  <a:cubicBezTo>
                    <a:pt x="1765" y="4474"/>
                    <a:pt x="2395" y="3844"/>
                    <a:pt x="3183" y="3844"/>
                  </a:cubicBezTo>
                  <a:cubicBezTo>
                    <a:pt x="3970" y="3844"/>
                    <a:pt x="4600" y="4474"/>
                    <a:pt x="4600" y="5262"/>
                  </a:cubicBezTo>
                  <a:cubicBezTo>
                    <a:pt x="4600" y="5388"/>
                    <a:pt x="4569" y="5514"/>
                    <a:pt x="4569" y="5640"/>
                  </a:cubicBezTo>
                  <a:lnTo>
                    <a:pt x="5672" y="5640"/>
                  </a:lnTo>
                  <a:lnTo>
                    <a:pt x="5672" y="3970"/>
                  </a:lnTo>
                  <a:cubicBezTo>
                    <a:pt x="5672" y="3748"/>
                    <a:pt x="5843" y="3605"/>
                    <a:pt x="6032" y="3605"/>
                  </a:cubicBezTo>
                  <a:cubicBezTo>
                    <a:pt x="6112" y="3605"/>
                    <a:pt x="6195" y="3630"/>
                    <a:pt x="6270" y="3686"/>
                  </a:cubicBezTo>
                  <a:cubicBezTo>
                    <a:pt x="6396" y="3812"/>
                    <a:pt x="6585" y="3907"/>
                    <a:pt x="6743" y="3907"/>
                  </a:cubicBezTo>
                  <a:cubicBezTo>
                    <a:pt x="7121" y="3907"/>
                    <a:pt x="7436" y="3592"/>
                    <a:pt x="7436" y="3182"/>
                  </a:cubicBezTo>
                  <a:cubicBezTo>
                    <a:pt x="7436" y="2804"/>
                    <a:pt x="7121" y="2489"/>
                    <a:pt x="6743" y="2489"/>
                  </a:cubicBezTo>
                  <a:cubicBezTo>
                    <a:pt x="6585" y="2489"/>
                    <a:pt x="6396" y="2552"/>
                    <a:pt x="6270" y="2678"/>
                  </a:cubicBezTo>
                  <a:cubicBezTo>
                    <a:pt x="6195" y="2734"/>
                    <a:pt x="6112" y="2760"/>
                    <a:pt x="6032" y="2760"/>
                  </a:cubicBezTo>
                  <a:cubicBezTo>
                    <a:pt x="5843" y="2760"/>
                    <a:pt x="5672" y="2616"/>
                    <a:pt x="5672" y="2395"/>
                  </a:cubicBezTo>
                  <a:lnTo>
                    <a:pt x="5672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29" name="Google Shape;6949;p84">
              <a:extLst>
                <a:ext uri="{FF2B5EF4-FFF2-40B4-BE49-F238E27FC236}">
                  <a16:creationId xmlns:a16="http://schemas.microsoft.com/office/drawing/2014/main" id="{B822326C-7D96-4B49-AFE7-4F6B56E359EA}"/>
                </a:ext>
              </a:extLst>
            </p:cNvPr>
            <p:cNvSpPr/>
            <p:nvPr/>
          </p:nvSpPr>
          <p:spPr>
            <a:xfrm>
              <a:off x="-49027775" y="3295800"/>
              <a:ext cx="141800" cy="186700"/>
            </a:xfrm>
            <a:custGeom>
              <a:avLst/>
              <a:gdLst/>
              <a:ahLst/>
              <a:cxnLst/>
              <a:rect l="l" t="t" r="r" b="b"/>
              <a:pathLst>
                <a:path w="5672" h="7468" extrusionOk="0">
                  <a:moveTo>
                    <a:pt x="3183" y="0"/>
                  </a:moveTo>
                  <a:cubicBezTo>
                    <a:pt x="2805" y="0"/>
                    <a:pt x="2490" y="315"/>
                    <a:pt x="2490" y="725"/>
                  </a:cubicBezTo>
                  <a:cubicBezTo>
                    <a:pt x="2490" y="883"/>
                    <a:pt x="2553" y="1072"/>
                    <a:pt x="2679" y="1198"/>
                  </a:cubicBezTo>
                  <a:cubicBezTo>
                    <a:pt x="2868" y="1418"/>
                    <a:pt x="2710" y="1796"/>
                    <a:pt x="2395" y="1796"/>
                  </a:cubicBezTo>
                  <a:lnTo>
                    <a:pt x="1" y="1796"/>
                  </a:lnTo>
                  <a:lnTo>
                    <a:pt x="1" y="5671"/>
                  </a:lnTo>
                  <a:cubicBezTo>
                    <a:pt x="1" y="6679"/>
                    <a:pt x="788" y="7467"/>
                    <a:pt x="1765" y="7467"/>
                  </a:cubicBezTo>
                  <a:lnTo>
                    <a:pt x="5672" y="7467"/>
                  </a:lnTo>
                  <a:lnTo>
                    <a:pt x="5672" y="5640"/>
                  </a:lnTo>
                  <a:lnTo>
                    <a:pt x="5640" y="5640"/>
                  </a:lnTo>
                  <a:cubicBezTo>
                    <a:pt x="5514" y="5703"/>
                    <a:pt x="5388" y="5703"/>
                    <a:pt x="5294" y="5703"/>
                  </a:cubicBezTo>
                  <a:cubicBezTo>
                    <a:pt x="4506" y="5703"/>
                    <a:pt x="3844" y="5041"/>
                    <a:pt x="3844" y="4254"/>
                  </a:cubicBezTo>
                  <a:cubicBezTo>
                    <a:pt x="3844" y="3466"/>
                    <a:pt x="4506" y="2867"/>
                    <a:pt x="5294" y="2867"/>
                  </a:cubicBezTo>
                  <a:cubicBezTo>
                    <a:pt x="5388" y="2867"/>
                    <a:pt x="5514" y="2867"/>
                    <a:pt x="5640" y="2899"/>
                  </a:cubicBezTo>
                  <a:lnTo>
                    <a:pt x="5640" y="1796"/>
                  </a:lnTo>
                  <a:lnTo>
                    <a:pt x="3970" y="1796"/>
                  </a:lnTo>
                  <a:cubicBezTo>
                    <a:pt x="3655" y="1796"/>
                    <a:pt x="3498" y="1418"/>
                    <a:pt x="3718" y="1198"/>
                  </a:cubicBezTo>
                  <a:cubicBezTo>
                    <a:pt x="3813" y="1072"/>
                    <a:pt x="3907" y="883"/>
                    <a:pt x="3907" y="725"/>
                  </a:cubicBezTo>
                  <a:cubicBezTo>
                    <a:pt x="3907" y="315"/>
                    <a:pt x="3592" y="0"/>
                    <a:pt x="3183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0" name="Google Shape;6950;p84">
              <a:extLst>
                <a:ext uri="{FF2B5EF4-FFF2-40B4-BE49-F238E27FC236}">
                  <a16:creationId xmlns:a16="http://schemas.microsoft.com/office/drawing/2014/main" id="{A3F4130B-363A-47EA-8DA7-90F0D97C7789}"/>
                </a:ext>
              </a:extLst>
            </p:cNvPr>
            <p:cNvSpPr/>
            <p:nvPr/>
          </p:nvSpPr>
          <p:spPr>
            <a:xfrm>
              <a:off x="-48914350" y="3340700"/>
              <a:ext cx="185900" cy="141800"/>
            </a:xfrm>
            <a:custGeom>
              <a:avLst/>
              <a:gdLst/>
              <a:ahLst/>
              <a:cxnLst/>
              <a:rect l="l" t="t" r="r" b="b"/>
              <a:pathLst>
                <a:path w="7436" h="5672" extrusionOk="0">
                  <a:moveTo>
                    <a:pt x="5608" y="0"/>
                  </a:moveTo>
                  <a:lnTo>
                    <a:pt x="5608" y="32"/>
                  </a:lnTo>
                  <a:cubicBezTo>
                    <a:pt x="5671" y="158"/>
                    <a:pt x="5671" y="284"/>
                    <a:pt x="5671" y="378"/>
                  </a:cubicBezTo>
                  <a:cubicBezTo>
                    <a:pt x="5671" y="1166"/>
                    <a:pt x="5041" y="1796"/>
                    <a:pt x="4254" y="1796"/>
                  </a:cubicBezTo>
                  <a:cubicBezTo>
                    <a:pt x="3466" y="1796"/>
                    <a:pt x="2836" y="1166"/>
                    <a:pt x="2836" y="378"/>
                  </a:cubicBezTo>
                  <a:cubicBezTo>
                    <a:pt x="2836" y="284"/>
                    <a:pt x="2867" y="158"/>
                    <a:pt x="2867" y="32"/>
                  </a:cubicBezTo>
                  <a:lnTo>
                    <a:pt x="1765" y="32"/>
                  </a:lnTo>
                  <a:lnTo>
                    <a:pt x="1765" y="1670"/>
                  </a:lnTo>
                  <a:cubicBezTo>
                    <a:pt x="1765" y="1907"/>
                    <a:pt x="1602" y="2041"/>
                    <a:pt x="1419" y="2041"/>
                  </a:cubicBezTo>
                  <a:cubicBezTo>
                    <a:pt x="1334" y="2041"/>
                    <a:pt x="1245" y="2013"/>
                    <a:pt x="1166" y="1954"/>
                  </a:cubicBezTo>
                  <a:cubicBezTo>
                    <a:pt x="1040" y="1827"/>
                    <a:pt x="851" y="1764"/>
                    <a:pt x="694" y="1764"/>
                  </a:cubicBezTo>
                  <a:cubicBezTo>
                    <a:pt x="315" y="1764"/>
                    <a:pt x="0" y="2080"/>
                    <a:pt x="0" y="2458"/>
                  </a:cubicBezTo>
                  <a:cubicBezTo>
                    <a:pt x="0" y="2867"/>
                    <a:pt x="315" y="3182"/>
                    <a:pt x="694" y="3182"/>
                  </a:cubicBezTo>
                  <a:cubicBezTo>
                    <a:pt x="851" y="3182"/>
                    <a:pt x="1040" y="3119"/>
                    <a:pt x="1166" y="2993"/>
                  </a:cubicBezTo>
                  <a:cubicBezTo>
                    <a:pt x="1247" y="2933"/>
                    <a:pt x="1337" y="2904"/>
                    <a:pt x="1423" y="2904"/>
                  </a:cubicBezTo>
                  <a:cubicBezTo>
                    <a:pt x="1605" y="2904"/>
                    <a:pt x="1765" y="3031"/>
                    <a:pt x="1765" y="3245"/>
                  </a:cubicBezTo>
                  <a:lnTo>
                    <a:pt x="1765" y="5671"/>
                  </a:lnTo>
                  <a:lnTo>
                    <a:pt x="5671" y="5671"/>
                  </a:lnTo>
                  <a:cubicBezTo>
                    <a:pt x="6648" y="5671"/>
                    <a:pt x="7436" y="4883"/>
                    <a:pt x="7436" y="3907"/>
                  </a:cubicBezTo>
                  <a:lnTo>
                    <a:pt x="7436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grpSp>
        <p:nvGrpSpPr>
          <p:cNvPr id="31" name="Google Shape;6167;p83">
            <a:extLst>
              <a:ext uri="{FF2B5EF4-FFF2-40B4-BE49-F238E27FC236}">
                <a16:creationId xmlns:a16="http://schemas.microsoft.com/office/drawing/2014/main" id="{48F88FFB-3FFA-4898-87FA-FA89511932D6}"/>
              </a:ext>
            </a:extLst>
          </p:cNvPr>
          <p:cNvGrpSpPr/>
          <p:nvPr/>
        </p:nvGrpSpPr>
        <p:grpSpPr>
          <a:xfrm>
            <a:off x="3658883" y="1376375"/>
            <a:ext cx="472821" cy="472781"/>
            <a:chOff x="-30354000" y="3569100"/>
            <a:chExt cx="292250" cy="292225"/>
          </a:xfrm>
          <a:solidFill>
            <a:srgbClr val="445D73"/>
          </a:solidFill>
        </p:grpSpPr>
        <p:sp>
          <p:nvSpPr>
            <p:cNvPr id="32" name="Google Shape;6168;p83">
              <a:extLst>
                <a:ext uri="{FF2B5EF4-FFF2-40B4-BE49-F238E27FC236}">
                  <a16:creationId xmlns:a16="http://schemas.microsoft.com/office/drawing/2014/main" id="{AAB0DC7B-F75A-4E51-9492-6CF92EC6A56C}"/>
                </a:ext>
              </a:extLst>
            </p:cNvPr>
            <p:cNvSpPr/>
            <p:nvPr/>
          </p:nvSpPr>
          <p:spPr>
            <a:xfrm>
              <a:off x="-30354000" y="3604550"/>
              <a:ext cx="137875" cy="256000"/>
            </a:xfrm>
            <a:custGeom>
              <a:avLst/>
              <a:gdLst/>
              <a:ahLst/>
              <a:cxnLst/>
              <a:rect l="l" t="t" r="r" b="b"/>
              <a:pathLst>
                <a:path w="5515" h="10240" extrusionOk="0">
                  <a:moveTo>
                    <a:pt x="662" y="0"/>
                  </a:moveTo>
                  <a:cubicBezTo>
                    <a:pt x="284" y="0"/>
                    <a:pt x="1" y="315"/>
                    <a:pt x="1" y="662"/>
                  </a:cubicBezTo>
                  <a:lnTo>
                    <a:pt x="1" y="4411"/>
                  </a:lnTo>
                  <a:cubicBezTo>
                    <a:pt x="1" y="4632"/>
                    <a:pt x="64" y="4884"/>
                    <a:pt x="190" y="5073"/>
                  </a:cubicBezTo>
                  <a:lnTo>
                    <a:pt x="1639" y="7467"/>
                  </a:lnTo>
                  <a:cubicBezTo>
                    <a:pt x="1891" y="7877"/>
                    <a:pt x="2049" y="8097"/>
                    <a:pt x="2049" y="8538"/>
                  </a:cubicBezTo>
                  <a:lnTo>
                    <a:pt x="2049" y="9861"/>
                  </a:lnTo>
                  <a:cubicBezTo>
                    <a:pt x="2049" y="10082"/>
                    <a:pt x="2206" y="10239"/>
                    <a:pt x="2395" y="10239"/>
                  </a:cubicBezTo>
                  <a:lnTo>
                    <a:pt x="5514" y="10239"/>
                  </a:lnTo>
                  <a:lnTo>
                    <a:pt x="5514" y="6364"/>
                  </a:lnTo>
                  <a:cubicBezTo>
                    <a:pt x="5514" y="5986"/>
                    <a:pt x="5357" y="5671"/>
                    <a:pt x="5168" y="5419"/>
                  </a:cubicBezTo>
                  <a:cubicBezTo>
                    <a:pt x="5167" y="5420"/>
                    <a:pt x="5165" y="5421"/>
                    <a:pt x="5163" y="5421"/>
                  </a:cubicBezTo>
                  <a:cubicBezTo>
                    <a:pt x="5042" y="5421"/>
                    <a:pt x="3214" y="3623"/>
                    <a:pt x="3183" y="3592"/>
                  </a:cubicBezTo>
                  <a:cubicBezTo>
                    <a:pt x="3041" y="3432"/>
                    <a:pt x="2828" y="3332"/>
                    <a:pt x="2613" y="3332"/>
                  </a:cubicBezTo>
                  <a:cubicBezTo>
                    <a:pt x="2448" y="3332"/>
                    <a:pt x="2280" y="3392"/>
                    <a:pt x="2143" y="3529"/>
                  </a:cubicBezTo>
                  <a:cubicBezTo>
                    <a:pt x="1891" y="3812"/>
                    <a:pt x="1923" y="4285"/>
                    <a:pt x="2112" y="4442"/>
                  </a:cubicBezTo>
                  <a:lnTo>
                    <a:pt x="3970" y="6301"/>
                  </a:lnTo>
                  <a:cubicBezTo>
                    <a:pt x="4097" y="6427"/>
                    <a:pt x="4097" y="6648"/>
                    <a:pt x="3970" y="6774"/>
                  </a:cubicBezTo>
                  <a:cubicBezTo>
                    <a:pt x="3907" y="6821"/>
                    <a:pt x="3821" y="6845"/>
                    <a:pt x="3734" y="6845"/>
                  </a:cubicBezTo>
                  <a:cubicBezTo>
                    <a:pt x="3648" y="6845"/>
                    <a:pt x="3561" y="6821"/>
                    <a:pt x="3498" y="6774"/>
                  </a:cubicBezTo>
                  <a:lnTo>
                    <a:pt x="1639" y="4915"/>
                  </a:lnTo>
                  <a:cubicBezTo>
                    <a:pt x="1450" y="4726"/>
                    <a:pt x="1324" y="4442"/>
                    <a:pt x="1324" y="4190"/>
                  </a:cubicBezTo>
                  <a:lnTo>
                    <a:pt x="1324" y="662"/>
                  </a:lnTo>
                  <a:cubicBezTo>
                    <a:pt x="1324" y="252"/>
                    <a:pt x="1009" y="0"/>
                    <a:pt x="662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" name="Google Shape;6169;p83">
              <a:extLst>
                <a:ext uri="{FF2B5EF4-FFF2-40B4-BE49-F238E27FC236}">
                  <a16:creationId xmlns:a16="http://schemas.microsoft.com/office/drawing/2014/main" id="{0F45CAB7-DECD-47B8-8794-663282B5C338}"/>
                </a:ext>
              </a:extLst>
            </p:cNvPr>
            <p:cNvSpPr/>
            <p:nvPr/>
          </p:nvSpPr>
          <p:spPr>
            <a:xfrm>
              <a:off x="-30198825" y="3604550"/>
              <a:ext cx="137075" cy="256775"/>
            </a:xfrm>
            <a:custGeom>
              <a:avLst/>
              <a:gdLst/>
              <a:ahLst/>
              <a:cxnLst/>
              <a:rect l="l" t="t" r="r" b="b"/>
              <a:pathLst>
                <a:path w="5483" h="10271" extrusionOk="0">
                  <a:moveTo>
                    <a:pt x="4758" y="0"/>
                  </a:moveTo>
                  <a:cubicBezTo>
                    <a:pt x="4380" y="0"/>
                    <a:pt x="4096" y="315"/>
                    <a:pt x="4096" y="662"/>
                  </a:cubicBezTo>
                  <a:lnTo>
                    <a:pt x="4096" y="4190"/>
                  </a:lnTo>
                  <a:cubicBezTo>
                    <a:pt x="4096" y="4474"/>
                    <a:pt x="3970" y="4758"/>
                    <a:pt x="3781" y="4915"/>
                  </a:cubicBezTo>
                  <a:lnTo>
                    <a:pt x="1922" y="6774"/>
                  </a:lnTo>
                  <a:cubicBezTo>
                    <a:pt x="1875" y="6821"/>
                    <a:pt x="1788" y="6845"/>
                    <a:pt x="1698" y="6845"/>
                  </a:cubicBezTo>
                  <a:cubicBezTo>
                    <a:pt x="1607" y="6845"/>
                    <a:pt x="1513" y="6821"/>
                    <a:pt x="1450" y="6774"/>
                  </a:cubicBezTo>
                  <a:cubicBezTo>
                    <a:pt x="1355" y="6648"/>
                    <a:pt x="1355" y="6427"/>
                    <a:pt x="1450" y="6301"/>
                  </a:cubicBezTo>
                  <a:lnTo>
                    <a:pt x="3308" y="4442"/>
                  </a:lnTo>
                  <a:cubicBezTo>
                    <a:pt x="3497" y="4285"/>
                    <a:pt x="3560" y="3812"/>
                    <a:pt x="3277" y="3529"/>
                  </a:cubicBezTo>
                  <a:cubicBezTo>
                    <a:pt x="3140" y="3392"/>
                    <a:pt x="2972" y="3332"/>
                    <a:pt x="2807" y="3332"/>
                  </a:cubicBezTo>
                  <a:cubicBezTo>
                    <a:pt x="2592" y="3332"/>
                    <a:pt x="2379" y="3432"/>
                    <a:pt x="2237" y="3592"/>
                  </a:cubicBezTo>
                  <a:cubicBezTo>
                    <a:pt x="2237" y="3592"/>
                    <a:pt x="347" y="5419"/>
                    <a:pt x="347" y="5482"/>
                  </a:cubicBezTo>
                  <a:cubicBezTo>
                    <a:pt x="158" y="5671"/>
                    <a:pt x="0" y="6018"/>
                    <a:pt x="0" y="6427"/>
                  </a:cubicBezTo>
                  <a:lnTo>
                    <a:pt x="0" y="8129"/>
                  </a:lnTo>
                  <a:lnTo>
                    <a:pt x="0" y="8412"/>
                  </a:lnTo>
                  <a:lnTo>
                    <a:pt x="0" y="10271"/>
                  </a:lnTo>
                  <a:lnTo>
                    <a:pt x="3088" y="10271"/>
                  </a:lnTo>
                  <a:cubicBezTo>
                    <a:pt x="3277" y="10271"/>
                    <a:pt x="3434" y="10113"/>
                    <a:pt x="3434" y="9924"/>
                  </a:cubicBezTo>
                  <a:lnTo>
                    <a:pt x="3434" y="8570"/>
                  </a:lnTo>
                  <a:cubicBezTo>
                    <a:pt x="3434" y="8129"/>
                    <a:pt x="3623" y="7908"/>
                    <a:pt x="3812" y="7530"/>
                  </a:cubicBezTo>
                  <a:lnTo>
                    <a:pt x="5293" y="5104"/>
                  </a:lnTo>
                  <a:cubicBezTo>
                    <a:pt x="5388" y="4915"/>
                    <a:pt x="5482" y="4663"/>
                    <a:pt x="5482" y="4411"/>
                  </a:cubicBezTo>
                  <a:lnTo>
                    <a:pt x="5482" y="662"/>
                  </a:lnTo>
                  <a:cubicBezTo>
                    <a:pt x="5451" y="284"/>
                    <a:pt x="5136" y="0"/>
                    <a:pt x="4758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" name="Google Shape;6170;p83">
              <a:extLst>
                <a:ext uri="{FF2B5EF4-FFF2-40B4-BE49-F238E27FC236}">
                  <a16:creationId xmlns:a16="http://schemas.microsoft.com/office/drawing/2014/main" id="{713FFE55-7DFF-400B-8F69-997F9FE98A69}"/>
                </a:ext>
              </a:extLst>
            </p:cNvPr>
            <p:cNvSpPr/>
            <p:nvPr/>
          </p:nvSpPr>
          <p:spPr>
            <a:xfrm>
              <a:off x="-30139750" y="3636850"/>
              <a:ext cx="26000" cy="37825"/>
            </a:xfrm>
            <a:custGeom>
              <a:avLst/>
              <a:gdLst/>
              <a:ahLst/>
              <a:cxnLst/>
              <a:rect l="l" t="t" r="r" b="b"/>
              <a:pathLst>
                <a:path w="1040" h="1513" extrusionOk="0">
                  <a:moveTo>
                    <a:pt x="504" y="0"/>
                  </a:moveTo>
                  <a:cubicBezTo>
                    <a:pt x="252" y="32"/>
                    <a:pt x="0" y="284"/>
                    <a:pt x="0" y="567"/>
                  </a:cubicBezTo>
                  <a:lnTo>
                    <a:pt x="0" y="1418"/>
                  </a:lnTo>
                  <a:cubicBezTo>
                    <a:pt x="126" y="1386"/>
                    <a:pt x="252" y="1355"/>
                    <a:pt x="410" y="1355"/>
                  </a:cubicBezTo>
                  <a:cubicBezTo>
                    <a:pt x="630" y="1355"/>
                    <a:pt x="819" y="1386"/>
                    <a:pt x="1040" y="1512"/>
                  </a:cubicBezTo>
                  <a:lnTo>
                    <a:pt x="1040" y="504"/>
                  </a:lnTo>
                  <a:cubicBezTo>
                    <a:pt x="1040" y="252"/>
                    <a:pt x="788" y="0"/>
                    <a:pt x="50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" name="Google Shape;6171;p83">
              <a:extLst>
                <a:ext uri="{FF2B5EF4-FFF2-40B4-BE49-F238E27FC236}">
                  <a16:creationId xmlns:a16="http://schemas.microsoft.com/office/drawing/2014/main" id="{EB712A9A-5B8B-4018-B5AB-79691D5D46EF}"/>
                </a:ext>
              </a:extLst>
            </p:cNvPr>
            <p:cNvSpPr/>
            <p:nvPr/>
          </p:nvSpPr>
          <p:spPr>
            <a:xfrm>
              <a:off x="-30302800" y="3638950"/>
              <a:ext cx="25225" cy="36500"/>
            </a:xfrm>
            <a:custGeom>
              <a:avLst/>
              <a:gdLst/>
              <a:ahLst/>
              <a:cxnLst/>
              <a:rect l="l" t="t" r="r" b="b"/>
              <a:pathLst>
                <a:path w="1009" h="1460" extrusionOk="0">
                  <a:moveTo>
                    <a:pt x="418" y="1"/>
                  </a:moveTo>
                  <a:cubicBezTo>
                    <a:pt x="177" y="1"/>
                    <a:pt x="1" y="229"/>
                    <a:pt x="1" y="483"/>
                  </a:cubicBezTo>
                  <a:lnTo>
                    <a:pt x="1" y="1460"/>
                  </a:lnTo>
                  <a:cubicBezTo>
                    <a:pt x="190" y="1334"/>
                    <a:pt x="379" y="1302"/>
                    <a:pt x="631" y="1302"/>
                  </a:cubicBezTo>
                  <a:cubicBezTo>
                    <a:pt x="725" y="1302"/>
                    <a:pt x="883" y="1334"/>
                    <a:pt x="1009" y="1365"/>
                  </a:cubicBezTo>
                  <a:lnTo>
                    <a:pt x="1009" y="515"/>
                  </a:lnTo>
                  <a:cubicBezTo>
                    <a:pt x="1009" y="231"/>
                    <a:pt x="788" y="11"/>
                    <a:pt x="505" y="11"/>
                  </a:cubicBezTo>
                  <a:cubicBezTo>
                    <a:pt x="475" y="4"/>
                    <a:pt x="446" y="1"/>
                    <a:pt x="418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" name="Google Shape;6172;p83">
              <a:extLst>
                <a:ext uri="{FF2B5EF4-FFF2-40B4-BE49-F238E27FC236}">
                  <a16:creationId xmlns:a16="http://schemas.microsoft.com/office/drawing/2014/main" id="{84654284-5E9E-45E9-9477-D9D27A645740}"/>
                </a:ext>
              </a:extLst>
            </p:cNvPr>
            <p:cNvSpPr/>
            <p:nvPr/>
          </p:nvSpPr>
          <p:spPr>
            <a:xfrm>
              <a:off x="-30242925" y="3569100"/>
              <a:ext cx="68525" cy="68550"/>
            </a:xfrm>
            <a:custGeom>
              <a:avLst/>
              <a:gdLst/>
              <a:ahLst/>
              <a:cxnLst/>
              <a:rect l="l" t="t" r="r" b="b"/>
              <a:pathLst>
                <a:path w="2741" h="2742" extrusionOk="0">
                  <a:moveTo>
                    <a:pt x="1386" y="1"/>
                  </a:moveTo>
                  <a:cubicBezTo>
                    <a:pt x="630" y="1"/>
                    <a:pt x="0" y="631"/>
                    <a:pt x="0" y="1387"/>
                  </a:cubicBezTo>
                  <a:cubicBezTo>
                    <a:pt x="0" y="2174"/>
                    <a:pt x="630" y="2742"/>
                    <a:pt x="1386" y="2742"/>
                  </a:cubicBezTo>
                  <a:cubicBezTo>
                    <a:pt x="2111" y="2742"/>
                    <a:pt x="2741" y="2111"/>
                    <a:pt x="2741" y="1387"/>
                  </a:cubicBezTo>
                  <a:cubicBezTo>
                    <a:pt x="2741" y="631"/>
                    <a:pt x="2111" y="1"/>
                    <a:pt x="138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" name="Google Shape;6173;p83">
              <a:extLst>
                <a:ext uri="{FF2B5EF4-FFF2-40B4-BE49-F238E27FC236}">
                  <a16:creationId xmlns:a16="http://schemas.microsoft.com/office/drawing/2014/main" id="{C7DB2A99-7091-4CBE-B2BD-31AE3FA54EB3}"/>
                </a:ext>
              </a:extLst>
            </p:cNvPr>
            <p:cNvSpPr/>
            <p:nvPr/>
          </p:nvSpPr>
          <p:spPr>
            <a:xfrm>
              <a:off x="-30262625" y="3654950"/>
              <a:ext cx="107925" cy="68550"/>
            </a:xfrm>
            <a:custGeom>
              <a:avLst/>
              <a:gdLst/>
              <a:ahLst/>
              <a:cxnLst/>
              <a:rect l="l" t="t" r="r" b="b"/>
              <a:pathLst>
                <a:path w="4317" h="2742" extrusionOk="0">
                  <a:moveTo>
                    <a:pt x="2174" y="1"/>
                  </a:moveTo>
                  <a:cubicBezTo>
                    <a:pt x="1292" y="1"/>
                    <a:pt x="505" y="379"/>
                    <a:pt x="0" y="1040"/>
                  </a:cubicBezTo>
                  <a:lnTo>
                    <a:pt x="32" y="1103"/>
                  </a:lnTo>
                  <a:cubicBezTo>
                    <a:pt x="946" y="1985"/>
                    <a:pt x="1450" y="2458"/>
                    <a:pt x="1702" y="2742"/>
                  </a:cubicBezTo>
                  <a:lnTo>
                    <a:pt x="2647" y="2742"/>
                  </a:lnTo>
                  <a:lnTo>
                    <a:pt x="4254" y="1135"/>
                  </a:lnTo>
                  <a:lnTo>
                    <a:pt x="4317" y="1040"/>
                  </a:lnTo>
                  <a:cubicBezTo>
                    <a:pt x="3813" y="410"/>
                    <a:pt x="3025" y="1"/>
                    <a:pt x="2174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14348829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611;p61">
            <a:extLst>
              <a:ext uri="{FF2B5EF4-FFF2-40B4-BE49-F238E27FC236}">
                <a16:creationId xmlns:a16="http://schemas.microsoft.com/office/drawing/2014/main" id="{A388B963-C1D1-4916-A44D-BEA51BA723E8}"/>
              </a:ext>
            </a:extLst>
          </p:cNvPr>
          <p:cNvSpPr txBox="1"/>
          <p:nvPr/>
        </p:nvSpPr>
        <p:spPr>
          <a:xfrm flipH="1">
            <a:off x="406016" y="2313847"/>
            <a:ext cx="1684042" cy="1158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 dirty="0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rPr>
              <a:t>A youth-led platform producing 50+ media products (stories, videos, infographics) to highlight peace efforts</a:t>
            </a:r>
          </a:p>
        </p:txBody>
      </p:sp>
      <p:pic>
        <p:nvPicPr>
          <p:cNvPr id="39" name="Picture 3" descr="Logo&#10;&#10;Description automatically generated">
            <a:extLst>
              <a:ext uri="{FF2B5EF4-FFF2-40B4-BE49-F238E27FC236}">
                <a16:creationId xmlns:a16="http://schemas.microsoft.com/office/drawing/2014/main" id="{5A5D9F14-9865-4509-9867-58A183CCF1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54111" y1="44697" x2="54111" y2="44697"/>
                        <a14:foregroundMark x1="36870" y1="74242" x2="36870" y2="74242"/>
                        <a14:foregroundMark x1="46950" y1="74242" x2="46950" y2="74242"/>
                        <a14:foregroundMark x1="48276" y1="74242" x2="48276" y2="74242"/>
                        <a14:foregroundMark x1="56499" y1="73864" x2="56499" y2="73864"/>
                        <a14:foregroundMark x1="64191" y1="76515" x2="64191" y2="76515"/>
                        <a14:backgroundMark x1="40053" y1="76515" x2="40053" y2="76515"/>
                        <a14:backgroundMark x1="47215" y1="77652" x2="47215" y2="77652"/>
                        <a14:backgroundMark x1="47480" y1="75379" x2="47480" y2="75379"/>
                        <a14:backgroundMark x1="55172" y1="76515" x2="55172" y2="76515"/>
                        <a14:backgroundMark x1="63395" y1="77652" x2="63395" y2="77652"/>
                        <a14:backgroundMark x1="63130" y1="75379" x2="63130" y2="75379"/>
                        <a14:backgroundMark x1="36605" y1="71212" x2="36605" y2="71212"/>
                        <a14:backgroundMark x1="36605" y1="70833" x2="36605" y2="70833"/>
                        <a14:backgroundMark x1="36605" y1="71212" x2="36605" y2="71212"/>
                        <a14:backgroundMark x1="38462" y1="71591" x2="38462" y2="71591"/>
                        <a14:backgroundMark x1="48806" y1="68561" x2="48806" y2="68561"/>
                        <a14:backgroundMark x1="48541" y1="68561" x2="48541" y2="68561"/>
                        <a14:backgroundMark x1="48541" y1="68939" x2="48541" y2="689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307" y="4191280"/>
            <a:ext cx="1345798" cy="942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B6F3DC7-1E89-4C7F-9FE4-651A179ABC4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3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6" b="89063" l="8824" r="93137">
                        <a14:foregroundMark x1="93627" y1="28646" x2="93627" y2="28646"/>
                        <a14:foregroundMark x1="8824" y1="33854" x2="8824" y2="33854"/>
                      </a14:backgroundRemoval>
                    </a14:imgEffect>
                  </a14:imgLayer>
                </a14:imgProps>
              </a:ext>
            </a:extLst>
          </a:blip>
          <a:srcRect l="6769" t="20684" r="5834" b="22220"/>
          <a:stretch/>
        </p:blipFill>
        <p:spPr>
          <a:xfrm>
            <a:off x="6374520" y="4278812"/>
            <a:ext cx="1105900" cy="679992"/>
          </a:xfrm>
          <a:prstGeom prst="rect">
            <a:avLst/>
          </a:prstGeom>
        </p:spPr>
      </p:pic>
      <p:pic>
        <p:nvPicPr>
          <p:cNvPr id="41" name="image2.png" title="Image">
            <a:extLst>
              <a:ext uri="{FF2B5EF4-FFF2-40B4-BE49-F238E27FC236}">
                <a16:creationId xmlns:a16="http://schemas.microsoft.com/office/drawing/2014/main" id="{13DC65CC-8F85-401A-BCCD-E6D45970DDC7}"/>
              </a:ext>
            </a:extLst>
          </p:cNvPr>
          <p:cNvPicPr preferRelativeResize="0"/>
          <p:nvPr/>
        </p:nvPicPr>
        <p:blipFill>
          <a:blip r:embed="rId6" cstate="print">
            <a:alphaModFix amt="35000"/>
          </a:blip>
          <a:stretch>
            <a:fillRect/>
          </a:stretch>
        </p:blipFill>
        <p:spPr>
          <a:xfrm>
            <a:off x="814204" y="4191280"/>
            <a:ext cx="577345" cy="942194"/>
          </a:xfrm>
          <a:prstGeom prst="rect">
            <a:avLst/>
          </a:prstGeom>
          <a:noFill/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F1DC565A-D74C-4CFA-9BD3-50526854AB6B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35000"/>
          </a:blip>
          <a:stretch>
            <a:fillRect/>
          </a:stretch>
        </p:blipFill>
        <p:spPr>
          <a:xfrm>
            <a:off x="4424863" y="4365951"/>
            <a:ext cx="1105899" cy="592853"/>
          </a:xfrm>
          <a:prstGeom prst="rect">
            <a:avLst/>
          </a:prstGeom>
        </p:spPr>
      </p:pic>
      <p:sp>
        <p:nvSpPr>
          <p:cNvPr id="35" name="Google Shape;365;p41">
            <a:extLst>
              <a:ext uri="{FF2B5EF4-FFF2-40B4-BE49-F238E27FC236}">
                <a16:creationId xmlns:a16="http://schemas.microsoft.com/office/drawing/2014/main" id="{8524245C-E652-48C4-A012-1A27CC249869}"/>
              </a:ext>
            </a:extLst>
          </p:cNvPr>
          <p:cNvSpPr txBox="1">
            <a:spLocks/>
          </p:cNvSpPr>
          <p:nvPr/>
        </p:nvSpPr>
        <p:spPr>
          <a:xfrm>
            <a:off x="-91051" y="1959772"/>
            <a:ext cx="2660139" cy="423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9pPr>
          </a:lstStyle>
          <a:p>
            <a:pPr marL="0" indent="0" algn="ctr">
              <a:buSzPts val="1100"/>
              <a:buFont typeface="Arial"/>
              <a:buNone/>
            </a:pPr>
            <a:r>
              <a:rPr lang="en-US" dirty="0">
                <a:solidFill>
                  <a:schemeClr val="tx1"/>
                </a:solidFill>
              </a:rPr>
              <a:t>Media Campaigns</a:t>
            </a:r>
          </a:p>
        </p:txBody>
      </p:sp>
      <p:sp>
        <p:nvSpPr>
          <p:cNvPr id="22" name="Google Shape;611;p61">
            <a:extLst>
              <a:ext uri="{FF2B5EF4-FFF2-40B4-BE49-F238E27FC236}">
                <a16:creationId xmlns:a16="http://schemas.microsoft.com/office/drawing/2014/main" id="{682D3B66-767E-401B-8DDC-18ADE37F6961}"/>
              </a:ext>
            </a:extLst>
          </p:cNvPr>
          <p:cNvSpPr txBox="1"/>
          <p:nvPr/>
        </p:nvSpPr>
        <p:spPr>
          <a:xfrm flipH="1">
            <a:off x="3066155" y="2313847"/>
            <a:ext cx="1684043" cy="1158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 dirty="0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rPr>
              <a:t>2 research studies (qualitative/ethnographic) by university students on conflict drivers and community resilience</a:t>
            </a:r>
          </a:p>
        </p:txBody>
      </p:sp>
      <p:sp>
        <p:nvSpPr>
          <p:cNvPr id="23" name="Google Shape;365;p41">
            <a:extLst>
              <a:ext uri="{FF2B5EF4-FFF2-40B4-BE49-F238E27FC236}">
                <a16:creationId xmlns:a16="http://schemas.microsoft.com/office/drawing/2014/main" id="{C2298B41-C740-4FA5-BE2E-2B99829A0326}"/>
              </a:ext>
            </a:extLst>
          </p:cNvPr>
          <p:cNvSpPr txBox="1">
            <a:spLocks/>
          </p:cNvSpPr>
          <p:nvPr/>
        </p:nvSpPr>
        <p:spPr>
          <a:xfrm>
            <a:off x="2569088" y="1965848"/>
            <a:ext cx="2660139" cy="423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9pPr>
          </a:lstStyle>
          <a:p>
            <a:pPr marL="0" indent="0" algn="ctr">
              <a:buSzPts val="1100"/>
              <a:buFont typeface="Arial"/>
              <a:buNone/>
            </a:pPr>
            <a:r>
              <a:rPr lang="en-US" dirty="0">
                <a:solidFill>
                  <a:schemeClr val="tx1"/>
                </a:solidFill>
              </a:rPr>
              <a:t>Research Grants</a:t>
            </a:r>
          </a:p>
        </p:txBody>
      </p:sp>
      <p:sp>
        <p:nvSpPr>
          <p:cNvPr id="24" name="Google Shape;611;p61">
            <a:extLst>
              <a:ext uri="{FF2B5EF4-FFF2-40B4-BE49-F238E27FC236}">
                <a16:creationId xmlns:a16="http://schemas.microsoft.com/office/drawing/2014/main" id="{E47B17E5-36A0-4C6B-B332-63AD42C1B380}"/>
              </a:ext>
            </a:extLst>
          </p:cNvPr>
          <p:cNvSpPr txBox="1"/>
          <p:nvPr/>
        </p:nvSpPr>
        <p:spPr>
          <a:xfrm flipH="1">
            <a:off x="5896441" y="2313847"/>
            <a:ext cx="1684043" cy="115869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 dirty="0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rPr>
              <a:t>Creation of manuals, success stories, and lessons learned for scaling and replication</a:t>
            </a:r>
          </a:p>
        </p:txBody>
      </p:sp>
      <p:sp>
        <p:nvSpPr>
          <p:cNvPr id="25" name="Google Shape;365;p41">
            <a:extLst>
              <a:ext uri="{FF2B5EF4-FFF2-40B4-BE49-F238E27FC236}">
                <a16:creationId xmlns:a16="http://schemas.microsoft.com/office/drawing/2014/main" id="{58874025-5D54-41EC-847E-303A0A5B825B}"/>
              </a:ext>
            </a:extLst>
          </p:cNvPr>
          <p:cNvSpPr txBox="1">
            <a:spLocks/>
          </p:cNvSpPr>
          <p:nvPr/>
        </p:nvSpPr>
        <p:spPr>
          <a:xfrm>
            <a:off x="5399374" y="1965848"/>
            <a:ext cx="2660139" cy="423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9pPr>
          </a:lstStyle>
          <a:p>
            <a:pPr marL="0" indent="0" algn="ctr">
              <a:buSzPts val="1100"/>
              <a:buFont typeface="Arial"/>
              <a:buNone/>
            </a:pPr>
            <a:r>
              <a:rPr lang="en-US" dirty="0">
                <a:solidFill>
                  <a:schemeClr val="tx1"/>
                </a:solidFill>
              </a:rPr>
              <a:t>Knowledge Capitalization</a:t>
            </a:r>
          </a:p>
        </p:txBody>
      </p:sp>
      <p:grpSp>
        <p:nvGrpSpPr>
          <p:cNvPr id="36" name="Google Shape;7876;p86">
            <a:extLst>
              <a:ext uri="{FF2B5EF4-FFF2-40B4-BE49-F238E27FC236}">
                <a16:creationId xmlns:a16="http://schemas.microsoft.com/office/drawing/2014/main" id="{6ECEF1D5-CD67-4139-BEDF-E63DA60F0A6A}"/>
              </a:ext>
            </a:extLst>
          </p:cNvPr>
          <p:cNvGrpSpPr/>
          <p:nvPr/>
        </p:nvGrpSpPr>
        <p:grpSpPr>
          <a:xfrm>
            <a:off x="980708" y="1376110"/>
            <a:ext cx="429768" cy="429768"/>
            <a:chOff x="266768" y="1721375"/>
            <a:chExt cx="397907" cy="397887"/>
          </a:xfrm>
          <a:solidFill>
            <a:srgbClr val="445D73"/>
          </a:solidFill>
        </p:grpSpPr>
        <p:sp>
          <p:nvSpPr>
            <p:cNvPr id="37" name="Google Shape;7877;p86">
              <a:extLst>
                <a:ext uri="{FF2B5EF4-FFF2-40B4-BE49-F238E27FC236}">
                  <a16:creationId xmlns:a16="http://schemas.microsoft.com/office/drawing/2014/main" id="{3CAA93D2-ED7C-4278-BA0B-F141627404E5}"/>
                </a:ext>
              </a:extLst>
            </p:cNvPr>
            <p:cNvSpPr/>
            <p:nvPr/>
          </p:nvSpPr>
          <p:spPr>
            <a:xfrm>
              <a:off x="454843" y="1791037"/>
              <a:ext cx="136218" cy="328222"/>
            </a:xfrm>
            <a:custGeom>
              <a:avLst/>
              <a:gdLst/>
              <a:ahLst/>
              <a:cxnLst/>
              <a:rect l="l" t="t" r="r" b="b"/>
              <a:pathLst>
                <a:path w="6527" h="15727" extrusionOk="0">
                  <a:moveTo>
                    <a:pt x="4957" y="1"/>
                  </a:moveTo>
                  <a:cubicBezTo>
                    <a:pt x="4645" y="1"/>
                    <a:pt x="4336" y="24"/>
                    <a:pt x="4028" y="69"/>
                  </a:cubicBezTo>
                  <a:cubicBezTo>
                    <a:pt x="2588" y="280"/>
                    <a:pt x="1700" y="890"/>
                    <a:pt x="1675" y="2250"/>
                  </a:cubicBezTo>
                  <a:lnTo>
                    <a:pt x="1675" y="5040"/>
                  </a:lnTo>
                  <a:cubicBezTo>
                    <a:pt x="1675" y="5348"/>
                    <a:pt x="1426" y="5599"/>
                    <a:pt x="1118" y="5599"/>
                  </a:cubicBezTo>
                  <a:lnTo>
                    <a:pt x="0" y="5599"/>
                  </a:lnTo>
                  <a:lnTo>
                    <a:pt x="0" y="6715"/>
                  </a:lnTo>
                  <a:lnTo>
                    <a:pt x="1118" y="6715"/>
                  </a:lnTo>
                  <a:cubicBezTo>
                    <a:pt x="1426" y="6715"/>
                    <a:pt x="1675" y="6965"/>
                    <a:pt x="1675" y="7274"/>
                  </a:cubicBezTo>
                  <a:lnTo>
                    <a:pt x="1675" y="15727"/>
                  </a:lnTo>
                  <a:lnTo>
                    <a:pt x="3352" y="15727"/>
                  </a:lnTo>
                  <a:lnTo>
                    <a:pt x="3352" y="7274"/>
                  </a:lnTo>
                  <a:cubicBezTo>
                    <a:pt x="3352" y="6965"/>
                    <a:pt x="3602" y="6715"/>
                    <a:pt x="3910" y="6715"/>
                  </a:cubicBezTo>
                  <a:lnTo>
                    <a:pt x="5709" y="6715"/>
                  </a:lnTo>
                  <a:lnTo>
                    <a:pt x="5987" y="5599"/>
                  </a:lnTo>
                  <a:lnTo>
                    <a:pt x="3910" y="5599"/>
                  </a:lnTo>
                  <a:cubicBezTo>
                    <a:pt x="3602" y="5599"/>
                    <a:pt x="3352" y="5348"/>
                    <a:pt x="3352" y="5040"/>
                  </a:cubicBezTo>
                  <a:lnTo>
                    <a:pt x="3352" y="3253"/>
                  </a:lnTo>
                  <a:cubicBezTo>
                    <a:pt x="3352" y="2316"/>
                    <a:pt x="3942" y="1677"/>
                    <a:pt x="4968" y="1504"/>
                  </a:cubicBezTo>
                  <a:cubicBezTo>
                    <a:pt x="5157" y="1473"/>
                    <a:pt x="5339" y="1460"/>
                    <a:pt x="5511" y="1460"/>
                  </a:cubicBezTo>
                  <a:cubicBezTo>
                    <a:pt x="5810" y="1460"/>
                    <a:pt x="6082" y="1498"/>
                    <a:pt x="6324" y="1546"/>
                  </a:cubicBezTo>
                  <a:lnTo>
                    <a:pt x="6526" y="182"/>
                  </a:lnTo>
                  <a:cubicBezTo>
                    <a:pt x="5988" y="62"/>
                    <a:pt x="5468" y="1"/>
                    <a:pt x="4957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8" name="Google Shape;7878;p86">
              <a:extLst>
                <a:ext uri="{FF2B5EF4-FFF2-40B4-BE49-F238E27FC236}">
                  <a16:creationId xmlns:a16="http://schemas.microsoft.com/office/drawing/2014/main" id="{05C43813-93F5-467F-BE4E-B946AF7938BB}"/>
                </a:ext>
              </a:extLst>
            </p:cNvPr>
            <p:cNvSpPr/>
            <p:nvPr/>
          </p:nvSpPr>
          <p:spPr>
            <a:xfrm>
              <a:off x="266768" y="1721375"/>
              <a:ext cx="397907" cy="397887"/>
            </a:xfrm>
            <a:custGeom>
              <a:avLst/>
              <a:gdLst/>
              <a:ahLst/>
              <a:cxnLst/>
              <a:rect l="l" t="t" r="r" b="b"/>
              <a:pathLst>
                <a:path w="19066" h="19065" extrusionOk="0">
                  <a:moveTo>
                    <a:pt x="2794" y="0"/>
                  </a:moveTo>
                  <a:cubicBezTo>
                    <a:pt x="1255" y="0"/>
                    <a:pt x="1" y="1253"/>
                    <a:pt x="1" y="2793"/>
                  </a:cubicBezTo>
                  <a:lnTo>
                    <a:pt x="1" y="16271"/>
                  </a:lnTo>
                  <a:cubicBezTo>
                    <a:pt x="1" y="17812"/>
                    <a:pt x="1255" y="19065"/>
                    <a:pt x="2794" y="19065"/>
                  </a:cubicBezTo>
                  <a:lnTo>
                    <a:pt x="9571" y="19065"/>
                  </a:lnTo>
                  <a:lnTo>
                    <a:pt x="9571" y="11171"/>
                  </a:lnTo>
                  <a:lnTo>
                    <a:pt x="8453" y="11171"/>
                  </a:lnTo>
                  <a:cubicBezTo>
                    <a:pt x="8145" y="11171"/>
                    <a:pt x="7896" y="10920"/>
                    <a:pt x="7896" y="10612"/>
                  </a:cubicBezTo>
                  <a:lnTo>
                    <a:pt x="7896" y="8378"/>
                  </a:lnTo>
                  <a:cubicBezTo>
                    <a:pt x="7896" y="8070"/>
                    <a:pt x="8145" y="7819"/>
                    <a:pt x="8453" y="7819"/>
                  </a:cubicBezTo>
                  <a:lnTo>
                    <a:pt x="9571" y="7819"/>
                  </a:lnTo>
                  <a:lnTo>
                    <a:pt x="9571" y="5836"/>
                  </a:lnTo>
                  <a:cubicBezTo>
                    <a:pt x="9571" y="3710"/>
                    <a:pt x="10741" y="2615"/>
                    <a:pt x="12878" y="2302"/>
                  </a:cubicBezTo>
                  <a:cubicBezTo>
                    <a:pt x="13231" y="2249"/>
                    <a:pt x="13591" y="2223"/>
                    <a:pt x="13956" y="2223"/>
                  </a:cubicBezTo>
                  <a:cubicBezTo>
                    <a:pt x="14725" y="2223"/>
                    <a:pt x="15517" y="2339"/>
                    <a:pt x="16318" y="2567"/>
                  </a:cubicBezTo>
                  <a:cubicBezTo>
                    <a:pt x="16589" y="2643"/>
                    <a:pt x="16759" y="2908"/>
                    <a:pt x="16718" y="3186"/>
                  </a:cubicBezTo>
                  <a:lnTo>
                    <a:pt x="16352" y="5650"/>
                  </a:lnTo>
                  <a:cubicBezTo>
                    <a:pt x="16329" y="5806"/>
                    <a:pt x="16240" y="5944"/>
                    <a:pt x="16111" y="6031"/>
                  </a:cubicBezTo>
                  <a:cubicBezTo>
                    <a:pt x="16006" y="6102"/>
                    <a:pt x="15912" y="6127"/>
                    <a:pt x="15818" y="6127"/>
                  </a:cubicBezTo>
                  <a:cubicBezTo>
                    <a:pt x="15717" y="6127"/>
                    <a:pt x="15614" y="6098"/>
                    <a:pt x="15494" y="6068"/>
                  </a:cubicBezTo>
                  <a:cubicBezTo>
                    <a:pt x="15202" y="5995"/>
                    <a:pt x="14879" y="5914"/>
                    <a:pt x="14527" y="5914"/>
                  </a:cubicBezTo>
                  <a:cubicBezTo>
                    <a:pt x="14409" y="5914"/>
                    <a:pt x="14289" y="5923"/>
                    <a:pt x="14165" y="5944"/>
                  </a:cubicBezTo>
                  <a:cubicBezTo>
                    <a:pt x="13534" y="6050"/>
                    <a:pt x="13481" y="6333"/>
                    <a:pt x="13481" y="6590"/>
                  </a:cubicBezTo>
                  <a:lnTo>
                    <a:pt x="13481" y="7819"/>
                  </a:lnTo>
                  <a:lnTo>
                    <a:pt x="15715" y="7819"/>
                  </a:lnTo>
                  <a:cubicBezTo>
                    <a:pt x="15887" y="7819"/>
                    <a:pt x="16048" y="7899"/>
                    <a:pt x="16154" y="8035"/>
                  </a:cubicBezTo>
                  <a:cubicBezTo>
                    <a:pt x="16260" y="8169"/>
                    <a:pt x="16297" y="8346"/>
                    <a:pt x="16256" y="8513"/>
                  </a:cubicBezTo>
                  <a:lnTo>
                    <a:pt x="15697" y="10747"/>
                  </a:lnTo>
                  <a:cubicBezTo>
                    <a:pt x="15635" y="10996"/>
                    <a:pt x="15412" y="11170"/>
                    <a:pt x="15156" y="11170"/>
                  </a:cubicBezTo>
                  <a:lnTo>
                    <a:pt x="13481" y="11170"/>
                  </a:lnTo>
                  <a:lnTo>
                    <a:pt x="13481" y="19065"/>
                  </a:lnTo>
                  <a:lnTo>
                    <a:pt x="16272" y="19065"/>
                  </a:lnTo>
                  <a:cubicBezTo>
                    <a:pt x="17813" y="19065"/>
                    <a:pt x="19066" y="17810"/>
                    <a:pt x="19066" y="16271"/>
                  </a:cubicBezTo>
                  <a:lnTo>
                    <a:pt x="19066" y="2793"/>
                  </a:lnTo>
                  <a:cubicBezTo>
                    <a:pt x="19066" y="1253"/>
                    <a:pt x="17813" y="0"/>
                    <a:pt x="1627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43" name="Google Shape;5338;p81">
            <a:extLst>
              <a:ext uri="{FF2B5EF4-FFF2-40B4-BE49-F238E27FC236}">
                <a16:creationId xmlns:a16="http://schemas.microsoft.com/office/drawing/2014/main" id="{A502F5EE-9E40-4762-B910-104F0D5EB91C}"/>
              </a:ext>
            </a:extLst>
          </p:cNvPr>
          <p:cNvSpPr/>
          <p:nvPr/>
        </p:nvSpPr>
        <p:spPr>
          <a:xfrm>
            <a:off x="3702318" y="1344848"/>
            <a:ext cx="420896" cy="493299"/>
          </a:xfrm>
          <a:custGeom>
            <a:avLst/>
            <a:gdLst/>
            <a:ahLst/>
            <a:cxnLst/>
            <a:rect l="l" t="t" r="r" b="b"/>
            <a:pathLst>
              <a:path w="10807" h="12666" extrusionOk="0">
                <a:moveTo>
                  <a:pt x="5419" y="851"/>
                </a:moveTo>
                <a:cubicBezTo>
                  <a:pt x="5640" y="851"/>
                  <a:pt x="5797" y="1040"/>
                  <a:pt x="5829" y="1261"/>
                </a:cubicBezTo>
                <a:cubicBezTo>
                  <a:pt x="5829" y="1513"/>
                  <a:pt x="6049" y="1670"/>
                  <a:pt x="6270" y="1670"/>
                </a:cubicBezTo>
                <a:lnTo>
                  <a:pt x="7940" y="1670"/>
                </a:lnTo>
                <a:cubicBezTo>
                  <a:pt x="8160" y="1670"/>
                  <a:pt x="8318" y="1859"/>
                  <a:pt x="8349" y="2048"/>
                </a:cubicBezTo>
                <a:lnTo>
                  <a:pt x="8349" y="2489"/>
                </a:lnTo>
                <a:lnTo>
                  <a:pt x="2615" y="2489"/>
                </a:lnTo>
                <a:lnTo>
                  <a:pt x="2615" y="2048"/>
                </a:lnTo>
                <a:lnTo>
                  <a:pt x="2521" y="2048"/>
                </a:lnTo>
                <a:cubicBezTo>
                  <a:pt x="2521" y="1828"/>
                  <a:pt x="2741" y="1670"/>
                  <a:pt x="2962" y="1670"/>
                </a:cubicBezTo>
                <a:lnTo>
                  <a:pt x="4569" y="1670"/>
                </a:lnTo>
                <a:cubicBezTo>
                  <a:pt x="4821" y="1670"/>
                  <a:pt x="5010" y="1481"/>
                  <a:pt x="5010" y="1261"/>
                </a:cubicBezTo>
                <a:cubicBezTo>
                  <a:pt x="5010" y="1040"/>
                  <a:pt x="5199" y="882"/>
                  <a:pt x="5419" y="851"/>
                </a:cubicBezTo>
                <a:close/>
                <a:moveTo>
                  <a:pt x="8203" y="5651"/>
                </a:moveTo>
                <a:cubicBezTo>
                  <a:pt x="8417" y="5651"/>
                  <a:pt x="8629" y="5730"/>
                  <a:pt x="8790" y="5892"/>
                </a:cubicBezTo>
                <a:lnTo>
                  <a:pt x="8885" y="5955"/>
                </a:lnTo>
                <a:cubicBezTo>
                  <a:pt x="9200" y="6270"/>
                  <a:pt x="9200" y="6805"/>
                  <a:pt x="8885" y="7152"/>
                </a:cubicBezTo>
                <a:lnTo>
                  <a:pt x="5577" y="10428"/>
                </a:lnTo>
                <a:cubicBezTo>
                  <a:pt x="5419" y="10586"/>
                  <a:pt x="5199" y="10665"/>
                  <a:pt x="4978" y="10665"/>
                </a:cubicBezTo>
                <a:cubicBezTo>
                  <a:pt x="4758" y="10665"/>
                  <a:pt x="4537" y="10586"/>
                  <a:pt x="4380" y="10428"/>
                </a:cubicBezTo>
                <a:lnTo>
                  <a:pt x="2773" y="8822"/>
                </a:lnTo>
                <a:cubicBezTo>
                  <a:pt x="2458" y="8507"/>
                  <a:pt x="2458" y="7971"/>
                  <a:pt x="2773" y="7656"/>
                </a:cubicBezTo>
                <a:lnTo>
                  <a:pt x="2836" y="7561"/>
                </a:lnTo>
                <a:cubicBezTo>
                  <a:pt x="2993" y="7404"/>
                  <a:pt x="3214" y="7325"/>
                  <a:pt x="3434" y="7325"/>
                </a:cubicBezTo>
                <a:cubicBezTo>
                  <a:pt x="3655" y="7325"/>
                  <a:pt x="3876" y="7404"/>
                  <a:pt x="4033" y="7561"/>
                </a:cubicBezTo>
                <a:lnTo>
                  <a:pt x="4978" y="8507"/>
                </a:lnTo>
                <a:lnTo>
                  <a:pt x="7625" y="5860"/>
                </a:lnTo>
                <a:cubicBezTo>
                  <a:pt x="7793" y="5722"/>
                  <a:pt x="7999" y="5651"/>
                  <a:pt x="8203" y="5651"/>
                </a:cubicBezTo>
                <a:close/>
                <a:moveTo>
                  <a:pt x="5419" y="0"/>
                </a:moveTo>
                <a:cubicBezTo>
                  <a:pt x="4852" y="0"/>
                  <a:pt x="4411" y="347"/>
                  <a:pt x="4222" y="851"/>
                </a:cubicBezTo>
                <a:lnTo>
                  <a:pt x="2930" y="851"/>
                </a:lnTo>
                <a:cubicBezTo>
                  <a:pt x="2363" y="851"/>
                  <a:pt x="1954" y="1198"/>
                  <a:pt x="1733" y="1670"/>
                </a:cubicBezTo>
                <a:lnTo>
                  <a:pt x="442" y="1670"/>
                </a:lnTo>
                <a:cubicBezTo>
                  <a:pt x="221" y="1670"/>
                  <a:pt x="0" y="1859"/>
                  <a:pt x="0" y="2048"/>
                </a:cubicBezTo>
                <a:lnTo>
                  <a:pt x="0" y="12256"/>
                </a:lnTo>
                <a:cubicBezTo>
                  <a:pt x="0" y="12508"/>
                  <a:pt x="221" y="12665"/>
                  <a:pt x="442" y="12665"/>
                </a:cubicBezTo>
                <a:lnTo>
                  <a:pt x="10366" y="12665"/>
                </a:lnTo>
                <a:cubicBezTo>
                  <a:pt x="10618" y="12665"/>
                  <a:pt x="10807" y="12445"/>
                  <a:pt x="10807" y="12256"/>
                </a:cubicBezTo>
                <a:lnTo>
                  <a:pt x="10807" y="2048"/>
                </a:lnTo>
                <a:cubicBezTo>
                  <a:pt x="10807" y="1828"/>
                  <a:pt x="10618" y="1670"/>
                  <a:pt x="10366" y="1670"/>
                </a:cubicBezTo>
                <a:lnTo>
                  <a:pt x="9074" y="1670"/>
                </a:lnTo>
                <a:cubicBezTo>
                  <a:pt x="8916" y="1198"/>
                  <a:pt x="8444" y="851"/>
                  <a:pt x="7877" y="851"/>
                </a:cubicBezTo>
                <a:lnTo>
                  <a:pt x="6585" y="851"/>
                </a:lnTo>
                <a:cubicBezTo>
                  <a:pt x="6427" y="378"/>
                  <a:pt x="5955" y="0"/>
                  <a:pt x="5419" y="0"/>
                </a:cubicBezTo>
                <a:close/>
              </a:path>
            </a:pathLst>
          </a:custGeom>
          <a:solidFill>
            <a:srgbClr val="445D73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endParaRPr sz="2400"/>
          </a:p>
        </p:txBody>
      </p:sp>
      <p:grpSp>
        <p:nvGrpSpPr>
          <p:cNvPr id="45" name="Google Shape;5244;p81">
            <a:extLst>
              <a:ext uri="{FF2B5EF4-FFF2-40B4-BE49-F238E27FC236}">
                <a16:creationId xmlns:a16="http://schemas.microsoft.com/office/drawing/2014/main" id="{4CBE312C-8D77-4D5B-832D-AEEC2FB80A80}"/>
              </a:ext>
            </a:extLst>
          </p:cNvPr>
          <p:cNvGrpSpPr/>
          <p:nvPr/>
        </p:nvGrpSpPr>
        <p:grpSpPr>
          <a:xfrm>
            <a:off x="6414239" y="1417141"/>
            <a:ext cx="484691" cy="493571"/>
            <a:chOff x="-40742750" y="3972175"/>
            <a:chExt cx="311125" cy="316825"/>
          </a:xfrm>
          <a:solidFill>
            <a:srgbClr val="445D73"/>
          </a:solidFill>
        </p:grpSpPr>
        <p:sp>
          <p:nvSpPr>
            <p:cNvPr id="48" name="Google Shape;5245;p81">
              <a:extLst>
                <a:ext uri="{FF2B5EF4-FFF2-40B4-BE49-F238E27FC236}">
                  <a16:creationId xmlns:a16="http://schemas.microsoft.com/office/drawing/2014/main" id="{D1CABF01-DBB9-4EBA-BC2E-FD054DE7C593}"/>
                </a:ext>
              </a:extLst>
            </p:cNvPr>
            <p:cNvSpPr/>
            <p:nvPr/>
          </p:nvSpPr>
          <p:spPr>
            <a:xfrm>
              <a:off x="-40699425" y="4118075"/>
              <a:ext cx="226850" cy="101625"/>
            </a:xfrm>
            <a:custGeom>
              <a:avLst/>
              <a:gdLst/>
              <a:ahLst/>
              <a:cxnLst/>
              <a:rect l="l" t="t" r="r" b="b"/>
              <a:pathLst>
                <a:path w="9074" h="4065" extrusionOk="0">
                  <a:moveTo>
                    <a:pt x="0" y="0"/>
                  </a:moveTo>
                  <a:lnTo>
                    <a:pt x="0" y="2017"/>
                  </a:lnTo>
                  <a:cubicBezTo>
                    <a:pt x="0" y="3529"/>
                    <a:pt x="2741" y="4065"/>
                    <a:pt x="4505" y="4065"/>
                  </a:cubicBezTo>
                  <a:cubicBezTo>
                    <a:pt x="6774" y="4065"/>
                    <a:pt x="9074" y="3371"/>
                    <a:pt x="9074" y="2017"/>
                  </a:cubicBezTo>
                  <a:lnTo>
                    <a:pt x="9074" y="0"/>
                  </a:lnTo>
                  <a:lnTo>
                    <a:pt x="5135" y="2237"/>
                  </a:lnTo>
                  <a:cubicBezTo>
                    <a:pt x="4953" y="2359"/>
                    <a:pt x="4748" y="2415"/>
                    <a:pt x="4546" y="2415"/>
                  </a:cubicBezTo>
                  <a:cubicBezTo>
                    <a:pt x="4330" y="2415"/>
                    <a:pt x="4117" y="2351"/>
                    <a:pt x="3938" y="2237"/>
                  </a:cubicBezTo>
                  <a:cubicBezTo>
                    <a:pt x="3623" y="2048"/>
                    <a:pt x="315" y="22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" name="Google Shape;5246;p81">
              <a:extLst>
                <a:ext uri="{FF2B5EF4-FFF2-40B4-BE49-F238E27FC236}">
                  <a16:creationId xmlns:a16="http://schemas.microsoft.com/office/drawing/2014/main" id="{EA934E98-D355-4AD1-B3DF-52C2F4E0B061}"/>
                </a:ext>
              </a:extLst>
            </p:cNvPr>
            <p:cNvSpPr/>
            <p:nvPr/>
          </p:nvSpPr>
          <p:spPr>
            <a:xfrm>
              <a:off x="-40742750" y="3972175"/>
              <a:ext cx="311125" cy="316825"/>
            </a:xfrm>
            <a:custGeom>
              <a:avLst/>
              <a:gdLst/>
              <a:ahLst/>
              <a:cxnLst/>
              <a:rect l="l" t="t" r="r" b="b"/>
              <a:pathLst>
                <a:path w="12445" h="12673" extrusionOk="0">
                  <a:moveTo>
                    <a:pt x="6254" y="0"/>
                  </a:moveTo>
                  <a:cubicBezTo>
                    <a:pt x="6183" y="0"/>
                    <a:pt x="6112" y="24"/>
                    <a:pt x="6049" y="71"/>
                  </a:cubicBezTo>
                  <a:lnTo>
                    <a:pt x="284" y="3379"/>
                  </a:lnTo>
                  <a:cubicBezTo>
                    <a:pt x="0" y="3537"/>
                    <a:pt x="0" y="3915"/>
                    <a:pt x="284" y="4072"/>
                  </a:cubicBezTo>
                  <a:lnTo>
                    <a:pt x="6049" y="7380"/>
                  </a:lnTo>
                  <a:cubicBezTo>
                    <a:pt x="6112" y="7427"/>
                    <a:pt x="6183" y="7451"/>
                    <a:pt x="6254" y="7451"/>
                  </a:cubicBezTo>
                  <a:cubicBezTo>
                    <a:pt x="6325" y="7451"/>
                    <a:pt x="6396" y="7427"/>
                    <a:pt x="6459" y="7380"/>
                  </a:cubicBezTo>
                  <a:cubicBezTo>
                    <a:pt x="11374" y="4545"/>
                    <a:pt x="11626" y="4419"/>
                    <a:pt x="11626" y="4419"/>
                  </a:cubicBezTo>
                  <a:lnTo>
                    <a:pt x="11626" y="12263"/>
                  </a:lnTo>
                  <a:cubicBezTo>
                    <a:pt x="11657" y="12515"/>
                    <a:pt x="11846" y="12673"/>
                    <a:pt x="12035" y="12673"/>
                  </a:cubicBezTo>
                  <a:cubicBezTo>
                    <a:pt x="12287" y="12673"/>
                    <a:pt x="12445" y="12452"/>
                    <a:pt x="12445" y="12263"/>
                  </a:cubicBezTo>
                  <a:lnTo>
                    <a:pt x="12445" y="3726"/>
                  </a:lnTo>
                  <a:cubicBezTo>
                    <a:pt x="12445" y="3568"/>
                    <a:pt x="12319" y="3411"/>
                    <a:pt x="12256" y="3379"/>
                  </a:cubicBezTo>
                  <a:lnTo>
                    <a:pt x="6459" y="71"/>
                  </a:lnTo>
                  <a:cubicBezTo>
                    <a:pt x="6396" y="24"/>
                    <a:pt x="6325" y="0"/>
                    <a:pt x="6254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175199155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39"/>
          <p:cNvSpPr txBox="1">
            <a:spLocks noGrp="1"/>
          </p:cNvSpPr>
          <p:nvPr>
            <p:ph type="title"/>
          </p:nvPr>
        </p:nvSpPr>
        <p:spPr>
          <a:xfrm>
            <a:off x="753748" y="1803111"/>
            <a:ext cx="3949800" cy="149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dirty="0">
                <a:solidFill>
                  <a:srgbClr val="445D73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Key Objectives</a:t>
            </a:r>
            <a:endParaRPr lang="en-GB" sz="3200" dirty="0">
              <a:solidFill>
                <a:srgbClr val="445D73"/>
              </a:solidFill>
            </a:endParaRPr>
          </a:p>
        </p:txBody>
      </p:sp>
      <p:sp>
        <p:nvSpPr>
          <p:cNvPr id="348" name="Google Shape;348;p39"/>
          <p:cNvSpPr txBox="1">
            <a:spLocks noGrp="1"/>
          </p:cNvSpPr>
          <p:nvPr>
            <p:ph type="title" idx="3"/>
          </p:nvPr>
        </p:nvSpPr>
        <p:spPr>
          <a:xfrm>
            <a:off x="713225" y="1079350"/>
            <a:ext cx="1281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445D73"/>
                </a:solidFill>
                <a:latin typeface="Bodoni MT Black" panose="02070A03080606020203" pitchFamily="18" charset="0"/>
              </a:rPr>
              <a:t>05</a:t>
            </a:r>
            <a:endParaRPr dirty="0">
              <a:solidFill>
                <a:srgbClr val="445D73"/>
              </a:solidFill>
              <a:latin typeface="Bodoni MT Black" panose="02070A03080606020203" pitchFamily="18" charset="0"/>
            </a:endParaRPr>
          </a:p>
        </p:txBody>
      </p:sp>
      <p:sp>
        <p:nvSpPr>
          <p:cNvPr id="351" name="Google Shape;351;p39"/>
          <p:cNvSpPr/>
          <p:nvPr/>
        </p:nvSpPr>
        <p:spPr>
          <a:xfrm>
            <a:off x="669298" y="3398641"/>
            <a:ext cx="4118700" cy="236400"/>
          </a:xfrm>
          <a:prstGeom prst="rect">
            <a:avLst/>
          </a:pr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38" name="Picture 3" descr="Logo&#10;&#10;Description automatically generated">
            <a:extLst>
              <a:ext uri="{FF2B5EF4-FFF2-40B4-BE49-F238E27FC236}">
                <a16:creationId xmlns:a16="http://schemas.microsoft.com/office/drawing/2014/main" id="{C6EDF0AB-B1E3-47E2-8B5D-3689B96204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4111" y1="44697" x2="54111" y2="44697"/>
                        <a14:foregroundMark x1="36870" y1="74242" x2="36870" y2="74242"/>
                        <a14:foregroundMark x1="46950" y1="74242" x2="46950" y2="74242"/>
                        <a14:foregroundMark x1="48276" y1="74242" x2="48276" y2="74242"/>
                        <a14:foregroundMark x1="56499" y1="73864" x2="56499" y2="73864"/>
                        <a14:foregroundMark x1="64191" y1="76515" x2="64191" y2="76515"/>
                        <a14:backgroundMark x1="40053" y1="76515" x2="40053" y2="76515"/>
                        <a14:backgroundMark x1="47215" y1="77652" x2="47215" y2="77652"/>
                        <a14:backgroundMark x1="47480" y1="75379" x2="47480" y2="75379"/>
                        <a14:backgroundMark x1="55172" y1="76515" x2="55172" y2="76515"/>
                        <a14:backgroundMark x1="63395" y1="77652" x2="63395" y2="77652"/>
                        <a14:backgroundMark x1="63130" y1="75379" x2="63130" y2="75379"/>
                        <a14:backgroundMark x1="36605" y1="71212" x2="36605" y2="71212"/>
                        <a14:backgroundMark x1="36605" y1="70833" x2="36605" y2="70833"/>
                        <a14:backgroundMark x1="36605" y1="71212" x2="36605" y2="71212"/>
                        <a14:backgroundMark x1="38462" y1="71591" x2="38462" y2="71591"/>
                        <a14:backgroundMark x1="48806" y1="68561" x2="48806" y2="68561"/>
                        <a14:backgroundMark x1="48541" y1="68561" x2="48541" y2="68561"/>
                        <a14:backgroundMark x1="48541" y1="68939" x2="48541" y2="689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307" y="4191280"/>
            <a:ext cx="1345798" cy="942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12984958-132A-4B87-8728-5C7C863539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3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96" b="89063" l="8824" r="93137">
                        <a14:foregroundMark x1="93627" y1="28646" x2="93627" y2="28646"/>
                        <a14:foregroundMark x1="8824" y1="33854" x2="8824" y2="33854"/>
                      </a14:backgroundRemoval>
                    </a14:imgEffect>
                  </a14:imgLayer>
                </a14:imgProps>
              </a:ext>
            </a:extLst>
          </a:blip>
          <a:srcRect l="6769" t="20684" r="5834" b="22220"/>
          <a:stretch/>
        </p:blipFill>
        <p:spPr>
          <a:xfrm>
            <a:off x="6374520" y="4278812"/>
            <a:ext cx="1105900" cy="679992"/>
          </a:xfrm>
          <a:prstGeom prst="rect">
            <a:avLst/>
          </a:prstGeom>
        </p:spPr>
      </p:pic>
      <p:pic>
        <p:nvPicPr>
          <p:cNvPr id="40" name="image2.png" title="Image">
            <a:extLst>
              <a:ext uri="{FF2B5EF4-FFF2-40B4-BE49-F238E27FC236}">
                <a16:creationId xmlns:a16="http://schemas.microsoft.com/office/drawing/2014/main" id="{2FC89697-0574-468B-B36C-059E1A2ABF01}"/>
              </a:ext>
            </a:extLst>
          </p:cNvPr>
          <p:cNvPicPr preferRelativeResize="0"/>
          <p:nvPr/>
        </p:nvPicPr>
        <p:blipFill>
          <a:blip r:embed="rId7" cstate="print">
            <a:alphaModFix amt="35000"/>
          </a:blip>
          <a:stretch>
            <a:fillRect/>
          </a:stretch>
        </p:blipFill>
        <p:spPr>
          <a:xfrm>
            <a:off x="814204" y="4191280"/>
            <a:ext cx="577345" cy="942194"/>
          </a:xfrm>
          <a:prstGeom prst="rect">
            <a:avLst/>
          </a:prstGeom>
          <a:noFill/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82C9FA23-8AD4-40C9-9A50-54885E1D978E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35000"/>
          </a:blip>
          <a:stretch>
            <a:fillRect/>
          </a:stretch>
        </p:blipFill>
        <p:spPr>
          <a:xfrm>
            <a:off x="4424863" y="4365951"/>
            <a:ext cx="1105899" cy="592853"/>
          </a:xfrm>
          <a:prstGeom prst="rect">
            <a:avLst/>
          </a:prstGeom>
        </p:spPr>
      </p:pic>
      <p:grpSp>
        <p:nvGrpSpPr>
          <p:cNvPr id="42" name="Google Shape;4095;p78">
            <a:extLst>
              <a:ext uri="{FF2B5EF4-FFF2-40B4-BE49-F238E27FC236}">
                <a16:creationId xmlns:a16="http://schemas.microsoft.com/office/drawing/2014/main" id="{70D3DD1F-402E-40D7-BD4A-0B18BF9CCB5B}"/>
              </a:ext>
            </a:extLst>
          </p:cNvPr>
          <p:cNvGrpSpPr/>
          <p:nvPr/>
        </p:nvGrpSpPr>
        <p:grpSpPr>
          <a:xfrm>
            <a:off x="5316056" y="1323864"/>
            <a:ext cx="1786490" cy="1652964"/>
            <a:chOff x="7636443" y="1204988"/>
            <a:chExt cx="804565" cy="677795"/>
          </a:xfrm>
        </p:grpSpPr>
        <p:grpSp>
          <p:nvGrpSpPr>
            <p:cNvPr id="43" name="Google Shape;4096;p78">
              <a:extLst>
                <a:ext uri="{FF2B5EF4-FFF2-40B4-BE49-F238E27FC236}">
                  <a16:creationId xmlns:a16="http://schemas.microsoft.com/office/drawing/2014/main" id="{B9B268FF-A4C3-4A4B-B386-36B31630C802}"/>
                </a:ext>
              </a:extLst>
            </p:cNvPr>
            <p:cNvGrpSpPr/>
            <p:nvPr/>
          </p:nvGrpSpPr>
          <p:grpSpPr>
            <a:xfrm>
              <a:off x="7636443" y="1509705"/>
              <a:ext cx="804565" cy="373078"/>
              <a:chOff x="7636443" y="1509705"/>
              <a:chExt cx="804565" cy="373078"/>
            </a:xfrm>
          </p:grpSpPr>
          <p:sp>
            <p:nvSpPr>
              <p:cNvPr id="81" name="Google Shape;4097;p78">
                <a:extLst>
                  <a:ext uri="{FF2B5EF4-FFF2-40B4-BE49-F238E27FC236}">
                    <a16:creationId xmlns:a16="http://schemas.microsoft.com/office/drawing/2014/main" id="{86A09DEE-D451-4C86-B759-A1FA9180B31A}"/>
                  </a:ext>
                </a:extLst>
              </p:cNvPr>
              <p:cNvSpPr/>
              <p:nvPr/>
            </p:nvSpPr>
            <p:spPr>
              <a:xfrm>
                <a:off x="7636443" y="1509705"/>
                <a:ext cx="749840" cy="373078"/>
              </a:xfrm>
              <a:custGeom>
                <a:avLst/>
                <a:gdLst/>
                <a:ahLst/>
                <a:cxnLst/>
                <a:rect l="l" t="t" r="r" b="b"/>
                <a:pathLst>
                  <a:path w="20764" h="10331" extrusionOk="0">
                    <a:moveTo>
                      <a:pt x="10376" y="1"/>
                    </a:moveTo>
                    <a:lnTo>
                      <a:pt x="1" y="5028"/>
                    </a:lnTo>
                    <a:lnTo>
                      <a:pt x="10376" y="10331"/>
                    </a:lnTo>
                    <a:lnTo>
                      <a:pt x="20763" y="5028"/>
                    </a:lnTo>
                    <a:lnTo>
                      <a:pt x="10376" y="1"/>
                    </a:ln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2" name="Google Shape;4098;p78">
                <a:extLst>
                  <a:ext uri="{FF2B5EF4-FFF2-40B4-BE49-F238E27FC236}">
                    <a16:creationId xmlns:a16="http://schemas.microsoft.com/office/drawing/2014/main" id="{271B3A12-9C02-4C40-9F5C-BE132884D726}"/>
                  </a:ext>
                </a:extLst>
              </p:cNvPr>
              <p:cNvSpPr/>
              <p:nvPr/>
            </p:nvSpPr>
            <p:spPr>
              <a:xfrm>
                <a:off x="8398251" y="1667375"/>
                <a:ext cx="42757" cy="36365"/>
              </a:xfrm>
              <a:custGeom>
                <a:avLst/>
                <a:gdLst/>
                <a:ahLst/>
                <a:cxnLst/>
                <a:rect l="l" t="t" r="r" b="b"/>
                <a:pathLst>
                  <a:path w="1184" h="1007" extrusionOk="0">
                    <a:moveTo>
                      <a:pt x="513" y="0"/>
                    </a:moveTo>
                    <a:cubicBezTo>
                      <a:pt x="255" y="0"/>
                      <a:pt x="5" y="198"/>
                      <a:pt x="12" y="501"/>
                    </a:cubicBezTo>
                    <a:cubicBezTo>
                      <a:pt x="1" y="788"/>
                      <a:pt x="230" y="1006"/>
                      <a:pt x="506" y="1006"/>
                    </a:cubicBezTo>
                    <a:cubicBezTo>
                      <a:pt x="953" y="1006"/>
                      <a:pt x="1183" y="467"/>
                      <a:pt x="862" y="146"/>
                    </a:cubicBezTo>
                    <a:cubicBezTo>
                      <a:pt x="762" y="45"/>
                      <a:pt x="636" y="0"/>
                      <a:pt x="513" y="0"/>
                    </a:cubicBezTo>
                    <a:close/>
                  </a:path>
                </a:pathLst>
              </a:custGeom>
              <a:solidFill>
                <a:srgbClr val="435D74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44" name="Google Shape;4099;p78">
              <a:extLst>
                <a:ext uri="{FF2B5EF4-FFF2-40B4-BE49-F238E27FC236}">
                  <a16:creationId xmlns:a16="http://schemas.microsoft.com/office/drawing/2014/main" id="{CCDE225C-065D-4055-81B1-DA0FFE4DFAC5}"/>
                </a:ext>
              </a:extLst>
            </p:cNvPr>
            <p:cNvGrpSpPr/>
            <p:nvPr/>
          </p:nvGrpSpPr>
          <p:grpSpPr>
            <a:xfrm>
              <a:off x="7636443" y="1408133"/>
              <a:ext cx="804565" cy="373078"/>
              <a:chOff x="7636443" y="1408133"/>
              <a:chExt cx="804565" cy="373078"/>
            </a:xfrm>
          </p:grpSpPr>
          <p:sp>
            <p:nvSpPr>
              <p:cNvPr id="79" name="Google Shape;4100;p78">
                <a:extLst>
                  <a:ext uri="{FF2B5EF4-FFF2-40B4-BE49-F238E27FC236}">
                    <a16:creationId xmlns:a16="http://schemas.microsoft.com/office/drawing/2014/main" id="{927B3CC9-FF47-4158-8F59-8ED8ACD86BAF}"/>
                  </a:ext>
                </a:extLst>
              </p:cNvPr>
              <p:cNvSpPr/>
              <p:nvPr/>
            </p:nvSpPr>
            <p:spPr>
              <a:xfrm>
                <a:off x="7636443" y="1408133"/>
                <a:ext cx="749840" cy="373078"/>
              </a:xfrm>
              <a:custGeom>
                <a:avLst/>
                <a:gdLst/>
                <a:ahLst/>
                <a:cxnLst/>
                <a:rect l="l" t="t" r="r" b="b"/>
                <a:pathLst>
                  <a:path w="20764" h="10331" extrusionOk="0">
                    <a:moveTo>
                      <a:pt x="10376" y="1"/>
                    </a:moveTo>
                    <a:lnTo>
                      <a:pt x="1" y="5028"/>
                    </a:lnTo>
                    <a:lnTo>
                      <a:pt x="10376" y="10331"/>
                    </a:lnTo>
                    <a:lnTo>
                      <a:pt x="20763" y="5028"/>
                    </a:lnTo>
                    <a:lnTo>
                      <a:pt x="10376" y="1"/>
                    </a:ln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80" name="Google Shape;4101;p78">
                <a:extLst>
                  <a:ext uri="{FF2B5EF4-FFF2-40B4-BE49-F238E27FC236}">
                    <a16:creationId xmlns:a16="http://schemas.microsoft.com/office/drawing/2014/main" id="{FC8EDE33-45FC-4401-9CF6-12CC2630CA2E}"/>
                  </a:ext>
                </a:extLst>
              </p:cNvPr>
              <p:cNvSpPr/>
              <p:nvPr/>
            </p:nvSpPr>
            <p:spPr>
              <a:xfrm>
                <a:off x="8398251" y="1565802"/>
                <a:ext cx="42757" cy="36365"/>
              </a:xfrm>
              <a:custGeom>
                <a:avLst/>
                <a:gdLst/>
                <a:ahLst/>
                <a:cxnLst/>
                <a:rect l="l" t="t" r="r" b="b"/>
                <a:pathLst>
                  <a:path w="1184" h="1007" extrusionOk="0">
                    <a:moveTo>
                      <a:pt x="513" y="0"/>
                    </a:moveTo>
                    <a:cubicBezTo>
                      <a:pt x="255" y="0"/>
                      <a:pt x="5" y="198"/>
                      <a:pt x="12" y="501"/>
                    </a:cubicBezTo>
                    <a:cubicBezTo>
                      <a:pt x="1" y="788"/>
                      <a:pt x="230" y="1006"/>
                      <a:pt x="506" y="1006"/>
                    </a:cubicBezTo>
                    <a:cubicBezTo>
                      <a:pt x="953" y="1006"/>
                      <a:pt x="1183" y="467"/>
                      <a:pt x="862" y="146"/>
                    </a:cubicBezTo>
                    <a:cubicBezTo>
                      <a:pt x="762" y="45"/>
                      <a:pt x="636" y="0"/>
                      <a:pt x="513" y="0"/>
                    </a:cubicBezTo>
                    <a:close/>
                  </a:path>
                </a:pathLst>
              </a:cu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3" name="Google Shape;4102;p78">
              <a:extLst>
                <a:ext uri="{FF2B5EF4-FFF2-40B4-BE49-F238E27FC236}">
                  <a16:creationId xmlns:a16="http://schemas.microsoft.com/office/drawing/2014/main" id="{0E4C9E78-7C7A-4C1E-AFA1-4D129D2CBC4E}"/>
                </a:ext>
              </a:extLst>
            </p:cNvPr>
            <p:cNvGrpSpPr/>
            <p:nvPr/>
          </p:nvGrpSpPr>
          <p:grpSpPr>
            <a:xfrm>
              <a:off x="7636443" y="1306560"/>
              <a:ext cx="804565" cy="373078"/>
              <a:chOff x="7636443" y="1306560"/>
              <a:chExt cx="804565" cy="373078"/>
            </a:xfrm>
          </p:grpSpPr>
          <p:sp>
            <p:nvSpPr>
              <p:cNvPr id="77" name="Google Shape;4103;p78">
                <a:extLst>
                  <a:ext uri="{FF2B5EF4-FFF2-40B4-BE49-F238E27FC236}">
                    <a16:creationId xmlns:a16="http://schemas.microsoft.com/office/drawing/2014/main" id="{F4E00D80-FB8F-4F77-A46F-6FE9E9DF3DDD}"/>
                  </a:ext>
                </a:extLst>
              </p:cNvPr>
              <p:cNvSpPr/>
              <p:nvPr/>
            </p:nvSpPr>
            <p:spPr>
              <a:xfrm>
                <a:off x="7636443" y="1306560"/>
                <a:ext cx="749840" cy="373078"/>
              </a:xfrm>
              <a:custGeom>
                <a:avLst/>
                <a:gdLst/>
                <a:ahLst/>
                <a:cxnLst/>
                <a:rect l="l" t="t" r="r" b="b"/>
                <a:pathLst>
                  <a:path w="20764" h="10331" extrusionOk="0">
                    <a:moveTo>
                      <a:pt x="10376" y="1"/>
                    </a:moveTo>
                    <a:lnTo>
                      <a:pt x="1" y="5028"/>
                    </a:lnTo>
                    <a:lnTo>
                      <a:pt x="10376" y="10331"/>
                    </a:lnTo>
                    <a:lnTo>
                      <a:pt x="20763" y="5028"/>
                    </a:lnTo>
                    <a:lnTo>
                      <a:pt x="10376" y="1"/>
                    </a:ln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8" name="Google Shape;4104;p78">
                <a:extLst>
                  <a:ext uri="{FF2B5EF4-FFF2-40B4-BE49-F238E27FC236}">
                    <a16:creationId xmlns:a16="http://schemas.microsoft.com/office/drawing/2014/main" id="{8B8AED43-F5A8-4583-901F-59D7F6A05FD7}"/>
                  </a:ext>
                </a:extLst>
              </p:cNvPr>
              <p:cNvSpPr/>
              <p:nvPr/>
            </p:nvSpPr>
            <p:spPr>
              <a:xfrm>
                <a:off x="8398251" y="1464230"/>
                <a:ext cx="42757" cy="36365"/>
              </a:xfrm>
              <a:custGeom>
                <a:avLst/>
                <a:gdLst/>
                <a:ahLst/>
                <a:cxnLst/>
                <a:rect l="l" t="t" r="r" b="b"/>
                <a:pathLst>
                  <a:path w="1184" h="1007" extrusionOk="0">
                    <a:moveTo>
                      <a:pt x="513" y="0"/>
                    </a:moveTo>
                    <a:cubicBezTo>
                      <a:pt x="255" y="0"/>
                      <a:pt x="5" y="198"/>
                      <a:pt x="12" y="501"/>
                    </a:cubicBezTo>
                    <a:cubicBezTo>
                      <a:pt x="1" y="788"/>
                      <a:pt x="230" y="1006"/>
                      <a:pt x="506" y="1006"/>
                    </a:cubicBezTo>
                    <a:cubicBezTo>
                      <a:pt x="953" y="1006"/>
                      <a:pt x="1183" y="467"/>
                      <a:pt x="862" y="146"/>
                    </a:cubicBezTo>
                    <a:cubicBezTo>
                      <a:pt x="762" y="45"/>
                      <a:pt x="636" y="0"/>
                      <a:pt x="513" y="0"/>
                    </a:cubicBezTo>
                    <a:close/>
                  </a:path>
                </a:pathLst>
              </a:custGeom>
              <a:solidFill>
                <a:srgbClr val="BAC8D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74" name="Google Shape;4105;p78">
              <a:extLst>
                <a:ext uri="{FF2B5EF4-FFF2-40B4-BE49-F238E27FC236}">
                  <a16:creationId xmlns:a16="http://schemas.microsoft.com/office/drawing/2014/main" id="{7F8204FD-B1CE-400E-907B-9AD2494E0C40}"/>
                </a:ext>
              </a:extLst>
            </p:cNvPr>
            <p:cNvGrpSpPr/>
            <p:nvPr/>
          </p:nvGrpSpPr>
          <p:grpSpPr>
            <a:xfrm>
              <a:off x="7636443" y="1204988"/>
              <a:ext cx="804565" cy="373078"/>
              <a:chOff x="7636443" y="1204988"/>
              <a:chExt cx="804565" cy="373078"/>
            </a:xfrm>
          </p:grpSpPr>
          <p:sp>
            <p:nvSpPr>
              <p:cNvPr id="75" name="Google Shape;4106;p78">
                <a:extLst>
                  <a:ext uri="{FF2B5EF4-FFF2-40B4-BE49-F238E27FC236}">
                    <a16:creationId xmlns:a16="http://schemas.microsoft.com/office/drawing/2014/main" id="{D3C3C653-F6C9-4A3A-9511-FC78ABB90572}"/>
                  </a:ext>
                </a:extLst>
              </p:cNvPr>
              <p:cNvSpPr/>
              <p:nvPr/>
            </p:nvSpPr>
            <p:spPr>
              <a:xfrm>
                <a:off x="7636443" y="1204988"/>
                <a:ext cx="749840" cy="373078"/>
              </a:xfrm>
              <a:custGeom>
                <a:avLst/>
                <a:gdLst/>
                <a:ahLst/>
                <a:cxnLst/>
                <a:rect l="l" t="t" r="r" b="b"/>
                <a:pathLst>
                  <a:path w="20764" h="10331" extrusionOk="0">
                    <a:moveTo>
                      <a:pt x="10376" y="1"/>
                    </a:moveTo>
                    <a:lnTo>
                      <a:pt x="1" y="5028"/>
                    </a:lnTo>
                    <a:lnTo>
                      <a:pt x="10376" y="10331"/>
                    </a:lnTo>
                    <a:lnTo>
                      <a:pt x="20763" y="5028"/>
                    </a:lnTo>
                    <a:lnTo>
                      <a:pt x="10376" y="1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76" name="Google Shape;4107;p78">
                <a:extLst>
                  <a:ext uri="{FF2B5EF4-FFF2-40B4-BE49-F238E27FC236}">
                    <a16:creationId xmlns:a16="http://schemas.microsoft.com/office/drawing/2014/main" id="{6AFCEF70-0E5A-4A0C-B02B-5EE908310827}"/>
                  </a:ext>
                </a:extLst>
              </p:cNvPr>
              <p:cNvSpPr/>
              <p:nvPr/>
            </p:nvSpPr>
            <p:spPr>
              <a:xfrm>
                <a:off x="8398251" y="1362658"/>
                <a:ext cx="42757" cy="36365"/>
              </a:xfrm>
              <a:custGeom>
                <a:avLst/>
                <a:gdLst/>
                <a:ahLst/>
                <a:cxnLst/>
                <a:rect l="l" t="t" r="r" b="b"/>
                <a:pathLst>
                  <a:path w="1184" h="1007" extrusionOk="0">
                    <a:moveTo>
                      <a:pt x="513" y="0"/>
                    </a:moveTo>
                    <a:cubicBezTo>
                      <a:pt x="255" y="0"/>
                      <a:pt x="5" y="198"/>
                      <a:pt x="12" y="501"/>
                    </a:cubicBezTo>
                    <a:cubicBezTo>
                      <a:pt x="1" y="788"/>
                      <a:pt x="230" y="1006"/>
                      <a:pt x="506" y="1006"/>
                    </a:cubicBezTo>
                    <a:cubicBezTo>
                      <a:pt x="953" y="1006"/>
                      <a:pt x="1183" y="467"/>
                      <a:pt x="862" y="146"/>
                    </a:cubicBezTo>
                    <a:cubicBezTo>
                      <a:pt x="762" y="45"/>
                      <a:pt x="636" y="0"/>
                      <a:pt x="51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8355900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365;p41">
            <a:extLst>
              <a:ext uri="{FF2B5EF4-FFF2-40B4-BE49-F238E27FC236}">
                <a16:creationId xmlns:a16="http://schemas.microsoft.com/office/drawing/2014/main" id="{B4451D4F-656E-486C-9315-F1DDD113721B}"/>
              </a:ext>
            </a:extLst>
          </p:cNvPr>
          <p:cNvSpPr txBox="1">
            <a:spLocks/>
          </p:cNvSpPr>
          <p:nvPr/>
        </p:nvSpPr>
        <p:spPr>
          <a:xfrm>
            <a:off x="304426" y="1756166"/>
            <a:ext cx="2462147" cy="1258357"/>
          </a:xfrm>
          <a:prstGeom prst="rect">
            <a:avLst/>
          </a:prstGeom>
          <a:noFill/>
          <a:ln>
            <a:solidFill>
              <a:srgbClr val="CFD9E0"/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9pPr>
          </a:lstStyle>
          <a:p>
            <a:pPr marL="0" indent="0" algn="just">
              <a:buSzPts val="1100"/>
              <a:buFont typeface="Arial"/>
              <a:buNone/>
            </a:pPr>
            <a:r>
              <a:rPr lang="en-US" dirty="0"/>
              <a:t>The intervention minimized negative risks and maximized positive outcomes on peace and security</a:t>
            </a:r>
          </a:p>
        </p:txBody>
      </p:sp>
      <p:pic>
        <p:nvPicPr>
          <p:cNvPr id="39" name="Picture 3" descr="Logo&#10;&#10;Description automatically generated">
            <a:extLst>
              <a:ext uri="{FF2B5EF4-FFF2-40B4-BE49-F238E27FC236}">
                <a16:creationId xmlns:a16="http://schemas.microsoft.com/office/drawing/2014/main" id="{5A5D9F14-9865-4509-9867-58A183CCF1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54111" y1="44697" x2="54111" y2="44697"/>
                        <a14:foregroundMark x1="36870" y1="74242" x2="36870" y2="74242"/>
                        <a14:foregroundMark x1="46950" y1="74242" x2="46950" y2="74242"/>
                        <a14:foregroundMark x1="48276" y1="74242" x2="48276" y2="74242"/>
                        <a14:foregroundMark x1="56499" y1="73864" x2="56499" y2="73864"/>
                        <a14:foregroundMark x1="64191" y1="76515" x2="64191" y2="76515"/>
                        <a14:backgroundMark x1="40053" y1="76515" x2="40053" y2="76515"/>
                        <a14:backgroundMark x1="47215" y1="77652" x2="47215" y2="77652"/>
                        <a14:backgroundMark x1="47480" y1="75379" x2="47480" y2="75379"/>
                        <a14:backgroundMark x1="55172" y1="76515" x2="55172" y2="76515"/>
                        <a14:backgroundMark x1="63395" y1="77652" x2="63395" y2="77652"/>
                        <a14:backgroundMark x1="63130" y1="75379" x2="63130" y2="75379"/>
                        <a14:backgroundMark x1="36605" y1="71212" x2="36605" y2="71212"/>
                        <a14:backgroundMark x1="36605" y1="70833" x2="36605" y2="70833"/>
                        <a14:backgroundMark x1="36605" y1="71212" x2="36605" y2="71212"/>
                        <a14:backgroundMark x1="38462" y1="71591" x2="38462" y2="71591"/>
                        <a14:backgroundMark x1="48806" y1="68561" x2="48806" y2="68561"/>
                        <a14:backgroundMark x1="48541" y1="68561" x2="48541" y2="68561"/>
                        <a14:backgroundMark x1="48541" y1="68939" x2="48541" y2="689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307" y="4191280"/>
            <a:ext cx="1345798" cy="942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B6F3DC7-1E89-4C7F-9FE4-651A179ABC4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3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6" b="89063" l="8824" r="93137">
                        <a14:foregroundMark x1="93627" y1="28646" x2="93627" y2="28646"/>
                        <a14:foregroundMark x1="8824" y1="33854" x2="8824" y2="33854"/>
                      </a14:backgroundRemoval>
                    </a14:imgEffect>
                  </a14:imgLayer>
                </a14:imgProps>
              </a:ext>
            </a:extLst>
          </a:blip>
          <a:srcRect l="6769" t="20684" r="5834" b="22220"/>
          <a:stretch/>
        </p:blipFill>
        <p:spPr>
          <a:xfrm>
            <a:off x="6374520" y="4278812"/>
            <a:ext cx="1105900" cy="679992"/>
          </a:xfrm>
          <a:prstGeom prst="rect">
            <a:avLst/>
          </a:prstGeom>
        </p:spPr>
      </p:pic>
      <p:pic>
        <p:nvPicPr>
          <p:cNvPr id="41" name="image2.png" title="Image">
            <a:extLst>
              <a:ext uri="{FF2B5EF4-FFF2-40B4-BE49-F238E27FC236}">
                <a16:creationId xmlns:a16="http://schemas.microsoft.com/office/drawing/2014/main" id="{13DC65CC-8F85-401A-BCCD-E6D45970DDC7}"/>
              </a:ext>
            </a:extLst>
          </p:cNvPr>
          <p:cNvPicPr preferRelativeResize="0"/>
          <p:nvPr/>
        </p:nvPicPr>
        <p:blipFill>
          <a:blip r:embed="rId6" cstate="print">
            <a:alphaModFix amt="35000"/>
          </a:blip>
          <a:stretch>
            <a:fillRect/>
          </a:stretch>
        </p:blipFill>
        <p:spPr>
          <a:xfrm>
            <a:off x="814204" y="4191280"/>
            <a:ext cx="577345" cy="942194"/>
          </a:xfrm>
          <a:prstGeom prst="rect">
            <a:avLst/>
          </a:prstGeom>
          <a:noFill/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F1DC565A-D74C-4CFA-9BD3-50526854AB6B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35000"/>
          </a:blip>
          <a:stretch>
            <a:fillRect/>
          </a:stretch>
        </p:blipFill>
        <p:spPr>
          <a:xfrm>
            <a:off x="4424863" y="4365951"/>
            <a:ext cx="1105899" cy="592853"/>
          </a:xfrm>
          <a:prstGeom prst="rect">
            <a:avLst/>
          </a:prstGeom>
        </p:spPr>
      </p:pic>
      <p:sp>
        <p:nvSpPr>
          <p:cNvPr id="36" name="Google Shape;346;p39">
            <a:extLst>
              <a:ext uri="{FF2B5EF4-FFF2-40B4-BE49-F238E27FC236}">
                <a16:creationId xmlns:a16="http://schemas.microsoft.com/office/drawing/2014/main" id="{40E2A041-8D0A-485C-A6B6-F566EFB0C72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2235307" y="504465"/>
            <a:ext cx="3354513" cy="52643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dirty="0">
                <a:solidFill>
                  <a:srgbClr val="445D73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Outcome Indicators</a:t>
            </a:r>
            <a:endParaRPr lang="en-GB" sz="2800" dirty="0">
              <a:solidFill>
                <a:srgbClr val="445D73"/>
              </a:solidFill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348E623-1DEB-4CB7-8E69-643F9D62AFF9}"/>
              </a:ext>
            </a:extLst>
          </p:cNvPr>
          <p:cNvCxnSpPr>
            <a:cxnSpLocks/>
          </p:cNvCxnSpPr>
          <p:nvPr/>
        </p:nvCxnSpPr>
        <p:spPr>
          <a:xfrm>
            <a:off x="3677147" y="1030897"/>
            <a:ext cx="0" cy="1189789"/>
          </a:xfrm>
          <a:prstGeom prst="line">
            <a:avLst/>
          </a:prstGeom>
          <a:ln>
            <a:solidFill>
              <a:srgbClr val="CFD9E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BFF3EC67-D7F6-42B8-8DBA-2C90224065E0}"/>
              </a:ext>
            </a:extLst>
          </p:cNvPr>
          <p:cNvCxnSpPr>
            <a:cxnSpLocks/>
          </p:cNvCxnSpPr>
          <p:nvPr/>
        </p:nvCxnSpPr>
        <p:spPr>
          <a:xfrm flipH="1">
            <a:off x="3677147" y="1419653"/>
            <a:ext cx="2283634" cy="11899"/>
          </a:xfrm>
          <a:prstGeom prst="line">
            <a:avLst/>
          </a:prstGeom>
          <a:ln>
            <a:solidFill>
              <a:srgbClr val="CFD9E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FC4C8AC1-6B54-4082-8750-6DF0DF9DA94B}"/>
              </a:ext>
            </a:extLst>
          </p:cNvPr>
          <p:cNvCxnSpPr>
            <a:cxnSpLocks/>
          </p:cNvCxnSpPr>
          <p:nvPr/>
        </p:nvCxnSpPr>
        <p:spPr>
          <a:xfrm>
            <a:off x="5960781" y="1410413"/>
            <a:ext cx="0" cy="592558"/>
          </a:xfrm>
          <a:prstGeom prst="line">
            <a:avLst/>
          </a:prstGeom>
          <a:ln>
            <a:solidFill>
              <a:srgbClr val="CFD9E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66" name="Google Shape;365;p41">
            <a:extLst>
              <a:ext uri="{FF2B5EF4-FFF2-40B4-BE49-F238E27FC236}">
                <a16:creationId xmlns:a16="http://schemas.microsoft.com/office/drawing/2014/main" id="{A5B9EBCA-2070-425C-9A49-1AEA8580FB18}"/>
              </a:ext>
            </a:extLst>
          </p:cNvPr>
          <p:cNvSpPr txBox="1">
            <a:spLocks/>
          </p:cNvSpPr>
          <p:nvPr/>
        </p:nvSpPr>
        <p:spPr>
          <a:xfrm>
            <a:off x="4729707" y="2017631"/>
            <a:ext cx="2462147" cy="1457173"/>
          </a:xfrm>
          <a:prstGeom prst="rect">
            <a:avLst/>
          </a:prstGeom>
          <a:noFill/>
          <a:ln>
            <a:solidFill>
              <a:srgbClr val="CFD9E0"/>
            </a:solidFill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9pPr>
          </a:lstStyle>
          <a:p>
            <a:pPr marL="0" indent="0" algn="just">
              <a:buSzPts val="1100"/>
              <a:buFont typeface="Arial"/>
              <a:buNone/>
            </a:pPr>
            <a:r>
              <a:rPr lang="en-US" dirty="0"/>
              <a:t>Number of stakeholders applying or using resources, procedures or systems developed or promoted with EU support</a:t>
            </a:r>
          </a:p>
        </p:txBody>
      </p:sp>
      <p:cxnSp>
        <p:nvCxnSpPr>
          <p:cNvPr id="49" name="Straight Connector 48">
            <a:extLst>
              <a:ext uri="{FF2B5EF4-FFF2-40B4-BE49-F238E27FC236}">
                <a16:creationId xmlns:a16="http://schemas.microsoft.com/office/drawing/2014/main" id="{8C33B0EF-6A2C-43A4-938C-D2EE7D4A460A}"/>
              </a:ext>
            </a:extLst>
          </p:cNvPr>
          <p:cNvCxnSpPr>
            <a:cxnSpLocks/>
          </p:cNvCxnSpPr>
          <p:nvPr/>
        </p:nvCxnSpPr>
        <p:spPr>
          <a:xfrm flipH="1">
            <a:off x="2786743" y="2207653"/>
            <a:ext cx="879519" cy="0"/>
          </a:xfrm>
          <a:prstGeom prst="line">
            <a:avLst/>
          </a:prstGeom>
          <a:ln>
            <a:solidFill>
              <a:srgbClr val="CFD9E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5116449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39"/>
          <p:cNvSpPr txBox="1">
            <a:spLocks noGrp="1"/>
          </p:cNvSpPr>
          <p:nvPr>
            <p:ph type="title"/>
          </p:nvPr>
        </p:nvSpPr>
        <p:spPr>
          <a:xfrm>
            <a:off x="753748" y="1803111"/>
            <a:ext cx="3949800" cy="149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dirty="0">
                <a:solidFill>
                  <a:srgbClr val="445D73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Expected Impact</a:t>
            </a:r>
            <a:endParaRPr lang="en-GB" sz="3200" dirty="0">
              <a:solidFill>
                <a:srgbClr val="445D73"/>
              </a:solidFill>
            </a:endParaRPr>
          </a:p>
        </p:txBody>
      </p:sp>
      <p:sp>
        <p:nvSpPr>
          <p:cNvPr id="348" name="Google Shape;348;p39"/>
          <p:cNvSpPr txBox="1">
            <a:spLocks noGrp="1"/>
          </p:cNvSpPr>
          <p:nvPr>
            <p:ph type="title" idx="3"/>
          </p:nvPr>
        </p:nvSpPr>
        <p:spPr>
          <a:xfrm>
            <a:off x="713225" y="1079350"/>
            <a:ext cx="1281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445D73"/>
                </a:solidFill>
                <a:latin typeface="Bodoni MT Black" panose="02070A03080606020203" pitchFamily="18" charset="0"/>
              </a:rPr>
              <a:t>06</a:t>
            </a:r>
            <a:endParaRPr dirty="0">
              <a:solidFill>
                <a:srgbClr val="445D73"/>
              </a:solidFill>
              <a:latin typeface="Bodoni MT Black" panose="02070A03080606020203" pitchFamily="18" charset="0"/>
            </a:endParaRPr>
          </a:p>
        </p:txBody>
      </p:sp>
      <p:sp>
        <p:nvSpPr>
          <p:cNvPr id="351" name="Google Shape;351;p39"/>
          <p:cNvSpPr/>
          <p:nvPr/>
        </p:nvSpPr>
        <p:spPr>
          <a:xfrm>
            <a:off x="669298" y="3398641"/>
            <a:ext cx="4118700" cy="236400"/>
          </a:xfrm>
          <a:prstGeom prst="rect">
            <a:avLst/>
          </a:pr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38" name="Picture 3" descr="Logo&#10;&#10;Description automatically generated">
            <a:extLst>
              <a:ext uri="{FF2B5EF4-FFF2-40B4-BE49-F238E27FC236}">
                <a16:creationId xmlns:a16="http://schemas.microsoft.com/office/drawing/2014/main" id="{C6EDF0AB-B1E3-47E2-8B5D-3689B96204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4111" y1="44697" x2="54111" y2="44697"/>
                        <a14:foregroundMark x1="36870" y1="74242" x2="36870" y2="74242"/>
                        <a14:foregroundMark x1="46950" y1="74242" x2="46950" y2="74242"/>
                        <a14:foregroundMark x1="48276" y1="74242" x2="48276" y2="74242"/>
                        <a14:foregroundMark x1="56499" y1="73864" x2="56499" y2="73864"/>
                        <a14:foregroundMark x1="64191" y1="76515" x2="64191" y2="76515"/>
                        <a14:backgroundMark x1="40053" y1="76515" x2="40053" y2="76515"/>
                        <a14:backgroundMark x1="47215" y1="77652" x2="47215" y2="77652"/>
                        <a14:backgroundMark x1="47480" y1="75379" x2="47480" y2="75379"/>
                        <a14:backgroundMark x1="55172" y1="76515" x2="55172" y2="76515"/>
                        <a14:backgroundMark x1="63395" y1="77652" x2="63395" y2="77652"/>
                        <a14:backgroundMark x1="63130" y1="75379" x2="63130" y2="75379"/>
                        <a14:backgroundMark x1="36605" y1="71212" x2="36605" y2="71212"/>
                        <a14:backgroundMark x1="36605" y1="70833" x2="36605" y2="70833"/>
                        <a14:backgroundMark x1="36605" y1="71212" x2="36605" y2="71212"/>
                        <a14:backgroundMark x1="38462" y1="71591" x2="38462" y2="71591"/>
                        <a14:backgroundMark x1="48806" y1="68561" x2="48806" y2="68561"/>
                        <a14:backgroundMark x1="48541" y1="68561" x2="48541" y2="68561"/>
                        <a14:backgroundMark x1="48541" y1="68939" x2="48541" y2="689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307" y="4191280"/>
            <a:ext cx="1345798" cy="942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12984958-132A-4B87-8728-5C7C863539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3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96" b="89063" l="8824" r="93137">
                        <a14:foregroundMark x1="93627" y1="28646" x2="93627" y2="28646"/>
                        <a14:foregroundMark x1="8824" y1="33854" x2="8824" y2="33854"/>
                      </a14:backgroundRemoval>
                    </a14:imgEffect>
                  </a14:imgLayer>
                </a14:imgProps>
              </a:ext>
            </a:extLst>
          </a:blip>
          <a:srcRect l="6769" t="20684" r="5834" b="22220"/>
          <a:stretch/>
        </p:blipFill>
        <p:spPr>
          <a:xfrm>
            <a:off x="6374520" y="4278812"/>
            <a:ext cx="1105900" cy="679992"/>
          </a:xfrm>
          <a:prstGeom prst="rect">
            <a:avLst/>
          </a:prstGeom>
        </p:spPr>
      </p:pic>
      <p:pic>
        <p:nvPicPr>
          <p:cNvPr id="40" name="image2.png" title="Image">
            <a:extLst>
              <a:ext uri="{FF2B5EF4-FFF2-40B4-BE49-F238E27FC236}">
                <a16:creationId xmlns:a16="http://schemas.microsoft.com/office/drawing/2014/main" id="{2FC89697-0574-468B-B36C-059E1A2ABF01}"/>
              </a:ext>
            </a:extLst>
          </p:cNvPr>
          <p:cNvPicPr preferRelativeResize="0"/>
          <p:nvPr/>
        </p:nvPicPr>
        <p:blipFill>
          <a:blip r:embed="rId7" cstate="print">
            <a:alphaModFix amt="35000"/>
          </a:blip>
          <a:stretch>
            <a:fillRect/>
          </a:stretch>
        </p:blipFill>
        <p:spPr>
          <a:xfrm>
            <a:off x="814204" y="4191280"/>
            <a:ext cx="577345" cy="942194"/>
          </a:xfrm>
          <a:prstGeom prst="rect">
            <a:avLst/>
          </a:prstGeom>
          <a:noFill/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82C9FA23-8AD4-40C9-9A50-54885E1D978E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35000"/>
          </a:blip>
          <a:stretch>
            <a:fillRect/>
          </a:stretch>
        </p:blipFill>
        <p:spPr>
          <a:xfrm>
            <a:off x="4424863" y="4365951"/>
            <a:ext cx="1105899" cy="592853"/>
          </a:xfrm>
          <a:prstGeom prst="rect">
            <a:avLst/>
          </a:prstGeom>
        </p:spPr>
      </p:pic>
      <p:grpSp>
        <p:nvGrpSpPr>
          <p:cNvPr id="22" name="Google Shape;4291;p78">
            <a:extLst>
              <a:ext uri="{FF2B5EF4-FFF2-40B4-BE49-F238E27FC236}">
                <a16:creationId xmlns:a16="http://schemas.microsoft.com/office/drawing/2014/main" id="{DA914875-5F56-4484-A099-92E431B17958}"/>
              </a:ext>
            </a:extLst>
          </p:cNvPr>
          <p:cNvGrpSpPr/>
          <p:nvPr/>
        </p:nvGrpSpPr>
        <p:grpSpPr>
          <a:xfrm>
            <a:off x="5496304" y="1079350"/>
            <a:ext cx="1655817" cy="2425850"/>
            <a:chOff x="1715404" y="1112080"/>
            <a:chExt cx="642270" cy="977984"/>
          </a:xfrm>
        </p:grpSpPr>
        <p:grpSp>
          <p:nvGrpSpPr>
            <p:cNvPr id="23" name="Google Shape;4292;p78">
              <a:extLst>
                <a:ext uri="{FF2B5EF4-FFF2-40B4-BE49-F238E27FC236}">
                  <a16:creationId xmlns:a16="http://schemas.microsoft.com/office/drawing/2014/main" id="{8D55606E-99B1-46F0-8A13-537DD5004A15}"/>
                </a:ext>
              </a:extLst>
            </p:cNvPr>
            <p:cNvGrpSpPr/>
            <p:nvPr/>
          </p:nvGrpSpPr>
          <p:grpSpPr>
            <a:xfrm>
              <a:off x="1715404" y="1112080"/>
              <a:ext cx="642270" cy="977984"/>
              <a:chOff x="1715404" y="1112080"/>
              <a:chExt cx="642270" cy="977984"/>
            </a:xfrm>
          </p:grpSpPr>
          <p:sp>
            <p:nvSpPr>
              <p:cNvPr id="33" name="Google Shape;4293;p78">
                <a:extLst>
                  <a:ext uri="{FF2B5EF4-FFF2-40B4-BE49-F238E27FC236}">
                    <a16:creationId xmlns:a16="http://schemas.microsoft.com/office/drawing/2014/main" id="{A5326479-3552-4B53-86D2-01745CE3B683}"/>
                  </a:ext>
                </a:extLst>
              </p:cNvPr>
              <p:cNvSpPr/>
              <p:nvPr/>
            </p:nvSpPr>
            <p:spPr>
              <a:xfrm>
                <a:off x="1715404" y="1112080"/>
                <a:ext cx="642270" cy="642270"/>
              </a:xfrm>
              <a:custGeom>
                <a:avLst/>
                <a:gdLst/>
                <a:ahLst/>
                <a:cxnLst/>
                <a:rect l="l" t="t" r="r" b="b"/>
                <a:pathLst>
                  <a:path w="41544" h="41544" extrusionOk="0">
                    <a:moveTo>
                      <a:pt x="20773" y="3462"/>
                    </a:moveTo>
                    <a:cubicBezTo>
                      <a:pt x="30333" y="3462"/>
                      <a:pt x="38081" y="11211"/>
                      <a:pt x="38081" y="20771"/>
                    </a:cubicBezTo>
                    <a:cubicBezTo>
                      <a:pt x="38081" y="30331"/>
                      <a:pt x="30333" y="38081"/>
                      <a:pt x="20773" y="38081"/>
                    </a:cubicBezTo>
                    <a:cubicBezTo>
                      <a:pt x="11213" y="38081"/>
                      <a:pt x="3462" y="30331"/>
                      <a:pt x="3462" y="20771"/>
                    </a:cubicBezTo>
                    <a:cubicBezTo>
                      <a:pt x="3462" y="11211"/>
                      <a:pt x="11213" y="3462"/>
                      <a:pt x="20773" y="3462"/>
                    </a:cubicBezTo>
                    <a:close/>
                    <a:moveTo>
                      <a:pt x="20773" y="0"/>
                    </a:moveTo>
                    <a:cubicBezTo>
                      <a:pt x="9301" y="0"/>
                      <a:pt x="0" y="9299"/>
                      <a:pt x="0" y="20771"/>
                    </a:cubicBezTo>
                    <a:cubicBezTo>
                      <a:pt x="0" y="32243"/>
                      <a:pt x="9301" y="41543"/>
                      <a:pt x="20773" y="41543"/>
                    </a:cubicBezTo>
                    <a:cubicBezTo>
                      <a:pt x="32245" y="41543"/>
                      <a:pt x="41543" y="32243"/>
                      <a:pt x="41543" y="20771"/>
                    </a:cubicBezTo>
                    <a:cubicBezTo>
                      <a:pt x="41543" y="9299"/>
                      <a:pt x="32245" y="0"/>
                      <a:pt x="20773" y="0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4" name="Google Shape;4294;p78">
                <a:extLst>
                  <a:ext uri="{FF2B5EF4-FFF2-40B4-BE49-F238E27FC236}">
                    <a16:creationId xmlns:a16="http://schemas.microsoft.com/office/drawing/2014/main" id="{272B86D5-7661-454B-A402-D971F3935E4A}"/>
                  </a:ext>
                </a:extLst>
              </p:cNvPr>
              <p:cNvSpPr/>
              <p:nvPr/>
            </p:nvSpPr>
            <p:spPr>
              <a:xfrm>
                <a:off x="1956781" y="1714402"/>
                <a:ext cx="9121" cy="375663"/>
              </a:xfrm>
              <a:custGeom>
                <a:avLst/>
                <a:gdLst/>
                <a:ahLst/>
                <a:cxnLst/>
                <a:rect l="l" t="t" r="r" b="b"/>
                <a:pathLst>
                  <a:path w="590" h="24299" extrusionOk="0">
                    <a:moveTo>
                      <a:pt x="0" y="0"/>
                    </a:moveTo>
                    <a:lnTo>
                      <a:pt x="0" y="24299"/>
                    </a:lnTo>
                    <a:lnTo>
                      <a:pt x="589" y="24299"/>
                    </a:lnTo>
                    <a:lnTo>
                      <a:pt x="589" y="0"/>
                    </a:ln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4" name="Google Shape;4295;p78">
              <a:extLst>
                <a:ext uri="{FF2B5EF4-FFF2-40B4-BE49-F238E27FC236}">
                  <a16:creationId xmlns:a16="http://schemas.microsoft.com/office/drawing/2014/main" id="{B98A2F42-DEA5-4529-932D-76113F00957C}"/>
                </a:ext>
              </a:extLst>
            </p:cNvPr>
            <p:cNvGrpSpPr/>
            <p:nvPr/>
          </p:nvGrpSpPr>
          <p:grpSpPr>
            <a:xfrm>
              <a:off x="1768927" y="1165603"/>
              <a:ext cx="535225" cy="851367"/>
              <a:chOff x="1768927" y="1165603"/>
              <a:chExt cx="535225" cy="851367"/>
            </a:xfrm>
          </p:grpSpPr>
          <p:sp>
            <p:nvSpPr>
              <p:cNvPr id="31" name="Google Shape;4296;p78">
                <a:extLst>
                  <a:ext uri="{FF2B5EF4-FFF2-40B4-BE49-F238E27FC236}">
                    <a16:creationId xmlns:a16="http://schemas.microsoft.com/office/drawing/2014/main" id="{3A0900F6-182D-481D-8512-9B5C8A116A8A}"/>
                  </a:ext>
                </a:extLst>
              </p:cNvPr>
              <p:cNvSpPr/>
              <p:nvPr/>
            </p:nvSpPr>
            <p:spPr>
              <a:xfrm>
                <a:off x="1768927" y="1165603"/>
                <a:ext cx="535225" cy="535225"/>
              </a:xfrm>
              <a:custGeom>
                <a:avLst/>
                <a:gdLst/>
                <a:ahLst/>
                <a:cxnLst/>
                <a:rect l="l" t="t" r="r" b="b"/>
                <a:pathLst>
                  <a:path w="34620" h="34620" extrusionOk="0">
                    <a:moveTo>
                      <a:pt x="17311" y="3462"/>
                    </a:moveTo>
                    <a:cubicBezTo>
                      <a:pt x="24959" y="3462"/>
                      <a:pt x="31157" y="9661"/>
                      <a:pt x="31157" y="17309"/>
                    </a:cubicBezTo>
                    <a:cubicBezTo>
                      <a:pt x="31157" y="24957"/>
                      <a:pt x="24959" y="31157"/>
                      <a:pt x="17311" y="31157"/>
                    </a:cubicBezTo>
                    <a:cubicBezTo>
                      <a:pt x="9663" y="31157"/>
                      <a:pt x="3462" y="24957"/>
                      <a:pt x="3462" y="17309"/>
                    </a:cubicBezTo>
                    <a:cubicBezTo>
                      <a:pt x="3462" y="9661"/>
                      <a:pt x="9663" y="3462"/>
                      <a:pt x="17311" y="3462"/>
                    </a:cubicBezTo>
                    <a:close/>
                    <a:moveTo>
                      <a:pt x="17311" y="0"/>
                    </a:moveTo>
                    <a:cubicBezTo>
                      <a:pt x="7751" y="0"/>
                      <a:pt x="0" y="7749"/>
                      <a:pt x="0" y="17309"/>
                    </a:cubicBezTo>
                    <a:cubicBezTo>
                      <a:pt x="0" y="26869"/>
                      <a:pt x="7751" y="34619"/>
                      <a:pt x="17311" y="34619"/>
                    </a:cubicBezTo>
                    <a:cubicBezTo>
                      <a:pt x="26871" y="34619"/>
                      <a:pt x="34619" y="26869"/>
                      <a:pt x="34619" y="17309"/>
                    </a:cubicBezTo>
                    <a:cubicBezTo>
                      <a:pt x="34619" y="7749"/>
                      <a:pt x="26871" y="0"/>
                      <a:pt x="17311" y="0"/>
                    </a:cubicBez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2" name="Google Shape;4297;p78">
                <a:extLst>
                  <a:ext uri="{FF2B5EF4-FFF2-40B4-BE49-F238E27FC236}">
                    <a16:creationId xmlns:a16="http://schemas.microsoft.com/office/drawing/2014/main" id="{28F4E5CE-1328-4B66-9792-BC8DD5820AEF}"/>
                  </a:ext>
                </a:extLst>
              </p:cNvPr>
              <p:cNvSpPr/>
              <p:nvPr/>
            </p:nvSpPr>
            <p:spPr>
              <a:xfrm>
                <a:off x="2006902" y="1668949"/>
                <a:ext cx="9137" cy="348020"/>
              </a:xfrm>
              <a:custGeom>
                <a:avLst/>
                <a:gdLst/>
                <a:ahLst/>
                <a:cxnLst/>
                <a:rect l="l" t="t" r="r" b="b"/>
                <a:pathLst>
                  <a:path w="591" h="22511" extrusionOk="0">
                    <a:moveTo>
                      <a:pt x="1" y="0"/>
                    </a:moveTo>
                    <a:lnTo>
                      <a:pt x="1" y="22510"/>
                    </a:lnTo>
                    <a:lnTo>
                      <a:pt x="590" y="22510"/>
                    </a:lnTo>
                    <a:lnTo>
                      <a:pt x="590" y="0"/>
                    </a:lnTo>
                    <a:close/>
                  </a:path>
                </a:pathLst>
              </a:cu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5" name="Google Shape;4298;p78">
              <a:extLst>
                <a:ext uri="{FF2B5EF4-FFF2-40B4-BE49-F238E27FC236}">
                  <a16:creationId xmlns:a16="http://schemas.microsoft.com/office/drawing/2014/main" id="{F9FB6F97-3308-4AD0-995A-E25F4D6C914C}"/>
                </a:ext>
              </a:extLst>
            </p:cNvPr>
            <p:cNvGrpSpPr/>
            <p:nvPr/>
          </p:nvGrpSpPr>
          <p:grpSpPr>
            <a:xfrm>
              <a:off x="1822449" y="1219125"/>
              <a:ext cx="428180" cy="718859"/>
              <a:chOff x="1822449" y="1219125"/>
              <a:chExt cx="428180" cy="718859"/>
            </a:xfrm>
          </p:grpSpPr>
          <p:sp>
            <p:nvSpPr>
              <p:cNvPr id="29" name="Google Shape;4299;p78">
                <a:extLst>
                  <a:ext uri="{FF2B5EF4-FFF2-40B4-BE49-F238E27FC236}">
                    <a16:creationId xmlns:a16="http://schemas.microsoft.com/office/drawing/2014/main" id="{955C7D36-8C0D-42CE-BDE5-3888AA58D6F2}"/>
                  </a:ext>
                </a:extLst>
              </p:cNvPr>
              <p:cNvSpPr/>
              <p:nvPr/>
            </p:nvSpPr>
            <p:spPr>
              <a:xfrm>
                <a:off x="1822449" y="1219125"/>
                <a:ext cx="428180" cy="428180"/>
              </a:xfrm>
              <a:custGeom>
                <a:avLst/>
                <a:gdLst/>
                <a:ahLst/>
                <a:cxnLst/>
                <a:rect l="l" t="t" r="r" b="b"/>
                <a:pathLst>
                  <a:path w="27696" h="27696" extrusionOk="0">
                    <a:moveTo>
                      <a:pt x="13849" y="3462"/>
                    </a:moveTo>
                    <a:cubicBezTo>
                      <a:pt x="19585" y="3462"/>
                      <a:pt x="24233" y="8111"/>
                      <a:pt x="24233" y="13847"/>
                    </a:cubicBezTo>
                    <a:cubicBezTo>
                      <a:pt x="24233" y="19583"/>
                      <a:pt x="19585" y="24233"/>
                      <a:pt x="13849" y="24233"/>
                    </a:cubicBezTo>
                    <a:cubicBezTo>
                      <a:pt x="8113" y="24233"/>
                      <a:pt x="3462" y="19583"/>
                      <a:pt x="3462" y="13847"/>
                    </a:cubicBezTo>
                    <a:cubicBezTo>
                      <a:pt x="3462" y="8111"/>
                      <a:pt x="8113" y="3462"/>
                      <a:pt x="13849" y="3462"/>
                    </a:cubicBezTo>
                    <a:close/>
                    <a:moveTo>
                      <a:pt x="13849" y="0"/>
                    </a:moveTo>
                    <a:cubicBezTo>
                      <a:pt x="6201" y="0"/>
                      <a:pt x="0" y="6199"/>
                      <a:pt x="0" y="13847"/>
                    </a:cubicBezTo>
                    <a:cubicBezTo>
                      <a:pt x="0" y="21495"/>
                      <a:pt x="6201" y="27695"/>
                      <a:pt x="13849" y="27695"/>
                    </a:cubicBezTo>
                    <a:cubicBezTo>
                      <a:pt x="21497" y="27695"/>
                      <a:pt x="27695" y="21495"/>
                      <a:pt x="27695" y="13847"/>
                    </a:cubicBezTo>
                    <a:cubicBezTo>
                      <a:pt x="27695" y="6199"/>
                      <a:pt x="21497" y="0"/>
                      <a:pt x="13849" y="0"/>
                    </a:cubicBez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0" name="Google Shape;4300;p78">
                <a:extLst>
                  <a:ext uri="{FF2B5EF4-FFF2-40B4-BE49-F238E27FC236}">
                    <a16:creationId xmlns:a16="http://schemas.microsoft.com/office/drawing/2014/main" id="{B9E2EF52-6807-48FE-A39F-16E7CE814491}"/>
                  </a:ext>
                </a:extLst>
              </p:cNvPr>
              <p:cNvSpPr/>
              <p:nvPr/>
            </p:nvSpPr>
            <p:spPr>
              <a:xfrm>
                <a:off x="2057039" y="1605996"/>
                <a:ext cx="9121" cy="331988"/>
              </a:xfrm>
              <a:custGeom>
                <a:avLst/>
                <a:gdLst/>
                <a:ahLst/>
                <a:cxnLst/>
                <a:rect l="l" t="t" r="r" b="b"/>
                <a:pathLst>
                  <a:path w="590" h="21474" extrusionOk="0">
                    <a:moveTo>
                      <a:pt x="0" y="0"/>
                    </a:moveTo>
                    <a:lnTo>
                      <a:pt x="0" y="21474"/>
                    </a:lnTo>
                    <a:lnTo>
                      <a:pt x="590" y="21474"/>
                    </a:lnTo>
                    <a:lnTo>
                      <a:pt x="590" y="0"/>
                    </a:lnTo>
                    <a:close/>
                  </a:path>
                </a:pathLst>
              </a:custGeom>
              <a:solidFill>
                <a:srgbClr val="445D7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6" name="Google Shape;4301;p78">
              <a:extLst>
                <a:ext uri="{FF2B5EF4-FFF2-40B4-BE49-F238E27FC236}">
                  <a16:creationId xmlns:a16="http://schemas.microsoft.com/office/drawing/2014/main" id="{C5C91196-0518-489C-A40F-62FB9F095831}"/>
                </a:ext>
              </a:extLst>
            </p:cNvPr>
            <p:cNvGrpSpPr/>
            <p:nvPr/>
          </p:nvGrpSpPr>
          <p:grpSpPr>
            <a:xfrm>
              <a:off x="1875972" y="1272648"/>
              <a:ext cx="321135" cy="586939"/>
              <a:chOff x="1875972" y="1272648"/>
              <a:chExt cx="321135" cy="586939"/>
            </a:xfrm>
          </p:grpSpPr>
          <p:sp>
            <p:nvSpPr>
              <p:cNvPr id="27" name="Google Shape;4302;p78">
                <a:extLst>
                  <a:ext uri="{FF2B5EF4-FFF2-40B4-BE49-F238E27FC236}">
                    <a16:creationId xmlns:a16="http://schemas.microsoft.com/office/drawing/2014/main" id="{1BDA791D-8D87-4531-8202-F21DB2F57A57}"/>
                  </a:ext>
                </a:extLst>
              </p:cNvPr>
              <p:cNvSpPr/>
              <p:nvPr/>
            </p:nvSpPr>
            <p:spPr>
              <a:xfrm>
                <a:off x="1875972" y="1272648"/>
                <a:ext cx="321135" cy="321120"/>
              </a:xfrm>
              <a:custGeom>
                <a:avLst/>
                <a:gdLst/>
                <a:ahLst/>
                <a:cxnLst/>
                <a:rect l="l" t="t" r="r" b="b"/>
                <a:pathLst>
                  <a:path w="20772" h="20771" extrusionOk="0">
                    <a:moveTo>
                      <a:pt x="10387" y="3461"/>
                    </a:moveTo>
                    <a:cubicBezTo>
                      <a:pt x="14211" y="3461"/>
                      <a:pt x="17309" y="6561"/>
                      <a:pt x="17309" y="10385"/>
                    </a:cubicBezTo>
                    <a:cubicBezTo>
                      <a:pt x="17309" y="14209"/>
                      <a:pt x="14211" y="17309"/>
                      <a:pt x="10387" y="17309"/>
                    </a:cubicBezTo>
                    <a:cubicBezTo>
                      <a:pt x="6563" y="17309"/>
                      <a:pt x="3462" y="14209"/>
                      <a:pt x="3462" y="10385"/>
                    </a:cubicBezTo>
                    <a:cubicBezTo>
                      <a:pt x="3462" y="6561"/>
                      <a:pt x="6563" y="3461"/>
                      <a:pt x="10387" y="3461"/>
                    </a:cubicBezTo>
                    <a:close/>
                    <a:moveTo>
                      <a:pt x="10387" y="0"/>
                    </a:moveTo>
                    <a:cubicBezTo>
                      <a:pt x="4651" y="0"/>
                      <a:pt x="0" y="4649"/>
                      <a:pt x="0" y="10385"/>
                    </a:cubicBezTo>
                    <a:cubicBezTo>
                      <a:pt x="0" y="16121"/>
                      <a:pt x="4651" y="20771"/>
                      <a:pt x="10387" y="20771"/>
                    </a:cubicBezTo>
                    <a:cubicBezTo>
                      <a:pt x="16123" y="20771"/>
                      <a:pt x="20771" y="16121"/>
                      <a:pt x="20771" y="10385"/>
                    </a:cubicBezTo>
                    <a:cubicBezTo>
                      <a:pt x="20771" y="4649"/>
                      <a:pt x="16123" y="0"/>
                      <a:pt x="10387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8" name="Google Shape;4303;p78">
                <a:extLst>
                  <a:ext uri="{FF2B5EF4-FFF2-40B4-BE49-F238E27FC236}">
                    <a16:creationId xmlns:a16="http://schemas.microsoft.com/office/drawing/2014/main" id="{EFCB8B1B-FDC4-4F32-92E4-A543ADE15460}"/>
                  </a:ext>
                </a:extLst>
              </p:cNvPr>
              <p:cNvSpPr/>
              <p:nvPr/>
            </p:nvSpPr>
            <p:spPr>
              <a:xfrm>
                <a:off x="2107176" y="1533705"/>
                <a:ext cx="9121" cy="325881"/>
              </a:xfrm>
              <a:custGeom>
                <a:avLst/>
                <a:gdLst/>
                <a:ahLst/>
                <a:cxnLst/>
                <a:rect l="l" t="t" r="r" b="b"/>
                <a:pathLst>
                  <a:path w="590" h="21079" extrusionOk="0">
                    <a:moveTo>
                      <a:pt x="0" y="0"/>
                    </a:moveTo>
                    <a:lnTo>
                      <a:pt x="0" y="21078"/>
                    </a:lnTo>
                    <a:lnTo>
                      <a:pt x="589" y="21078"/>
                    </a:lnTo>
                    <a:lnTo>
                      <a:pt x="589" y="0"/>
                    </a:ln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99985605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Rectangle 409">
            <a:extLst>
              <a:ext uri="{FF2B5EF4-FFF2-40B4-BE49-F238E27FC236}">
                <a16:creationId xmlns:a16="http://schemas.microsoft.com/office/drawing/2014/main" id="{44D828DC-5573-4B7A-A677-331695DA375D}"/>
              </a:ext>
            </a:extLst>
          </p:cNvPr>
          <p:cNvSpPr/>
          <p:nvPr/>
        </p:nvSpPr>
        <p:spPr>
          <a:xfrm>
            <a:off x="198944" y="493689"/>
            <a:ext cx="372484" cy="4320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1" name="Google Shape;365;p41">
            <a:extLst>
              <a:ext uri="{FF2B5EF4-FFF2-40B4-BE49-F238E27FC236}">
                <a16:creationId xmlns:a16="http://schemas.microsoft.com/office/drawing/2014/main" id="{D856485D-C536-4A80-86F6-5CAF3E26005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571428" y="537338"/>
            <a:ext cx="4406384" cy="907108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>
                <a:solidFill>
                  <a:srgbClr val="445D73"/>
                </a:solidFill>
              </a:rPr>
              <a:t>Impact Indicator:</a:t>
            </a: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b="0" i="1" dirty="0">
                <a:solidFill>
                  <a:srgbClr val="445D73"/>
                </a:solidFill>
                <a:effectLst/>
                <a:latin typeface="Catamaran Medium" panose="020B0604020202020204" charset="0"/>
                <a:cs typeface="Catamaran Medium" panose="020B0604020202020204" charset="0"/>
              </a:rPr>
              <a:t>Number of violent conflicts or incidents in the targeted area of the intervention in the last 12 months . </a:t>
            </a:r>
            <a:r>
              <a:rPr lang="en-US" sz="1100" b="1" i="1" dirty="0">
                <a:solidFill>
                  <a:srgbClr val="445D73"/>
                </a:solidFill>
                <a:effectLst/>
                <a:latin typeface="Catamaran Medium" panose="020B0604020202020204" charset="0"/>
                <a:cs typeface="Catamaran Medium" panose="020B0604020202020204" charset="0"/>
              </a:rPr>
              <a:t>Target 5%</a:t>
            </a:r>
            <a:endParaRPr sz="1100" b="1" i="1" dirty="0">
              <a:solidFill>
                <a:srgbClr val="445D73"/>
              </a:solidFill>
              <a:latin typeface="Catamaran Medium" panose="020B0604020202020204" charset="0"/>
              <a:cs typeface="Catamaran Medium" panose="020B0604020202020204" charset="0"/>
            </a:endParaRPr>
          </a:p>
        </p:txBody>
      </p:sp>
      <p:sp>
        <p:nvSpPr>
          <p:cNvPr id="412" name="Google Shape;365;p41">
            <a:extLst>
              <a:ext uri="{FF2B5EF4-FFF2-40B4-BE49-F238E27FC236}">
                <a16:creationId xmlns:a16="http://schemas.microsoft.com/office/drawing/2014/main" id="{360AAB86-4F6A-4DE3-897D-34B0C4B966AE}"/>
              </a:ext>
            </a:extLst>
          </p:cNvPr>
          <p:cNvSpPr txBox="1">
            <a:spLocks/>
          </p:cNvSpPr>
          <p:nvPr/>
        </p:nvSpPr>
        <p:spPr>
          <a:xfrm>
            <a:off x="2648964" y="1918687"/>
            <a:ext cx="4384523" cy="2063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9pPr>
          </a:lstStyle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r>
              <a:rPr lang="en-GB" sz="1200" dirty="0">
                <a:effectLst/>
                <a:latin typeface="Catamaran Medium" panose="020B0604020202020204" charset="0"/>
                <a:ea typeface="Times New Roman" panose="02020603050405020304" pitchFamily="18" charset="0"/>
                <a:cs typeface="Catamaran Medium" panose="020B0604020202020204" charset="0"/>
              </a:rPr>
              <a:t>Around </a:t>
            </a:r>
            <a:r>
              <a:rPr lang="en-GB" sz="1200" b="1" dirty="0">
                <a:effectLst/>
                <a:latin typeface="Catamaran Medium" panose="020B0604020202020204" charset="0"/>
                <a:ea typeface="Times New Roman" panose="02020603050405020304" pitchFamily="18" charset="0"/>
                <a:cs typeface="Catamaran Medium" panose="020B0604020202020204" charset="0"/>
              </a:rPr>
              <a:t>14,378 community members</a:t>
            </a:r>
            <a:r>
              <a:rPr lang="en-GB" sz="1200" dirty="0">
                <a:effectLst/>
                <a:latin typeface="Catamaran Medium" panose="020B0604020202020204" charset="0"/>
                <a:ea typeface="Times New Roman" panose="02020603050405020304" pitchFamily="18" charset="0"/>
                <a:cs typeface="Catamaran Medium" panose="020B0604020202020204" charset="0"/>
              </a:rPr>
              <a:t> will benefit through peacebuilding and cross-regional networking events.</a:t>
            </a:r>
            <a:endParaRPr lang="en-GB" sz="1200" dirty="0">
              <a:effectLst/>
              <a:latin typeface="Catamaran Medium" panose="020B0604020202020204" charset="0"/>
              <a:ea typeface="Calibri" panose="020F0502020204030204" pitchFamily="34" charset="0"/>
              <a:cs typeface="Catamaran Medium" panose="020B060402020202020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r>
              <a:rPr lang="en-GB" sz="1200" b="1" dirty="0">
                <a:effectLst/>
                <a:latin typeface="Catamaran Medium" panose="020B0604020202020204" charset="0"/>
                <a:ea typeface="Times New Roman" panose="02020603050405020304" pitchFamily="18" charset="0"/>
                <a:cs typeface="Catamaran Medium" panose="020B0604020202020204" charset="0"/>
              </a:rPr>
              <a:t>Women’s rights</a:t>
            </a:r>
            <a:r>
              <a:rPr lang="en-GB" sz="1200" dirty="0">
                <a:effectLst/>
                <a:latin typeface="Catamaran Medium" panose="020B0604020202020204" charset="0"/>
                <a:ea typeface="Times New Roman" panose="02020603050405020304" pitchFamily="18" charset="0"/>
                <a:cs typeface="Catamaran Medium" panose="020B0604020202020204" charset="0"/>
              </a:rPr>
              <a:t> will be promoted via trainings and mainstreamed across all initiatives.</a:t>
            </a:r>
            <a:endParaRPr lang="en-GB" sz="1200" dirty="0">
              <a:effectLst/>
              <a:latin typeface="Catamaran Medium" panose="020B0604020202020204" charset="0"/>
              <a:ea typeface="Calibri" panose="020F0502020204030204" pitchFamily="34" charset="0"/>
              <a:cs typeface="Catamaran Medium" panose="020B060402020202020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r>
              <a:rPr lang="en-GB" sz="1200" b="1" dirty="0">
                <a:effectLst/>
                <a:latin typeface="Catamaran Medium" panose="020B0604020202020204" charset="0"/>
                <a:ea typeface="Times New Roman" panose="02020603050405020304" pitchFamily="18" charset="0"/>
                <a:cs typeface="Catamaran Medium" panose="020B0604020202020204" charset="0"/>
              </a:rPr>
              <a:t>Local CSOs will have improved organizational capacity</a:t>
            </a:r>
            <a:r>
              <a:rPr lang="en-GB" sz="1200" dirty="0">
                <a:effectLst/>
                <a:latin typeface="Catamaran Medium" panose="020B0604020202020204" charset="0"/>
                <a:ea typeface="Times New Roman" panose="02020603050405020304" pitchFamily="18" charset="0"/>
                <a:cs typeface="Catamaran Medium" panose="020B0604020202020204" charset="0"/>
              </a:rPr>
              <a:t>, better resource management, and expanded advocacy reach.</a:t>
            </a:r>
            <a:endParaRPr lang="en-GB" sz="1200" dirty="0">
              <a:effectLst/>
              <a:latin typeface="Catamaran Medium" panose="020B0604020202020204" charset="0"/>
              <a:ea typeface="Calibri" panose="020F0502020204030204" pitchFamily="34" charset="0"/>
              <a:cs typeface="Catamaran Medium" panose="020B0604020202020204" charset="0"/>
            </a:endParaRPr>
          </a:p>
          <a:p>
            <a:pPr marL="0" marR="0" lvl="0" indent="0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SzPts val="1000"/>
              <a:buNone/>
              <a:tabLst>
                <a:tab pos="457200" algn="l"/>
              </a:tabLst>
            </a:pPr>
            <a:r>
              <a:rPr lang="en-GB" sz="1200" dirty="0">
                <a:effectLst/>
                <a:latin typeface="Catamaran Medium" panose="020B0604020202020204" charset="0"/>
                <a:ea typeface="Times New Roman" panose="02020603050405020304" pitchFamily="18" charset="0"/>
                <a:cs typeface="Catamaran Medium" panose="020B0604020202020204" charset="0"/>
              </a:rPr>
              <a:t>Reduced drivers of conflict due to collaborative initiatives across different ethnic and social groups.</a:t>
            </a:r>
            <a:endParaRPr lang="en-GB" sz="1200" dirty="0">
              <a:effectLst/>
              <a:latin typeface="Catamaran Medium" panose="020B0604020202020204" charset="0"/>
              <a:ea typeface="Calibri" panose="020F0502020204030204" pitchFamily="34" charset="0"/>
              <a:cs typeface="Catamaran Medium" panose="020B0604020202020204" charset="0"/>
            </a:endParaRPr>
          </a:p>
        </p:txBody>
      </p:sp>
      <p:pic>
        <p:nvPicPr>
          <p:cNvPr id="365" name="Picture 3" descr="Logo&#10;&#10;Description automatically generated">
            <a:extLst>
              <a:ext uri="{FF2B5EF4-FFF2-40B4-BE49-F238E27FC236}">
                <a16:creationId xmlns:a16="http://schemas.microsoft.com/office/drawing/2014/main" id="{2150F9FB-6FF0-477E-AF99-8957FB624E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4111" y1="44697" x2="54111" y2="44697"/>
                        <a14:foregroundMark x1="36870" y1="74242" x2="36870" y2="74242"/>
                        <a14:foregroundMark x1="46950" y1="74242" x2="46950" y2="74242"/>
                        <a14:foregroundMark x1="48276" y1="74242" x2="48276" y2="74242"/>
                        <a14:foregroundMark x1="56499" y1="73864" x2="56499" y2="73864"/>
                        <a14:foregroundMark x1="64191" y1="76515" x2="64191" y2="76515"/>
                        <a14:backgroundMark x1="40053" y1="76515" x2="40053" y2="76515"/>
                        <a14:backgroundMark x1="47215" y1="77652" x2="47215" y2="77652"/>
                        <a14:backgroundMark x1="47480" y1="75379" x2="47480" y2="75379"/>
                        <a14:backgroundMark x1="55172" y1="76515" x2="55172" y2="76515"/>
                        <a14:backgroundMark x1="63395" y1="77652" x2="63395" y2="77652"/>
                        <a14:backgroundMark x1="63130" y1="75379" x2="63130" y2="75379"/>
                        <a14:backgroundMark x1="36605" y1="71212" x2="36605" y2="71212"/>
                        <a14:backgroundMark x1="36605" y1="70833" x2="36605" y2="70833"/>
                        <a14:backgroundMark x1="36605" y1="71212" x2="36605" y2="71212"/>
                        <a14:backgroundMark x1="38462" y1="71591" x2="38462" y2="71591"/>
                        <a14:backgroundMark x1="48806" y1="68561" x2="48806" y2="68561"/>
                        <a14:backgroundMark x1="48541" y1="68561" x2="48541" y2="68561"/>
                        <a14:backgroundMark x1="48541" y1="68939" x2="48541" y2="689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307" y="4191280"/>
            <a:ext cx="1345798" cy="942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6" name="Picture 365">
            <a:extLst>
              <a:ext uri="{FF2B5EF4-FFF2-40B4-BE49-F238E27FC236}">
                <a16:creationId xmlns:a16="http://schemas.microsoft.com/office/drawing/2014/main" id="{19E1679B-1514-4541-AFD3-D2B55D8670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3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96" b="89063" l="8824" r="93137">
                        <a14:foregroundMark x1="93627" y1="28646" x2="93627" y2="28646"/>
                        <a14:foregroundMark x1="8824" y1="33854" x2="8824" y2="33854"/>
                      </a14:backgroundRemoval>
                    </a14:imgEffect>
                  </a14:imgLayer>
                </a14:imgProps>
              </a:ext>
            </a:extLst>
          </a:blip>
          <a:srcRect l="6769" t="20684" r="5834" b="22220"/>
          <a:stretch/>
        </p:blipFill>
        <p:spPr>
          <a:xfrm>
            <a:off x="6374520" y="4278812"/>
            <a:ext cx="1105900" cy="679992"/>
          </a:xfrm>
          <a:prstGeom prst="rect">
            <a:avLst/>
          </a:prstGeom>
        </p:spPr>
      </p:pic>
      <p:pic>
        <p:nvPicPr>
          <p:cNvPr id="367" name="image2.png" title="Image">
            <a:extLst>
              <a:ext uri="{FF2B5EF4-FFF2-40B4-BE49-F238E27FC236}">
                <a16:creationId xmlns:a16="http://schemas.microsoft.com/office/drawing/2014/main" id="{8E2C1B8F-F9C7-441D-856A-6D6DC7907ADD}"/>
              </a:ext>
            </a:extLst>
          </p:cNvPr>
          <p:cNvPicPr preferRelativeResize="0"/>
          <p:nvPr/>
        </p:nvPicPr>
        <p:blipFill>
          <a:blip r:embed="rId7" cstate="print">
            <a:alphaModFix amt="35000"/>
          </a:blip>
          <a:stretch>
            <a:fillRect/>
          </a:stretch>
        </p:blipFill>
        <p:spPr>
          <a:xfrm>
            <a:off x="814204" y="4191280"/>
            <a:ext cx="577345" cy="942194"/>
          </a:xfrm>
          <a:prstGeom prst="rect">
            <a:avLst/>
          </a:prstGeom>
          <a:noFill/>
        </p:spPr>
      </p:pic>
      <p:pic>
        <p:nvPicPr>
          <p:cNvPr id="368" name="Picture 367">
            <a:extLst>
              <a:ext uri="{FF2B5EF4-FFF2-40B4-BE49-F238E27FC236}">
                <a16:creationId xmlns:a16="http://schemas.microsoft.com/office/drawing/2014/main" id="{CB24AC5F-1344-409D-972A-AF32ED0E2943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35000"/>
          </a:blip>
          <a:stretch>
            <a:fillRect/>
          </a:stretch>
        </p:blipFill>
        <p:spPr>
          <a:xfrm>
            <a:off x="4424863" y="4365951"/>
            <a:ext cx="1105899" cy="592853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A0F36C-50DA-42E2-972A-5625A050BDB9}"/>
              </a:ext>
            </a:extLst>
          </p:cNvPr>
          <p:cNvCxnSpPr>
            <a:cxnSpLocks/>
          </p:cNvCxnSpPr>
          <p:nvPr/>
        </p:nvCxnSpPr>
        <p:spPr>
          <a:xfrm>
            <a:off x="1391549" y="1338945"/>
            <a:ext cx="0" cy="2340428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C7918A1-CE1E-4CBC-9928-92377995A3BD}"/>
              </a:ext>
            </a:extLst>
          </p:cNvPr>
          <p:cNvCxnSpPr/>
          <p:nvPr/>
        </p:nvCxnSpPr>
        <p:spPr>
          <a:xfrm>
            <a:off x="1391549" y="2188030"/>
            <a:ext cx="1133937" cy="0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69" name="Straight Connector 368">
            <a:extLst>
              <a:ext uri="{FF2B5EF4-FFF2-40B4-BE49-F238E27FC236}">
                <a16:creationId xmlns:a16="http://schemas.microsoft.com/office/drawing/2014/main" id="{0C4FE871-1751-48EB-8586-9BF3F037E257}"/>
              </a:ext>
            </a:extLst>
          </p:cNvPr>
          <p:cNvCxnSpPr/>
          <p:nvPr/>
        </p:nvCxnSpPr>
        <p:spPr>
          <a:xfrm>
            <a:off x="1390637" y="2691494"/>
            <a:ext cx="1133937" cy="0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70" name="Straight Connector 369">
            <a:extLst>
              <a:ext uri="{FF2B5EF4-FFF2-40B4-BE49-F238E27FC236}">
                <a16:creationId xmlns:a16="http://schemas.microsoft.com/office/drawing/2014/main" id="{EAE842EA-2732-4F2F-8C28-A076A2E4158E}"/>
              </a:ext>
            </a:extLst>
          </p:cNvPr>
          <p:cNvCxnSpPr/>
          <p:nvPr/>
        </p:nvCxnSpPr>
        <p:spPr>
          <a:xfrm>
            <a:off x="1390637" y="3170465"/>
            <a:ext cx="1133937" cy="0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71" name="Straight Connector 370">
            <a:extLst>
              <a:ext uri="{FF2B5EF4-FFF2-40B4-BE49-F238E27FC236}">
                <a16:creationId xmlns:a16="http://schemas.microsoft.com/office/drawing/2014/main" id="{3E4CBBCB-4FD7-4122-946F-6D82DD5C1334}"/>
              </a:ext>
            </a:extLst>
          </p:cNvPr>
          <p:cNvCxnSpPr/>
          <p:nvPr/>
        </p:nvCxnSpPr>
        <p:spPr>
          <a:xfrm>
            <a:off x="1399699" y="3679373"/>
            <a:ext cx="1133937" cy="0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372" name="Google Shape;611;p61">
            <a:extLst>
              <a:ext uri="{FF2B5EF4-FFF2-40B4-BE49-F238E27FC236}">
                <a16:creationId xmlns:a16="http://schemas.microsoft.com/office/drawing/2014/main" id="{C8292637-B7E5-49A5-A9AE-904D4B55E324}"/>
              </a:ext>
            </a:extLst>
          </p:cNvPr>
          <p:cNvSpPr txBox="1"/>
          <p:nvPr/>
        </p:nvSpPr>
        <p:spPr>
          <a:xfrm flipH="1">
            <a:off x="1373600" y="1488095"/>
            <a:ext cx="1150974" cy="43203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 dirty="0">
                <a:solidFill>
                  <a:srgbClr val="CFD9E0"/>
                </a:solidFill>
                <a:latin typeface="Catamaran Medium"/>
                <a:ea typeface="Catamaran Medium"/>
                <a:cs typeface="Catamaran Medium"/>
                <a:sym typeface="Catamaran Medium"/>
              </a:rPr>
              <a:t>Highlighted by</a:t>
            </a:r>
          </a:p>
        </p:txBody>
      </p:sp>
      <p:grpSp>
        <p:nvGrpSpPr>
          <p:cNvPr id="373" name="Google Shape;4589;p79">
            <a:extLst>
              <a:ext uri="{FF2B5EF4-FFF2-40B4-BE49-F238E27FC236}">
                <a16:creationId xmlns:a16="http://schemas.microsoft.com/office/drawing/2014/main" id="{12B920B7-36F9-409B-B607-BE40834EC7DD}"/>
              </a:ext>
            </a:extLst>
          </p:cNvPr>
          <p:cNvGrpSpPr/>
          <p:nvPr/>
        </p:nvGrpSpPr>
        <p:grpSpPr>
          <a:xfrm>
            <a:off x="5350296" y="620313"/>
            <a:ext cx="1907615" cy="1001649"/>
            <a:chOff x="5159450" y="1919950"/>
            <a:chExt cx="1541050" cy="862500"/>
          </a:xfrm>
        </p:grpSpPr>
        <p:sp>
          <p:nvSpPr>
            <p:cNvPr id="374" name="Google Shape;4590;p79">
              <a:extLst>
                <a:ext uri="{FF2B5EF4-FFF2-40B4-BE49-F238E27FC236}">
                  <a16:creationId xmlns:a16="http://schemas.microsoft.com/office/drawing/2014/main" id="{5AC2C640-63E6-4FE8-8D39-E17D882D8F88}"/>
                </a:ext>
              </a:extLst>
            </p:cNvPr>
            <p:cNvSpPr/>
            <p:nvPr/>
          </p:nvSpPr>
          <p:spPr>
            <a:xfrm>
              <a:off x="5216414" y="2060033"/>
              <a:ext cx="1436820" cy="600250"/>
            </a:xfrm>
            <a:custGeom>
              <a:avLst/>
              <a:gdLst/>
              <a:ahLst/>
              <a:cxnLst/>
              <a:rect l="l" t="t" r="r" b="b"/>
              <a:pathLst>
                <a:path w="165771" h="69253" extrusionOk="0">
                  <a:moveTo>
                    <a:pt x="0" y="62158"/>
                  </a:moveTo>
                  <a:cubicBezTo>
                    <a:pt x="3093" y="59686"/>
                    <a:pt x="11731" y="46368"/>
                    <a:pt x="18559" y="47324"/>
                  </a:cubicBezTo>
                  <a:cubicBezTo>
                    <a:pt x="25388" y="48280"/>
                    <a:pt x="34933" y="75569"/>
                    <a:pt x="40971" y="67894"/>
                  </a:cubicBezTo>
                  <a:cubicBezTo>
                    <a:pt x="47009" y="60219"/>
                    <a:pt x="49466" y="8743"/>
                    <a:pt x="54788" y="1272"/>
                  </a:cubicBezTo>
                  <a:cubicBezTo>
                    <a:pt x="60110" y="-6199"/>
                    <a:pt x="66121" y="21612"/>
                    <a:pt x="72901" y="23070"/>
                  </a:cubicBezTo>
                  <a:cubicBezTo>
                    <a:pt x="79681" y="24528"/>
                    <a:pt x="89301" y="7131"/>
                    <a:pt x="95467" y="10022"/>
                  </a:cubicBezTo>
                  <a:cubicBezTo>
                    <a:pt x="101633" y="12913"/>
                    <a:pt x="104182" y="34714"/>
                    <a:pt x="109898" y="40416"/>
                  </a:cubicBezTo>
                  <a:cubicBezTo>
                    <a:pt x="115614" y="46118"/>
                    <a:pt x="123315" y="40320"/>
                    <a:pt x="129762" y="44234"/>
                  </a:cubicBezTo>
                  <a:cubicBezTo>
                    <a:pt x="136209" y="48148"/>
                    <a:pt x="142580" y="65416"/>
                    <a:pt x="148581" y="63902"/>
                  </a:cubicBezTo>
                  <a:cubicBezTo>
                    <a:pt x="154583" y="62388"/>
                    <a:pt x="162906" y="39942"/>
                    <a:pt x="165771" y="35150"/>
                  </a:cubicBezTo>
                </a:path>
              </a:pathLst>
            </a:custGeom>
            <a:noFill/>
            <a:ln w="19050" cap="flat" cmpd="sng">
              <a:solidFill>
                <a:srgbClr val="5F7D95"/>
              </a:solidFill>
              <a:prstDash val="solid"/>
              <a:round/>
              <a:headEnd type="oval" w="med" len="med"/>
              <a:tailEnd type="oval" w="med" len="med"/>
            </a:ln>
          </p:spPr>
        </p:sp>
        <p:grpSp>
          <p:nvGrpSpPr>
            <p:cNvPr id="375" name="Google Shape;4591;p79">
              <a:extLst>
                <a:ext uri="{FF2B5EF4-FFF2-40B4-BE49-F238E27FC236}">
                  <a16:creationId xmlns:a16="http://schemas.microsoft.com/office/drawing/2014/main" id="{0AE79279-64F0-4C29-98DF-8F26F791B6FC}"/>
                </a:ext>
              </a:extLst>
            </p:cNvPr>
            <p:cNvGrpSpPr/>
            <p:nvPr/>
          </p:nvGrpSpPr>
          <p:grpSpPr>
            <a:xfrm>
              <a:off x="5159450" y="1919950"/>
              <a:ext cx="1541050" cy="862500"/>
              <a:chOff x="5159450" y="1919950"/>
              <a:chExt cx="1541050" cy="862500"/>
            </a:xfrm>
          </p:grpSpPr>
          <p:cxnSp>
            <p:nvCxnSpPr>
              <p:cNvPr id="376" name="Google Shape;4592;p79">
                <a:extLst>
                  <a:ext uri="{FF2B5EF4-FFF2-40B4-BE49-F238E27FC236}">
                    <a16:creationId xmlns:a16="http://schemas.microsoft.com/office/drawing/2014/main" id="{DE5F4F61-8990-4D61-AD30-84EEA3C21278}"/>
                  </a:ext>
                </a:extLst>
              </p:cNvPr>
              <p:cNvCxnSpPr/>
              <p:nvPr/>
            </p:nvCxnSpPr>
            <p:spPr>
              <a:xfrm>
                <a:off x="5159450" y="1919950"/>
                <a:ext cx="0" cy="8625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  <p:cxnSp>
            <p:nvCxnSpPr>
              <p:cNvPr id="377" name="Google Shape;4593;p79">
                <a:extLst>
                  <a:ext uri="{FF2B5EF4-FFF2-40B4-BE49-F238E27FC236}">
                    <a16:creationId xmlns:a16="http://schemas.microsoft.com/office/drawing/2014/main" id="{2F2F6DB0-AC52-4577-A833-6A1E35ED469C}"/>
                  </a:ext>
                </a:extLst>
              </p:cNvPr>
              <p:cNvCxnSpPr/>
              <p:nvPr/>
            </p:nvCxnSpPr>
            <p:spPr>
              <a:xfrm>
                <a:off x="5161200" y="2778975"/>
                <a:ext cx="1539300" cy="0"/>
              </a:xfrm>
              <a:prstGeom prst="straightConnector1">
                <a:avLst/>
              </a:prstGeom>
              <a:noFill/>
              <a:ln w="9525" cap="flat" cmpd="sng">
                <a:solidFill>
                  <a:srgbClr val="E3E9ED"/>
                </a:solidFill>
                <a:prstDash val="solid"/>
                <a:round/>
                <a:headEnd type="none" w="med" len="med"/>
                <a:tailEnd type="none" w="med" len="med"/>
              </a:ln>
            </p:spPr>
          </p:cxnSp>
        </p:grpSp>
      </p:grpSp>
    </p:spTree>
    <p:extLst>
      <p:ext uri="{BB962C8B-B14F-4D97-AF65-F5344CB8AC3E}">
        <p14:creationId xmlns:p14="http://schemas.microsoft.com/office/powerpoint/2010/main" val="306002039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39"/>
          <p:cNvSpPr txBox="1">
            <a:spLocks noGrp="1"/>
          </p:cNvSpPr>
          <p:nvPr>
            <p:ph type="title"/>
          </p:nvPr>
        </p:nvSpPr>
        <p:spPr>
          <a:xfrm>
            <a:off x="753748" y="1803111"/>
            <a:ext cx="3949800" cy="149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200" dirty="0">
                <a:solidFill>
                  <a:srgbClr val="445D73"/>
                </a:solidFill>
                <a:latin typeface="Calibri" panose="020F0502020204030204" pitchFamily="34" charset="0"/>
              </a:rPr>
              <a:t>Lasting </a:t>
            </a:r>
            <a:r>
              <a:rPr lang="en-GB" sz="3200" dirty="0">
                <a:solidFill>
                  <a:srgbClr val="445D73"/>
                </a:solidFill>
                <a:latin typeface="Calibri" panose="020F0502020204030204" pitchFamily="34" charset="0"/>
              </a:rPr>
              <a:t>Impact &amp; Partnership</a:t>
            </a:r>
            <a:endParaRPr lang="en-GB" sz="3200" dirty="0">
              <a:solidFill>
                <a:srgbClr val="445D73"/>
              </a:solidFill>
            </a:endParaRPr>
          </a:p>
        </p:txBody>
      </p:sp>
      <p:sp>
        <p:nvSpPr>
          <p:cNvPr id="348" name="Google Shape;348;p39"/>
          <p:cNvSpPr txBox="1">
            <a:spLocks noGrp="1"/>
          </p:cNvSpPr>
          <p:nvPr>
            <p:ph type="title" idx="3"/>
          </p:nvPr>
        </p:nvSpPr>
        <p:spPr>
          <a:xfrm>
            <a:off x="713225" y="1079350"/>
            <a:ext cx="1281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445D73"/>
                </a:solidFill>
                <a:latin typeface="Bodoni MT Black" panose="02070A03080606020203" pitchFamily="18" charset="0"/>
              </a:rPr>
              <a:t>07</a:t>
            </a:r>
            <a:endParaRPr dirty="0">
              <a:solidFill>
                <a:srgbClr val="445D73"/>
              </a:solidFill>
              <a:latin typeface="Bodoni MT Black" panose="02070A03080606020203" pitchFamily="18" charset="0"/>
            </a:endParaRPr>
          </a:p>
        </p:txBody>
      </p:sp>
      <p:sp>
        <p:nvSpPr>
          <p:cNvPr id="351" name="Google Shape;351;p39"/>
          <p:cNvSpPr/>
          <p:nvPr/>
        </p:nvSpPr>
        <p:spPr>
          <a:xfrm>
            <a:off x="669298" y="3398641"/>
            <a:ext cx="4118700" cy="236400"/>
          </a:xfrm>
          <a:prstGeom prst="rect">
            <a:avLst/>
          </a:pr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38" name="Picture 3" descr="Logo&#10;&#10;Description automatically generated">
            <a:extLst>
              <a:ext uri="{FF2B5EF4-FFF2-40B4-BE49-F238E27FC236}">
                <a16:creationId xmlns:a16="http://schemas.microsoft.com/office/drawing/2014/main" id="{C6EDF0AB-B1E3-47E2-8B5D-3689B96204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4111" y1="44697" x2="54111" y2="44697"/>
                        <a14:foregroundMark x1="36870" y1="74242" x2="36870" y2="74242"/>
                        <a14:foregroundMark x1="46950" y1="74242" x2="46950" y2="74242"/>
                        <a14:foregroundMark x1="48276" y1="74242" x2="48276" y2="74242"/>
                        <a14:foregroundMark x1="56499" y1="73864" x2="56499" y2="73864"/>
                        <a14:foregroundMark x1="64191" y1="76515" x2="64191" y2="76515"/>
                        <a14:backgroundMark x1="40053" y1="76515" x2="40053" y2="76515"/>
                        <a14:backgroundMark x1="47215" y1="77652" x2="47215" y2="77652"/>
                        <a14:backgroundMark x1="47480" y1="75379" x2="47480" y2="75379"/>
                        <a14:backgroundMark x1="55172" y1="76515" x2="55172" y2="76515"/>
                        <a14:backgroundMark x1="63395" y1="77652" x2="63395" y2="77652"/>
                        <a14:backgroundMark x1="63130" y1="75379" x2="63130" y2="75379"/>
                        <a14:backgroundMark x1="36605" y1="71212" x2="36605" y2="71212"/>
                        <a14:backgroundMark x1="36605" y1="70833" x2="36605" y2="70833"/>
                        <a14:backgroundMark x1="36605" y1="71212" x2="36605" y2="71212"/>
                        <a14:backgroundMark x1="38462" y1="71591" x2="38462" y2="71591"/>
                        <a14:backgroundMark x1="48806" y1="68561" x2="48806" y2="68561"/>
                        <a14:backgroundMark x1="48541" y1="68561" x2="48541" y2="68561"/>
                        <a14:backgroundMark x1="48541" y1="68939" x2="48541" y2="689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307" y="4191280"/>
            <a:ext cx="1345798" cy="942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12984958-132A-4B87-8728-5C7C863539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3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96" b="89063" l="8824" r="93137">
                        <a14:foregroundMark x1="93627" y1="28646" x2="93627" y2="28646"/>
                        <a14:foregroundMark x1="8824" y1="33854" x2="8824" y2="33854"/>
                      </a14:backgroundRemoval>
                    </a14:imgEffect>
                  </a14:imgLayer>
                </a14:imgProps>
              </a:ext>
            </a:extLst>
          </a:blip>
          <a:srcRect l="6769" t="20684" r="5834" b="22220"/>
          <a:stretch/>
        </p:blipFill>
        <p:spPr>
          <a:xfrm>
            <a:off x="6374520" y="4278812"/>
            <a:ext cx="1105900" cy="679992"/>
          </a:xfrm>
          <a:prstGeom prst="rect">
            <a:avLst/>
          </a:prstGeom>
        </p:spPr>
      </p:pic>
      <p:pic>
        <p:nvPicPr>
          <p:cNvPr id="40" name="image2.png" title="Image">
            <a:extLst>
              <a:ext uri="{FF2B5EF4-FFF2-40B4-BE49-F238E27FC236}">
                <a16:creationId xmlns:a16="http://schemas.microsoft.com/office/drawing/2014/main" id="{2FC89697-0574-468B-B36C-059E1A2ABF01}"/>
              </a:ext>
            </a:extLst>
          </p:cNvPr>
          <p:cNvPicPr preferRelativeResize="0"/>
          <p:nvPr/>
        </p:nvPicPr>
        <p:blipFill>
          <a:blip r:embed="rId7" cstate="print">
            <a:alphaModFix amt="35000"/>
          </a:blip>
          <a:stretch>
            <a:fillRect/>
          </a:stretch>
        </p:blipFill>
        <p:spPr>
          <a:xfrm>
            <a:off x="814204" y="4191280"/>
            <a:ext cx="577345" cy="942194"/>
          </a:xfrm>
          <a:prstGeom prst="rect">
            <a:avLst/>
          </a:prstGeom>
          <a:noFill/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82C9FA23-8AD4-40C9-9A50-54885E1D978E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35000"/>
          </a:blip>
          <a:stretch>
            <a:fillRect/>
          </a:stretch>
        </p:blipFill>
        <p:spPr>
          <a:xfrm>
            <a:off x="4424863" y="4365951"/>
            <a:ext cx="1105899" cy="592853"/>
          </a:xfrm>
          <a:prstGeom prst="rect">
            <a:avLst/>
          </a:prstGeom>
        </p:spPr>
      </p:pic>
      <p:grpSp>
        <p:nvGrpSpPr>
          <p:cNvPr id="35" name="Google Shape;4317;p78">
            <a:extLst>
              <a:ext uri="{FF2B5EF4-FFF2-40B4-BE49-F238E27FC236}">
                <a16:creationId xmlns:a16="http://schemas.microsoft.com/office/drawing/2014/main" id="{76F0135E-5535-4DAC-AF59-A36BFD5099F0}"/>
              </a:ext>
            </a:extLst>
          </p:cNvPr>
          <p:cNvGrpSpPr/>
          <p:nvPr/>
        </p:nvGrpSpPr>
        <p:grpSpPr>
          <a:xfrm>
            <a:off x="4787998" y="1079350"/>
            <a:ext cx="2207438" cy="2103564"/>
            <a:chOff x="2496269" y="1171698"/>
            <a:chExt cx="761953" cy="799392"/>
          </a:xfrm>
        </p:grpSpPr>
        <p:grpSp>
          <p:nvGrpSpPr>
            <p:cNvPr id="36" name="Google Shape;4318;p78">
              <a:extLst>
                <a:ext uri="{FF2B5EF4-FFF2-40B4-BE49-F238E27FC236}">
                  <a16:creationId xmlns:a16="http://schemas.microsoft.com/office/drawing/2014/main" id="{C089E0AE-C21C-4AE2-89DC-6C66F66D8A1B}"/>
                </a:ext>
              </a:extLst>
            </p:cNvPr>
            <p:cNvGrpSpPr/>
            <p:nvPr/>
          </p:nvGrpSpPr>
          <p:grpSpPr>
            <a:xfrm>
              <a:off x="2496269" y="1171698"/>
              <a:ext cx="761953" cy="723022"/>
              <a:chOff x="2496269" y="1171698"/>
              <a:chExt cx="761953" cy="723022"/>
            </a:xfrm>
          </p:grpSpPr>
          <p:sp>
            <p:nvSpPr>
              <p:cNvPr id="46" name="Google Shape;4319;p78">
                <a:extLst>
                  <a:ext uri="{FF2B5EF4-FFF2-40B4-BE49-F238E27FC236}">
                    <a16:creationId xmlns:a16="http://schemas.microsoft.com/office/drawing/2014/main" id="{F3701CDB-1B98-4CD0-B375-27205AC2887A}"/>
                  </a:ext>
                </a:extLst>
              </p:cNvPr>
              <p:cNvSpPr/>
              <p:nvPr/>
            </p:nvSpPr>
            <p:spPr>
              <a:xfrm>
                <a:off x="2727495" y="1360642"/>
                <a:ext cx="175877" cy="207414"/>
              </a:xfrm>
              <a:custGeom>
                <a:avLst/>
                <a:gdLst/>
                <a:ahLst/>
                <a:cxnLst/>
                <a:rect l="l" t="t" r="r" b="b"/>
                <a:pathLst>
                  <a:path w="27928" h="32936" extrusionOk="0">
                    <a:moveTo>
                      <a:pt x="23" y="1"/>
                    </a:moveTo>
                    <a:cubicBezTo>
                      <a:pt x="8" y="305"/>
                      <a:pt x="0" y="607"/>
                      <a:pt x="0" y="910"/>
                    </a:cubicBezTo>
                    <a:cubicBezTo>
                      <a:pt x="0" y="18582"/>
                      <a:pt x="10658" y="32913"/>
                      <a:pt x="23811" y="32936"/>
                    </a:cubicBezTo>
                    <a:cubicBezTo>
                      <a:pt x="23827" y="32889"/>
                      <a:pt x="23841" y="32840"/>
                      <a:pt x="23857" y="32793"/>
                    </a:cubicBezTo>
                    <a:cubicBezTo>
                      <a:pt x="27927" y="20274"/>
                      <a:pt x="17588" y="5690"/>
                      <a:pt x="767" y="228"/>
                    </a:cubicBezTo>
                    <a:cubicBezTo>
                      <a:pt x="522" y="146"/>
                      <a:pt x="273" y="70"/>
                      <a:pt x="23" y="1"/>
                    </a:cubicBezTo>
                    <a:close/>
                  </a:path>
                </a:pathLst>
              </a:custGeom>
              <a:solidFill>
                <a:srgbClr val="213B5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47" name="Google Shape;4320;p78">
                <a:extLst>
                  <a:ext uri="{FF2B5EF4-FFF2-40B4-BE49-F238E27FC236}">
                    <a16:creationId xmlns:a16="http://schemas.microsoft.com/office/drawing/2014/main" id="{5D6770D4-5EFD-4E93-A95D-854BDB7886DF}"/>
                  </a:ext>
                </a:extLst>
              </p:cNvPr>
              <p:cNvSpPr/>
              <p:nvPr/>
            </p:nvSpPr>
            <p:spPr>
              <a:xfrm>
                <a:off x="2730750" y="1408371"/>
                <a:ext cx="108720" cy="144761"/>
              </a:xfrm>
              <a:custGeom>
                <a:avLst/>
                <a:gdLst/>
                <a:ahLst/>
                <a:cxnLst/>
                <a:rect l="l" t="t" r="r" b="b"/>
                <a:pathLst>
                  <a:path w="17264" h="22987" extrusionOk="0">
                    <a:moveTo>
                      <a:pt x="0" y="0"/>
                    </a:moveTo>
                    <a:lnTo>
                      <a:pt x="0" y="0"/>
                    </a:lnTo>
                    <a:cubicBezTo>
                      <a:pt x="1651" y="10456"/>
                      <a:pt x="7099" y="19031"/>
                      <a:pt x="14312" y="22986"/>
                    </a:cubicBezTo>
                    <a:cubicBezTo>
                      <a:pt x="14397" y="22780"/>
                      <a:pt x="14469" y="22572"/>
                      <a:pt x="14539" y="22357"/>
                    </a:cubicBezTo>
                    <a:cubicBezTo>
                      <a:pt x="17263" y="13961"/>
                      <a:pt x="10821" y="4262"/>
                      <a:pt x="0" y="0"/>
                    </a:cubicBezTo>
                    <a:close/>
                  </a:path>
                </a:pathLst>
              </a:custGeom>
              <a:solidFill>
                <a:srgbClr val="A5B7C5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48" name="Google Shape;4321;p78">
                <a:extLst>
                  <a:ext uri="{FF2B5EF4-FFF2-40B4-BE49-F238E27FC236}">
                    <a16:creationId xmlns:a16="http://schemas.microsoft.com/office/drawing/2014/main" id="{EFDACF21-2604-4B42-82F6-C6789F2D1530}"/>
                  </a:ext>
                </a:extLst>
              </p:cNvPr>
              <p:cNvGrpSpPr/>
              <p:nvPr/>
            </p:nvGrpSpPr>
            <p:grpSpPr>
              <a:xfrm>
                <a:off x="2496269" y="1171698"/>
                <a:ext cx="761953" cy="723022"/>
                <a:chOff x="2496269" y="1120652"/>
                <a:chExt cx="761953" cy="723022"/>
              </a:xfrm>
            </p:grpSpPr>
            <p:grpSp>
              <p:nvGrpSpPr>
                <p:cNvPr id="49" name="Google Shape;4322;p78">
                  <a:extLst>
                    <a:ext uri="{FF2B5EF4-FFF2-40B4-BE49-F238E27FC236}">
                      <a16:creationId xmlns:a16="http://schemas.microsoft.com/office/drawing/2014/main" id="{E627FB9E-117E-4862-B8A5-597B4232396B}"/>
                    </a:ext>
                  </a:extLst>
                </p:cNvPr>
                <p:cNvGrpSpPr/>
                <p:nvPr/>
              </p:nvGrpSpPr>
              <p:grpSpPr>
                <a:xfrm>
                  <a:off x="2496269" y="1120652"/>
                  <a:ext cx="761953" cy="723022"/>
                  <a:chOff x="2496269" y="1120652"/>
                  <a:chExt cx="761953" cy="723022"/>
                </a:xfrm>
              </p:grpSpPr>
              <p:grpSp>
                <p:nvGrpSpPr>
                  <p:cNvPr id="58" name="Google Shape;4323;p78">
                    <a:extLst>
                      <a:ext uri="{FF2B5EF4-FFF2-40B4-BE49-F238E27FC236}">
                        <a16:creationId xmlns:a16="http://schemas.microsoft.com/office/drawing/2014/main" id="{B952508C-E4ED-427E-ADA6-1FD12EF1AF81}"/>
                      </a:ext>
                    </a:extLst>
                  </p:cNvPr>
                  <p:cNvGrpSpPr/>
                  <p:nvPr/>
                </p:nvGrpSpPr>
                <p:grpSpPr>
                  <a:xfrm>
                    <a:off x="2496269" y="1304589"/>
                    <a:ext cx="407089" cy="305057"/>
                    <a:chOff x="2496269" y="1304589"/>
                    <a:chExt cx="407089" cy="305057"/>
                  </a:xfrm>
                </p:grpSpPr>
                <p:sp>
                  <p:nvSpPr>
                    <p:cNvPr id="71" name="Google Shape;4324;p78">
                      <a:extLst>
                        <a:ext uri="{FF2B5EF4-FFF2-40B4-BE49-F238E27FC236}">
                          <a16:creationId xmlns:a16="http://schemas.microsoft.com/office/drawing/2014/main" id="{C413D7BC-C66B-4E15-A233-45C0FE6C339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496269" y="1304589"/>
                      <a:ext cx="407089" cy="30505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4643" h="48441" extrusionOk="0">
                          <a:moveTo>
                            <a:pt x="30753" y="1"/>
                          </a:moveTo>
                          <a:cubicBezTo>
                            <a:pt x="19553" y="1"/>
                            <a:pt x="7984" y="7486"/>
                            <a:pt x="2667" y="11431"/>
                          </a:cubicBezTo>
                          <a:cubicBezTo>
                            <a:pt x="790" y="12823"/>
                            <a:pt x="1" y="15251"/>
                            <a:pt x="700" y="17481"/>
                          </a:cubicBezTo>
                          <a:cubicBezTo>
                            <a:pt x="3088" y="25083"/>
                            <a:pt x="9784" y="42156"/>
                            <a:pt x="22752" y="46368"/>
                          </a:cubicBezTo>
                          <a:cubicBezTo>
                            <a:pt x="27079" y="47774"/>
                            <a:pt x="31415" y="48440"/>
                            <a:pt x="35536" y="48440"/>
                          </a:cubicBezTo>
                          <a:cubicBezTo>
                            <a:pt x="47434" y="48440"/>
                            <a:pt x="57553" y="42892"/>
                            <a:pt x="60574" y="33591"/>
                          </a:cubicBezTo>
                          <a:cubicBezTo>
                            <a:pt x="64643" y="21069"/>
                            <a:pt x="54305" y="6487"/>
                            <a:pt x="37486" y="1023"/>
                          </a:cubicBezTo>
                          <a:cubicBezTo>
                            <a:pt x="35294" y="311"/>
                            <a:pt x="33031" y="1"/>
                            <a:pt x="30753" y="1"/>
                          </a:cubicBezTo>
                          <a:close/>
                        </a:path>
                      </a:pathLst>
                    </a:custGeom>
                    <a:solidFill>
                      <a:srgbClr val="213B55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72" name="Google Shape;4325;p78">
                      <a:extLst>
                        <a:ext uri="{FF2B5EF4-FFF2-40B4-BE49-F238E27FC236}">
                          <a16:creationId xmlns:a16="http://schemas.microsoft.com/office/drawing/2014/main" id="{EE22C2FF-755C-4E30-A166-EACAA1C8A88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53035" y="1348798"/>
                      <a:ext cx="287349" cy="21531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629" h="34191" extrusionOk="0">
                          <a:moveTo>
                            <a:pt x="21708" y="1"/>
                          </a:moveTo>
                          <a:cubicBezTo>
                            <a:pt x="13802" y="1"/>
                            <a:pt x="5636" y="5284"/>
                            <a:pt x="1883" y="8068"/>
                          </a:cubicBezTo>
                          <a:cubicBezTo>
                            <a:pt x="558" y="9051"/>
                            <a:pt x="1" y="10765"/>
                            <a:pt x="495" y="12338"/>
                          </a:cubicBezTo>
                          <a:cubicBezTo>
                            <a:pt x="2180" y="17705"/>
                            <a:pt x="6907" y="29755"/>
                            <a:pt x="16060" y="32728"/>
                          </a:cubicBezTo>
                          <a:cubicBezTo>
                            <a:pt x="19114" y="33721"/>
                            <a:pt x="22174" y="34191"/>
                            <a:pt x="25083" y="34191"/>
                          </a:cubicBezTo>
                          <a:cubicBezTo>
                            <a:pt x="33482" y="34191"/>
                            <a:pt x="40624" y="30275"/>
                            <a:pt x="42758" y="23710"/>
                          </a:cubicBezTo>
                          <a:cubicBezTo>
                            <a:pt x="45629" y="14872"/>
                            <a:pt x="38332" y="4579"/>
                            <a:pt x="26460" y="722"/>
                          </a:cubicBezTo>
                          <a:cubicBezTo>
                            <a:pt x="24913" y="219"/>
                            <a:pt x="23316" y="1"/>
                            <a:pt x="21708" y="1"/>
                          </a:cubicBezTo>
                          <a:close/>
                        </a:path>
                      </a:pathLst>
                    </a:custGeom>
                    <a:solidFill>
                      <a:srgbClr val="A5B7C5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grpSp>
                <p:nvGrpSpPr>
                  <p:cNvPr id="59" name="Google Shape;4326;p78">
                    <a:extLst>
                      <a:ext uri="{FF2B5EF4-FFF2-40B4-BE49-F238E27FC236}">
                        <a16:creationId xmlns:a16="http://schemas.microsoft.com/office/drawing/2014/main" id="{51805D45-25CA-4783-A02D-C1C9C4118C4E}"/>
                      </a:ext>
                    </a:extLst>
                  </p:cNvPr>
                  <p:cNvGrpSpPr/>
                  <p:nvPr/>
                </p:nvGrpSpPr>
                <p:grpSpPr>
                  <a:xfrm>
                    <a:off x="2586468" y="1493376"/>
                    <a:ext cx="358850" cy="349656"/>
                    <a:chOff x="2586468" y="1493376"/>
                    <a:chExt cx="358850" cy="349656"/>
                  </a:xfrm>
                </p:grpSpPr>
                <p:sp>
                  <p:nvSpPr>
                    <p:cNvPr id="69" name="Google Shape;4327;p78">
                      <a:extLst>
                        <a:ext uri="{FF2B5EF4-FFF2-40B4-BE49-F238E27FC236}">
                          <a16:creationId xmlns:a16="http://schemas.microsoft.com/office/drawing/2014/main" id="{D9E2DB74-A62B-4868-AEE5-ED52CEA407D2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586468" y="1493376"/>
                      <a:ext cx="358850" cy="34965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6983" h="55523" extrusionOk="0">
                          <a:moveTo>
                            <a:pt x="34707" y="1"/>
                          </a:moveTo>
                          <a:cubicBezTo>
                            <a:pt x="25495" y="1"/>
                            <a:pt x="15173" y="5595"/>
                            <a:pt x="8014" y="15449"/>
                          </a:cubicBezTo>
                          <a:cubicBezTo>
                            <a:pt x="0" y="26478"/>
                            <a:pt x="4618" y="44227"/>
                            <a:pt x="7155" y="51780"/>
                          </a:cubicBezTo>
                          <a:cubicBezTo>
                            <a:pt x="7899" y="53993"/>
                            <a:pt x="9963" y="55495"/>
                            <a:pt x="12300" y="55519"/>
                          </a:cubicBezTo>
                          <a:cubicBezTo>
                            <a:pt x="12540" y="55521"/>
                            <a:pt x="12789" y="55522"/>
                            <a:pt x="13047" y="55522"/>
                          </a:cubicBezTo>
                          <a:cubicBezTo>
                            <a:pt x="21360" y="55522"/>
                            <a:pt x="38815" y="54172"/>
                            <a:pt x="46588" y="43473"/>
                          </a:cubicBezTo>
                          <a:cubicBezTo>
                            <a:pt x="56983" y="29165"/>
                            <a:pt x="56776" y="11292"/>
                            <a:pt x="46123" y="3553"/>
                          </a:cubicBezTo>
                          <a:cubicBezTo>
                            <a:pt x="42808" y="1144"/>
                            <a:pt x="38871" y="1"/>
                            <a:pt x="34707" y="1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70" name="Google Shape;4328;p78">
                      <a:extLst>
                        <a:ext uri="{FF2B5EF4-FFF2-40B4-BE49-F238E27FC236}">
                          <a16:creationId xmlns:a16="http://schemas.microsoft.com/office/drawing/2014/main" id="{8D07876A-AB22-418C-B3A4-2BA3117A32E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637642" y="1547125"/>
                      <a:ext cx="253304" cy="24680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0223" h="39191" extrusionOk="0">
                          <a:moveTo>
                            <a:pt x="24498" y="0"/>
                          </a:moveTo>
                          <a:cubicBezTo>
                            <a:pt x="17996" y="0"/>
                            <a:pt x="10711" y="3949"/>
                            <a:pt x="5658" y="10904"/>
                          </a:cubicBezTo>
                          <a:cubicBezTo>
                            <a:pt x="0" y="18689"/>
                            <a:pt x="3260" y="31216"/>
                            <a:pt x="5050" y="36549"/>
                          </a:cubicBezTo>
                          <a:cubicBezTo>
                            <a:pt x="5576" y="38112"/>
                            <a:pt x="7034" y="39172"/>
                            <a:pt x="8683" y="39188"/>
                          </a:cubicBezTo>
                          <a:cubicBezTo>
                            <a:pt x="8850" y="39189"/>
                            <a:pt x="9023" y="39190"/>
                            <a:pt x="9202" y="39190"/>
                          </a:cubicBezTo>
                          <a:cubicBezTo>
                            <a:pt x="15067" y="39190"/>
                            <a:pt x="27395" y="38240"/>
                            <a:pt x="32884" y="30686"/>
                          </a:cubicBezTo>
                          <a:cubicBezTo>
                            <a:pt x="40222" y="20587"/>
                            <a:pt x="40075" y="7970"/>
                            <a:pt x="32557" y="2508"/>
                          </a:cubicBezTo>
                          <a:cubicBezTo>
                            <a:pt x="30217" y="807"/>
                            <a:pt x="27437" y="0"/>
                            <a:pt x="24498" y="0"/>
                          </a:cubicBezTo>
                          <a:close/>
                        </a:path>
                      </a:pathLst>
                    </a:custGeom>
                    <a:solidFill>
                      <a:srgbClr val="A5B7C5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grpSp>
                <p:nvGrpSpPr>
                  <p:cNvPr id="60" name="Google Shape;4329;p78">
                    <a:extLst>
                      <a:ext uri="{FF2B5EF4-FFF2-40B4-BE49-F238E27FC236}">
                        <a16:creationId xmlns:a16="http://schemas.microsoft.com/office/drawing/2014/main" id="{0482C181-DECA-4DA0-BC5C-EEA5EE46524D}"/>
                      </a:ext>
                    </a:extLst>
                  </p:cNvPr>
                  <p:cNvGrpSpPr/>
                  <p:nvPr/>
                </p:nvGrpSpPr>
                <p:grpSpPr>
                  <a:xfrm>
                    <a:off x="2807939" y="1494024"/>
                    <a:ext cx="358857" cy="349650"/>
                    <a:chOff x="2807939" y="1494024"/>
                    <a:chExt cx="358857" cy="349650"/>
                  </a:xfrm>
                </p:grpSpPr>
                <p:sp>
                  <p:nvSpPr>
                    <p:cNvPr id="67" name="Google Shape;4330;p78">
                      <a:extLst>
                        <a:ext uri="{FF2B5EF4-FFF2-40B4-BE49-F238E27FC236}">
                          <a16:creationId xmlns:a16="http://schemas.microsoft.com/office/drawing/2014/main" id="{77BAADE1-37B4-47C7-9BD1-CD9F2BC0CF3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07939" y="1494024"/>
                      <a:ext cx="358857" cy="349650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56984" h="55522" extrusionOk="0">
                          <a:moveTo>
                            <a:pt x="22278" y="1"/>
                          </a:moveTo>
                          <a:cubicBezTo>
                            <a:pt x="18114" y="1"/>
                            <a:pt x="14176" y="1144"/>
                            <a:pt x="10859" y="3554"/>
                          </a:cubicBezTo>
                          <a:cubicBezTo>
                            <a:pt x="208" y="11292"/>
                            <a:pt x="0" y="29166"/>
                            <a:pt x="10397" y="43474"/>
                          </a:cubicBezTo>
                          <a:cubicBezTo>
                            <a:pt x="18169" y="54172"/>
                            <a:pt x="35625" y="55522"/>
                            <a:pt x="43938" y="55522"/>
                          </a:cubicBezTo>
                          <a:cubicBezTo>
                            <a:pt x="44195" y="55522"/>
                            <a:pt x="44444" y="55521"/>
                            <a:pt x="44684" y="55518"/>
                          </a:cubicBezTo>
                          <a:cubicBezTo>
                            <a:pt x="47019" y="55494"/>
                            <a:pt x="49085" y="53995"/>
                            <a:pt x="49830" y="51779"/>
                          </a:cubicBezTo>
                          <a:cubicBezTo>
                            <a:pt x="52366" y="44227"/>
                            <a:pt x="56984" y="26479"/>
                            <a:pt x="48970" y="15448"/>
                          </a:cubicBezTo>
                          <a:cubicBezTo>
                            <a:pt x="41810" y="5595"/>
                            <a:pt x="31490" y="1"/>
                            <a:pt x="22278" y="1"/>
                          </a:cubicBezTo>
                          <a:close/>
                        </a:path>
                      </a:pathLst>
                    </a:custGeom>
                    <a:solidFill>
                      <a:srgbClr val="667E92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68" name="Google Shape;4331;p78">
                      <a:extLst>
                        <a:ext uri="{FF2B5EF4-FFF2-40B4-BE49-F238E27FC236}">
                          <a16:creationId xmlns:a16="http://schemas.microsoft.com/office/drawing/2014/main" id="{82E7C269-60B3-4033-81CF-D1C0AEB7F4C1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62324" y="1547767"/>
                      <a:ext cx="253292" cy="24680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0221" h="39191" extrusionOk="0">
                          <a:moveTo>
                            <a:pt x="15724" y="1"/>
                          </a:moveTo>
                          <a:cubicBezTo>
                            <a:pt x="12785" y="1"/>
                            <a:pt x="10006" y="808"/>
                            <a:pt x="7665" y="2508"/>
                          </a:cubicBezTo>
                          <a:cubicBezTo>
                            <a:pt x="146" y="7971"/>
                            <a:pt x="0" y="20586"/>
                            <a:pt x="7339" y="30686"/>
                          </a:cubicBezTo>
                          <a:cubicBezTo>
                            <a:pt x="12827" y="38240"/>
                            <a:pt x="25156" y="39191"/>
                            <a:pt x="31020" y="39191"/>
                          </a:cubicBezTo>
                          <a:cubicBezTo>
                            <a:pt x="31200" y="39191"/>
                            <a:pt x="31373" y="39190"/>
                            <a:pt x="31540" y="39188"/>
                          </a:cubicBezTo>
                          <a:cubicBezTo>
                            <a:pt x="33188" y="39171"/>
                            <a:pt x="34646" y="38111"/>
                            <a:pt x="35173" y="36549"/>
                          </a:cubicBezTo>
                          <a:cubicBezTo>
                            <a:pt x="36962" y="31218"/>
                            <a:pt x="40221" y="18689"/>
                            <a:pt x="34564" y="10904"/>
                          </a:cubicBezTo>
                          <a:cubicBezTo>
                            <a:pt x="29511" y="3949"/>
                            <a:pt x="22226" y="1"/>
                            <a:pt x="15724" y="1"/>
                          </a:cubicBezTo>
                          <a:close/>
                        </a:path>
                      </a:pathLst>
                    </a:custGeom>
                    <a:solidFill>
                      <a:srgbClr val="A5B7C5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grpSp>
                <p:nvGrpSpPr>
                  <p:cNvPr id="61" name="Google Shape;4332;p78">
                    <a:extLst>
                      <a:ext uri="{FF2B5EF4-FFF2-40B4-BE49-F238E27FC236}">
                        <a16:creationId xmlns:a16="http://schemas.microsoft.com/office/drawing/2014/main" id="{6ECA3A2B-3BD4-413F-8100-1F34468D9DE3}"/>
                      </a:ext>
                    </a:extLst>
                  </p:cNvPr>
                  <p:cNvGrpSpPr/>
                  <p:nvPr/>
                </p:nvGrpSpPr>
                <p:grpSpPr>
                  <a:xfrm>
                    <a:off x="2851133" y="1305635"/>
                    <a:ext cx="407089" cy="305057"/>
                    <a:chOff x="2851133" y="1305635"/>
                    <a:chExt cx="407089" cy="305057"/>
                  </a:xfrm>
                </p:grpSpPr>
                <p:sp>
                  <p:nvSpPr>
                    <p:cNvPr id="65" name="Google Shape;4333;p78">
                      <a:extLst>
                        <a:ext uri="{FF2B5EF4-FFF2-40B4-BE49-F238E27FC236}">
                          <a16:creationId xmlns:a16="http://schemas.microsoft.com/office/drawing/2014/main" id="{00BDF891-5964-415E-9B6C-9431ED6E645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51133" y="1305635"/>
                      <a:ext cx="407089" cy="30505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64643" h="48441" extrusionOk="0">
                          <a:moveTo>
                            <a:pt x="33890" y="0"/>
                          </a:moveTo>
                          <a:cubicBezTo>
                            <a:pt x="31613" y="0"/>
                            <a:pt x="29351" y="310"/>
                            <a:pt x="27159" y="1022"/>
                          </a:cubicBezTo>
                          <a:cubicBezTo>
                            <a:pt x="10340" y="6488"/>
                            <a:pt x="1" y="21070"/>
                            <a:pt x="4069" y="33592"/>
                          </a:cubicBezTo>
                          <a:cubicBezTo>
                            <a:pt x="7091" y="42892"/>
                            <a:pt x="17210" y="48440"/>
                            <a:pt x="29109" y="48440"/>
                          </a:cubicBezTo>
                          <a:cubicBezTo>
                            <a:pt x="33230" y="48440"/>
                            <a:pt x="37566" y="47775"/>
                            <a:pt x="41894" y="46368"/>
                          </a:cubicBezTo>
                          <a:cubicBezTo>
                            <a:pt x="54859" y="42156"/>
                            <a:pt x="61556" y="25084"/>
                            <a:pt x="63944" y="17481"/>
                          </a:cubicBezTo>
                          <a:cubicBezTo>
                            <a:pt x="64643" y="15252"/>
                            <a:pt x="63854" y="12824"/>
                            <a:pt x="61978" y="11431"/>
                          </a:cubicBezTo>
                          <a:cubicBezTo>
                            <a:pt x="56659" y="7487"/>
                            <a:pt x="45090" y="0"/>
                            <a:pt x="33890" y="0"/>
                          </a:cubicBezTo>
                          <a:close/>
                        </a:path>
                      </a:pathLst>
                    </a:custGeom>
                    <a:solidFill>
                      <a:srgbClr val="869FB1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66" name="Google Shape;4334;p78">
                      <a:extLst>
                        <a:ext uri="{FF2B5EF4-FFF2-40B4-BE49-F238E27FC236}">
                          <a16:creationId xmlns:a16="http://schemas.microsoft.com/office/drawing/2014/main" id="{24C75409-1E96-42CE-A06A-7269A2D700B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14108" y="1349849"/>
                      <a:ext cx="287349" cy="21532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5629" h="34192" extrusionOk="0">
                          <a:moveTo>
                            <a:pt x="23922" y="0"/>
                          </a:moveTo>
                          <a:cubicBezTo>
                            <a:pt x="22315" y="0"/>
                            <a:pt x="20718" y="219"/>
                            <a:pt x="19171" y="721"/>
                          </a:cubicBezTo>
                          <a:cubicBezTo>
                            <a:pt x="7297" y="4578"/>
                            <a:pt x="1" y="14871"/>
                            <a:pt x="2873" y="23711"/>
                          </a:cubicBezTo>
                          <a:cubicBezTo>
                            <a:pt x="5006" y="30275"/>
                            <a:pt x="12149" y="34191"/>
                            <a:pt x="20548" y="34191"/>
                          </a:cubicBezTo>
                          <a:cubicBezTo>
                            <a:pt x="23457" y="34191"/>
                            <a:pt x="26517" y="33722"/>
                            <a:pt x="29571" y="32729"/>
                          </a:cubicBezTo>
                          <a:cubicBezTo>
                            <a:pt x="38723" y="29754"/>
                            <a:pt x="43449" y="17704"/>
                            <a:pt x="45134" y="12339"/>
                          </a:cubicBezTo>
                          <a:cubicBezTo>
                            <a:pt x="45629" y="10764"/>
                            <a:pt x="45072" y="9052"/>
                            <a:pt x="43747" y="8069"/>
                          </a:cubicBezTo>
                          <a:cubicBezTo>
                            <a:pt x="39994" y="5284"/>
                            <a:pt x="31827" y="0"/>
                            <a:pt x="23922" y="0"/>
                          </a:cubicBezTo>
                          <a:close/>
                        </a:path>
                      </a:pathLst>
                    </a:custGeom>
                    <a:solidFill>
                      <a:srgbClr val="A5B7C5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  <p:grpSp>
                <p:nvGrpSpPr>
                  <p:cNvPr id="62" name="Google Shape;4335;p78">
                    <a:extLst>
                      <a:ext uri="{FF2B5EF4-FFF2-40B4-BE49-F238E27FC236}">
                        <a16:creationId xmlns:a16="http://schemas.microsoft.com/office/drawing/2014/main" id="{79B2F265-D3C8-4EF1-A04C-49817A01B310}"/>
                      </a:ext>
                    </a:extLst>
                  </p:cNvPr>
                  <p:cNvGrpSpPr/>
                  <p:nvPr/>
                </p:nvGrpSpPr>
                <p:grpSpPr>
                  <a:xfrm>
                    <a:off x="2727495" y="1120652"/>
                    <a:ext cx="300271" cy="396358"/>
                    <a:chOff x="2727495" y="1120652"/>
                    <a:chExt cx="300271" cy="396358"/>
                  </a:xfrm>
                </p:grpSpPr>
                <p:sp>
                  <p:nvSpPr>
                    <p:cNvPr id="63" name="Google Shape;4336;p78">
                      <a:extLst>
                        <a:ext uri="{FF2B5EF4-FFF2-40B4-BE49-F238E27FC236}">
                          <a16:creationId xmlns:a16="http://schemas.microsoft.com/office/drawing/2014/main" id="{183184E8-3D58-4555-8992-C3C7C3951537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27495" y="1120652"/>
                      <a:ext cx="300271" cy="39635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47681" h="62939" extrusionOk="0">
                          <a:moveTo>
                            <a:pt x="23841" y="1"/>
                          </a:moveTo>
                          <a:cubicBezTo>
                            <a:pt x="22726" y="1"/>
                            <a:pt x="21612" y="340"/>
                            <a:pt x="20660" y="1017"/>
                          </a:cubicBezTo>
                          <a:cubicBezTo>
                            <a:pt x="14168" y="5636"/>
                            <a:pt x="0" y="17280"/>
                            <a:pt x="0" y="30914"/>
                          </a:cubicBezTo>
                          <a:cubicBezTo>
                            <a:pt x="0" y="48601"/>
                            <a:pt x="10674" y="62939"/>
                            <a:pt x="23841" y="62939"/>
                          </a:cubicBezTo>
                          <a:cubicBezTo>
                            <a:pt x="37007" y="62939"/>
                            <a:pt x="47681" y="48600"/>
                            <a:pt x="47681" y="30914"/>
                          </a:cubicBezTo>
                          <a:cubicBezTo>
                            <a:pt x="47681" y="17280"/>
                            <a:pt x="33513" y="5636"/>
                            <a:pt x="27022" y="1017"/>
                          </a:cubicBezTo>
                          <a:cubicBezTo>
                            <a:pt x="26069" y="340"/>
                            <a:pt x="24955" y="1"/>
                            <a:pt x="23841" y="1"/>
                          </a:cubicBezTo>
                          <a:close/>
                        </a:path>
                      </a:pathLst>
                    </a:custGeom>
                    <a:solidFill>
                      <a:srgbClr val="CFD9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64" name="Google Shape;4337;p78">
                      <a:extLst>
                        <a:ext uri="{FF2B5EF4-FFF2-40B4-BE49-F238E27FC236}">
                          <a16:creationId xmlns:a16="http://schemas.microsoft.com/office/drawing/2014/main" id="{58740F2E-6C2E-4EC1-B855-1FFDE9D24F89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71659" y="1178948"/>
                      <a:ext cx="211942" cy="279766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33655" h="44425" extrusionOk="0">
                          <a:moveTo>
                            <a:pt x="16828" y="0"/>
                          </a:moveTo>
                          <a:cubicBezTo>
                            <a:pt x="16042" y="0"/>
                            <a:pt x="15255" y="240"/>
                            <a:pt x="14583" y="718"/>
                          </a:cubicBezTo>
                          <a:cubicBezTo>
                            <a:pt x="10001" y="3978"/>
                            <a:pt x="1" y="12199"/>
                            <a:pt x="1" y="21821"/>
                          </a:cubicBezTo>
                          <a:cubicBezTo>
                            <a:pt x="1" y="34304"/>
                            <a:pt x="7534" y="44424"/>
                            <a:pt x="16828" y="44424"/>
                          </a:cubicBezTo>
                          <a:cubicBezTo>
                            <a:pt x="26121" y="44424"/>
                            <a:pt x="33654" y="34304"/>
                            <a:pt x="33654" y="21821"/>
                          </a:cubicBezTo>
                          <a:cubicBezTo>
                            <a:pt x="33654" y="12197"/>
                            <a:pt x="23654" y="3978"/>
                            <a:pt x="19072" y="718"/>
                          </a:cubicBezTo>
                          <a:cubicBezTo>
                            <a:pt x="18401" y="240"/>
                            <a:pt x="17615" y="0"/>
                            <a:pt x="16828" y="0"/>
                          </a:cubicBezTo>
                          <a:close/>
                        </a:path>
                      </a:pathLst>
                    </a:custGeom>
                    <a:solidFill>
                      <a:srgbClr val="A5B7C5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</p:grpSp>
            <p:grpSp>
              <p:nvGrpSpPr>
                <p:cNvPr id="50" name="Google Shape;4338;p78">
                  <a:extLst>
                    <a:ext uri="{FF2B5EF4-FFF2-40B4-BE49-F238E27FC236}">
                      <a16:creationId xmlns:a16="http://schemas.microsoft.com/office/drawing/2014/main" id="{8010D6F2-C87C-429A-9F58-DD60B897EACC}"/>
                    </a:ext>
                  </a:extLst>
                </p:cNvPr>
                <p:cNvGrpSpPr/>
                <p:nvPr/>
              </p:nvGrpSpPr>
              <p:grpSpPr>
                <a:xfrm>
                  <a:off x="2722305" y="1350460"/>
                  <a:ext cx="308357" cy="308344"/>
                  <a:chOff x="2722305" y="1350460"/>
                  <a:chExt cx="308357" cy="308344"/>
                </a:xfrm>
              </p:grpSpPr>
              <p:sp>
                <p:nvSpPr>
                  <p:cNvPr id="51" name="Google Shape;4339;p78">
                    <a:extLst>
                      <a:ext uri="{FF2B5EF4-FFF2-40B4-BE49-F238E27FC236}">
                        <a16:creationId xmlns:a16="http://schemas.microsoft.com/office/drawing/2014/main" id="{B5A0F809-9143-4D19-8405-F2AC69A18280}"/>
                      </a:ext>
                    </a:extLst>
                  </p:cNvPr>
                  <p:cNvSpPr/>
                  <p:nvPr/>
                </p:nvSpPr>
                <p:spPr>
                  <a:xfrm>
                    <a:off x="2722305" y="1350460"/>
                    <a:ext cx="308357" cy="308344"/>
                  </a:xfrm>
                  <a:custGeom>
                    <a:avLst/>
                    <a:gdLst/>
                    <a:ahLst/>
                    <a:cxnLst/>
                    <a:rect l="l" t="t" r="r" b="b"/>
                    <a:pathLst>
                      <a:path w="48965" h="48963" extrusionOk="0">
                        <a:moveTo>
                          <a:pt x="24483" y="0"/>
                        </a:moveTo>
                        <a:cubicBezTo>
                          <a:pt x="17990" y="0"/>
                          <a:pt x="11762" y="2578"/>
                          <a:pt x="7172" y="7170"/>
                        </a:cubicBezTo>
                        <a:cubicBezTo>
                          <a:pt x="2580" y="11762"/>
                          <a:pt x="0" y="17988"/>
                          <a:pt x="0" y="24481"/>
                        </a:cubicBezTo>
                        <a:cubicBezTo>
                          <a:pt x="0" y="30974"/>
                          <a:pt x="2580" y="37202"/>
                          <a:pt x="7172" y="41792"/>
                        </a:cubicBezTo>
                        <a:cubicBezTo>
                          <a:pt x="11762" y="46384"/>
                          <a:pt x="17990" y="48962"/>
                          <a:pt x="24483" y="48962"/>
                        </a:cubicBezTo>
                        <a:cubicBezTo>
                          <a:pt x="30976" y="48962"/>
                          <a:pt x="37202" y="46384"/>
                          <a:pt x="41794" y="41792"/>
                        </a:cubicBezTo>
                        <a:cubicBezTo>
                          <a:pt x="46386" y="37202"/>
                          <a:pt x="48964" y="30974"/>
                          <a:pt x="48964" y="24481"/>
                        </a:cubicBezTo>
                        <a:cubicBezTo>
                          <a:pt x="48964" y="17988"/>
                          <a:pt x="46386" y="11762"/>
                          <a:pt x="41794" y="7170"/>
                        </a:cubicBezTo>
                        <a:cubicBezTo>
                          <a:pt x="37202" y="2578"/>
                          <a:pt x="30976" y="0"/>
                          <a:pt x="24483" y="0"/>
                        </a:cubicBezTo>
                        <a:close/>
                      </a:path>
                    </a:pathLst>
                  </a:custGeom>
                  <a:solidFill>
                    <a:srgbClr val="FFFFFF"/>
                  </a:solidFill>
                  <a:ln>
                    <a:noFill/>
                  </a:ln>
                </p:spPr>
                <p:txBody>
                  <a:bodyPr spcFirstLastPara="1" wrap="square" lIns="121900" tIns="121900" rIns="121900" bIns="121900" anchor="ctr" anchorCtr="0">
                    <a:noAutofit/>
                  </a:bodyPr>
                  <a:lstStyle/>
                  <a:p>
                    <a:endParaRPr sz="2400"/>
                  </a:p>
                </p:txBody>
              </p:sp>
              <p:grpSp>
                <p:nvGrpSpPr>
                  <p:cNvPr id="52" name="Google Shape;4340;p78">
                    <a:extLst>
                      <a:ext uri="{FF2B5EF4-FFF2-40B4-BE49-F238E27FC236}">
                        <a16:creationId xmlns:a16="http://schemas.microsoft.com/office/drawing/2014/main" id="{FB2D2135-F798-430C-A30A-4B5C2604F0D7}"/>
                      </a:ext>
                    </a:extLst>
                  </p:cNvPr>
                  <p:cNvGrpSpPr/>
                  <p:nvPr/>
                </p:nvGrpSpPr>
                <p:grpSpPr>
                  <a:xfrm>
                    <a:off x="2725064" y="1364529"/>
                    <a:ext cx="297954" cy="280182"/>
                    <a:chOff x="2725064" y="1364529"/>
                    <a:chExt cx="297954" cy="280182"/>
                  </a:xfrm>
                </p:grpSpPr>
                <p:sp>
                  <p:nvSpPr>
                    <p:cNvPr id="53" name="Google Shape;4341;p78">
                      <a:extLst>
                        <a:ext uri="{FF2B5EF4-FFF2-40B4-BE49-F238E27FC236}">
                          <a16:creationId xmlns:a16="http://schemas.microsoft.com/office/drawing/2014/main" id="{4E58EEC1-333D-43F1-B216-0347CD37A998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43100" y="1541306"/>
                      <a:ext cx="133551" cy="103405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207" h="16420" extrusionOk="0">
                          <a:moveTo>
                            <a:pt x="3036" y="0"/>
                          </a:moveTo>
                          <a:lnTo>
                            <a:pt x="0" y="986"/>
                          </a:lnTo>
                          <a:cubicBezTo>
                            <a:pt x="722" y="3230"/>
                            <a:pt x="1796" y="5346"/>
                            <a:pt x="3182" y="7254"/>
                          </a:cubicBezTo>
                          <a:cubicBezTo>
                            <a:pt x="7535" y="13245"/>
                            <a:pt x="14318" y="16420"/>
                            <a:pt x="21196" y="16420"/>
                          </a:cubicBezTo>
                          <a:cubicBezTo>
                            <a:pt x="21200" y="16420"/>
                            <a:pt x="21203" y="16420"/>
                            <a:pt x="21207" y="16420"/>
                          </a:cubicBezTo>
                          <a:lnTo>
                            <a:pt x="21207" y="13228"/>
                          </a:lnTo>
                          <a:cubicBezTo>
                            <a:pt x="21203" y="13228"/>
                            <a:pt x="21200" y="13228"/>
                            <a:pt x="21196" y="13228"/>
                          </a:cubicBezTo>
                          <a:cubicBezTo>
                            <a:pt x="15304" y="13228"/>
                            <a:pt x="9492" y="10509"/>
                            <a:pt x="5763" y="5378"/>
                          </a:cubicBezTo>
                          <a:cubicBezTo>
                            <a:pt x="4574" y="3741"/>
                            <a:pt x="3654" y="1926"/>
                            <a:pt x="3036" y="0"/>
                          </a:cubicBezTo>
                          <a:close/>
                        </a:path>
                      </a:pathLst>
                    </a:custGeom>
                    <a:solidFill>
                      <a:srgbClr val="445D73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54" name="Google Shape;4342;p78">
                      <a:extLst>
                        <a:ext uri="{FF2B5EF4-FFF2-40B4-BE49-F238E27FC236}">
                          <a16:creationId xmlns:a16="http://schemas.microsoft.com/office/drawing/2014/main" id="{67FA8AAE-6F64-46E5-8C65-9C1B0663BC15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946887" y="1391180"/>
                      <a:ext cx="76130" cy="156241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089" h="24810" extrusionOk="0">
                          <a:moveTo>
                            <a:pt x="1876" y="0"/>
                          </a:moveTo>
                          <a:lnTo>
                            <a:pt x="0" y="2583"/>
                          </a:lnTo>
                          <a:cubicBezTo>
                            <a:pt x="1626" y="3761"/>
                            <a:pt x="3057" y="5189"/>
                            <a:pt x="4237" y="6815"/>
                          </a:cubicBezTo>
                          <a:cubicBezTo>
                            <a:pt x="7945" y="11917"/>
                            <a:pt x="8749" y="18242"/>
                            <a:pt x="6967" y="23823"/>
                          </a:cubicBezTo>
                          <a:lnTo>
                            <a:pt x="10002" y="24809"/>
                          </a:lnTo>
                          <a:cubicBezTo>
                            <a:pt x="12089" y="18290"/>
                            <a:pt x="11151" y="10899"/>
                            <a:pt x="6820" y="4938"/>
                          </a:cubicBezTo>
                          <a:cubicBezTo>
                            <a:pt x="5442" y="3041"/>
                            <a:pt x="3774" y="1375"/>
                            <a:pt x="1876" y="0"/>
                          </a:cubicBezTo>
                          <a:close/>
                        </a:path>
                      </a:pathLst>
                    </a:custGeom>
                    <a:solidFill>
                      <a:srgbClr val="869FB1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55" name="Google Shape;4343;p78">
                      <a:extLst>
                        <a:ext uri="{FF2B5EF4-FFF2-40B4-BE49-F238E27FC236}">
                          <a16:creationId xmlns:a16="http://schemas.microsoft.com/office/drawing/2014/main" id="{AA43C2B1-5E60-4A02-94E9-F624A5522466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94481" y="1364529"/>
                      <a:ext cx="164226" cy="42924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6078" h="6816" extrusionOk="0">
                          <a:moveTo>
                            <a:pt x="12998" y="1"/>
                          </a:moveTo>
                          <a:cubicBezTo>
                            <a:pt x="8487" y="1"/>
                            <a:pt x="3935" y="1369"/>
                            <a:pt x="0" y="4210"/>
                          </a:cubicBezTo>
                          <a:lnTo>
                            <a:pt x="1876" y="6793"/>
                          </a:lnTo>
                          <a:cubicBezTo>
                            <a:pt x="5245" y="4363"/>
                            <a:pt x="9141" y="3193"/>
                            <a:pt x="13002" y="3193"/>
                          </a:cubicBezTo>
                          <a:cubicBezTo>
                            <a:pt x="16976" y="3193"/>
                            <a:pt x="20914" y="4433"/>
                            <a:pt x="24201" y="6815"/>
                          </a:cubicBezTo>
                          <a:lnTo>
                            <a:pt x="26077" y="4232"/>
                          </a:lnTo>
                          <a:cubicBezTo>
                            <a:pt x="22239" y="1449"/>
                            <a:pt x="17641" y="1"/>
                            <a:pt x="12998" y="1"/>
                          </a:cubicBezTo>
                          <a:close/>
                        </a:path>
                      </a:pathLst>
                    </a:custGeom>
                    <a:solidFill>
                      <a:srgbClr val="CFD9E0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56" name="Google Shape;4344;p78">
                      <a:extLst>
                        <a:ext uri="{FF2B5EF4-FFF2-40B4-BE49-F238E27FC236}">
                          <a16:creationId xmlns:a16="http://schemas.microsoft.com/office/drawing/2014/main" id="{54696F3D-A33C-4C48-91B1-5A3BF17357DF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876645" y="1541193"/>
                      <a:ext cx="133243" cy="103518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21158" h="16438" extrusionOk="0">
                          <a:moveTo>
                            <a:pt x="18123" y="1"/>
                          </a:moveTo>
                          <a:cubicBezTo>
                            <a:pt x="16894" y="3864"/>
                            <a:pt x="14459" y="7233"/>
                            <a:pt x="11175" y="9612"/>
                          </a:cubicBezTo>
                          <a:cubicBezTo>
                            <a:pt x="7931" y="11974"/>
                            <a:pt x="4021" y="13246"/>
                            <a:pt x="8" y="13246"/>
                          </a:cubicBezTo>
                          <a:cubicBezTo>
                            <a:pt x="6" y="13246"/>
                            <a:pt x="3" y="13246"/>
                            <a:pt x="1" y="13246"/>
                          </a:cubicBezTo>
                          <a:lnTo>
                            <a:pt x="1" y="16438"/>
                          </a:lnTo>
                          <a:cubicBezTo>
                            <a:pt x="4532" y="16436"/>
                            <a:pt x="9106" y="15060"/>
                            <a:pt x="13053" y="12192"/>
                          </a:cubicBezTo>
                          <a:cubicBezTo>
                            <a:pt x="17030" y="9301"/>
                            <a:pt x="19767" y="5338"/>
                            <a:pt x="21157" y="988"/>
                          </a:cubicBezTo>
                          <a:lnTo>
                            <a:pt x="18123" y="1"/>
                          </a:lnTo>
                          <a:close/>
                        </a:path>
                      </a:pathLst>
                    </a:custGeom>
                    <a:solidFill>
                      <a:srgbClr val="667E92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  <p:sp>
                  <p:nvSpPr>
                    <p:cNvPr id="57" name="Google Shape;4345;p78">
                      <a:extLst>
                        <a:ext uri="{FF2B5EF4-FFF2-40B4-BE49-F238E27FC236}">
                          <a16:creationId xmlns:a16="http://schemas.microsoft.com/office/drawing/2014/main" id="{9B6696ED-5837-42A1-835F-D6A2E08D2A1D}"/>
                        </a:ext>
                      </a:extLst>
                    </p:cNvPr>
                    <p:cNvSpPr/>
                    <p:nvPr/>
                  </p:nvSpPr>
                  <p:spPr>
                    <a:xfrm>
                      <a:off x="2725064" y="1391035"/>
                      <a:ext cx="81238" cy="156487"/>
                    </a:xfrm>
                    <a:custGeom>
                      <a:avLst/>
                      <a:gdLst/>
                      <a:ahLst/>
                      <a:cxnLst/>
                      <a:rect l="l" t="t" r="r" b="b"/>
                      <a:pathLst>
                        <a:path w="12900" h="24849" extrusionOk="0">
                          <a:moveTo>
                            <a:pt x="11023" y="1"/>
                          </a:moveTo>
                          <a:cubicBezTo>
                            <a:pt x="11006" y="13"/>
                            <a:pt x="10987" y="26"/>
                            <a:pt x="10967" y="39"/>
                          </a:cubicBezTo>
                          <a:cubicBezTo>
                            <a:pt x="2989" y="5836"/>
                            <a:pt x="1" y="15945"/>
                            <a:pt x="2866" y="24848"/>
                          </a:cubicBezTo>
                          <a:lnTo>
                            <a:pt x="5900" y="23861"/>
                          </a:lnTo>
                          <a:cubicBezTo>
                            <a:pt x="3451" y="16238"/>
                            <a:pt x="6012" y="7585"/>
                            <a:pt x="12845" y="2622"/>
                          </a:cubicBezTo>
                          <a:cubicBezTo>
                            <a:pt x="12862" y="2608"/>
                            <a:pt x="12882" y="2597"/>
                            <a:pt x="12899" y="2584"/>
                          </a:cubicBezTo>
                          <a:lnTo>
                            <a:pt x="11023" y="1"/>
                          </a:lnTo>
                          <a:close/>
                        </a:path>
                      </a:pathLst>
                    </a:custGeom>
                    <a:solidFill>
                      <a:srgbClr val="213B55"/>
                    </a:solidFill>
                    <a:ln>
                      <a:noFill/>
                    </a:ln>
                  </p:spPr>
                  <p:txBody>
                    <a:bodyPr spcFirstLastPara="1" wrap="square" lIns="121900" tIns="121900" rIns="121900" bIns="121900" anchor="ctr" anchorCtr="0">
                      <a:noAutofit/>
                    </a:bodyPr>
                    <a:lstStyle/>
                    <a:p>
                      <a:endParaRPr sz="2400"/>
                    </a:p>
                  </p:txBody>
                </p:sp>
              </p:grpSp>
            </p:grpSp>
          </p:grpSp>
        </p:grpSp>
        <p:sp>
          <p:nvSpPr>
            <p:cNvPr id="37" name="Google Shape;4346;p78">
              <a:extLst>
                <a:ext uri="{FF2B5EF4-FFF2-40B4-BE49-F238E27FC236}">
                  <a16:creationId xmlns:a16="http://schemas.microsoft.com/office/drawing/2014/main" id="{3D83066A-771B-4A76-AFE6-C3810C39D22A}"/>
                </a:ext>
              </a:extLst>
            </p:cNvPr>
            <p:cNvSpPr/>
            <p:nvPr/>
          </p:nvSpPr>
          <p:spPr>
            <a:xfrm>
              <a:off x="2621966" y="1245876"/>
              <a:ext cx="114832" cy="86149"/>
            </a:xfrm>
            <a:custGeom>
              <a:avLst/>
              <a:gdLst/>
              <a:ahLst/>
              <a:cxnLst/>
              <a:rect l="l" t="t" r="r" b="b"/>
              <a:pathLst>
                <a:path w="10285" h="7716" extrusionOk="0">
                  <a:moveTo>
                    <a:pt x="10284" y="1"/>
                  </a:moveTo>
                  <a:lnTo>
                    <a:pt x="7413" y="282"/>
                  </a:lnTo>
                  <a:lnTo>
                    <a:pt x="7949" y="1144"/>
                  </a:lnTo>
                  <a:cubicBezTo>
                    <a:pt x="4966" y="2788"/>
                    <a:pt x="2280" y="4920"/>
                    <a:pt x="0" y="7451"/>
                  </a:cubicBezTo>
                  <a:lnTo>
                    <a:pt x="294" y="7716"/>
                  </a:lnTo>
                  <a:cubicBezTo>
                    <a:pt x="2547" y="5212"/>
                    <a:pt x="5206" y="3102"/>
                    <a:pt x="8156" y="1479"/>
                  </a:cubicBezTo>
                  <a:lnTo>
                    <a:pt x="8760" y="2450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2" name="Google Shape;4347;p78">
              <a:extLst>
                <a:ext uri="{FF2B5EF4-FFF2-40B4-BE49-F238E27FC236}">
                  <a16:creationId xmlns:a16="http://schemas.microsoft.com/office/drawing/2014/main" id="{38242FD7-5FA4-40EE-86CD-DC4A934A9DED}"/>
                </a:ext>
              </a:extLst>
            </p:cNvPr>
            <p:cNvSpPr/>
            <p:nvPr/>
          </p:nvSpPr>
          <p:spPr>
            <a:xfrm>
              <a:off x="2517909" y="1600456"/>
              <a:ext cx="54396" cy="134951"/>
            </a:xfrm>
            <a:custGeom>
              <a:avLst/>
              <a:gdLst/>
              <a:ahLst/>
              <a:cxnLst/>
              <a:rect l="l" t="t" r="r" b="b"/>
              <a:pathLst>
                <a:path w="4872" h="12087" extrusionOk="0">
                  <a:moveTo>
                    <a:pt x="4871" y="11889"/>
                  </a:moveTo>
                  <a:cubicBezTo>
                    <a:pt x="3186" y="8971"/>
                    <a:pt x="2004" y="5793"/>
                    <a:pt x="1370" y="2482"/>
                  </a:cubicBezTo>
                  <a:lnTo>
                    <a:pt x="2481" y="2209"/>
                  </a:lnTo>
                  <a:lnTo>
                    <a:pt x="620" y="0"/>
                  </a:lnTo>
                  <a:lnTo>
                    <a:pt x="1" y="2820"/>
                  </a:lnTo>
                  <a:lnTo>
                    <a:pt x="987" y="2578"/>
                  </a:lnTo>
                  <a:cubicBezTo>
                    <a:pt x="1629" y="5923"/>
                    <a:pt x="2827" y="9136"/>
                    <a:pt x="4530" y="12087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3" name="Google Shape;4348;p78">
              <a:extLst>
                <a:ext uri="{FF2B5EF4-FFF2-40B4-BE49-F238E27FC236}">
                  <a16:creationId xmlns:a16="http://schemas.microsoft.com/office/drawing/2014/main" id="{7CF4BA6C-9A24-40E6-BF9F-A1FC51AE7DB6}"/>
                </a:ext>
              </a:extLst>
            </p:cNvPr>
            <p:cNvSpPr/>
            <p:nvPr/>
          </p:nvSpPr>
          <p:spPr>
            <a:xfrm>
              <a:off x="3174265" y="1614044"/>
              <a:ext cx="46346" cy="135275"/>
            </a:xfrm>
            <a:custGeom>
              <a:avLst/>
              <a:gdLst/>
              <a:ahLst/>
              <a:cxnLst/>
              <a:rect l="l" t="t" r="r" b="b"/>
              <a:pathLst>
                <a:path w="4151" h="12116" extrusionOk="0">
                  <a:moveTo>
                    <a:pt x="4150" y="41"/>
                  </a:moveTo>
                  <a:lnTo>
                    <a:pt x="3759" y="0"/>
                  </a:lnTo>
                  <a:cubicBezTo>
                    <a:pt x="3405" y="3350"/>
                    <a:pt x="2494" y="6618"/>
                    <a:pt x="1059" y="9668"/>
                  </a:cubicBezTo>
                  <a:lnTo>
                    <a:pt x="0" y="9237"/>
                  </a:lnTo>
                  <a:lnTo>
                    <a:pt x="208" y="12116"/>
                  </a:lnTo>
                  <a:lnTo>
                    <a:pt x="2367" y="10200"/>
                  </a:lnTo>
                  <a:lnTo>
                    <a:pt x="1426" y="9817"/>
                  </a:lnTo>
                  <a:cubicBezTo>
                    <a:pt x="2873" y="6733"/>
                    <a:pt x="3793" y="3429"/>
                    <a:pt x="4150" y="41"/>
                  </a:cubicBez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" name="Google Shape;4349;p78">
              <a:extLst>
                <a:ext uri="{FF2B5EF4-FFF2-40B4-BE49-F238E27FC236}">
                  <a16:creationId xmlns:a16="http://schemas.microsoft.com/office/drawing/2014/main" id="{C31C598B-5402-46F4-9201-36939B415F1F}"/>
                </a:ext>
              </a:extLst>
            </p:cNvPr>
            <p:cNvSpPr/>
            <p:nvPr/>
          </p:nvSpPr>
          <p:spPr>
            <a:xfrm>
              <a:off x="3023194" y="1254350"/>
              <a:ext cx="116417" cy="83525"/>
            </a:xfrm>
            <a:custGeom>
              <a:avLst/>
              <a:gdLst/>
              <a:ahLst/>
              <a:cxnLst/>
              <a:rect l="l" t="t" r="r" b="b"/>
              <a:pathLst>
                <a:path w="10427" h="7481" extrusionOk="0">
                  <a:moveTo>
                    <a:pt x="10427" y="7480"/>
                  </a:moveTo>
                  <a:lnTo>
                    <a:pt x="9270" y="4835"/>
                  </a:lnTo>
                  <a:lnTo>
                    <a:pt x="8616" y="5611"/>
                  </a:lnTo>
                  <a:cubicBezTo>
                    <a:pt x="6131" y="3282"/>
                    <a:pt x="3273" y="1386"/>
                    <a:pt x="160" y="1"/>
                  </a:cubicBezTo>
                  <a:lnTo>
                    <a:pt x="0" y="361"/>
                  </a:lnTo>
                  <a:cubicBezTo>
                    <a:pt x="3078" y="1731"/>
                    <a:pt x="5904" y="3608"/>
                    <a:pt x="8362" y="5913"/>
                  </a:cubicBezTo>
                  <a:lnTo>
                    <a:pt x="7624" y="6787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" name="Google Shape;4350;p78">
              <a:extLst>
                <a:ext uri="{FF2B5EF4-FFF2-40B4-BE49-F238E27FC236}">
                  <a16:creationId xmlns:a16="http://schemas.microsoft.com/office/drawing/2014/main" id="{A8B46AD2-EA86-4EC0-8F26-31EFC8D64C28}"/>
                </a:ext>
              </a:extLst>
            </p:cNvPr>
            <p:cNvSpPr/>
            <p:nvPr/>
          </p:nvSpPr>
          <p:spPr>
            <a:xfrm rot="8660313">
              <a:off x="2818264" y="1861446"/>
              <a:ext cx="116433" cy="83536"/>
            </a:xfrm>
            <a:custGeom>
              <a:avLst/>
              <a:gdLst/>
              <a:ahLst/>
              <a:cxnLst/>
              <a:rect l="l" t="t" r="r" b="b"/>
              <a:pathLst>
                <a:path w="10427" h="7481" extrusionOk="0">
                  <a:moveTo>
                    <a:pt x="10427" y="7480"/>
                  </a:moveTo>
                  <a:lnTo>
                    <a:pt x="9270" y="4835"/>
                  </a:lnTo>
                  <a:lnTo>
                    <a:pt x="8616" y="5611"/>
                  </a:lnTo>
                  <a:cubicBezTo>
                    <a:pt x="6131" y="3282"/>
                    <a:pt x="3273" y="1386"/>
                    <a:pt x="160" y="1"/>
                  </a:cubicBezTo>
                  <a:lnTo>
                    <a:pt x="0" y="361"/>
                  </a:lnTo>
                  <a:cubicBezTo>
                    <a:pt x="3078" y="1731"/>
                    <a:pt x="5904" y="3608"/>
                    <a:pt x="8362" y="5913"/>
                  </a:cubicBezTo>
                  <a:lnTo>
                    <a:pt x="7624" y="6787"/>
                  </a:lnTo>
                  <a:close/>
                </a:path>
              </a:pathLst>
            </a:custGeom>
            <a:solidFill>
              <a:srgbClr val="E3E9ED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376525120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Rectangle 409">
            <a:extLst>
              <a:ext uri="{FF2B5EF4-FFF2-40B4-BE49-F238E27FC236}">
                <a16:creationId xmlns:a16="http://schemas.microsoft.com/office/drawing/2014/main" id="{44D828DC-5573-4B7A-A677-331695DA375D}"/>
              </a:ext>
            </a:extLst>
          </p:cNvPr>
          <p:cNvSpPr/>
          <p:nvPr/>
        </p:nvSpPr>
        <p:spPr>
          <a:xfrm>
            <a:off x="198944" y="493689"/>
            <a:ext cx="372484" cy="43203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11" name="Google Shape;365;p41">
            <a:extLst>
              <a:ext uri="{FF2B5EF4-FFF2-40B4-BE49-F238E27FC236}">
                <a16:creationId xmlns:a16="http://schemas.microsoft.com/office/drawing/2014/main" id="{D856485D-C536-4A80-86F6-5CAF3E260054}"/>
              </a:ext>
            </a:extLst>
          </p:cNvPr>
          <p:cNvSpPr txBox="1">
            <a:spLocks noGrp="1"/>
          </p:cNvSpPr>
          <p:nvPr>
            <p:ph type="subTitle" idx="1"/>
          </p:nvPr>
        </p:nvSpPr>
        <p:spPr>
          <a:xfrm>
            <a:off x="853686" y="575626"/>
            <a:ext cx="2097122" cy="121933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b="1" dirty="0">
                <a:solidFill>
                  <a:srgbClr val="445D73"/>
                </a:solidFill>
              </a:rPr>
              <a:t>Sustainability</a:t>
            </a: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 sz="1100" b="0" i="1" dirty="0">
                <a:solidFill>
                  <a:srgbClr val="445D73"/>
                </a:solidFill>
                <a:effectLst/>
                <a:latin typeface="Catamaran Medium" panose="020B0604020202020204" charset="0"/>
                <a:cs typeface="Catamaran Medium" panose="020B0604020202020204" charset="0"/>
              </a:rPr>
              <a:t>Youth-led CSOs gain organizational independence, enabling them to continue peacebuilding after the project</a:t>
            </a:r>
            <a:endParaRPr sz="1100" b="1" i="1" dirty="0">
              <a:solidFill>
                <a:srgbClr val="445D73"/>
              </a:solidFill>
              <a:latin typeface="Catamaran Medium" panose="020B0604020202020204" charset="0"/>
              <a:cs typeface="Catamaran Medium" panose="020B0604020202020204" charset="0"/>
            </a:endParaRPr>
          </a:p>
        </p:txBody>
      </p:sp>
      <p:pic>
        <p:nvPicPr>
          <p:cNvPr id="365" name="Picture 3" descr="Logo&#10;&#10;Description automatically generated">
            <a:extLst>
              <a:ext uri="{FF2B5EF4-FFF2-40B4-BE49-F238E27FC236}">
                <a16:creationId xmlns:a16="http://schemas.microsoft.com/office/drawing/2014/main" id="{2150F9FB-6FF0-477E-AF99-8957FB624E6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4111" y1="44697" x2="54111" y2="44697"/>
                        <a14:foregroundMark x1="36870" y1="74242" x2="36870" y2="74242"/>
                        <a14:foregroundMark x1="46950" y1="74242" x2="46950" y2="74242"/>
                        <a14:foregroundMark x1="48276" y1="74242" x2="48276" y2="74242"/>
                        <a14:foregroundMark x1="56499" y1="73864" x2="56499" y2="73864"/>
                        <a14:foregroundMark x1="64191" y1="76515" x2="64191" y2="76515"/>
                        <a14:backgroundMark x1="40053" y1="76515" x2="40053" y2="76515"/>
                        <a14:backgroundMark x1="47215" y1="77652" x2="47215" y2="77652"/>
                        <a14:backgroundMark x1="47480" y1="75379" x2="47480" y2="75379"/>
                        <a14:backgroundMark x1="55172" y1="76515" x2="55172" y2="76515"/>
                        <a14:backgroundMark x1="63395" y1="77652" x2="63395" y2="77652"/>
                        <a14:backgroundMark x1="63130" y1="75379" x2="63130" y2="75379"/>
                        <a14:backgroundMark x1="36605" y1="71212" x2="36605" y2="71212"/>
                        <a14:backgroundMark x1="36605" y1="70833" x2="36605" y2="70833"/>
                        <a14:backgroundMark x1="36605" y1="71212" x2="36605" y2="71212"/>
                        <a14:backgroundMark x1="38462" y1="71591" x2="38462" y2="71591"/>
                        <a14:backgroundMark x1="48806" y1="68561" x2="48806" y2="68561"/>
                        <a14:backgroundMark x1="48541" y1="68561" x2="48541" y2="68561"/>
                        <a14:backgroundMark x1="48541" y1="68939" x2="48541" y2="689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307" y="4191280"/>
            <a:ext cx="1345798" cy="942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66" name="Picture 365">
            <a:extLst>
              <a:ext uri="{FF2B5EF4-FFF2-40B4-BE49-F238E27FC236}">
                <a16:creationId xmlns:a16="http://schemas.microsoft.com/office/drawing/2014/main" id="{19E1679B-1514-4541-AFD3-D2B55D86704A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3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96" b="89063" l="8824" r="93137">
                        <a14:foregroundMark x1="93627" y1="28646" x2="93627" y2="28646"/>
                        <a14:foregroundMark x1="8824" y1="33854" x2="8824" y2="33854"/>
                      </a14:backgroundRemoval>
                    </a14:imgEffect>
                  </a14:imgLayer>
                </a14:imgProps>
              </a:ext>
            </a:extLst>
          </a:blip>
          <a:srcRect l="6769" t="20684" r="5834" b="22220"/>
          <a:stretch/>
        </p:blipFill>
        <p:spPr>
          <a:xfrm>
            <a:off x="6374520" y="4278812"/>
            <a:ext cx="1105900" cy="679992"/>
          </a:xfrm>
          <a:prstGeom prst="rect">
            <a:avLst/>
          </a:prstGeom>
        </p:spPr>
      </p:pic>
      <p:pic>
        <p:nvPicPr>
          <p:cNvPr id="367" name="image2.png" title="Image">
            <a:extLst>
              <a:ext uri="{FF2B5EF4-FFF2-40B4-BE49-F238E27FC236}">
                <a16:creationId xmlns:a16="http://schemas.microsoft.com/office/drawing/2014/main" id="{8E2C1B8F-F9C7-441D-856A-6D6DC7907ADD}"/>
              </a:ext>
            </a:extLst>
          </p:cNvPr>
          <p:cNvPicPr preferRelativeResize="0"/>
          <p:nvPr/>
        </p:nvPicPr>
        <p:blipFill>
          <a:blip r:embed="rId7" cstate="print">
            <a:alphaModFix amt="35000"/>
          </a:blip>
          <a:stretch>
            <a:fillRect/>
          </a:stretch>
        </p:blipFill>
        <p:spPr>
          <a:xfrm>
            <a:off x="814204" y="4191280"/>
            <a:ext cx="577345" cy="942194"/>
          </a:xfrm>
          <a:prstGeom prst="rect">
            <a:avLst/>
          </a:prstGeom>
          <a:noFill/>
        </p:spPr>
      </p:pic>
      <p:pic>
        <p:nvPicPr>
          <p:cNvPr id="368" name="Picture 367">
            <a:extLst>
              <a:ext uri="{FF2B5EF4-FFF2-40B4-BE49-F238E27FC236}">
                <a16:creationId xmlns:a16="http://schemas.microsoft.com/office/drawing/2014/main" id="{CB24AC5F-1344-409D-972A-AF32ED0E2943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35000"/>
          </a:blip>
          <a:stretch>
            <a:fillRect/>
          </a:stretch>
        </p:blipFill>
        <p:spPr>
          <a:xfrm>
            <a:off x="4424863" y="4365951"/>
            <a:ext cx="1105899" cy="592853"/>
          </a:xfrm>
          <a:prstGeom prst="rect">
            <a:avLst/>
          </a:prstGeom>
        </p:spPr>
      </p:pic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0A0F36C-50DA-42E2-972A-5625A050BDB9}"/>
              </a:ext>
            </a:extLst>
          </p:cNvPr>
          <p:cNvCxnSpPr>
            <a:cxnSpLocks/>
          </p:cNvCxnSpPr>
          <p:nvPr/>
        </p:nvCxnSpPr>
        <p:spPr>
          <a:xfrm>
            <a:off x="3753749" y="502878"/>
            <a:ext cx="0" cy="3688402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1C7918A1-CE1E-4CBC-9928-92377995A3BD}"/>
              </a:ext>
            </a:extLst>
          </p:cNvPr>
          <p:cNvCxnSpPr>
            <a:cxnSpLocks/>
          </p:cNvCxnSpPr>
          <p:nvPr/>
        </p:nvCxnSpPr>
        <p:spPr>
          <a:xfrm>
            <a:off x="2764971" y="882178"/>
            <a:ext cx="988778" cy="0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69" name="Straight Connector 368">
            <a:extLst>
              <a:ext uri="{FF2B5EF4-FFF2-40B4-BE49-F238E27FC236}">
                <a16:creationId xmlns:a16="http://schemas.microsoft.com/office/drawing/2014/main" id="{0C4FE871-1751-48EB-8586-9BF3F037E257}"/>
              </a:ext>
            </a:extLst>
          </p:cNvPr>
          <p:cNvCxnSpPr/>
          <p:nvPr/>
        </p:nvCxnSpPr>
        <p:spPr>
          <a:xfrm>
            <a:off x="3753749" y="1461409"/>
            <a:ext cx="1133937" cy="0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70" name="Straight Connector 369">
            <a:extLst>
              <a:ext uri="{FF2B5EF4-FFF2-40B4-BE49-F238E27FC236}">
                <a16:creationId xmlns:a16="http://schemas.microsoft.com/office/drawing/2014/main" id="{EAE842EA-2732-4F2F-8C28-A076A2E4158E}"/>
              </a:ext>
            </a:extLst>
          </p:cNvPr>
          <p:cNvCxnSpPr>
            <a:cxnSpLocks/>
          </p:cNvCxnSpPr>
          <p:nvPr/>
        </p:nvCxnSpPr>
        <p:spPr>
          <a:xfrm>
            <a:off x="2405743" y="2435773"/>
            <a:ext cx="1340039" cy="0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371" name="Straight Connector 370">
            <a:extLst>
              <a:ext uri="{FF2B5EF4-FFF2-40B4-BE49-F238E27FC236}">
                <a16:creationId xmlns:a16="http://schemas.microsoft.com/office/drawing/2014/main" id="{3E4CBBCB-4FD7-4122-946F-6D82DD5C1334}"/>
              </a:ext>
            </a:extLst>
          </p:cNvPr>
          <p:cNvCxnSpPr>
            <a:cxnSpLocks/>
          </p:cNvCxnSpPr>
          <p:nvPr/>
        </p:nvCxnSpPr>
        <p:spPr>
          <a:xfrm>
            <a:off x="3753749" y="2982687"/>
            <a:ext cx="1777013" cy="0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23" name="Google Shape;365;p41">
            <a:extLst>
              <a:ext uri="{FF2B5EF4-FFF2-40B4-BE49-F238E27FC236}">
                <a16:creationId xmlns:a16="http://schemas.microsoft.com/office/drawing/2014/main" id="{4785FD28-7C97-4C50-B5B4-3CD7FA36398D}"/>
              </a:ext>
            </a:extLst>
          </p:cNvPr>
          <p:cNvSpPr txBox="1">
            <a:spLocks/>
          </p:cNvSpPr>
          <p:nvPr/>
        </p:nvSpPr>
        <p:spPr>
          <a:xfrm>
            <a:off x="4745605" y="1185294"/>
            <a:ext cx="2097122" cy="1219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9pPr>
          </a:lstStyle>
          <a:p>
            <a:pPr marL="0" indent="0" algn="ctr">
              <a:buSzPts val="1100"/>
              <a:buFont typeface="Arial"/>
              <a:buNone/>
            </a:pPr>
            <a:r>
              <a:rPr lang="en-US" b="1" dirty="0">
                <a:solidFill>
                  <a:srgbClr val="445D73"/>
                </a:solidFill>
              </a:rPr>
              <a:t>Networking</a:t>
            </a:r>
          </a:p>
          <a:p>
            <a:pPr marL="0" indent="0" algn="ctr">
              <a:buSzPts val="1100"/>
              <a:buFont typeface="Arial"/>
              <a:buNone/>
            </a:pPr>
            <a:r>
              <a:rPr lang="en-US" sz="1100" i="1" dirty="0">
                <a:solidFill>
                  <a:srgbClr val="445D73"/>
                </a:solidFill>
                <a:latin typeface="Catamaran Medium" panose="020B0604020202020204" charset="0"/>
                <a:cs typeface="Catamaran Medium" panose="020B0604020202020204" charset="0"/>
              </a:rPr>
              <a:t>Strengthened alliances across camps and host communities ensure continued dialogue and cooperation</a:t>
            </a:r>
            <a:endParaRPr lang="en-US" sz="1100" b="1" i="1" dirty="0">
              <a:solidFill>
                <a:srgbClr val="445D73"/>
              </a:solidFill>
              <a:latin typeface="Catamaran Medium" panose="020B0604020202020204" charset="0"/>
              <a:cs typeface="Catamaran Medium" panose="020B0604020202020204" charset="0"/>
            </a:endParaRPr>
          </a:p>
        </p:txBody>
      </p:sp>
      <p:sp>
        <p:nvSpPr>
          <p:cNvPr id="24" name="Google Shape;365;p41">
            <a:extLst>
              <a:ext uri="{FF2B5EF4-FFF2-40B4-BE49-F238E27FC236}">
                <a16:creationId xmlns:a16="http://schemas.microsoft.com/office/drawing/2014/main" id="{8BCB96EE-F892-4C86-8751-D2CE338EA748}"/>
              </a:ext>
            </a:extLst>
          </p:cNvPr>
          <p:cNvSpPr txBox="1">
            <a:spLocks/>
          </p:cNvSpPr>
          <p:nvPr/>
        </p:nvSpPr>
        <p:spPr>
          <a:xfrm>
            <a:off x="198944" y="2094192"/>
            <a:ext cx="2097122" cy="121933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9pPr>
          </a:lstStyle>
          <a:p>
            <a:pPr marL="0" indent="0" algn="ctr">
              <a:buSzPts val="1100"/>
              <a:buFont typeface="Arial"/>
              <a:buNone/>
            </a:pPr>
            <a:r>
              <a:rPr lang="en-US" b="1" dirty="0">
                <a:solidFill>
                  <a:srgbClr val="445D73"/>
                </a:solidFill>
              </a:rPr>
              <a:t>Knowledge Sharing</a:t>
            </a:r>
          </a:p>
          <a:p>
            <a:pPr marL="0" indent="0" algn="ctr">
              <a:buSzPts val="1100"/>
              <a:buFont typeface="Arial"/>
              <a:buNone/>
            </a:pPr>
            <a:r>
              <a:rPr lang="en-US" sz="1100" i="1" dirty="0">
                <a:solidFill>
                  <a:srgbClr val="445D73"/>
                </a:solidFill>
                <a:latin typeface="Catamaran Medium" panose="020B0604020202020204" charset="0"/>
                <a:cs typeface="Catamaran Medium" panose="020B0604020202020204" charset="0"/>
              </a:rPr>
              <a:t>Materials (manuals, case studies) and media products will serve as advocacy tools beyond project completion</a:t>
            </a:r>
            <a:endParaRPr lang="en-US" sz="1100" b="1" i="1" dirty="0">
              <a:solidFill>
                <a:srgbClr val="445D73"/>
              </a:solidFill>
              <a:latin typeface="Catamaran Medium" panose="020B0604020202020204" charset="0"/>
              <a:cs typeface="Catamaran Medium" panose="020B0604020202020204" charset="0"/>
            </a:endParaRPr>
          </a:p>
        </p:txBody>
      </p:sp>
      <p:sp>
        <p:nvSpPr>
          <p:cNvPr id="25" name="Google Shape;365;p41">
            <a:extLst>
              <a:ext uri="{FF2B5EF4-FFF2-40B4-BE49-F238E27FC236}">
                <a16:creationId xmlns:a16="http://schemas.microsoft.com/office/drawing/2014/main" id="{91B39A0A-7B15-4DFC-8068-32B4A77580BA}"/>
              </a:ext>
            </a:extLst>
          </p:cNvPr>
          <p:cNvSpPr txBox="1">
            <a:spLocks/>
          </p:cNvSpPr>
          <p:nvPr/>
        </p:nvSpPr>
        <p:spPr>
          <a:xfrm>
            <a:off x="5372910" y="2660318"/>
            <a:ext cx="2587943" cy="1107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9pPr>
          </a:lstStyle>
          <a:p>
            <a:pPr marL="0" indent="0" algn="ctr">
              <a:buSzPts val="1100"/>
              <a:buFont typeface="Arial"/>
              <a:buNone/>
            </a:pPr>
            <a:r>
              <a:rPr lang="en-US" b="1" dirty="0">
                <a:solidFill>
                  <a:srgbClr val="445D73"/>
                </a:solidFill>
              </a:rPr>
              <a:t>Local Governance </a:t>
            </a:r>
          </a:p>
          <a:p>
            <a:pPr marL="0" indent="0" algn="ctr">
              <a:buSzPts val="1100"/>
              <a:buFont typeface="Arial"/>
              <a:buNone/>
            </a:pPr>
            <a:r>
              <a:rPr lang="en-US" sz="1100" i="1" dirty="0">
                <a:solidFill>
                  <a:srgbClr val="445D73"/>
                </a:solidFill>
                <a:latin typeface="Catamaran Medium" panose="020B0604020202020204" charset="0"/>
                <a:cs typeface="Catamaran Medium" panose="020B0604020202020204" charset="0"/>
              </a:rPr>
              <a:t> Engages municipalities and camp authorities to strengthen collaboration with youth-led civil society.</a:t>
            </a:r>
            <a:endParaRPr lang="en-US" sz="1100" b="1" i="1" dirty="0">
              <a:solidFill>
                <a:srgbClr val="445D73"/>
              </a:solidFill>
              <a:latin typeface="Catamaran Medium" panose="020B0604020202020204" charset="0"/>
              <a:cs typeface="Catamaran Medium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709116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45D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332;p38">
            <a:extLst>
              <a:ext uri="{FF2B5EF4-FFF2-40B4-BE49-F238E27FC236}">
                <a16:creationId xmlns:a16="http://schemas.microsoft.com/office/drawing/2014/main" id="{1751DCB1-91B7-46D8-BD3C-069E31F1CFC1}"/>
              </a:ext>
            </a:extLst>
          </p:cNvPr>
          <p:cNvSpPr txBox="1">
            <a:spLocks/>
          </p:cNvSpPr>
          <p:nvPr/>
        </p:nvSpPr>
        <p:spPr>
          <a:xfrm>
            <a:off x="907367" y="334435"/>
            <a:ext cx="1056092" cy="55417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3200" dirty="0">
                <a:solidFill>
                  <a:schemeClr val="bg1"/>
                </a:solidFill>
                <a:latin typeface="Bodoni MT Black" panose="02070A03080606020203" pitchFamily="18" charset="0"/>
              </a:rPr>
              <a:t>01</a:t>
            </a:r>
            <a:endParaRPr lang="en" dirty="0">
              <a:solidFill>
                <a:schemeClr val="bg1"/>
              </a:solidFill>
              <a:latin typeface="Bodoni MT Black" panose="02070A03080606020203" pitchFamily="18" charset="0"/>
            </a:endParaRPr>
          </a:p>
        </p:txBody>
      </p:sp>
      <p:sp>
        <p:nvSpPr>
          <p:cNvPr id="7" name="Google Shape;358;p40">
            <a:extLst>
              <a:ext uri="{FF2B5EF4-FFF2-40B4-BE49-F238E27FC236}">
                <a16:creationId xmlns:a16="http://schemas.microsoft.com/office/drawing/2014/main" id="{CC6A49DF-70D1-4D6A-A4F0-B545B6F21BCB}"/>
              </a:ext>
            </a:extLst>
          </p:cNvPr>
          <p:cNvSpPr txBox="1">
            <a:spLocks/>
          </p:cNvSpPr>
          <p:nvPr/>
        </p:nvSpPr>
        <p:spPr>
          <a:xfrm>
            <a:off x="1068044" y="684142"/>
            <a:ext cx="3762793" cy="4089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18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Overview: Project &amp; Partners</a:t>
            </a:r>
            <a:r>
              <a:rPr lang="en-GB" sz="2000" dirty="0">
                <a:solidFill>
                  <a:schemeClr val="bg1"/>
                </a:solidFill>
              </a:rPr>
              <a:t>	</a:t>
            </a:r>
          </a:p>
        </p:txBody>
      </p:sp>
      <p:sp>
        <p:nvSpPr>
          <p:cNvPr id="8" name="Google Shape;332;p38">
            <a:extLst>
              <a:ext uri="{FF2B5EF4-FFF2-40B4-BE49-F238E27FC236}">
                <a16:creationId xmlns:a16="http://schemas.microsoft.com/office/drawing/2014/main" id="{D7AB3F9E-5362-4808-B3C2-FA77C5CDD7FA}"/>
              </a:ext>
            </a:extLst>
          </p:cNvPr>
          <p:cNvSpPr txBox="1">
            <a:spLocks/>
          </p:cNvSpPr>
          <p:nvPr/>
        </p:nvSpPr>
        <p:spPr>
          <a:xfrm>
            <a:off x="907367" y="1220910"/>
            <a:ext cx="1056092" cy="55417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3200" dirty="0">
                <a:solidFill>
                  <a:schemeClr val="bg1"/>
                </a:solidFill>
                <a:latin typeface="Bodoni MT Black" panose="02070A03080606020203" pitchFamily="18" charset="0"/>
              </a:rPr>
              <a:t>02</a:t>
            </a:r>
            <a:endParaRPr lang="en" dirty="0">
              <a:solidFill>
                <a:schemeClr val="bg1"/>
              </a:solidFill>
              <a:latin typeface="Bodoni MT Black" panose="02070A03080606020203" pitchFamily="18" charset="0"/>
            </a:endParaRPr>
          </a:p>
        </p:txBody>
      </p:sp>
      <p:sp>
        <p:nvSpPr>
          <p:cNvPr id="9" name="Google Shape;358;p40">
            <a:extLst>
              <a:ext uri="{FF2B5EF4-FFF2-40B4-BE49-F238E27FC236}">
                <a16:creationId xmlns:a16="http://schemas.microsoft.com/office/drawing/2014/main" id="{7DF06E0E-2948-4329-AEDE-3C6D6E86C353}"/>
              </a:ext>
            </a:extLst>
          </p:cNvPr>
          <p:cNvSpPr txBox="1">
            <a:spLocks/>
          </p:cNvSpPr>
          <p:nvPr/>
        </p:nvSpPr>
        <p:spPr>
          <a:xfrm>
            <a:off x="1068044" y="1600226"/>
            <a:ext cx="3480570" cy="55417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18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The Challenge</a:t>
            </a:r>
            <a:r>
              <a:rPr lang="en-GB" sz="2000" dirty="0">
                <a:solidFill>
                  <a:schemeClr val="bg1"/>
                </a:solidFill>
              </a:rPr>
              <a:t>	</a:t>
            </a:r>
          </a:p>
        </p:txBody>
      </p:sp>
      <p:sp>
        <p:nvSpPr>
          <p:cNvPr id="12" name="Google Shape;332;p38">
            <a:extLst>
              <a:ext uri="{FF2B5EF4-FFF2-40B4-BE49-F238E27FC236}">
                <a16:creationId xmlns:a16="http://schemas.microsoft.com/office/drawing/2014/main" id="{906339F8-DE66-46FC-8F57-58918C4988D1}"/>
              </a:ext>
            </a:extLst>
          </p:cNvPr>
          <p:cNvSpPr txBox="1">
            <a:spLocks/>
          </p:cNvSpPr>
          <p:nvPr/>
        </p:nvSpPr>
        <p:spPr>
          <a:xfrm>
            <a:off x="907367" y="2107385"/>
            <a:ext cx="1056092" cy="55417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3200" dirty="0">
                <a:solidFill>
                  <a:schemeClr val="bg1"/>
                </a:solidFill>
                <a:latin typeface="Bodoni MT Black" panose="02070A03080606020203" pitchFamily="18" charset="0"/>
              </a:rPr>
              <a:t>03</a:t>
            </a:r>
            <a:endParaRPr lang="en" dirty="0">
              <a:solidFill>
                <a:schemeClr val="bg1"/>
              </a:solidFill>
              <a:latin typeface="Bodoni MT Black" panose="02070A03080606020203" pitchFamily="18" charset="0"/>
            </a:endParaRPr>
          </a:p>
        </p:txBody>
      </p:sp>
      <p:sp>
        <p:nvSpPr>
          <p:cNvPr id="13" name="Google Shape;358;p40">
            <a:extLst>
              <a:ext uri="{FF2B5EF4-FFF2-40B4-BE49-F238E27FC236}">
                <a16:creationId xmlns:a16="http://schemas.microsoft.com/office/drawing/2014/main" id="{EC16C847-ABEC-4126-BCCC-9A6F624E4E5B}"/>
              </a:ext>
            </a:extLst>
          </p:cNvPr>
          <p:cNvSpPr txBox="1">
            <a:spLocks/>
          </p:cNvSpPr>
          <p:nvPr/>
        </p:nvSpPr>
        <p:spPr>
          <a:xfrm>
            <a:off x="1068044" y="2457092"/>
            <a:ext cx="1922705" cy="4089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18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Our Goal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14" name="Google Shape;332;p38">
            <a:extLst>
              <a:ext uri="{FF2B5EF4-FFF2-40B4-BE49-F238E27FC236}">
                <a16:creationId xmlns:a16="http://schemas.microsoft.com/office/drawing/2014/main" id="{8130ECFA-C594-4BE1-8962-B9F3EAA42588}"/>
              </a:ext>
            </a:extLst>
          </p:cNvPr>
          <p:cNvSpPr txBox="1">
            <a:spLocks/>
          </p:cNvSpPr>
          <p:nvPr/>
        </p:nvSpPr>
        <p:spPr>
          <a:xfrm>
            <a:off x="907367" y="2993860"/>
            <a:ext cx="1056092" cy="55417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3200" dirty="0">
                <a:solidFill>
                  <a:schemeClr val="bg1"/>
                </a:solidFill>
                <a:latin typeface="Bodoni MT Black" panose="02070A03080606020203" pitchFamily="18" charset="0"/>
              </a:rPr>
              <a:t>04</a:t>
            </a:r>
            <a:endParaRPr lang="en" dirty="0">
              <a:solidFill>
                <a:schemeClr val="bg1"/>
              </a:solidFill>
              <a:latin typeface="Bodoni MT Black" panose="02070A03080606020203" pitchFamily="18" charset="0"/>
            </a:endParaRPr>
          </a:p>
        </p:txBody>
      </p:sp>
      <p:sp>
        <p:nvSpPr>
          <p:cNvPr id="15" name="Google Shape;358;p40">
            <a:extLst>
              <a:ext uri="{FF2B5EF4-FFF2-40B4-BE49-F238E27FC236}">
                <a16:creationId xmlns:a16="http://schemas.microsoft.com/office/drawing/2014/main" id="{289D9924-3078-4C71-812A-22F6C5525487}"/>
              </a:ext>
            </a:extLst>
          </p:cNvPr>
          <p:cNvSpPr txBox="1">
            <a:spLocks/>
          </p:cNvSpPr>
          <p:nvPr/>
        </p:nvSpPr>
        <p:spPr>
          <a:xfrm>
            <a:off x="1068044" y="3373176"/>
            <a:ext cx="2013016" cy="55417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18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Key Activities</a:t>
            </a:r>
            <a:r>
              <a:rPr lang="en-GB" sz="2000" dirty="0">
                <a:solidFill>
                  <a:schemeClr val="bg1"/>
                </a:solidFill>
              </a:rPr>
              <a:t>	</a:t>
            </a:r>
          </a:p>
        </p:txBody>
      </p:sp>
      <p:sp>
        <p:nvSpPr>
          <p:cNvPr id="16" name="Google Shape;332;p38">
            <a:extLst>
              <a:ext uri="{FF2B5EF4-FFF2-40B4-BE49-F238E27FC236}">
                <a16:creationId xmlns:a16="http://schemas.microsoft.com/office/drawing/2014/main" id="{0F9FA438-0712-4B95-A052-F1C7B6B49A8D}"/>
              </a:ext>
            </a:extLst>
          </p:cNvPr>
          <p:cNvSpPr txBox="1">
            <a:spLocks/>
          </p:cNvSpPr>
          <p:nvPr/>
        </p:nvSpPr>
        <p:spPr>
          <a:xfrm>
            <a:off x="4830837" y="871203"/>
            <a:ext cx="1056092" cy="55417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3200" dirty="0">
                <a:solidFill>
                  <a:schemeClr val="bg1"/>
                </a:solidFill>
                <a:latin typeface="Bodoni MT Black" panose="02070A03080606020203" pitchFamily="18" charset="0"/>
              </a:rPr>
              <a:t>05</a:t>
            </a:r>
            <a:endParaRPr lang="en" dirty="0">
              <a:solidFill>
                <a:schemeClr val="bg1"/>
              </a:solidFill>
              <a:latin typeface="Bodoni MT Black" panose="02070A03080606020203" pitchFamily="18" charset="0"/>
            </a:endParaRPr>
          </a:p>
        </p:txBody>
      </p:sp>
      <p:sp>
        <p:nvSpPr>
          <p:cNvPr id="17" name="Google Shape;358;p40">
            <a:extLst>
              <a:ext uri="{FF2B5EF4-FFF2-40B4-BE49-F238E27FC236}">
                <a16:creationId xmlns:a16="http://schemas.microsoft.com/office/drawing/2014/main" id="{2569128B-7E90-4164-86CB-7FF04A703B5E}"/>
              </a:ext>
            </a:extLst>
          </p:cNvPr>
          <p:cNvSpPr txBox="1">
            <a:spLocks/>
          </p:cNvSpPr>
          <p:nvPr/>
        </p:nvSpPr>
        <p:spPr>
          <a:xfrm>
            <a:off x="4991514" y="1220910"/>
            <a:ext cx="3762793" cy="4089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18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Key Objectives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18" name="Google Shape;332;p38">
            <a:extLst>
              <a:ext uri="{FF2B5EF4-FFF2-40B4-BE49-F238E27FC236}">
                <a16:creationId xmlns:a16="http://schemas.microsoft.com/office/drawing/2014/main" id="{673E2205-D32F-4648-AD09-33C74E730B1F}"/>
              </a:ext>
            </a:extLst>
          </p:cNvPr>
          <p:cNvSpPr txBox="1">
            <a:spLocks/>
          </p:cNvSpPr>
          <p:nvPr/>
        </p:nvSpPr>
        <p:spPr>
          <a:xfrm>
            <a:off x="4830837" y="1757678"/>
            <a:ext cx="1056092" cy="55417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3200" dirty="0">
                <a:solidFill>
                  <a:schemeClr val="bg1"/>
                </a:solidFill>
                <a:latin typeface="Bodoni MT Black" panose="02070A03080606020203" pitchFamily="18" charset="0"/>
              </a:rPr>
              <a:t>06</a:t>
            </a:r>
            <a:endParaRPr lang="en" dirty="0">
              <a:solidFill>
                <a:schemeClr val="bg1"/>
              </a:solidFill>
              <a:latin typeface="Bodoni MT Black" panose="02070A03080606020203" pitchFamily="18" charset="0"/>
            </a:endParaRPr>
          </a:p>
        </p:txBody>
      </p:sp>
      <p:sp>
        <p:nvSpPr>
          <p:cNvPr id="19" name="Google Shape;358;p40">
            <a:extLst>
              <a:ext uri="{FF2B5EF4-FFF2-40B4-BE49-F238E27FC236}">
                <a16:creationId xmlns:a16="http://schemas.microsoft.com/office/drawing/2014/main" id="{CF23DC00-3F46-4B58-B0BB-9AD8E989E4A6}"/>
              </a:ext>
            </a:extLst>
          </p:cNvPr>
          <p:cNvSpPr txBox="1">
            <a:spLocks/>
          </p:cNvSpPr>
          <p:nvPr/>
        </p:nvSpPr>
        <p:spPr>
          <a:xfrm>
            <a:off x="4991514" y="2136994"/>
            <a:ext cx="3480570" cy="55417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18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Expected Impact</a:t>
            </a:r>
            <a:r>
              <a:rPr lang="en-GB" sz="2000" dirty="0">
                <a:solidFill>
                  <a:schemeClr val="bg1"/>
                </a:solidFill>
              </a:rPr>
              <a:t>	</a:t>
            </a:r>
          </a:p>
        </p:txBody>
      </p:sp>
      <p:sp>
        <p:nvSpPr>
          <p:cNvPr id="20" name="Google Shape;332;p38">
            <a:extLst>
              <a:ext uri="{FF2B5EF4-FFF2-40B4-BE49-F238E27FC236}">
                <a16:creationId xmlns:a16="http://schemas.microsoft.com/office/drawing/2014/main" id="{12F9E584-2319-4035-A14C-2E1BDBEE274E}"/>
              </a:ext>
            </a:extLst>
          </p:cNvPr>
          <p:cNvSpPr txBox="1">
            <a:spLocks/>
          </p:cNvSpPr>
          <p:nvPr/>
        </p:nvSpPr>
        <p:spPr>
          <a:xfrm>
            <a:off x="4830837" y="2644153"/>
            <a:ext cx="1056092" cy="55417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3200" dirty="0">
                <a:solidFill>
                  <a:schemeClr val="bg1"/>
                </a:solidFill>
                <a:latin typeface="Bodoni MT Black" panose="02070A03080606020203" pitchFamily="18" charset="0"/>
              </a:rPr>
              <a:t>07</a:t>
            </a:r>
            <a:endParaRPr lang="en" dirty="0">
              <a:solidFill>
                <a:schemeClr val="bg1"/>
              </a:solidFill>
              <a:latin typeface="Bodoni MT Black" panose="02070A03080606020203" pitchFamily="18" charset="0"/>
            </a:endParaRPr>
          </a:p>
        </p:txBody>
      </p:sp>
      <p:sp>
        <p:nvSpPr>
          <p:cNvPr id="21" name="Google Shape;358;p40">
            <a:extLst>
              <a:ext uri="{FF2B5EF4-FFF2-40B4-BE49-F238E27FC236}">
                <a16:creationId xmlns:a16="http://schemas.microsoft.com/office/drawing/2014/main" id="{8D64AB63-4C0A-4CCE-95E5-654C0A72CE1D}"/>
              </a:ext>
            </a:extLst>
          </p:cNvPr>
          <p:cNvSpPr txBox="1">
            <a:spLocks/>
          </p:cNvSpPr>
          <p:nvPr/>
        </p:nvSpPr>
        <p:spPr>
          <a:xfrm>
            <a:off x="4991514" y="2993860"/>
            <a:ext cx="3194543" cy="4089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18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Lasting Impact and partnership</a:t>
            </a:r>
            <a:endParaRPr lang="en-GB" sz="2000" dirty="0">
              <a:solidFill>
                <a:schemeClr val="bg1"/>
              </a:solidFill>
            </a:endParaRP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CAE2DA75-68CB-4DCA-A854-37E6C88E1F42}"/>
              </a:ext>
            </a:extLst>
          </p:cNvPr>
          <p:cNvSpPr/>
          <p:nvPr/>
        </p:nvSpPr>
        <p:spPr>
          <a:xfrm rot="5400000">
            <a:off x="4100901" y="96752"/>
            <a:ext cx="942194" cy="914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24" name="Picture 3" descr="Logo&#10;&#10;Description automatically generated">
            <a:extLst>
              <a:ext uri="{FF2B5EF4-FFF2-40B4-BE49-F238E27FC236}">
                <a16:creationId xmlns:a16="http://schemas.microsoft.com/office/drawing/2014/main" id="{067ECF45-C055-456A-B555-7F1E135B0B2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54111" y1="44697" x2="54111" y2="44697"/>
                        <a14:foregroundMark x1="36870" y1="74242" x2="36870" y2="74242"/>
                        <a14:foregroundMark x1="46950" y1="74242" x2="46950" y2="74242"/>
                        <a14:foregroundMark x1="48276" y1="74242" x2="48276" y2="74242"/>
                        <a14:foregroundMark x1="56499" y1="73864" x2="56499" y2="73864"/>
                        <a14:foregroundMark x1="64191" y1="76515" x2="64191" y2="76515"/>
                        <a14:backgroundMark x1="40053" y1="76515" x2="40053" y2="76515"/>
                        <a14:backgroundMark x1="47215" y1="77652" x2="47215" y2="77652"/>
                        <a14:backgroundMark x1="47480" y1="75379" x2="47480" y2="75379"/>
                        <a14:backgroundMark x1="55172" y1="76515" x2="55172" y2="76515"/>
                        <a14:backgroundMark x1="63395" y1="77652" x2="63395" y2="77652"/>
                        <a14:backgroundMark x1="63130" y1="75379" x2="63130" y2="75379"/>
                        <a14:backgroundMark x1="36605" y1="71212" x2="36605" y2="71212"/>
                        <a14:backgroundMark x1="36605" y1="70833" x2="36605" y2="70833"/>
                        <a14:backgroundMark x1="36605" y1="71212" x2="36605" y2="71212"/>
                        <a14:backgroundMark x1="38462" y1="71591" x2="38462" y2="71591"/>
                        <a14:backgroundMark x1="48806" y1="68561" x2="48806" y2="68561"/>
                        <a14:backgroundMark x1="48541" y1="68561" x2="48541" y2="68561"/>
                        <a14:backgroundMark x1="48541" y1="68939" x2="48541" y2="689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417" y="4236175"/>
            <a:ext cx="1345798" cy="942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F0F03636-CA22-4978-B2C4-6FE6AA7EE01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3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6" b="89063" l="8824" r="93137">
                        <a14:foregroundMark x1="93627" y1="28646" x2="93627" y2="28646"/>
                        <a14:foregroundMark x1="8824" y1="33854" x2="8824" y2="33854"/>
                      </a14:backgroundRemoval>
                    </a14:imgEffect>
                  </a14:imgLayer>
                </a14:imgProps>
              </a:ext>
            </a:extLst>
          </a:blip>
          <a:srcRect l="6769" t="20684" r="5834" b="22220"/>
          <a:stretch/>
        </p:blipFill>
        <p:spPr>
          <a:xfrm>
            <a:off x="7301630" y="4323707"/>
            <a:ext cx="1105900" cy="679992"/>
          </a:xfrm>
          <a:prstGeom prst="rect">
            <a:avLst/>
          </a:prstGeom>
        </p:spPr>
      </p:pic>
      <p:pic>
        <p:nvPicPr>
          <p:cNvPr id="26" name="image2.png" title="Image">
            <a:extLst>
              <a:ext uri="{FF2B5EF4-FFF2-40B4-BE49-F238E27FC236}">
                <a16:creationId xmlns:a16="http://schemas.microsoft.com/office/drawing/2014/main" id="{96230CC6-5C70-477E-A4E5-132D435A3C1B}"/>
              </a:ext>
            </a:extLst>
          </p:cNvPr>
          <p:cNvPicPr preferRelativeResize="0"/>
          <p:nvPr/>
        </p:nvPicPr>
        <p:blipFill>
          <a:blip r:embed="rId6" cstate="print">
            <a:alphaModFix amt="35000"/>
          </a:blip>
          <a:stretch>
            <a:fillRect/>
          </a:stretch>
        </p:blipFill>
        <p:spPr>
          <a:xfrm>
            <a:off x="1741314" y="4236175"/>
            <a:ext cx="577345" cy="942194"/>
          </a:xfrm>
          <a:prstGeom prst="rect">
            <a:avLst/>
          </a:prstGeom>
          <a:noFill/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D33F1B59-2E55-4A61-A4C3-F70787F77803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35000"/>
          </a:blip>
          <a:stretch>
            <a:fillRect/>
          </a:stretch>
        </p:blipFill>
        <p:spPr>
          <a:xfrm>
            <a:off x="5351973" y="4410846"/>
            <a:ext cx="1105899" cy="592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287836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445D7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Google Shape;332;p38">
            <a:extLst>
              <a:ext uri="{FF2B5EF4-FFF2-40B4-BE49-F238E27FC236}">
                <a16:creationId xmlns:a16="http://schemas.microsoft.com/office/drawing/2014/main" id="{CA1985DE-15F1-44D7-9C09-2A30D6497FD4}"/>
              </a:ext>
            </a:extLst>
          </p:cNvPr>
          <p:cNvSpPr txBox="1">
            <a:spLocks/>
          </p:cNvSpPr>
          <p:nvPr/>
        </p:nvSpPr>
        <p:spPr>
          <a:xfrm>
            <a:off x="1581884" y="1569863"/>
            <a:ext cx="5852662" cy="786794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algn="ctr"/>
            <a:r>
              <a:rPr lang="en" sz="3200" dirty="0">
                <a:solidFill>
                  <a:schemeClr val="bg1"/>
                </a:solidFill>
                <a:latin typeface="Bodoni MT Black" panose="02070A03080606020203" pitchFamily="18" charset="0"/>
              </a:rPr>
              <a:t>End of Presentation</a:t>
            </a:r>
            <a:endParaRPr lang="en" dirty="0">
              <a:solidFill>
                <a:schemeClr val="bg1"/>
              </a:solidFill>
              <a:latin typeface="Bodoni MT Black" panose="02070A03080606020203" pitchFamily="18" charset="0"/>
            </a:endParaRPr>
          </a:p>
        </p:txBody>
      </p:sp>
      <p:sp>
        <p:nvSpPr>
          <p:cNvPr id="3" name="Google Shape;358;p40">
            <a:extLst>
              <a:ext uri="{FF2B5EF4-FFF2-40B4-BE49-F238E27FC236}">
                <a16:creationId xmlns:a16="http://schemas.microsoft.com/office/drawing/2014/main" id="{DA57F38B-2904-45D2-95CE-42171B54CE98}"/>
              </a:ext>
            </a:extLst>
          </p:cNvPr>
          <p:cNvSpPr txBox="1">
            <a:spLocks/>
          </p:cNvSpPr>
          <p:nvPr/>
        </p:nvSpPr>
        <p:spPr>
          <a:xfrm>
            <a:off x="3575710" y="2315836"/>
            <a:ext cx="1518805" cy="408925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defRPr sz="14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r>
              <a:rPr lang="en-GB" sz="1800" dirty="0">
                <a:solidFill>
                  <a:schemeClr val="bg1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Thank You!</a:t>
            </a:r>
            <a:r>
              <a:rPr lang="en-GB" sz="2000" dirty="0">
                <a:solidFill>
                  <a:schemeClr val="bg1"/>
                </a:solidFill>
              </a:rPr>
              <a:t>	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D5C398E6-CFB7-4C4C-ADD4-152E191BFA7F}"/>
              </a:ext>
            </a:extLst>
          </p:cNvPr>
          <p:cNvSpPr/>
          <p:nvPr/>
        </p:nvSpPr>
        <p:spPr>
          <a:xfrm rot="5400000">
            <a:off x="4100901" y="96752"/>
            <a:ext cx="942194" cy="9144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7" name="Picture 3" descr="Logo&#10;&#10;Description automatically generated">
            <a:extLst>
              <a:ext uri="{FF2B5EF4-FFF2-40B4-BE49-F238E27FC236}">
                <a16:creationId xmlns:a16="http://schemas.microsoft.com/office/drawing/2014/main" id="{339CD37A-BA30-42F6-B0E0-3E5C86EC3F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54111" y1="44697" x2="54111" y2="44697"/>
                        <a14:foregroundMark x1="36870" y1="74242" x2="36870" y2="74242"/>
                        <a14:foregroundMark x1="46950" y1="74242" x2="46950" y2="74242"/>
                        <a14:foregroundMark x1="48276" y1="74242" x2="48276" y2="74242"/>
                        <a14:foregroundMark x1="56499" y1="73864" x2="56499" y2="73864"/>
                        <a14:foregroundMark x1="64191" y1="76515" x2="64191" y2="76515"/>
                        <a14:backgroundMark x1="40053" y1="76515" x2="40053" y2="76515"/>
                        <a14:backgroundMark x1="47215" y1="77652" x2="47215" y2="77652"/>
                        <a14:backgroundMark x1="47480" y1="75379" x2="47480" y2="75379"/>
                        <a14:backgroundMark x1="55172" y1="76515" x2="55172" y2="76515"/>
                        <a14:backgroundMark x1="63395" y1="77652" x2="63395" y2="77652"/>
                        <a14:backgroundMark x1="63130" y1="75379" x2="63130" y2="75379"/>
                        <a14:backgroundMark x1="36605" y1="71212" x2="36605" y2="71212"/>
                        <a14:backgroundMark x1="36605" y1="70833" x2="36605" y2="70833"/>
                        <a14:backgroundMark x1="36605" y1="71212" x2="36605" y2="71212"/>
                        <a14:backgroundMark x1="38462" y1="71591" x2="38462" y2="71591"/>
                        <a14:backgroundMark x1="48806" y1="68561" x2="48806" y2="68561"/>
                        <a14:backgroundMark x1="48541" y1="68561" x2="48541" y2="68561"/>
                        <a14:backgroundMark x1="48541" y1="68939" x2="48541" y2="689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62417" y="4236175"/>
            <a:ext cx="1345798" cy="942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24738EE-9B27-4909-9C5C-E81EF431037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3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6" b="89063" l="8824" r="93137">
                        <a14:foregroundMark x1="93627" y1="28646" x2="93627" y2="28646"/>
                        <a14:foregroundMark x1="8824" y1="33854" x2="8824" y2="33854"/>
                      </a14:backgroundRemoval>
                    </a14:imgEffect>
                  </a14:imgLayer>
                </a14:imgProps>
              </a:ext>
            </a:extLst>
          </a:blip>
          <a:srcRect l="6769" t="20684" r="5834" b="22220"/>
          <a:stretch/>
        </p:blipFill>
        <p:spPr>
          <a:xfrm>
            <a:off x="7301630" y="4323707"/>
            <a:ext cx="1105900" cy="679992"/>
          </a:xfrm>
          <a:prstGeom prst="rect">
            <a:avLst/>
          </a:prstGeom>
        </p:spPr>
      </p:pic>
      <p:pic>
        <p:nvPicPr>
          <p:cNvPr id="19" name="image2.png" title="Image">
            <a:extLst>
              <a:ext uri="{FF2B5EF4-FFF2-40B4-BE49-F238E27FC236}">
                <a16:creationId xmlns:a16="http://schemas.microsoft.com/office/drawing/2014/main" id="{366D85D4-B6A9-4A08-A6C1-E74217FEDA4E}"/>
              </a:ext>
            </a:extLst>
          </p:cNvPr>
          <p:cNvPicPr preferRelativeResize="0"/>
          <p:nvPr/>
        </p:nvPicPr>
        <p:blipFill>
          <a:blip r:embed="rId6" cstate="print">
            <a:alphaModFix amt="35000"/>
          </a:blip>
          <a:stretch>
            <a:fillRect/>
          </a:stretch>
        </p:blipFill>
        <p:spPr>
          <a:xfrm>
            <a:off x="1741314" y="4236175"/>
            <a:ext cx="577345" cy="942194"/>
          </a:xfrm>
          <a:prstGeom prst="rect">
            <a:avLst/>
          </a:prstGeom>
          <a:noFill/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D015884-0C06-42FF-8023-64568C84A23D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35000"/>
          </a:blip>
          <a:stretch>
            <a:fillRect/>
          </a:stretch>
        </p:blipFill>
        <p:spPr>
          <a:xfrm>
            <a:off x="5351973" y="4410846"/>
            <a:ext cx="1105899" cy="592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06171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39"/>
          <p:cNvSpPr txBox="1">
            <a:spLocks noGrp="1"/>
          </p:cNvSpPr>
          <p:nvPr>
            <p:ph type="title"/>
          </p:nvPr>
        </p:nvSpPr>
        <p:spPr>
          <a:xfrm>
            <a:off x="753748" y="1803111"/>
            <a:ext cx="3949800" cy="149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dirty="0">
                <a:solidFill>
                  <a:srgbClr val="445D73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Overview: Project &amp; Partners</a:t>
            </a:r>
            <a:endParaRPr lang="en-GB" sz="3200" dirty="0">
              <a:solidFill>
                <a:srgbClr val="445D73"/>
              </a:solidFill>
            </a:endParaRPr>
          </a:p>
        </p:txBody>
      </p:sp>
      <p:sp>
        <p:nvSpPr>
          <p:cNvPr id="348" name="Google Shape;348;p39"/>
          <p:cNvSpPr txBox="1">
            <a:spLocks noGrp="1"/>
          </p:cNvSpPr>
          <p:nvPr>
            <p:ph type="title" idx="3"/>
          </p:nvPr>
        </p:nvSpPr>
        <p:spPr>
          <a:xfrm>
            <a:off x="713225" y="1079350"/>
            <a:ext cx="1281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445D73"/>
                </a:solidFill>
                <a:latin typeface="Bodoni MT Black" panose="02070A03080606020203" pitchFamily="18" charset="0"/>
              </a:rPr>
              <a:t>01</a:t>
            </a:r>
            <a:endParaRPr dirty="0">
              <a:solidFill>
                <a:srgbClr val="445D73"/>
              </a:solidFill>
              <a:latin typeface="Bodoni MT Black" panose="02070A03080606020203" pitchFamily="18" charset="0"/>
            </a:endParaRPr>
          </a:p>
        </p:txBody>
      </p:sp>
      <p:sp>
        <p:nvSpPr>
          <p:cNvPr id="351" name="Google Shape;351;p39"/>
          <p:cNvSpPr/>
          <p:nvPr/>
        </p:nvSpPr>
        <p:spPr>
          <a:xfrm>
            <a:off x="669298" y="3398641"/>
            <a:ext cx="4118700" cy="236400"/>
          </a:xfrm>
          <a:prstGeom prst="rect">
            <a:avLst/>
          </a:pr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38" name="Picture 3" descr="Logo&#10;&#10;Description automatically generated">
            <a:extLst>
              <a:ext uri="{FF2B5EF4-FFF2-40B4-BE49-F238E27FC236}">
                <a16:creationId xmlns:a16="http://schemas.microsoft.com/office/drawing/2014/main" id="{C6EDF0AB-B1E3-47E2-8B5D-3689B96204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4111" y1="44697" x2="54111" y2="44697"/>
                        <a14:foregroundMark x1="36870" y1="74242" x2="36870" y2="74242"/>
                        <a14:foregroundMark x1="46950" y1="74242" x2="46950" y2="74242"/>
                        <a14:foregroundMark x1="48276" y1="74242" x2="48276" y2="74242"/>
                        <a14:foregroundMark x1="56499" y1="73864" x2="56499" y2="73864"/>
                        <a14:foregroundMark x1="64191" y1="76515" x2="64191" y2="76515"/>
                        <a14:backgroundMark x1="40053" y1="76515" x2="40053" y2="76515"/>
                        <a14:backgroundMark x1="47215" y1="77652" x2="47215" y2="77652"/>
                        <a14:backgroundMark x1="47480" y1="75379" x2="47480" y2="75379"/>
                        <a14:backgroundMark x1="55172" y1="76515" x2="55172" y2="76515"/>
                        <a14:backgroundMark x1="63395" y1="77652" x2="63395" y2="77652"/>
                        <a14:backgroundMark x1="63130" y1="75379" x2="63130" y2="75379"/>
                        <a14:backgroundMark x1="36605" y1="71212" x2="36605" y2="71212"/>
                        <a14:backgroundMark x1="36605" y1="70833" x2="36605" y2="70833"/>
                        <a14:backgroundMark x1="36605" y1="71212" x2="36605" y2="71212"/>
                        <a14:backgroundMark x1="38462" y1="71591" x2="38462" y2="71591"/>
                        <a14:backgroundMark x1="48806" y1="68561" x2="48806" y2="68561"/>
                        <a14:backgroundMark x1="48541" y1="68561" x2="48541" y2="68561"/>
                        <a14:backgroundMark x1="48541" y1="68939" x2="48541" y2="689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307" y="4191280"/>
            <a:ext cx="1345798" cy="942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12984958-132A-4B87-8728-5C7C863539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3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96" b="89063" l="8824" r="93137">
                        <a14:foregroundMark x1="93627" y1="28646" x2="93627" y2="28646"/>
                        <a14:foregroundMark x1="8824" y1="33854" x2="8824" y2="33854"/>
                      </a14:backgroundRemoval>
                    </a14:imgEffect>
                  </a14:imgLayer>
                </a14:imgProps>
              </a:ext>
            </a:extLst>
          </a:blip>
          <a:srcRect l="6769" t="20684" r="5834" b="22220"/>
          <a:stretch/>
        </p:blipFill>
        <p:spPr>
          <a:xfrm>
            <a:off x="6374520" y="4278812"/>
            <a:ext cx="1105900" cy="679992"/>
          </a:xfrm>
          <a:prstGeom prst="rect">
            <a:avLst/>
          </a:prstGeom>
        </p:spPr>
      </p:pic>
      <p:pic>
        <p:nvPicPr>
          <p:cNvPr id="40" name="image2.png" title="Image">
            <a:extLst>
              <a:ext uri="{FF2B5EF4-FFF2-40B4-BE49-F238E27FC236}">
                <a16:creationId xmlns:a16="http://schemas.microsoft.com/office/drawing/2014/main" id="{2FC89697-0574-468B-B36C-059E1A2ABF01}"/>
              </a:ext>
            </a:extLst>
          </p:cNvPr>
          <p:cNvPicPr preferRelativeResize="0"/>
          <p:nvPr/>
        </p:nvPicPr>
        <p:blipFill>
          <a:blip r:embed="rId7" cstate="print">
            <a:alphaModFix amt="35000"/>
          </a:blip>
          <a:stretch>
            <a:fillRect/>
          </a:stretch>
        </p:blipFill>
        <p:spPr>
          <a:xfrm>
            <a:off x="814204" y="4191280"/>
            <a:ext cx="577345" cy="942194"/>
          </a:xfrm>
          <a:prstGeom prst="rect">
            <a:avLst/>
          </a:prstGeom>
          <a:noFill/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82C9FA23-8AD4-40C9-9A50-54885E1D978E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35000"/>
          </a:blip>
          <a:stretch>
            <a:fillRect/>
          </a:stretch>
        </p:blipFill>
        <p:spPr>
          <a:xfrm>
            <a:off x="4424863" y="4365951"/>
            <a:ext cx="1105899" cy="592853"/>
          </a:xfrm>
          <a:prstGeom prst="rect">
            <a:avLst/>
          </a:prstGeom>
        </p:spPr>
      </p:pic>
      <p:grpSp>
        <p:nvGrpSpPr>
          <p:cNvPr id="42" name="Google Shape;1150;p74">
            <a:extLst>
              <a:ext uri="{FF2B5EF4-FFF2-40B4-BE49-F238E27FC236}">
                <a16:creationId xmlns:a16="http://schemas.microsoft.com/office/drawing/2014/main" id="{6CE79C96-092C-4959-96E1-ECC8231454C4}"/>
              </a:ext>
            </a:extLst>
          </p:cNvPr>
          <p:cNvGrpSpPr/>
          <p:nvPr/>
        </p:nvGrpSpPr>
        <p:grpSpPr>
          <a:xfrm>
            <a:off x="5530762" y="1467545"/>
            <a:ext cx="1949658" cy="1826866"/>
            <a:chOff x="6039282" y="1042577"/>
            <a:chExt cx="734315" cy="731929"/>
          </a:xfrm>
        </p:grpSpPr>
        <p:sp>
          <p:nvSpPr>
            <p:cNvPr id="43" name="Google Shape;1151;p74">
              <a:extLst>
                <a:ext uri="{FF2B5EF4-FFF2-40B4-BE49-F238E27FC236}">
                  <a16:creationId xmlns:a16="http://schemas.microsoft.com/office/drawing/2014/main" id="{0B357805-CD80-4924-8407-551DD31AE9FD}"/>
                </a:ext>
              </a:extLst>
            </p:cNvPr>
            <p:cNvSpPr/>
            <p:nvPr/>
          </p:nvSpPr>
          <p:spPr>
            <a:xfrm>
              <a:off x="6045348" y="1300071"/>
              <a:ext cx="131951" cy="65352"/>
            </a:xfrm>
            <a:custGeom>
              <a:avLst/>
              <a:gdLst/>
              <a:ahLst/>
              <a:cxnLst/>
              <a:rect l="l" t="t" r="r" b="b"/>
              <a:pathLst>
                <a:path w="1414" h="701" extrusionOk="0">
                  <a:moveTo>
                    <a:pt x="108" y="0"/>
                  </a:moveTo>
                  <a:lnTo>
                    <a:pt x="51" y="224"/>
                  </a:lnTo>
                  <a:cubicBezTo>
                    <a:pt x="29" y="303"/>
                    <a:pt x="7" y="375"/>
                    <a:pt x="0" y="455"/>
                  </a:cubicBezTo>
                  <a:lnTo>
                    <a:pt x="1342" y="700"/>
                  </a:lnTo>
                  <a:cubicBezTo>
                    <a:pt x="1349" y="650"/>
                    <a:pt x="1363" y="599"/>
                    <a:pt x="1378" y="549"/>
                  </a:cubicBezTo>
                  <a:lnTo>
                    <a:pt x="1414" y="397"/>
                  </a:lnTo>
                  <a:lnTo>
                    <a:pt x="108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4" name="Google Shape;1152;p74">
              <a:extLst>
                <a:ext uri="{FF2B5EF4-FFF2-40B4-BE49-F238E27FC236}">
                  <a16:creationId xmlns:a16="http://schemas.microsoft.com/office/drawing/2014/main" id="{26A49FC0-EDAD-48B2-BD87-1196B565CFAB}"/>
                </a:ext>
              </a:extLst>
            </p:cNvPr>
            <p:cNvSpPr/>
            <p:nvPr/>
          </p:nvSpPr>
          <p:spPr>
            <a:xfrm>
              <a:off x="6080342" y="1201250"/>
              <a:ext cx="127938" cy="96863"/>
            </a:xfrm>
            <a:custGeom>
              <a:avLst/>
              <a:gdLst/>
              <a:ahLst/>
              <a:cxnLst/>
              <a:rect l="l" t="t" r="r" b="b"/>
              <a:pathLst>
                <a:path w="1371" h="1039" extrusionOk="0">
                  <a:moveTo>
                    <a:pt x="245" y="0"/>
                  </a:moveTo>
                  <a:cubicBezTo>
                    <a:pt x="159" y="137"/>
                    <a:pt x="72" y="267"/>
                    <a:pt x="0" y="404"/>
                  </a:cubicBezTo>
                  <a:lnTo>
                    <a:pt x="1219" y="1039"/>
                  </a:lnTo>
                  <a:cubicBezTo>
                    <a:pt x="1262" y="945"/>
                    <a:pt x="1320" y="866"/>
                    <a:pt x="1371" y="772"/>
                  </a:cubicBezTo>
                  <a:lnTo>
                    <a:pt x="245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5" name="Google Shape;1153;p74">
              <a:extLst>
                <a:ext uri="{FF2B5EF4-FFF2-40B4-BE49-F238E27FC236}">
                  <a16:creationId xmlns:a16="http://schemas.microsoft.com/office/drawing/2014/main" id="{11BD0F06-6D5A-4C21-822E-F33CB95EB540}"/>
                </a:ext>
              </a:extLst>
            </p:cNvPr>
            <p:cNvSpPr/>
            <p:nvPr/>
          </p:nvSpPr>
          <p:spPr>
            <a:xfrm>
              <a:off x="6144918" y="1121167"/>
              <a:ext cx="112541" cy="119145"/>
            </a:xfrm>
            <a:custGeom>
              <a:avLst/>
              <a:gdLst/>
              <a:ahLst/>
              <a:cxnLst/>
              <a:rect l="l" t="t" r="r" b="b"/>
              <a:pathLst>
                <a:path w="1206" h="1278" extrusionOk="0">
                  <a:moveTo>
                    <a:pt x="347" y="1"/>
                  </a:moveTo>
                  <a:cubicBezTo>
                    <a:pt x="224" y="95"/>
                    <a:pt x="116" y="210"/>
                    <a:pt x="1" y="318"/>
                  </a:cubicBezTo>
                  <a:lnTo>
                    <a:pt x="974" y="1278"/>
                  </a:lnTo>
                  <a:cubicBezTo>
                    <a:pt x="1046" y="1205"/>
                    <a:pt x="1126" y="1133"/>
                    <a:pt x="1205" y="1068"/>
                  </a:cubicBezTo>
                  <a:lnTo>
                    <a:pt x="347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6" name="Google Shape;1154;p74">
              <a:extLst>
                <a:ext uri="{FF2B5EF4-FFF2-40B4-BE49-F238E27FC236}">
                  <a16:creationId xmlns:a16="http://schemas.microsoft.com/office/drawing/2014/main" id="{6178B51C-7398-4069-8B0C-962B1A0DDCD6}"/>
                </a:ext>
              </a:extLst>
            </p:cNvPr>
            <p:cNvSpPr/>
            <p:nvPr/>
          </p:nvSpPr>
          <p:spPr>
            <a:xfrm>
              <a:off x="6232449" y="1066723"/>
              <a:ext cx="86879" cy="130518"/>
            </a:xfrm>
            <a:custGeom>
              <a:avLst/>
              <a:gdLst/>
              <a:ahLst/>
              <a:cxnLst/>
              <a:rect l="l" t="t" r="r" b="b"/>
              <a:pathLst>
                <a:path w="931" h="1400" extrusionOk="0">
                  <a:moveTo>
                    <a:pt x="426" y="1"/>
                  </a:moveTo>
                  <a:cubicBezTo>
                    <a:pt x="354" y="22"/>
                    <a:pt x="282" y="58"/>
                    <a:pt x="209" y="94"/>
                  </a:cubicBezTo>
                  <a:lnTo>
                    <a:pt x="0" y="195"/>
                  </a:lnTo>
                  <a:lnTo>
                    <a:pt x="649" y="1400"/>
                  </a:lnTo>
                  <a:lnTo>
                    <a:pt x="786" y="1335"/>
                  </a:lnTo>
                  <a:cubicBezTo>
                    <a:pt x="830" y="1306"/>
                    <a:pt x="880" y="1285"/>
                    <a:pt x="931" y="1270"/>
                  </a:cubicBezTo>
                  <a:lnTo>
                    <a:pt x="426" y="1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7" name="Google Shape;1155;p74">
              <a:extLst>
                <a:ext uri="{FF2B5EF4-FFF2-40B4-BE49-F238E27FC236}">
                  <a16:creationId xmlns:a16="http://schemas.microsoft.com/office/drawing/2014/main" id="{CC029CFA-B393-4DB5-A931-2AC48807687A}"/>
                </a:ext>
              </a:extLst>
            </p:cNvPr>
            <p:cNvSpPr/>
            <p:nvPr/>
          </p:nvSpPr>
          <p:spPr>
            <a:xfrm>
              <a:off x="6335379" y="1042577"/>
              <a:ext cx="53284" cy="130518"/>
            </a:xfrm>
            <a:custGeom>
              <a:avLst/>
              <a:gdLst/>
              <a:ahLst/>
              <a:cxnLst/>
              <a:rect l="l" t="t" r="r" b="b"/>
              <a:pathLst>
                <a:path w="571" h="1400" extrusionOk="0">
                  <a:moveTo>
                    <a:pt x="470" y="0"/>
                  </a:moveTo>
                  <a:cubicBezTo>
                    <a:pt x="390" y="0"/>
                    <a:pt x="311" y="7"/>
                    <a:pt x="239" y="22"/>
                  </a:cubicBezTo>
                  <a:lnTo>
                    <a:pt x="1" y="58"/>
                  </a:lnTo>
                  <a:lnTo>
                    <a:pt x="268" y="1399"/>
                  </a:lnTo>
                  <a:lnTo>
                    <a:pt x="419" y="1378"/>
                  </a:lnTo>
                  <a:cubicBezTo>
                    <a:pt x="470" y="1370"/>
                    <a:pt x="520" y="1363"/>
                    <a:pt x="571" y="1363"/>
                  </a:cubicBezTo>
                  <a:lnTo>
                    <a:pt x="470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8" name="Google Shape;1156;p74">
              <a:extLst>
                <a:ext uri="{FF2B5EF4-FFF2-40B4-BE49-F238E27FC236}">
                  <a16:creationId xmlns:a16="http://schemas.microsoft.com/office/drawing/2014/main" id="{58CA9443-92A2-48D0-BE9A-7D15407BC094}"/>
                </a:ext>
              </a:extLst>
            </p:cNvPr>
            <p:cNvSpPr/>
            <p:nvPr/>
          </p:nvSpPr>
          <p:spPr>
            <a:xfrm>
              <a:off x="6431682" y="1043229"/>
              <a:ext cx="56550" cy="131824"/>
            </a:xfrm>
            <a:custGeom>
              <a:avLst/>
              <a:gdLst/>
              <a:ahLst/>
              <a:cxnLst/>
              <a:rect l="l" t="t" r="r" b="b"/>
              <a:pathLst>
                <a:path w="606" h="1414" extrusionOk="0">
                  <a:moveTo>
                    <a:pt x="144" y="0"/>
                  </a:moveTo>
                  <a:lnTo>
                    <a:pt x="0" y="1356"/>
                  </a:lnTo>
                  <a:cubicBezTo>
                    <a:pt x="101" y="1378"/>
                    <a:pt x="202" y="1385"/>
                    <a:pt x="303" y="1414"/>
                  </a:cubicBezTo>
                  <a:lnTo>
                    <a:pt x="606" y="80"/>
                  </a:lnTo>
                  <a:cubicBezTo>
                    <a:pt x="454" y="36"/>
                    <a:pt x="296" y="22"/>
                    <a:pt x="144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49" name="Google Shape;1157;p74">
              <a:extLst>
                <a:ext uri="{FF2B5EF4-FFF2-40B4-BE49-F238E27FC236}">
                  <a16:creationId xmlns:a16="http://schemas.microsoft.com/office/drawing/2014/main" id="{5375F76D-F07A-479E-A2A0-8E9633799E70}"/>
                </a:ext>
              </a:extLst>
            </p:cNvPr>
            <p:cNvSpPr/>
            <p:nvPr/>
          </p:nvSpPr>
          <p:spPr>
            <a:xfrm>
              <a:off x="6500924" y="1070731"/>
              <a:ext cx="89678" cy="130612"/>
            </a:xfrm>
            <a:custGeom>
              <a:avLst/>
              <a:gdLst/>
              <a:ahLst/>
              <a:cxnLst/>
              <a:rect l="l" t="t" r="r" b="b"/>
              <a:pathLst>
                <a:path w="961" h="1401" extrusionOk="0">
                  <a:moveTo>
                    <a:pt x="542" y="1"/>
                  </a:moveTo>
                  <a:lnTo>
                    <a:pt x="1" y="1256"/>
                  </a:lnTo>
                  <a:lnTo>
                    <a:pt x="138" y="1321"/>
                  </a:lnTo>
                  <a:cubicBezTo>
                    <a:pt x="181" y="1343"/>
                    <a:pt x="232" y="1371"/>
                    <a:pt x="275" y="1400"/>
                  </a:cubicBezTo>
                  <a:lnTo>
                    <a:pt x="960" y="210"/>
                  </a:lnTo>
                  <a:cubicBezTo>
                    <a:pt x="895" y="174"/>
                    <a:pt x="823" y="131"/>
                    <a:pt x="751" y="102"/>
                  </a:cubicBezTo>
                  <a:lnTo>
                    <a:pt x="542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0" name="Google Shape;1158;p74">
              <a:extLst>
                <a:ext uri="{FF2B5EF4-FFF2-40B4-BE49-F238E27FC236}">
                  <a16:creationId xmlns:a16="http://schemas.microsoft.com/office/drawing/2014/main" id="{67AA2B2B-7BA7-4969-AD4F-BD8682754091}"/>
                </a:ext>
              </a:extLst>
            </p:cNvPr>
            <p:cNvSpPr/>
            <p:nvPr/>
          </p:nvSpPr>
          <p:spPr>
            <a:xfrm>
              <a:off x="6561580" y="1127973"/>
              <a:ext cx="114501" cy="117746"/>
            </a:xfrm>
            <a:custGeom>
              <a:avLst/>
              <a:gdLst/>
              <a:ahLst/>
              <a:cxnLst/>
              <a:rect l="l" t="t" r="r" b="b"/>
              <a:pathLst>
                <a:path w="1227" h="1263" extrusionOk="0">
                  <a:moveTo>
                    <a:pt x="887" y="0"/>
                  </a:moveTo>
                  <a:lnTo>
                    <a:pt x="0" y="1046"/>
                  </a:lnTo>
                  <a:cubicBezTo>
                    <a:pt x="79" y="1111"/>
                    <a:pt x="152" y="1183"/>
                    <a:pt x="224" y="1262"/>
                  </a:cubicBezTo>
                  <a:lnTo>
                    <a:pt x="1226" y="332"/>
                  </a:lnTo>
                  <a:cubicBezTo>
                    <a:pt x="1118" y="209"/>
                    <a:pt x="1003" y="101"/>
                    <a:pt x="88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1" name="Google Shape;1159;p74">
              <a:extLst>
                <a:ext uri="{FF2B5EF4-FFF2-40B4-BE49-F238E27FC236}">
                  <a16:creationId xmlns:a16="http://schemas.microsoft.com/office/drawing/2014/main" id="{5F0B1C88-DE32-4038-BADE-932D53A65F25}"/>
                </a:ext>
              </a:extLst>
            </p:cNvPr>
            <p:cNvSpPr/>
            <p:nvPr/>
          </p:nvSpPr>
          <p:spPr>
            <a:xfrm>
              <a:off x="6636887" y="1310792"/>
              <a:ext cx="132697" cy="61996"/>
            </a:xfrm>
            <a:custGeom>
              <a:avLst/>
              <a:gdLst/>
              <a:ahLst/>
              <a:cxnLst/>
              <a:rect l="l" t="t" r="r" b="b"/>
              <a:pathLst>
                <a:path w="1422" h="665" extrusionOk="0">
                  <a:moveTo>
                    <a:pt x="1321" y="1"/>
                  </a:moveTo>
                  <a:lnTo>
                    <a:pt x="1" y="361"/>
                  </a:lnTo>
                  <a:lnTo>
                    <a:pt x="44" y="506"/>
                  </a:lnTo>
                  <a:cubicBezTo>
                    <a:pt x="51" y="556"/>
                    <a:pt x="59" y="614"/>
                    <a:pt x="66" y="664"/>
                  </a:cubicBezTo>
                  <a:lnTo>
                    <a:pt x="1422" y="462"/>
                  </a:lnTo>
                  <a:cubicBezTo>
                    <a:pt x="1407" y="383"/>
                    <a:pt x="1400" y="304"/>
                    <a:pt x="1378" y="232"/>
                  </a:cubicBezTo>
                  <a:lnTo>
                    <a:pt x="1321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2" name="Google Shape;1160;p74">
              <a:extLst>
                <a:ext uri="{FF2B5EF4-FFF2-40B4-BE49-F238E27FC236}">
                  <a16:creationId xmlns:a16="http://schemas.microsoft.com/office/drawing/2014/main" id="{3E3E48BA-9E83-43F4-A2F0-B3C7E462E3BB}"/>
                </a:ext>
              </a:extLst>
            </p:cNvPr>
            <p:cNvSpPr/>
            <p:nvPr/>
          </p:nvSpPr>
          <p:spPr>
            <a:xfrm>
              <a:off x="6642953" y="1415020"/>
              <a:ext cx="130645" cy="47826"/>
            </a:xfrm>
            <a:custGeom>
              <a:avLst/>
              <a:gdLst/>
              <a:ahLst/>
              <a:cxnLst/>
              <a:rect l="l" t="t" r="r" b="b"/>
              <a:pathLst>
                <a:path w="1400" h="513" extrusionOk="0">
                  <a:moveTo>
                    <a:pt x="30" y="1"/>
                  </a:moveTo>
                  <a:cubicBezTo>
                    <a:pt x="30" y="109"/>
                    <a:pt x="15" y="210"/>
                    <a:pt x="1" y="311"/>
                  </a:cubicBezTo>
                  <a:lnTo>
                    <a:pt x="1357" y="513"/>
                  </a:lnTo>
                  <a:cubicBezTo>
                    <a:pt x="1378" y="354"/>
                    <a:pt x="1393" y="203"/>
                    <a:pt x="1400" y="44"/>
                  </a:cubicBezTo>
                  <a:lnTo>
                    <a:pt x="30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3" name="Google Shape;1161;p74">
              <a:extLst>
                <a:ext uri="{FF2B5EF4-FFF2-40B4-BE49-F238E27FC236}">
                  <a16:creationId xmlns:a16="http://schemas.microsoft.com/office/drawing/2014/main" id="{C2EC6A60-6220-4E68-BC38-3433526BD783}"/>
                </a:ext>
              </a:extLst>
            </p:cNvPr>
            <p:cNvSpPr/>
            <p:nvPr/>
          </p:nvSpPr>
          <p:spPr>
            <a:xfrm>
              <a:off x="6622143" y="1485687"/>
              <a:ext cx="131951" cy="81388"/>
            </a:xfrm>
            <a:custGeom>
              <a:avLst/>
              <a:gdLst/>
              <a:ahLst/>
              <a:cxnLst/>
              <a:rect l="l" t="t" r="r" b="b"/>
              <a:pathLst>
                <a:path w="1414" h="873" extrusionOk="0">
                  <a:moveTo>
                    <a:pt x="123" y="0"/>
                  </a:moveTo>
                  <a:lnTo>
                    <a:pt x="65" y="144"/>
                  </a:lnTo>
                  <a:cubicBezTo>
                    <a:pt x="51" y="195"/>
                    <a:pt x="22" y="238"/>
                    <a:pt x="0" y="281"/>
                  </a:cubicBezTo>
                  <a:lnTo>
                    <a:pt x="1234" y="873"/>
                  </a:lnTo>
                  <a:cubicBezTo>
                    <a:pt x="1270" y="801"/>
                    <a:pt x="1306" y="736"/>
                    <a:pt x="1335" y="664"/>
                  </a:cubicBezTo>
                  <a:lnTo>
                    <a:pt x="1414" y="440"/>
                  </a:lnTo>
                  <a:lnTo>
                    <a:pt x="123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4" name="Google Shape;1162;p74">
              <a:extLst>
                <a:ext uri="{FF2B5EF4-FFF2-40B4-BE49-F238E27FC236}">
                  <a16:creationId xmlns:a16="http://schemas.microsoft.com/office/drawing/2014/main" id="{8EDE0216-4AC4-4425-8996-B48ED584C01E}"/>
                </a:ext>
              </a:extLst>
            </p:cNvPr>
            <p:cNvSpPr/>
            <p:nvPr/>
          </p:nvSpPr>
          <p:spPr>
            <a:xfrm>
              <a:off x="6582390" y="1548895"/>
              <a:ext cx="121219" cy="108983"/>
            </a:xfrm>
            <a:custGeom>
              <a:avLst/>
              <a:gdLst/>
              <a:ahLst/>
              <a:cxnLst/>
              <a:rect l="l" t="t" r="r" b="b"/>
              <a:pathLst>
                <a:path w="1299" h="1169" extrusionOk="0">
                  <a:moveTo>
                    <a:pt x="195" y="0"/>
                  </a:moveTo>
                  <a:lnTo>
                    <a:pt x="102" y="123"/>
                  </a:lnTo>
                  <a:lnTo>
                    <a:pt x="1" y="238"/>
                  </a:lnTo>
                  <a:lnTo>
                    <a:pt x="1003" y="1168"/>
                  </a:lnTo>
                  <a:lnTo>
                    <a:pt x="1155" y="988"/>
                  </a:lnTo>
                  <a:lnTo>
                    <a:pt x="1299" y="801"/>
                  </a:lnTo>
                  <a:lnTo>
                    <a:pt x="195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5" name="Google Shape;1163;p74">
              <a:extLst>
                <a:ext uri="{FF2B5EF4-FFF2-40B4-BE49-F238E27FC236}">
                  <a16:creationId xmlns:a16="http://schemas.microsoft.com/office/drawing/2014/main" id="{A13ADA7D-3C72-4081-9B40-6C9D72F9DCE5}"/>
                </a:ext>
              </a:extLst>
            </p:cNvPr>
            <p:cNvSpPr/>
            <p:nvPr/>
          </p:nvSpPr>
          <p:spPr>
            <a:xfrm>
              <a:off x="6526586" y="1599238"/>
              <a:ext cx="100316" cy="126510"/>
            </a:xfrm>
            <a:custGeom>
              <a:avLst/>
              <a:gdLst/>
              <a:ahLst/>
              <a:cxnLst/>
              <a:rect l="l" t="t" r="r" b="b"/>
              <a:pathLst>
                <a:path w="1075" h="1357" extrusionOk="0">
                  <a:moveTo>
                    <a:pt x="252" y="1"/>
                  </a:moveTo>
                  <a:cubicBezTo>
                    <a:pt x="209" y="37"/>
                    <a:pt x="173" y="66"/>
                    <a:pt x="130" y="95"/>
                  </a:cubicBezTo>
                  <a:lnTo>
                    <a:pt x="0" y="174"/>
                  </a:lnTo>
                  <a:lnTo>
                    <a:pt x="685" y="1357"/>
                  </a:lnTo>
                  <a:lnTo>
                    <a:pt x="880" y="1234"/>
                  </a:lnTo>
                  <a:cubicBezTo>
                    <a:pt x="952" y="1191"/>
                    <a:pt x="1010" y="1141"/>
                    <a:pt x="1075" y="1097"/>
                  </a:cubicBezTo>
                  <a:lnTo>
                    <a:pt x="252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6" name="Google Shape;1164;p74">
              <a:extLst>
                <a:ext uri="{FF2B5EF4-FFF2-40B4-BE49-F238E27FC236}">
                  <a16:creationId xmlns:a16="http://schemas.microsoft.com/office/drawing/2014/main" id="{E7AD4E64-8796-4760-BDBD-163855B24408}"/>
                </a:ext>
              </a:extLst>
            </p:cNvPr>
            <p:cNvSpPr/>
            <p:nvPr/>
          </p:nvSpPr>
          <p:spPr>
            <a:xfrm>
              <a:off x="6459957" y="1632893"/>
              <a:ext cx="70735" cy="132570"/>
            </a:xfrm>
            <a:custGeom>
              <a:avLst/>
              <a:gdLst/>
              <a:ahLst/>
              <a:cxnLst/>
              <a:rect l="l" t="t" r="r" b="b"/>
              <a:pathLst>
                <a:path w="758" h="1422" extrusionOk="0">
                  <a:moveTo>
                    <a:pt x="296" y="1"/>
                  </a:moveTo>
                  <a:cubicBezTo>
                    <a:pt x="195" y="37"/>
                    <a:pt x="101" y="73"/>
                    <a:pt x="0" y="94"/>
                  </a:cubicBezTo>
                  <a:lnTo>
                    <a:pt x="303" y="1421"/>
                  </a:lnTo>
                  <a:cubicBezTo>
                    <a:pt x="454" y="1393"/>
                    <a:pt x="606" y="1342"/>
                    <a:pt x="757" y="1292"/>
                  </a:cubicBezTo>
                  <a:lnTo>
                    <a:pt x="296" y="1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7" name="Google Shape;1165;p74">
              <a:extLst>
                <a:ext uri="{FF2B5EF4-FFF2-40B4-BE49-F238E27FC236}">
                  <a16:creationId xmlns:a16="http://schemas.microsoft.com/office/drawing/2014/main" id="{40CBBEDD-4DDD-4302-8AB9-8142DCB5E7A7}"/>
                </a:ext>
              </a:extLst>
            </p:cNvPr>
            <p:cNvSpPr/>
            <p:nvPr/>
          </p:nvSpPr>
          <p:spPr>
            <a:xfrm>
              <a:off x="6379145" y="1646318"/>
              <a:ext cx="43859" cy="128188"/>
            </a:xfrm>
            <a:custGeom>
              <a:avLst/>
              <a:gdLst/>
              <a:ahLst/>
              <a:cxnLst/>
              <a:rect l="l" t="t" r="r" b="b"/>
              <a:pathLst>
                <a:path w="470" h="1375" extrusionOk="0">
                  <a:moveTo>
                    <a:pt x="102" y="1"/>
                  </a:moveTo>
                  <a:lnTo>
                    <a:pt x="1" y="1364"/>
                  </a:lnTo>
                  <a:cubicBezTo>
                    <a:pt x="113" y="1369"/>
                    <a:pt x="221" y="1374"/>
                    <a:pt x="331" y="1374"/>
                  </a:cubicBezTo>
                  <a:cubicBezTo>
                    <a:pt x="377" y="1374"/>
                    <a:pt x="423" y="1373"/>
                    <a:pt x="469" y="1371"/>
                  </a:cubicBezTo>
                  <a:lnTo>
                    <a:pt x="412" y="1"/>
                  </a:lnTo>
                  <a:cubicBezTo>
                    <a:pt x="361" y="4"/>
                    <a:pt x="309" y="6"/>
                    <a:pt x="257" y="6"/>
                  </a:cubicBezTo>
                  <a:cubicBezTo>
                    <a:pt x="204" y="6"/>
                    <a:pt x="152" y="4"/>
                    <a:pt x="102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8" name="Google Shape;1166;p74">
              <a:extLst>
                <a:ext uri="{FF2B5EF4-FFF2-40B4-BE49-F238E27FC236}">
                  <a16:creationId xmlns:a16="http://schemas.microsoft.com/office/drawing/2014/main" id="{95C837CC-0F61-4E41-9092-53ED845EABDF}"/>
                </a:ext>
              </a:extLst>
            </p:cNvPr>
            <p:cNvSpPr/>
            <p:nvPr/>
          </p:nvSpPr>
          <p:spPr>
            <a:xfrm>
              <a:off x="6272109" y="1630842"/>
              <a:ext cx="74187" cy="131917"/>
            </a:xfrm>
            <a:custGeom>
              <a:avLst/>
              <a:gdLst/>
              <a:ahLst/>
              <a:cxnLst/>
              <a:rect l="l" t="t" r="r" b="b"/>
              <a:pathLst>
                <a:path w="795" h="1415" extrusionOk="0">
                  <a:moveTo>
                    <a:pt x="506" y="1"/>
                  </a:moveTo>
                  <a:lnTo>
                    <a:pt x="1" y="1270"/>
                  </a:lnTo>
                  <a:cubicBezTo>
                    <a:pt x="145" y="1328"/>
                    <a:pt x="296" y="1379"/>
                    <a:pt x="448" y="1415"/>
                  </a:cubicBezTo>
                  <a:lnTo>
                    <a:pt x="794" y="95"/>
                  </a:lnTo>
                  <a:cubicBezTo>
                    <a:pt x="693" y="66"/>
                    <a:pt x="599" y="37"/>
                    <a:pt x="5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59" name="Google Shape;1167;p74">
              <a:extLst>
                <a:ext uri="{FF2B5EF4-FFF2-40B4-BE49-F238E27FC236}">
                  <a16:creationId xmlns:a16="http://schemas.microsoft.com/office/drawing/2014/main" id="{E51148A5-CF5B-4ABE-A5D4-D8807F6BF254}"/>
                </a:ext>
              </a:extLst>
            </p:cNvPr>
            <p:cNvSpPr/>
            <p:nvPr/>
          </p:nvSpPr>
          <p:spPr>
            <a:xfrm>
              <a:off x="6177205" y="1595229"/>
              <a:ext cx="103769" cy="125205"/>
            </a:xfrm>
            <a:custGeom>
              <a:avLst/>
              <a:gdLst/>
              <a:ahLst/>
              <a:cxnLst/>
              <a:rect l="l" t="t" r="r" b="b"/>
              <a:pathLst>
                <a:path w="1112" h="1343" extrusionOk="0">
                  <a:moveTo>
                    <a:pt x="859" y="1"/>
                  </a:moveTo>
                  <a:lnTo>
                    <a:pt x="1" y="1068"/>
                  </a:lnTo>
                  <a:cubicBezTo>
                    <a:pt x="123" y="1169"/>
                    <a:pt x="253" y="1256"/>
                    <a:pt x="390" y="1342"/>
                  </a:cubicBezTo>
                  <a:lnTo>
                    <a:pt x="1112" y="174"/>
                  </a:lnTo>
                  <a:cubicBezTo>
                    <a:pt x="1018" y="123"/>
                    <a:pt x="938" y="66"/>
                    <a:pt x="859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0" name="Google Shape;1168;p74">
              <a:extLst>
                <a:ext uri="{FF2B5EF4-FFF2-40B4-BE49-F238E27FC236}">
                  <a16:creationId xmlns:a16="http://schemas.microsoft.com/office/drawing/2014/main" id="{63344259-2266-46FE-9E4B-8A761D856A89}"/>
                </a:ext>
              </a:extLst>
            </p:cNvPr>
            <p:cNvSpPr/>
            <p:nvPr/>
          </p:nvSpPr>
          <p:spPr>
            <a:xfrm>
              <a:off x="6103205" y="1542835"/>
              <a:ext cx="123272" cy="106932"/>
            </a:xfrm>
            <a:custGeom>
              <a:avLst/>
              <a:gdLst/>
              <a:ahLst/>
              <a:cxnLst/>
              <a:rect l="l" t="t" r="r" b="b"/>
              <a:pathLst>
                <a:path w="1321" h="1147" extrusionOk="0">
                  <a:moveTo>
                    <a:pt x="1126" y="0"/>
                  </a:moveTo>
                  <a:lnTo>
                    <a:pt x="0" y="772"/>
                  </a:lnTo>
                  <a:lnTo>
                    <a:pt x="137" y="959"/>
                  </a:lnTo>
                  <a:lnTo>
                    <a:pt x="210" y="1053"/>
                  </a:lnTo>
                  <a:lnTo>
                    <a:pt x="289" y="1147"/>
                  </a:lnTo>
                  <a:lnTo>
                    <a:pt x="1320" y="245"/>
                  </a:lnTo>
                  <a:lnTo>
                    <a:pt x="1263" y="188"/>
                  </a:lnTo>
                  <a:lnTo>
                    <a:pt x="1219" y="123"/>
                  </a:lnTo>
                  <a:lnTo>
                    <a:pt x="1126" y="0"/>
                  </a:ln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1" name="Google Shape;1169;p74">
              <a:extLst>
                <a:ext uri="{FF2B5EF4-FFF2-40B4-BE49-F238E27FC236}">
                  <a16:creationId xmlns:a16="http://schemas.microsoft.com/office/drawing/2014/main" id="{6799A24F-CF06-4CF4-857C-F93889FBC983}"/>
                </a:ext>
              </a:extLst>
            </p:cNvPr>
            <p:cNvSpPr/>
            <p:nvPr/>
          </p:nvSpPr>
          <p:spPr>
            <a:xfrm>
              <a:off x="6055426" y="1478881"/>
              <a:ext cx="131951" cy="78777"/>
            </a:xfrm>
            <a:custGeom>
              <a:avLst/>
              <a:gdLst/>
              <a:ahLst/>
              <a:cxnLst/>
              <a:rect l="l" t="t" r="r" b="b"/>
              <a:pathLst>
                <a:path w="1414" h="845" extrusionOk="0">
                  <a:moveTo>
                    <a:pt x="1306" y="1"/>
                  </a:moveTo>
                  <a:lnTo>
                    <a:pt x="0" y="405"/>
                  </a:lnTo>
                  <a:cubicBezTo>
                    <a:pt x="51" y="549"/>
                    <a:pt x="101" y="701"/>
                    <a:pt x="166" y="845"/>
                  </a:cubicBezTo>
                  <a:lnTo>
                    <a:pt x="1414" y="282"/>
                  </a:lnTo>
                  <a:cubicBezTo>
                    <a:pt x="1371" y="196"/>
                    <a:pt x="1342" y="95"/>
                    <a:pt x="1306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2" name="Google Shape;1170;p74">
              <a:extLst>
                <a:ext uri="{FF2B5EF4-FFF2-40B4-BE49-F238E27FC236}">
                  <a16:creationId xmlns:a16="http://schemas.microsoft.com/office/drawing/2014/main" id="{7D08A4B4-74CB-4C7B-A56D-4B1ED0102D27}"/>
                </a:ext>
              </a:extLst>
            </p:cNvPr>
            <p:cNvSpPr/>
            <p:nvPr/>
          </p:nvSpPr>
          <p:spPr>
            <a:xfrm>
              <a:off x="6039282" y="1408308"/>
              <a:ext cx="129338" cy="43817"/>
            </a:xfrm>
            <a:custGeom>
              <a:avLst/>
              <a:gdLst/>
              <a:ahLst/>
              <a:cxnLst/>
              <a:rect l="l" t="t" r="r" b="b"/>
              <a:pathLst>
                <a:path w="1386" h="470" extrusionOk="0">
                  <a:moveTo>
                    <a:pt x="0" y="1"/>
                  </a:moveTo>
                  <a:cubicBezTo>
                    <a:pt x="7" y="152"/>
                    <a:pt x="7" y="311"/>
                    <a:pt x="29" y="469"/>
                  </a:cubicBezTo>
                  <a:lnTo>
                    <a:pt x="1385" y="304"/>
                  </a:lnTo>
                  <a:cubicBezTo>
                    <a:pt x="1371" y="203"/>
                    <a:pt x="1378" y="102"/>
                    <a:pt x="1363" y="1"/>
                  </a:cubicBezTo>
                  <a:close/>
                </a:path>
              </a:pathLst>
            </a:custGeom>
            <a:solidFill>
              <a:srgbClr val="5F7D95"/>
            </a:solidFill>
            <a:ln w="9525" cap="flat" cmpd="sng">
              <a:solidFill>
                <a:srgbClr val="5F7D95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63" name="Google Shape;1171;p74">
              <a:extLst>
                <a:ext uri="{FF2B5EF4-FFF2-40B4-BE49-F238E27FC236}">
                  <a16:creationId xmlns:a16="http://schemas.microsoft.com/office/drawing/2014/main" id="{A2DEEE1E-595F-4DE6-AE9E-09A74C61213A}"/>
                </a:ext>
              </a:extLst>
            </p:cNvPr>
            <p:cNvSpPr/>
            <p:nvPr/>
          </p:nvSpPr>
          <p:spPr>
            <a:xfrm>
              <a:off x="6608612" y="1210666"/>
              <a:ext cx="128685" cy="93507"/>
            </a:xfrm>
            <a:custGeom>
              <a:avLst/>
              <a:gdLst/>
              <a:ahLst/>
              <a:cxnLst/>
              <a:rect l="l" t="t" r="r" b="b"/>
              <a:pathLst>
                <a:path w="1379" h="1003" extrusionOk="0">
                  <a:moveTo>
                    <a:pt x="1155" y="0"/>
                  </a:moveTo>
                  <a:lnTo>
                    <a:pt x="1" y="736"/>
                  </a:lnTo>
                  <a:lnTo>
                    <a:pt x="80" y="866"/>
                  </a:lnTo>
                  <a:cubicBezTo>
                    <a:pt x="102" y="909"/>
                    <a:pt x="131" y="959"/>
                    <a:pt x="145" y="1003"/>
                  </a:cubicBezTo>
                  <a:lnTo>
                    <a:pt x="1379" y="411"/>
                  </a:lnTo>
                  <a:cubicBezTo>
                    <a:pt x="1342" y="339"/>
                    <a:pt x="1314" y="267"/>
                    <a:pt x="1278" y="202"/>
                  </a:cubicBezTo>
                  <a:lnTo>
                    <a:pt x="1155" y="0"/>
                  </a:ln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oogle Shape;5764;p82">
            <a:extLst>
              <a:ext uri="{FF2B5EF4-FFF2-40B4-BE49-F238E27FC236}">
                <a16:creationId xmlns:a16="http://schemas.microsoft.com/office/drawing/2014/main" id="{B7956B4E-AFE9-4B99-B9C3-73EBE0ACCCB2}"/>
              </a:ext>
            </a:extLst>
          </p:cNvPr>
          <p:cNvGrpSpPr/>
          <p:nvPr/>
        </p:nvGrpSpPr>
        <p:grpSpPr>
          <a:xfrm>
            <a:off x="2656147" y="1480982"/>
            <a:ext cx="1849916" cy="1725877"/>
            <a:chOff x="583100" y="3982600"/>
            <a:chExt cx="296175" cy="296175"/>
          </a:xfrm>
          <a:solidFill>
            <a:srgbClr val="CFD9E0"/>
          </a:solidFill>
        </p:grpSpPr>
        <p:sp>
          <p:nvSpPr>
            <p:cNvPr id="7" name="Google Shape;5765;p82">
              <a:extLst>
                <a:ext uri="{FF2B5EF4-FFF2-40B4-BE49-F238E27FC236}">
                  <a16:creationId xmlns:a16="http://schemas.microsoft.com/office/drawing/2014/main" id="{E87A39A9-688D-4F2B-9BF9-1E272325A039}"/>
                </a:ext>
              </a:extLst>
            </p:cNvPr>
            <p:cNvSpPr/>
            <p:nvPr/>
          </p:nvSpPr>
          <p:spPr>
            <a:xfrm>
              <a:off x="694925" y="3982600"/>
              <a:ext cx="70925" cy="68550"/>
            </a:xfrm>
            <a:custGeom>
              <a:avLst/>
              <a:gdLst/>
              <a:ahLst/>
              <a:cxnLst/>
              <a:rect l="l" t="t" r="r" b="b"/>
              <a:pathLst>
                <a:path w="2837" h="2742" extrusionOk="0">
                  <a:moveTo>
                    <a:pt x="1419" y="1"/>
                  </a:moveTo>
                  <a:cubicBezTo>
                    <a:pt x="631" y="1"/>
                    <a:pt x="1" y="599"/>
                    <a:pt x="1" y="1355"/>
                  </a:cubicBezTo>
                  <a:cubicBezTo>
                    <a:pt x="1" y="2143"/>
                    <a:pt x="631" y="2742"/>
                    <a:pt x="1419" y="2742"/>
                  </a:cubicBezTo>
                  <a:cubicBezTo>
                    <a:pt x="2206" y="2742"/>
                    <a:pt x="2836" y="2143"/>
                    <a:pt x="2836" y="1355"/>
                  </a:cubicBezTo>
                  <a:cubicBezTo>
                    <a:pt x="2836" y="599"/>
                    <a:pt x="2206" y="1"/>
                    <a:pt x="1419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8" name="Google Shape;5766;p82">
              <a:extLst>
                <a:ext uri="{FF2B5EF4-FFF2-40B4-BE49-F238E27FC236}">
                  <a16:creationId xmlns:a16="http://schemas.microsoft.com/office/drawing/2014/main" id="{70C3ADC0-9B52-4701-AEE8-36CF5356EAC6}"/>
                </a:ext>
              </a:extLst>
            </p:cNvPr>
            <p:cNvSpPr/>
            <p:nvPr/>
          </p:nvSpPr>
          <p:spPr>
            <a:xfrm>
              <a:off x="609075" y="4139350"/>
              <a:ext cx="69350" cy="68525"/>
            </a:xfrm>
            <a:custGeom>
              <a:avLst/>
              <a:gdLst/>
              <a:ahLst/>
              <a:cxnLst/>
              <a:rect l="l" t="t" r="r" b="b"/>
              <a:pathLst>
                <a:path w="2774" h="2741" extrusionOk="0">
                  <a:moveTo>
                    <a:pt x="1387" y="0"/>
                  </a:moveTo>
                  <a:cubicBezTo>
                    <a:pt x="631" y="0"/>
                    <a:pt x="1" y="630"/>
                    <a:pt x="1" y="1355"/>
                  </a:cubicBezTo>
                  <a:cubicBezTo>
                    <a:pt x="1" y="2111"/>
                    <a:pt x="631" y="2741"/>
                    <a:pt x="1387" y="2741"/>
                  </a:cubicBezTo>
                  <a:cubicBezTo>
                    <a:pt x="2143" y="2741"/>
                    <a:pt x="2773" y="2111"/>
                    <a:pt x="2773" y="1355"/>
                  </a:cubicBezTo>
                  <a:cubicBezTo>
                    <a:pt x="2773" y="630"/>
                    <a:pt x="2143" y="0"/>
                    <a:pt x="1387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9" name="Google Shape;5767;p82">
              <a:extLst>
                <a:ext uri="{FF2B5EF4-FFF2-40B4-BE49-F238E27FC236}">
                  <a16:creationId xmlns:a16="http://schemas.microsoft.com/office/drawing/2014/main" id="{AF4E95BE-752C-4B51-90B4-4EC08D627E78}"/>
                </a:ext>
              </a:extLst>
            </p:cNvPr>
            <p:cNvSpPr/>
            <p:nvPr/>
          </p:nvSpPr>
          <p:spPr>
            <a:xfrm>
              <a:off x="783925" y="4140125"/>
              <a:ext cx="68550" cy="68550"/>
            </a:xfrm>
            <a:custGeom>
              <a:avLst/>
              <a:gdLst/>
              <a:ahLst/>
              <a:cxnLst/>
              <a:rect l="l" t="t" r="r" b="b"/>
              <a:pathLst>
                <a:path w="2742" h="2742" extrusionOk="0">
                  <a:moveTo>
                    <a:pt x="1356" y="1"/>
                  </a:moveTo>
                  <a:cubicBezTo>
                    <a:pt x="631" y="1"/>
                    <a:pt x="1" y="631"/>
                    <a:pt x="1" y="1387"/>
                  </a:cubicBezTo>
                  <a:cubicBezTo>
                    <a:pt x="1" y="2111"/>
                    <a:pt x="631" y="2741"/>
                    <a:pt x="1356" y="2741"/>
                  </a:cubicBezTo>
                  <a:cubicBezTo>
                    <a:pt x="2112" y="2741"/>
                    <a:pt x="2742" y="2111"/>
                    <a:pt x="2742" y="1387"/>
                  </a:cubicBezTo>
                  <a:cubicBezTo>
                    <a:pt x="2742" y="631"/>
                    <a:pt x="2112" y="1"/>
                    <a:pt x="1356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0" name="Google Shape;5768;p82">
              <a:extLst>
                <a:ext uri="{FF2B5EF4-FFF2-40B4-BE49-F238E27FC236}">
                  <a16:creationId xmlns:a16="http://schemas.microsoft.com/office/drawing/2014/main" id="{C8184B5A-7189-49DE-93AF-BECAAB15EEB7}"/>
                </a:ext>
              </a:extLst>
            </p:cNvPr>
            <p:cNvSpPr/>
            <p:nvPr/>
          </p:nvSpPr>
          <p:spPr>
            <a:xfrm>
              <a:off x="583100" y="4207075"/>
              <a:ext cx="122100" cy="71700"/>
            </a:xfrm>
            <a:custGeom>
              <a:avLst/>
              <a:gdLst/>
              <a:ahLst/>
              <a:cxnLst/>
              <a:rect l="l" t="t" r="r" b="b"/>
              <a:pathLst>
                <a:path w="4884" h="2868" extrusionOk="0">
                  <a:moveTo>
                    <a:pt x="819" y="0"/>
                  </a:moveTo>
                  <a:cubicBezTo>
                    <a:pt x="347" y="442"/>
                    <a:pt x="0" y="1072"/>
                    <a:pt x="0" y="1796"/>
                  </a:cubicBezTo>
                  <a:lnTo>
                    <a:pt x="0" y="2521"/>
                  </a:lnTo>
                  <a:cubicBezTo>
                    <a:pt x="0" y="2710"/>
                    <a:pt x="158" y="2867"/>
                    <a:pt x="347" y="2867"/>
                  </a:cubicBezTo>
                  <a:lnTo>
                    <a:pt x="4505" y="2867"/>
                  </a:lnTo>
                  <a:cubicBezTo>
                    <a:pt x="4726" y="2867"/>
                    <a:pt x="4883" y="2710"/>
                    <a:pt x="4883" y="2521"/>
                  </a:cubicBezTo>
                  <a:lnTo>
                    <a:pt x="4883" y="1796"/>
                  </a:lnTo>
                  <a:cubicBezTo>
                    <a:pt x="4883" y="1103"/>
                    <a:pt x="4568" y="442"/>
                    <a:pt x="4033" y="0"/>
                  </a:cubicBezTo>
                  <a:cubicBezTo>
                    <a:pt x="3655" y="473"/>
                    <a:pt x="3088" y="788"/>
                    <a:pt x="2426" y="788"/>
                  </a:cubicBezTo>
                  <a:cubicBezTo>
                    <a:pt x="1796" y="788"/>
                    <a:pt x="1197" y="473"/>
                    <a:pt x="819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1" name="Google Shape;5769;p82">
              <a:extLst>
                <a:ext uri="{FF2B5EF4-FFF2-40B4-BE49-F238E27FC236}">
                  <a16:creationId xmlns:a16="http://schemas.microsoft.com/office/drawing/2014/main" id="{445782E9-3DA7-4363-A518-299D30D8DA4D}"/>
                </a:ext>
              </a:extLst>
            </p:cNvPr>
            <p:cNvSpPr/>
            <p:nvPr/>
          </p:nvSpPr>
          <p:spPr>
            <a:xfrm>
              <a:off x="669725" y="4049550"/>
              <a:ext cx="122900" cy="72475"/>
            </a:xfrm>
            <a:custGeom>
              <a:avLst/>
              <a:gdLst/>
              <a:ahLst/>
              <a:cxnLst/>
              <a:rect l="l" t="t" r="r" b="b"/>
              <a:pathLst>
                <a:path w="4916" h="2899" extrusionOk="0">
                  <a:moveTo>
                    <a:pt x="851" y="1"/>
                  </a:moveTo>
                  <a:cubicBezTo>
                    <a:pt x="347" y="442"/>
                    <a:pt x="1" y="1103"/>
                    <a:pt x="1" y="1796"/>
                  </a:cubicBezTo>
                  <a:lnTo>
                    <a:pt x="1" y="2552"/>
                  </a:lnTo>
                  <a:cubicBezTo>
                    <a:pt x="1" y="2741"/>
                    <a:pt x="158" y="2899"/>
                    <a:pt x="347" y="2899"/>
                  </a:cubicBezTo>
                  <a:lnTo>
                    <a:pt x="4537" y="2899"/>
                  </a:lnTo>
                  <a:cubicBezTo>
                    <a:pt x="4758" y="2899"/>
                    <a:pt x="4915" y="2741"/>
                    <a:pt x="4915" y="2552"/>
                  </a:cubicBezTo>
                  <a:lnTo>
                    <a:pt x="4915" y="1796"/>
                  </a:lnTo>
                  <a:cubicBezTo>
                    <a:pt x="4915" y="1103"/>
                    <a:pt x="4600" y="442"/>
                    <a:pt x="4065" y="1"/>
                  </a:cubicBezTo>
                  <a:cubicBezTo>
                    <a:pt x="3687" y="473"/>
                    <a:pt x="3088" y="788"/>
                    <a:pt x="2458" y="788"/>
                  </a:cubicBezTo>
                  <a:cubicBezTo>
                    <a:pt x="1828" y="788"/>
                    <a:pt x="1198" y="473"/>
                    <a:pt x="851" y="1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2" name="Google Shape;5770;p82">
              <a:extLst>
                <a:ext uri="{FF2B5EF4-FFF2-40B4-BE49-F238E27FC236}">
                  <a16:creationId xmlns:a16="http://schemas.microsoft.com/office/drawing/2014/main" id="{A0E261FB-2D14-4623-99D6-42AC9AAC5BCF}"/>
                </a:ext>
              </a:extLst>
            </p:cNvPr>
            <p:cNvSpPr/>
            <p:nvPr/>
          </p:nvSpPr>
          <p:spPr>
            <a:xfrm>
              <a:off x="757150" y="4207075"/>
              <a:ext cx="122125" cy="71700"/>
            </a:xfrm>
            <a:custGeom>
              <a:avLst/>
              <a:gdLst/>
              <a:ahLst/>
              <a:cxnLst/>
              <a:rect l="l" t="t" r="r" b="b"/>
              <a:pathLst>
                <a:path w="4885" h="2868" extrusionOk="0">
                  <a:moveTo>
                    <a:pt x="820" y="0"/>
                  </a:moveTo>
                  <a:cubicBezTo>
                    <a:pt x="316" y="442"/>
                    <a:pt x="1" y="1103"/>
                    <a:pt x="1" y="1796"/>
                  </a:cubicBezTo>
                  <a:lnTo>
                    <a:pt x="1" y="2521"/>
                  </a:lnTo>
                  <a:cubicBezTo>
                    <a:pt x="1" y="2710"/>
                    <a:pt x="158" y="2867"/>
                    <a:pt x="347" y="2867"/>
                  </a:cubicBezTo>
                  <a:lnTo>
                    <a:pt x="4506" y="2867"/>
                  </a:lnTo>
                  <a:cubicBezTo>
                    <a:pt x="4727" y="2867"/>
                    <a:pt x="4884" y="2710"/>
                    <a:pt x="4884" y="2521"/>
                  </a:cubicBezTo>
                  <a:lnTo>
                    <a:pt x="4884" y="1796"/>
                  </a:lnTo>
                  <a:cubicBezTo>
                    <a:pt x="4884" y="1103"/>
                    <a:pt x="4569" y="442"/>
                    <a:pt x="4033" y="0"/>
                  </a:cubicBezTo>
                  <a:cubicBezTo>
                    <a:pt x="3655" y="473"/>
                    <a:pt x="3088" y="788"/>
                    <a:pt x="2427" y="788"/>
                  </a:cubicBezTo>
                  <a:cubicBezTo>
                    <a:pt x="1797" y="788"/>
                    <a:pt x="1198" y="473"/>
                    <a:pt x="820" y="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3" name="Google Shape;5771;p82">
              <a:extLst>
                <a:ext uri="{FF2B5EF4-FFF2-40B4-BE49-F238E27FC236}">
                  <a16:creationId xmlns:a16="http://schemas.microsoft.com/office/drawing/2014/main" id="{394DE213-E8A1-4197-8300-D47674C120A1}"/>
                </a:ext>
              </a:extLst>
            </p:cNvPr>
            <p:cNvSpPr/>
            <p:nvPr/>
          </p:nvSpPr>
          <p:spPr>
            <a:xfrm>
              <a:off x="691775" y="4139350"/>
              <a:ext cx="77225" cy="64600"/>
            </a:xfrm>
            <a:custGeom>
              <a:avLst/>
              <a:gdLst/>
              <a:ahLst/>
              <a:cxnLst/>
              <a:rect l="l" t="t" r="r" b="b"/>
              <a:pathLst>
                <a:path w="3089" h="2584" extrusionOk="0">
                  <a:moveTo>
                    <a:pt x="1198" y="0"/>
                  </a:moveTo>
                  <a:lnTo>
                    <a:pt x="1198" y="882"/>
                  </a:lnTo>
                  <a:lnTo>
                    <a:pt x="1" y="2079"/>
                  </a:lnTo>
                  <a:cubicBezTo>
                    <a:pt x="221" y="2237"/>
                    <a:pt x="284" y="2300"/>
                    <a:pt x="473" y="2583"/>
                  </a:cubicBezTo>
                  <a:lnTo>
                    <a:pt x="1545" y="1575"/>
                  </a:lnTo>
                  <a:lnTo>
                    <a:pt x="2616" y="2583"/>
                  </a:lnTo>
                  <a:cubicBezTo>
                    <a:pt x="2773" y="2394"/>
                    <a:pt x="2931" y="2237"/>
                    <a:pt x="3088" y="2111"/>
                  </a:cubicBezTo>
                  <a:lnTo>
                    <a:pt x="1891" y="882"/>
                  </a:lnTo>
                  <a:lnTo>
                    <a:pt x="1891" y="0"/>
                  </a:lnTo>
                  <a:close/>
                </a:path>
              </a:pathLst>
            </a:custGeom>
            <a:grpFill/>
            <a:ln>
              <a:noFill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14" name="Google Shape;365;p41">
            <a:extLst>
              <a:ext uri="{FF2B5EF4-FFF2-40B4-BE49-F238E27FC236}">
                <a16:creationId xmlns:a16="http://schemas.microsoft.com/office/drawing/2014/main" id="{B4451D4F-656E-486C-9315-F1DDD113721B}"/>
              </a:ext>
            </a:extLst>
          </p:cNvPr>
          <p:cNvSpPr txBox="1">
            <a:spLocks/>
          </p:cNvSpPr>
          <p:nvPr/>
        </p:nvSpPr>
        <p:spPr>
          <a:xfrm>
            <a:off x="2767264" y="342929"/>
            <a:ext cx="1627683" cy="423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9pPr>
          </a:lstStyle>
          <a:p>
            <a:pPr marL="0" indent="0" algn="ctr">
              <a:buSzPts val="1100"/>
              <a:buFont typeface="Arial"/>
              <a:buNone/>
            </a:pPr>
            <a:r>
              <a:rPr lang="en-US" dirty="0"/>
              <a:t>Mada Association</a:t>
            </a:r>
          </a:p>
        </p:txBody>
      </p:sp>
      <p:sp>
        <p:nvSpPr>
          <p:cNvPr id="15" name="Google Shape;611;p61">
            <a:extLst>
              <a:ext uri="{FF2B5EF4-FFF2-40B4-BE49-F238E27FC236}">
                <a16:creationId xmlns:a16="http://schemas.microsoft.com/office/drawing/2014/main" id="{0DC05E9E-9ACA-4BA8-81CC-30500DA2370A}"/>
              </a:ext>
            </a:extLst>
          </p:cNvPr>
          <p:cNvSpPr txBox="1"/>
          <p:nvPr/>
        </p:nvSpPr>
        <p:spPr>
          <a:xfrm flipH="1">
            <a:off x="2430755" y="582746"/>
            <a:ext cx="2300700" cy="5718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 dirty="0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rPr>
              <a:t>Lead applicant - manages overall supervision, especially activities outside the camps. </a:t>
            </a:r>
          </a:p>
        </p:txBody>
      </p:sp>
      <p:sp>
        <p:nvSpPr>
          <p:cNvPr id="16" name="Google Shape;365;p41">
            <a:extLst>
              <a:ext uri="{FF2B5EF4-FFF2-40B4-BE49-F238E27FC236}">
                <a16:creationId xmlns:a16="http://schemas.microsoft.com/office/drawing/2014/main" id="{02D7CFB7-9D1A-42D8-ABF0-1EA0B6EF5406}"/>
              </a:ext>
            </a:extLst>
          </p:cNvPr>
          <p:cNvSpPr txBox="1">
            <a:spLocks/>
          </p:cNvSpPr>
          <p:nvPr/>
        </p:nvSpPr>
        <p:spPr>
          <a:xfrm>
            <a:off x="299248" y="2310373"/>
            <a:ext cx="1627683" cy="423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9pPr>
          </a:lstStyle>
          <a:p>
            <a:pPr marL="0" indent="0" algn="ctr">
              <a:buSzPts val="1100"/>
              <a:buFont typeface="Arial"/>
              <a:buNone/>
            </a:pPr>
            <a:r>
              <a:rPr lang="en-US" dirty="0" err="1"/>
              <a:t>Jafra</a:t>
            </a:r>
            <a:r>
              <a:rPr lang="en-US" dirty="0"/>
              <a:t> Foundation</a:t>
            </a:r>
          </a:p>
        </p:txBody>
      </p:sp>
      <p:sp>
        <p:nvSpPr>
          <p:cNvPr id="17" name="Google Shape;611;p61">
            <a:extLst>
              <a:ext uri="{FF2B5EF4-FFF2-40B4-BE49-F238E27FC236}">
                <a16:creationId xmlns:a16="http://schemas.microsoft.com/office/drawing/2014/main" id="{A388B963-C1D1-4916-A44D-BEA51BA723E8}"/>
              </a:ext>
            </a:extLst>
          </p:cNvPr>
          <p:cNvSpPr txBox="1"/>
          <p:nvPr/>
        </p:nvSpPr>
        <p:spPr>
          <a:xfrm flipH="1">
            <a:off x="-37261" y="2594054"/>
            <a:ext cx="2300700" cy="670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 dirty="0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rPr>
              <a:t>leads activities inside camps, including media and youth CSO initiatives.</a:t>
            </a:r>
          </a:p>
        </p:txBody>
      </p:sp>
      <p:sp>
        <p:nvSpPr>
          <p:cNvPr id="18" name="Google Shape;365;p41">
            <a:extLst>
              <a:ext uri="{FF2B5EF4-FFF2-40B4-BE49-F238E27FC236}">
                <a16:creationId xmlns:a16="http://schemas.microsoft.com/office/drawing/2014/main" id="{DE47C0B5-6E49-43AC-B93A-5DD54EE7763F}"/>
              </a:ext>
            </a:extLst>
          </p:cNvPr>
          <p:cNvSpPr txBox="1">
            <a:spLocks/>
          </p:cNvSpPr>
          <p:nvPr/>
        </p:nvSpPr>
        <p:spPr>
          <a:xfrm>
            <a:off x="5838132" y="2310373"/>
            <a:ext cx="1627683" cy="423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9pPr>
          </a:lstStyle>
          <a:p>
            <a:pPr marL="0" indent="0" algn="ctr">
              <a:buSzPts val="1100"/>
              <a:buFont typeface="Arial"/>
              <a:buNone/>
            </a:pPr>
            <a:r>
              <a:rPr lang="en-US" dirty="0" err="1"/>
              <a:t>WeWorld</a:t>
            </a:r>
            <a:endParaRPr lang="en-US" dirty="0"/>
          </a:p>
        </p:txBody>
      </p:sp>
      <p:sp>
        <p:nvSpPr>
          <p:cNvPr id="19" name="Google Shape;611;p61">
            <a:extLst>
              <a:ext uri="{FF2B5EF4-FFF2-40B4-BE49-F238E27FC236}">
                <a16:creationId xmlns:a16="http://schemas.microsoft.com/office/drawing/2014/main" id="{A6B5FEF1-C3FE-4D35-96C8-C4C7BABF2257}"/>
              </a:ext>
            </a:extLst>
          </p:cNvPr>
          <p:cNvSpPr txBox="1"/>
          <p:nvPr/>
        </p:nvSpPr>
        <p:spPr>
          <a:xfrm flipH="1">
            <a:off x="5165019" y="2594054"/>
            <a:ext cx="2930809" cy="670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 dirty="0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rPr>
              <a:t>focuses on MEAL strategy and methodology, ensuring proper monitoring, evaluation, and dissemination of knowledge.</a:t>
            </a:r>
          </a:p>
        </p:txBody>
      </p:sp>
      <p:pic>
        <p:nvPicPr>
          <p:cNvPr id="39" name="Picture 3" descr="Logo&#10;&#10;Description automatically generated">
            <a:extLst>
              <a:ext uri="{FF2B5EF4-FFF2-40B4-BE49-F238E27FC236}">
                <a16:creationId xmlns:a16="http://schemas.microsoft.com/office/drawing/2014/main" id="{5A5D9F14-9865-4509-9867-58A183CCF1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54111" y1="44697" x2="54111" y2="44697"/>
                        <a14:foregroundMark x1="36870" y1="74242" x2="36870" y2="74242"/>
                        <a14:foregroundMark x1="46950" y1="74242" x2="46950" y2="74242"/>
                        <a14:foregroundMark x1="48276" y1="74242" x2="48276" y2="74242"/>
                        <a14:foregroundMark x1="56499" y1="73864" x2="56499" y2="73864"/>
                        <a14:foregroundMark x1="64191" y1="76515" x2="64191" y2="76515"/>
                        <a14:backgroundMark x1="40053" y1="76515" x2="40053" y2="76515"/>
                        <a14:backgroundMark x1="47215" y1="77652" x2="47215" y2="77652"/>
                        <a14:backgroundMark x1="47480" y1="75379" x2="47480" y2="75379"/>
                        <a14:backgroundMark x1="55172" y1="76515" x2="55172" y2="76515"/>
                        <a14:backgroundMark x1="63395" y1="77652" x2="63395" y2="77652"/>
                        <a14:backgroundMark x1="63130" y1="75379" x2="63130" y2="75379"/>
                        <a14:backgroundMark x1="36605" y1="71212" x2="36605" y2="71212"/>
                        <a14:backgroundMark x1="36605" y1="70833" x2="36605" y2="70833"/>
                        <a14:backgroundMark x1="36605" y1="71212" x2="36605" y2="71212"/>
                        <a14:backgroundMark x1="38462" y1="71591" x2="38462" y2="71591"/>
                        <a14:backgroundMark x1="48806" y1="68561" x2="48806" y2="68561"/>
                        <a14:backgroundMark x1="48541" y1="68561" x2="48541" y2="68561"/>
                        <a14:backgroundMark x1="48541" y1="68939" x2="48541" y2="689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307" y="4191280"/>
            <a:ext cx="1345798" cy="942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B6F3DC7-1E89-4C7F-9FE4-651A179ABC4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3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6" b="89063" l="8824" r="93137">
                        <a14:foregroundMark x1="93627" y1="28646" x2="93627" y2="28646"/>
                        <a14:foregroundMark x1="8824" y1="33854" x2="8824" y2="33854"/>
                      </a14:backgroundRemoval>
                    </a14:imgEffect>
                  </a14:imgLayer>
                </a14:imgProps>
              </a:ext>
            </a:extLst>
          </a:blip>
          <a:srcRect l="6769" t="20684" r="5834" b="22220"/>
          <a:stretch/>
        </p:blipFill>
        <p:spPr>
          <a:xfrm>
            <a:off x="6374520" y="4278812"/>
            <a:ext cx="1105900" cy="679992"/>
          </a:xfrm>
          <a:prstGeom prst="rect">
            <a:avLst/>
          </a:prstGeom>
        </p:spPr>
      </p:pic>
      <p:pic>
        <p:nvPicPr>
          <p:cNvPr id="41" name="image2.png" title="Image">
            <a:extLst>
              <a:ext uri="{FF2B5EF4-FFF2-40B4-BE49-F238E27FC236}">
                <a16:creationId xmlns:a16="http://schemas.microsoft.com/office/drawing/2014/main" id="{13DC65CC-8F85-401A-BCCD-E6D45970DDC7}"/>
              </a:ext>
            </a:extLst>
          </p:cNvPr>
          <p:cNvPicPr preferRelativeResize="0"/>
          <p:nvPr/>
        </p:nvPicPr>
        <p:blipFill>
          <a:blip r:embed="rId6" cstate="print">
            <a:alphaModFix amt="35000"/>
          </a:blip>
          <a:stretch>
            <a:fillRect/>
          </a:stretch>
        </p:blipFill>
        <p:spPr>
          <a:xfrm>
            <a:off x="814204" y="4191280"/>
            <a:ext cx="577345" cy="942194"/>
          </a:xfrm>
          <a:prstGeom prst="rect">
            <a:avLst/>
          </a:prstGeom>
          <a:noFill/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F1DC565A-D74C-4CFA-9BD3-50526854AB6B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35000"/>
          </a:blip>
          <a:stretch>
            <a:fillRect/>
          </a:stretch>
        </p:blipFill>
        <p:spPr>
          <a:xfrm>
            <a:off x="4424863" y="4365951"/>
            <a:ext cx="1105899" cy="5928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2611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365;p41">
            <a:extLst>
              <a:ext uri="{FF2B5EF4-FFF2-40B4-BE49-F238E27FC236}">
                <a16:creationId xmlns:a16="http://schemas.microsoft.com/office/drawing/2014/main" id="{B4451D4F-656E-486C-9315-F1DDD113721B}"/>
              </a:ext>
            </a:extLst>
          </p:cNvPr>
          <p:cNvSpPr txBox="1">
            <a:spLocks/>
          </p:cNvSpPr>
          <p:nvPr/>
        </p:nvSpPr>
        <p:spPr>
          <a:xfrm>
            <a:off x="607624" y="1682056"/>
            <a:ext cx="2462147" cy="423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9pPr>
          </a:lstStyle>
          <a:p>
            <a:pPr marL="0" indent="0" algn="ctr">
              <a:buSzPts val="1100"/>
              <a:buFont typeface="Arial"/>
              <a:buNone/>
            </a:pPr>
            <a:r>
              <a:rPr lang="en-US" dirty="0"/>
              <a:t>2,212 Direct Beneficiaries</a:t>
            </a:r>
          </a:p>
        </p:txBody>
      </p:sp>
      <p:sp>
        <p:nvSpPr>
          <p:cNvPr id="15" name="Google Shape;611;p61">
            <a:extLst>
              <a:ext uri="{FF2B5EF4-FFF2-40B4-BE49-F238E27FC236}">
                <a16:creationId xmlns:a16="http://schemas.microsoft.com/office/drawing/2014/main" id="{0DC05E9E-9ACA-4BA8-81CC-30500DA2370A}"/>
              </a:ext>
            </a:extLst>
          </p:cNvPr>
          <p:cNvSpPr txBox="1"/>
          <p:nvPr/>
        </p:nvSpPr>
        <p:spPr>
          <a:xfrm flipH="1">
            <a:off x="1084957" y="2115611"/>
            <a:ext cx="2300700" cy="392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 dirty="0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rPr>
              <a:t>Youth-Led CSOs and Networks </a:t>
            </a:r>
          </a:p>
        </p:txBody>
      </p:sp>
      <p:pic>
        <p:nvPicPr>
          <p:cNvPr id="39" name="Picture 3" descr="Logo&#10;&#10;Description automatically generated">
            <a:extLst>
              <a:ext uri="{FF2B5EF4-FFF2-40B4-BE49-F238E27FC236}">
                <a16:creationId xmlns:a16="http://schemas.microsoft.com/office/drawing/2014/main" id="{5A5D9F14-9865-4509-9867-58A183CCF1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54111" y1="44697" x2="54111" y2="44697"/>
                        <a14:foregroundMark x1="36870" y1="74242" x2="36870" y2="74242"/>
                        <a14:foregroundMark x1="46950" y1="74242" x2="46950" y2="74242"/>
                        <a14:foregroundMark x1="48276" y1="74242" x2="48276" y2="74242"/>
                        <a14:foregroundMark x1="56499" y1="73864" x2="56499" y2="73864"/>
                        <a14:foregroundMark x1="64191" y1="76515" x2="64191" y2="76515"/>
                        <a14:backgroundMark x1="40053" y1="76515" x2="40053" y2="76515"/>
                        <a14:backgroundMark x1="47215" y1="77652" x2="47215" y2="77652"/>
                        <a14:backgroundMark x1="47480" y1="75379" x2="47480" y2="75379"/>
                        <a14:backgroundMark x1="55172" y1="76515" x2="55172" y2="76515"/>
                        <a14:backgroundMark x1="63395" y1="77652" x2="63395" y2="77652"/>
                        <a14:backgroundMark x1="63130" y1="75379" x2="63130" y2="75379"/>
                        <a14:backgroundMark x1="36605" y1="71212" x2="36605" y2="71212"/>
                        <a14:backgroundMark x1="36605" y1="70833" x2="36605" y2="70833"/>
                        <a14:backgroundMark x1="36605" y1="71212" x2="36605" y2="71212"/>
                        <a14:backgroundMark x1="38462" y1="71591" x2="38462" y2="71591"/>
                        <a14:backgroundMark x1="48806" y1="68561" x2="48806" y2="68561"/>
                        <a14:backgroundMark x1="48541" y1="68561" x2="48541" y2="68561"/>
                        <a14:backgroundMark x1="48541" y1="68939" x2="48541" y2="689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307" y="4191280"/>
            <a:ext cx="1345798" cy="942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B6F3DC7-1E89-4C7F-9FE4-651A179ABC4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3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6" b="89063" l="8824" r="93137">
                        <a14:foregroundMark x1="93627" y1="28646" x2="93627" y2="28646"/>
                        <a14:foregroundMark x1="8824" y1="33854" x2="8824" y2="33854"/>
                      </a14:backgroundRemoval>
                    </a14:imgEffect>
                  </a14:imgLayer>
                </a14:imgProps>
              </a:ext>
            </a:extLst>
          </a:blip>
          <a:srcRect l="6769" t="20684" r="5834" b="22220"/>
          <a:stretch/>
        </p:blipFill>
        <p:spPr>
          <a:xfrm>
            <a:off x="6374520" y="4278812"/>
            <a:ext cx="1105900" cy="679992"/>
          </a:xfrm>
          <a:prstGeom prst="rect">
            <a:avLst/>
          </a:prstGeom>
        </p:spPr>
      </p:pic>
      <p:pic>
        <p:nvPicPr>
          <p:cNvPr id="41" name="image2.png" title="Image">
            <a:extLst>
              <a:ext uri="{FF2B5EF4-FFF2-40B4-BE49-F238E27FC236}">
                <a16:creationId xmlns:a16="http://schemas.microsoft.com/office/drawing/2014/main" id="{13DC65CC-8F85-401A-BCCD-E6D45970DDC7}"/>
              </a:ext>
            </a:extLst>
          </p:cNvPr>
          <p:cNvPicPr preferRelativeResize="0"/>
          <p:nvPr/>
        </p:nvPicPr>
        <p:blipFill>
          <a:blip r:embed="rId6" cstate="print">
            <a:alphaModFix amt="35000"/>
          </a:blip>
          <a:stretch>
            <a:fillRect/>
          </a:stretch>
        </p:blipFill>
        <p:spPr>
          <a:xfrm>
            <a:off x="814204" y="4191280"/>
            <a:ext cx="577345" cy="942194"/>
          </a:xfrm>
          <a:prstGeom prst="rect">
            <a:avLst/>
          </a:prstGeom>
          <a:noFill/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F1DC565A-D74C-4CFA-9BD3-50526854AB6B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35000"/>
          </a:blip>
          <a:stretch>
            <a:fillRect/>
          </a:stretch>
        </p:blipFill>
        <p:spPr>
          <a:xfrm>
            <a:off x="4424863" y="4365951"/>
            <a:ext cx="1105899" cy="592853"/>
          </a:xfrm>
          <a:prstGeom prst="rect">
            <a:avLst/>
          </a:prstGeom>
        </p:spPr>
      </p:pic>
      <p:grpSp>
        <p:nvGrpSpPr>
          <p:cNvPr id="20" name="Google Shape;4573;p79">
            <a:extLst>
              <a:ext uri="{FF2B5EF4-FFF2-40B4-BE49-F238E27FC236}">
                <a16:creationId xmlns:a16="http://schemas.microsoft.com/office/drawing/2014/main" id="{6E9E2B5A-BC7D-44F3-8A90-389EF38080C2}"/>
              </a:ext>
            </a:extLst>
          </p:cNvPr>
          <p:cNvGrpSpPr/>
          <p:nvPr/>
        </p:nvGrpSpPr>
        <p:grpSpPr>
          <a:xfrm>
            <a:off x="4710534" y="723670"/>
            <a:ext cx="2769886" cy="423084"/>
            <a:chOff x="2658741" y="4097347"/>
            <a:chExt cx="1304609" cy="294074"/>
          </a:xfrm>
        </p:grpSpPr>
        <p:grpSp>
          <p:nvGrpSpPr>
            <p:cNvPr id="21" name="Google Shape;4574;p79">
              <a:extLst>
                <a:ext uri="{FF2B5EF4-FFF2-40B4-BE49-F238E27FC236}">
                  <a16:creationId xmlns:a16="http://schemas.microsoft.com/office/drawing/2014/main" id="{9427D944-D2C3-4930-BC0C-FAF14D91989E}"/>
                </a:ext>
              </a:extLst>
            </p:cNvPr>
            <p:cNvGrpSpPr/>
            <p:nvPr/>
          </p:nvGrpSpPr>
          <p:grpSpPr>
            <a:xfrm>
              <a:off x="2658741" y="4097347"/>
              <a:ext cx="118572" cy="294074"/>
              <a:chOff x="3343310" y="4475555"/>
              <a:chExt cx="127717" cy="316753"/>
            </a:xfrm>
          </p:grpSpPr>
          <p:sp>
            <p:nvSpPr>
              <p:cNvPr id="34" name="Google Shape;4575;p79">
                <a:extLst>
                  <a:ext uri="{FF2B5EF4-FFF2-40B4-BE49-F238E27FC236}">
                    <a16:creationId xmlns:a16="http://schemas.microsoft.com/office/drawing/2014/main" id="{CCCF52D4-66F1-4221-9B6E-DCBB2B28B7A7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5" name="Google Shape;4576;p79">
                <a:extLst>
                  <a:ext uri="{FF2B5EF4-FFF2-40B4-BE49-F238E27FC236}">
                    <a16:creationId xmlns:a16="http://schemas.microsoft.com/office/drawing/2014/main" id="{43A500F5-3E35-44AE-94CE-883016203238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2" name="Google Shape;4577;p79">
              <a:extLst>
                <a:ext uri="{FF2B5EF4-FFF2-40B4-BE49-F238E27FC236}">
                  <a16:creationId xmlns:a16="http://schemas.microsoft.com/office/drawing/2014/main" id="{0F0BF2A6-18DF-441C-A692-FFB3C5808E96}"/>
                </a:ext>
              </a:extLst>
            </p:cNvPr>
            <p:cNvGrpSpPr/>
            <p:nvPr/>
          </p:nvGrpSpPr>
          <p:grpSpPr>
            <a:xfrm>
              <a:off x="3815519" y="4098388"/>
              <a:ext cx="147831" cy="291991"/>
              <a:chOff x="3527539" y="4476677"/>
              <a:chExt cx="159232" cy="314510"/>
            </a:xfrm>
          </p:grpSpPr>
          <p:sp>
            <p:nvSpPr>
              <p:cNvPr id="32" name="Google Shape;4578;p79">
                <a:extLst>
                  <a:ext uri="{FF2B5EF4-FFF2-40B4-BE49-F238E27FC236}">
                    <a16:creationId xmlns:a16="http://schemas.microsoft.com/office/drawing/2014/main" id="{8172BA32-2BED-402D-8313-A5813D0422EC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3" name="Google Shape;4579;p79">
                <a:extLst>
                  <a:ext uri="{FF2B5EF4-FFF2-40B4-BE49-F238E27FC236}">
                    <a16:creationId xmlns:a16="http://schemas.microsoft.com/office/drawing/2014/main" id="{FEFC9867-26BC-4280-8D15-3E767296D21A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3" name="Google Shape;4580;p79">
              <a:extLst>
                <a:ext uri="{FF2B5EF4-FFF2-40B4-BE49-F238E27FC236}">
                  <a16:creationId xmlns:a16="http://schemas.microsoft.com/office/drawing/2014/main" id="{8B9A0586-2262-4C3F-A798-B7925E03BB9D}"/>
                </a:ext>
              </a:extLst>
            </p:cNvPr>
            <p:cNvGrpSpPr/>
            <p:nvPr/>
          </p:nvGrpSpPr>
          <p:grpSpPr>
            <a:xfrm>
              <a:off x="3511696" y="4098388"/>
              <a:ext cx="147831" cy="291991"/>
              <a:chOff x="3527539" y="4476677"/>
              <a:chExt cx="159232" cy="314510"/>
            </a:xfrm>
          </p:grpSpPr>
          <p:sp>
            <p:nvSpPr>
              <p:cNvPr id="30" name="Google Shape;4581;p79">
                <a:extLst>
                  <a:ext uri="{FF2B5EF4-FFF2-40B4-BE49-F238E27FC236}">
                    <a16:creationId xmlns:a16="http://schemas.microsoft.com/office/drawing/2014/main" id="{8E35BA1A-61EC-4C02-9ADF-FFB3767A1877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31" name="Google Shape;4582;p79">
                <a:extLst>
                  <a:ext uri="{FF2B5EF4-FFF2-40B4-BE49-F238E27FC236}">
                    <a16:creationId xmlns:a16="http://schemas.microsoft.com/office/drawing/2014/main" id="{52B8594B-45BD-4FAF-A241-5FDBC596F902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4" name="Google Shape;4583;p79">
              <a:extLst>
                <a:ext uri="{FF2B5EF4-FFF2-40B4-BE49-F238E27FC236}">
                  <a16:creationId xmlns:a16="http://schemas.microsoft.com/office/drawing/2014/main" id="{F35F4A3B-831F-4AD2-867A-B1E1206215AD}"/>
                </a:ext>
              </a:extLst>
            </p:cNvPr>
            <p:cNvGrpSpPr/>
            <p:nvPr/>
          </p:nvGrpSpPr>
          <p:grpSpPr>
            <a:xfrm>
              <a:off x="3207874" y="4098388"/>
              <a:ext cx="147831" cy="291991"/>
              <a:chOff x="3527539" y="4476677"/>
              <a:chExt cx="159232" cy="314510"/>
            </a:xfrm>
          </p:grpSpPr>
          <p:sp>
            <p:nvSpPr>
              <p:cNvPr id="28" name="Google Shape;4584;p79">
                <a:extLst>
                  <a:ext uri="{FF2B5EF4-FFF2-40B4-BE49-F238E27FC236}">
                    <a16:creationId xmlns:a16="http://schemas.microsoft.com/office/drawing/2014/main" id="{82194516-A097-4F86-91D9-8B2BFBCDCFA0}"/>
                  </a:ext>
                </a:extLst>
              </p:cNvPr>
              <p:cNvSpPr/>
              <p:nvPr/>
            </p:nvSpPr>
            <p:spPr>
              <a:xfrm>
                <a:off x="3527539" y="4536716"/>
                <a:ext cx="159232" cy="254471"/>
              </a:xfrm>
              <a:custGeom>
                <a:avLst/>
                <a:gdLst/>
                <a:ahLst/>
                <a:cxnLst/>
                <a:rect l="l" t="t" r="r" b="b"/>
                <a:pathLst>
                  <a:path w="97241" h="155402" extrusionOk="0">
                    <a:moveTo>
                      <a:pt x="35360" y="0"/>
                    </a:moveTo>
                    <a:cubicBezTo>
                      <a:pt x="27173" y="0"/>
                      <a:pt x="21268" y="5220"/>
                      <a:pt x="17713" y="15527"/>
                    </a:cubicBezTo>
                    <a:cubicBezTo>
                      <a:pt x="15527" y="21921"/>
                      <a:pt x="1533" y="61750"/>
                      <a:pt x="1403" y="62174"/>
                    </a:cubicBezTo>
                    <a:cubicBezTo>
                      <a:pt x="0" y="66121"/>
                      <a:pt x="2088" y="70492"/>
                      <a:pt x="6068" y="71895"/>
                    </a:cubicBezTo>
                    <a:cubicBezTo>
                      <a:pt x="6895" y="72179"/>
                      <a:pt x="7739" y="72315"/>
                      <a:pt x="8570" y="72315"/>
                    </a:cubicBezTo>
                    <a:cubicBezTo>
                      <a:pt x="11735" y="72315"/>
                      <a:pt x="14703" y="70350"/>
                      <a:pt x="15788" y="67197"/>
                    </a:cubicBezTo>
                    <a:cubicBezTo>
                      <a:pt x="16245" y="65925"/>
                      <a:pt x="24661" y="42569"/>
                      <a:pt x="29358" y="29130"/>
                    </a:cubicBezTo>
                    <a:lnTo>
                      <a:pt x="29358" y="29130"/>
                    </a:lnTo>
                    <a:cubicBezTo>
                      <a:pt x="28869" y="33142"/>
                      <a:pt x="30272" y="24824"/>
                      <a:pt x="18431" y="85856"/>
                    </a:cubicBezTo>
                    <a:cubicBezTo>
                      <a:pt x="17941" y="88498"/>
                      <a:pt x="19964" y="90912"/>
                      <a:pt x="22606" y="90912"/>
                    </a:cubicBezTo>
                    <a:lnTo>
                      <a:pt x="28412" y="90912"/>
                    </a:lnTo>
                    <a:lnTo>
                      <a:pt x="28412" y="146235"/>
                    </a:lnTo>
                    <a:cubicBezTo>
                      <a:pt x="28412" y="151291"/>
                      <a:pt x="32522" y="155401"/>
                      <a:pt x="37578" y="155401"/>
                    </a:cubicBezTo>
                    <a:cubicBezTo>
                      <a:pt x="42634" y="155401"/>
                      <a:pt x="46745" y="151291"/>
                      <a:pt x="46745" y="146235"/>
                    </a:cubicBezTo>
                    <a:lnTo>
                      <a:pt x="46745" y="90912"/>
                    </a:lnTo>
                    <a:lnTo>
                      <a:pt x="50692" y="90912"/>
                    </a:lnTo>
                    <a:lnTo>
                      <a:pt x="50692" y="146235"/>
                    </a:lnTo>
                    <a:cubicBezTo>
                      <a:pt x="50692" y="151291"/>
                      <a:pt x="54769" y="155401"/>
                      <a:pt x="59825" y="155401"/>
                    </a:cubicBezTo>
                    <a:cubicBezTo>
                      <a:pt x="64881" y="155401"/>
                      <a:pt x="68991" y="151291"/>
                      <a:pt x="68991" y="146235"/>
                    </a:cubicBezTo>
                    <a:lnTo>
                      <a:pt x="68991" y="90912"/>
                    </a:lnTo>
                    <a:lnTo>
                      <a:pt x="74798" y="90912"/>
                    </a:lnTo>
                    <a:cubicBezTo>
                      <a:pt x="77472" y="90912"/>
                      <a:pt x="79462" y="88498"/>
                      <a:pt x="78973" y="85856"/>
                    </a:cubicBezTo>
                    <a:cubicBezTo>
                      <a:pt x="67262" y="25379"/>
                      <a:pt x="68535" y="32392"/>
                      <a:pt x="68143" y="29130"/>
                    </a:cubicBezTo>
                    <a:lnTo>
                      <a:pt x="68143" y="29130"/>
                    </a:lnTo>
                    <a:cubicBezTo>
                      <a:pt x="72873" y="42667"/>
                      <a:pt x="81028" y="65958"/>
                      <a:pt x="81485" y="67197"/>
                    </a:cubicBezTo>
                    <a:cubicBezTo>
                      <a:pt x="82570" y="70350"/>
                      <a:pt x="85538" y="72315"/>
                      <a:pt x="88687" y="72315"/>
                    </a:cubicBezTo>
                    <a:cubicBezTo>
                      <a:pt x="89513" y="72315"/>
                      <a:pt x="90352" y="72179"/>
                      <a:pt x="91173" y="71895"/>
                    </a:cubicBezTo>
                    <a:cubicBezTo>
                      <a:pt x="95152" y="70492"/>
                      <a:pt x="97240" y="66121"/>
                      <a:pt x="95870" y="62174"/>
                    </a:cubicBezTo>
                    <a:cubicBezTo>
                      <a:pt x="95707" y="61750"/>
                      <a:pt x="81746" y="21921"/>
                      <a:pt x="79560" y="15527"/>
                    </a:cubicBezTo>
                    <a:cubicBezTo>
                      <a:pt x="76005" y="5220"/>
                      <a:pt x="70068" y="0"/>
                      <a:pt x="61913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9" name="Google Shape;4585;p79">
                <a:extLst>
                  <a:ext uri="{FF2B5EF4-FFF2-40B4-BE49-F238E27FC236}">
                    <a16:creationId xmlns:a16="http://schemas.microsoft.com/office/drawing/2014/main" id="{9EC65C59-E2B6-45C9-A918-EC3956572D21}"/>
                  </a:ext>
                </a:extLst>
              </p:cNvPr>
              <p:cNvSpPr/>
              <p:nvPr/>
            </p:nvSpPr>
            <p:spPr>
              <a:xfrm>
                <a:off x="3581381" y="4476677"/>
                <a:ext cx="51814" cy="51761"/>
              </a:xfrm>
              <a:custGeom>
                <a:avLst/>
                <a:gdLst/>
                <a:ahLst/>
                <a:cxnLst/>
                <a:rect l="l" t="t" r="r" b="b"/>
                <a:pathLst>
                  <a:path w="31642" h="31610" extrusionOk="0">
                    <a:moveTo>
                      <a:pt x="15821" y="1"/>
                    </a:moveTo>
                    <a:cubicBezTo>
                      <a:pt x="7079" y="1"/>
                      <a:pt x="0" y="7079"/>
                      <a:pt x="0" y="15821"/>
                    </a:cubicBezTo>
                    <a:cubicBezTo>
                      <a:pt x="0" y="24531"/>
                      <a:pt x="7079" y="31609"/>
                      <a:pt x="15821" y="31609"/>
                    </a:cubicBezTo>
                    <a:cubicBezTo>
                      <a:pt x="24563" y="31609"/>
                      <a:pt x="31641" y="24531"/>
                      <a:pt x="31641" y="15821"/>
                    </a:cubicBezTo>
                    <a:cubicBezTo>
                      <a:pt x="31641" y="7079"/>
                      <a:pt x="24563" y="1"/>
                      <a:pt x="15821" y="1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  <p:grpSp>
          <p:nvGrpSpPr>
            <p:cNvPr id="25" name="Google Shape;4586;p79">
              <a:extLst>
                <a:ext uri="{FF2B5EF4-FFF2-40B4-BE49-F238E27FC236}">
                  <a16:creationId xmlns:a16="http://schemas.microsoft.com/office/drawing/2014/main" id="{99EDC792-0D60-42C1-B1DC-019766951288}"/>
                </a:ext>
              </a:extLst>
            </p:cNvPr>
            <p:cNvGrpSpPr/>
            <p:nvPr/>
          </p:nvGrpSpPr>
          <p:grpSpPr>
            <a:xfrm>
              <a:off x="2933305" y="4097347"/>
              <a:ext cx="118572" cy="294074"/>
              <a:chOff x="3343310" y="4475555"/>
              <a:chExt cx="127717" cy="316753"/>
            </a:xfrm>
          </p:grpSpPr>
          <p:sp>
            <p:nvSpPr>
              <p:cNvPr id="26" name="Google Shape;4587;p79">
                <a:extLst>
                  <a:ext uri="{FF2B5EF4-FFF2-40B4-BE49-F238E27FC236}">
                    <a16:creationId xmlns:a16="http://schemas.microsoft.com/office/drawing/2014/main" id="{101EC6F9-9412-49CC-95B5-847D9AD4088E}"/>
                  </a:ext>
                </a:extLst>
              </p:cNvPr>
              <p:cNvSpPr/>
              <p:nvPr/>
            </p:nvSpPr>
            <p:spPr>
              <a:xfrm>
                <a:off x="3343310" y="4535967"/>
                <a:ext cx="127717" cy="256341"/>
              </a:xfrm>
              <a:custGeom>
                <a:avLst/>
                <a:gdLst/>
                <a:ahLst/>
                <a:cxnLst/>
                <a:rect l="l" t="t" r="r" b="b"/>
                <a:pathLst>
                  <a:path w="77995" h="156544" extrusionOk="0">
                    <a:moveTo>
                      <a:pt x="18496" y="1"/>
                    </a:moveTo>
                    <a:cubicBezTo>
                      <a:pt x="8514" y="1"/>
                      <a:pt x="359" y="8123"/>
                      <a:pt x="327" y="18105"/>
                    </a:cubicBezTo>
                    <a:lnTo>
                      <a:pt x="33" y="74537"/>
                    </a:lnTo>
                    <a:cubicBezTo>
                      <a:pt x="0" y="78778"/>
                      <a:pt x="3425" y="82235"/>
                      <a:pt x="7666" y="82268"/>
                    </a:cubicBezTo>
                    <a:lnTo>
                      <a:pt x="7731" y="82268"/>
                    </a:lnTo>
                    <a:cubicBezTo>
                      <a:pt x="11939" y="82268"/>
                      <a:pt x="15364" y="78843"/>
                      <a:pt x="15397" y="74635"/>
                    </a:cubicBezTo>
                    <a:lnTo>
                      <a:pt x="15691" y="18170"/>
                    </a:lnTo>
                    <a:cubicBezTo>
                      <a:pt x="15691" y="17341"/>
                      <a:pt x="16344" y="16668"/>
                      <a:pt x="17166" y="16668"/>
                    </a:cubicBezTo>
                    <a:cubicBezTo>
                      <a:pt x="17185" y="16668"/>
                      <a:pt x="17204" y="16669"/>
                      <a:pt x="17224" y="16669"/>
                    </a:cubicBezTo>
                    <a:cubicBezTo>
                      <a:pt x="18039" y="16669"/>
                      <a:pt x="18724" y="17355"/>
                      <a:pt x="18724" y="18170"/>
                    </a:cubicBezTo>
                    <a:lnTo>
                      <a:pt x="18724" y="147345"/>
                    </a:lnTo>
                    <a:cubicBezTo>
                      <a:pt x="18724" y="152433"/>
                      <a:pt x="22867" y="156543"/>
                      <a:pt x="27956" y="156543"/>
                    </a:cubicBezTo>
                    <a:cubicBezTo>
                      <a:pt x="33044" y="156543"/>
                      <a:pt x="37187" y="152433"/>
                      <a:pt x="37187" y="147345"/>
                    </a:cubicBezTo>
                    <a:lnTo>
                      <a:pt x="37187" y="73656"/>
                    </a:lnTo>
                    <a:lnTo>
                      <a:pt x="41167" y="73656"/>
                    </a:lnTo>
                    <a:lnTo>
                      <a:pt x="41167" y="147345"/>
                    </a:lnTo>
                    <a:cubicBezTo>
                      <a:pt x="41167" y="152433"/>
                      <a:pt x="45277" y="156543"/>
                      <a:pt x="50365" y="156543"/>
                    </a:cubicBezTo>
                    <a:cubicBezTo>
                      <a:pt x="55454" y="156543"/>
                      <a:pt x="59597" y="152433"/>
                      <a:pt x="59597" y="147345"/>
                    </a:cubicBezTo>
                    <a:cubicBezTo>
                      <a:pt x="59597" y="25477"/>
                      <a:pt x="59434" y="95153"/>
                      <a:pt x="59434" y="18300"/>
                    </a:cubicBezTo>
                    <a:cubicBezTo>
                      <a:pt x="59434" y="17420"/>
                      <a:pt x="60119" y="16702"/>
                      <a:pt x="60967" y="16669"/>
                    </a:cubicBezTo>
                    <a:cubicBezTo>
                      <a:pt x="60988" y="16669"/>
                      <a:pt x="61009" y="16668"/>
                      <a:pt x="61030" y="16668"/>
                    </a:cubicBezTo>
                    <a:cubicBezTo>
                      <a:pt x="61882" y="16668"/>
                      <a:pt x="62567" y="17310"/>
                      <a:pt x="62631" y="18170"/>
                    </a:cubicBezTo>
                    <a:lnTo>
                      <a:pt x="62598" y="74570"/>
                    </a:lnTo>
                    <a:cubicBezTo>
                      <a:pt x="62598" y="78810"/>
                      <a:pt x="66023" y="82268"/>
                      <a:pt x="70264" y="82268"/>
                    </a:cubicBezTo>
                    <a:cubicBezTo>
                      <a:pt x="74504" y="82268"/>
                      <a:pt x="77962" y="78843"/>
                      <a:pt x="77962" y="74602"/>
                    </a:cubicBezTo>
                    <a:lnTo>
                      <a:pt x="77994" y="18137"/>
                    </a:lnTo>
                    <a:cubicBezTo>
                      <a:pt x="77994" y="18137"/>
                      <a:pt x="77994" y="18105"/>
                      <a:pt x="77994" y="18105"/>
                    </a:cubicBezTo>
                    <a:cubicBezTo>
                      <a:pt x="77962" y="8123"/>
                      <a:pt x="69807" y="1"/>
                      <a:pt x="59825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7" name="Google Shape;4588;p79">
                <a:extLst>
                  <a:ext uri="{FF2B5EF4-FFF2-40B4-BE49-F238E27FC236}">
                    <a16:creationId xmlns:a16="http://schemas.microsoft.com/office/drawing/2014/main" id="{5045CF56-58D5-45D3-AFFF-6FFA87D022A4}"/>
                  </a:ext>
                </a:extLst>
              </p:cNvPr>
              <p:cNvSpPr/>
              <p:nvPr/>
            </p:nvSpPr>
            <p:spPr>
              <a:xfrm>
                <a:off x="3381341" y="4475555"/>
                <a:ext cx="52189" cy="52135"/>
              </a:xfrm>
              <a:custGeom>
                <a:avLst/>
                <a:gdLst/>
                <a:ahLst/>
                <a:cxnLst/>
                <a:rect l="l" t="t" r="r" b="b"/>
                <a:pathLst>
                  <a:path w="31871" h="31838" extrusionOk="0">
                    <a:moveTo>
                      <a:pt x="15952" y="1"/>
                    </a:moveTo>
                    <a:cubicBezTo>
                      <a:pt x="7144" y="1"/>
                      <a:pt x="1" y="7112"/>
                      <a:pt x="1" y="15919"/>
                    </a:cubicBezTo>
                    <a:cubicBezTo>
                      <a:pt x="1" y="24694"/>
                      <a:pt x="7144" y="31838"/>
                      <a:pt x="15952" y="31838"/>
                    </a:cubicBezTo>
                    <a:cubicBezTo>
                      <a:pt x="24727" y="31838"/>
                      <a:pt x="31870" y="24694"/>
                      <a:pt x="31870" y="15919"/>
                    </a:cubicBezTo>
                    <a:cubicBezTo>
                      <a:pt x="31870" y="7112"/>
                      <a:pt x="24727" y="1"/>
                      <a:pt x="15952" y="1"/>
                    </a:cubicBezTo>
                    <a:close/>
                  </a:path>
                </a:pathLst>
              </a:custGeom>
              <a:solidFill>
                <a:srgbClr val="7994A9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sp>
        <p:nvSpPr>
          <p:cNvPr id="36" name="Google Shape;346;p39">
            <a:extLst>
              <a:ext uri="{FF2B5EF4-FFF2-40B4-BE49-F238E27FC236}">
                <a16:creationId xmlns:a16="http://schemas.microsoft.com/office/drawing/2014/main" id="{40E2A041-8D0A-485C-A6B6-F566EFB0C72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79780" y="671996"/>
            <a:ext cx="2874446" cy="52643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dirty="0">
                <a:solidFill>
                  <a:srgbClr val="445D73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Target Groups</a:t>
            </a:r>
            <a:endParaRPr lang="en-GB" sz="2800" dirty="0">
              <a:solidFill>
                <a:srgbClr val="445D73"/>
              </a:solidFill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1348E623-1DEB-4CB7-8E69-643F9D62AFF9}"/>
              </a:ext>
            </a:extLst>
          </p:cNvPr>
          <p:cNvCxnSpPr/>
          <p:nvPr/>
        </p:nvCxnSpPr>
        <p:spPr>
          <a:xfrm>
            <a:off x="1739490" y="1198428"/>
            <a:ext cx="0" cy="390886"/>
          </a:xfrm>
          <a:prstGeom prst="line">
            <a:avLst/>
          </a:prstGeom>
          <a:ln>
            <a:solidFill>
              <a:srgbClr val="CFD9E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3B44098E-E03B-4D45-AA68-16D440940BB1}"/>
              </a:ext>
            </a:extLst>
          </p:cNvPr>
          <p:cNvCxnSpPr>
            <a:cxnSpLocks/>
            <a:stCxn id="14" idx="1"/>
          </p:cNvCxnSpPr>
          <p:nvPr/>
        </p:nvCxnSpPr>
        <p:spPr>
          <a:xfrm>
            <a:off x="607624" y="1893598"/>
            <a:ext cx="0" cy="1386400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4" name="Google Shape;611;p61">
            <a:extLst>
              <a:ext uri="{FF2B5EF4-FFF2-40B4-BE49-F238E27FC236}">
                <a16:creationId xmlns:a16="http://schemas.microsoft.com/office/drawing/2014/main" id="{363939C7-ECDD-4FA0-A68C-8F08052BD932}"/>
              </a:ext>
            </a:extLst>
          </p:cNvPr>
          <p:cNvSpPr txBox="1"/>
          <p:nvPr/>
        </p:nvSpPr>
        <p:spPr>
          <a:xfrm flipH="1">
            <a:off x="1102876" y="2452209"/>
            <a:ext cx="1851046" cy="392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 dirty="0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rPr>
              <a:t>Vulnerable Youth</a:t>
            </a:r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D869BD17-F6F3-45B3-AB93-6A9E9585946C}"/>
              </a:ext>
            </a:extLst>
          </p:cNvPr>
          <p:cNvCxnSpPr>
            <a:cxnSpLocks/>
          </p:cNvCxnSpPr>
          <p:nvPr/>
        </p:nvCxnSpPr>
        <p:spPr>
          <a:xfrm rot="5400000">
            <a:off x="723773" y="1800573"/>
            <a:ext cx="0" cy="180861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46" name="Google Shape;611;p61">
            <a:extLst>
              <a:ext uri="{FF2B5EF4-FFF2-40B4-BE49-F238E27FC236}">
                <a16:creationId xmlns:a16="http://schemas.microsoft.com/office/drawing/2014/main" id="{715CBF22-5971-4EAD-BE2C-E3A060FC7867}"/>
              </a:ext>
            </a:extLst>
          </p:cNvPr>
          <p:cNvSpPr txBox="1"/>
          <p:nvPr/>
        </p:nvSpPr>
        <p:spPr>
          <a:xfrm flipH="1">
            <a:off x="1084957" y="2781213"/>
            <a:ext cx="2300700" cy="392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 dirty="0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rPr>
              <a:t>Community Members</a:t>
            </a:r>
          </a:p>
        </p:txBody>
      </p:sp>
      <p:sp>
        <p:nvSpPr>
          <p:cNvPr id="48" name="Google Shape;611;p61">
            <a:extLst>
              <a:ext uri="{FF2B5EF4-FFF2-40B4-BE49-F238E27FC236}">
                <a16:creationId xmlns:a16="http://schemas.microsoft.com/office/drawing/2014/main" id="{A4D9EA5A-39F6-4D26-92F9-04A37C82ECDD}"/>
              </a:ext>
            </a:extLst>
          </p:cNvPr>
          <p:cNvSpPr txBox="1"/>
          <p:nvPr/>
        </p:nvSpPr>
        <p:spPr>
          <a:xfrm flipH="1">
            <a:off x="1084957" y="3113883"/>
            <a:ext cx="2300700" cy="3925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 dirty="0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rPr>
              <a:t>University Students/ Researchers</a:t>
            </a:r>
          </a:p>
        </p:txBody>
      </p:sp>
      <p:cxnSp>
        <p:nvCxnSpPr>
          <p:cNvPr id="50" name="Straight Connector 49">
            <a:extLst>
              <a:ext uri="{FF2B5EF4-FFF2-40B4-BE49-F238E27FC236}">
                <a16:creationId xmlns:a16="http://schemas.microsoft.com/office/drawing/2014/main" id="{F1A0E7F6-2F86-46F4-894D-87BB24560A4A}"/>
              </a:ext>
            </a:extLst>
          </p:cNvPr>
          <p:cNvCxnSpPr>
            <a:cxnSpLocks/>
            <a:stCxn id="15" idx="3"/>
          </p:cNvCxnSpPr>
          <p:nvPr/>
        </p:nvCxnSpPr>
        <p:spPr>
          <a:xfrm flipH="1">
            <a:off x="607625" y="2311867"/>
            <a:ext cx="477332" cy="131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4" name="Straight Connector 53">
            <a:extLst>
              <a:ext uri="{FF2B5EF4-FFF2-40B4-BE49-F238E27FC236}">
                <a16:creationId xmlns:a16="http://schemas.microsoft.com/office/drawing/2014/main" id="{9B9B648F-6ECF-4CEA-AF9E-16CC81D1AC95}"/>
              </a:ext>
            </a:extLst>
          </p:cNvPr>
          <p:cNvCxnSpPr>
            <a:cxnSpLocks/>
          </p:cNvCxnSpPr>
          <p:nvPr/>
        </p:nvCxnSpPr>
        <p:spPr>
          <a:xfrm flipH="1">
            <a:off x="607624" y="2631965"/>
            <a:ext cx="477332" cy="131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D901EDF2-BB4F-4D07-9459-CF3352616679}"/>
              </a:ext>
            </a:extLst>
          </p:cNvPr>
          <p:cNvCxnSpPr>
            <a:cxnSpLocks/>
          </p:cNvCxnSpPr>
          <p:nvPr/>
        </p:nvCxnSpPr>
        <p:spPr>
          <a:xfrm flipH="1">
            <a:off x="607625" y="2959900"/>
            <a:ext cx="477332" cy="131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59" name="Straight Connector 58">
            <a:extLst>
              <a:ext uri="{FF2B5EF4-FFF2-40B4-BE49-F238E27FC236}">
                <a16:creationId xmlns:a16="http://schemas.microsoft.com/office/drawing/2014/main" id="{42D1231E-EC9B-4624-8997-15FFF1DDDD70}"/>
              </a:ext>
            </a:extLst>
          </p:cNvPr>
          <p:cNvCxnSpPr>
            <a:cxnSpLocks/>
          </p:cNvCxnSpPr>
          <p:nvPr/>
        </p:nvCxnSpPr>
        <p:spPr>
          <a:xfrm flipH="1">
            <a:off x="607624" y="3279998"/>
            <a:ext cx="477332" cy="131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61" name="Straight Connector 60">
            <a:extLst>
              <a:ext uri="{FF2B5EF4-FFF2-40B4-BE49-F238E27FC236}">
                <a16:creationId xmlns:a16="http://schemas.microsoft.com/office/drawing/2014/main" id="{BFF3EC67-D7F6-42B8-8DBA-2C90224065E0}"/>
              </a:ext>
            </a:extLst>
          </p:cNvPr>
          <p:cNvCxnSpPr>
            <a:cxnSpLocks/>
          </p:cNvCxnSpPr>
          <p:nvPr/>
        </p:nvCxnSpPr>
        <p:spPr>
          <a:xfrm flipH="1">
            <a:off x="1739491" y="1391363"/>
            <a:ext cx="4243067" cy="0"/>
          </a:xfrm>
          <a:prstGeom prst="line">
            <a:avLst/>
          </a:prstGeom>
          <a:ln>
            <a:solidFill>
              <a:srgbClr val="CFD9E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cxnSp>
        <p:nvCxnSpPr>
          <p:cNvPr id="63" name="Straight Connector 62">
            <a:extLst>
              <a:ext uri="{FF2B5EF4-FFF2-40B4-BE49-F238E27FC236}">
                <a16:creationId xmlns:a16="http://schemas.microsoft.com/office/drawing/2014/main" id="{FC4C8AC1-6B54-4082-8750-6DF0DF9DA94B}"/>
              </a:ext>
            </a:extLst>
          </p:cNvPr>
          <p:cNvCxnSpPr>
            <a:cxnSpLocks/>
          </p:cNvCxnSpPr>
          <p:nvPr/>
        </p:nvCxnSpPr>
        <p:spPr>
          <a:xfrm>
            <a:off x="5960781" y="1410413"/>
            <a:ext cx="0" cy="1004763"/>
          </a:xfrm>
          <a:prstGeom prst="line">
            <a:avLst/>
          </a:prstGeom>
          <a:ln>
            <a:solidFill>
              <a:srgbClr val="CFD9E0"/>
            </a:solidFill>
            <a:headEnd type="none" w="med" len="med"/>
            <a:tailEnd type="none" w="med" len="med"/>
          </a:ln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</p:cxnSp>
      <p:sp>
        <p:nvSpPr>
          <p:cNvPr id="66" name="Google Shape;365;p41">
            <a:extLst>
              <a:ext uri="{FF2B5EF4-FFF2-40B4-BE49-F238E27FC236}">
                <a16:creationId xmlns:a16="http://schemas.microsoft.com/office/drawing/2014/main" id="{A5B9EBCA-2070-425C-9A49-1AEA8580FB18}"/>
              </a:ext>
            </a:extLst>
          </p:cNvPr>
          <p:cNvSpPr txBox="1">
            <a:spLocks/>
          </p:cNvSpPr>
          <p:nvPr/>
        </p:nvSpPr>
        <p:spPr>
          <a:xfrm>
            <a:off x="4704405" y="2508123"/>
            <a:ext cx="2462147" cy="423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9pPr>
          </a:lstStyle>
          <a:p>
            <a:pPr marL="0" indent="0" algn="ctr">
              <a:buSzPts val="1100"/>
              <a:buFont typeface="Arial"/>
              <a:buNone/>
            </a:pPr>
            <a:r>
              <a:rPr lang="en-US" dirty="0"/>
              <a:t>14, 378 Total Beneficiaries</a:t>
            </a:r>
          </a:p>
        </p:txBody>
      </p:sp>
      <p:sp>
        <p:nvSpPr>
          <p:cNvPr id="67" name="Google Shape;611;p61">
            <a:extLst>
              <a:ext uri="{FF2B5EF4-FFF2-40B4-BE49-F238E27FC236}">
                <a16:creationId xmlns:a16="http://schemas.microsoft.com/office/drawing/2014/main" id="{5AB449D5-4488-47B1-980D-560B93F2AC94}"/>
              </a:ext>
            </a:extLst>
          </p:cNvPr>
          <p:cNvSpPr txBox="1"/>
          <p:nvPr/>
        </p:nvSpPr>
        <p:spPr>
          <a:xfrm flipH="1">
            <a:off x="5181737" y="2910621"/>
            <a:ext cx="2300700" cy="520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 dirty="0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rPr>
              <a:t>60% Lebanese, 25% Palestinian, 15% Syrian, 10% other nationalities.</a:t>
            </a:r>
          </a:p>
        </p:txBody>
      </p:sp>
      <p:sp>
        <p:nvSpPr>
          <p:cNvPr id="68" name="Google Shape;611;p61">
            <a:extLst>
              <a:ext uri="{FF2B5EF4-FFF2-40B4-BE49-F238E27FC236}">
                <a16:creationId xmlns:a16="http://schemas.microsoft.com/office/drawing/2014/main" id="{78F13FD6-F188-49EA-A2AE-0BE3265DD953}"/>
              </a:ext>
            </a:extLst>
          </p:cNvPr>
          <p:cNvSpPr txBox="1"/>
          <p:nvPr/>
        </p:nvSpPr>
        <p:spPr>
          <a:xfrm flipH="1">
            <a:off x="5179720" y="3477993"/>
            <a:ext cx="2300700" cy="3925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 dirty="0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rPr>
              <a:t>50% women and 50% youth</a:t>
            </a:r>
          </a:p>
        </p:txBody>
      </p:sp>
      <p:cxnSp>
        <p:nvCxnSpPr>
          <p:cNvPr id="69" name="Straight Connector 68">
            <a:extLst>
              <a:ext uri="{FF2B5EF4-FFF2-40B4-BE49-F238E27FC236}">
                <a16:creationId xmlns:a16="http://schemas.microsoft.com/office/drawing/2014/main" id="{A652B8D3-5CD0-4E76-A18B-F5BB45193DBA}"/>
              </a:ext>
            </a:extLst>
          </p:cNvPr>
          <p:cNvCxnSpPr>
            <a:cxnSpLocks/>
          </p:cNvCxnSpPr>
          <p:nvPr/>
        </p:nvCxnSpPr>
        <p:spPr>
          <a:xfrm flipH="1">
            <a:off x="4692791" y="2751653"/>
            <a:ext cx="1" cy="919004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0" name="Straight Connector 69">
            <a:extLst>
              <a:ext uri="{FF2B5EF4-FFF2-40B4-BE49-F238E27FC236}">
                <a16:creationId xmlns:a16="http://schemas.microsoft.com/office/drawing/2014/main" id="{A13C1AE0-75AA-4DC1-8289-B5BDFB1C842F}"/>
              </a:ext>
            </a:extLst>
          </p:cNvPr>
          <p:cNvCxnSpPr>
            <a:cxnSpLocks/>
          </p:cNvCxnSpPr>
          <p:nvPr/>
        </p:nvCxnSpPr>
        <p:spPr>
          <a:xfrm rot="5400000">
            <a:off x="4808940" y="2658628"/>
            <a:ext cx="0" cy="180861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1" name="Straight Connector 70">
            <a:extLst>
              <a:ext uri="{FF2B5EF4-FFF2-40B4-BE49-F238E27FC236}">
                <a16:creationId xmlns:a16="http://schemas.microsoft.com/office/drawing/2014/main" id="{727B183A-8850-4AF4-B123-CB0ED37B28A1}"/>
              </a:ext>
            </a:extLst>
          </p:cNvPr>
          <p:cNvCxnSpPr>
            <a:cxnSpLocks/>
          </p:cNvCxnSpPr>
          <p:nvPr/>
        </p:nvCxnSpPr>
        <p:spPr>
          <a:xfrm flipH="1">
            <a:off x="4692792" y="3169922"/>
            <a:ext cx="477332" cy="131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2" name="Straight Connector 71">
            <a:extLst>
              <a:ext uri="{FF2B5EF4-FFF2-40B4-BE49-F238E27FC236}">
                <a16:creationId xmlns:a16="http://schemas.microsoft.com/office/drawing/2014/main" id="{F52E91D8-9B03-446A-A38A-190D520723B8}"/>
              </a:ext>
            </a:extLst>
          </p:cNvPr>
          <p:cNvCxnSpPr>
            <a:cxnSpLocks/>
          </p:cNvCxnSpPr>
          <p:nvPr/>
        </p:nvCxnSpPr>
        <p:spPr>
          <a:xfrm flipH="1">
            <a:off x="4692454" y="3671302"/>
            <a:ext cx="477332" cy="131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26596463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" name="Picture 3" descr="Logo&#10;&#10;Description automatically generated">
            <a:extLst>
              <a:ext uri="{FF2B5EF4-FFF2-40B4-BE49-F238E27FC236}">
                <a16:creationId xmlns:a16="http://schemas.microsoft.com/office/drawing/2014/main" id="{5A5D9F14-9865-4509-9867-58A183CCF1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54111" y1="44697" x2="54111" y2="44697"/>
                        <a14:foregroundMark x1="36870" y1="74242" x2="36870" y2="74242"/>
                        <a14:foregroundMark x1="46950" y1="74242" x2="46950" y2="74242"/>
                        <a14:foregroundMark x1="48276" y1="74242" x2="48276" y2="74242"/>
                        <a14:foregroundMark x1="56499" y1="73864" x2="56499" y2="73864"/>
                        <a14:foregroundMark x1="64191" y1="76515" x2="64191" y2="76515"/>
                        <a14:backgroundMark x1="40053" y1="76515" x2="40053" y2="76515"/>
                        <a14:backgroundMark x1="47215" y1="77652" x2="47215" y2="77652"/>
                        <a14:backgroundMark x1="47480" y1="75379" x2="47480" y2="75379"/>
                        <a14:backgroundMark x1="55172" y1="76515" x2="55172" y2="76515"/>
                        <a14:backgroundMark x1="63395" y1="77652" x2="63395" y2="77652"/>
                        <a14:backgroundMark x1="63130" y1="75379" x2="63130" y2="75379"/>
                        <a14:backgroundMark x1="36605" y1="71212" x2="36605" y2="71212"/>
                        <a14:backgroundMark x1="36605" y1="70833" x2="36605" y2="70833"/>
                        <a14:backgroundMark x1="36605" y1="71212" x2="36605" y2="71212"/>
                        <a14:backgroundMark x1="38462" y1="71591" x2="38462" y2="71591"/>
                        <a14:backgroundMark x1="48806" y1="68561" x2="48806" y2="68561"/>
                        <a14:backgroundMark x1="48541" y1="68561" x2="48541" y2="68561"/>
                        <a14:backgroundMark x1="48541" y1="68939" x2="48541" y2="689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307" y="4191280"/>
            <a:ext cx="1345798" cy="942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B6F3DC7-1E89-4C7F-9FE4-651A179ABC4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3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6" b="89063" l="8824" r="93137">
                        <a14:foregroundMark x1="93627" y1="28646" x2="93627" y2="28646"/>
                        <a14:foregroundMark x1="8824" y1="33854" x2="8824" y2="33854"/>
                      </a14:backgroundRemoval>
                    </a14:imgEffect>
                  </a14:imgLayer>
                </a14:imgProps>
              </a:ext>
            </a:extLst>
          </a:blip>
          <a:srcRect l="6769" t="20684" r="5834" b="22220"/>
          <a:stretch/>
        </p:blipFill>
        <p:spPr>
          <a:xfrm>
            <a:off x="6374520" y="4278812"/>
            <a:ext cx="1105900" cy="679992"/>
          </a:xfrm>
          <a:prstGeom prst="rect">
            <a:avLst/>
          </a:prstGeom>
        </p:spPr>
      </p:pic>
      <p:pic>
        <p:nvPicPr>
          <p:cNvPr id="41" name="image2.png" title="Image">
            <a:extLst>
              <a:ext uri="{FF2B5EF4-FFF2-40B4-BE49-F238E27FC236}">
                <a16:creationId xmlns:a16="http://schemas.microsoft.com/office/drawing/2014/main" id="{13DC65CC-8F85-401A-BCCD-E6D45970DDC7}"/>
              </a:ext>
            </a:extLst>
          </p:cNvPr>
          <p:cNvPicPr preferRelativeResize="0"/>
          <p:nvPr/>
        </p:nvPicPr>
        <p:blipFill>
          <a:blip r:embed="rId6" cstate="print">
            <a:alphaModFix amt="35000"/>
          </a:blip>
          <a:stretch>
            <a:fillRect/>
          </a:stretch>
        </p:blipFill>
        <p:spPr>
          <a:xfrm>
            <a:off x="814204" y="4191280"/>
            <a:ext cx="577345" cy="942194"/>
          </a:xfrm>
          <a:prstGeom prst="rect">
            <a:avLst/>
          </a:prstGeom>
          <a:noFill/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F1DC565A-D74C-4CFA-9BD3-50526854AB6B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35000"/>
          </a:blip>
          <a:stretch>
            <a:fillRect/>
          </a:stretch>
        </p:blipFill>
        <p:spPr>
          <a:xfrm>
            <a:off x="4424863" y="4365951"/>
            <a:ext cx="1105899" cy="592853"/>
          </a:xfrm>
          <a:prstGeom prst="rect">
            <a:avLst/>
          </a:prstGeom>
        </p:spPr>
      </p:pic>
      <p:sp>
        <p:nvSpPr>
          <p:cNvPr id="36" name="Google Shape;346;p39">
            <a:extLst>
              <a:ext uri="{FF2B5EF4-FFF2-40B4-BE49-F238E27FC236}">
                <a16:creationId xmlns:a16="http://schemas.microsoft.com/office/drawing/2014/main" id="{40E2A041-8D0A-485C-A6B6-F566EFB0C72D}"/>
              </a:ext>
            </a:extLst>
          </p:cNvPr>
          <p:cNvSpPr txBox="1">
            <a:spLocks noGrp="1"/>
          </p:cNvSpPr>
          <p:nvPr>
            <p:ph type="title"/>
          </p:nvPr>
        </p:nvSpPr>
        <p:spPr>
          <a:xfrm>
            <a:off x="679780" y="671996"/>
            <a:ext cx="2874446" cy="526432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800" dirty="0">
                <a:solidFill>
                  <a:srgbClr val="445D73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Key Components</a:t>
            </a:r>
            <a:endParaRPr lang="en-GB" sz="2800" dirty="0">
              <a:solidFill>
                <a:srgbClr val="445D73"/>
              </a:solidFill>
            </a:endParaRPr>
          </a:p>
        </p:txBody>
      </p:sp>
      <p:sp>
        <p:nvSpPr>
          <p:cNvPr id="67" name="Google Shape;611;p61">
            <a:extLst>
              <a:ext uri="{FF2B5EF4-FFF2-40B4-BE49-F238E27FC236}">
                <a16:creationId xmlns:a16="http://schemas.microsoft.com/office/drawing/2014/main" id="{5AB449D5-4488-47B1-980D-560B93F2AC94}"/>
              </a:ext>
            </a:extLst>
          </p:cNvPr>
          <p:cNvSpPr txBox="1"/>
          <p:nvPr/>
        </p:nvSpPr>
        <p:spPr>
          <a:xfrm flipH="1">
            <a:off x="584028" y="1841783"/>
            <a:ext cx="1824764" cy="5203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 dirty="0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rPr>
              <a:t>Grants and capacity-building for youth-led CSOs</a:t>
            </a:r>
          </a:p>
        </p:txBody>
      </p:sp>
      <p:sp>
        <p:nvSpPr>
          <p:cNvPr id="68" name="Google Shape;611;p61">
            <a:extLst>
              <a:ext uri="{FF2B5EF4-FFF2-40B4-BE49-F238E27FC236}">
                <a16:creationId xmlns:a16="http://schemas.microsoft.com/office/drawing/2014/main" id="{78F13FD6-F188-49EA-A2AE-0BE3265DD953}"/>
              </a:ext>
            </a:extLst>
          </p:cNvPr>
          <p:cNvSpPr txBox="1"/>
          <p:nvPr/>
        </p:nvSpPr>
        <p:spPr>
          <a:xfrm flipH="1">
            <a:off x="2408792" y="3056281"/>
            <a:ext cx="1755128" cy="6188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 dirty="0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rPr>
              <a:t>peacebuilding initiatives/ actions</a:t>
            </a:r>
          </a:p>
        </p:txBody>
      </p:sp>
      <p:grpSp>
        <p:nvGrpSpPr>
          <p:cNvPr id="47" name="Google Shape;3390;p76">
            <a:extLst>
              <a:ext uri="{FF2B5EF4-FFF2-40B4-BE49-F238E27FC236}">
                <a16:creationId xmlns:a16="http://schemas.microsoft.com/office/drawing/2014/main" id="{B96C7875-B366-4658-ADA7-AEF3477C22B7}"/>
              </a:ext>
            </a:extLst>
          </p:cNvPr>
          <p:cNvGrpSpPr/>
          <p:nvPr/>
        </p:nvGrpSpPr>
        <p:grpSpPr>
          <a:xfrm>
            <a:off x="1351277" y="2472745"/>
            <a:ext cx="5351610" cy="531864"/>
            <a:chOff x="106648" y="895722"/>
            <a:chExt cx="3233518" cy="374299"/>
          </a:xfrm>
        </p:grpSpPr>
        <p:grpSp>
          <p:nvGrpSpPr>
            <p:cNvPr id="49" name="Google Shape;3391;p76">
              <a:extLst>
                <a:ext uri="{FF2B5EF4-FFF2-40B4-BE49-F238E27FC236}">
                  <a16:creationId xmlns:a16="http://schemas.microsoft.com/office/drawing/2014/main" id="{9A7BEC21-8446-4407-A0C9-4CFFEBDA9D38}"/>
                </a:ext>
              </a:extLst>
            </p:cNvPr>
            <p:cNvGrpSpPr/>
            <p:nvPr/>
          </p:nvGrpSpPr>
          <p:grpSpPr>
            <a:xfrm>
              <a:off x="2233276" y="895722"/>
              <a:ext cx="1082667" cy="223591"/>
              <a:chOff x="4808316" y="2800065"/>
              <a:chExt cx="1999386" cy="412910"/>
            </a:xfrm>
          </p:grpSpPr>
          <p:sp>
            <p:nvSpPr>
              <p:cNvPr id="78" name="Google Shape;3392;p76">
                <a:extLst>
                  <a:ext uri="{FF2B5EF4-FFF2-40B4-BE49-F238E27FC236}">
                    <a16:creationId xmlns:a16="http://schemas.microsoft.com/office/drawing/2014/main" id="{8CEDDA76-0C03-484D-B718-2554D32E084A}"/>
                  </a:ext>
                </a:extLst>
              </p:cNvPr>
              <p:cNvSpPr/>
              <p:nvPr/>
            </p:nvSpPr>
            <p:spPr>
              <a:xfrm>
                <a:off x="4849302" y="3079475"/>
                <a:ext cx="1958400" cy="133500"/>
              </a:xfrm>
              <a:prstGeom prst="rect">
                <a:avLst/>
              </a:prstGeom>
              <a:solidFill>
                <a:srgbClr val="BAC8D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9" name="Google Shape;3393;p76">
                <a:extLst>
                  <a:ext uri="{FF2B5EF4-FFF2-40B4-BE49-F238E27FC236}">
                    <a16:creationId xmlns:a16="http://schemas.microsoft.com/office/drawing/2014/main" id="{0E27B026-98D7-43C2-930F-9752E2F4B595}"/>
                  </a:ext>
                </a:extLst>
              </p:cNvPr>
              <p:cNvGrpSpPr/>
              <p:nvPr/>
            </p:nvGrpSpPr>
            <p:grpSpPr>
              <a:xfrm>
                <a:off x="4808316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80" name="Google Shape;3394;p76">
                  <a:extLst>
                    <a:ext uri="{FF2B5EF4-FFF2-40B4-BE49-F238E27FC236}">
                      <a16:creationId xmlns:a16="http://schemas.microsoft.com/office/drawing/2014/main" id="{F3D1224B-22A8-4902-A3A3-FBE3CB936068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81" name="Google Shape;3395;p76">
                  <a:extLst>
                    <a:ext uri="{FF2B5EF4-FFF2-40B4-BE49-F238E27FC236}">
                      <a16:creationId xmlns:a16="http://schemas.microsoft.com/office/drawing/2014/main" id="{2CE45764-5917-42CE-81DC-EC96E0E6DE42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51" name="Google Shape;3396;p76">
              <a:extLst>
                <a:ext uri="{FF2B5EF4-FFF2-40B4-BE49-F238E27FC236}">
                  <a16:creationId xmlns:a16="http://schemas.microsoft.com/office/drawing/2014/main" id="{3138C51B-4C9B-477E-8C95-307E82EDC22D}"/>
                </a:ext>
              </a:extLst>
            </p:cNvPr>
            <p:cNvGrpSpPr/>
            <p:nvPr/>
          </p:nvGrpSpPr>
          <p:grpSpPr>
            <a:xfrm>
              <a:off x="106648" y="895722"/>
              <a:ext cx="1088401" cy="223591"/>
              <a:chOff x="881025" y="2800065"/>
              <a:chExt cx="2009975" cy="412910"/>
            </a:xfrm>
          </p:grpSpPr>
          <p:sp>
            <p:nvSpPr>
              <p:cNvPr id="74" name="Google Shape;3397;p76">
                <a:extLst>
                  <a:ext uri="{FF2B5EF4-FFF2-40B4-BE49-F238E27FC236}">
                    <a16:creationId xmlns:a16="http://schemas.microsoft.com/office/drawing/2014/main" id="{354D7767-6E80-48EE-8B54-26FE7F851F3A}"/>
                  </a:ext>
                </a:extLst>
              </p:cNvPr>
              <p:cNvSpPr/>
              <p:nvPr/>
            </p:nvSpPr>
            <p:spPr>
              <a:xfrm>
                <a:off x="932600" y="3079475"/>
                <a:ext cx="1958400" cy="133500"/>
              </a:xfrm>
              <a:prstGeom prst="rect">
                <a:avLst/>
              </a:prstGeom>
              <a:solidFill>
                <a:srgbClr val="BAC8D3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75" name="Google Shape;3398;p76">
                <a:extLst>
                  <a:ext uri="{FF2B5EF4-FFF2-40B4-BE49-F238E27FC236}">
                    <a16:creationId xmlns:a16="http://schemas.microsoft.com/office/drawing/2014/main" id="{E13F39BC-71D3-41E3-8965-C18408D04A33}"/>
                  </a:ext>
                </a:extLst>
              </p:cNvPr>
              <p:cNvGrpSpPr/>
              <p:nvPr/>
            </p:nvGrpSpPr>
            <p:grpSpPr>
              <a:xfrm>
                <a:off x="881025" y="2800065"/>
                <a:ext cx="92400" cy="411825"/>
                <a:chOff x="845575" y="2563700"/>
                <a:chExt cx="92400" cy="411825"/>
              </a:xfrm>
            </p:grpSpPr>
            <p:cxnSp>
              <p:nvCxnSpPr>
                <p:cNvPr id="76" name="Google Shape;3399;p76">
                  <a:extLst>
                    <a:ext uri="{FF2B5EF4-FFF2-40B4-BE49-F238E27FC236}">
                      <a16:creationId xmlns:a16="http://schemas.microsoft.com/office/drawing/2014/main" id="{5251F419-C489-4724-AFE1-9FCD628E7824}"/>
                    </a:ext>
                  </a:extLst>
                </p:cNvPr>
                <p:cNvCxnSpPr/>
                <p:nvPr/>
              </p:nvCxnSpPr>
              <p:spPr>
                <a:xfrm>
                  <a:off x="891775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7" name="Google Shape;3400;p76">
                  <a:extLst>
                    <a:ext uri="{FF2B5EF4-FFF2-40B4-BE49-F238E27FC236}">
                      <a16:creationId xmlns:a16="http://schemas.microsoft.com/office/drawing/2014/main" id="{3515584D-E2B2-4137-937B-AF09DD1B65B5}"/>
                    </a:ext>
                  </a:extLst>
                </p:cNvPr>
                <p:cNvSpPr/>
                <p:nvPr/>
              </p:nvSpPr>
              <p:spPr>
                <a:xfrm>
                  <a:off x="845575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52" name="Google Shape;3401;p76">
              <a:extLst>
                <a:ext uri="{FF2B5EF4-FFF2-40B4-BE49-F238E27FC236}">
                  <a16:creationId xmlns:a16="http://schemas.microsoft.com/office/drawing/2014/main" id="{1EB9686E-91FA-4BD4-B1D3-836FFA5843EA}"/>
                </a:ext>
              </a:extLst>
            </p:cNvPr>
            <p:cNvGrpSpPr/>
            <p:nvPr/>
          </p:nvGrpSpPr>
          <p:grpSpPr>
            <a:xfrm>
              <a:off x="1172346" y="1047018"/>
              <a:ext cx="1083151" cy="223003"/>
              <a:chOff x="2849073" y="3079467"/>
              <a:chExt cx="2000279" cy="411825"/>
            </a:xfrm>
          </p:grpSpPr>
          <p:sp>
            <p:nvSpPr>
              <p:cNvPr id="62" name="Google Shape;3402;p76">
                <a:extLst>
                  <a:ext uri="{FF2B5EF4-FFF2-40B4-BE49-F238E27FC236}">
                    <a16:creationId xmlns:a16="http://schemas.microsoft.com/office/drawing/2014/main" id="{9309EE41-F7C5-4A46-BE1E-1DCB460E8B30}"/>
                  </a:ext>
                </a:extLst>
              </p:cNvPr>
              <p:cNvSpPr/>
              <p:nvPr/>
            </p:nvSpPr>
            <p:spPr>
              <a:xfrm>
                <a:off x="2890952" y="3079475"/>
                <a:ext cx="1958400" cy="133500"/>
              </a:xfrm>
              <a:prstGeom prst="rect">
                <a:avLst/>
              </a:prstGeom>
              <a:solidFill>
                <a:srgbClr val="869FB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grpSp>
            <p:nvGrpSpPr>
              <p:cNvPr id="64" name="Google Shape;3403;p76">
                <a:extLst>
                  <a:ext uri="{FF2B5EF4-FFF2-40B4-BE49-F238E27FC236}">
                    <a16:creationId xmlns:a16="http://schemas.microsoft.com/office/drawing/2014/main" id="{AD18C5CA-F479-40B3-B489-5EA35693400A}"/>
                  </a:ext>
                </a:extLst>
              </p:cNvPr>
              <p:cNvGrpSpPr/>
              <p:nvPr/>
            </p:nvGrpSpPr>
            <p:grpSpPr>
              <a:xfrm rot="10800000">
                <a:off x="2849073" y="3079467"/>
                <a:ext cx="92400" cy="411825"/>
                <a:chOff x="2070100" y="2563700"/>
                <a:chExt cx="92400" cy="411825"/>
              </a:xfrm>
            </p:grpSpPr>
            <p:cxnSp>
              <p:nvCxnSpPr>
                <p:cNvPr id="65" name="Google Shape;3404;p76">
                  <a:extLst>
                    <a:ext uri="{FF2B5EF4-FFF2-40B4-BE49-F238E27FC236}">
                      <a16:creationId xmlns:a16="http://schemas.microsoft.com/office/drawing/2014/main" id="{BD77BD04-DC29-4BFE-9FA3-E97B409F135F}"/>
                    </a:ext>
                  </a:extLst>
                </p:cNvPr>
                <p:cNvCxnSpPr/>
                <p:nvPr/>
              </p:nvCxnSpPr>
              <p:spPr>
                <a:xfrm>
                  <a:off x="2116300" y="2616125"/>
                  <a:ext cx="0" cy="359400"/>
                </a:xfrm>
                <a:prstGeom prst="straightConnector1">
                  <a:avLst/>
                </a:prstGeom>
                <a:noFill/>
                <a:ln w="9525" cap="flat" cmpd="sng">
                  <a:solidFill>
                    <a:srgbClr val="667E92"/>
                  </a:solidFill>
                  <a:prstDash val="solid"/>
                  <a:round/>
                  <a:headEnd type="none" w="sm" len="sm"/>
                  <a:tailEnd type="none" w="sm" len="sm"/>
                </a:ln>
              </p:spPr>
            </p:cxnSp>
            <p:sp>
              <p:nvSpPr>
                <p:cNvPr id="73" name="Google Shape;3405;p76">
                  <a:extLst>
                    <a:ext uri="{FF2B5EF4-FFF2-40B4-BE49-F238E27FC236}">
                      <a16:creationId xmlns:a16="http://schemas.microsoft.com/office/drawing/2014/main" id="{F27A06E4-11C7-4414-861D-D5735C405879}"/>
                    </a:ext>
                  </a:extLst>
                </p:cNvPr>
                <p:cNvSpPr/>
                <p:nvPr/>
              </p:nvSpPr>
              <p:spPr>
                <a:xfrm>
                  <a:off x="2070100" y="2563700"/>
                  <a:ext cx="92400" cy="92400"/>
                </a:xfrm>
                <a:prstGeom prst="ellipse">
                  <a:avLst/>
                </a:prstGeom>
                <a:solidFill>
                  <a:srgbClr val="667E92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56" name="Google Shape;3408;p76">
              <a:extLst>
                <a:ext uri="{FF2B5EF4-FFF2-40B4-BE49-F238E27FC236}">
                  <a16:creationId xmlns:a16="http://schemas.microsoft.com/office/drawing/2014/main" id="{A4AE15FF-CC02-4E02-8D46-1646A64B47CD}"/>
                </a:ext>
              </a:extLst>
            </p:cNvPr>
            <p:cNvGrpSpPr/>
            <p:nvPr/>
          </p:nvGrpSpPr>
          <p:grpSpPr>
            <a:xfrm rot="10800000">
              <a:off x="3290132" y="1047018"/>
              <a:ext cx="50034" cy="223003"/>
              <a:chOff x="2070100" y="2563700"/>
              <a:chExt cx="92400" cy="411825"/>
            </a:xfrm>
          </p:grpSpPr>
          <p:cxnSp>
            <p:nvCxnSpPr>
              <p:cNvPr id="57" name="Google Shape;3409;p76">
                <a:extLst>
                  <a:ext uri="{FF2B5EF4-FFF2-40B4-BE49-F238E27FC236}">
                    <a16:creationId xmlns:a16="http://schemas.microsoft.com/office/drawing/2014/main" id="{38E80D07-2142-4439-969B-22E27D74B026}"/>
                  </a:ext>
                </a:extLst>
              </p:cNvPr>
              <p:cNvCxnSpPr/>
              <p:nvPr/>
            </p:nvCxnSpPr>
            <p:spPr>
              <a:xfrm>
                <a:off x="2116300" y="2616125"/>
                <a:ext cx="0" cy="359400"/>
              </a:xfrm>
              <a:prstGeom prst="straightConnector1">
                <a:avLst/>
              </a:prstGeom>
              <a:noFill/>
              <a:ln w="9525" cap="flat" cmpd="sng">
                <a:solidFill>
                  <a:srgbClr val="667E92"/>
                </a:solidFill>
                <a:prstDash val="solid"/>
                <a:round/>
                <a:headEnd type="none" w="sm" len="sm"/>
                <a:tailEnd type="none" w="sm" len="sm"/>
              </a:ln>
            </p:spPr>
          </p:cxnSp>
          <p:sp>
            <p:nvSpPr>
              <p:cNvPr id="60" name="Google Shape;3410;p76">
                <a:extLst>
                  <a:ext uri="{FF2B5EF4-FFF2-40B4-BE49-F238E27FC236}">
                    <a16:creationId xmlns:a16="http://schemas.microsoft.com/office/drawing/2014/main" id="{3450B89D-0609-4389-B9FD-5CA4E15845C5}"/>
                  </a:ext>
                </a:extLst>
              </p:cNvPr>
              <p:cNvSpPr/>
              <p:nvPr/>
            </p:nvSpPr>
            <p:spPr>
              <a:xfrm>
                <a:off x="2070100" y="2563700"/>
                <a:ext cx="92400" cy="92400"/>
              </a:xfrm>
              <a:prstGeom prst="ellipse">
                <a:avLst/>
              </a:prstGeom>
              <a:solidFill>
                <a:srgbClr val="667E92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  <p:grpSp>
        <p:nvGrpSpPr>
          <p:cNvPr id="82" name="Google Shape;3518;p76">
            <a:extLst>
              <a:ext uri="{FF2B5EF4-FFF2-40B4-BE49-F238E27FC236}">
                <a16:creationId xmlns:a16="http://schemas.microsoft.com/office/drawing/2014/main" id="{251E3480-E32C-4F10-8AD1-9EAE4B5B0CF9}"/>
              </a:ext>
            </a:extLst>
          </p:cNvPr>
          <p:cNvGrpSpPr/>
          <p:nvPr/>
        </p:nvGrpSpPr>
        <p:grpSpPr>
          <a:xfrm>
            <a:off x="4372100" y="736273"/>
            <a:ext cx="2157301" cy="462155"/>
            <a:chOff x="1808063" y="4294338"/>
            <a:chExt cx="3370782" cy="721817"/>
          </a:xfrm>
        </p:grpSpPr>
        <p:sp>
          <p:nvSpPr>
            <p:cNvPr id="83" name="Google Shape;3519;p76">
              <a:extLst>
                <a:ext uri="{FF2B5EF4-FFF2-40B4-BE49-F238E27FC236}">
                  <a16:creationId xmlns:a16="http://schemas.microsoft.com/office/drawing/2014/main" id="{54852454-415B-4F86-B43F-BA2907AF575D}"/>
                </a:ext>
              </a:extLst>
            </p:cNvPr>
            <p:cNvSpPr/>
            <p:nvPr/>
          </p:nvSpPr>
          <p:spPr>
            <a:xfrm>
              <a:off x="1906300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solidFill>
              <a:srgbClr val="ABBCC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4" name="Google Shape;3520;p76">
              <a:extLst>
                <a:ext uri="{FF2B5EF4-FFF2-40B4-BE49-F238E27FC236}">
                  <a16:creationId xmlns:a16="http://schemas.microsoft.com/office/drawing/2014/main" id="{51DD4D49-784B-4CFF-AC7E-93F2D1F3D317}"/>
                </a:ext>
              </a:extLst>
            </p:cNvPr>
            <p:cNvSpPr/>
            <p:nvPr/>
          </p:nvSpPr>
          <p:spPr>
            <a:xfrm>
              <a:off x="379503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3" y="1075"/>
                    <a:pt x="327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6132" y="3951"/>
                    <a:pt x="7903" y="2178"/>
                    <a:pt x="7903" y="0"/>
                  </a:cubicBezTo>
                  <a:lnTo>
                    <a:pt x="7248" y="0"/>
                  </a:lnTo>
                  <a:cubicBezTo>
                    <a:pt x="7248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5" name="Google Shape;3521;p76">
              <a:extLst>
                <a:ext uri="{FF2B5EF4-FFF2-40B4-BE49-F238E27FC236}">
                  <a16:creationId xmlns:a16="http://schemas.microsoft.com/office/drawing/2014/main" id="{288D2F7C-2880-4BF9-89C2-6C297AF50B26}"/>
                </a:ext>
              </a:extLst>
            </p:cNvPr>
            <p:cNvSpPr/>
            <p:nvPr/>
          </p:nvSpPr>
          <p:spPr>
            <a:xfrm>
              <a:off x="3133137" y="4294338"/>
              <a:ext cx="721729" cy="360865"/>
            </a:xfrm>
            <a:custGeom>
              <a:avLst/>
              <a:gdLst/>
              <a:ahLst/>
              <a:cxnLst/>
              <a:rect l="l" t="t" r="r" b="b"/>
              <a:pathLst>
                <a:path w="7902" h="3951" extrusionOk="0">
                  <a:moveTo>
                    <a:pt x="3951" y="0"/>
                  </a:moveTo>
                  <a:cubicBezTo>
                    <a:pt x="2330" y="0"/>
                    <a:pt x="935" y="982"/>
                    <a:pt x="327" y="2380"/>
                  </a:cubicBezTo>
                  <a:cubicBezTo>
                    <a:pt x="111" y="2874"/>
                    <a:pt x="0" y="3409"/>
                    <a:pt x="0" y="3951"/>
                  </a:cubicBezTo>
                  <a:lnTo>
                    <a:pt x="653" y="3951"/>
                  </a:lnTo>
                  <a:cubicBezTo>
                    <a:pt x="653" y="2135"/>
                    <a:pt x="2133" y="657"/>
                    <a:pt x="3951" y="657"/>
                  </a:cubicBezTo>
                  <a:cubicBezTo>
                    <a:pt x="5767" y="657"/>
                    <a:pt x="7246" y="2135"/>
                    <a:pt x="7246" y="3951"/>
                  </a:cubicBezTo>
                  <a:lnTo>
                    <a:pt x="7901" y="3951"/>
                  </a:lnTo>
                  <a:cubicBezTo>
                    <a:pt x="7901" y="3411"/>
                    <a:pt x="7791" y="2876"/>
                    <a:pt x="7574" y="2381"/>
                  </a:cubicBezTo>
                  <a:cubicBezTo>
                    <a:pt x="6966" y="982"/>
                    <a:pt x="5571" y="0"/>
                    <a:pt x="3951" y="0"/>
                  </a:cubicBezTo>
                  <a:close/>
                </a:path>
              </a:pathLst>
            </a:custGeom>
            <a:solidFill>
              <a:srgbClr val="869FB1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6" name="Google Shape;3522;p76">
              <a:extLst>
                <a:ext uri="{FF2B5EF4-FFF2-40B4-BE49-F238E27FC236}">
                  <a16:creationId xmlns:a16="http://schemas.microsoft.com/office/drawing/2014/main" id="{906A8226-50BA-4F14-BFDB-1DF595FCF2E1}"/>
                </a:ext>
              </a:extLst>
            </p:cNvPr>
            <p:cNvSpPr/>
            <p:nvPr/>
          </p:nvSpPr>
          <p:spPr>
            <a:xfrm>
              <a:off x="1808063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8" y="0"/>
                  </a:moveTo>
                  <a:cubicBezTo>
                    <a:pt x="3954" y="0"/>
                    <a:pt x="3950" y="0"/>
                    <a:pt x="3946" y="0"/>
                  </a:cubicBezTo>
                  <a:cubicBezTo>
                    <a:pt x="1768" y="6"/>
                    <a:pt x="0" y="1784"/>
                    <a:pt x="6" y="3963"/>
                  </a:cubicBezTo>
                  <a:lnTo>
                    <a:pt x="661" y="3962"/>
                  </a:lnTo>
                  <a:cubicBezTo>
                    <a:pt x="657" y="2144"/>
                    <a:pt x="2131" y="661"/>
                    <a:pt x="3947" y="655"/>
                  </a:cubicBezTo>
                  <a:cubicBezTo>
                    <a:pt x="3951" y="655"/>
                    <a:pt x="3955" y="655"/>
                    <a:pt x="3959" y="655"/>
                  </a:cubicBezTo>
                  <a:cubicBezTo>
                    <a:pt x="5771" y="655"/>
                    <a:pt x="7248" y="2127"/>
                    <a:pt x="7254" y="3939"/>
                  </a:cubicBezTo>
                  <a:lnTo>
                    <a:pt x="7256" y="3939"/>
                  </a:lnTo>
                  <a:lnTo>
                    <a:pt x="7909" y="3938"/>
                  </a:lnTo>
                  <a:cubicBezTo>
                    <a:pt x="7907" y="3398"/>
                    <a:pt x="7795" y="2863"/>
                    <a:pt x="7578" y="2368"/>
                  </a:cubicBezTo>
                  <a:cubicBezTo>
                    <a:pt x="6966" y="976"/>
                    <a:pt x="5573" y="0"/>
                    <a:pt x="3958" y="0"/>
                  </a:cubicBezTo>
                  <a:close/>
                </a:path>
              </a:pathLst>
            </a:custGeom>
            <a:solidFill>
              <a:srgbClr val="869FB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7" name="Google Shape;3523;p76">
              <a:extLst>
                <a:ext uri="{FF2B5EF4-FFF2-40B4-BE49-F238E27FC236}">
                  <a16:creationId xmlns:a16="http://schemas.microsoft.com/office/drawing/2014/main" id="{E85E0A74-2495-4E34-A1DC-E1F5CAA66E1A}"/>
                </a:ext>
              </a:extLst>
            </p:cNvPr>
            <p:cNvSpPr/>
            <p:nvPr/>
          </p:nvSpPr>
          <p:spPr>
            <a:xfrm>
              <a:off x="2470965" y="4655290"/>
              <a:ext cx="721912" cy="360865"/>
            </a:xfrm>
            <a:custGeom>
              <a:avLst/>
              <a:gdLst/>
              <a:ahLst/>
              <a:cxnLst/>
              <a:rect l="l" t="t" r="r" b="b"/>
              <a:pathLst>
                <a:path w="7904" h="3951" extrusionOk="0">
                  <a:moveTo>
                    <a:pt x="1" y="0"/>
                  </a:moveTo>
                  <a:cubicBezTo>
                    <a:pt x="1" y="540"/>
                    <a:pt x="111" y="1075"/>
                    <a:pt x="328" y="1571"/>
                  </a:cubicBezTo>
                  <a:cubicBezTo>
                    <a:pt x="938" y="2971"/>
                    <a:pt x="2332" y="3951"/>
                    <a:pt x="3953" y="3951"/>
                  </a:cubicBezTo>
                  <a:cubicBezTo>
                    <a:pt x="5574" y="3951"/>
                    <a:pt x="6967" y="2971"/>
                    <a:pt x="7575" y="1573"/>
                  </a:cubicBezTo>
                  <a:cubicBezTo>
                    <a:pt x="7791" y="1076"/>
                    <a:pt x="7903" y="541"/>
                    <a:pt x="7903" y="0"/>
                  </a:cubicBezTo>
                  <a:lnTo>
                    <a:pt x="7249" y="0"/>
                  </a:lnTo>
                  <a:cubicBezTo>
                    <a:pt x="7249" y="1818"/>
                    <a:pt x="5770" y="3296"/>
                    <a:pt x="3953" y="3296"/>
                  </a:cubicBezTo>
                  <a:cubicBezTo>
                    <a:pt x="2135" y="3296"/>
                    <a:pt x="657" y="1818"/>
                    <a:pt x="657" y="0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8" name="Google Shape;3524;p76">
              <a:extLst>
                <a:ext uri="{FF2B5EF4-FFF2-40B4-BE49-F238E27FC236}">
                  <a16:creationId xmlns:a16="http://schemas.microsoft.com/office/drawing/2014/main" id="{F0AFD108-2F61-4B96-A82B-4EA71124D8DF}"/>
                </a:ext>
              </a:extLst>
            </p:cNvPr>
            <p:cNvSpPr/>
            <p:nvPr/>
          </p:nvSpPr>
          <p:spPr>
            <a:xfrm>
              <a:off x="4456385" y="4294338"/>
              <a:ext cx="722460" cy="362052"/>
            </a:xfrm>
            <a:custGeom>
              <a:avLst/>
              <a:gdLst/>
              <a:ahLst/>
              <a:cxnLst/>
              <a:rect l="l" t="t" r="r" b="b"/>
              <a:pathLst>
                <a:path w="7910" h="3964" extrusionOk="0">
                  <a:moveTo>
                    <a:pt x="3959" y="0"/>
                  </a:moveTo>
                  <a:cubicBezTo>
                    <a:pt x="3955" y="0"/>
                    <a:pt x="3951" y="0"/>
                    <a:pt x="3947" y="0"/>
                  </a:cubicBezTo>
                  <a:cubicBezTo>
                    <a:pt x="1769" y="8"/>
                    <a:pt x="1" y="1786"/>
                    <a:pt x="7" y="3963"/>
                  </a:cubicBezTo>
                  <a:lnTo>
                    <a:pt x="664" y="3962"/>
                  </a:lnTo>
                  <a:cubicBezTo>
                    <a:pt x="658" y="2144"/>
                    <a:pt x="2132" y="661"/>
                    <a:pt x="3948" y="657"/>
                  </a:cubicBezTo>
                  <a:cubicBezTo>
                    <a:pt x="3952" y="657"/>
                    <a:pt x="3956" y="657"/>
                    <a:pt x="3960" y="657"/>
                  </a:cubicBezTo>
                  <a:cubicBezTo>
                    <a:pt x="5772" y="657"/>
                    <a:pt x="7249" y="2127"/>
                    <a:pt x="7255" y="3941"/>
                  </a:cubicBezTo>
                  <a:lnTo>
                    <a:pt x="7257" y="3941"/>
                  </a:lnTo>
                  <a:lnTo>
                    <a:pt x="7910" y="3939"/>
                  </a:lnTo>
                  <a:cubicBezTo>
                    <a:pt x="7908" y="3398"/>
                    <a:pt x="7796" y="2865"/>
                    <a:pt x="7578" y="2370"/>
                  </a:cubicBezTo>
                  <a:cubicBezTo>
                    <a:pt x="6967" y="976"/>
                    <a:pt x="5574" y="0"/>
                    <a:pt x="3959" y="0"/>
                  </a:cubicBez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89" name="Google Shape;3525;p76">
              <a:extLst>
                <a:ext uri="{FF2B5EF4-FFF2-40B4-BE49-F238E27FC236}">
                  <a16:creationId xmlns:a16="http://schemas.microsoft.com/office/drawing/2014/main" id="{02EAC1DA-ECD5-40F6-91F0-5070B9B1F7F6}"/>
                </a:ext>
              </a:extLst>
            </p:cNvPr>
            <p:cNvSpPr/>
            <p:nvPr/>
          </p:nvSpPr>
          <p:spPr>
            <a:xfrm>
              <a:off x="2568813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solidFill>
              <a:srgbClr val="ABBCC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0" name="Google Shape;3526;p76">
              <a:extLst>
                <a:ext uri="{FF2B5EF4-FFF2-40B4-BE49-F238E27FC236}">
                  <a16:creationId xmlns:a16="http://schemas.microsoft.com/office/drawing/2014/main" id="{D2879010-2ED2-4A24-B52D-9A6EA2A5B377}"/>
                </a:ext>
              </a:extLst>
            </p:cNvPr>
            <p:cNvSpPr/>
            <p:nvPr/>
          </p:nvSpPr>
          <p:spPr>
            <a:xfrm>
              <a:off x="3231883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solidFill>
              <a:srgbClr val="ABBCC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1" name="Google Shape;3527;p76">
              <a:extLst>
                <a:ext uri="{FF2B5EF4-FFF2-40B4-BE49-F238E27FC236}">
                  <a16:creationId xmlns:a16="http://schemas.microsoft.com/office/drawing/2014/main" id="{97FD8FEB-6E3A-4FF7-80D6-00CD699E7CFC}"/>
                </a:ext>
              </a:extLst>
            </p:cNvPr>
            <p:cNvSpPr/>
            <p:nvPr/>
          </p:nvSpPr>
          <p:spPr>
            <a:xfrm>
              <a:off x="3894395" y="43514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solidFill>
              <a:srgbClr val="ABBCC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92" name="Google Shape;3528;p76">
              <a:extLst>
                <a:ext uri="{FF2B5EF4-FFF2-40B4-BE49-F238E27FC236}">
                  <a16:creationId xmlns:a16="http://schemas.microsoft.com/office/drawing/2014/main" id="{6BF7AD79-FC34-48FD-BDB8-1E1E858EFF4C}"/>
                </a:ext>
              </a:extLst>
            </p:cNvPr>
            <p:cNvSpPr/>
            <p:nvPr/>
          </p:nvSpPr>
          <p:spPr>
            <a:xfrm>
              <a:off x="4560958" y="4423127"/>
              <a:ext cx="526025" cy="525979"/>
            </a:xfrm>
            <a:custGeom>
              <a:avLst/>
              <a:gdLst/>
              <a:ahLst/>
              <a:cxnLst/>
              <a:rect l="l" t="t" r="r" b="b"/>
              <a:pathLst>
                <a:path w="22903" h="22901" extrusionOk="0">
                  <a:moveTo>
                    <a:pt x="11452" y="4551"/>
                  </a:moveTo>
                  <a:cubicBezTo>
                    <a:pt x="15263" y="4551"/>
                    <a:pt x="18352" y="7640"/>
                    <a:pt x="18352" y="11451"/>
                  </a:cubicBezTo>
                  <a:cubicBezTo>
                    <a:pt x="18352" y="15262"/>
                    <a:pt x="15263" y="18350"/>
                    <a:pt x="11452" y="18350"/>
                  </a:cubicBezTo>
                  <a:lnTo>
                    <a:pt x="11452" y="18351"/>
                  </a:lnTo>
                  <a:cubicBezTo>
                    <a:pt x="7640" y="18351"/>
                    <a:pt x="4552" y="15262"/>
                    <a:pt x="4552" y="11451"/>
                  </a:cubicBezTo>
                  <a:cubicBezTo>
                    <a:pt x="4552" y="7640"/>
                    <a:pt x="7640" y="4551"/>
                    <a:pt x="11452" y="4551"/>
                  </a:cubicBezTo>
                  <a:close/>
                  <a:moveTo>
                    <a:pt x="9850" y="0"/>
                  </a:moveTo>
                  <a:cubicBezTo>
                    <a:pt x="9464" y="0"/>
                    <a:pt x="9152" y="312"/>
                    <a:pt x="9152" y="698"/>
                  </a:cubicBezTo>
                  <a:lnTo>
                    <a:pt x="9152" y="2564"/>
                  </a:lnTo>
                  <a:cubicBezTo>
                    <a:pt x="8324" y="2777"/>
                    <a:pt x="7530" y="3105"/>
                    <a:pt x="6793" y="3539"/>
                  </a:cubicBezTo>
                  <a:lnTo>
                    <a:pt x="5474" y="2221"/>
                  </a:lnTo>
                  <a:cubicBezTo>
                    <a:pt x="5338" y="2085"/>
                    <a:pt x="5159" y="2017"/>
                    <a:pt x="4981" y="2017"/>
                  </a:cubicBezTo>
                  <a:cubicBezTo>
                    <a:pt x="4802" y="2017"/>
                    <a:pt x="4624" y="2085"/>
                    <a:pt x="4487" y="2221"/>
                  </a:cubicBezTo>
                  <a:lnTo>
                    <a:pt x="2222" y="4487"/>
                  </a:lnTo>
                  <a:cubicBezTo>
                    <a:pt x="1949" y="4759"/>
                    <a:pt x="1949" y="5201"/>
                    <a:pt x="2222" y="5473"/>
                  </a:cubicBezTo>
                  <a:lnTo>
                    <a:pt x="3541" y="6791"/>
                  </a:lnTo>
                  <a:cubicBezTo>
                    <a:pt x="3107" y="7528"/>
                    <a:pt x="2777" y="8322"/>
                    <a:pt x="2564" y="9150"/>
                  </a:cubicBezTo>
                  <a:lnTo>
                    <a:pt x="699" y="9150"/>
                  </a:lnTo>
                  <a:cubicBezTo>
                    <a:pt x="313" y="9150"/>
                    <a:pt x="1" y="9462"/>
                    <a:pt x="1" y="9848"/>
                  </a:cubicBezTo>
                  <a:lnTo>
                    <a:pt x="1" y="13053"/>
                  </a:lnTo>
                  <a:cubicBezTo>
                    <a:pt x="1" y="13438"/>
                    <a:pt x="313" y="13751"/>
                    <a:pt x="699" y="13751"/>
                  </a:cubicBezTo>
                  <a:lnTo>
                    <a:pt x="2564" y="13751"/>
                  </a:lnTo>
                  <a:cubicBezTo>
                    <a:pt x="2777" y="14579"/>
                    <a:pt x="3106" y="15373"/>
                    <a:pt x="3541" y="16109"/>
                  </a:cubicBezTo>
                  <a:lnTo>
                    <a:pt x="2222" y="17427"/>
                  </a:lnTo>
                  <a:cubicBezTo>
                    <a:pt x="1949" y="17701"/>
                    <a:pt x="1949" y="18142"/>
                    <a:pt x="2222" y="18415"/>
                  </a:cubicBezTo>
                  <a:lnTo>
                    <a:pt x="4487" y="20681"/>
                  </a:lnTo>
                  <a:cubicBezTo>
                    <a:pt x="4624" y="20817"/>
                    <a:pt x="4802" y="20885"/>
                    <a:pt x="4981" y="20885"/>
                  </a:cubicBezTo>
                  <a:cubicBezTo>
                    <a:pt x="5159" y="20885"/>
                    <a:pt x="5338" y="20817"/>
                    <a:pt x="5474" y="20681"/>
                  </a:cubicBezTo>
                  <a:lnTo>
                    <a:pt x="6793" y="19362"/>
                  </a:lnTo>
                  <a:cubicBezTo>
                    <a:pt x="7530" y="19796"/>
                    <a:pt x="8324" y="20124"/>
                    <a:pt x="9152" y="20339"/>
                  </a:cubicBezTo>
                  <a:lnTo>
                    <a:pt x="9152" y="22204"/>
                  </a:lnTo>
                  <a:cubicBezTo>
                    <a:pt x="9152" y="22588"/>
                    <a:pt x="9464" y="22901"/>
                    <a:pt x="9850" y="22901"/>
                  </a:cubicBezTo>
                  <a:lnTo>
                    <a:pt x="13055" y="22901"/>
                  </a:lnTo>
                  <a:cubicBezTo>
                    <a:pt x="13439" y="22901"/>
                    <a:pt x="13751" y="22588"/>
                    <a:pt x="13751" y="22204"/>
                  </a:cubicBezTo>
                  <a:lnTo>
                    <a:pt x="13751" y="20339"/>
                  </a:lnTo>
                  <a:cubicBezTo>
                    <a:pt x="14581" y="20124"/>
                    <a:pt x="15373" y="19796"/>
                    <a:pt x="16110" y="19362"/>
                  </a:cubicBezTo>
                  <a:lnTo>
                    <a:pt x="17429" y="20680"/>
                  </a:lnTo>
                  <a:cubicBezTo>
                    <a:pt x="17566" y="20816"/>
                    <a:pt x="17744" y="20884"/>
                    <a:pt x="17923" y="20884"/>
                  </a:cubicBezTo>
                  <a:cubicBezTo>
                    <a:pt x="18101" y="20884"/>
                    <a:pt x="18280" y="20816"/>
                    <a:pt x="18416" y="20680"/>
                  </a:cubicBezTo>
                  <a:lnTo>
                    <a:pt x="20682" y="18414"/>
                  </a:lnTo>
                  <a:cubicBezTo>
                    <a:pt x="20954" y="18142"/>
                    <a:pt x="20954" y="17700"/>
                    <a:pt x="20682" y="17427"/>
                  </a:cubicBezTo>
                  <a:lnTo>
                    <a:pt x="19364" y="16109"/>
                  </a:lnTo>
                  <a:cubicBezTo>
                    <a:pt x="19798" y="15373"/>
                    <a:pt x="20126" y="14579"/>
                    <a:pt x="20339" y="13751"/>
                  </a:cubicBezTo>
                  <a:lnTo>
                    <a:pt x="22205" y="13751"/>
                  </a:lnTo>
                  <a:cubicBezTo>
                    <a:pt x="22591" y="13751"/>
                    <a:pt x="22903" y="13438"/>
                    <a:pt x="22903" y="13053"/>
                  </a:cubicBezTo>
                  <a:lnTo>
                    <a:pt x="22903" y="9850"/>
                  </a:lnTo>
                  <a:cubicBezTo>
                    <a:pt x="22903" y="9465"/>
                    <a:pt x="22592" y="9152"/>
                    <a:pt x="22208" y="9152"/>
                  </a:cubicBezTo>
                  <a:cubicBezTo>
                    <a:pt x="22207" y="9152"/>
                    <a:pt x="22206" y="9152"/>
                    <a:pt x="22205" y="9152"/>
                  </a:cubicBezTo>
                  <a:lnTo>
                    <a:pt x="20339" y="9152"/>
                  </a:lnTo>
                  <a:cubicBezTo>
                    <a:pt x="20126" y="8322"/>
                    <a:pt x="19798" y="7530"/>
                    <a:pt x="19364" y="6793"/>
                  </a:cubicBezTo>
                  <a:lnTo>
                    <a:pt x="20682" y="5473"/>
                  </a:lnTo>
                  <a:cubicBezTo>
                    <a:pt x="20954" y="5201"/>
                    <a:pt x="20954" y="4759"/>
                    <a:pt x="20682" y="4487"/>
                  </a:cubicBezTo>
                  <a:lnTo>
                    <a:pt x="18416" y="2221"/>
                  </a:lnTo>
                  <a:cubicBezTo>
                    <a:pt x="18280" y="2085"/>
                    <a:pt x="18101" y="2017"/>
                    <a:pt x="17923" y="2017"/>
                  </a:cubicBezTo>
                  <a:cubicBezTo>
                    <a:pt x="17744" y="2017"/>
                    <a:pt x="17566" y="2085"/>
                    <a:pt x="17429" y="2221"/>
                  </a:cubicBezTo>
                  <a:lnTo>
                    <a:pt x="16110" y="3541"/>
                  </a:lnTo>
                  <a:cubicBezTo>
                    <a:pt x="15373" y="3105"/>
                    <a:pt x="14581" y="2777"/>
                    <a:pt x="13751" y="2564"/>
                  </a:cubicBezTo>
                  <a:lnTo>
                    <a:pt x="13751" y="698"/>
                  </a:lnTo>
                  <a:cubicBezTo>
                    <a:pt x="13751" y="312"/>
                    <a:pt x="13439" y="0"/>
                    <a:pt x="13055" y="0"/>
                  </a:cubicBezTo>
                  <a:close/>
                </a:path>
              </a:pathLst>
            </a:custGeom>
            <a:solidFill>
              <a:srgbClr val="ABBCC9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  <p:sp>
        <p:nvSpPr>
          <p:cNvPr id="93" name="Google Shape;611;p61">
            <a:extLst>
              <a:ext uri="{FF2B5EF4-FFF2-40B4-BE49-F238E27FC236}">
                <a16:creationId xmlns:a16="http://schemas.microsoft.com/office/drawing/2014/main" id="{D99601B5-9D17-4711-B41E-3C8F6ADF9507}"/>
              </a:ext>
            </a:extLst>
          </p:cNvPr>
          <p:cNvSpPr txBox="1"/>
          <p:nvPr/>
        </p:nvSpPr>
        <p:spPr>
          <a:xfrm flipH="1">
            <a:off x="4177971" y="2007928"/>
            <a:ext cx="1526277" cy="33676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 dirty="0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rPr>
              <a:t> cross-regional events</a:t>
            </a:r>
          </a:p>
        </p:txBody>
      </p:sp>
      <p:sp>
        <p:nvSpPr>
          <p:cNvPr id="94" name="Google Shape;611;p61">
            <a:extLst>
              <a:ext uri="{FF2B5EF4-FFF2-40B4-BE49-F238E27FC236}">
                <a16:creationId xmlns:a16="http://schemas.microsoft.com/office/drawing/2014/main" id="{79EEFCD5-BB0C-45D8-B276-D32EE9291F83}"/>
              </a:ext>
            </a:extLst>
          </p:cNvPr>
          <p:cNvSpPr txBox="1"/>
          <p:nvPr/>
        </p:nvSpPr>
        <p:spPr>
          <a:xfrm flipH="1">
            <a:off x="5793487" y="3059554"/>
            <a:ext cx="1755128" cy="61883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 dirty="0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rPr>
              <a:t>advocacy via social media platforms</a:t>
            </a:r>
          </a:p>
        </p:txBody>
      </p:sp>
    </p:spTree>
    <p:extLst>
      <p:ext uri="{BB962C8B-B14F-4D97-AF65-F5344CB8AC3E}">
        <p14:creationId xmlns:p14="http://schemas.microsoft.com/office/powerpoint/2010/main" val="56349287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39"/>
          <p:cNvSpPr txBox="1">
            <a:spLocks noGrp="1"/>
          </p:cNvSpPr>
          <p:nvPr>
            <p:ph type="title"/>
          </p:nvPr>
        </p:nvSpPr>
        <p:spPr>
          <a:xfrm>
            <a:off x="753748" y="1803111"/>
            <a:ext cx="3949800" cy="149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dirty="0">
                <a:solidFill>
                  <a:srgbClr val="445D73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The Challenge</a:t>
            </a:r>
            <a:endParaRPr lang="en-GB" sz="3200" dirty="0">
              <a:solidFill>
                <a:srgbClr val="445D73"/>
              </a:solidFill>
            </a:endParaRPr>
          </a:p>
        </p:txBody>
      </p:sp>
      <p:sp>
        <p:nvSpPr>
          <p:cNvPr id="348" name="Google Shape;348;p39"/>
          <p:cNvSpPr txBox="1">
            <a:spLocks noGrp="1"/>
          </p:cNvSpPr>
          <p:nvPr>
            <p:ph type="title" idx="3"/>
          </p:nvPr>
        </p:nvSpPr>
        <p:spPr>
          <a:xfrm>
            <a:off x="713225" y="1079350"/>
            <a:ext cx="1281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445D73"/>
                </a:solidFill>
                <a:latin typeface="Bodoni MT Black" panose="02070A03080606020203" pitchFamily="18" charset="0"/>
              </a:rPr>
              <a:t>02</a:t>
            </a:r>
            <a:endParaRPr dirty="0">
              <a:solidFill>
                <a:srgbClr val="445D73"/>
              </a:solidFill>
              <a:latin typeface="Bodoni MT Black" panose="02070A03080606020203" pitchFamily="18" charset="0"/>
            </a:endParaRPr>
          </a:p>
        </p:txBody>
      </p:sp>
      <p:sp>
        <p:nvSpPr>
          <p:cNvPr id="351" name="Google Shape;351;p39"/>
          <p:cNvSpPr/>
          <p:nvPr/>
        </p:nvSpPr>
        <p:spPr>
          <a:xfrm>
            <a:off x="669298" y="3398641"/>
            <a:ext cx="4118700" cy="236400"/>
          </a:xfrm>
          <a:prstGeom prst="rect">
            <a:avLst/>
          </a:pr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38" name="Picture 3" descr="Logo&#10;&#10;Description automatically generated">
            <a:extLst>
              <a:ext uri="{FF2B5EF4-FFF2-40B4-BE49-F238E27FC236}">
                <a16:creationId xmlns:a16="http://schemas.microsoft.com/office/drawing/2014/main" id="{C6EDF0AB-B1E3-47E2-8B5D-3689B96204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4111" y1="44697" x2="54111" y2="44697"/>
                        <a14:foregroundMark x1="36870" y1="74242" x2="36870" y2="74242"/>
                        <a14:foregroundMark x1="46950" y1="74242" x2="46950" y2="74242"/>
                        <a14:foregroundMark x1="48276" y1="74242" x2="48276" y2="74242"/>
                        <a14:foregroundMark x1="56499" y1="73864" x2="56499" y2="73864"/>
                        <a14:foregroundMark x1="64191" y1="76515" x2="64191" y2="76515"/>
                        <a14:backgroundMark x1="40053" y1="76515" x2="40053" y2="76515"/>
                        <a14:backgroundMark x1="47215" y1="77652" x2="47215" y2="77652"/>
                        <a14:backgroundMark x1="47480" y1="75379" x2="47480" y2="75379"/>
                        <a14:backgroundMark x1="55172" y1="76515" x2="55172" y2="76515"/>
                        <a14:backgroundMark x1="63395" y1="77652" x2="63395" y2="77652"/>
                        <a14:backgroundMark x1="63130" y1="75379" x2="63130" y2="75379"/>
                        <a14:backgroundMark x1="36605" y1="71212" x2="36605" y2="71212"/>
                        <a14:backgroundMark x1="36605" y1="70833" x2="36605" y2="70833"/>
                        <a14:backgroundMark x1="36605" y1="71212" x2="36605" y2="71212"/>
                        <a14:backgroundMark x1="38462" y1="71591" x2="38462" y2="71591"/>
                        <a14:backgroundMark x1="48806" y1="68561" x2="48806" y2="68561"/>
                        <a14:backgroundMark x1="48541" y1="68561" x2="48541" y2="68561"/>
                        <a14:backgroundMark x1="48541" y1="68939" x2="48541" y2="689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307" y="4191280"/>
            <a:ext cx="1345798" cy="942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12984958-132A-4B87-8728-5C7C863539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3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96" b="89063" l="8824" r="93137">
                        <a14:foregroundMark x1="93627" y1="28646" x2="93627" y2="28646"/>
                        <a14:foregroundMark x1="8824" y1="33854" x2="8824" y2="33854"/>
                      </a14:backgroundRemoval>
                    </a14:imgEffect>
                  </a14:imgLayer>
                </a14:imgProps>
              </a:ext>
            </a:extLst>
          </a:blip>
          <a:srcRect l="6769" t="20684" r="5834" b="22220"/>
          <a:stretch/>
        </p:blipFill>
        <p:spPr>
          <a:xfrm>
            <a:off x="6374520" y="4278812"/>
            <a:ext cx="1105900" cy="679992"/>
          </a:xfrm>
          <a:prstGeom prst="rect">
            <a:avLst/>
          </a:prstGeom>
        </p:spPr>
      </p:pic>
      <p:pic>
        <p:nvPicPr>
          <p:cNvPr id="40" name="image2.png" title="Image">
            <a:extLst>
              <a:ext uri="{FF2B5EF4-FFF2-40B4-BE49-F238E27FC236}">
                <a16:creationId xmlns:a16="http://schemas.microsoft.com/office/drawing/2014/main" id="{2FC89697-0574-468B-B36C-059E1A2ABF01}"/>
              </a:ext>
            </a:extLst>
          </p:cNvPr>
          <p:cNvPicPr preferRelativeResize="0"/>
          <p:nvPr/>
        </p:nvPicPr>
        <p:blipFill>
          <a:blip r:embed="rId7" cstate="print">
            <a:alphaModFix amt="35000"/>
          </a:blip>
          <a:stretch>
            <a:fillRect/>
          </a:stretch>
        </p:blipFill>
        <p:spPr>
          <a:xfrm>
            <a:off x="814204" y="4191280"/>
            <a:ext cx="577345" cy="942194"/>
          </a:xfrm>
          <a:prstGeom prst="rect">
            <a:avLst/>
          </a:prstGeom>
          <a:noFill/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82C9FA23-8AD4-40C9-9A50-54885E1D978E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35000"/>
          </a:blip>
          <a:stretch>
            <a:fillRect/>
          </a:stretch>
        </p:blipFill>
        <p:spPr>
          <a:xfrm>
            <a:off x="4424863" y="4365951"/>
            <a:ext cx="1105899" cy="592853"/>
          </a:xfrm>
          <a:prstGeom prst="rect">
            <a:avLst/>
          </a:prstGeom>
        </p:spPr>
      </p:pic>
      <p:grpSp>
        <p:nvGrpSpPr>
          <p:cNvPr id="31" name="Google Shape;4221;p78">
            <a:extLst>
              <a:ext uri="{FF2B5EF4-FFF2-40B4-BE49-F238E27FC236}">
                <a16:creationId xmlns:a16="http://schemas.microsoft.com/office/drawing/2014/main" id="{2CD497A3-D1A0-499F-9CC8-BBF2B209AA12}"/>
              </a:ext>
            </a:extLst>
          </p:cNvPr>
          <p:cNvGrpSpPr/>
          <p:nvPr/>
        </p:nvGrpSpPr>
        <p:grpSpPr>
          <a:xfrm>
            <a:off x="5530762" y="1255942"/>
            <a:ext cx="2032661" cy="1829703"/>
            <a:chOff x="1186975" y="238125"/>
            <a:chExt cx="5244275" cy="5238325"/>
          </a:xfrm>
        </p:grpSpPr>
        <p:sp>
          <p:nvSpPr>
            <p:cNvPr id="32" name="Google Shape;4222;p78">
              <a:extLst>
                <a:ext uri="{FF2B5EF4-FFF2-40B4-BE49-F238E27FC236}">
                  <a16:creationId xmlns:a16="http://schemas.microsoft.com/office/drawing/2014/main" id="{FEFCCCEC-1638-4788-8A6F-A631F26C22E0}"/>
                </a:ext>
              </a:extLst>
            </p:cNvPr>
            <p:cNvSpPr/>
            <p:nvPr/>
          </p:nvSpPr>
          <p:spPr>
            <a:xfrm>
              <a:off x="1188450" y="238125"/>
              <a:ext cx="3198750" cy="2628625"/>
            </a:xfrm>
            <a:custGeom>
              <a:avLst/>
              <a:gdLst/>
              <a:ahLst/>
              <a:cxnLst/>
              <a:rect l="l" t="t" r="r" b="b"/>
              <a:pathLst>
                <a:path w="127950" h="105145" extrusionOk="0">
                  <a:moveTo>
                    <a:pt x="18697" y="0"/>
                  </a:moveTo>
                  <a:cubicBezTo>
                    <a:pt x="8371" y="0"/>
                    <a:pt x="1" y="8371"/>
                    <a:pt x="1" y="18697"/>
                  </a:cubicBezTo>
                  <a:lnTo>
                    <a:pt x="1" y="105145"/>
                  </a:lnTo>
                  <a:lnTo>
                    <a:pt x="36857" y="105145"/>
                  </a:lnTo>
                  <a:cubicBezTo>
                    <a:pt x="35719" y="102283"/>
                    <a:pt x="35385" y="99165"/>
                    <a:pt x="35897" y="96130"/>
                  </a:cubicBezTo>
                  <a:cubicBezTo>
                    <a:pt x="37137" y="88648"/>
                    <a:pt x="43398" y="82793"/>
                    <a:pt x="50957" y="82096"/>
                  </a:cubicBezTo>
                  <a:cubicBezTo>
                    <a:pt x="51501" y="82045"/>
                    <a:pt x="52041" y="82020"/>
                    <a:pt x="52575" y="82020"/>
                  </a:cubicBezTo>
                  <a:cubicBezTo>
                    <a:pt x="61906" y="82020"/>
                    <a:pt x="69475" y="89593"/>
                    <a:pt x="69475" y="98926"/>
                  </a:cubicBezTo>
                  <a:cubicBezTo>
                    <a:pt x="69475" y="101055"/>
                    <a:pt x="69070" y="103165"/>
                    <a:pt x="68283" y="105145"/>
                  </a:cubicBezTo>
                  <a:lnTo>
                    <a:pt x="105145" y="105145"/>
                  </a:lnTo>
                  <a:lnTo>
                    <a:pt x="105145" y="68419"/>
                  </a:lnTo>
                  <a:cubicBezTo>
                    <a:pt x="106958" y="69088"/>
                    <a:pt x="108908" y="69476"/>
                    <a:pt x="110955" y="69476"/>
                  </a:cubicBezTo>
                  <a:cubicBezTo>
                    <a:pt x="111990" y="69476"/>
                    <a:pt x="113050" y="69377"/>
                    <a:pt x="114130" y="69164"/>
                  </a:cubicBezTo>
                  <a:cubicBezTo>
                    <a:pt x="121952" y="67632"/>
                    <a:pt x="127801" y="60687"/>
                    <a:pt x="127866" y="52715"/>
                  </a:cubicBezTo>
                  <a:cubicBezTo>
                    <a:pt x="127950" y="43313"/>
                    <a:pt x="120348" y="35664"/>
                    <a:pt x="110964" y="35664"/>
                  </a:cubicBezTo>
                  <a:cubicBezTo>
                    <a:pt x="108979" y="35670"/>
                    <a:pt x="107005" y="36028"/>
                    <a:pt x="105145" y="36720"/>
                  </a:cubicBezTo>
                  <a:lnTo>
                    <a:pt x="105145" y="0"/>
                  </a:lnTo>
                  <a:close/>
                </a:path>
              </a:pathLst>
            </a:custGeom>
            <a:solidFill>
              <a:srgbClr val="667E92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3" name="Google Shape;4223;p78">
              <a:extLst>
                <a:ext uri="{FF2B5EF4-FFF2-40B4-BE49-F238E27FC236}">
                  <a16:creationId xmlns:a16="http://schemas.microsoft.com/office/drawing/2014/main" id="{8B6065F1-CE1A-4574-9F8F-8C690208BBC4}"/>
                </a:ext>
              </a:extLst>
            </p:cNvPr>
            <p:cNvSpPr/>
            <p:nvPr/>
          </p:nvSpPr>
          <p:spPr>
            <a:xfrm>
              <a:off x="1186975" y="2279750"/>
              <a:ext cx="2628625" cy="3196700"/>
            </a:xfrm>
            <a:custGeom>
              <a:avLst/>
              <a:gdLst/>
              <a:ahLst/>
              <a:cxnLst/>
              <a:rect l="l" t="t" r="r" b="b"/>
              <a:pathLst>
                <a:path w="105145" h="127868" extrusionOk="0">
                  <a:moveTo>
                    <a:pt x="52573" y="1"/>
                  </a:moveTo>
                  <a:cubicBezTo>
                    <a:pt x="43236" y="1"/>
                    <a:pt x="35664" y="7567"/>
                    <a:pt x="35664" y="16910"/>
                  </a:cubicBezTo>
                  <a:cubicBezTo>
                    <a:pt x="35670" y="18895"/>
                    <a:pt x="36028" y="20862"/>
                    <a:pt x="36720" y="22722"/>
                  </a:cubicBezTo>
                  <a:lnTo>
                    <a:pt x="0" y="22722"/>
                  </a:lnTo>
                  <a:lnTo>
                    <a:pt x="0" y="110011"/>
                  </a:lnTo>
                  <a:cubicBezTo>
                    <a:pt x="0" y="119872"/>
                    <a:pt x="7995" y="127867"/>
                    <a:pt x="17862" y="127867"/>
                  </a:cubicBezTo>
                  <a:lnTo>
                    <a:pt x="105145" y="127867"/>
                  </a:lnTo>
                  <a:lnTo>
                    <a:pt x="105145" y="91010"/>
                  </a:lnTo>
                  <a:cubicBezTo>
                    <a:pt x="103158" y="91801"/>
                    <a:pt x="101044" y="92206"/>
                    <a:pt x="98916" y="92206"/>
                  </a:cubicBezTo>
                  <a:cubicBezTo>
                    <a:pt x="98350" y="92206"/>
                    <a:pt x="97782" y="92177"/>
                    <a:pt x="97215" y="92119"/>
                  </a:cubicBezTo>
                  <a:cubicBezTo>
                    <a:pt x="88869" y="91267"/>
                    <a:pt x="82269" y="84184"/>
                    <a:pt x="82024" y="75802"/>
                  </a:cubicBezTo>
                  <a:cubicBezTo>
                    <a:pt x="81744" y="66233"/>
                    <a:pt x="89417" y="58393"/>
                    <a:pt x="98920" y="58393"/>
                  </a:cubicBezTo>
                  <a:cubicBezTo>
                    <a:pt x="101055" y="58393"/>
                    <a:pt x="103159" y="58792"/>
                    <a:pt x="105139" y="59585"/>
                  </a:cubicBezTo>
                  <a:lnTo>
                    <a:pt x="105139" y="22728"/>
                  </a:lnTo>
                  <a:lnTo>
                    <a:pt x="68419" y="22728"/>
                  </a:lnTo>
                  <a:cubicBezTo>
                    <a:pt x="69427" y="19992"/>
                    <a:pt x="69796" y="16951"/>
                    <a:pt x="69164" y="13738"/>
                  </a:cubicBezTo>
                  <a:cubicBezTo>
                    <a:pt x="67632" y="5922"/>
                    <a:pt x="60686" y="73"/>
                    <a:pt x="52715" y="2"/>
                  </a:cubicBezTo>
                  <a:cubicBezTo>
                    <a:pt x="52668" y="1"/>
                    <a:pt x="52620" y="1"/>
                    <a:pt x="52573" y="1"/>
                  </a:cubicBezTo>
                  <a:close/>
                </a:path>
              </a:pathLst>
            </a:custGeom>
            <a:solidFill>
              <a:srgbClr val="A5B7C5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4" name="Google Shape;4224;p78">
              <a:extLst>
                <a:ext uri="{FF2B5EF4-FFF2-40B4-BE49-F238E27FC236}">
                  <a16:creationId xmlns:a16="http://schemas.microsoft.com/office/drawing/2014/main" id="{332E09BF-1ED4-4A6C-B213-5973EE341F1F}"/>
                </a:ext>
              </a:extLst>
            </p:cNvPr>
            <p:cNvSpPr/>
            <p:nvPr/>
          </p:nvSpPr>
          <p:spPr>
            <a:xfrm>
              <a:off x="3802600" y="239450"/>
              <a:ext cx="2628650" cy="3196825"/>
            </a:xfrm>
            <a:custGeom>
              <a:avLst/>
              <a:gdLst/>
              <a:ahLst/>
              <a:cxnLst/>
              <a:rect l="l" t="t" r="r" b="b"/>
              <a:pathLst>
                <a:path w="105146" h="127873" extrusionOk="0">
                  <a:moveTo>
                    <a:pt x="1" y="1"/>
                  </a:moveTo>
                  <a:lnTo>
                    <a:pt x="1" y="36857"/>
                  </a:lnTo>
                  <a:cubicBezTo>
                    <a:pt x="1988" y="36066"/>
                    <a:pt x="4101" y="35662"/>
                    <a:pt x="6229" y="35662"/>
                  </a:cubicBezTo>
                  <a:cubicBezTo>
                    <a:pt x="6796" y="35662"/>
                    <a:pt x="7364" y="35691"/>
                    <a:pt x="7930" y="35748"/>
                  </a:cubicBezTo>
                  <a:cubicBezTo>
                    <a:pt x="16277" y="36595"/>
                    <a:pt x="22877" y="43684"/>
                    <a:pt x="23121" y="52066"/>
                  </a:cubicBezTo>
                  <a:cubicBezTo>
                    <a:pt x="23396" y="61635"/>
                    <a:pt x="15722" y="69481"/>
                    <a:pt x="6219" y="69481"/>
                  </a:cubicBezTo>
                  <a:cubicBezTo>
                    <a:pt x="4091" y="69475"/>
                    <a:pt x="1980" y="69076"/>
                    <a:pt x="1" y="68289"/>
                  </a:cubicBezTo>
                  <a:lnTo>
                    <a:pt x="1" y="105145"/>
                  </a:lnTo>
                  <a:lnTo>
                    <a:pt x="36720" y="105145"/>
                  </a:lnTo>
                  <a:cubicBezTo>
                    <a:pt x="35719" y="107882"/>
                    <a:pt x="35343" y="110916"/>
                    <a:pt x="35975" y="114130"/>
                  </a:cubicBezTo>
                  <a:cubicBezTo>
                    <a:pt x="37513" y="121952"/>
                    <a:pt x="44459" y="127801"/>
                    <a:pt x="52424" y="127872"/>
                  </a:cubicBezTo>
                  <a:cubicBezTo>
                    <a:pt x="52472" y="127873"/>
                    <a:pt x="52519" y="127873"/>
                    <a:pt x="52567" y="127873"/>
                  </a:cubicBezTo>
                  <a:cubicBezTo>
                    <a:pt x="61909" y="127873"/>
                    <a:pt x="69481" y="120301"/>
                    <a:pt x="69481" y="110964"/>
                  </a:cubicBezTo>
                  <a:cubicBezTo>
                    <a:pt x="69475" y="108979"/>
                    <a:pt x="69118" y="107005"/>
                    <a:pt x="68426" y="105145"/>
                  </a:cubicBezTo>
                  <a:lnTo>
                    <a:pt x="105145" y="105145"/>
                  </a:lnTo>
                  <a:lnTo>
                    <a:pt x="105145" y="16354"/>
                  </a:lnTo>
                  <a:cubicBezTo>
                    <a:pt x="105140" y="7328"/>
                    <a:pt x="97818" y="1"/>
                    <a:pt x="88786" y="1"/>
                  </a:cubicBezTo>
                  <a:close/>
                </a:path>
              </a:pathLst>
            </a:custGeom>
            <a:solidFill>
              <a:srgbClr val="CFD9E0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  <p:sp>
          <p:nvSpPr>
            <p:cNvPr id="35" name="Google Shape;4225;p78">
              <a:extLst>
                <a:ext uri="{FF2B5EF4-FFF2-40B4-BE49-F238E27FC236}">
                  <a16:creationId xmlns:a16="http://schemas.microsoft.com/office/drawing/2014/main" id="{5FA3690C-BC49-4FDC-B2EE-DC4E5C24447D}"/>
                </a:ext>
              </a:extLst>
            </p:cNvPr>
            <p:cNvSpPr/>
            <p:nvPr/>
          </p:nvSpPr>
          <p:spPr>
            <a:xfrm>
              <a:off x="3232500" y="2847950"/>
              <a:ext cx="3198600" cy="2628500"/>
            </a:xfrm>
            <a:custGeom>
              <a:avLst/>
              <a:gdLst/>
              <a:ahLst/>
              <a:cxnLst/>
              <a:rect l="l" t="t" r="r" b="b"/>
              <a:pathLst>
                <a:path w="127944" h="105140" extrusionOk="0">
                  <a:moveTo>
                    <a:pt x="22805" y="0"/>
                  </a:moveTo>
                  <a:lnTo>
                    <a:pt x="22805" y="36720"/>
                  </a:lnTo>
                  <a:cubicBezTo>
                    <a:pt x="20992" y="36051"/>
                    <a:pt x="19042" y="35663"/>
                    <a:pt x="16995" y="35663"/>
                  </a:cubicBezTo>
                  <a:cubicBezTo>
                    <a:pt x="15960" y="35663"/>
                    <a:pt x="14900" y="35762"/>
                    <a:pt x="13820" y="35975"/>
                  </a:cubicBezTo>
                  <a:cubicBezTo>
                    <a:pt x="5998" y="37513"/>
                    <a:pt x="150" y="44453"/>
                    <a:pt x="78" y="52424"/>
                  </a:cubicBezTo>
                  <a:cubicBezTo>
                    <a:pt x="1" y="61826"/>
                    <a:pt x="7602" y="69481"/>
                    <a:pt x="16986" y="69481"/>
                  </a:cubicBezTo>
                  <a:cubicBezTo>
                    <a:pt x="18971" y="69475"/>
                    <a:pt x="20945" y="69117"/>
                    <a:pt x="22805" y="68420"/>
                  </a:cubicBezTo>
                  <a:lnTo>
                    <a:pt x="22805" y="105139"/>
                  </a:lnTo>
                  <a:lnTo>
                    <a:pt x="108943" y="105139"/>
                  </a:lnTo>
                  <a:cubicBezTo>
                    <a:pt x="119436" y="105139"/>
                    <a:pt x="127944" y="96631"/>
                    <a:pt x="127944" y="86138"/>
                  </a:cubicBezTo>
                  <a:lnTo>
                    <a:pt x="127944" y="0"/>
                  </a:lnTo>
                  <a:lnTo>
                    <a:pt x="91087" y="0"/>
                  </a:lnTo>
                  <a:cubicBezTo>
                    <a:pt x="92088" y="2510"/>
                    <a:pt x="92470" y="5235"/>
                    <a:pt x="92196" y="7924"/>
                  </a:cubicBezTo>
                  <a:cubicBezTo>
                    <a:pt x="91343" y="16271"/>
                    <a:pt x="84260" y="22870"/>
                    <a:pt x="75878" y="23115"/>
                  </a:cubicBezTo>
                  <a:cubicBezTo>
                    <a:pt x="75708" y="23120"/>
                    <a:pt x="75539" y="23122"/>
                    <a:pt x="75370" y="23122"/>
                  </a:cubicBezTo>
                  <a:cubicBezTo>
                    <a:pt x="66033" y="23122"/>
                    <a:pt x="58469" y="15553"/>
                    <a:pt x="58469" y="6219"/>
                  </a:cubicBezTo>
                  <a:cubicBezTo>
                    <a:pt x="58469" y="4084"/>
                    <a:pt x="58869" y="1980"/>
                    <a:pt x="59662" y="0"/>
                  </a:cubicBezTo>
                  <a:close/>
                </a:path>
              </a:pathLst>
            </a:custGeom>
            <a:solidFill>
              <a:srgbClr val="445D73"/>
            </a:solidFill>
            <a:ln>
              <a:noFill/>
            </a:ln>
          </p:spPr>
          <p:txBody>
            <a:bodyPr spcFirstLastPara="1" wrap="square" lIns="121900" tIns="121900" rIns="121900" bIns="121900" anchor="ctr" anchorCtr="0">
              <a:noAutofit/>
            </a:bodyPr>
            <a:lstStyle/>
            <a:p>
              <a:endParaRPr sz="2400"/>
            </a:p>
          </p:txBody>
        </p:sp>
      </p:grpSp>
    </p:spTree>
    <p:extLst>
      <p:ext uri="{BB962C8B-B14F-4D97-AF65-F5344CB8AC3E}">
        <p14:creationId xmlns:p14="http://schemas.microsoft.com/office/powerpoint/2010/main" val="201028104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Google Shape;365;p41">
            <a:extLst>
              <a:ext uri="{FF2B5EF4-FFF2-40B4-BE49-F238E27FC236}">
                <a16:creationId xmlns:a16="http://schemas.microsoft.com/office/drawing/2014/main" id="{02D7CFB7-9D1A-42D8-ABF0-1EA0B6EF5406}"/>
              </a:ext>
            </a:extLst>
          </p:cNvPr>
          <p:cNvSpPr txBox="1">
            <a:spLocks/>
          </p:cNvSpPr>
          <p:nvPr/>
        </p:nvSpPr>
        <p:spPr>
          <a:xfrm>
            <a:off x="2176315" y="272722"/>
            <a:ext cx="2660139" cy="423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9pPr>
          </a:lstStyle>
          <a:p>
            <a:pPr marL="0" indent="0" algn="ctr">
              <a:buSzPts val="1100"/>
              <a:buFont typeface="Arial"/>
              <a:buNone/>
            </a:pPr>
            <a:r>
              <a:rPr lang="en-US" dirty="0">
                <a:solidFill>
                  <a:srgbClr val="445D73"/>
                </a:solidFill>
              </a:rPr>
              <a:t>Lebanon Systemic Crisis </a:t>
            </a:r>
          </a:p>
        </p:txBody>
      </p:sp>
      <p:sp>
        <p:nvSpPr>
          <p:cNvPr id="17" name="Google Shape;611;p61">
            <a:extLst>
              <a:ext uri="{FF2B5EF4-FFF2-40B4-BE49-F238E27FC236}">
                <a16:creationId xmlns:a16="http://schemas.microsoft.com/office/drawing/2014/main" id="{A388B963-C1D1-4916-A44D-BEA51BA723E8}"/>
              </a:ext>
            </a:extLst>
          </p:cNvPr>
          <p:cNvSpPr txBox="1"/>
          <p:nvPr/>
        </p:nvSpPr>
        <p:spPr>
          <a:xfrm flipH="1">
            <a:off x="2392751" y="568250"/>
            <a:ext cx="2300700" cy="67011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100" i="1" dirty="0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rPr>
              <a:t>A compounded political, economic, and social collapse undermining cohesion and peace</a:t>
            </a:r>
          </a:p>
        </p:txBody>
      </p:sp>
      <p:pic>
        <p:nvPicPr>
          <p:cNvPr id="39" name="Picture 3" descr="Logo&#10;&#10;Description automatically generated">
            <a:extLst>
              <a:ext uri="{FF2B5EF4-FFF2-40B4-BE49-F238E27FC236}">
                <a16:creationId xmlns:a16="http://schemas.microsoft.com/office/drawing/2014/main" id="{5A5D9F14-9865-4509-9867-58A183CCF1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alphaModFix amt="35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54111" y1="44697" x2="54111" y2="44697"/>
                        <a14:foregroundMark x1="36870" y1="74242" x2="36870" y2="74242"/>
                        <a14:foregroundMark x1="46950" y1="74242" x2="46950" y2="74242"/>
                        <a14:foregroundMark x1="48276" y1="74242" x2="48276" y2="74242"/>
                        <a14:foregroundMark x1="56499" y1="73864" x2="56499" y2="73864"/>
                        <a14:foregroundMark x1="64191" y1="76515" x2="64191" y2="76515"/>
                        <a14:backgroundMark x1="40053" y1="76515" x2="40053" y2="76515"/>
                        <a14:backgroundMark x1="47215" y1="77652" x2="47215" y2="77652"/>
                        <a14:backgroundMark x1="47480" y1="75379" x2="47480" y2="75379"/>
                        <a14:backgroundMark x1="55172" y1="76515" x2="55172" y2="76515"/>
                        <a14:backgroundMark x1="63395" y1="77652" x2="63395" y2="77652"/>
                        <a14:backgroundMark x1="63130" y1="75379" x2="63130" y2="75379"/>
                        <a14:backgroundMark x1="36605" y1="71212" x2="36605" y2="71212"/>
                        <a14:backgroundMark x1="36605" y1="70833" x2="36605" y2="70833"/>
                        <a14:backgroundMark x1="36605" y1="71212" x2="36605" y2="71212"/>
                        <a14:backgroundMark x1="38462" y1="71591" x2="38462" y2="71591"/>
                        <a14:backgroundMark x1="48806" y1="68561" x2="48806" y2="68561"/>
                        <a14:backgroundMark x1="48541" y1="68561" x2="48541" y2="68561"/>
                        <a14:backgroundMark x1="48541" y1="68939" x2="48541" y2="689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307" y="4191280"/>
            <a:ext cx="1345798" cy="942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B6F3DC7-1E89-4C7F-9FE4-651A179ABC4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 amt="35000"/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896" b="89063" l="8824" r="93137">
                        <a14:foregroundMark x1="93627" y1="28646" x2="93627" y2="28646"/>
                        <a14:foregroundMark x1="8824" y1="33854" x2="8824" y2="33854"/>
                      </a14:backgroundRemoval>
                    </a14:imgEffect>
                  </a14:imgLayer>
                </a14:imgProps>
              </a:ext>
            </a:extLst>
          </a:blip>
          <a:srcRect l="6769" t="20684" r="5834" b="22220"/>
          <a:stretch/>
        </p:blipFill>
        <p:spPr>
          <a:xfrm>
            <a:off x="6374520" y="4278812"/>
            <a:ext cx="1105900" cy="679992"/>
          </a:xfrm>
          <a:prstGeom prst="rect">
            <a:avLst/>
          </a:prstGeom>
        </p:spPr>
      </p:pic>
      <p:pic>
        <p:nvPicPr>
          <p:cNvPr id="41" name="image2.png" title="Image">
            <a:extLst>
              <a:ext uri="{FF2B5EF4-FFF2-40B4-BE49-F238E27FC236}">
                <a16:creationId xmlns:a16="http://schemas.microsoft.com/office/drawing/2014/main" id="{13DC65CC-8F85-401A-BCCD-E6D45970DDC7}"/>
              </a:ext>
            </a:extLst>
          </p:cNvPr>
          <p:cNvPicPr preferRelativeResize="0"/>
          <p:nvPr/>
        </p:nvPicPr>
        <p:blipFill>
          <a:blip r:embed="rId6" cstate="print">
            <a:alphaModFix amt="35000"/>
          </a:blip>
          <a:stretch>
            <a:fillRect/>
          </a:stretch>
        </p:blipFill>
        <p:spPr>
          <a:xfrm>
            <a:off x="814204" y="4191280"/>
            <a:ext cx="577345" cy="942194"/>
          </a:xfrm>
          <a:prstGeom prst="rect">
            <a:avLst/>
          </a:prstGeom>
          <a:noFill/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F1DC565A-D74C-4CFA-9BD3-50526854AB6B}"/>
              </a:ext>
            </a:extLst>
          </p:cNvPr>
          <p:cNvPicPr>
            <a:picLocks noChangeAspect="1"/>
          </p:cNvPicPr>
          <p:nvPr/>
        </p:nvPicPr>
        <p:blipFill>
          <a:blip r:embed="rId7">
            <a:alphaModFix amt="35000"/>
          </a:blip>
          <a:stretch>
            <a:fillRect/>
          </a:stretch>
        </p:blipFill>
        <p:spPr>
          <a:xfrm>
            <a:off x="4424863" y="4365951"/>
            <a:ext cx="1105899" cy="592853"/>
          </a:xfrm>
          <a:prstGeom prst="rect">
            <a:avLst/>
          </a:prstGeom>
        </p:spPr>
      </p:pic>
      <p:sp>
        <p:nvSpPr>
          <p:cNvPr id="35" name="Google Shape;365;p41">
            <a:extLst>
              <a:ext uri="{FF2B5EF4-FFF2-40B4-BE49-F238E27FC236}">
                <a16:creationId xmlns:a16="http://schemas.microsoft.com/office/drawing/2014/main" id="{8524245C-E652-48C4-A012-1A27CC249869}"/>
              </a:ext>
            </a:extLst>
          </p:cNvPr>
          <p:cNvSpPr txBox="1">
            <a:spLocks/>
          </p:cNvSpPr>
          <p:nvPr/>
        </p:nvSpPr>
        <p:spPr>
          <a:xfrm>
            <a:off x="248068" y="1452613"/>
            <a:ext cx="2660139" cy="423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9pPr>
          </a:lstStyle>
          <a:p>
            <a:pPr marL="0" indent="0" algn="ctr">
              <a:buSzPts val="1100"/>
              <a:buFont typeface="Arial"/>
              <a:buNone/>
            </a:pPr>
            <a:r>
              <a:rPr lang="en-US" dirty="0">
                <a:solidFill>
                  <a:schemeClr val="tx1"/>
                </a:solidFill>
              </a:rPr>
              <a:t>Economic Breakdown</a:t>
            </a:r>
          </a:p>
        </p:txBody>
      </p:sp>
      <p:sp>
        <p:nvSpPr>
          <p:cNvPr id="36" name="Google Shape;365;p41">
            <a:extLst>
              <a:ext uri="{FF2B5EF4-FFF2-40B4-BE49-F238E27FC236}">
                <a16:creationId xmlns:a16="http://schemas.microsoft.com/office/drawing/2014/main" id="{4EA3B2DF-59ED-4887-8694-6260FC817C0F}"/>
              </a:ext>
            </a:extLst>
          </p:cNvPr>
          <p:cNvSpPr txBox="1">
            <a:spLocks/>
          </p:cNvSpPr>
          <p:nvPr/>
        </p:nvSpPr>
        <p:spPr>
          <a:xfrm>
            <a:off x="4977812" y="1626438"/>
            <a:ext cx="2660139" cy="423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9pPr>
          </a:lstStyle>
          <a:p>
            <a:pPr marL="0" indent="0" algn="ctr">
              <a:buSzPts val="1100"/>
              <a:buFont typeface="Arial"/>
              <a:buNone/>
            </a:pPr>
            <a:r>
              <a:rPr lang="en-US" dirty="0">
                <a:solidFill>
                  <a:schemeClr val="tx1"/>
                </a:solidFill>
              </a:rPr>
              <a:t>Social Fragmentation</a:t>
            </a:r>
          </a:p>
        </p:txBody>
      </p:sp>
      <p:sp>
        <p:nvSpPr>
          <p:cNvPr id="37" name="Google Shape;365;p41">
            <a:extLst>
              <a:ext uri="{FF2B5EF4-FFF2-40B4-BE49-F238E27FC236}">
                <a16:creationId xmlns:a16="http://schemas.microsoft.com/office/drawing/2014/main" id="{4D998D47-086D-4AAD-926A-166578989CC7}"/>
              </a:ext>
            </a:extLst>
          </p:cNvPr>
          <p:cNvSpPr txBox="1">
            <a:spLocks/>
          </p:cNvSpPr>
          <p:nvPr/>
        </p:nvSpPr>
        <p:spPr>
          <a:xfrm>
            <a:off x="741604" y="2156350"/>
            <a:ext cx="2660139" cy="423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9pPr>
          </a:lstStyle>
          <a:p>
            <a:pPr marL="0" indent="0" algn="ctr">
              <a:buSzPts val="1100"/>
              <a:buFont typeface="Arial"/>
              <a:buNone/>
            </a:pPr>
            <a:r>
              <a:rPr lang="en-US" dirty="0">
                <a:solidFill>
                  <a:schemeClr val="tx1"/>
                </a:solidFill>
              </a:rPr>
              <a:t>Youth Disempowerment</a:t>
            </a:r>
          </a:p>
        </p:txBody>
      </p:sp>
      <p:sp>
        <p:nvSpPr>
          <p:cNvPr id="38" name="Google Shape;365;p41">
            <a:extLst>
              <a:ext uri="{FF2B5EF4-FFF2-40B4-BE49-F238E27FC236}">
                <a16:creationId xmlns:a16="http://schemas.microsoft.com/office/drawing/2014/main" id="{73AD9D8A-6ABD-4408-A251-97B0F03ECC83}"/>
              </a:ext>
            </a:extLst>
          </p:cNvPr>
          <p:cNvSpPr txBox="1">
            <a:spLocks/>
          </p:cNvSpPr>
          <p:nvPr/>
        </p:nvSpPr>
        <p:spPr>
          <a:xfrm>
            <a:off x="4541187" y="2250787"/>
            <a:ext cx="2660139" cy="423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9pPr>
          </a:lstStyle>
          <a:p>
            <a:pPr marL="0" indent="0" algn="ctr">
              <a:buSzPts val="1100"/>
              <a:buFont typeface="Arial"/>
              <a:buNone/>
            </a:pPr>
            <a:r>
              <a:rPr lang="en-US" dirty="0">
                <a:solidFill>
                  <a:schemeClr val="tx1"/>
                </a:solidFill>
              </a:rPr>
              <a:t>Gender Inequality</a:t>
            </a:r>
          </a:p>
        </p:txBody>
      </p:sp>
      <p:sp>
        <p:nvSpPr>
          <p:cNvPr id="43" name="Google Shape;365;p41">
            <a:extLst>
              <a:ext uri="{FF2B5EF4-FFF2-40B4-BE49-F238E27FC236}">
                <a16:creationId xmlns:a16="http://schemas.microsoft.com/office/drawing/2014/main" id="{0F696F00-5F72-492C-A353-9640F94EA50A}"/>
              </a:ext>
            </a:extLst>
          </p:cNvPr>
          <p:cNvSpPr txBox="1">
            <a:spLocks/>
          </p:cNvSpPr>
          <p:nvPr/>
        </p:nvSpPr>
        <p:spPr>
          <a:xfrm>
            <a:off x="519866" y="2579434"/>
            <a:ext cx="2660139" cy="42308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6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1pPr>
            <a:lvl2pPr marL="914400" marR="0" lvl="1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6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2pPr>
            <a:lvl3pPr marL="1371600" marR="0" lvl="2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3pPr>
            <a:lvl4pPr marL="1828800" marR="0" lvl="3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5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4pPr>
            <a:lvl5pPr marL="2286000" marR="0" lvl="4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E76A28"/>
              </a:buClr>
              <a:buSzPts val="14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5pPr>
            <a:lvl6pPr marL="2743200" marR="0" lvl="5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6pPr>
            <a:lvl7pPr marL="3200400" marR="0" lvl="6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●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7pPr>
            <a:lvl8pPr marL="3657600" marR="0" lvl="7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300"/>
              <a:buFont typeface="Nunito Light"/>
              <a:buChar char="○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8pPr>
            <a:lvl9pPr marL="4114800" marR="0" lvl="8" indent="-31750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Nunito Light"/>
              <a:buChar char="■"/>
              <a:defRPr sz="1400" b="0" i="0" u="none" strike="noStrike" cap="none">
                <a:solidFill>
                  <a:schemeClr val="dk1"/>
                </a:solidFill>
                <a:latin typeface="Catamaran Medium"/>
                <a:ea typeface="Catamaran Medium"/>
                <a:cs typeface="Catamaran Medium"/>
                <a:sym typeface="Catamaran Medium"/>
              </a:defRPr>
            </a:lvl9pPr>
          </a:lstStyle>
          <a:p>
            <a:pPr marL="0" indent="0" algn="ctr">
              <a:buSzPts val="1100"/>
              <a:buFont typeface="Arial"/>
              <a:buNone/>
            </a:pPr>
            <a:r>
              <a:rPr lang="en-US" dirty="0">
                <a:solidFill>
                  <a:schemeClr val="tx1"/>
                </a:solidFill>
              </a:rPr>
              <a:t>Collapse of Public Services</a:t>
            </a:r>
          </a:p>
        </p:txBody>
      </p:sp>
      <p:cxnSp>
        <p:nvCxnSpPr>
          <p:cNvPr id="4" name="Connector: Elbow 3">
            <a:extLst>
              <a:ext uri="{FF2B5EF4-FFF2-40B4-BE49-F238E27FC236}">
                <a16:creationId xmlns:a16="http://schemas.microsoft.com/office/drawing/2014/main" id="{C4459634-9B29-4A1F-9BDE-D7770A196F8B}"/>
              </a:ext>
            </a:extLst>
          </p:cNvPr>
          <p:cNvCxnSpPr>
            <a:cxnSpLocks/>
            <a:stCxn id="17" idx="2"/>
            <a:endCxn id="35" idx="3"/>
          </p:cNvCxnSpPr>
          <p:nvPr/>
        </p:nvCxnSpPr>
        <p:spPr>
          <a:xfrm rot="5400000">
            <a:off x="3012759" y="1133813"/>
            <a:ext cx="425790" cy="634894"/>
          </a:xfrm>
          <a:prstGeom prst="bentConnector2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45" name="Connector: Elbow 44">
            <a:extLst>
              <a:ext uri="{FF2B5EF4-FFF2-40B4-BE49-F238E27FC236}">
                <a16:creationId xmlns:a16="http://schemas.microsoft.com/office/drawing/2014/main" id="{411A3390-C96A-41F4-B4D0-36B2D37B3334}"/>
              </a:ext>
            </a:extLst>
          </p:cNvPr>
          <p:cNvCxnSpPr>
            <a:cxnSpLocks/>
          </p:cNvCxnSpPr>
          <p:nvPr/>
        </p:nvCxnSpPr>
        <p:spPr>
          <a:xfrm>
            <a:off x="3506384" y="1664155"/>
            <a:ext cx="1434711" cy="805475"/>
          </a:xfrm>
          <a:prstGeom prst="bentConnector3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1" name="Connector: Elbow 50">
            <a:extLst>
              <a:ext uri="{FF2B5EF4-FFF2-40B4-BE49-F238E27FC236}">
                <a16:creationId xmlns:a16="http://schemas.microsoft.com/office/drawing/2014/main" id="{C4C8091E-7484-4145-B50F-568FDA90B5A5}"/>
              </a:ext>
            </a:extLst>
          </p:cNvPr>
          <p:cNvCxnSpPr>
            <a:cxnSpLocks/>
            <a:endCxn id="43" idx="3"/>
          </p:cNvCxnSpPr>
          <p:nvPr/>
        </p:nvCxnSpPr>
        <p:spPr>
          <a:xfrm rot="10800000" flipV="1">
            <a:off x="3180005" y="2469628"/>
            <a:ext cx="1062096" cy="321348"/>
          </a:xfrm>
          <a:prstGeom prst="bentConnector3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55" name="Connector: Elbow 54">
            <a:extLst>
              <a:ext uri="{FF2B5EF4-FFF2-40B4-BE49-F238E27FC236}">
                <a16:creationId xmlns:a16="http://schemas.microsoft.com/office/drawing/2014/main" id="{6FBC8136-D652-4DE1-BF17-3A4B5EC42571}"/>
              </a:ext>
            </a:extLst>
          </p:cNvPr>
          <p:cNvCxnSpPr>
            <a:cxnSpLocks/>
            <a:endCxn id="37" idx="3"/>
          </p:cNvCxnSpPr>
          <p:nvPr/>
        </p:nvCxnSpPr>
        <p:spPr>
          <a:xfrm rot="5400000">
            <a:off x="3119211" y="1943999"/>
            <a:ext cx="706425" cy="141360"/>
          </a:xfrm>
          <a:prstGeom prst="bentConnector2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60" name="Connector: Elbow 59">
            <a:extLst>
              <a:ext uri="{FF2B5EF4-FFF2-40B4-BE49-F238E27FC236}">
                <a16:creationId xmlns:a16="http://schemas.microsoft.com/office/drawing/2014/main" id="{FC086329-7656-442D-BE70-68603807F8DE}"/>
              </a:ext>
            </a:extLst>
          </p:cNvPr>
          <p:cNvCxnSpPr>
            <a:cxnSpLocks/>
          </p:cNvCxnSpPr>
          <p:nvPr/>
        </p:nvCxnSpPr>
        <p:spPr>
          <a:xfrm flipV="1">
            <a:off x="4236469" y="1837980"/>
            <a:ext cx="735712" cy="211542"/>
          </a:xfrm>
          <a:prstGeom prst="bentConnector3">
            <a:avLst/>
          </a:prstGeom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sp>
        <p:nvSpPr>
          <p:cNvPr id="64" name="Arrow: Down 63">
            <a:extLst>
              <a:ext uri="{FF2B5EF4-FFF2-40B4-BE49-F238E27FC236}">
                <a16:creationId xmlns:a16="http://schemas.microsoft.com/office/drawing/2014/main" id="{6D94438D-4D3B-4C75-A7CB-CEB13EA14AFB}"/>
              </a:ext>
            </a:extLst>
          </p:cNvPr>
          <p:cNvSpPr/>
          <p:nvPr/>
        </p:nvSpPr>
        <p:spPr>
          <a:xfrm>
            <a:off x="3294601" y="2795217"/>
            <a:ext cx="423566" cy="618076"/>
          </a:xfrm>
          <a:prstGeom prst="downArrow">
            <a:avLst/>
          </a:prstGeom>
          <a:solidFill>
            <a:srgbClr val="CFD9E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5F63A4A6-F2D7-4962-9582-D3FF5B98CA28}"/>
              </a:ext>
            </a:extLst>
          </p:cNvPr>
          <p:cNvSpPr/>
          <p:nvPr/>
        </p:nvSpPr>
        <p:spPr>
          <a:xfrm>
            <a:off x="1953187" y="3483456"/>
            <a:ext cx="3168572" cy="443949"/>
          </a:xfrm>
          <a:prstGeom prst="rect">
            <a:avLst/>
          </a:prstGeom>
          <a:solidFill>
            <a:srgbClr val="445D73"/>
          </a:solidFill>
          <a:ln>
            <a:solidFill>
              <a:srgbClr val="445D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/>
              <a:t>Erosion of Social Cohesion</a:t>
            </a:r>
            <a:endParaRPr lang="en-GB" b="1" dirty="0"/>
          </a:p>
        </p:txBody>
      </p:sp>
    </p:spTree>
    <p:extLst>
      <p:ext uri="{BB962C8B-B14F-4D97-AF65-F5344CB8AC3E}">
        <p14:creationId xmlns:p14="http://schemas.microsoft.com/office/powerpoint/2010/main" val="107914511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3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Google Shape;346;p39"/>
          <p:cNvSpPr txBox="1">
            <a:spLocks noGrp="1"/>
          </p:cNvSpPr>
          <p:nvPr>
            <p:ph type="title"/>
          </p:nvPr>
        </p:nvSpPr>
        <p:spPr>
          <a:xfrm>
            <a:off x="753748" y="1803111"/>
            <a:ext cx="3949800" cy="14913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200" dirty="0">
                <a:solidFill>
                  <a:srgbClr val="445D73"/>
                </a:solidFill>
                <a:latin typeface="Calibri" panose="020F0502020204030204" pitchFamily="34" charset="0"/>
                <a:ea typeface="Times New Roman" panose="02020603050405020304" pitchFamily="18" charset="0"/>
              </a:rPr>
              <a:t>Our Goal</a:t>
            </a:r>
            <a:endParaRPr lang="en-GB" sz="3200" dirty="0">
              <a:solidFill>
                <a:srgbClr val="445D73"/>
              </a:solidFill>
            </a:endParaRPr>
          </a:p>
        </p:txBody>
      </p:sp>
      <p:sp>
        <p:nvSpPr>
          <p:cNvPr id="348" name="Google Shape;348;p39"/>
          <p:cNvSpPr txBox="1">
            <a:spLocks noGrp="1"/>
          </p:cNvSpPr>
          <p:nvPr>
            <p:ph type="title" idx="3"/>
          </p:nvPr>
        </p:nvSpPr>
        <p:spPr>
          <a:xfrm>
            <a:off x="713225" y="1079350"/>
            <a:ext cx="12819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dirty="0">
                <a:solidFill>
                  <a:srgbClr val="445D73"/>
                </a:solidFill>
                <a:latin typeface="Bodoni MT Black" panose="02070A03080606020203" pitchFamily="18" charset="0"/>
              </a:rPr>
              <a:t>03</a:t>
            </a:r>
            <a:endParaRPr dirty="0">
              <a:solidFill>
                <a:srgbClr val="445D73"/>
              </a:solidFill>
              <a:latin typeface="Bodoni MT Black" panose="02070A03080606020203" pitchFamily="18" charset="0"/>
            </a:endParaRPr>
          </a:p>
        </p:txBody>
      </p:sp>
      <p:sp>
        <p:nvSpPr>
          <p:cNvPr id="351" name="Google Shape;351;p39"/>
          <p:cNvSpPr/>
          <p:nvPr/>
        </p:nvSpPr>
        <p:spPr>
          <a:xfrm>
            <a:off x="669298" y="3398641"/>
            <a:ext cx="4118700" cy="236400"/>
          </a:xfrm>
          <a:prstGeom prst="rect">
            <a:avLst/>
          </a:prstGeom>
          <a:solidFill>
            <a:srgbClr val="CFD9E0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pic>
        <p:nvPicPr>
          <p:cNvPr id="38" name="Picture 3" descr="Logo&#10;&#10;Description automatically generated">
            <a:extLst>
              <a:ext uri="{FF2B5EF4-FFF2-40B4-BE49-F238E27FC236}">
                <a16:creationId xmlns:a16="http://schemas.microsoft.com/office/drawing/2014/main" id="{C6EDF0AB-B1E3-47E2-8B5D-3689B96204F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10000" r="90000">
                        <a14:foregroundMark x1="54111" y1="44697" x2="54111" y2="44697"/>
                        <a14:foregroundMark x1="36870" y1="74242" x2="36870" y2="74242"/>
                        <a14:foregroundMark x1="46950" y1="74242" x2="46950" y2="74242"/>
                        <a14:foregroundMark x1="48276" y1="74242" x2="48276" y2="74242"/>
                        <a14:foregroundMark x1="56499" y1="73864" x2="56499" y2="73864"/>
                        <a14:foregroundMark x1="64191" y1="76515" x2="64191" y2="76515"/>
                        <a14:backgroundMark x1="40053" y1="76515" x2="40053" y2="76515"/>
                        <a14:backgroundMark x1="47215" y1="77652" x2="47215" y2="77652"/>
                        <a14:backgroundMark x1="47480" y1="75379" x2="47480" y2="75379"/>
                        <a14:backgroundMark x1="55172" y1="76515" x2="55172" y2="76515"/>
                        <a14:backgroundMark x1="63395" y1="77652" x2="63395" y2="77652"/>
                        <a14:backgroundMark x1="63130" y1="75379" x2="63130" y2="75379"/>
                        <a14:backgroundMark x1="36605" y1="71212" x2="36605" y2="71212"/>
                        <a14:backgroundMark x1="36605" y1="70833" x2="36605" y2="70833"/>
                        <a14:backgroundMark x1="36605" y1="71212" x2="36605" y2="71212"/>
                        <a14:backgroundMark x1="38462" y1="71591" x2="38462" y2="71591"/>
                        <a14:backgroundMark x1="48806" y1="68561" x2="48806" y2="68561"/>
                        <a14:backgroundMark x1="48541" y1="68561" x2="48541" y2="68561"/>
                        <a14:backgroundMark x1="48541" y1="68939" x2="48541" y2="6893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5307" y="4191280"/>
            <a:ext cx="1345798" cy="94219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9" name="Picture 38">
            <a:extLst>
              <a:ext uri="{FF2B5EF4-FFF2-40B4-BE49-F238E27FC236}">
                <a16:creationId xmlns:a16="http://schemas.microsoft.com/office/drawing/2014/main" id="{12984958-132A-4B87-8728-5C7C86353960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alphaModFix amt="35000"/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896" b="89063" l="8824" r="93137">
                        <a14:foregroundMark x1="93627" y1="28646" x2="93627" y2="28646"/>
                        <a14:foregroundMark x1="8824" y1="33854" x2="8824" y2="33854"/>
                      </a14:backgroundRemoval>
                    </a14:imgEffect>
                  </a14:imgLayer>
                </a14:imgProps>
              </a:ext>
            </a:extLst>
          </a:blip>
          <a:srcRect l="6769" t="20684" r="5834" b="22220"/>
          <a:stretch/>
        </p:blipFill>
        <p:spPr>
          <a:xfrm>
            <a:off x="6374520" y="4278812"/>
            <a:ext cx="1105900" cy="679992"/>
          </a:xfrm>
          <a:prstGeom prst="rect">
            <a:avLst/>
          </a:prstGeom>
        </p:spPr>
      </p:pic>
      <p:pic>
        <p:nvPicPr>
          <p:cNvPr id="40" name="image2.png" title="Image">
            <a:extLst>
              <a:ext uri="{FF2B5EF4-FFF2-40B4-BE49-F238E27FC236}">
                <a16:creationId xmlns:a16="http://schemas.microsoft.com/office/drawing/2014/main" id="{2FC89697-0574-468B-B36C-059E1A2ABF01}"/>
              </a:ext>
            </a:extLst>
          </p:cNvPr>
          <p:cNvPicPr preferRelativeResize="0"/>
          <p:nvPr/>
        </p:nvPicPr>
        <p:blipFill>
          <a:blip r:embed="rId7" cstate="print">
            <a:alphaModFix amt="35000"/>
          </a:blip>
          <a:stretch>
            <a:fillRect/>
          </a:stretch>
        </p:blipFill>
        <p:spPr>
          <a:xfrm>
            <a:off x="814204" y="4191280"/>
            <a:ext cx="577345" cy="942194"/>
          </a:xfrm>
          <a:prstGeom prst="rect">
            <a:avLst/>
          </a:prstGeom>
          <a:noFill/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82C9FA23-8AD4-40C9-9A50-54885E1D978E}"/>
              </a:ext>
            </a:extLst>
          </p:cNvPr>
          <p:cNvPicPr>
            <a:picLocks noChangeAspect="1"/>
          </p:cNvPicPr>
          <p:nvPr/>
        </p:nvPicPr>
        <p:blipFill>
          <a:blip r:embed="rId8">
            <a:alphaModFix amt="35000"/>
          </a:blip>
          <a:stretch>
            <a:fillRect/>
          </a:stretch>
        </p:blipFill>
        <p:spPr>
          <a:xfrm>
            <a:off x="4424863" y="4365951"/>
            <a:ext cx="1105899" cy="592853"/>
          </a:xfrm>
          <a:prstGeom prst="rect">
            <a:avLst/>
          </a:prstGeom>
        </p:spPr>
      </p:pic>
      <p:grpSp>
        <p:nvGrpSpPr>
          <p:cNvPr id="14" name="Google Shape;4252;p78">
            <a:extLst>
              <a:ext uri="{FF2B5EF4-FFF2-40B4-BE49-F238E27FC236}">
                <a16:creationId xmlns:a16="http://schemas.microsoft.com/office/drawing/2014/main" id="{4B2D3EC2-9645-4199-A017-3116FA3A4BA1}"/>
              </a:ext>
            </a:extLst>
          </p:cNvPr>
          <p:cNvGrpSpPr/>
          <p:nvPr/>
        </p:nvGrpSpPr>
        <p:grpSpPr>
          <a:xfrm>
            <a:off x="4787998" y="1423413"/>
            <a:ext cx="2862444" cy="1659963"/>
            <a:chOff x="3967651" y="3645904"/>
            <a:chExt cx="1479304" cy="745292"/>
          </a:xfrm>
        </p:grpSpPr>
        <p:grpSp>
          <p:nvGrpSpPr>
            <p:cNvPr id="15" name="Google Shape;4253;p78">
              <a:extLst>
                <a:ext uri="{FF2B5EF4-FFF2-40B4-BE49-F238E27FC236}">
                  <a16:creationId xmlns:a16="http://schemas.microsoft.com/office/drawing/2014/main" id="{C3609D38-CEB3-4C5A-924D-94D412CD7510}"/>
                </a:ext>
              </a:extLst>
            </p:cNvPr>
            <p:cNvGrpSpPr/>
            <p:nvPr/>
          </p:nvGrpSpPr>
          <p:grpSpPr>
            <a:xfrm>
              <a:off x="3967651" y="4009026"/>
              <a:ext cx="1479304" cy="382170"/>
              <a:chOff x="3967651" y="4009026"/>
              <a:chExt cx="1479304" cy="382170"/>
            </a:xfrm>
          </p:grpSpPr>
          <p:grpSp>
            <p:nvGrpSpPr>
              <p:cNvPr id="27" name="Google Shape;4254;p78">
                <a:extLst>
                  <a:ext uri="{FF2B5EF4-FFF2-40B4-BE49-F238E27FC236}">
                    <a16:creationId xmlns:a16="http://schemas.microsoft.com/office/drawing/2014/main" id="{4ABDDFE8-AA2A-49C9-BD8B-019A9C869B8C}"/>
                  </a:ext>
                </a:extLst>
              </p:cNvPr>
              <p:cNvGrpSpPr/>
              <p:nvPr/>
            </p:nvGrpSpPr>
            <p:grpSpPr>
              <a:xfrm>
                <a:off x="4892216" y="4195630"/>
                <a:ext cx="554739" cy="195566"/>
                <a:chOff x="3604375" y="4892160"/>
                <a:chExt cx="1651500" cy="582215"/>
              </a:xfrm>
            </p:grpSpPr>
            <p:sp>
              <p:nvSpPr>
                <p:cNvPr id="43" name="Google Shape;4255;p78">
                  <a:extLst>
                    <a:ext uri="{FF2B5EF4-FFF2-40B4-BE49-F238E27FC236}">
                      <a16:creationId xmlns:a16="http://schemas.microsoft.com/office/drawing/2014/main" id="{D893AD53-5A4D-496D-BE77-66F7D52291E2}"/>
                    </a:ext>
                  </a:extLst>
                </p:cNvPr>
                <p:cNvSpPr/>
                <p:nvPr/>
              </p:nvSpPr>
              <p:spPr>
                <a:xfrm>
                  <a:off x="3604375" y="4892160"/>
                  <a:ext cx="1651500" cy="14682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6060" h="5873" extrusionOk="0">
                      <a:moveTo>
                        <a:pt x="1" y="0"/>
                      </a:moveTo>
                      <a:lnTo>
                        <a:pt x="7340" y="5872"/>
                      </a:lnTo>
                      <a:lnTo>
                        <a:pt x="66060" y="5872"/>
                      </a:lnTo>
                      <a:lnTo>
                        <a:pt x="51382" y="0"/>
                      </a:lnTo>
                      <a:close/>
                    </a:path>
                  </a:pathLst>
                </a:custGeom>
                <a:solidFill>
                  <a:srgbClr val="A5B7C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4" name="Google Shape;4256;p78">
                  <a:extLst>
                    <a:ext uri="{FF2B5EF4-FFF2-40B4-BE49-F238E27FC236}">
                      <a16:creationId xmlns:a16="http://schemas.microsoft.com/office/drawing/2014/main" id="{95E8A889-3A5D-4960-95A8-FE08E66BE80E}"/>
                    </a:ext>
                  </a:extLst>
                </p:cNvPr>
                <p:cNvSpPr/>
                <p:nvPr/>
              </p:nvSpPr>
              <p:spPr>
                <a:xfrm>
                  <a:off x="3787875" y="5033975"/>
                  <a:ext cx="1468000" cy="4404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20" h="17616" extrusionOk="0">
                      <a:moveTo>
                        <a:pt x="0" y="0"/>
                      </a:moveTo>
                      <a:lnTo>
                        <a:pt x="0" y="17615"/>
                      </a:lnTo>
                      <a:lnTo>
                        <a:pt x="58720" y="17615"/>
                      </a:lnTo>
                      <a:lnTo>
                        <a:pt x="58720" y="0"/>
                      </a:ln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28" name="Google Shape;4257;p78">
                <a:extLst>
                  <a:ext uri="{FF2B5EF4-FFF2-40B4-BE49-F238E27FC236}">
                    <a16:creationId xmlns:a16="http://schemas.microsoft.com/office/drawing/2014/main" id="{3BF44DA0-28BE-498E-B6E3-8FCCCB52CEED}"/>
                  </a:ext>
                </a:extLst>
              </p:cNvPr>
              <p:cNvGrpSpPr/>
              <p:nvPr/>
            </p:nvGrpSpPr>
            <p:grpSpPr>
              <a:xfrm>
                <a:off x="3967651" y="4146303"/>
                <a:ext cx="579402" cy="244893"/>
                <a:chOff x="851875" y="4745310"/>
                <a:chExt cx="1724925" cy="729065"/>
              </a:xfrm>
            </p:grpSpPr>
            <p:sp>
              <p:nvSpPr>
                <p:cNvPr id="37" name="Google Shape;4258;p78">
                  <a:extLst>
                    <a:ext uri="{FF2B5EF4-FFF2-40B4-BE49-F238E27FC236}">
                      <a16:creationId xmlns:a16="http://schemas.microsoft.com/office/drawing/2014/main" id="{D33E5AAD-2344-4CE6-A720-2D0CC298E32D}"/>
                    </a:ext>
                  </a:extLst>
                </p:cNvPr>
                <p:cNvSpPr/>
                <p:nvPr/>
              </p:nvSpPr>
              <p:spPr>
                <a:xfrm>
                  <a:off x="851925" y="4745310"/>
                  <a:ext cx="1724875" cy="14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68995" h="5875" extrusionOk="0">
                      <a:moveTo>
                        <a:pt x="14679" y="0"/>
                      </a:moveTo>
                      <a:lnTo>
                        <a:pt x="1" y="5874"/>
                      </a:lnTo>
                      <a:lnTo>
                        <a:pt x="58718" y="5874"/>
                      </a:lnTo>
                      <a:lnTo>
                        <a:pt x="68994" y="0"/>
                      </a:lnTo>
                      <a:close/>
                    </a:path>
                  </a:pathLst>
                </a:custGeom>
                <a:solidFill>
                  <a:srgbClr val="A5B7C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42" name="Google Shape;4259;p78">
                  <a:extLst>
                    <a:ext uri="{FF2B5EF4-FFF2-40B4-BE49-F238E27FC236}">
                      <a16:creationId xmlns:a16="http://schemas.microsoft.com/office/drawing/2014/main" id="{EC8A54C9-AFC5-43E4-BCAD-90F8789988E2}"/>
                    </a:ext>
                  </a:extLst>
                </p:cNvPr>
                <p:cNvSpPr/>
                <p:nvPr/>
              </p:nvSpPr>
              <p:spPr>
                <a:xfrm>
                  <a:off x="851875" y="4887175"/>
                  <a:ext cx="1468025" cy="58720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21" h="23488" extrusionOk="0">
                      <a:moveTo>
                        <a:pt x="0" y="0"/>
                      </a:moveTo>
                      <a:lnTo>
                        <a:pt x="0" y="23487"/>
                      </a:lnTo>
                      <a:lnTo>
                        <a:pt x="58720" y="23487"/>
                      </a:lnTo>
                      <a:lnTo>
                        <a:pt x="58720" y="0"/>
                      </a:lnTo>
                      <a:close/>
                    </a:path>
                  </a:pathLst>
                </a:custGeom>
                <a:solidFill>
                  <a:srgbClr val="869FB1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  <p:grpSp>
            <p:nvGrpSpPr>
              <p:cNvPr id="29" name="Google Shape;4260;p78">
                <a:extLst>
                  <a:ext uri="{FF2B5EF4-FFF2-40B4-BE49-F238E27FC236}">
                    <a16:creationId xmlns:a16="http://schemas.microsoft.com/office/drawing/2014/main" id="{23011AE6-A346-49D6-9D9E-FE22238EF781}"/>
                  </a:ext>
                </a:extLst>
              </p:cNvPr>
              <p:cNvGrpSpPr/>
              <p:nvPr/>
            </p:nvGrpSpPr>
            <p:grpSpPr>
              <a:xfrm>
                <a:off x="4460753" y="4009026"/>
                <a:ext cx="493110" cy="382170"/>
                <a:chOff x="2319875" y="4336625"/>
                <a:chExt cx="1468025" cy="1137750"/>
              </a:xfrm>
            </p:grpSpPr>
            <p:sp>
              <p:nvSpPr>
                <p:cNvPr id="30" name="Google Shape;4261;p78">
                  <a:extLst>
                    <a:ext uri="{FF2B5EF4-FFF2-40B4-BE49-F238E27FC236}">
                      <a16:creationId xmlns:a16="http://schemas.microsoft.com/office/drawing/2014/main" id="{97899004-B2B6-49F8-9A95-DB5E1A976C3C}"/>
                    </a:ext>
                  </a:extLst>
                </p:cNvPr>
                <p:cNvSpPr/>
                <p:nvPr/>
              </p:nvSpPr>
              <p:spPr>
                <a:xfrm>
                  <a:off x="2319875" y="4336625"/>
                  <a:ext cx="1468025" cy="146875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21" h="5875" extrusionOk="0">
                      <a:moveTo>
                        <a:pt x="14681" y="0"/>
                      </a:moveTo>
                      <a:lnTo>
                        <a:pt x="0" y="5874"/>
                      </a:lnTo>
                      <a:lnTo>
                        <a:pt x="58720" y="5874"/>
                      </a:lnTo>
                      <a:lnTo>
                        <a:pt x="44042" y="0"/>
                      </a:lnTo>
                      <a:close/>
                    </a:path>
                  </a:pathLst>
                </a:custGeom>
                <a:solidFill>
                  <a:srgbClr val="A5B7C5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  <p:sp>
              <p:nvSpPr>
                <p:cNvPr id="36" name="Google Shape;4262;p78">
                  <a:extLst>
                    <a:ext uri="{FF2B5EF4-FFF2-40B4-BE49-F238E27FC236}">
                      <a16:creationId xmlns:a16="http://schemas.microsoft.com/office/drawing/2014/main" id="{ED696B05-70F1-43C6-B3F6-74BC70C6E78B}"/>
                    </a:ext>
                  </a:extLst>
                </p:cNvPr>
                <p:cNvSpPr/>
                <p:nvPr/>
              </p:nvSpPr>
              <p:spPr>
                <a:xfrm>
                  <a:off x="2319875" y="4483425"/>
                  <a:ext cx="1468025" cy="990950"/>
                </a:xfrm>
                <a:custGeom>
                  <a:avLst/>
                  <a:gdLst/>
                  <a:ahLst/>
                  <a:cxnLst/>
                  <a:rect l="l" t="t" r="r" b="b"/>
                  <a:pathLst>
                    <a:path w="58721" h="39638" extrusionOk="0">
                      <a:moveTo>
                        <a:pt x="0" y="0"/>
                      </a:moveTo>
                      <a:lnTo>
                        <a:pt x="0" y="39637"/>
                      </a:lnTo>
                      <a:lnTo>
                        <a:pt x="58720" y="39637"/>
                      </a:lnTo>
                      <a:lnTo>
                        <a:pt x="58720" y="0"/>
                      </a:lnTo>
                      <a:close/>
                    </a:path>
                  </a:pathLst>
                </a:custGeom>
                <a:solidFill>
                  <a:srgbClr val="DBE2E7"/>
                </a:solidFill>
                <a:ln>
                  <a:noFill/>
                </a:ln>
              </p:spPr>
              <p:txBody>
                <a:bodyPr spcFirstLastPara="1" wrap="square" lIns="121900" tIns="121900" rIns="121900" bIns="121900" anchor="ctr" anchorCtr="0">
                  <a:noAutofit/>
                </a:bodyPr>
                <a:lstStyle/>
                <a:p>
                  <a:endParaRPr sz="2400"/>
                </a:p>
              </p:txBody>
            </p:sp>
          </p:grpSp>
        </p:grpSp>
        <p:grpSp>
          <p:nvGrpSpPr>
            <p:cNvPr id="16" name="Google Shape;4263;p78">
              <a:extLst>
                <a:ext uri="{FF2B5EF4-FFF2-40B4-BE49-F238E27FC236}">
                  <a16:creationId xmlns:a16="http://schemas.microsoft.com/office/drawing/2014/main" id="{F4BB0BDB-B5A6-40B5-9915-7ED317B3617B}"/>
                </a:ext>
              </a:extLst>
            </p:cNvPr>
            <p:cNvGrpSpPr/>
            <p:nvPr/>
          </p:nvGrpSpPr>
          <p:grpSpPr>
            <a:xfrm>
              <a:off x="4479443" y="3645904"/>
              <a:ext cx="455965" cy="388789"/>
              <a:chOff x="2957425" y="238100"/>
              <a:chExt cx="1910200" cy="1628775"/>
            </a:xfrm>
          </p:grpSpPr>
          <p:sp>
            <p:nvSpPr>
              <p:cNvPr id="17" name="Google Shape;4264;p78">
                <a:extLst>
                  <a:ext uri="{FF2B5EF4-FFF2-40B4-BE49-F238E27FC236}">
                    <a16:creationId xmlns:a16="http://schemas.microsoft.com/office/drawing/2014/main" id="{AECFA099-1DBC-45D2-81A8-DFD892808237}"/>
                  </a:ext>
                </a:extLst>
              </p:cNvPr>
              <p:cNvSpPr/>
              <p:nvPr/>
            </p:nvSpPr>
            <p:spPr>
              <a:xfrm>
                <a:off x="4035900" y="239600"/>
                <a:ext cx="831725" cy="906350"/>
              </a:xfrm>
              <a:custGeom>
                <a:avLst/>
                <a:gdLst/>
                <a:ahLst/>
                <a:cxnLst/>
                <a:rect l="l" t="t" r="r" b="b"/>
                <a:pathLst>
                  <a:path w="33269" h="36254" extrusionOk="0">
                    <a:moveTo>
                      <a:pt x="22705" y="0"/>
                    </a:moveTo>
                    <a:cubicBezTo>
                      <a:pt x="21111" y="0"/>
                      <a:pt x="19679" y="297"/>
                      <a:pt x="18461" y="685"/>
                    </a:cubicBezTo>
                    <a:cubicBezTo>
                      <a:pt x="17166" y="1102"/>
                      <a:pt x="15926" y="1669"/>
                      <a:pt x="14763" y="2373"/>
                    </a:cubicBezTo>
                    <a:cubicBezTo>
                      <a:pt x="13810" y="2945"/>
                      <a:pt x="13109" y="3505"/>
                      <a:pt x="12609" y="3900"/>
                    </a:cubicBezTo>
                    <a:lnTo>
                      <a:pt x="11977" y="4448"/>
                    </a:lnTo>
                    <a:lnTo>
                      <a:pt x="14023" y="6907"/>
                    </a:lnTo>
                    <a:lnTo>
                      <a:pt x="14679" y="6385"/>
                    </a:lnTo>
                    <a:cubicBezTo>
                      <a:pt x="15052" y="6124"/>
                      <a:pt x="15622" y="5698"/>
                      <a:pt x="16443" y="5255"/>
                    </a:cubicBezTo>
                    <a:cubicBezTo>
                      <a:pt x="17250" y="4815"/>
                      <a:pt x="18260" y="4326"/>
                      <a:pt x="19466" y="3977"/>
                    </a:cubicBezTo>
                    <a:cubicBezTo>
                      <a:pt x="20363" y="3713"/>
                      <a:pt x="21373" y="3535"/>
                      <a:pt x="22421" y="3535"/>
                    </a:cubicBezTo>
                    <a:cubicBezTo>
                      <a:pt x="22772" y="3535"/>
                      <a:pt x="23127" y="3555"/>
                      <a:pt x="23483" y="3599"/>
                    </a:cubicBezTo>
                    <a:cubicBezTo>
                      <a:pt x="24177" y="3661"/>
                      <a:pt x="24938" y="3905"/>
                      <a:pt x="25537" y="4168"/>
                    </a:cubicBezTo>
                    <a:cubicBezTo>
                      <a:pt x="25740" y="4271"/>
                      <a:pt x="25982" y="4377"/>
                      <a:pt x="26159" y="4475"/>
                    </a:cubicBezTo>
                    <a:cubicBezTo>
                      <a:pt x="26289" y="4568"/>
                      <a:pt x="26415" y="4659"/>
                      <a:pt x="26552" y="4740"/>
                    </a:cubicBezTo>
                    <a:cubicBezTo>
                      <a:pt x="26818" y="4941"/>
                      <a:pt x="27160" y="5171"/>
                      <a:pt x="27411" y="5458"/>
                    </a:cubicBezTo>
                    <a:cubicBezTo>
                      <a:pt x="28529" y="6528"/>
                      <a:pt x="29264" y="8171"/>
                      <a:pt x="29427" y="9930"/>
                    </a:cubicBezTo>
                    <a:cubicBezTo>
                      <a:pt x="29508" y="10808"/>
                      <a:pt x="29448" y="11723"/>
                      <a:pt x="29211" y="12589"/>
                    </a:cubicBezTo>
                    <a:cubicBezTo>
                      <a:pt x="29087" y="13020"/>
                      <a:pt x="28946" y="13451"/>
                      <a:pt x="28747" y="13853"/>
                    </a:cubicBezTo>
                    <a:lnTo>
                      <a:pt x="28677" y="14006"/>
                    </a:lnTo>
                    <a:cubicBezTo>
                      <a:pt x="28677" y="14006"/>
                      <a:pt x="28651" y="14062"/>
                      <a:pt x="28653" y="14062"/>
                    </a:cubicBezTo>
                    <a:cubicBezTo>
                      <a:pt x="28654" y="14062"/>
                      <a:pt x="28658" y="14055"/>
                      <a:pt x="28668" y="14038"/>
                    </a:cubicBezTo>
                    <a:lnTo>
                      <a:pt x="28668" y="14038"/>
                    </a:lnTo>
                    <a:lnTo>
                      <a:pt x="28618" y="14131"/>
                    </a:lnTo>
                    <a:lnTo>
                      <a:pt x="28409" y="14504"/>
                    </a:lnTo>
                    <a:cubicBezTo>
                      <a:pt x="28270" y="14744"/>
                      <a:pt x="28177" y="14878"/>
                      <a:pt x="28045" y="15084"/>
                    </a:cubicBezTo>
                    <a:cubicBezTo>
                      <a:pt x="26952" y="16678"/>
                      <a:pt x="25336" y="18021"/>
                      <a:pt x="23512" y="19098"/>
                    </a:cubicBezTo>
                    <a:cubicBezTo>
                      <a:pt x="21688" y="20170"/>
                      <a:pt x="19591" y="20984"/>
                      <a:pt x="17487" y="21695"/>
                    </a:cubicBezTo>
                    <a:cubicBezTo>
                      <a:pt x="15371" y="22408"/>
                      <a:pt x="13207" y="23019"/>
                      <a:pt x="11089" y="23679"/>
                    </a:cubicBezTo>
                    <a:cubicBezTo>
                      <a:pt x="9119" y="24319"/>
                      <a:pt x="6955" y="24728"/>
                      <a:pt x="4860" y="25736"/>
                    </a:cubicBezTo>
                    <a:cubicBezTo>
                      <a:pt x="3800" y="26233"/>
                      <a:pt x="2785" y="26940"/>
                      <a:pt x="1988" y="27763"/>
                    </a:cubicBezTo>
                    <a:cubicBezTo>
                      <a:pt x="1179" y="28589"/>
                      <a:pt x="468" y="29604"/>
                      <a:pt x="180" y="30868"/>
                    </a:cubicBezTo>
                    <a:cubicBezTo>
                      <a:pt x="32" y="31488"/>
                      <a:pt x="1" y="32165"/>
                      <a:pt x="135" y="32795"/>
                    </a:cubicBezTo>
                    <a:cubicBezTo>
                      <a:pt x="259" y="33436"/>
                      <a:pt x="470" y="33968"/>
                      <a:pt x="882" y="34540"/>
                    </a:cubicBezTo>
                    <a:cubicBezTo>
                      <a:pt x="1657" y="35540"/>
                      <a:pt x="2675" y="36002"/>
                      <a:pt x="3620" y="36184"/>
                    </a:cubicBezTo>
                    <a:cubicBezTo>
                      <a:pt x="3889" y="36231"/>
                      <a:pt x="4153" y="36254"/>
                      <a:pt x="4411" y="36254"/>
                    </a:cubicBezTo>
                    <a:cubicBezTo>
                      <a:pt x="5087" y="36254"/>
                      <a:pt x="5719" y="36098"/>
                      <a:pt x="6270" y="35808"/>
                    </a:cubicBezTo>
                    <a:cubicBezTo>
                      <a:pt x="6643" y="35617"/>
                      <a:pt x="6971" y="35351"/>
                      <a:pt x="7235" y="35026"/>
                    </a:cubicBezTo>
                    <a:cubicBezTo>
                      <a:pt x="7500" y="34722"/>
                      <a:pt x="7682" y="34200"/>
                      <a:pt x="7701" y="33901"/>
                    </a:cubicBezTo>
                    <a:cubicBezTo>
                      <a:pt x="7768" y="33237"/>
                      <a:pt x="7644" y="32706"/>
                      <a:pt x="7441" y="32268"/>
                    </a:cubicBezTo>
                    <a:cubicBezTo>
                      <a:pt x="7247" y="31835"/>
                      <a:pt x="6962" y="31483"/>
                      <a:pt x="6636" y="31342"/>
                    </a:cubicBezTo>
                    <a:cubicBezTo>
                      <a:pt x="6470" y="31265"/>
                      <a:pt x="6319" y="31239"/>
                      <a:pt x="6193" y="31239"/>
                    </a:cubicBezTo>
                    <a:cubicBezTo>
                      <a:pt x="6075" y="31239"/>
                      <a:pt x="5979" y="31261"/>
                      <a:pt x="5911" y="31284"/>
                    </a:cubicBezTo>
                    <a:lnTo>
                      <a:pt x="5700" y="31378"/>
                    </a:lnTo>
                    <a:cubicBezTo>
                      <a:pt x="5674" y="31404"/>
                      <a:pt x="6095" y="31342"/>
                      <a:pt x="6354" y="31717"/>
                    </a:cubicBezTo>
                    <a:cubicBezTo>
                      <a:pt x="6598" y="32045"/>
                      <a:pt x="6634" y="32854"/>
                      <a:pt x="6301" y="33558"/>
                    </a:cubicBezTo>
                    <a:cubicBezTo>
                      <a:pt x="6212" y="33840"/>
                      <a:pt x="5743" y="34057"/>
                      <a:pt x="5206" y="34057"/>
                    </a:cubicBezTo>
                    <a:cubicBezTo>
                      <a:pt x="4902" y="34057"/>
                      <a:pt x="4577" y="33987"/>
                      <a:pt x="4286" y="33822"/>
                    </a:cubicBezTo>
                    <a:cubicBezTo>
                      <a:pt x="3874" y="33620"/>
                      <a:pt x="3520" y="33237"/>
                      <a:pt x="3414" y="32898"/>
                    </a:cubicBezTo>
                    <a:cubicBezTo>
                      <a:pt x="3366" y="32720"/>
                      <a:pt x="3345" y="32536"/>
                      <a:pt x="3350" y="32352"/>
                    </a:cubicBezTo>
                    <a:cubicBezTo>
                      <a:pt x="3347" y="32156"/>
                      <a:pt x="3400" y="31959"/>
                      <a:pt x="3474" y="31739"/>
                    </a:cubicBezTo>
                    <a:cubicBezTo>
                      <a:pt x="3778" y="30851"/>
                      <a:pt x="4927" y="29589"/>
                      <a:pt x="6390" y="28955"/>
                    </a:cubicBezTo>
                    <a:cubicBezTo>
                      <a:pt x="7922" y="28220"/>
                      <a:pt x="9954" y="27823"/>
                      <a:pt x="12149" y="27157"/>
                    </a:cubicBezTo>
                    <a:cubicBezTo>
                      <a:pt x="14212" y="26537"/>
                      <a:pt x="16407" y="25946"/>
                      <a:pt x="18650" y="25219"/>
                    </a:cubicBezTo>
                    <a:cubicBezTo>
                      <a:pt x="20896" y="24481"/>
                      <a:pt x="23193" y="23644"/>
                      <a:pt x="25412" y="22377"/>
                    </a:cubicBezTo>
                    <a:cubicBezTo>
                      <a:pt x="27617" y="21130"/>
                      <a:pt x="29683" y="19416"/>
                      <a:pt x="31179" y="17202"/>
                    </a:cubicBezTo>
                    <a:cubicBezTo>
                      <a:pt x="31361" y="16927"/>
                      <a:pt x="31576" y="16577"/>
                      <a:pt x="31720" y="16321"/>
                    </a:cubicBezTo>
                    <a:lnTo>
                      <a:pt x="31926" y="15945"/>
                    </a:lnTo>
                    <a:lnTo>
                      <a:pt x="31976" y="15852"/>
                    </a:lnTo>
                    <a:lnTo>
                      <a:pt x="32055" y="15687"/>
                    </a:lnTo>
                    <a:lnTo>
                      <a:pt x="32160" y="15450"/>
                    </a:lnTo>
                    <a:cubicBezTo>
                      <a:pt x="32459" y="14827"/>
                      <a:pt x="32673" y="14179"/>
                      <a:pt x="32850" y="13528"/>
                    </a:cubicBezTo>
                    <a:cubicBezTo>
                      <a:pt x="33192" y="12218"/>
                      <a:pt x="33269" y="10875"/>
                      <a:pt x="33142" y="9583"/>
                    </a:cubicBezTo>
                    <a:cubicBezTo>
                      <a:pt x="32883" y="7000"/>
                      <a:pt x="31780" y="4549"/>
                      <a:pt x="29994" y="2837"/>
                    </a:cubicBezTo>
                    <a:cubicBezTo>
                      <a:pt x="29783" y="2615"/>
                      <a:pt x="29556" y="2411"/>
                      <a:pt x="29309" y="2227"/>
                    </a:cubicBezTo>
                    <a:cubicBezTo>
                      <a:pt x="29060" y="2040"/>
                      <a:pt x="28862" y="1846"/>
                      <a:pt x="28570" y="1676"/>
                    </a:cubicBezTo>
                    <a:cubicBezTo>
                      <a:pt x="28292" y="1502"/>
                      <a:pt x="28010" y="1337"/>
                      <a:pt x="27732" y="1176"/>
                    </a:cubicBezTo>
                    <a:cubicBezTo>
                      <a:pt x="27488" y="1054"/>
                      <a:pt x="27289" y="975"/>
                      <a:pt x="27066" y="872"/>
                    </a:cubicBezTo>
                    <a:cubicBezTo>
                      <a:pt x="25934" y="398"/>
                      <a:pt x="24917" y="147"/>
                      <a:pt x="23871" y="54"/>
                    </a:cubicBezTo>
                    <a:cubicBezTo>
                      <a:pt x="23474" y="17"/>
                      <a:pt x="23085" y="0"/>
                      <a:pt x="22705" y="0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8" name="Google Shape;4265;p78">
                <a:extLst>
                  <a:ext uri="{FF2B5EF4-FFF2-40B4-BE49-F238E27FC236}">
                    <a16:creationId xmlns:a16="http://schemas.microsoft.com/office/drawing/2014/main" id="{F84CB56D-23EB-4399-A71F-D12A165864BD}"/>
                  </a:ext>
                </a:extLst>
              </p:cNvPr>
              <p:cNvSpPr/>
              <p:nvPr/>
            </p:nvSpPr>
            <p:spPr>
              <a:xfrm>
                <a:off x="4062725" y="270525"/>
                <a:ext cx="775400" cy="855625"/>
              </a:xfrm>
              <a:custGeom>
                <a:avLst/>
                <a:gdLst/>
                <a:ahLst/>
                <a:cxnLst/>
                <a:rect l="l" t="t" r="r" b="b"/>
                <a:pathLst>
                  <a:path w="31016" h="34225" extrusionOk="0">
                    <a:moveTo>
                      <a:pt x="4627" y="30141"/>
                    </a:moveTo>
                    <a:cubicBezTo>
                      <a:pt x="4626" y="30143"/>
                      <a:pt x="4626" y="30145"/>
                      <a:pt x="4628" y="30145"/>
                    </a:cubicBezTo>
                    <a:lnTo>
                      <a:pt x="4628" y="30145"/>
                    </a:lnTo>
                    <a:cubicBezTo>
                      <a:pt x="4627" y="30144"/>
                      <a:pt x="4627" y="30143"/>
                      <a:pt x="4627" y="30141"/>
                    </a:cubicBezTo>
                    <a:close/>
                    <a:moveTo>
                      <a:pt x="4628" y="30145"/>
                    </a:moveTo>
                    <a:cubicBezTo>
                      <a:pt x="4629" y="30146"/>
                      <a:pt x="4631" y="30147"/>
                      <a:pt x="4633" y="30147"/>
                    </a:cubicBezTo>
                    <a:cubicBezTo>
                      <a:pt x="4634" y="30147"/>
                      <a:pt x="4634" y="30147"/>
                      <a:pt x="4636" y="30147"/>
                    </a:cubicBezTo>
                    <a:lnTo>
                      <a:pt x="4636" y="30147"/>
                    </a:lnTo>
                    <a:cubicBezTo>
                      <a:pt x="4635" y="30147"/>
                      <a:pt x="4635" y="30147"/>
                      <a:pt x="4635" y="30147"/>
                    </a:cubicBezTo>
                    <a:cubicBezTo>
                      <a:pt x="4632" y="30147"/>
                      <a:pt x="4630" y="30146"/>
                      <a:pt x="4628" y="30145"/>
                    </a:cubicBezTo>
                    <a:close/>
                    <a:moveTo>
                      <a:pt x="21530" y="0"/>
                    </a:moveTo>
                    <a:cubicBezTo>
                      <a:pt x="20130" y="0"/>
                      <a:pt x="18844" y="256"/>
                      <a:pt x="17738" y="602"/>
                    </a:cubicBezTo>
                    <a:cubicBezTo>
                      <a:pt x="16529" y="983"/>
                      <a:pt x="15368" y="1502"/>
                      <a:pt x="14279" y="2146"/>
                    </a:cubicBezTo>
                    <a:cubicBezTo>
                      <a:pt x="13369" y="2670"/>
                      <a:pt x="12713" y="3183"/>
                      <a:pt x="12258" y="3530"/>
                    </a:cubicBezTo>
                    <a:lnTo>
                      <a:pt x="11617" y="4068"/>
                    </a:lnTo>
                    <a:lnTo>
                      <a:pt x="12234" y="4813"/>
                    </a:lnTo>
                    <a:lnTo>
                      <a:pt x="12881" y="4279"/>
                    </a:lnTo>
                    <a:cubicBezTo>
                      <a:pt x="13297" y="3973"/>
                      <a:pt x="13912" y="3496"/>
                      <a:pt x="14779" y="3008"/>
                    </a:cubicBezTo>
                    <a:cubicBezTo>
                      <a:pt x="15808" y="2412"/>
                      <a:pt x="16902" y="1936"/>
                      <a:pt x="18039" y="1588"/>
                    </a:cubicBezTo>
                    <a:cubicBezTo>
                      <a:pt x="19049" y="1281"/>
                      <a:pt x="20205" y="1064"/>
                      <a:pt x="21437" y="1064"/>
                    </a:cubicBezTo>
                    <a:cubicBezTo>
                      <a:pt x="21800" y="1064"/>
                      <a:pt x="22170" y="1083"/>
                      <a:pt x="22544" y="1124"/>
                    </a:cubicBezTo>
                    <a:cubicBezTo>
                      <a:pt x="23363" y="1198"/>
                      <a:pt x="24213" y="1442"/>
                      <a:pt x="24998" y="1782"/>
                    </a:cubicBezTo>
                    <a:cubicBezTo>
                      <a:pt x="25206" y="1883"/>
                      <a:pt x="25433" y="1981"/>
                      <a:pt x="25634" y="2089"/>
                    </a:cubicBezTo>
                    <a:lnTo>
                      <a:pt x="26183" y="2433"/>
                    </a:lnTo>
                    <a:cubicBezTo>
                      <a:pt x="26537" y="2694"/>
                      <a:pt x="26927" y="2962"/>
                      <a:pt x="27241" y="3305"/>
                    </a:cubicBezTo>
                    <a:cubicBezTo>
                      <a:pt x="28593" y="4597"/>
                      <a:pt x="29462" y="6522"/>
                      <a:pt x="29663" y="8571"/>
                    </a:cubicBezTo>
                    <a:cubicBezTo>
                      <a:pt x="29888" y="10637"/>
                      <a:pt x="29323" y="12791"/>
                      <a:pt x="28083" y="14598"/>
                    </a:cubicBezTo>
                    <a:cubicBezTo>
                      <a:pt x="26853" y="16415"/>
                      <a:pt x="25081" y="17897"/>
                      <a:pt x="23116" y="19029"/>
                    </a:cubicBezTo>
                    <a:cubicBezTo>
                      <a:pt x="21151" y="20168"/>
                      <a:pt x="18980" y="20987"/>
                      <a:pt x="16826" y="21708"/>
                    </a:cubicBezTo>
                    <a:cubicBezTo>
                      <a:pt x="14664" y="22423"/>
                      <a:pt x="12488" y="23024"/>
                      <a:pt x="10389" y="23666"/>
                    </a:cubicBezTo>
                    <a:cubicBezTo>
                      <a:pt x="8338" y="24314"/>
                      <a:pt x="6224" y="24716"/>
                      <a:pt x="4321" y="25624"/>
                    </a:cubicBezTo>
                    <a:cubicBezTo>
                      <a:pt x="3368" y="26069"/>
                      <a:pt x="2495" y="26677"/>
                      <a:pt x="1791" y="27395"/>
                    </a:cubicBezTo>
                    <a:cubicBezTo>
                      <a:pt x="1082" y="28106"/>
                      <a:pt x="508" y="28965"/>
                      <a:pt x="259" y="29935"/>
                    </a:cubicBezTo>
                    <a:cubicBezTo>
                      <a:pt x="0" y="30909"/>
                      <a:pt x="170" y="31941"/>
                      <a:pt x="694" y="32731"/>
                    </a:cubicBezTo>
                    <a:cubicBezTo>
                      <a:pt x="1235" y="33501"/>
                      <a:pt x="2023" y="33935"/>
                      <a:pt x="2782" y="34121"/>
                    </a:cubicBezTo>
                    <a:cubicBezTo>
                      <a:pt x="3070" y="34191"/>
                      <a:pt x="3358" y="34225"/>
                      <a:pt x="3638" y="34225"/>
                    </a:cubicBezTo>
                    <a:cubicBezTo>
                      <a:pt x="4106" y="34225"/>
                      <a:pt x="4553" y="34131"/>
                      <a:pt x="4946" y="33954"/>
                    </a:cubicBezTo>
                    <a:cubicBezTo>
                      <a:pt x="5250" y="33820"/>
                      <a:pt x="5523" y="33623"/>
                      <a:pt x="5748" y="33379"/>
                    </a:cubicBezTo>
                    <a:cubicBezTo>
                      <a:pt x="5965" y="33145"/>
                      <a:pt x="6087" y="32805"/>
                      <a:pt x="6138" y="32544"/>
                    </a:cubicBezTo>
                    <a:cubicBezTo>
                      <a:pt x="6332" y="31462"/>
                      <a:pt x="5963" y="30567"/>
                      <a:pt x="5465" y="30236"/>
                    </a:cubicBezTo>
                    <a:cubicBezTo>
                      <a:pt x="5261" y="30119"/>
                      <a:pt x="5087" y="30085"/>
                      <a:pt x="4953" y="30085"/>
                    </a:cubicBezTo>
                    <a:cubicBezTo>
                      <a:pt x="4777" y="30085"/>
                      <a:pt x="4666" y="30143"/>
                      <a:pt x="4636" y="30147"/>
                    </a:cubicBezTo>
                    <a:lnTo>
                      <a:pt x="4636" y="30147"/>
                    </a:lnTo>
                    <a:cubicBezTo>
                      <a:pt x="4659" y="30146"/>
                      <a:pt x="4725" y="30130"/>
                      <a:pt x="4819" y="30130"/>
                    </a:cubicBezTo>
                    <a:cubicBezTo>
                      <a:pt x="4961" y="30130"/>
                      <a:pt x="5166" y="30167"/>
                      <a:pt x="5381" y="30349"/>
                    </a:cubicBezTo>
                    <a:cubicBezTo>
                      <a:pt x="5760" y="30682"/>
                      <a:pt x="5968" y="31534"/>
                      <a:pt x="5719" y="32443"/>
                    </a:cubicBezTo>
                    <a:cubicBezTo>
                      <a:pt x="5587" y="33111"/>
                      <a:pt x="4764" y="33560"/>
                      <a:pt x="3860" y="33560"/>
                    </a:cubicBezTo>
                    <a:cubicBezTo>
                      <a:pt x="3569" y="33560"/>
                      <a:pt x="3269" y="33514"/>
                      <a:pt x="2980" y="33413"/>
                    </a:cubicBezTo>
                    <a:cubicBezTo>
                      <a:pt x="2382" y="33216"/>
                      <a:pt x="1798" y="32805"/>
                      <a:pt x="1458" y="32235"/>
                    </a:cubicBezTo>
                    <a:cubicBezTo>
                      <a:pt x="1125" y="31682"/>
                      <a:pt x="1044" y="30904"/>
                      <a:pt x="1252" y="30198"/>
                    </a:cubicBezTo>
                    <a:cubicBezTo>
                      <a:pt x="1688" y="28745"/>
                      <a:pt x="3091" y="27381"/>
                      <a:pt x="4783" y="26591"/>
                    </a:cubicBezTo>
                    <a:cubicBezTo>
                      <a:pt x="6511" y="25758"/>
                      <a:pt x="8589" y="25356"/>
                      <a:pt x="10703" y="24695"/>
                    </a:cubicBezTo>
                    <a:cubicBezTo>
                      <a:pt x="12785" y="24061"/>
                      <a:pt x="14968" y="23460"/>
                      <a:pt x="17166" y="22734"/>
                    </a:cubicBezTo>
                    <a:cubicBezTo>
                      <a:pt x="19361" y="22002"/>
                      <a:pt x="21587" y="21171"/>
                      <a:pt x="23662" y="19972"/>
                    </a:cubicBezTo>
                    <a:cubicBezTo>
                      <a:pt x="25730" y="18782"/>
                      <a:pt x="27636" y="17205"/>
                      <a:pt x="28990" y="15211"/>
                    </a:cubicBezTo>
                    <a:cubicBezTo>
                      <a:pt x="30357" y="13236"/>
                      <a:pt x="31015" y="10761"/>
                      <a:pt x="30757" y="8468"/>
                    </a:cubicBezTo>
                    <a:cubicBezTo>
                      <a:pt x="30537" y="6175"/>
                      <a:pt x="29567" y="4006"/>
                      <a:pt x="28016" y="2517"/>
                    </a:cubicBezTo>
                    <a:cubicBezTo>
                      <a:pt x="27652" y="2122"/>
                      <a:pt x="27221" y="1818"/>
                      <a:pt x="26791" y="1507"/>
                    </a:cubicBezTo>
                    <a:lnTo>
                      <a:pt x="26108" y="1091"/>
                    </a:lnTo>
                    <a:cubicBezTo>
                      <a:pt x="25888" y="976"/>
                      <a:pt x="25673" y="887"/>
                      <a:pt x="25457" y="787"/>
                    </a:cubicBezTo>
                    <a:cubicBezTo>
                      <a:pt x="24512" y="384"/>
                      <a:pt x="23585" y="138"/>
                      <a:pt x="22659" y="56"/>
                    </a:cubicBezTo>
                    <a:cubicBezTo>
                      <a:pt x="22276" y="18"/>
                      <a:pt x="21899" y="0"/>
                      <a:pt x="21530" y="0"/>
                    </a:cubicBezTo>
                    <a:close/>
                  </a:path>
                </a:pathLst>
              </a:custGeom>
              <a:solidFill>
                <a:srgbClr val="DBE2E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19" name="Google Shape;4266;p78">
                <a:extLst>
                  <a:ext uri="{FF2B5EF4-FFF2-40B4-BE49-F238E27FC236}">
                    <a16:creationId xmlns:a16="http://schemas.microsoft.com/office/drawing/2014/main" id="{3E59B4D4-C56F-409A-B0EB-4BA09FD28D8C}"/>
                  </a:ext>
                </a:extLst>
              </p:cNvPr>
              <p:cNvSpPr/>
              <p:nvPr/>
            </p:nvSpPr>
            <p:spPr>
              <a:xfrm>
                <a:off x="2957425" y="254350"/>
                <a:ext cx="842900" cy="896500"/>
              </a:xfrm>
              <a:custGeom>
                <a:avLst/>
                <a:gdLst/>
                <a:ahLst/>
                <a:cxnLst/>
                <a:rect l="l" t="t" r="r" b="b"/>
                <a:pathLst>
                  <a:path w="33716" h="35860" extrusionOk="0">
                    <a:moveTo>
                      <a:pt x="10613" y="1"/>
                    </a:moveTo>
                    <a:cubicBezTo>
                      <a:pt x="10145" y="1"/>
                      <a:pt x="9663" y="27"/>
                      <a:pt x="9169" y="83"/>
                    </a:cubicBezTo>
                    <a:cubicBezTo>
                      <a:pt x="8120" y="196"/>
                      <a:pt x="7110" y="471"/>
                      <a:pt x="5987" y="969"/>
                    </a:cubicBezTo>
                    <a:cubicBezTo>
                      <a:pt x="5769" y="1077"/>
                      <a:pt x="5573" y="1158"/>
                      <a:pt x="5329" y="1288"/>
                    </a:cubicBezTo>
                    <a:cubicBezTo>
                      <a:pt x="5054" y="1453"/>
                      <a:pt x="4776" y="1623"/>
                      <a:pt x="4501" y="1805"/>
                    </a:cubicBezTo>
                    <a:cubicBezTo>
                      <a:pt x="4211" y="1982"/>
                      <a:pt x="4020" y="2180"/>
                      <a:pt x="3773" y="2374"/>
                    </a:cubicBezTo>
                    <a:cubicBezTo>
                      <a:pt x="3531" y="2561"/>
                      <a:pt x="3306" y="2769"/>
                      <a:pt x="3103" y="2997"/>
                    </a:cubicBezTo>
                    <a:cubicBezTo>
                      <a:pt x="1353" y="4746"/>
                      <a:pt x="305" y="7222"/>
                      <a:pt x="101" y="9807"/>
                    </a:cubicBezTo>
                    <a:cubicBezTo>
                      <a:pt x="1" y="11104"/>
                      <a:pt x="108" y="12445"/>
                      <a:pt x="477" y="13744"/>
                    </a:cubicBezTo>
                    <a:cubicBezTo>
                      <a:pt x="669" y="14393"/>
                      <a:pt x="896" y="15037"/>
                      <a:pt x="1207" y="15655"/>
                    </a:cubicBezTo>
                    <a:lnTo>
                      <a:pt x="1317" y="15887"/>
                    </a:lnTo>
                    <a:lnTo>
                      <a:pt x="1399" y="16050"/>
                    </a:lnTo>
                    <a:lnTo>
                      <a:pt x="1454" y="16143"/>
                    </a:lnTo>
                    <a:lnTo>
                      <a:pt x="1664" y="16514"/>
                    </a:lnTo>
                    <a:cubicBezTo>
                      <a:pt x="1815" y="16768"/>
                      <a:pt x="2038" y="17112"/>
                      <a:pt x="2227" y="17383"/>
                    </a:cubicBezTo>
                    <a:cubicBezTo>
                      <a:pt x="3768" y="19563"/>
                      <a:pt x="5870" y="21234"/>
                      <a:pt x="8101" y="22431"/>
                    </a:cubicBezTo>
                    <a:cubicBezTo>
                      <a:pt x="10346" y="23652"/>
                      <a:pt x="12661" y="24439"/>
                      <a:pt x="14923" y="25131"/>
                    </a:cubicBezTo>
                    <a:cubicBezTo>
                      <a:pt x="17183" y="25811"/>
                      <a:pt x="19387" y="26354"/>
                      <a:pt x="21465" y="26929"/>
                    </a:cubicBezTo>
                    <a:cubicBezTo>
                      <a:pt x="23674" y="27549"/>
                      <a:pt x="25714" y="27901"/>
                      <a:pt x="27263" y="28605"/>
                    </a:cubicBezTo>
                    <a:cubicBezTo>
                      <a:pt x="28737" y="29208"/>
                      <a:pt x="29912" y="30443"/>
                      <a:pt x="30235" y="31324"/>
                    </a:cubicBezTo>
                    <a:cubicBezTo>
                      <a:pt x="30314" y="31544"/>
                      <a:pt x="30372" y="31738"/>
                      <a:pt x="30372" y="31934"/>
                    </a:cubicBezTo>
                    <a:cubicBezTo>
                      <a:pt x="30382" y="32118"/>
                      <a:pt x="30362" y="32303"/>
                      <a:pt x="30319" y="32482"/>
                    </a:cubicBezTo>
                    <a:cubicBezTo>
                      <a:pt x="30221" y="32825"/>
                      <a:pt x="29876" y="33215"/>
                      <a:pt x="29470" y="33423"/>
                    </a:cubicBezTo>
                    <a:cubicBezTo>
                      <a:pt x="29168" y="33604"/>
                      <a:pt x="28826" y="33680"/>
                      <a:pt x="28510" y="33680"/>
                    </a:cubicBezTo>
                    <a:cubicBezTo>
                      <a:pt x="27991" y="33680"/>
                      <a:pt x="27541" y="33476"/>
                      <a:pt x="27447" y="33203"/>
                    </a:cubicBezTo>
                    <a:cubicBezTo>
                      <a:pt x="27102" y="32509"/>
                      <a:pt x="27119" y="31700"/>
                      <a:pt x="27356" y="31364"/>
                    </a:cubicBezTo>
                    <a:cubicBezTo>
                      <a:pt x="27607" y="30981"/>
                      <a:pt x="28028" y="31037"/>
                      <a:pt x="28000" y="31010"/>
                    </a:cubicBezTo>
                    <a:lnTo>
                      <a:pt x="27789" y="30922"/>
                    </a:lnTo>
                    <a:cubicBezTo>
                      <a:pt x="27724" y="30901"/>
                      <a:pt x="27634" y="30882"/>
                      <a:pt x="27526" y="30882"/>
                    </a:cubicBezTo>
                    <a:cubicBezTo>
                      <a:pt x="27395" y="30882"/>
                      <a:pt x="27238" y="30910"/>
                      <a:pt x="27064" y="30996"/>
                    </a:cubicBezTo>
                    <a:cubicBezTo>
                      <a:pt x="26741" y="31144"/>
                      <a:pt x="26465" y="31501"/>
                      <a:pt x="26279" y="31937"/>
                    </a:cubicBezTo>
                    <a:cubicBezTo>
                      <a:pt x="26087" y="32379"/>
                      <a:pt x="25975" y="32913"/>
                      <a:pt x="26056" y="33576"/>
                    </a:cubicBezTo>
                    <a:cubicBezTo>
                      <a:pt x="26082" y="33875"/>
                      <a:pt x="26274" y="34392"/>
                      <a:pt x="26544" y="34692"/>
                    </a:cubicBezTo>
                    <a:cubicBezTo>
                      <a:pt x="26815" y="35010"/>
                      <a:pt x="27150" y="35269"/>
                      <a:pt x="27526" y="35453"/>
                    </a:cubicBezTo>
                    <a:cubicBezTo>
                      <a:pt x="28058" y="35717"/>
                      <a:pt x="28661" y="35859"/>
                      <a:pt x="29301" y="35859"/>
                    </a:cubicBezTo>
                    <a:cubicBezTo>
                      <a:pt x="29589" y="35859"/>
                      <a:pt x="29884" y="35831"/>
                      <a:pt x="30183" y="35771"/>
                    </a:cubicBezTo>
                    <a:cubicBezTo>
                      <a:pt x="31126" y="35568"/>
                      <a:pt x="32134" y="35087"/>
                      <a:pt x="32885" y="34067"/>
                    </a:cubicBezTo>
                    <a:cubicBezTo>
                      <a:pt x="33287" y="33485"/>
                      <a:pt x="33484" y="32951"/>
                      <a:pt x="33596" y="32308"/>
                    </a:cubicBezTo>
                    <a:cubicBezTo>
                      <a:pt x="33716" y="31673"/>
                      <a:pt x="33670" y="30998"/>
                      <a:pt x="33510" y="30381"/>
                    </a:cubicBezTo>
                    <a:cubicBezTo>
                      <a:pt x="33194" y="29124"/>
                      <a:pt x="32462" y="28123"/>
                      <a:pt x="31638" y="27317"/>
                    </a:cubicBezTo>
                    <a:cubicBezTo>
                      <a:pt x="30822" y="26508"/>
                      <a:pt x="29793" y="25825"/>
                      <a:pt x="28723" y="25349"/>
                    </a:cubicBezTo>
                    <a:cubicBezTo>
                      <a:pt x="26604" y="24389"/>
                      <a:pt x="24436" y="24025"/>
                      <a:pt x="22451" y="23427"/>
                    </a:cubicBezTo>
                    <a:cubicBezTo>
                      <a:pt x="20318" y="22812"/>
                      <a:pt x="18143" y="22249"/>
                      <a:pt x="16012" y="21581"/>
                    </a:cubicBezTo>
                    <a:cubicBezTo>
                      <a:pt x="13894" y="20914"/>
                      <a:pt x="11778" y="20148"/>
                      <a:pt x="9935" y="19113"/>
                    </a:cubicBezTo>
                    <a:cubicBezTo>
                      <a:pt x="8084" y="18075"/>
                      <a:pt x="6442" y="16765"/>
                      <a:pt x="5315" y="15193"/>
                    </a:cubicBezTo>
                    <a:cubicBezTo>
                      <a:pt x="5178" y="14991"/>
                      <a:pt x="5082" y="14862"/>
                      <a:pt x="4939" y="14625"/>
                    </a:cubicBezTo>
                    <a:lnTo>
                      <a:pt x="4723" y="14254"/>
                    </a:lnTo>
                    <a:lnTo>
                      <a:pt x="4679" y="14181"/>
                    </a:lnTo>
                    <a:lnTo>
                      <a:pt x="4679" y="14181"/>
                    </a:lnTo>
                    <a:cubicBezTo>
                      <a:pt x="4682" y="14186"/>
                      <a:pt x="4684" y="14188"/>
                      <a:pt x="4684" y="14188"/>
                    </a:cubicBezTo>
                    <a:cubicBezTo>
                      <a:pt x="4687" y="14188"/>
                      <a:pt x="4659" y="14132"/>
                      <a:pt x="4659" y="14132"/>
                    </a:cubicBezTo>
                    <a:lnTo>
                      <a:pt x="4587" y="13979"/>
                    </a:lnTo>
                    <a:cubicBezTo>
                      <a:pt x="4379" y="13582"/>
                      <a:pt x="4228" y="13156"/>
                      <a:pt x="4096" y="12727"/>
                    </a:cubicBezTo>
                    <a:cubicBezTo>
                      <a:pt x="3838" y="11865"/>
                      <a:pt x="3761" y="10953"/>
                      <a:pt x="3823" y="10072"/>
                    </a:cubicBezTo>
                    <a:cubicBezTo>
                      <a:pt x="3948" y="8311"/>
                      <a:pt x="4649" y="6654"/>
                      <a:pt x="5743" y="5558"/>
                    </a:cubicBezTo>
                    <a:cubicBezTo>
                      <a:pt x="5987" y="5268"/>
                      <a:pt x="6325" y="5029"/>
                      <a:pt x="6586" y="4823"/>
                    </a:cubicBezTo>
                    <a:cubicBezTo>
                      <a:pt x="6720" y="4737"/>
                      <a:pt x="6847" y="4646"/>
                      <a:pt x="6971" y="4550"/>
                    </a:cubicBezTo>
                    <a:cubicBezTo>
                      <a:pt x="7148" y="4447"/>
                      <a:pt x="7388" y="4335"/>
                      <a:pt x="7589" y="4229"/>
                    </a:cubicBezTo>
                    <a:cubicBezTo>
                      <a:pt x="8180" y="3952"/>
                      <a:pt x="8936" y="3693"/>
                      <a:pt x="9631" y="3614"/>
                    </a:cubicBezTo>
                    <a:cubicBezTo>
                      <a:pt x="10052" y="3554"/>
                      <a:pt x="10473" y="3527"/>
                      <a:pt x="10888" y="3527"/>
                    </a:cubicBezTo>
                    <a:cubicBezTo>
                      <a:pt x="11865" y="3527"/>
                      <a:pt x="12809" y="3678"/>
                      <a:pt x="13654" y="3909"/>
                    </a:cubicBezTo>
                    <a:cubicBezTo>
                      <a:pt x="14866" y="4232"/>
                      <a:pt x="15888" y="4699"/>
                      <a:pt x="16704" y="5120"/>
                    </a:cubicBezTo>
                    <a:cubicBezTo>
                      <a:pt x="17532" y="5546"/>
                      <a:pt x="18111" y="5960"/>
                      <a:pt x="18492" y="6214"/>
                    </a:cubicBezTo>
                    <a:lnTo>
                      <a:pt x="19157" y="6721"/>
                    </a:lnTo>
                    <a:lnTo>
                      <a:pt x="21151" y="4222"/>
                    </a:lnTo>
                    <a:lnTo>
                      <a:pt x="20507" y="3686"/>
                    </a:lnTo>
                    <a:cubicBezTo>
                      <a:pt x="19998" y="3303"/>
                      <a:pt x="19287" y="2757"/>
                      <a:pt x="18322" y="2207"/>
                    </a:cubicBezTo>
                    <a:cubicBezTo>
                      <a:pt x="17144" y="1527"/>
                      <a:pt x="15892" y="986"/>
                      <a:pt x="14590" y="598"/>
                    </a:cubicBezTo>
                    <a:cubicBezTo>
                      <a:pt x="13435" y="258"/>
                      <a:pt x="12094" y="1"/>
                      <a:pt x="10613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0" name="Google Shape;4267;p78">
                <a:extLst>
                  <a:ext uri="{FF2B5EF4-FFF2-40B4-BE49-F238E27FC236}">
                    <a16:creationId xmlns:a16="http://schemas.microsoft.com/office/drawing/2014/main" id="{D6B2B4D9-441D-4E6A-9835-AE0215741B9E}"/>
                  </a:ext>
                </a:extLst>
              </p:cNvPr>
              <p:cNvSpPr/>
              <p:nvPr/>
            </p:nvSpPr>
            <p:spPr>
              <a:xfrm>
                <a:off x="2987525" y="285250"/>
                <a:ext cx="786050" cy="845950"/>
              </a:xfrm>
              <a:custGeom>
                <a:avLst/>
                <a:gdLst/>
                <a:ahLst/>
                <a:cxnLst/>
                <a:rect l="l" t="t" r="r" b="b"/>
                <a:pathLst>
                  <a:path w="31442" h="33838" extrusionOk="0">
                    <a:moveTo>
                      <a:pt x="26798" y="29774"/>
                    </a:moveTo>
                    <a:cubicBezTo>
                      <a:pt x="26799" y="29776"/>
                      <a:pt x="26799" y="29778"/>
                      <a:pt x="26798" y="29779"/>
                    </a:cubicBezTo>
                    <a:lnTo>
                      <a:pt x="26798" y="29779"/>
                    </a:lnTo>
                    <a:cubicBezTo>
                      <a:pt x="26799" y="29778"/>
                      <a:pt x="26799" y="29776"/>
                      <a:pt x="26798" y="29774"/>
                    </a:cubicBezTo>
                    <a:close/>
                    <a:moveTo>
                      <a:pt x="26798" y="29779"/>
                    </a:moveTo>
                    <a:cubicBezTo>
                      <a:pt x="26797" y="29780"/>
                      <a:pt x="26795" y="29780"/>
                      <a:pt x="26791" y="29780"/>
                    </a:cubicBezTo>
                    <a:lnTo>
                      <a:pt x="26791" y="29780"/>
                    </a:lnTo>
                    <a:cubicBezTo>
                      <a:pt x="26792" y="29780"/>
                      <a:pt x="26793" y="29781"/>
                      <a:pt x="26793" y="29781"/>
                    </a:cubicBezTo>
                    <a:cubicBezTo>
                      <a:pt x="26796" y="29781"/>
                      <a:pt x="26797" y="29780"/>
                      <a:pt x="26798" y="29779"/>
                    </a:cubicBezTo>
                    <a:close/>
                    <a:moveTo>
                      <a:pt x="9497" y="0"/>
                    </a:moveTo>
                    <a:cubicBezTo>
                      <a:pt x="9051" y="0"/>
                      <a:pt x="8593" y="26"/>
                      <a:pt x="8125" y="83"/>
                    </a:cubicBezTo>
                    <a:cubicBezTo>
                      <a:pt x="7203" y="183"/>
                      <a:pt x="6279" y="451"/>
                      <a:pt x="5343" y="873"/>
                    </a:cubicBezTo>
                    <a:cubicBezTo>
                      <a:pt x="5130" y="978"/>
                      <a:pt x="4920" y="1071"/>
                      <a:pt x="4700" y="1191"/>
                    </a:cubicBezTo>
                    <a:lnTo>
                      <a:pt x="4025" y="1622"/>
                    </a:lnTo>
                    <a:cubicBezTo>
                      <a:pt x="3603" y="1940"/>
                      <a:pt x="3180" y="2256"/>
                      <a:pt x="2823" y="2658"/>
                    </a:cubicBezTo>
                    <a:cubicBezTo>
                      <a:pt x="1305" y="4178"/>
                      <a:pt x="381" y="6369"/>
                      <a:pt x="209" y="8664"/>
                    </a:cubicBezTo>
                    <a:cubicBezTo>
                      <a:pt x="1" y="10964"/>
                      <a:pt x="712" y="13423"/>
                      <a:pt x="2122" y="15371"/>
                    </a:cubicBezTo>
                    <a:cubicBezTo>
                      <a:pt x="3517" y="17334"/>
                      <a:pt x="5458" y="18868"/>
                      <a:pt x="7550" y="20015"/>
                    </a:cubicBezTo>
                    <a:cubicBezTo>
                      <a:pt x="9652" y="21171"/>
                      <a:pt x="11895" y="21954"/>
                      <a:pt x="14104" y="22639"/>
                    </a:cubicBezTo>
                    <a:cubicBezTo>
                      <a:pt x="16319" y="23316"/>
                      <a:pt x="18511" y="23869"/>
                      <a:pt x="20608" y="24460"/>
                    </a:cubicBezTo>
                    <a:cubicBezTo>
                      <a:pt x="22736" y="25075"/>
                      <a:pt x="24821" y="25434"/>
                      <a:pt x="26568" y="26229"/>
                    </a:cubicBezTo>
                    <a:cubicBezTo>
                      <a:pt x="28277" y="26981"/>
                      <a:pt x="29709" y="28316"/>
                      <a:pt x="30176" y="29760"/>
                    </a:cubicBezTo>
                    <a:cubicBezTo>
                      <a:pt x="30396" y="30464"/>
                      <a:pt x="30331" y="31242"/>
                      <a:pt x="30011" y="31802"/>
                    </a:cubicBezTo>
                    <a:cubicBezTo>
                      <a:pt x="29683" y="32379"/>
                      <a:pt x="29110" y="32802"/>
                      <a:pt x="28514" y="33010"/>
                    </a:cubicBezTo>
                    <a:cubicBezTo>
                      <a:pt x="28209" y="33125"/>
                      <a:pt x="27890" y="33178"/>
                      <a:pt x="27580" y="33178"/>
                    </a:cubicBezTo>
                    <a:cubicBezTo>
                      <a:pt x="26699" y="33178"/>
                      <a:pt x="25900" y="32750"/>
                      <a:pt x="25757" y="32098"/>
                    </a:cubicBezTo>
                    <a:cubicBezTo>
                      <a:pt x="25486" y="31196"/>
                      <a:pt x="25678" y="30341"/>
                      <a:pt x="26051" y="29999"/>
                    </a:cubicBezTo>
                    <a:cubicBezTo>
                      <a:pt x="26270" y="29804"/>
                      <a:pt x="26483" y="29768"/>
                      <a:pt x="26625" y="29768"/>
                    </a:cubicBezTo>
                    <a:cubicBezTo>
                      <a:pt x="26708" y="29768"/>
                      <a:pt x="26768" y="29780"/>
                      <a:pt x="26790" y="29780"/>
                    </a:cubicBezTo>
                    <a:cubicBezTo>
                      <a:pt x="26790" y="29780"/>
                      <a:pt x="26791" y="29780"/>
                      <a:pt x="26791" y="29780"/>
                    </a:cubicBezTo>
                    <a:lnTo>
                      <a:pt x="26791" y="29780"/>
                    </a:lnTo>
                    <a:cubicBezTo>
                      <a:pt x="26764" y="29777"/>
                      <a:pt x="26659" y="29726"/>
                      <a:pt x="26493" y="29726"/>
                    </a:cubicBezTo>
                    <a:cubicBezTo>
                      <a:pt x="26356" y="29726"/>
                      <a:pt x="26177" y="29761"/>
                      <a:pt x="25965" y="29889"/>
                    </a:cubicBezTo>
                    <a:cubicBezTo>
                      <a:pt x="25477" y="30229"/>
                      <a:pt x="25127" y="31131"/>
                      <a:pt x="25343" y="32211"/>
                    </a:cubicBezTo>
                    <a:cubicBezTo>
                      <a:pt x="25398" y="32470"/>
                      <a:pt x="25527" y="32807"/>
                      <a:pt x="25750" y="33037"/>
                    </a:cubicBezTo>
                    <a:cubicBezTo>
                      <a:pt x="25980" y="33276"/>
                      <a:pt x="26257" y="33465"/>
                      <a:pt x="26564" y="33592"/>
                    </a:cubicBezTo>
                    <a:cubicBezTo>
                      <a:pt x="26941" y="33753"/>
                      <a:pt x="27364" y="33838"/>
                      <a:pt x="27807" y="33838"/>
                    </a:cubicBezTo>
                    <a:cubicBezTo>
                      <a:pt x="28109" y="33838"/>
                      <a:pt x="28419" y="33798"/>
                      <a:pt x="28730" y="33717"/>
                    </a:cubicBezTo>
                    <a:cubicBezTo>
                      <a:pt x="29486" y="33511"/>
                      <a:pt x="30264" y="33063"/>
                      <a:pt x="30788" y="32280"/>
                    </a:cubicBezTo>
                    <a:cubicBezTo>
                      <a:pt x="31296" y="31481"/>
                      <a:pt x="31442" y="30442"/>
                      <a:pt x="31162" y="29475"/>
                    </a:cubicBezTo>
                    <a:cubicBezTo>
                      <a:pt x="30894" y="28510"/>
                      <a:pt x="30303" y="27665"/>
                      <a:pt x="29577" y="26969"/>
                    </a:cubicBezTo>
                    <a:cubicBezTo>
                      <a:pt x="28859" y="26267"/>
                      <a:pt x="27971" y="25679"/>
                      <a:pt x="27009" y="25255"/>
                    </a:cubicBezTo>
                    <a:cubicBezTo>
                      <a:pt x="25089" y="24386"/>
                      <a:pt x="22966" y="24029"/>
                      <a:pt x="20900" y="23426"/>
                    </a:cubicBezTo>
                    <a:cubicBezTo>
                      <a:pt x="18789" y="22828"/>
                      <a:pt x="16601" y="22272"/>
                      <a:pt x="14423" y="21604"/>
                    </a:cubicBezTo>
                    <a:cubicBezTo>
                      <a:pt x="12254" y="20932"/>
                      <a:pt x="10066" y="20159"/>
                      <a:pt x="8077" y="19060"/>
                    </a:cubicBezTo>
                    <a:cubicBezTo>
                      <a:pt x="6090" y="17971"/>
                      <a:pt x="4285" y="16527"/>
                      <a:pt x="3014" y="14737"/>
                    </a:cubicBezTo>
                    <a:cubicBezTo>
                      <a:pt x="1739" y="12956"/>
                      <a:pt x="1128" y="10816"/>
                      <a:pt x="1310" y="8743"/>
                    </a:cubicBezTo>
                    <a:cubicBezTo>
                      <a:pt x="1466" y="6692"/>
                      <a:pt x="2291" y="4750"/>
                      <a:pt x="3618" y="3429"/>
                    </a:cubicBezTo>
                    <a:cubicBezTo>
                      <a:pt x="3924" y="3080"/>
                      <a:pt x="4309" y="2802"/>
                      <a:pt x="4656" y="2536"/>
                    </a:cubicBezTo>
                    <a:lnTo>
                      <a:pt x="5197" y="2177"/>
                    </a:lnTo>
                    <a:cubicBezTo>
                      <a:pt x="5396" y="2065"/>
                      <a:pt x="5621" y="1962"/>
                      <a:pt x="5829" y="1856"/>
                    </a:cubicBezTo>
                    <a:cubicBezTo>
                      <a:pt x="6605" y="1502"/>
                      <a:pt x="7450" y="1236"/>
                      <a:pt x="8266" y="1145"/>
                    </a:cubicBezTo>
                    <a:cubicBezTo>
                      <a:pt x="8716" y="1086"/>
                      <a:pt x="9160" y="1060"/>
                      <a:pt x="9594" y="1060"/>
                    </a:cubicBezTo>
                    <a:cubicBezTo>
                      <a:pt x="10744" y="1060"/>
                      <a:pt x="11825" y="1247"/>
                      <a:pt x="12781" y="1514"/>
                    </a:cubicBezTo>
                    <a:cubicBezTo>
                      <a:pt x="13922" y="1837"/>
                      <a:pt x="15026" y="2290"/>
                      <a:pt x="16067" y="2864"/>
                    </a:cubicBezTo>
                    <a:cubicBezTo>
                      <a:pt x="16943" y="3333"/>
                      <a:pt x="17570" y="3795"/>
                      <a:pt x="17992" y="4094"/>
                    </a:cubicBezTo>
                    <a:lnTo>
                      <a:pt x="18650" y="4614"/>
                    </a:lnTo>
                    <a:lnTo>
                      <a:pt x="19253" y="3858"/>
                    </a:lnTo>
                    <a:lnTo>
                      <a:pt x="18600" y="3333"/>
                    </a:lnTo>
                    <a:cubicBezTo>
                      <a:pt x="18135" y="2996"/>
                      <a:pt x="17470" y="2498"/>
                      <a:pt x="16551" y="1993"/>
                    </a:cubicBezTo>
                    <a:cubicBezTo>
                      <a:pt x="15445" y="1373"/>
                      <a:pt x="14274" y="880"/>
                      <a:pt x="13058" y="523"/>
                    </a:cubicBezTo>
                    <a:cubicBezTo>
                      <a:pt x="12009" y="220"/>
                      <a:pt x="10803" y="0"/>
                      <a:pt x="9497" y="0"/>
                    </a:cubicBezTo>
                    <a:close/>
                  </a:path>
                </a:pathLst>
              </a:custGeom>
              <a:solidFill>
                <a:srgbClr val="DBE2E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1" name="Google Shape;4268;p78">
                <a:extLst>
                  <a:ext uri="{FF2B5EF4-FFF2-40B4-BE49-F238E27FC236}">
                    <a16:creationId xmlns:a16="http://schemas.microsoft.com/office/drawing/2014/main" id="{5A77172D-06F7-4D26-8925-916F2A1AAB84}"/>
                  </a:ext>
                </a:extLst>
              </p:cNvPr>
              <p:cNvSpPr/>
              <p:nvPr/>
            </p:nvSpPr>
            <p:spPr>
              <a:xfrm>
                <a:off x="3368550" y="238100"/>
                <a:ext cx="1089150" cy="1354050"/>
              </a:xfrm>
              <a:custGeom>
                <a:avLst/>
                <a:gdLst/>
                <a:ahLst/>
                <a:cxnLst/>
                <a:rect l="l" t="t" r="r" b="b"/>
                <a:pathLst>
                  <a:path w="43566" h="54162" extrusionOk="0">
                    <a:moveTo>
                      <a:pt x="40538" y="1"/>
                    </a:moveTo>
                    <a:cubicBezTo>
                      <a:pt x="40536" y="1"/>
                      <a:pt x="40535" y="1"/>
                      <a:pt x="40533" y="1"/>
                    </a:cubicBezTo>
                    <a:lnTo>
                      <a:pt x="23581" y="183"/>
                    </a:lnTo>
                    <a:lnTo>
                      <a:pt x="19703" y="224"/>
                    </a:lnTo>
                    <a:lnTo>
                      <a:pt x="2751" y="406"/>
                    </a:lnTo>
                    <a:cubicBezTo>
                      <a:pt x="2416" y="408"/>
                      <a:pt x="2128" y="645"/>
                      <a:pt x="2061" y="973"/>
                    </a:cubicBezTo>
                    <a:cubicBezTo>
                      <a:pt x="1530" y="3469"/>
                      <a:pt x="0" y="13846"/>
                      <a:pt x="8783" y="22600"/>
                    </a:cubicBezTo>
                    <a:cubicBezTo>
                      <a:pt x="18846" y="32630"/>
                      <a:pt x="19789" y="34399"/>
                      <a:pt x="18887" y="42942"/>
                    </a:cubicBezTo>
                    <a:cubicBezTo>
                      <a:pt x="17982" y="51485"/>
                      <a:pt x="13855" y="54161"/>
                      <a:pt x="13855" y="54161"/>
                    </a:cubicBezTo>
                    <a:lnTo>
                      <a:pt x="22106" y="54072"/>
                    </a:lnTo>
                    <a:lnTo>
                      <a:pt x="22326" y="54070"/>
                    </a:lnTo>
                    <a:lnTo>
                      <a:pt x="30577" y="53982"/>
                    </a:lnTo>
                    <a:cubicBezTo>
                      <a:pt x="30577" y="53982"/>
                      <a:pt x="26396" y="51394"/>
                      <a:pt x="25309" y="42870"/>
                    </a:cubicBezTo>
                    <a:cubicBezTo>
                      <a:pt x="24222" y="34348"/>
                      <a:pt x="25127" y="32560"/>
                      <a:pt x="34972" y="22320"/>
                    </a:cubicBezTo>
                    <a:cubicBezTo>
                      <a:pt x="43566" y="13379"/>
                      <a:pt x="41816" y="3039"/>
                      <a:pt x="41232" y="554"/>
                    </a:cubicBezTo>
                    <a:cubicBezTo>
                      <a:pt x="41158" y="228"/>
                      <a:pt x="40869" y="1"/>
                      <a:pt x="40538" y="1"/>
                    </a:cubicBezTo>
                    <a:close/>
                  </a:path>
                </a:pathLst>
              </a:custGeom>
              <a:solidFill>
                <a:srgbClr val="CFD9E0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2" name="Google Shape;4269;p78">
                <a:extLst>
                  <a:ext uri="{FF2B5EF4-FFF2-40B4-BE49-F238E27FC236}">
                    <a16:creationId xmlns:a16="http://schemas.microsoft.com/office/drawing/2014/main" id="{50030E4A-BC8F-4083-8D25-94121E69AAA1}"/>
                  </a:ext>
                </a:extLst>
              </p:cNvPr>
              <p:cNvSpPr/>
              <p:nvPr/>
            </p:nvSpPr>
            <p:spPr>
              <a:xfrm>
                <a:off x="3588225" y="1559325"/>
                <a:ext cx="673800" cy="265125"/>
              </a:xfrm>
              <a:custGeom>
                <a:avLst/>
                <a:gdLst/>
                <a:ahLst/>
                <a:cxnLst/>
                <a:rect l="l" t="t" r="r" b="b"/>
                <a:pathLst>
                  <a:path w="26952" h="10605" extrusionOk="0">
                    <a:moveTo>
                      <a:pt x="26784" y="0"/>
                    </a:moveTo>
                    <a:lnTo>
                      <a:pt x="58" y="285"/>
                    </a:lnTo>
                    <a:cubicBezTo>
                      <a:pt x="27" y="285"/>
                      <a:pt x="1" y="311"/>
                      <a:pt x="1" y="343"/>
                    </a:cubicBezTo>
                    <a:lnTo>
                      <a:pt x="111" y="10604"/>
                    </a:lnTo>
                    <a:lnTo>
                      <a:pt x="26951" y="10320"/>
                    </a:lnTo>
                    <a:lnTo>
                      <a:pt x="26841" y="58"/>
                    </a:lnTo>
                    <a:cubicBezTo>
                      <a:pt x="26841" y="27"/>
                      <a:pt x="26815" y="0"/>
                      <a:pt x="26784" y="0"/>
                    </a:cubicBezTo>
                    <a:close/>
                  </a:path>
                </a:pathLst>
              </a:custGeom>
              <a:solidFill>
                <a:srgbClr val="E3E9ED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3" name="Google Shape;4270;p78">
                <a:extLst>
                  <a:ext uri="{FF2B5EF4-FFF2-40B4-BE49-F238E27FC236}">
                    <a16:creationId xmlns:a16="http://schemas.microsoft.com/office/drawing/2014/main" id="{33FB3300-7B59-4684-BD54-E2D4DD409C19}"/>
                  </a:ext>
                </a:extLst>
              </p:cNvPr>
              <p:cNvSpPr/>
              <p:nvPr/>
            </p:nvSpPr>
            <p:spPr>
              <a:xfrm>
                <a:off x="3513850" y="1774875"/>
                <a:ext cx="825300" cy="92000"/>
              </a:xfrm>
              <a:custGeom>
                <a:avLst/>
                <a:gdLst/>
                <a:ahLst/>
                <a:cxnLst/>
                <a:rect l="l" t="t" r="r" b="b"/>
                <a:pathLst>
                  <a:path w="33012" h="3680" extrusionOk="0">
                    <a:moveTo>
                      <a:pt x="32921" y="0"/>
                    </a:moveTo>
                    <a:lnTo>
                      <a:pt x="58" y="350"/>
                    </a:lnTo>
                    <a:cubicBezTo>
                      <a:pt x="27" y="350"/>
                      <a:pt x="0" y="376"/>
                      <a:pt x="0" y="410"/>
                    </a:cubicBezTo>
                    <a:lnTo>
                      <a:pt x="36" y="3680"/>
                    </a:lnTo>
                    <a:lnTo>
                      <a:pt x="33012" y="3328"/>
                    </a:lnTo>
                    <a:lnTo>
                      <a:pt x="32978" y="58"/>
                    </a:lnTo>
                    <a:cubicBezTo>
                      <a:pt x="32978" y="27"/>
                      <a:pt x="32952" y="0"/>
                      <a:pt x="32921" y="0"/>
                    </a:cubicBezTo>
                    <a:close/>
                  </a:path>
                </a:pathLst>
              </a:custGeom>
              <a:solidFill>
                <a:srgbClr val="E7ECE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4" name="Google Shape;4271;p78">
                <a:extLst>
                  <a:ext uri="{FF2B5EF4-FFF2-40B4-BE49-F238E27FC236}">
                    <a16:creationId xmlns:a16="http://schemas.microsoft.com/office/drawing/2014/main" id="{B94CD7A2-068D-448E-9CA3-CF758A827F00}"/>
                  </a:ext>
                </a:extLst>
              </p:cNvPr>
              <p:cNvSpPr/>
              <p:nvPr/>
            </p:nvSpPr>
            <p:spPr>
              <a:xfrm>
                <a:off x="3466550" y="322000"/>
                <a:ext cx="893500" cy="458025"/>
              </a:xfrm>
              <a:custGeom>
                <a:avLst/>
                <a:gdLst/>
                <a:ahLst/>
                <a:cxnLst/>
                <a:rect l="l" t="t" r="r" b="b"/>
                <a:pathLst>
                  <a:path w="35740" h="18321" extrusionOk="0">
                    <a:moveTo>
                      <a:pt x="34103" y="1"/>
                    </a:moveTo>
                    <a:cubicBezTo>
                      <a:pt x="34097" y="1"/>
                      <a:pt x="34091" y="1"/>
                      <a:pt x="34085" y="1"/>
                    </a:cubicBezTo>
                    <a:lnTo>
                      <a:pt x="18162" y="171"/>
                    </a:lnTo>
                    <a:lnTo>
                      <a:pt x="17351" y="181"/>
                    </a:lnTo>
                    <a:lnTo>
                      <a:pt x="1428" y="350"/>
                    </a:lnTo>
                    <a:cubicBezTo>
                      <a:pt x="834" y="353"/>
                      <a:pt x="348" y="820"/>
                      <a:pt x="320" y="1413"/>
                    </a:cubicBezTo>
                    <a:cubicBezTo>
                      <a:pt x="315" y="1492"/>
                      <a:pt x="312" y="1578"/>
                      <a:pt x="310" y="1667"/>
                    </a:cubicBezTo>
                    <a:cubicBezTo>
                      <a:pt x="1" y="10807"/>
                      <a:pt x="7459" y="18321"/>
                      <a:pt x="16585" y="18321"/>
                    </a:cubicBezTo>
                    <a:cubicBezTo>
                      <a:pt x="16644" y="18321"/>
                      <a:pt x="16703" y="18321"/>
                      <a:pt x="16762" y="18320"/>
                    </a:cubicBezTo>
                    <a:lnTo>
                      <a:pt x="17545" y="18310"/>
                    </a:lnTo>
                    <a:lnTo>
                      <a:pt x="18354" y="18303"/>
                    </a:lnTo>
                    <a:lnTo>
                      <a:pt x="19136" y="18294"/>
                    </a:lnTo>
                    <a:cubicBezTo>
                      <a:pt x="28343" y="18196"/>
                      <a:pt x="35739" y="10485"/>
                      <a:pt x="35229" y="1294"/>
                    </a:cubicBezTo>
                    <a:cubicBezTo>
                      <a:pt x="35225" y="1203"/>
                      <a:pt x="35220" y="1119"/>
                      <a:pt x="35215" y="1040"/>
                    </a:cubicBezTo>
                    <a:cubicBezTo>
                      <a:pt x="35175" y="455"/>
                      <a:pt x="34689" y="1"/>
                      <a:pt x="34103" y="1"/>
                    </a:cubicBezTo>
                    <a:close/>
                  </a:path>
                </a:pathLst>
              </a:custGeom>
              <a:solidFill>
                <a:srgbClr val="DBE2E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5" name="Google Shape;4272;p78">
                <a:extLst>
                  <a:ext uri="{FF2B5EF4-FFF2-40B4-BE49-F238E27FC236}">
                    <a16:creationId xmlns:a16="http://schemas.microsoft.com/office/drawing/2014/main" id="{7940E08E-4F67-4A25-99F7-95BC729D6192}"/>
                  </a:ext>
                </a:extLst>
              </p:cNvPr>
              <p:cNvSpPr/>
              <p:nvPr/>
            </p:nvSpPr>
            <p:spPr>
              <a:xfrm>
                <a:off x="3472850" y="260850"/>
                <a:ext cx="874375" cy="56650"/>
              </a:xfrm>
              <a:custGeom>
                <a:avLst/>
                <a:gdLst/>
                <a:ahLst/>
                <a:cxnLst/>
                <a:rect l="l" t="t" r="r" b="b"/>
                <a:pathLst>
                  <a:path w="34975" h="2266" extrusionOk="0">
                    <a:moveTo>
                      <a:pt x="34014" y="1"/>
                    </a:moveTo>
                    <a:cubicBezTo>
                      <a:pt x="34011" y="1"/>
                      <a:pt x="34008" y="1"/>
                      <a:pt x="34005" y="1"/>
                    </a:cubicBezTo>
                    <a:lnTo>
                      <a:pt x="953" y="355"/>
                    </a:lnTo>
                    <a:cubicBezTo>
                      <a:pt x="424" y="360"/>
                      <a:pt x="1" y="791"/>
                      <a:pt x="8" y="1320"/>
                    </a:cubicBezTo>
                    <a:cubicBezTo>
                      <a:pt x="13" y="1843"/>
                      <a:pt x="441" y="2265"/>
                      <a:pt x="964" y="2265"/>
                    </a:cubicBezTo>
                    <a:cubicBezTo>
                      <a:pt x="967" y="2265"/>
                      <a:pt x="969" y="2265"/>
                      <a:pt x="972" y="2265"/>
                    </a:cubicBezTo>
                    <a:lnTo>
                      <a:pt x="34022" y="1913"/>
                    </a:lnTo>
                    <a:cubicBezTo>
                      <a:pt x="34551" y="1906"/>
                      <a:pt x="34975" y="1473"/>
                      <a:pt x="34968" y="946"/>
                    </a:cubicBezTo>
                    <a:cubicBezTo>
                      <a:pt x="34963" y="422"/>
                      <a:pt x="34537" y="1"/>
                      <a:pt x="34014" y="1"/>
                    </a:cubicBezTo>
                    <a:close/>
                  </a:path>
                </a:pathLst>
              </a:custGeom>
              <a:solidFill>
                <a:srgbClr val="DBE2E7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  <p:sp>
            <p:nvSpPr>
              <p:cNvPr id="26" name="Google Shape;4273;p78">
                <a:extLst>
                  <a:ext uri="{FF2B5EF4-FFF2-40B4-BE49-F238E27FC236}">
                    <a16:creationId xmlns:a16="http://schemas.microsoft.com/office/drawing/2014/main" id="{49FF8744-7D2F-416E-8ABA-F7626B91895E}"/>
                  </a:ext>
                </a:extLst>
              </p:cNvPr>
              <p:cNvSpPr/>
              <p:nvPr/>
            </p:nvSpPr>
            <p:spPr>
              <a:xfrm>
                <a:off x="3746150" y="421050"/>
                <a:ext cx="332625" cy="316350"/>
              </a:xfrm>
              <a:custGeom>
                <a:avLst/>
                <a:gdLst/>
                <a:ahLst/>
                <a:cxnLst/>
                <a:rect l="l" t="t" r="r" b="b"/>
                <a:pathLst>
                  <a:path w="13305" h="12654" extrusionOk="0">
                    <a:moveTo>
                      <a:pt x="6653" y="1"/>
                    </a:moveTo>
                    <a:lnTo>
                      <a:pt x="4597" y="4166"/>
                    </a:lnTo>
                    <a:lnTo>
                      <a:pt x="1" y="4833"/>
                    </a:lnTo>
                    <a:lnTo>
                      <a:pt x="3325" y="8075"/>
                    </a:lnTo>
                    <a:lnTo>
                      <a:pt x="2540" y="12654"/>
                    </a:lnTo>
                    <a:lnTo>
                      <a:pt x="6653" y="10492"/>
                    </a:lnTo>
                    <a:lnTo>
                      <a:pt x="10765" y="12654"/>
                    </a:lnTo>
                    <a:lnTo>
                      <a:pt x="9978" y="8075"/>
                    </a:lnTo>
                    <a:lnTo>
                      <a:pt x="13305" y="4833"/>
                    </a:lnTo>
                    <a:lnTo>
                      <a:pt x="8709" y="4166"/>
                    </a:lnTo>
                    <a:lnTo>
                      <a:pt x="6653" y="1"/>
                    </a:lnTo>
                    <a:close/>
                    <a:moveTo>
                      <a:pt x="2540" y="12654"/>
                    </a:moveTo>
                    <a:lnTo>
                      <a:pt x="2540" y="12654"/>
                    </a:lnTo>
                    <a:lnTo>
                      <a:pt x="2540" y="1265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</p:spPr>
            <p:txBody>
              <a:bodyPr spcFirstLastPara="1" wrap="square" lIns="121900" tIns="121900" rIns="121900" bIns="121900" anchor="ctr" anchorCtr="0">
                <a:noAutofit/>
              </a:bodyPr>
              <a:lstStyle/>
              <a:p>
                <a:endParaRPr sz="2400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62966892"/>
      </p:ext>
    </p:extLst>
  </p:cSld>
  <p:clrMapOvr>
    <a:masterClrMapping/>
  </p:clrMapOvr>
</p:sld>
</file>

<file path=ppt/theme/theme1.xml><?xml version="1.0" encoding="utf-8"?>
<a:theme xmlns:a="http://schemas.openxmlformats.org/drawingml/2006/main" name="Teacher Training Workshop by Slidesgo">
  <a:themeElements>
    <a:clrScheme name="Simple Light">
      <a:dk1>
        <a:srgbClr val="333333"/>
      </a:dk1>
      <a:lt1>
        <a:srgbClr val="FAFAFA"/>
      </a:lt1>
      <a:dk2>
        <a:srgbClr val="87E696"/>
      </a:dk2>
      <a:lt2>
        <a:srgbClr val="43D3B0"/>
      </a:lt2>
      <a:accent1>
        <a:srgbClr val="2E2D32"/>
      </a:accent1>
      <a:accent2>
        <a:srgbClr val="B4B2B3"/>
      </a:accent2>
      <a:accent3>
        <a:srgbClr val="FFFFFF"/>
      </a:accent3>
      <a:accent4>
        <a:srgbClr val="FFFFFF"/>
      </a:accent4>
      <a:accent5>
        <a:srgbClr val="FFFFFF"/>
      </a:accent5>
      <a:accent6>
        <a:srgbClr val="FFFFFF"/>
      </a:accent6>
      <a:hlink>
        <a:srgbClr val="333333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17639</TotalTime>
  <Words>573</Words>
  <Application>Microsoft Office PowerPoint</Application>
  <PresentationFormat>On-screen Show (16:9)</PresentationFormat>
  <Paragraphs>92</Paragraphs>
  <Slides>20</Slides>
  <Notes>10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8" baseType="lpstr">
      <vt:lpstr>Calibri</vt:lpstr>
      <vt:lpstr>Epilogue</vt:lpstr>
      <vt:lpstr>DM Sans</vt:lpstr>
      <vt:lpstr>Bodoni MT Black</vt:lpstr>
      <vt:lpstr>Arial</vt:lpstr>
      <vt:lpstr>Catamaran Medium</vt:lpstr>
      <vt:lpstr>Nunito Light</vt:lpstr>
      <vt:lpstr>Teacher Training Workshop by Slidesgo</vt:lpstr>
      <vt:lpstr>The Power of Youth: Unlocking Potential for Inter- and Intra-Communal Conflict Prevention in Lebanon</vt:lpstr>
      <vt:lpstr>PowerPoint Presentation</vt:lpstr>
      <vt:lpstr>Overview: Project &amp; Partners</vt:lpstr>
      <vt:lpstr>PowerPoint Presentation</vt:lpstr>
      <vt:lpstr>Target Groups</vt:lpstr>
      <vt:lpstr>Key Components</vt:lpstr>
      <vt:lpstr>The Challenge</vt:lpstr>
      <vt:lpstr>PowerPoint Presentation</vt:lpstr>
      <vt:lpstr>Our Goal</vt:lpstr>
      <vt:lpstr>PowerPoint Presentation</vt:lpstr>
      <vt:lpstr>Key Activities</vt:lpstr>
      <vt:lpstr>PowerPoint Presentation</vt:lpstr>
      <vt:lpstr>PowerPoint Presentation</vt:lpstr>
      <vt:lpstr>Key Objectives</vt:lpstr>
      <vt:lpstr>Outcome Indicators</vt:lpstr>
      <vt:lpstr>Expected Impact</vt:lpstr>
      <vt:lpstr>PowerPoint Presentation</vt:lpstr>
      <vt:lpstr>Lasting Impact &amp; Partnership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MEAL Training Workshop</dc:title>
  <dc:creator>Hisham Ys</dc:creator>
  <cp:lastModifiedBy>Hisham Younes</cp:lastModifiedBy>
  <cp:revision>96</cp:revision>
  <dcterms:modified xsi:type="dcterms:W3CDTF">2025-07-29T09:28:06Z</dcterms:modified>
</cp:coreProperties>
</file>