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23"/>
  </p:handoutMasterIdLst>
  <p:sldIdLst>
    <p:sldId id="256" r:id="rId3"/>
    <p:sldId id="299" r:id="rId4"/>
    <p:sldId id="310" r:id="rId5"/>
    <p:sldId id="311" r:id="rId6"/>
    <p:sldId id="309" r:id="rId7"/>
    <p:sldId id="275" r:id="rId8"/>
    <p:sldId id="302" r:id="rId9"/>
    <p:sldId id="303" r:id="rId10"/>
    <p:sldId id="277" r:id="rId11"/>
    <p:sldId id="280" r:id="rId12"/>
    <p:sldId id="307" r:id="rId13"/>
    <p:sldId id="288" r:id="rId14"/>
    <p:sldId id="289" r:id="rId15"/>
    <p:sldId id="297" r:id="rId16"/>
    <p:sldId id="308" r:id="rId17"/>
    <p:sldId id="271" r:id="rId18"/>
    <p:sldId id="300" r:id="rId19"/>
    <p:sldId id="304" r:id="rId20"/>
    <p:sldId id="305" r:id="rId21"/>
    <p:sldId id="306" r:id="rId2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52"/>
  </p:normalViewPr>
  <p:slideViewPr>
    <p:cSldViewPr>
      <p:cViewPr varScale="1">
        <p:scale>
          <a:sx n="91" d="100"/>
          <a:sy n="91" d="100"/>
        </p:scale>
        <p:origin x="1608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handoutMaster" Target="handoutMasters/handout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E8C939-3F17-4EC3-AA0C-573CEBD4EC51}" type="datetimeFigureOut">
              <a:rPr lang="en-US" smtClean="0"/>
              <a:pPr/>
              <a:t>8/30/16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1E4C0-416F-4C27-8AB5-233A462609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414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45362813 h 640"/>
                <a:gd name="T6" fmla="*/ 2147483647 w 2706"/>
                <a:gd name="T7" fmla="*/ 95765938 h 640"/>
                <a:gd name="T8" fmla="*/ 2147483647 w 2706"/>
                <a:gd name="T9" fmla="*/ 151209375 h 640"/>
                <a:gd name="T10" fmla="*/ 2147483647 w 2706"/>
                <a:gd name="T11" fmla="*/ 206652813 h 640"/>
                <a:gd name="T12" fmla="*/ 2147483647 w 2706"/>
                <a:gd name="T13" fmla="*/ 272176875 h 640"/>
                <a:gd name="T14" fmla="*/ 2147483647 w 2706"/>
                <a:gd name="T15" fmla="*/ 337700938 h 640"/>
                <a:gd name="T16" fmla="*/ 2147483647 w 2706"/>
                <a:gd name="T17" fmla="*/ 413305625 h 640"/>
                <a:gd name="T18" fmla="*/ 2147483647 w 2706"/>
                <a:gd name="T19" fmla="*/ 488910313 h 640"/>
                <a:gd name="T20" fmla="*/ 2147483647 w 2706"/>
                <a:gd name="T21" fmla="*/ 488910313 h 640"/>
                <a:gd name="T22" fmla="*/ 2147483647 w 2706"/>
                <a:gd name="T23" fmla="*/ 635079375 h 640"/>
                <a:gd name="T24" fmla="*/ 2147483647 w 2706"/>
                <a:gd name="T25" fmla="*/ 766127500 h 640"/>
                <a:gd name="T26" fmla="*/ 2147483647 w 2706"/>
                <a:gd name="T27" fmla="*/ 887095000 h 640"/>
                <a:gd name="T28" fmla="*/ 1995963750 w 2706"/>
                <a:gd name="T29" fmla="*/ 1003022188 h 640"/>
                <a:gd name="T30" fmla="*/ 1471771250 w 2706"/>
                <a:gd name="T31" fmla="*/ 1103828438 h 640"/>
                <a:gd name="T32" fmla="*/ 962699688 w 2706"/>
                <a:gd name="T33" fmla="*/ 1194554063 h 640"/>
                <a:gd name="T34" fmla="*/ 473789375 w 2706"/>
                <a:gd name="T35" fmla="*/ 1280239375 h 640"/>
                <a:gd name="T36" fmla="*/ 0 w 2706"/>
                <a:gd name="T37" fmla="*/ 1355844063 h 640"/>
                <a:gd name="T38" fmla="*/ 0 w 2706"/>
                <a:gd name="T39" fmla="*/ 1355844063 h 640"/>
                <a:gd name="T40" fmla="*/ 327620313 w 2706"/>
                <a:gd name="T41" fmla="*/ 1401206875 h 640"/>
                <a:gd name="T42" fmla="*/ 640119688 w 2706"/>
                <a:gd name="T43" fmla="*/ 1441529375 h 640"/>
                <a:gd name="T44" fmla="*/ 942538438 w 2706"/>
                <a:gd name="T45" fmla="*/ 1476811563 h 640"/>
                <a:gd name="T46" fmla="*/ 1239916875 w 2706"/>
                <a:gd name="T47" fmla="*/ 1507053438 h 640"/>
                <a:gd name="T48" fmla="*/ 1527214688 w 2706"/>
                <a:gd name="T49" fmla="*/ 1537295313 h 640"/>
                <a:gd name="T50" fmla="*/ 1804431875 w 2706"/>
                <a:gd name="T51" fmla="*/ 1557456563 h 640"/>
                <a:gd name="T52" fmla="*/ 2071568438 w 2706"/>
                <a:gd name="T53" fmla="*/ 1577617813 h 640"/>
                <a:gd name="T54" fmla="*/ 2147483647 w 2706"/>
                <a:gd name="T55" fmla="*/ 1592738750 h 640"/>
                <a:gd name="T56" fmla="*/ 2147483647 w 2706"/>
                <a:gd name="T57" fmla="*/ 1602819375 h 640"/>
                <a:gd name="T58" fmla="*/ 2147483647 w 2706"/>
                <a:gd name="T59" fmla="*/ 1607859688 h 640"/>
                <a:gd name="T60" fmla="*/ 2147483647 w 2706"/>
                <a:gd name="T61" fmla="*/ 1612900000 h 640"/>
                <a:gd name="T62" fmla="*/ 2147483647 w 2706"/>
                <a:gd name="T63" fmla="*/ 1612900000 h 640"/>
                <a:gd name="T64" fmla="*/ 2147483647 w 2706"/>
                <a:gd name="T65" fmla="*/ 1607859688 h 640"/>
                <a:gd name="T66" fmla="*/ 2147483647 w 2706"/>
                <a:gd name="T67" fmla="*/ 1602819375 h 640"/>
                <a:gd name="T68" fmla="*/ 2147483647 w 2706"/>
                <a:gd name="T69" fmla="*/ 1592738750 h 640"/>
                <a:gd name="T70" fmla="*/ 2147483647 w 2706"/>
                <a:gd name="T71" fmla="*/ 1577617813 h 640"/>
                <a:gd name="T72" fmla="*/ 2147483647 w 2706"/>
                <a:gd name="T73" fmla="*/ 1562496875 h 640"/>
                <a:gd name="T74" fmla="*/ 2147483647 w 2706"/>
                <a:gd name="T75" fmla="*/ 1542335625 h 640"/>
                <a:gd name="T76" fmla="*/ 2147483647 w 2706"/>
                <a:gd name="T77" fmla="*/ 1517134063 h 640"/>
                <a:gd name="T78" fmla="*/ 2147483647 w 2706"/>
                <a:gd name="T79" fmla="*/ 1491932500 h 640"/>
                <a:gd name="T80" fmla="*/ 2147483647 w 2706"/>
                <a:gd name="T81" fmla="*/ 1461690625 h 640"/>
                <a:gd name="T82" fmla="*/ 2147483647 w 2706"/>
                <a:gd name="T83" fmla="*/ 1431448750 h 640"/>
                <a:gd name="T84" fmla="*/ 2147483647 w 2706"/>
                <a:gd name="T85" fmla="*/ 1396166563 h 640"/>
                <a:gd name="T86" fmla="*/ 2147483647 w 2706"/>
                <a:gd name="T87" fmla="*/ 1360884375 h 640"/>
                <a:gd name="T88" fmla="*/ 2147483647 w 2706"/>
                <a:gd name="T89" fmla="*/ 1320561875 h 640"/>
                <a:gd name="T90" fmla="*/ 2147483647 w 2706"/>
                <a:gd name="T91" fmla="*/ 1280239375 h 640"/>
                <a:gd name="T92" fmla="*/ 2147483647 w 2706"/>
                <a:gd name="T93" fmla="*/ 1234876563 h 640"/>
                <a:gd name="T94" fmla="*/ 2147483647 w 2706"/>
                <a:gd name="T95" fmla="*/ 1189513750 h 640"/>
                <a:gd name="T96" fmla="*/ 2147483647 w 2706"/>
                <a:gd name="T97" fmla="*/ 1088707500 h 640"/>
                <a:gd name="T98" fmla="*/ 2147483647 w 2706"/>
                <a:gd name="T99" fmla="*/ 982860938 h 640"/>
                <a:gd name="T100" fmla="*/ 2147483647 w 2706"/>
                <a:gd name="T101" fmla="*/ 982860938 h 640"/>
                <a:gd name="T102" fmla="*/ 2147483647 w 2706"/>
                <a:gd name="T103" fmla="*/ 977820625 h 640"/>
                <a:gd name="T104" fmla="*/ 2147483647 w 2706"/>
                <a:gd name="T105" fmla="*/ 977820625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1799391563 h 762"/>
                <a:gd name="T2" fmla="*/ 2147483647 w 5216"/>
                <a:gd name="T3" fmla="*/ 1728827188 h 762"/>
                <a:gd name="T4" fmla="*/ 2147483647 w 5216"/>
                <a:gd name="T5" fmla="*/ 1537295313 h 762"/>
                <a:gd name="T6" fmla="*/ 2147483647 w 5216"/>
                <a:gd name="T7" fmla="*/ 1280239375 h 762"/>
                <a:gd name="T8" fmla="*/ 2147483647 w 5216"/>
                <a:gd name="T9" fmla="*/ 942538438 h 762"/>
                <a:gd name="T10" fmla="*/ 2147483647 w 5216"/>
                <a:gd name="T11" fmla="*/ 745966250 h 762"/>
                <a:gd name="T12" fmla="*/ 2147483647 w 5216"/>
                <a:gd name="T13" fmla="*/ 594756875 h 762"/>
                <a:gd name="T14" fmla="*/ 2147483647 w 5216"/>
                <a:gd name="T15" fmla="*/ 463708750 h 762"/>
                <a:gd name="T16" fmla="*/ 2147483647 w 5216"/>
                <a:gd name="T17" fmla="*/ 352821875 h 762"/>
                <a:gd name="T18" fmla="*/ 2147483647 w 5216"/>
                <a:gd name="T19" fmla="*/ 257055938 h 762"/>
                <a:gd name="T20" fmla="*/ 2147483647 w 5216"/>
                <a:gd name="T21" fmla="*/ 181451250 h 762"/>
                <a:gd name="T22" fmla="*/ 2147483647 w 5216"/>
                <a:gd name="T23" fmla="*/ 70564375 h 762"/>
                <a:gd name="T24" fmla="*/ 2147483647 w 5216"/>
                <a:gd name="T25" fmla="*/ 10080625 h 762"/>
                <a:gd name="T26" fmla="*/ 1622980821 w 5216"/>
                <a:gd name="T27" fmla="*/ 0 h 762"/>
                <a:gd name="T28" fmla="*/ 902216046 w 5216"/>
                <a:gd name="T29" fmla="*/ 25201563 h 762"/>
                <a:gd name="T30" fmla="*/ 277217221 w 5216"/>
                <a:gd name="T31" fmla="*/ 80645000 h 762"/>
                <a:gd name="T32" fmla="*/ 0 w 5216"/>
                <a:gd name="T33" fmla="*/ 120967500 h 762"/>
                <a:gd name="T34" fmla="*/ 791329158 w 5216"/>
                <a:gd name="T35" fmla="*/ 216733438 h 762"/>
                <a:gd name="T36" fmla="*/ 1643142073 w 5216"/>
                <a:gd name="T37" fmla="*/ 352821875 h 762"/>
                <a:gd name="T38" fmla="*/ 2147483647 w 5216"/>
                <a:gd name="T39" fmla="*/ 529232813 h 762"/>
                <a:gd name="T40" fmla="*/ 2147483647 w 5216"/>
                <a:gd name="T41" fmla="*/ 745966250 h 762"/>
                <a:gd name="T42" fmla="*/ 2147483647 w 5216"/>
                <a:gd name="T43" fmla="*/ 952619063 h 762"/>
                <a:gd name="T44" fmla="*/ 2147483647 w 5216"/>
                <a:gd name="T45" fmla="*/ 1300400625 h 762"/>
                <a:gd name="T46" fmla="*/ 2147483647 w 5216"/>
                <a:gd name="T47" fmla="*/ 1441529375 h 762"/>
                <a:gd name="T48" fmla="*/ 2147483647 w 5216"/>
                <a:gd name="T49" fmla="*/ 1562496875 h 762"/>
                <a:gd name="T50" fmla="*/ 2147483647 w 5216"/>
                <a:gd name="T51" fmla="*/ 1668343438 h 762"/>
                <a:gd name="T52" fmla="*/ 2147483647 w 5216"/>
                <a:gd name="T53" fmla="*/ 1748988438 h 762"/>
                <a:gd name="T54" fmla="*/ 2147483647 w 5216"/>
                <a:gd name="T55" fmla="*/ 1819552813 h 762"/>
                <a:gd name="T56" fmla="*/ 2147483647 w 5216"/>
                <a:gd name="T57" fmla="*/ 1864915625 h 762"/>
                <a:gd name="T58" fmla="*/ 2147483647 w 5216"/>
                <a:gd name="T59" fmla="*/ 1900197813 h 762"/>
                <a:gd name="T60" fmla="*/ 2147483647 w 5216"/>
                <a:gd name="T61" fmla="*/ 1920359063 h 762"/>
                <a:gd name="T62" fmla="*/ 2147483647 w 5216"/>
                <a:gd name="T63" fmla="*/ 1920359063 h 762"/>
                <a:gd name="T64" fmla="*/ 2147483647 w 5216"/>
                <a:gd name="T65" fmla="*/ 1910278438 h 762"/>
                <a:gd name="T66" fmla="*/ 2147483647 w 5216"/>
                <a:gd name="T67" fmla="*/ 1885076875 h 762"/>
                <a:gd name="T68" fmla="*/ 2147483647 w 5216"/>
                <a:gd name="T69" fmla="*/ 1844754375 h 762"/>
                <a:gd name="T70" fmla="*/ 2147483647 w 5216"/>
                <a:gd name="T71" fmla="*/ 1799391563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76410938 h 694"/>
                <a:gd name="T2" fmla="*/ 0 w 5144"/>
                <a:gd name="T3" fmla="*/ 176410938 h 694"/>
                <a:gd name="T4" fmla="*/ 45362813 w 5144"/>
                <a:gd name="T5" fmla="*/ 166330313 h 694"/>
                <a:gd name="T6" fmla="*/ 181451250 w 5144"/>
                <a:gd name="T7" fmla="*/ 141128750 h 694"/>
                <a:gd name="T8" fmla="*/ 413305625 w 5144"/>
                <a:gd name="T9" fmla="*/ 105846563 h 694"/>
                <a:gd name="T10" fmla="*/ 564515000 w 5144"/>
                <a:gd name="T11" fmla="*/ 85685313 h 694"/>
                <a:gd name="T12" fmla="*/ 740925938 w 5144"/>
                <a:gd name="T13" fmla="*/ 65524063 h 694"/>
                <a:gd name="T14" fmla="*/ 937498125 w 5144"/>
                <a:gd name="T15" fmla="*/ 50403125 h 694"/>
                <a:gd name="T16" fmla="*/ 1164312188 w 5144"/>
                <a:gd name="T17" fmla="*/ 35282188 h 694"/>
                <a:gd name="T18" fmla="*/ 1411287500 w 5144"/>
                <a:gd name="T19" fmla="*/ 20161250 h 694"/>
                <a:gd name="T20" fmla="*/ 1688504688 w 5144"/>
                <a:gd name="T21" fmla="*/ 10080625 h 694"/>
                <a:gd name="T22" fmla="*/ 1990923438 w 5144"/>
                <a:gd name="T23" fmla="*/ 5040313 h 694"/>
                <a:gd name="T24" fmla="*/ 2147483647 w 5144"/>
                <a:gd name="T25" fmla="*/ 0 h 694"/>
                <a:gd name="T26" fmla="*/ 2147483647 w 5144"/>
                <a:gd name="T27" fmla="*/ 5040313 h 694"/>
                <a:gd name="T28" fmla="*/ 2147483647 w 5144"/>
                <a:gd name="T29" fmla="*/ 15120938 h 694"/>
                <a:gd name="T30" fmla="*/ 2147483647 w 5144"/>
                <a:gd name="T31" fmla="*/ 35282188 h 694"/>
                <a:gd name="T32" fmla="*/ 2147483647 w 5144"/>
                <a:gd name="T33" fmla="*/ 60483750 h 694"/>
                <a:gd name="T34" fmla="*/ 2147483647 w 5144"/>
                <a:gd name="T35" fmla="*/ 100806250 h 694"/>
                <a:gd name="T36" fmla="*/ 2147483647 w 5144"/>
                <a:gd name="T37" fmla="*/ 146169063 h 694"/>
                <a:gd name="T38" fmla="*/ 2147483647 w 5144"/>
                <a:gd name="T39" fmla="*/ 201612500 h 694"/>
                <a:gd name="T40" fmla="*/ 2147483647 w 5144"/>
                <a:gd name="T41" fmla="*/ 267136563 h 694"/>
                <a:gd name="T42" fmla="*/ 2147483647 w 5144"/>
                <a:gd name="T43" fmla="*/ 347781563 h 694"/>
                <a:gd name="T44" fmla="*/ 2147483647 w 5144"/>
                <a:gd name="T45" fmla="*/ 438507188 h 694"/>
                <a:gd name="T46" fmla="*/ 2147483647 w 5144"/>
                <a:gd name="T47" fmla="*/ 544353750 h 694"/>
                <a:gd name="T48" fmla="*/ 2147483647 w 5144"/>
                <a:gd name="T49" fmla="*/ 670361563 h 694"/>
                <a:gd name="T50" fmla="*/ 2147483647 w 5144"/>
                <a:gd name="T51" fmla="*/ 806450000 h 694"/>
                <a:gd name="T52" fmla="*/ 2147483647 w 5144"/>
                <a:gd name="T53" fmla="*/ 957659375 h 694"/>
                <a:gd name="T54" fmla="*/ 2147483647 w 5144"/>
                <a:gd name="T55" fmla="*/ 1129030000 h 694"/>
                <a:gd name="T56" fmla="*/ 2147483647 w 5144"/>
                <a:gd name="T57" fmla="*/ 1315521563 h 694"/>
                <a:gd name="T58" fmla="*/ 2147483647 w 5144"/>
                <a:gd name="T59" fmla="*/ 1522174375 h 694"/>
                <a:gd name="T60" fmla="*/ 2147483647 w 5144"/>
                <a:gd name="T61" fmla="*/ 1748988438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1471771250 h 584"/>
                <a:gd name="T2" fmla="*/ 0 w 3112"/>
                <a:gd name="T3" fmla="*/ 1471771250 h 584"/>
                <a:gd name="T4" fmla="*/ 226814063 w 3112"/>
                <a:gd name="T5" fmla="*/ 1411287500 h 584"/>
                <a:gd name="T6" fmla="*/ 846772500 w 3112"/>
                <a:gd name="T7" fmla="*/ 1255037813 h 584"/>
                <a:gd name="T8" fmla="*/ 1275199063 w 3112"/>
                <a:gd name="T9" fmla="*/ 1149191250 h 584"/>
                <a:gd name="T10" fmla="*/ 1769149688 w 3112"/>
                <a:gd name="T11" fmla="*/ 1033264063 h 584"/>
                <a:gd name="T12" fmla="*/ 2147483647 w 3112"/>
                <a:gd name="T13" fmla="*/ 907256250 h 584"/>
                <a:gd name="T14" fmla="*/ 2147483647 w 3112"/>
                <a:gd name="T15" fmla="*/ 771167813 h 584"/>
                <a:gd name="T16" fmla="*/ 2147483647 w 3112"/>
                <a:gd name="T17" fmla="*/ 640119688 h 584"/>
                <a:gd name="T18" fmla="*/ 2147483647 w 3112"/>
                <a:gd name="T19" fmla="*/ 509071563 h 584"/>
                <a:gd name="T20" fmla="*/ 2147483647 w 3112"/>
                <a:gd name="T21" fmla="*/ 388104063 h 584"/>
                <a:gd name="T22" fmla="*/ 2147483647 w 3112"/>
                <a:gd name="T23" fmla="*/ 272176875 h 584"/>
                <a:gd name="T24" fmla="*/ 2147483647 w 3112"/>
                <a:gd name="T25" fmla="*/ 221773750 h 584"/>
                <a:gd name="T26" fmla="*/ 2147483647 w 3112"/>
                <a:gd name="T27" fmla="*/ 171370625 h 584"/>
                <a:gd name="T28" fmla="*/ 2147483647 w 3112"/>
                <a:gd name="T29" fmla="*/ 131048125 h 584"/>
                <a:gd name="T30" fmla="*/ 2147483647 w 3112"/>
                <a:gd name="T31" fmla="*/ 90725625 h 584"/>
                <a:gd name="T32" fmla="*/ 2147483647 w 3112"/>
                <a:gd name="T33" fmla="*/ 60483750 h 584"/>
                <a:gd name="T34" fmla="*/ 2147483647 w 3112"/>
                <a:gd name="T35" fmla="*/ 35282188 h 584"/>
                <a:gd name="T36" fmla="*/ 2147483647 w 3112"/>
                <a:gd name="T37" fmla="*/ 15120938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1290320000 h 1192"/>
                <a:gd name="T2" fmla="*/ 2147483647 w 8196"/>
                <a:gd name="T3" fmla="*/ 1436489063 h 1192"/>
                <a:gd name="T4" fmla="*/ 2147483647 w 8196"/>
                <a:gd name="T5" fmla="*/ 1562496875 h 1192"/>
                <a:gd name="T6" fmla="*/ 2147483647 w 8196"/>
                <a:gd name="T7" fmla="*/ 1678424063 h 1192"/>
                <a:gd name="T8" fmla="*/ 2147483647 w 8196"/>
                <a:gd name="T9" fmla="*/ 1769149688 h 1192"/>
                <a:gd name="T10" fmla="*/ 2147483647 w 8196"/>
                <a:gd name="T11" fmla="*/ 1839714063 h 1192"/>
                <a:gd name="T12" fmla="*/ 2147483647 w 8196"/>
                <a:gd name="T13" fmla="*/ 1890117188 h 1192"/>
                <a:gd name="T14" fmla="*/ 2147483647 w 8196"/>
                <a:gd name="T15" fmla="*/ 1920359063 h 1192"/>
                <a:gd name="T16" fmla="*/ 2147483647 w 8196"/>
                <a:gd name="T17" fmla="*/ 1915318750 h 1192"/>
                <a:gd name="T18" fmla="*/ 2147483647 w 8196"/>
                <a:gd name="T19" fmla="*/ 1890117188 h 1192"/>
                <a:gd name="T20" fmla="*/ 2147483647 w 8196"/>
                <a:gd name="T21" fmla="*/ 1829633438 h 1192"/>
                <a:gd name="T22" fmla="*/ 2147483647 w 8196"/>
                <a:gd name="T23" fmla="*/ 1738907813 h 1192"/>
                <a:gd name="T24" fmla="*/ 2147483647 w 8196"/>
                <a:gd name="T25" fmla="*/ 1617940313 h 1192"/>
                <a:gd name="T26" fmla="*/ 2147483647 w 8196"/>
                <a:gd name="T27" fmla="*/ 1456650313 h 1192"/>
                <a:gd name="T28" fmla="*/ 2147483647 w 8196"/>
                <a:gd name="T29" fmla="*/ 1260078125 h 1192"/>
                <a:gd name="T30" fmla="*/ 2147483647 w 8196"/>
                <a:gd name="T31" fmla="*/ 1023183438 h 1192"/>
                <a:gd name="T32" fmla="*/ 2147483647 w 8196"/>
                <a:gd name="T33" fmla="*/ 745966250 h 1192"/>
                <a:gd name="T34" fmla="*/ 2147483647 w 8196"/>
                <a:gd name="T35" fmla="*/ 604837500 h 1192"/>
                <a:gd name="T36" fmla="*/ 2147483647 w 8196"/>
                <a:gd name="T37" fmla="*/ 372983125 h 1192"/>
                <a:gd name="T38" fmla="*/ 2147483647 w 8196"/>
                <a:gd name="T39" fmla="*/ 206652813 h 1192"/>
                <a:gd name="T40" fmla="*/ 2147483647 w 8196"/>
                <a:gd name="T41" fmla="*/ 90725625 h 1192"/>
                <a:gd name="T42" fmla="*/ 2147483647 w 8196"/>
                <a:gd name="T43" fmla="*/ 25201563 h 1192"/>
                <a:gd name="T44" fmla="*/ 2147483647 w 8196"/>
                <a:gd name="T45" fmla="*/ 0 h 1192"/>
                <a:gd name="T46" fmla="*/ 2147483647 w 8196"/>
                <a:gd name="T47" fmla="*/ 10080625 h 1192"/>
                <a:gd name="T48" fmla="*/ 2147483647 w 8196"/>
                <a:gd name="T49" fmla="*/ 50403125 h 1192"/>
                <a:gd name="T50" fmla="*/ 1804431875 w 8196"/>
                <a:gd name="T51" fmla="*/ 110886875 h 1192"/>
                <a:gd name="T52" fmla="*/ 1335682813 w 8196"/>
                <a:gd name="T53" fmla="*/ 186491563 h 1192"/>
                <a:gd name="T54" fmla="*/ 942538438 w 8196"/>
                <a:gd name="T55" fmla="*/ 272176875 h 1192"/>
                <a:gd name="T56" fmla="*/ 624998750 w 8196"/>
                <a:gd name="T57" fmla="*/ 362902500 h 1192"/>
                <a:gd name="T58" fmla="*/ 372983125 w 8196"/>
                <a:gd name="T59" fmla="*/ 443547500 h 1192"/>
                <a:gd name="T60" fmla="*/ 120967500 w 8196"/>
                <a:gd name="T61" fmla="*/ 544353750 h 1192"/>
                <a:gd name="T62" fmla="*/ 0 w 8196"/>
                <a:gd name="T63" fmla="*/ 604837500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1285279688 h 1192"/>
                <a:gd name="T70" fmla="*/ 2147483647 w 8196"/>
                <a:gd name="T71" fmla="*/ 12903200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0FD1B-40A7-4B52-B14C-7EA06FC4C354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F67D3-CADE-447D-9C20-6E97544F6B85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373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57DA8-0602-4A75-98EE-7E653EBA9CD0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8ADE8-2E8E-4358-A4BB-6F1BDF3B8DF3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5591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2426910 h 640"/>
              <a:gd name="T6" fmla="*/ 2147483647 w 2706"/>
              <a:gd name="T7" fmla="*/ 47345203 h 640"/>
              <a:gd name="T8" fmla="*/ 2147483647 w 2706"/>
              <a:gd name="T9" fmla="*/ 74755995 h 640"/>
              <a:gd name="T10" fmla="*/ 2147483647 w 2706"/>
              <a:gd name="T11" fmla="*/ 102165671 h 640"/>
              <a:gd name="T12" fmla="*/ 2147483647 w 2706"/>
              <a:gd name="T13" fmla="*/ 134560345 h 640"/>
              <a:gd name="T14" fmla="*/ 2147483647 w 2706"/>
              <a:gd name="T15" fmla="*/ 166953902 h 640"/>
              <a:gd name="T16" fmla="*/ 2088287069 w 2706"/>
              <a:gd name="T17" fmla="*/ 204332458 h 640"/>
              <a:gd name="T18" fmla="*/ 1936864244 w 2706"/>
              <a:gd name="T19" fmla="*/ 241709897 h 640"/>
              <a:gd name="T20" fmla="*/ 1936864244 w 2706"/>
              <a:gd name="T21" fmla="*/ 241709897 h 640"/>
              <a:gd name="T22" fmla="*/ 1663397460 w 2706"/>
              <a:gd name="T23" fmla="*/ 313973394 h 640"/>
              <a:gd name="T24" fmla="*/ 1396711723 w 2706"/>
              <a:gd name="T25" fmla="*/ 378761625 h 640"/>
              <a:gd name="T26" fmla="*/ 1141325958 w 2706"/>
              <a:gd name="T27" fmla="*/ 438565975 h 640"/>
              <a:gd name="T28" fmla="*/ 894980172 w 2706"/>
              <a:gd name="T29" fmla="*/ 495878941 h 640"/>
              <a:gd name="T30" fmla="*/ 659935422 w 2706"/>
              <a:gd name="T31" fmla="*/ 545715527 h 640"/>
              <a:gd name="T32" fmla="*/ 431669593 w 2706"/>
              <a:gd name="T33" fmla="*/ 590569348 h 640"/>
              <a:gd name="T34" fmla="*/ 212444804 w 2706"/>
              <a:gd name="T35" fmla="*/ 632930669 h 640"/>
              <a:gd name="T36" fmla="*/ 0 w 2706"/>
              <a:gd name="T37" fmla="*/ 670308108 h 640"/>
              <a:gd name="T38" fmla="*/ 0 w 2706"/>
              <a:gd name="T39" fmla="*/ 670308108 h 640"/>
              <a:gd name="T40" fmla="*/ 146902836 w 2706"/>
              <a:gd name="T41" fmla="*/ 692735019 h 640"/>
              <a:gd name="T42" fmla="*/ 287026751 w 2706"/>
              <a:gd name="T43" fmla="*/ 712670546 h 640"/>
              <a:gd name="T44" fmla="*/ 422629614 w 2706"/>
              <a:gd name="T45" fmla="*/ 730113574 h 640"/>
              <a:gd name="T46" fmla="*/ 555972483 w 2706"/>
              <a:gd name="T47" fmla="*/ 745064104 h 640"/>
              <a:gd name="T48" fmla="*/ 684795362 w 2706"/>
              <a:gd name="T49" fmla="*/ 760015749 h 640"/>
              <a:gd name="T50" fmla="*/ 809098253 w 2706"/>
              <a:gd name="T51" fmla="*/ 769982396 h 640"/>
              <a:gd name="T52" fmla="*/ 928881154 w 2706"/>
              <a:gd name="T53" fmla="*/ 779950160 h 640"/>
              <a:gd name="T54" fmla="*/ 1046404060 w 2706"/>
              <a:gd name="T55" fmla="*/ 787425425 h 640"/>
              <a:gd name="T56" fmla="*/ 1161665909 w 2706"/>
              <a:gd name="T57" fmla="*/ 792409307 h 640"/>
              <a:gd name="T58" fmla="*/ 1272408832 w 2706"/>
              <a:gd name="T59" fmla="*/ 794901806 h 640"/>
              <a:gd name="T60" fmla="*/ 1378630703 w 2706"/>
              <a:gd name="T61" fmla="*/ 797393188 h 640"/>
              <a:gd name="T62" fmla="*/ 1482593642 w 2706"/>
              <a:gd name="T63" fmla="*/ 797393188 h 640"/>
              <a:gd name="T64" fmla="*/ 1584295524 w 2706"/>
              <a:gd name="T65" fmla="*/ 794901806 h 640"/>
              <a:gd name="T66" fmla="*/ 1683738474 w 2706"/>
              <a:gd name="T67" fmla="*/ 792409307 h 640"/>
              <a:gd name="T68" fmla="*/ 1778660372 w 2706"/>
              <a:gd name="T69" fmla="*/ 787425425 h 640"/>
              <a:gd name="T70" fmla="*/ 1871322275 w 2706"/>
              <a:gd name="T71" fmla="*/ 779950160 h 640"/>
              <a:gd name="T72" fmla="*/ 1959464189 w 2706"/>
              <a:gd name="T73" fmla="*/ 772474896 h 640"/>
              <a:gd name="T74" fmla="*/ 2047606104 w 2706"/>
              <a:gd name="T75" fmla="*/ 762507132 h 640"/>
              <a:gd name="T76" fmla="*/ 2131228029 w 2706"/>
              <a:gd name="T77" fmla="*/ 750047985 h 640"/>
              <a:gd name="T78" fmla="*/ 2147483647 w 2706"/>
              <a:gd name="T79" fmla="*/ 737588839 h 640"/>
              <a:gd name="T80" fmla="*/ 2147483647 w 2706"/>
              <a:gd name="T81" fmla="*/ 722637193 h 640"/>
              <a:gd name="T82" fmla="*/ 2147483647 w 2706"/>
              <a:gd name="T83" fmla="*/ 707686664 h 640"/>
              <a:gd name="T84" fmla="*/ 2147483647 w 2706"/>
              <a:gd name="T85" fmla="*/ 690243636 h 640"/>
              <a:gd name="T86" fmla="*/ 2147483647 w 2706"/>
              <a:gd name="T87" fmla="*/ 672800607 h 640"/>
              <a:gd name="T88" fmla="*/ 2147483647 w 2706"/>
              <a:gd name="T89" fmla="*/ 652866196 h 640"/>
              <a:gd name="T90" fmla="*/ 2147483647 w 2706"/>
              <a:gd name="T91" fmla="*/ 632930669 h 640"/>
              <a:gd name="T92" fmla="*/ 2147483647 w 2706"/>
              <a:gd name="T93" fmla="*/ 610503759 h 640"/>
              <a:gd name="T94" fmla="*/ 2147483647 w 2706"/>
              <a:gd name="T95" fmla="*/ 588077965 h 640"/>
              <a:gd name="T96" fmla="*/ 2147483647 w 2706"/>
              <a:gd name="T97" fmla="*/ 538240263 h 640"/>
              <a:gd name="T98" fmla="*/ 2147483647 w 2706"/>
              <a:gd name="T99" fmla="*/ 485911178 h 640"/>
              <a:gd name="T100" fmla="*/ 2147483647 w 2706"/>
              <a:gd name="T101" fmla="*/ 485911178 h 640"/>
              <a:gd name="T102" fmla="*/ 2147483647 w 2706"/>
              <a:gd name="T103" fmla="*/ 483419795 h 640"/>
              <a:gd name="T104" fmla="*/ 2147483647 w 2706"/>
              <a:gd name="T105" fmla="*/ 483419795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890318333 h 762"/>
              <a:gd name="T2" fmla="*/ 2147483647 w 5216"/>
              <a:gd name="T3" fmla="*/ 855403517 h 762"/>
              <a:gd name="T4" fmla="*/ 2147483647 w 5216"/>
              <a:gd name="T5" fmla="*/ 760636483 h 762"/>
              <a:gd name="T6" fmla="*/ 2147483647 w 5216"/>
              <a:gd name="T7" fmla="*/ 633448150 h 762"/>
              <a:gd name="T8" fmla="*/ 2147483647 w 5216"/>
              <a:gd name="T9" fmla="*/ 466356850 h 762"/>
              <a:gd name="T10" fmla="*/ 2147483647 w 5216"/>
              <a:gd name="T11" fmla="*/ 369095183 h 762"/>
              <a:gd name="T12" fmla="*/ 2147483647 w 5216"/>
              <a:gd name="T13" fmla="*/ 294278517 h 762"/>
              <a:gd name="T14" fmla="*/ 2147483647 w 5216"/>
              <a:gd name="T15" fmla="*/ 229438150 h 762"/>
              <a:gd name="T16" fmla="*/ 2147483647 w 5216"/>
              <a:gd name="T17" fmla="*/ 174571850 h 762"/>
              <a:gd name="T18" fmla="*/ 2147483647 w 5216"/>
              <a:gd name="T19" fmla="*/ 127188333 h 762"/>
              <a:gd name="T20" fmla="*/ 1966522170 w 5216"/>
              <a:gd name="T21" fmla="*/ 89780000 h 762"/>
              <a:gd name="T22" fmla="*/ 1507667316 w 5216"/>
              <a:gd name="T23" fmla="*/ 34914817 h 762"/>
              <a:gd name="T24" fmla="*/ 1096279949 w 5216"/>
              <a:gd name="T25" fmla="*/ 4988150 h 762"/>
              <a:gd name="T26" fmla="*/ 727838697 w 5216"/>
              <a:gd name="T27" fmla="*/ 0 h 762"/>
              <a:gd name="T28" fmla="*/ 404605842 w 5216"/>
              <a:gd name="T29" fmla="*/ 12469817 h 762"/>
              <a:gd name="T30" fmla="*/ 124320165 w 5216"/>
              <a:gd name="T31" fmla="*/ 39901850 h 762"/>
              <a:gd name="T32" fmla="*/ 0 w 5216"/>
              <a:gd name="T33" fmla="*/ 59853333 h 762"/>
              <a:gd name="T34" fmla="*/ 354878201 w 5216"/>
              <a:gd name="T35" fmla="*/ 107236850 h 762"/>
              <a:gd name="T36" fmla="*/ 736880376 w 5216"/>
              <a:gd name="T37" fmla="*/ 174571850 h 762"/>
              <a:gd name="T38" fmla="*/ 1146007590 w 5216"/>
              <a:gd name="T39" fmla="*/ 261858333 h 762"/>
              <a:gd name="T40" fmla="*/ 1584518931 w 5216"/>
              <a:gd name="T41" fmla="*/ 369095183 h 762"/>
              <a:gd name="T42" fmla="*/ 1984604465 w 5216"/>
              <a:gd name="T43" fmla="*/ 471345000 h 762"/>
              <a:gd name="T44" fmla="*/ 2147483647 w 5216"/>
              <a:gd name="T45" fmla="*/ 643423333 h 762"/>
              <a:gd name="T46" fmla="*/ 2147483647 w 5216"/>
              <a:gd name="T47" fmla="*/ 713251850 h 762"/>
              <a:gd name="T48" fmla="*/ 2147483647 w 5216"/>
              <a:gd name="T49" fmla="*/ 773105183 h 762"/>
              <a:gd name="T50" fmla="*/ 2147483647 w 5216"/>
              <a:gd name="T51" fmla="*/ 825476850 h 762"/>
              <a:gd name="T52" fmla="*/ 2147483647 w 5216"/>
              <a:gd name="T53" fmla="*/ 865379817 h 762"/>
              <a:gd name="T54" fmla="*/ 2147483647 w 5216"/>
              <a:gd name="T55" fmla="*/ 900293517 h 762"/>
              <a:gd name="T56" fmla="*/ 2147483647 w 5216"/>
              <a:gd name="T57" fmla="*/ 922738517 h 762"/>
              <a:gd name="T58" fmla="*/ 2147483647 w 5216"/>
              <a:gd name="T59" fmla="*/ 940196483 h 762"/>
              <a:gd name="T60" fmla="*/ 2147483647 w 5216"/>
              <a:gd name="T61" fmla="*/ 950171667 h 762"/>
              <a:gd name="T62" fmla="*/ 2147483647 w 5216"/>
              <a:gd name="T63" fmla="*/ 950171667 h 762"/>
              <a:gd name="T64" fmla="*/ 2147483647 w 5216"/>
              <a:gd name="T65" fmla="*/ 945183517 h 762"/>
              <a:gd name="T66" fmla="*/ 2147483647 w 5216"/>
              <a:gd name="T67" fmla="*/ 932714817 h 762"/>
              <a:gd name="T68" fmla="*/ 2147483647 w 5216"/>
              <a:gd name="T69" fmla="*/ 912763333 h 762"/>
              <a:gd name="T70" fmla="*/ 2147483647 w 5216"/>
              <a:gd name="T71" fmla="*/ 890318333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87226308 h 694"/>
              <a:gd name="T2" fmla="*/ 0 w 5144"/>
              <a:gd name="T3" fmla="*/ 87226308 h 694"/>
              <a:gd name="T4" fmla="*/ 20333568 w 5144"/>
              <a:gd name="T5" fmla="*/ 82242107 h 694"/>
              <a:gd name="T6" fmla="*/ 81336397 w 5144"/>
              <a:gd name="T7" fmla="*/ 69781047 h 694"/>
              <a:gd name="T8" fmla="*/ 185266001 w 5144"/>
              <a:gd name="T9" fmla="*/ 52335785 h 694"/>
              <a:gd name="T10" fmla="*/ 253046686 w 5144"/>
              <a:gd name="T11" fmla="*/ 42367383 h 694"/>
              <a:gd name="T12" fmla="*/ 332123444 w 5144"/>
              <a:gd name="T13" fmla="*/ 32397865 h 694"/>
              <a:gd name="T14" fmla="*/ 420237697 w 5144"/>
              <a:gd name="T15" fmla="*/ 24922121 h 694"/>
              <a:gd name="T16" fmla="*/ 521907662 w 5144"/>
              <a:gd name="T17" fmla="*/ 17445262 h 694"/>
              <a:gd name="T18" fmla="*/ 632615122 w 5144"/>
              <a:gd name="T19" fmla="*/ 9968402 h 694"/>
              <a:gd name="T20" fmla="*/ 756879357 w 5144"/>
              <a:gd name="T21" fmla="*/ 4984201 h 694"/>
              <a:gd name="T22" fmla="*/ 892439664 w 5144"/>
              <a:gd name="T23" fmla="*/ 2492659 h 694"/>
              <a:gd name="T24" fmla="*/ 1039297107 w 5144"/>
              <a:gd name="T25" fmla="*/ 0 h 694"/>
              <a:gd name="T26" fmla="*/ 1197450622 w 5144"/>
              <a:gd name="T27" fmla="*/ 2492659 h 694"/>
              <a:gd name="T28" fmla="*/ 1366901272 w 5144"/>
              <a:gd name="T29" fmla="*/ 7476860 h 694"/>
              <a:gd name="T30" fmla="*/ 1549907633 w 5144"/>
              <a:gd name="T31" fmla="*/ 17445262 h 694"/>
              <a:gd name="T32" fmla="*/ 1744211130 w 5144"/>
              <a:gd name="T33" fmla="*/ 29906322 h 694"/>
              <a:gd name="T34" fmla="*/ 1949811762 w 5144"/>
              <a:gd name="T35" fmla="*/ 49843126 h 694"/>
              <a:gd name="T36" fmla="*/ 2147483647 w 5144"/>
              <a:gd name="T37" fmla="*/ 72272589 h 694"/>
              <a:gd name="T38" fmla="*/ 2147483647 w 5144"/>
              <a:gd name="T39" fmla="*/ 99687369 h 694"/>
              <a:gd name="T40" fmla="*/ 2147483647 w 5144"/>
              <a:gd name="T41" fmla="*/ 132085234 h 694"/>
              <a:gd name="T42" fmla="*/ 2147483647 w 5144"/>
              <a:gd name="T43" fmla="*/ 171959958 h 694"/>
              <a:gd name="T44" fmla="*/ 2147483647 w 5144"/>
              <a:gd name="T45" fmla="*/ 216818883 h 694"/>
              <a:gd name="T46" fmla="*/ 2147483647 w 5144"/>
              <a:gd name="T47" fmla="*/ 269154668 h 694"/>
              <a:gd name="T48" fmla="*/ 2147483647 w 5144"/>
              <a:gd name="T49" fmla="*/ 331458855 h 694"/>
              <a:gd name="T50" fmla="*/ 2147483647 w 5144"/>
              <a:gd name="T51" fmla="*/ 398747244 h 694"/>
              <a:gd name="T52" fmla="*/ 2147483647 w 5144"/>
              <a:gd name="T53" fmla="*/ 473512491 h 694"/>
              <a:gd name="T54" fmla="*/ 2147483647 w 5144"/>
              <a:gd name="T55" fmla="*/ 558247257 h 694"/>
              <a:gd name="T56" fmla="*/ 2147483647 w 5144"/>
              <a:gd name="T57" fmla="*/ 650456650 h 694"/>
              <a:gd name="T58" fmla="*/ 2147483647 w 5144"/>
              <a:gd name="T59" fmla="*/ 752636678 h 694"/>
              <a:gd name="T60" fmla="*/ 2147483647 w 5144"/>
              <a:gd name="T61" fmla="*/ 864783991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728951997 h 584"/>
              <a:gd name="T2" fmla="*/ 0 w 3112"/>
              <a:gd name="T3" fmla="*/ 728951997 h 584"/>
              <a:gd name="T4" fmla="*/ 101618145 w 3112"/>
              <a:gd name="T5" fmla="*/ 698994561 h 584"/>
              <a:gd name="T6" fmla="*/ 379372423 w 3112"/>
              <a:gd name="T7" fmla="*/ 621606192 h 584"/>
              <a:gd name="T8" fmla="*/ 571317689 w 3112"/>
              <a:gd name="T9" fmla="*/ 569181237 h 584"/>
              <a:gd name="T10" fmla="*/ 792617915 w 3112"/>
              <a:gd name="T11" fmla="*/ 511764493 h 584"/>
              <a:gd name="T12" fmla="*/ 1038759242 w 3112"/>
              <a:gd name="T13" fmla="*/ 449353726 h 584"/>
              <a:gd name="T14" fmla="*/ 1302965568 w 3112"/>
              <a:gd name="T15" fmla="*/ 381951170 h 584"/>
              <a:gd name="T16" fmla="*/ 1582977838 w 3112"/>
              <a:gd name="T17" fmla="*/ 317044508 h 584"/>
              <a:gd name="T18" fmla="*/ 1869766210 w 3112"/>
              <a:gd name="T19" fmla="*/ 252137846 h 584"/>
              <a:gd name="T20" fmla="*/ 2147483647 w 3112"/>
              <a:gd name="T21" fmla="*/ 192224091 h 584"/>
              <a:gd name="T22" fmla="*/ 2147483647 w 3112"/>
              <a:gd name="T23" fmla="*/ 134806230 h 584"/>
              <a:gd name="T24" fmla="*/ 2147483647 w 3112"/>
              <a:gd name="T25" fmla="*/ 109841699 h 584"/>
              <a:gd name="T26" fmla="*/ 2147483647 w 3112"/>
              <a:gd name="T27" fmla="*/ 84878286 h 584"/>
              <a:gd name="T28" fmla="*/ 2147483647 w 3112"/>
              <a:gd name="T29" fmla="*/ 64906662 h 584"/>
              <a:gd name="T30" fmla="*/ 2147483647 w 3112"/>
              <a:gd name="T31" fmla="*/ 44935037 h 584"/>
              <a:gd name="T32" fmla="*/ 2147483647 w 3112"/>
              <a:gd name="T33" fmla="*/ 29957436 h 584"/>
              <a:gd name="T34" fmla="*/ 2147483647 w 3112"/>
              <a:gd name="T35" fmla="*/ 17474613 h 584"/>
              <a:gd name="T36" fmla="*/ 2147483647 w 3112"/>
              <a:gd name="T37" fmla="*/ 7488800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Georgia" pitchFamily="18" charset="0"/>
              <a:cs typeface="Arial" charset="0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636203066 h 1192"/>
              <a:gd name="T2" fmla="*/ 2147483647 w 8196"/>
              <a:gd name="T3" fmla="*/ 708272557 h 1192"/>
              <a:gd name="T4" fmla="*/ 2147483647 w 8196"/>
              <a:gd name="T5" fmla="*/ 770402158 h 1192"/>
              <a:gd name="T6" fmla="*/ 2147483647 w 8196"/>
              <a:gd name="T7" fmla="*/ 827560144 h 1192"/>
              <a:gd name="T8" fmla="*/ 2147483647 w 8196"/>
              <a:gd name="T9" fmla="*/ 872293546 h 1192"/>
              <a:gd name="T10" fmla="*/ 2147483647 w 8196"/>
              <a:gd name="T11" fmla="*/ 907085945 h 1192"/>
              <a:gd name="T12" fmla="*/ 2147483647 w 8196"/>
              <a:gd name="T13" fmla="*/ 931937340 h 1192"/>
              <a:gd name="T14" fmla="*/ 2147483647 w 8196"/>
              <a:gd name="T15" fmla="*/ 946848846 h 1192"/>
              <a:gd name="T16" fmla="*/ 2147483647 w 8196"/>
              <a:gd name="T17" fmla="*/ 944363037 h 1192"/>
              <a:gd name="T18" fmla="*/ 2147483647 w 8196"/>
              <a:gd name="T19" fmla="*/ 931937340 h 1192"/>
              <a:gd name="T20" fmla="*/ 2147483647 w 8196"/>
              <a:gd name="T21" fmla="*/ 902115443 h 1192"/>
              <a:gd name="T22" fmla="*/ 2147483647 w 8196"/>
              <a:gd name="T23" fmla="*/ 857382041 h 1192"/>
              <a:gd name="T24" fmla="*/ 2147483647 w 8196"/>
              <a:gd name="T25" fmla="*/ 797738247 h 1192"/>
              <a:gd name="T26" fmla="*/ 2147483647 w 8196"/>
              <a:gd name="T27" fmla="*/ 718213560 h 1192"/>
              <a:gd name="T28" fmla="*/ 2147483647 w 8196"/>
              <a:gd name="T29" fmla="*/ 621291560 h 1192"/>
              <a:gd name="T30" fmla="*/ 2147483647 w 8196"/>
              <a:gd name="T31" fmla="*/ 504488666 h 1192"/>
              <a:gd name="T32" fmla="*/ 2147483647 w 8196"/>
              <a:gd name="T33" fmla="*/ 367804880 h 1192"/>
              <a:gd name="T34" fmla="*/ 2147483647 w 8196"/>
              <a:gd name="T35" fmla="*/ 298220083 h 1192"/>
              <a:gd name="T36" fmla="*/ 2147483647 w 8196"/>
              <a:gd name="T37" fmla="*/ 183901883 h 1192"/>
              <a:gd name="T38" fmla="*/ 2147483647 w 8196"/>
              <a:gd name="T39" fmla="*/ 101891388 h 1192"/>
              <a:gd name="T40" fmla="*/ 2147483647 w 8196"/>
              <a:gd name="T41" fmla="*/ 44733403 h 1192"/>
              <a:gd name="T42" fmla="*/ 2011879287 w 8196"/>
              <a:gd name="T43" fmla="*/ 12425697 h 1192"/>
              <a:gd name="T44" fmla="*/ 1656175490 w 8196"/>
              <a:gd name="T45" fmla="*/ 0 h 1192"/>
              <a:gd name="T46" fmla="*/ 1338986883 w 8196"/>
              <a:gd name="T47" fmla="*/ 4970502 h 1192"/>
              <a:gd name="T48" fmla="*/ 1058048554 w 8196"/>
              <a:gd name="T49" fmla="*/ 24851395 h 1192"/>
              <a:gd name="T50" fmla="*/ 811095593 w 8196"/>
              <a:gd name="T51" fmla="*/ 54673292 h 1192"/>
              <a:gd name="T52" fmla="*/ 600391847 w 8196"/>
              <a:gd name="T53" fmla="*/ 91951499 h 1192"/>
              <a:gd name="T54" fmla="*/ 423672404 w 8196"/>
              <a:gd name="T55" fmla="*/ 134199093 h 1192"/>
              <a:gd name="T56" fmla="*/ 280938329 w 8196"/>
              <a:gd name="T57" fmla="*/ 178932495 h 1192"/>
              <a:gd name="T58" fmla="*/ 167656607 w 8196"/>
              <a:gd name="T59" fmla="*/ 218694281 h 1192"/>
              <a:gd name="T60" fmla="*/ 54374886 w 8196"/>
              <a:gd name="T61" fmla="*/ 268398186 h 1192"/>
              <a:gd name="T62" fmla="*/ 0 w 8196"/>
              <a:gd name="T63" fmla="*/ 298220083 h 1192"/>
              <a:gd name="T64" fmla="*/ 2147483647 w 8196"/>
              <a:gd name="T65" fmla="*/ 1481159409 h 1192"/>
              <a:gd name="T66" fmla="*/ 2147483647 w 8196"/>
              <a:gd name="T67" fmla="*/ 1473704213 h 1192"/>
              <a:gd name="T68" fmla="*/ 2147483647 w 8196"/>
              <a:gd name="T69" fmla="*/ 633717257 h 1192"/>
              <a:gd name="T70" fmla="*/ 2147483647 w 8196"/>
              <a:gd name="T71" fmla="*/ 636203066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black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5006D-C56C-4568-B91D-ECF96B4D704E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47939-0741-4D7D-BA74-295265E7FCD9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123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587B0-C349-4562-8503-C844AA534AED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365E1-808E-41C9-8F81-07B7E227E09E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203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CC913-37BC-4CF1-9737-113EAFE4F316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9B2FF-9678-4B3D-A801-DBCB63419045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0861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359AB-8E13-4F32-AF34-BBEF651F45BD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556B0-950E-44C3-8C4F-87E24E732FB7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1932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3" name="Group 1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45362813 h 640"/>
                <a:gd name="T6" fmla="*/ 2147483647 w 2706"/>
                <a:gd name="T7" fmla="*/ 95765938 h 640"/>
                <a:gd name="T8" fmla="*/ 2147483647 w 2706"/>
                <a:gd name="T9" fmla="*/ 151209375 h 640"/>
                <a:gd name="T10" fmla="*/ 2147483647 w 2706"/>
                <a:gd name="T11" fmla="*/ 206652813 h 640"/>
                <a:gd name="T12" fmla="*/ 2147483647 w 2706"/>
                <a:gd name="T13" fmla="*/ 272176875 h 640"/>
                <a:gd name="T14" fmla="*/ 2147483647 w 2706"/>
                <a:gd name="T15" fmla="*/ 337700938 h 640"/>
                <a:gd name="T16" fmla="*/ 2147483647 w 2706"/>
                <a:gd name="T17" fmla="*/ 413305625 h 640"/>
                <a:gd name="T18" fmla="*/ 2147483647 w 2706"/>
                <a:gd name="T19" fmla="*/ 488910313 h 640"/>
                <a:gd name="T20" fmla="*/ 2147483647 w 2706"/>
                <a:gd name="T21" fmla="*/ 488910313 h 640"/>
                <a:gd name="T22" fmla="*/ 2147483647 w 2706"/>
                <a:gd name="T23" fmla="*/ 635079375 h 640"/>
                <a:gd name="T24" fmla="*/ 2147483647 w 2706"/>
                <a:gd name="T25" fmla="*/ 766127500 h 640"/>
                <a:gd name="T26" fmla="*/ 2147483647 w 2706"/>
                <a:gd name="T27" fmla="*/ 887095000 h 640"/>
                <a:gd name="T28" fmla="*/ 1995963750 w 2706"/>
                <a:gd name="T29" fmla="*/ 1003022188 h 640"/>
                <a:gd name="T30" fmla="*/ 1471771250 w 2706"/>
                <a:gd name="T31" fmla="*/ 1103828438 h 640"/>
                <a:gd name="T32" fmla="*/ 962699688 w 2706"/>
                <a:gd name="T33" fmla="*/ 1194554063 h 640"/>
                <a:gd name="T34" fmla="*/ 473789375 w 2706"/>
                <a:gd name="T35" fmla="*/ 1280239375 h 640"/>
                <a:gd name="T36" fmla="*/ 0 w 2706"/>
                <a:gd name="T37" fmla="*/ 1355844063 h 640"/>
                <a:gd name="T38" fmla="*/ 0 w 2706"/>
                <a:gd name="T39" fmla="*/ 1355844063 h 640"/>
                <a:gd name="T40" fmla="*/ 327620313 w 2706"/>
                <a:gd name="T41" fmla="*/ 1401206875 h 640"/>
                <a:gd name="T42" fmla="*/ 640119688 w 2706"/>
                <a:gd name="T43" fmla="*/ 1441529375 h 640"/>
                <a:gd name="T44" fmla="*/ 942538438 w 2706"/>
                <a:gd name="T45" fmla="*/ 1476811563 h 640"/>
                <a:gd name="T46" fmla="*/ 1239916875 w 2706"/>
                <a:gd name="T47" fmla="*/ 1507053438 h 640"/>
                <a:gd name="T48" fmla="*/ 1527214688 w 2706"/>
                <a:gd name="T49" fmla="*/ 1537295313 h 640"/>
                <a:gd name="T50" fmla="*/ 1804431875 w 2706"/>
                <a:gd name="T51" fmla="*/ 1557456563 h 640"/>
                <a:gd name="T52" fmla="*/ 2071568438 w 2706"/>
                <a:gd name="T53" fmla="*/ 1577617813 h 640"/>
                <a:gd name="T54" fmla="*/ 2147483647 w 2706"/>
                <a:gd name="T55" fmla="*/ 1592738750 h 640"/>
                <a:gd name="T56" fmla="*/ 2147483647 w 2706"/>
                <a:gd name="T57" fmla="*/ 1602819375 h 640"/>
                <a:gd name="T58" fmla="*/ 2147483647 w 2706"/>
                <a:gd name="T59" fmla="*/ 1607859688 h 640"/>
                <a:gd name="T60" fmla="*/ 2147483647 w 2706"/>
                <a:gd name="T61" fmla="*/ 1612900000 h 640"/>
                <a:gd name="T62" fmla="*/ 2147483647 w 2706"/>
                <a:gd name="T63" fmla="*/ 1612900000 h 640"/>
                <a:gd name="T64" fmla="*/ 2147483647 w 2706"/>
                <a:gd name="T65" fmla="*/ 1607859688 h 640"/>
                <a:gd name="T66" fmla="*/ 2147483647 w 2706"/>
                <a:gd name="T67" fmla="*/ 1602819375 h 640"/>
                <a:gd name="T68" fmla="*/ 2147483647 w 2706"/>
                <a:gd name="T69" fmla="*/ 1592738750 h 640"/>
                <a:gd name="T70" fmla="*/ 2147483647 w 2706"/>
                <a:gd name="T71" fmla="*/ 1577617813 h 640"/>
                <a:gd name="T72" fmla="*/ 2147483647 w 2706"/>
                <a:gd name="T73" fmla="*/ 1562496875 h 640"/>
                <a:gd name="T74" fmla="*/ 2147483647 w 2706"/>
                <a:gd name="T75" fmla="*/ 1542335625 h 640"/>
                <a:gd name="T76" fmla="*/ 2147483647 w 2706"/>
                <a:gd name="T77" fmla="*/ 1517134063 h 640"/>
                <a:gd name="T78" fmla="*/ 2147483647 w 2706"/>
                <a:gd name="T79" fmla="*/ 1491932500 h 640"/>
                <a:gd name="T80" fmla="*/ 2147483647 w 2706"/>
                <a:gd name="T81" fmla="*/ 1461690625 h 640"/>
                <a:gd name="T82" fmla="*/ 2147483647 w 2706"/>
                <a:gd name="T83" fmla="*/ 1431448750 h 640"/>
                <a:gd name="T84" fmla="*/ 2147483647 w 2706"/>
                <a:gd name="T85" fmla="*/ 1396166563 h 640"/>
                <a:gd name="T86" fmla="*/ 2147483647 w 2706"/>
                <a:gd name="T87" fmla="*/ 1360884375 h 640"/>
                <a:gd name="T88" fmla="*/ 2147483647 w 2706"/>
                <a:gd name="T89" fmla="*/ 1320561875 h 640"/>
                <a:gd name="T90" fmla="*/ 2147483647 w 2706"/>
                <a:gd name="T91" fmla="*/ 1280239375 h 640"/>
                <a:gd name="T92" fmla="*/ 2147483647 w 2706"/>
                <a:gd name="T93" fmla="*/ 1234876563 h 640"/>
                <a:gd name="T94" fmla="*/ 2147483647 w 2706"/>
                <a:gd name="T95" fmla="*/ 1189513750 h 640"/>
                <a:gd name="T96" fmla="*/ 2147483647 w 2706"/>
                <a:gd name="T97" fmla="*/ 1088707500 h 640"/>
                <a:gd name="T98" fmla="*/ 2147483647 w 2706"/>
                <a:gd name="T99" fmla="*/ 982860938 h 640"/>
                <a:gd name="T100" fmla="*/ 2147483647 w 2706"/>
                <a:gd name="T101" fmla="*/ 982860938 h 640"/>
                <a:gd name="T102" fmla="*/ 2147483647 w 2706"/>
                <a:gd name="T103" fmla="*/ 977820625 h 640"/>
                <a:gd name="T104" fmla="*/ 2147483647 w 2706"/>
                <a:gd name="T105" fmla="*/ 977820625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1799391563 h 762"/>
                <a:gd name="T2" fmla="*/ 2147483647 w 5216"/>
                <a:gd name="T3" fmla="*/ 1728827188 h 762"/>
                <a:gd name="T4" fmla="*/ 2147483647 w 5216"/>
                <a:gd name="T5" fmla="*/ 1537295313 h 762"/>
                <a:gd name="T6" fmla="*/ 2147483647 w 5216"/>
                <a:gd name="T7" fmla="*/ 1280239375 h 762"/>
                <a:gd name="T8" fmla="*/ 2147483647 w 5216"/>
                <a:gd name="T9" fmla="*/ 942538438 h 762"/>
                <a:gd name="T10" fmla="*/ 2147483647 w 5216"/>
                <a:gd name="T11" fmla="*/ 745966250 h 762"/>
                <a:gd name="T12" fmla="*/ 2147483647 w 5216"/>
                <a:gd name="T13" fmla="*/ 594756875 h 762"/>
                <a:gd name="T14" fmla="*/ 2147483647 w 5216"/>
                <a:gd name="T15" fmla="*/ 463708750 h 762"/>
                <a:gd name="T16" fmla="*/ 2147483647 w 5216"/>
                <a:gd name="T17" fmla="*/ 352821875 h 762"/>
                <a:gd name="T18" fmla="*/ 2147483647 w 5216"/>
                <a:gd name="T19" fmla="*/ 257055938 h 762"/>
                <a:gd name="T20" fmla="*/ 2147483647 w 5216"/>
                <a:gd name="T21" fmla="*/ 181451250 h 762"/>
                <a:gd name="T22" fmla="*/ 2147483647 w 5216"/>
                <a:gd name="T23" fmla="*/ 70564375 h 762"/>
                <a:gd name="T24" fmla="*/ 2147483647 w 5216"/>
                <a:gd name="T25" fmla="*/ 10080625 h 762"/>
                <a:gd name="T26" fmla="*/ 1622980821 w 5216"/>
                <a:gd name="T27" fmla="*/ 0 h 762"/>
                <a:gd name="T28" fmla="*/ 902216046 w 5216"/>
                <a:gd name="T29" fmla="*/ 25201563 h 762"/>
                <a:gd name="T30" fmla="*/ 277217221 w 5216"/>
                <a:gd name="T31" fmla="*/ 80645000 h 762"/>
                <a:gd name="T32" fmla="*/ 0 w 5216"/>
                <a:gd name="T33" fmla="*/ 120967500 h 762"/>
                <a:gd name="T34" fmla="*/ 791329158 w 5216"/>
                <a:gd name="T35" fmla="*/ 216733438 h 762"/>
                <a:gd name="T36" fmla="*/ 1643142073 w 5216"/>
                <a:gd name="T37" fmla="*/ 352821875 h 762"/>
                <a:gd name="T38" fmla="*/ 2147483647 w 5216"/>
                <a:gd name="T39" fmla="*/ 529232813 h 762"/>
                <a:gd name="T40" fmla="*/ 2147483647 w 5216"/>
                <a:gd name="T41" fmla="*/ 745966250 h 762"/>
                <a:gd name="T42" fmla="*/ 2147483647 w 5216"/>
                <a:gd name="T43" fmla="*/ 952619063 h 762"/>
                <a:gd name="T44" fmla="*/ 2147483647 w 5216"/>
                <a:gd name="T45" fmla="*/ 1300400625 h 762"/>
                <a:gd name="T46" fmla="*/ 2147483647 w 5216"/>
                <a:gd name="T47" fmla="*/ 1441529375 h 762"/>
                <a:gd name="T48" fmla="*/ 2147483647 w 5216"/>
                <a:gd name="T49" fmla="*/ 1562496875 h 762"/>
                <a:gd name="T50" fmla="*/ 2147483647 w 5216"/>
                <a:gd name="T51" fmla="*/ 1668343438 h 762"/>
                <a:gd name="T52" fmla="*/ 2147483647 w 5216"/>
                <a:gd name="T53" fmla="*/ 1748988438 h 762"/>
                <a:gd name="T54" fmla="*/ 2147483647 w 5216"/>
                <a:gd name="T55" fmla="*/ 1819552813 h 762"/>
                <a:gd name="T56" fmla="*/ 2147483647 w 5216"/>
                <a:gd name="T57" fmla="*/ 1864915625 h 762"/>
                <a:gd name="T58" fmla="*/ 2147483647 w 5216"/>
                <a:gd name="T59" fmla="*/ 1900197813 h 762"/>
                <a:gd name="T60" fmla="*/ 2147483647 w 5216"/>
                <a:gd name="T61" fmla="*/ 1920359063 h 762"/>
                <a:gd name="T62" fmla="*/ 2147483647 w 5216"/>
                <a:gd name="T63" fmla="*/ 1920359063 h 762"/>
                <a:gd name="T64" fmla="*/ 2147483647 w 5216"/>
                <a:gd name="T65" fmla="*/ 1910278438 h 762"/>
                <a:gd name="T66" fmla="*/ 2147483647 w 5216"/>
                <a:gd name="T67" fmla="*/ 1885076875 h 762"/>
                <a:gd name="T68" fmla="*/ 2147483647 w 5216"/>
                <a:gd name="T69" fmla="*/ 1844754375 h 762"/>
                <a:gd name="T70" fmla="*/ 2147483647 w 5216"/>
                <a:gd name="T71" fmla="*/ 1799391563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76410938 h 694"/>
                <a:gd name="T2" fmla="*/ 0 w 5144"/>
                <a:gd name="T3" fmla="*/ 176410938 h 694"/>
                <a:gd name="T4" fmla="*/ 45362813 w 5144"/>
                <a:gd name="T5" fmla="*/ 166330313 h 694"/>
                <a:gd name="T6" fmla="*/ 181451250 w 5144"/>
                <a:gd name="T7" fmla="*/ 141128750 h 694"/>
                <a:gd name="T8" fmla="*/ 413305625 w 5144"/>
                <a:gd name="T9" fmla="*/ 105846563 h 694"/>
                <a:gd name="T10" fmla="*/ 564515000 w 5144"/>
                <a:gd name="T11" fmla="*/ 85685313 h 694"/>
                <a:gd name="T12" fmla="*/ 740925938 w 5144"/>
                <a:gd name="T13" fmla="*/ 65524063 h 694"/>
                <a:gd name="T14" fmla="*/ 937498125 w 5144"/>
                <a:gd name="T15" fmla="*/ 50403125 h 694"/>
                <a:gd name="T16" fmla="*/ 1164312188 w 5144"/>
                <a:gd name="T17" fmla="*/ 35282188 h 694"/>
                <a:gd name="T18" fmla="*/ 1411287500 w 5144"/>
                <a:gd name="T19" fmla="*/ 20161250 h 694"/>
                <a:gd name="T20" fmla="*/ 1688504688 w 5144"/>
                <a:gd name="T21" fmla="*/ 10080625 h 694"/>
                <a:gd name="T22" fmla="*/ 1990923438 w 5144"/>
                <a:gd name="T23" fmla="*/ 5040313 h 694"/>
                <a:gd name="T24" fmla="*/ 2147483647 w 5144"/>
                <a:gd name="T25" fmla="*/ 0 h 694"/>
                <a:gd name="T26" fmla="*/ 2147483647 w 5144"/>
                <a:gd name="T27" fmla="*/ 5040313 h 694"/>
                <a:gd name="T28" fmla="*/ 2147483647 w 5144"/>
                <a:gd name="T29" fmla="*/ 15120938 h 694"/>
                <a:gd name="T30" fmla="*/ 2147483647 w 5144"/>
                <a:gd name="T31" fmla="*/ 35282188 h 694"/>
                <a:gd name="T32" fmla="*/ 2147483647 w 5144"/>
                <a:gd name="T33" fmla="*/ 60483750 h 694"/>
                <a:gd name="T34" fmla="*/ 2147483647 w 5144"/>
                <a:gd name="T35" fmla="*/ 100806250 h 694"/>
                <a:gd name="T36" fmla="*/ 2147483647 w 5144"/>
                <a:gd name="T37" fmla="*/ 146169063 h 694"/>
                <a:gd name="T38" fmla="*/ 2147483647 w 5144"/>
                <a:gd name="T39" fmla="*/ 201612500 h 694"/>
                <a:gd name="T40" fmla="*/ 2147483647 w 5144"/>
                <a:gd name="T41" fmla="*/ 267136563 h 694"/>
                <a:gd name="T42" fmla="*/ 2147483647 w 5144"/>
                <a:gd name="T43" fmla="*/ 347781563 h 694"/>
                <a:gd name="T44" fmla="*/ 2147483647 w 5144"/>
                <a:gd name="T45" fmla="*/ 438507188 h 694"/>
                <a:gd name="T46" fmla="*/ 2147483647 w 5144"/>
                <a:gd name="T47" fmla="*/ 544353750 h 694"/>
                <a:gd name="T48" fmla="*/ 2147483647 w 5144"/>
                <a:gd name="T49" fmla="*/ 670361563 h 694"/>
                <a:gd name="T50" fmla="*/ 2147483647 w 5144"/>
                <a:gd name="T51" fmla="*/ 806450000 h 694"/>
                <a:gd name="T52" fmla="*/ 2147483647 w 5144"/>
                <a:gd name="T53" fmla="*/ 957659375 h 694"/>
                <a:gd name="T54" fmla="*/ 2147483647 w 5144"/>
                <a:gd name="T55" fmla="*/ 1129030000 h 694"/>
                <a:gd name="T56" fmla="*/ 2147483647 w 5144"/>
                <a:gd name="T57" fmla="*/ 1315521563 h 694"/>
                <a:gd name="T58" fmla="*/ 2147483647 w 5144"/>
                <a:gd name="T59" fmla="*/ 1522174375 h 694"/>
                <a:gd name="T60" fmla="*/ 2147483647 w 5144"/>
                <a:gd name="T61" fmla="*/ 1748988438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1471771250 h 584"/>
                <a:gd name="T2" fmla="*/ 0 w 3112"/>
                <a:gd name="T3" fmla="*/ 1471771250 h 584"/>
                <a:gd name="T4" fmla="*/ 226814063 w 3112"/>
                <a:gd name="T5" fmla="*/ 1411287500 h 584"/>
                <a:gd name="T6" fmla="*/ 846772500 w 3112"/>
                <a:gd name="T7" fmla="*/ 1255037813 h 584"/>
                <a:gd name="T8" fmla="*/ 1275199063 w 3112"/>
                <a:gd name="T9" fmla="*/ 1149191250 h 584"/>
                <a:gd name="T10" fmla="*/ 1769149688 w 3112"/>
                <a:gd name="T11" fmla="*/ 1033264063 h 584"/>
                <a:gd name="T12" fmla="*/ 2147483647 w 3112"/>
                <a:gd name="T13" fmla="*/ 907256250 h 584"/>
                <a:gd name="T14" fmla="*/ 2147483647 w 3112"/>
                <a:gd name="T15" fmla="*/ 771167813 h 584"/>
                <a:gd name="T16" fmla="*/ 2147483647 w 3112"/>
                <a:gd name="T17" fmla="*/ 640119688 h 584"/>
                <a:gd name="T18" fmla="*/ 2147483647 w 3112"/>
                <a:gd name="T19" fmla="*/ 509071563 h 584"/>
                <a:gd name="T20" fmla="*/ 2147483647 w 3112"/>
                <a:gd name="T21" fmla="*/ 388104063 h 584"/>
                <a:gd name="T22" fmla="*/ 2147483647 w 3112"/>
                <a:gd name="T23" fmla="*/ 272176875 h 584"/>
                <a:gd name="T24" fmla="*/ 2147483647 w 3112"/>
                <a:gd name="T25" fmla="*/ 221773750 h 584"/>
                <a:gd name="T26" fmla="*/ 2147483647 w 3112"/>
                <a:gd name="T27" fmla="*/ 171370625 h 584"/>
                <a:gd name="T28" fmla="*/ 2147483647 w 3112"/>
                <a:gd name="T29" fmla="*/ 131048125 h 584"/>
                <a:gd name="T30" fmla="*/ 2147483647 w 3112"/>
                <a:gd name="T31" fmla="*/ 90725625 h 584"/>
                <a:gd name="T32" fmla="*/ 2147483647 w 3112"/>
                <a:gd name="T33" fmla="*/ 60483750 h 584"/>
                <a:gd name="T34" fmla="*/ 2147483647 w 3112"/>
                <a:gd name="T35" fmla="*/ 35282188 h 584"/>
                <a:gd name="T36" fmla="*/ 2147483647 w 3112"/>
                <a:gd name="T37" fmla="*/ 15120938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 useBgFill="1">
          <p:nvSpPr>
            <p:cNvPr id="8" name="Freeform 25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1290320000 h 1192"/>
                <a:gd name="T2" fmla="*/ 2147483647 w 8196"/>
                <a:gd name="T3" fmla="*/ 1436489063 h 1192"/>
                <a:gd name="T4" fmla="*/ 2147483647 w 8196"/>
                <a:gd name="T5" fmla="*/ 1562496875 h 1192"/>
                <a:gd name="T6" fmla="*/ 2147483647 w 8196"/>
                <a:gd name="T7" fmla="*/ 1678424063 h 1192"/>
                <a:gd name="T8" fmla="*/ 2147483647 w 8196"/>
                <a:gd name="T9" fmla="*/ 1769149688 h 1192"/>
                <a:gd name="T10" fmla="*/ 2147483647 w 8196"/>
                <a:gd name="T11" fmla="*/ 1839714063 h 1192"/>
                <a:gd name="T12" fmla="*/ 2147483647 w 8196"/>
                <a:gd name="T13" fmla="*/ 1890117188 h 1192"/>
                <a:gd name="T14" fmla="*/ 2147483647 w 8196"/>
                <a:gd name="T15" fmla="*/ 1920359063 h 1192"/>
                <a:gd name="T16" fmla="*/ 2147483647 w 8196"/>
                <a:gd name="T17" fmla="*/ 1915318750 h 1192"/>
                <a:gd name="T18" fmla="*/ 2147483647 w 8196"/>
                <a:gd name="T19" fmla="*/ 1890117188 h 1192"/>
                <a:gd name="T20" fmla="*/ 2147483647 w 8196"/>
                <a:gd name="T21" fmla="*/ 1829633438 h 1192"/>
                <a:gd name="T22" fmla="*/ 2147483647 w 8196"/>
                <a:gd name="T23" fmla="*/ 1738907813 h 1192"/>
                <a:gd name="T24" fmla="*/ 2147483647 w 8196"/>
                <a:gd name="T25" fmla="*/ 1617940313 h 1192"/>
                <a:gd name="T26" fmla="*/ 2147483647 w 8196"/>
                <a:gd name="T27" fmla="*/ 1456650313 h 1192"/>
                <a:gd name="T28" fmla="*/ 2147483647 w 8196"/>
                <a:gd name="T29" fmla="*/ 1260078125 h 1192"/>
                <a:gd name="T30" fmla="*/ 2147483647 w 8196"/>
                <a:gd name="T31" fmla="*/ 1023183438 h 1192"/>
                <a:gd name="T32" fmla="*/ 2147483647 w 8196"/>
                <a:gd name="T33" fmla="*/ 745966250 h 1192"/>
                <a:gd name="T34" fmla="*/ 2147483647 w 8196"/>
                <a:gd name="T35" fmla="*/ 604837500 h 1192"/>
                <a:gd name="T36" fmla="*/ 2147483647 w 8196"/>
                <a:gd name="T37" fmla="*/ 372983125 h 1192"/>
                <a:gd name="T38" fmla="*/ 2147483647 w 8196"/>
                <a:gd name="T39" fmla="*/ 206652813 h 1192"/>
                <a:gd name="T40" fmla="*/ 2147483647 w 8196"/>
                <a:gd name="T41" fmla="*/ 90725625 h 1192"/>
                <a:gd name="T42" fmla="*/ 2147483647 w 8196"/>
                <a:gd name="T43" fmla="*/ 25201563 h 1192"/>
                <a:gd name="T44" fmla="*/ 2147483647 w 8196"/>
                <a:gd name="T45" fmla="*/ 0 h 1192"/>
                <a:gd name="T46" fmla="*/ 2147483647 w 8196"/>
                <a:gd name="T47" fmla="*/ 10080625 h 1192"/>
                <a:gd name="T48" fmla="*/ 2147483647 w 8196"/>
                <a:gd name="T49" fmla="*/ 50403125 h 1192"/>
                <a:gd name="T50" fmla="*/ 1809063908 w 8196"/>
                <a:gd name="T51" fmla="*/ 110886875 h 1192"/>
                <a:gd name="T52" fmla="*/ 1339111161 w 8196"/>
                <a:gd name="T53" fmla="*/ 186491563 h 1192"/>
                <a:gd name="T54" fmla="*/ 944958629 w 8196"/>
                <a:gd name="T55" fmla="*/ 272176875 h 1192"/>
                <a:gd name="T56" fmla="*/ 626603132 w 8196"/>
                <a:gd name="T57" fmla="*/ 362902500 h 1192"/>
                <a:gd name="T58" fmla="*/ 373939989 w 8196"/>
                <a:gd name="T59" fmla="*/ 443547500 h 1192"/>
                <a:gd name="T60" fmla="*/ 121278436 w 8196"/>
                <a:gd name="T61" fmla="*/ 544353750 h 1192"/>
                <a:gd name="T62" fmla="*/ 0 w 8196"/>
                <a:gd name="T63" fmla="*/ 604837500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1285279688 h 1192"/>
                <a:gd name="T70" fmla="*/ 2147483647 w 8196"/>
                <a:gd name="T71" fmla="*/ 12903200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A2CA2-FE1C-4678-BAEC-048BADEC367E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BF388-1011-472F-B141-FBF784FE69E1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5964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45362813 h 640"/>
                <a:gd name="T6" fmla="*/ 2147483647 w 2706"/>
                <a:gd name="T7" fmla="*/ 95765938 h 640"/>
                <a:gd name="T8" fmla="*/ 2147483647 w 2706"/>
                <a:gd name="T9" fmla="*/ 151209375 h 640"/>
                <a:gd name="T10" fmla="*/ 2147483647 w 2706"/>
                <a:gd name="T11" fmla="*/ 206652813 h 640"/>
                <a:gd name="T12" fmla="*/ 2147483647 w 2706"/>
                <a:gd name="T13" fmla="*/ 272176875 h 640"/>
                <a:gd name="T14" fmla="*/ 2147483647 w 2706"/>
                <a:gd name="T15" fmla="*/ 337700938 h 640"/>
                <a:gd name="T16" fmla="*/ 2147483647 w 2706"/>
                <a:gd name="T17" fmla="*/ 413305625 h 640"/>
                <a:gd name="T18" fmla="*/ 2147483647 w 2706"/>
                <a:gd name="T19" fmla="*/ 488910313 h 640"/>
                <a:gd name="T20" fmla="*/ 2147483647 w 2706"/>
                <a:gd name="T21" fmla="*/ 488910313 h 640"/>
                <a:gd name="T22" fmla="*/ 2147483647 w 2706"/>
                <a:gd name="T23" fmla="*/ 635079375 h 640"/>
                <a:gd name="T24" fmla="*/ 2147483647 w 2706"/>
                <a:gd name="T25" fmla="*/ 766127500 h 640"/>
                <a:gd name="T26" fmla="*/ 2147483647 w 2706"/>
                <a:gd name="T27" fmla="*/ 887095000 h 640"/>
                <a:gd name="T28" fmla="*/ 1995963750 w 2706"/>
                <a:gd name="T29" fmla="*/ 1003022188 h 640"/>
                <a:gd name="T30" fmla="*/ 1471771250 w 2706"/>
                <a:gd name="T31" fmla="*/ 1103828438 h 640"/>
                <a:gd name="T32" fmla="*/ 962699688 w 2706"/>
                <a:gd name="T33" fmla="*/ 1194554063 h 640"/>
                <a:gd name="T34" fmla="*/ 473789375 w 2706"/>
                <a:gd name="T35" fmla="*/ 1280239375 h 640"/>
                <a:gd name="T36" fmla="*/ 0 w 2706"/>
                <a:gd name="T37" fmla="*/ 1355844063 h 640"/>
                <a:gd name="T38" fmla="*/ 0 w 2706"/>
                <a:gd name="T39" fmla="*/ 1355844063 h 640"/>
                <a:gd name="T40" fmla="*/ 327620313 w 2706"/>
                <a:gd name="T41" fmla="*/ 1401206875 h 640"/>
                <a:gd name="T42" fmla="*/ 640119688 w 2706"/>
                <a:gd name="T43" fmla="*/ 1441529375 h 640"/>
                <a:gd name="T44" fmla="*/ 942538438 w 2706"/>
                <a:gd name="T45" fmla="*/ 1476811563 h 640"/>
                <a:gd name="T46" fmla="*/ 1239916875 w 2706"/>
                <a:gd name="T47" fmla="*/ 1507053438 h 640"/>
                <a:gd name="T48" fmla="*/ 1527214688 w 2706"/>
                <a:gd name="T49" fmla="*/ 1537295313 h 640"/>
                <a:gd name="T50" fmla="*/ 1804431875 w 2706"/>
                <a:gd name="T51" fmla="*/ 1557456563 h 640"/>
                <a:gd name="T52" fmla="*/ 2071568438 w 2706"/>
                <a:gd name="T53" fmla="*/ 1577617813 h 640"/>
                <a:gd name="T54" fmla="*/ 2147483647 w 2706"/>
                <a:gd name="T55" fmla="*/ 1592738750 h 640"/>
                <a:gd name="T56" fmla="*/ 2147483647 w 2706"/>
                <a:gd name="T57" fmla="*/ 1602819375 h 640"/>
                <a:gd name="T58" fmla="*/ 2147483647 w 2706"/>
                <a:gd name="T59" fmla="*/ 1607859688 h 640"/>
                <a:gd name="T60" fmla="*/ 2147483647 w 2706"/>
                <a:gd name="T61" fmla="*/ 1612900000 h 640"/>
                <a:gd name="T62" fmla="*/ 2147483647 w 2706"/>
                <a:gd name="T63" fmla="*/ 1612900000 h 640"/>
                <a:gd name="T64" fmla="*/ 2147483647 w 2706"/>
                <a:gd name="T65" fmla="*/ 1607859688 h 640"/>
                <a:gd name="T66" fmla="*/ 2147483647 w 2706"/>
                <a:gd name="T67" fmla="*/ 1602819375 h 640"/>
                <a:gd name="T68" fmla="*/ 2147483647 w 2706"/>
                <a:gd name="T69" fmla="*/ 1592738750 h 640"/>
                <a:gd name="T70" fmla="*/ 2147483647 w 2706"/>
                <a:gd name="T71" fmla="*/ 1577617813 h 640"/>
                <a:gd name="T72" fmla="*/ 2147483647 w 2706"/>
                <a:gd name="T73" fmla="*/ 1562496875 h 640"/>
                <a:gd name="T74" fmla="*/ 2147483647 w 2706"/>
                <a:gd name="T75" fmla="*/ 1542335625 h 640"/>
                <a:gd name="T76" fmla="*/ 2147483647 w 2706"/>
                <a:gd name="T77" fmla="*/ 1517134063 h 640"/>
                <a:gd name="T78" fmla="*/ 2147483647 w 2706"/>
                <a:gd name="T79" fmla="*/ 1491932500 h 640"/>
                <a:gd name="T80" fmla="*/ 2147483647 w 2706"/>
                <a:gd name="T81" fmla="*/ 1461690625 h 640"/>
                <a:gd name="T82" fmla="*/ 2147483647 w 2706"/>
                <a:gd name="T83" fmla="*/ 1431448750 h 640"/>
                <a:gd name="T84" fmla="*/ 2147483647 w 2706"/>
                <a:gd name="T85" fmla="*/ 1396166563 h 640"/>
                <a:gd name="T86" fmla="*/ 2147483647 w 2706"/>
                <a:gd name="T87" fmla="*/ 1360884375 h 640"/>
                <a:gd name="T88" fmla="*/ 2147483647 w 2706"/>
                <a:gd name="T89" fmla="*/ 1320561875 h 640"/>
                <a:gd name="T90" fmla="*/ 2147483647 w 2706"/>
                <a:gd name="T91" fmla="*/ 1280239375 h 640"/>
                <a:gd name="T92" fmla="*/ 2147483647 w 2706"/>
                <a:gd name="T93" fmla="*/ 1234876563 h 640"/>
                <a:gd name="T94" fmla="*/ 2147483647 w 2706"/>
                <a:gd name="T95" fmla="*/ 1189513750 h 640"/>
                <a:gd name="T96" fmla="*/ 2147483647 w 2706"/>
                <a:gd name="T97" fmla="*/ 1088707500 h 640"/>
                <a:gd name="T98" fmla="*/ 2147483647 w 2706"/>
                <a:gd name="T99" fmla="*/ 982860938 h 640"/>
                <a:gd name="T100" fmla="*/ 2147483647 w 2706"/>
                <a:gd name="T101" fmla="*/ 982860938 h 640"/>
                <a:gd name="T102" fmla="*/ 2147483647 w 2706"/>
                <a:gd name="T103" fmla="*/ 977820625 h 640"/>
                <a:gd name="T104" fmla="*/ 2147483647 w 2706"/>
                <a:gd name="T105" fmla="*/ 977820625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1799391563 h 762"/>
                <a:gd name="T2" fmla="*/ 2147483647 w 5216"/>
                <a:gd name="T3" fmla="*/ 1728827188 h 762"/>
                <a:gd name="T4" fmla="*/ 2147483647 w 5216"/>
                <a:gd name="T5" fmla="*/ 1537295313 h 762"/>
                <a:gd name="T6" fmla="*/ 2147483647 w 5216"/>
                <a:gd name="T7" fmla="*/ 1280239375 h 762"/>
                <a:gd name="T8" fmla="*/ 2147483647 w 5216"/>
                <a:gd name="T9" fmla="*/ 942538438 h 762"/>
                <a:gd name="T10" fmla="*/ 2147483647 w 5216"/>
                <a:gd name="T11" fmla="*/ 745966250 h 762"/>
                <a:gd name="T12" fmla="*/ 2147483647 w 5216"/>
                <a:gd name="T13" fmla="*/ 594756875 h 762"/>
                <a:gd name="T14" fmla="*/ 2147483647 w 5216"/>
                <a:gd name="T15" fmla="*/ 463708750 h 762"/>
                <a:gd name="T16" fmla="*/ 2147483647 w 5216"/>
                <a:gd name="T17" fmla="*/ 352821875 h 762"/>
                <a:gd name="T18" fmla="*/ 2147483647 w 5216"/>
                <a:gd name="T19" fmla="*/ 257055938 h 762"/>
                <a:gd name="T20" fmla="*/ 2147483647 w 5216"/>
                <a:gd name="T21" fmla="*/ 181451250 h 762"/>
                <a:gd name="T22" fmla="*/ 2147483647 w 5216"/>
                <a:gd name="T23" fmla="*/ 70564375 h 762"/>
                <a:gd name="T24" fmla="*/ 2147483647 w 5216"/>
                <a:gd name="T25" fmla="*/ 10080625 h 762"/>
                <a:gd name="T26" fmla="*/ 1622980821 w 5216"/>
                <a:gd name="T27" fmla="*/ 0 h 762"/>
                <a:gd name="T28" fmla="*/ 902216046 w 5216"/>
                <a:gd name="T29" fmla="*/ 25201563 h 762"/>
                <a:gd name="T30" fmla="*/ 277217221 w 5216"/>
                <a:gd name="T31" fmla="*/ 80645000 h 762"/>
                <a:gd name="T32" fmla="*/ 0 w 5216"/>
                <a:gd name="T33" fmla="*/ 120967500 h 762"/>
                <a:gd name="T34" fmla="*/ 791329158 w 5216"/>
                <a:gd name="T35" fmla="*/ 216733438 h 762"/>
                <a:gd name="T36" fmla="*/ 1643142073 w 5216"/>
                <a:gd name="T37" fmla="*/ 352821875 h 762"/>
                <a:gd name="T38" fmla="*/ 2147483647 w 5216"/>
                <a:gd name="T39" fmla="*/ 529232813 h 762"/>
                <a:gd name="T40" fmla="*/ 2147483647 w 5216"/>
                <a:gd name="T41" fmla="*/ 745966250 h 762"/>
                <a:gd name="T42" fmla="*/ 2147483647 w 5216"/>
                <a:gd name="T43" fmla="*/ 952619063 h 762"/>
                <a:gd name="T44" fmla="*/ 2147483647 w 5216"/>
                <a:gd name="T45" fmla="*/ 1300400625 h 762"/>
                <a:gd name="T46" fmla="*/ 2147483647 w 5216"/>
                <a:gd name="T47" fmla="*/ 1441529375 h 762"/>
                <a:gd name="T48" fmla="*/ 2147483647 w 5216"/>
                <a:gd name="T49" fmla="*/ 1562496875 h 762"/>
                <a:gd name="T50" fmla="*/ 2147483647 w 5216"/>
                <a:gd name="T51" fmla="*/ 1668343438 h 762"/>
                <a:gd name="T52" fmla="*/ 2147483647 w 5216"/>
                <a:gd name="T53" fmla="*/ 1748988438 h 762"/>
                <a:gd name="T54" fmla="*/ 2147483647 w 5216"/>
                <a:gd name="T55" fmla="*/ 1819552813 h 762"/>
                <a:gd name="T56" fmla="*/ 2147483647 w 5216"/>
                <a:gd name="T57" fmla="*/ 1864915625 h 762"/>
                <a:gd name="T58" fmla="*/ 2147483647 w 5216"/>
                <a:gd name="T59" fmla="*/ 1900197813 h 762"/>
                <a:gd name="T60" fmla="*/ 2147483647 w 5216"/>
                <a:gd name="T61" fmla="*/ 1920359063 h 762"/>
                <a:gd name="T62" fmla="*/ 2147483647 w 5216"/>
                <a:gd name="T63" fmla="*/ 1920359063 h 762"/>
                <a:gd name="T64" fmla="*/ 2147483647 w 5216"/>
                <a:gd name="T65" fmla="*/ 1910278438 h 762"/>
                <a:gd name="T66" fmla="*/ 2147483647 w 5216"/>
                <a:gd name="T67" fmla="*/ 1885076875 h 762"/>
                <a:gd name="T68" fmla="*/ 2147483647 w 5216"/>
                <a:gd name="T69" fmla="*/ 1844754375 h 762"/>
                <a:gd name="T70" fmla="*/ 2147483647 w 5216"/>
                <a:gd name="T71" fmla="*/ 1799391563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76410938 h 694"/>
                <a:gd name="T2" fmla="*/ 0 w 5144"/>
                <a:gd name="T3" fmla="*/ 176410938 h 694"/>
                <a:gd name="T4" fmla="*/ 45362813 w 5144"/>
                <a:gd name="T5" fmla="*/ 166330313 h 694"/>
                <a:gd name="T6" fmla="*/ 181451250 w 5144"/>
                <a:gd name="T7" fmla="*/ 141128750 h 694"/>
                <a:gd name="T8" fmla="*/ 413305625 w 5144"/>
                <a:gd name="T9" fmla="*/ 105846563 h 694"/>
                <a:gd name="T10" fmla="*/ 564515000 w 5144"/>
                <a:gd name="T11" fmla="*/ 85685313 h 694"/>
                <a:gd name="T12" fmla="*/ 740925938 w 5144"/>
                <a:gd name="T13" fmla="*/ 65524063 h 694"/>
                <a:gd name="T14" fmla="*/ 937498125 w 5144"/>
                <a:gd name="T15" fmla="*/ 50403125 h 694"/>
                <a:gd name="T16" fmla="*/ 1164312188 w 5144"/>
                <a:gd name="T17" fmla="*/ 35282188 h 694"/>
                <a:gd name="T18" fmla="*/ 1411287500 w 5144"/>
                <a:gd name="T19" fmla="*/ 20161250 h 694"/>
                <a:gd name="T20" fmla="*/ 1688504688 w 5144"/>
                <a:gd name="T21" fmla="*/ 10080625 h 694"/>
                <a:gd name="T22" fmla="*/ 1990923438 w 5144"/>
                <a:gd name="T23" fmla="*/ 5040313 h 694"/>
                <a:gd name="T24" fmla="*/ 2147483647 w 5144"/>
                <a:gd name="T25" fmla="*/ 0 h 694"/>
                <a:gd name="T26" fmla="*/ 2147483647 w 5144"/>
                <a:gd name="T27" fmla="*/ 5040313 h 694"/>
                <a:gd name="T28" fmla="*/ 2147483647 w 5144"/>
                <a:gd name="T29" fmla="*/ 15120938 h 694"/>
                <a:gd name="T30" fmla="*/ 2147483647 w 5144"/>
                <a:gd name="T31" fmla="*/ 35282188 h 694"/>
                <a:gd name="T32" fmla="*/ 2147483647 w 5144"/>
                <a:gd name="T33" fmla="*/ 60483750 h 694"/>
                <a:gd name="T34" fmla="*/ 2147483647 w 5144"/>
                <a:gd name="T35" fmla="*/ 100806250 h 694"/>
                <a:gd name="T36" fmla="*/ 2147483647 w 5144"/>
                <a:gd name="T37" fmla="*/ 146169063 h 694"/>
                <a:gd name="T38" fmla="*/ 2147483647 w 5144"/>
                <a:gd name="T39" fmla="*/ 201612500 h 694"/>
                <a:gd name="T40" fmla="*/ 2147483647 w 5144"/>
                <a:gd name="T41" fmla="*/ 267136563 h 694"/>
                <a:gd name="T42" fmla="*/ 2147483647 w 5144"/>
                <a:gd name="T43" fmla="*/ 347781563 h 694"/>
                <a:gd name="T44" fmla="*/ 2147483647 w 5144"/>
                <a:gd name="T45" fmla="*/ 438507188 h 694"/>
                <a:gd name="T46" fmla="*/ 2147483647 w 5144"/>
                <a:gd name="T47" fmla="*/ 544353750 h 694"/>
                <a:gd name="T48" fmla="*/ 2147483647 w 5144"/>
                <a:gd name="T49" fmla="*/ 670361563 h 694"/>
                <a:gd name="T50" fmla="*/ 2147483647 w 5144"/>
                <a:gd name="T51" fmla="*/ 806450000 h 694"/>
                <a:gd name="T52" fmla="*/ 2147483647 w 5144"/>
                <a:gd name="T53" fmla="*/ 957659375 h 694"/>
                <a:gd name="T54" fmla="*/ 2147483647 w 5144"/>
                <a:gd name="T55" fmla="*/ 1129030000 h 694"/>
                <a:gd name="T56" fmla="*/ 2147483647 w 5144"/>
                <a:gd name="T57" fmla="*/ 1315521563 h 694"/>
                <a:gd name="T58" fmla="*/ 2147483647 w 5144"/>
                <a:gd name="T59" fmla="*/ 1522174375 h 694"/>
                <a:gd name="T60" fmla="*/ 2147483647 w 5144"/>
                <a:gd name="T61" fmla="*/ 1748988438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1471771250 h 584"/>
                <a:gd name="T2" fmla="*/ 0 w 3112"/>
                <a:gd name="T3" fmla="*/ 1471771250 h 584"/>
                <a:gd name="T4" fmla="*/ 226814063 w 3112"/>
                <a:gd name="T5" fmla="*/ 1411287500 h 584"/>
                <a:gd name="T6" fmla="*/ 846772500 w 3112"/>
                <a:gd name="T7" fmla="*/ 1255037813 h 584"/>
                <a:gd name="T8" fmla="*/ 1275199063 w 3112"/>
                <a:gd name="T9" fmla="*/ 1149191250 h 584"/>
                <a:gd name="T10" fmla="*/ 1769149688 w 3112"/>
                <a:gd name="T11" fmla="*/ 1033264063 h 584"/>
                <a:gd name="T12" fmla="*/ 2147483647 w 3112"/>
                <a:gd name="T13" fmla="*/ 907256250 h 584"/>
                <a:gd name="T14" fmla="*/ 2147483647 w 3112"/>
                <a:gd name="T15" fmla="*/ 771167813 h 584"/>
                <a:gd name="T16" fmla="*/ 2147483647 w 3112"/>
                <a:gd name="T17" fmla="*/ 640119688 h 584"/>
                <a:gd name="T18" fmla="*/ 2147483647 w 3112"/>
                <a:gd name="T19" fmla="*/ 509071563 h 584"/>
                <a:gd name="T20" fmla="*/ 2147483647 w 3112"/>
                <a:gd name="T21" fmla="*/ 388104063 h 584"/>
                <a:gd name="T22" fmla="*/ 2147483647 w 3112"/>
                <a:gd name="T23" fmla="*/ 272176875 h 584"/>
                <a:gd name="T24" fmla="*/ 2147483647 w 3112"/>
                <a:gd name="T25" fmla="*/ 221773750 h 584"/>
                <a:gd name="T26" fmla="*/ 2147483647 w 3112"/>
                <a:gd name="T27" fmla="*/ 171370625 h 584"/>
                <a:gd name="T28" fmla="*/ 2147483647 w 3112"/>
                <a:gd name="T29" fmla="*/ 131048125 h 584"/>
                <a:gd name="T30" fmla="*/ 2147483647 w 3112"/>
                <a:gd name="T31" fmla="*/ 90725625 h 584"/>
                <a:gd name="T32" fmla="*/ 2147483647 w 3112"/>
                <a:gd name="T33" fmla="*/ 60483750 h 584"/>
                <a:gd name="T34" fmla="*/ 2147483647 w 3112"/>
                <a:gd name="T35" fmla="*/ 35282188 h 584"/>
                <a:gd name="T36" fmla="*/ 2147483647 w 3112"/>
                <a:gd name="T37" fmla="*/ 15120938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 useBgFill="1">
          <p:nvSpPr>
            <p:cNvPr id="11" name="Freeform 25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1290320000 h 1192"/>
                <a:gd name="T2" fmla="*/ 2147483647 w 8196"/>
                <a:gd name="T3" fmla="*/ 1436489063 h 1192"/>
                <a:gd name="T4" fmla="*/ 2147483647 w 8196"/>
                <a:gd name="T5" fmla="*/ 1562496875 h 1192"/>
                <a:gd name="T6" fmla="*/ 2147483647 w 8196"/>
                <a:gd name="T7" fmla="*/ 1678424063 h 1192"/>
                <a:gd name="T8" fmla="*/ 2147483647 w 8196"/>
                <a:gd name="T9" fmla="*/ 1769149688 h 1192"/>
                <a:gd name="T10" fmla="*/ 2147483647 w 8196"/>
                <a:gd name="T11" fmla="*/ 1839714063 h 1192"/>
                <a:gd name="T12" fmla="*/ 2147483647 w 8196"/>
                <a:gd name="T13" fmla="*/ 1890117188 h 1192"/>
                <a:gd name="T14" fmla="*/ 2147483647 w 8196"/>
                <a:gd name="T15" fmla="*/ 1920359063 h 1192"/>
                <a:gd name="T16" fmla="*/ 2147483647 w 8196"/>
                <a:gd name="T17" fmla="*/ 1915318750 h 1192"/>
                <a:gd name="T18" fmla="*/ 2147483647 w 8196"/>
                <a:gd name="T19" fmla="*/ 1890117188 h 1192"/>
                <a:gd name="T20" fmla="*/ 2147483647 w 8196"/>
                <a:gd name="T21" fmla="*/ 1829633438 h 1192"/>
                <a:gd name="T22" fmla="*/ 2147483647 w 8196"/>
                <a:gd name="T23" fmla="*/ 1738907813 h 1192"/>
                <a:gd name="T24" fmla="*/ 2147483647 w 8196"/>
                <a:gd name="T25" fmla="*/ 1617940313 h 1192"/>
                <a:gd name="T26" fmla="*/ 2147483647 w 8196"/>
                <a:gd name="T27" fmla="*/ 1456650313 h 1192"/>
                <a:gd name="T28" fmla="*/ 2147483647 w 8196"/>
                <a:gd name="T29" fmla="*/ 1260078125 h 1192"/>
                <a:gd name="T30" fmla="*/ 2147483647 w 8196"/>
                <a:gd name="T31" fmla="*/ 1023183438 h 1192"/>
                <a:gd name="T32" fmla="*/ 2147483647 w 8196"/>
                <a:gd name="T33" fmla="*/ 745966250 h 1192"/>
                <a:gd name="T34" fmla="*/ 2147483647 w 8196"/>
                <a:gd name="T35" fmla="*/ 604837500 h 1192"/>
                <a:gd name="T36" fmla="*/ 2147483647 w 8196"/>
                <a:gd name="T37" fmla="*/ 372983125 h 1192"/>
                <a:gd name="T38" fmla="*/ 2147483647 w 8196"/>
                <a:gd name="T39" fmla="*/ 206652813 h 1192"/>
                <a:gd name="T40" fmla="*/ 2147483647 w 8196"/>
                <a:gd name="T41" fmla="*/ 90725625 h 1192"/>
                <a:gd name="T42" fmla="*/ 2147483647 w 8196"/>
                <a:gd name="T43" fmla="*/ 25201563 h 1192"/>
                <a:gd name="T44" fmla="*/ 2147483647 w 8196"/>
                <a:gd name="T45" fmla="*/ 0 h 1192"/>
                <a:gd name="T46" fmla="*/ 2147483647 w 8196"/>
                <a:gd name="T47" fmla="*/ 10080625 h 1192"/>
                <a:gd name="T48" fmla="*/ 2147483647 w 8196"/>
                <a:gd name="T49" fmla="*/ 50403125 h 1192"/>
                <a:gd name="T50" fmla="*/ 1804431875 w 8196"/>
                <a:gd name="T51" fmla="*/ 110886875 h 1192"/>
                <a:gd name="T52" fmla="*/ 1335682813 w 8196"/>
                <a:gd name="T53" fmla="*/ 186491563 h 1192"/>
                <a:gd name="T54" fmla="*/ 942538438 w 8196"/>
                <a:gd name="T55" fmla="*/ 272176875 h 1192"/>
                <a:gd name="T56" fmla="*/ 624998750 w 8196"/>
                <a:gd name="T57" fmla="*/ 362902500 h 1192"/>
                <a:gd name="T58" fmla="*/ 372983125 w 8196"/>
                <a:gd name="T59" fmla="*/ 443547500 h 1192"/>
                <a:gd name="T60" fmla="*/ 120967500 w 8196"/>
                <a:gd name="T61" fmla="*/ 544353750 h 1192"/>
                <a:gd name="T62" fmla="*/ 0 w 8196"/>
                <a:gd name="T63" fmla="*/ 604837500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1285279688 h 1192"/>
                <a:gd name="T70" fmla="*/ 2147483647 w 8196"/>
                <a:gd name="T71" fmla="*/ 12903200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4621B-70B5-447F-9D2A-1B4A63CD6C05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50A31-D561-4387-84D6-5B001F39BA3D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4639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45362813 h 640"/>
                <a:gd name="T6" fmla="*/ 2147483647 w 2706"/>
                <a:gd name="T7" fmla="*/ 95765938 h 640"/>
                <a:gd name="T8" fmla="*/ 2147483647 w 2706"/>
                <a:gd name="T9" fmla="*/ 151209375 h 640"/>
                <a:gd name="T10" fmla="*/ 2147483647 w 2706"/>
                <a:gd name="T11" fmla="*/ 206652813 h 640"/>
                <a:gd name="T12" fmla="*/ 2147483647 w 2706"/>
                <a:gd name="T13" fmla="*/ 272176875 h 640"/>
                <a:gd name="T14" fmla="*/ 2147483647 w 2706"/>
                <a:gd name="T15" fmla="*/ 337700938 h 640"/>
                <a:gd name="T16" fmla="*/ 2147483647 w 2706"/>
                <a:gd name="T17" fmla="*/ 413305625 h 640"/>
                <a:gd name="T18" fmla="*/ 2147483647 w 2706"/>
                <a:gd name="T19" fmla="*/ 488910313 h 640"/>
                <a:gd name="T20" fmla="*/ 2147483647 w 2706"/>
                <a:gd name="T21" fmla="*/ 488910313 h 640"/>
                <a:gd name="T22" fmla="*/ 2147483647 w 2706"/>
                <a:gd name="T23" fmla="*/ 635079375 h 640"/>
                <a:gd name="T24" fmla="*/ 2147483647 w 2706"/>
                <a:gd name="T25" fmla="*/ 766127500 h 640"/>
                <a:gd name="T26" fmla="*/ 2147483647 w 2706"/>
                <a:gd name="T27" fmla="*/ 887095000 h 640"/>
                <a:gd name="T28" fmla="*/ 1995963750 w 2706"/>
                <a:gd name="T29" fmla="*/ 1003022188 h 640"/>
                <a:gd name="T30" fmla="*/ 1471771250 w 2706"/>
                <a:gd name="T31" fmla="*/ 1103828438 h 640"/>
                <a:gd name="T32" fmla="*/ 962699688 w 2706"/>
                <a:gd name="T33" fmla="*/ 1194554063 h 640"/>
                <a:gd name="T34" fmla="*/ 473789375 w 2706"/>
                <a:gd name="T35" fmla="*/ 1280239375 h 640"/>
                <a:gd name="T36" fmla="*/ 0 w 2706"/>
                <a:gd name="T37" fmla="*/ 1355844063 h 640"/>
                <a:gd name="T38" fmla="*/ 0 w 2706"/>
                <a:gd name="T39" fmla="*/ 1355844063 h 640"/>
                <a:gd name="T40" fmla="*/ 327620313 w 2706"/>
                <a:gd name="T41" fmla="*/ 1401206875 h 640"/>
                <a:gd name="T42" fmla="*/ 640119688 w 2706"/>
                <a:gd name="T43" fmla="*/ 1441529375 h 640"/>
                <a:gd name="T44" fmla="*/ 942538438 w 2706"/>
                <a:gd name="T45" fmla="*/ 1476811563 h 640"/>
                <a:gd name="T46" fmla="*/ 1239916875 w 2706"/>
                <a:gd name="T47" fmla="*/ 1507053438 h 640"/>
                <a:gd name="T48" fmla="*/ 1527214688 w 2706"/>
                <a:gd name="T49" fmla="*/ 1537295313 h 640"/>
                <a:gd name="T50" fmla="*/ 1804431875 w 2706"/>
                <a:gd name="T51" fmla="*/ 1557456563 h 640"/>
                <a:gd name="T52" fmla="*/ 2071568438 w 2706"/>
                <a:gd name="T53" fmla="*/ 1577617813 h 640"/>
                <a:gd name="T54" fmla="*/ 2147483647 w 2706"/>
                <a:gd name="T55" fmla="*/ 1592738750 h 640"/>
                <a:gd name="T56" fmla="*/ 2147483647 w 2706"/>
                <a:gd name="T57" fmla="*/ 1602819375 h 640"/>
                <a:gd name="T58" fmla="*/ 2147483647 w 2706"/>
                <a:gd name="T59" fmla="*/ 1607859688 h 640"/>
                <a:gd name="T60" fmla="*/ 2147483647 w 2706"/>
                <a:gd name="T61" fmla="*/ 1612900000 h 640"/>
                <a:gd name="T62" fmla="*/ 2147483647 w 2706"/>
                <a:gd name="T63" fmla="*/ 1612900000 h 640"/>
                <a:gd name="T64" fmla="*/ 2147483647 w 2706"/>
                <a:gd name="T65" fmla="*/ 1607859688 h 640"/>
                <a:gd name="T66" fmla="*/ 2147483647 w 2706"/>
                <a:gd name="T67" fmla="*/ 1602819375 h 640"/>
                <a:gd name="T68" fmla="*/ 2147483647 w 2706"/>
                <a:gd name="T69" fmla="*/ 1592738750 h 640"/>
                <a:gd name="T70" fmla="*/ 2147483647 w 2706"/>
                <a:gd name="T71" fmla="*/ 1577617813 h 640"/>
                <a:gd name="T72" fmla="*/ 2147483647 w 2706"/>
                <a:gd name="T73" fmla="*/ 1562496875 h 640"/>
                <a:gd name="T74" fmla="*/ 2147483647 w 2706"/>
                <a:gd name="T75" fmla="*/ 1542335625 h 640"/>
                <a:gd name="T76" fmla="*/ 2147483647 w 2706"/>
                <a:gd name="T77" fmla="*/ 1517134063 h 640"/>
                <a:gd name="T78" fmla="*/ 2147483647 w 2706"/>
                <a:gd name="T79" fmla="*/ 1491932500 h 640"/>
                <a:gd name="T80" fmla="*/ 2147483647 w 2706"/>
                <a:gd name="T81" fmla="*/ 1461690625 h 640"/>
                <a:gd name="T82" fmla="*/ 2147483647 w 2706"/>
                <a:gd name="T83" fmla="*/ 1431448750 h 640"/>
                <a:gd name="T84" fmla="*/ 2147483647 w 2706"/>
                <a:gd name="T85" fmla="*/ 1396166563 h 640"/>
                <a:gd name="T86" fmla="*/ 2147483647 w 2706"/>
                <a:gd name="T87" fmla="*/ 1360884375 h 640"/>
                <a:gd name="T88" fmla="*/ 2147483647 w 2706"/>
                <a:gd name="T89" fmla="*/ 1320561875 h 640"/>
                <a:gd name="T90" fmla="*/ 2147483647 w 2706"/>
                <a:gd name="T91" fmla="*/ 1280239375 h 640"/>
                <a:gd name="T92" fmla="*/ 2147483647 w 2706"/>
                <a:gd name="T93" fmla="*/ 1234876563 h 640"/>
                <a:gd name="T94" fmla="*/ 2147483647 w 2706"/>
                <a:gd name="T95" fmla="*/ 1189513750 h 640"/>
                <a:gd name="T96" fmla="*/ 2147483647 w 2706"/>
                <a:gd name="T97" fmla="*/ 1088707500 h 640"/>
                <a:gd name="T98" fmla="*/ 2147483647 w 2706"/>
                <a:gd name="T99" fmla="*/ 982860938 h 640"/>
                <a:gd name="T100" fmla="*/ 2147483647 w 2706"/>
                <a:gd name="T101" fmla="*/ 982860938 h 640"/>
                <a:gd name="T102" fmla="*/ 2147483647 w 2706"/>
                <a:gd name="T103" fmla="*/ 977820625 h 640"/>
                <a:gd name="T104" fmla="*/ 2147483647 w 2706"/>
                <a:gd name="T105" fmla="*/ 977820625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1799391563 h 762"/>
                <a:gd name="T2" fmla="*/ 2147483647 w 5216"/>
                <a:gd name="T3" fmla="*/ 1728827188 h 762"/>
                <a:gd name="T4" fmla="*/ 2147483647 w 5216"/>
                <a:gd name="T5" fmla="*/ 1537295313 h 762"/>
                <a:gd name="T6" fmla="*/ 2147483647 w 5216"/>
                <a:gd name="T7" fmla="*/ 1280239375 h 762"/>
                <a:gd name="T8" fmla="*/ 2147483647 w 5216"/>
                <a:gd name="T9" fmla="*/ 942538438 h 762"/>
                <a:gd name="T10" fmla="*/ 2147483647 w 5216"/>
                <a:gd name="T11" fmla="*/ 745966250 h 762"/>
                <a:gd name="T12" fmla="*/ 2147483647 w 5216"/>
                <a:gd name="T13" fmla="*/ 594756875 h 762"/>
                <a:gd name="T14" fmla="*/ 2147483647 w 5216"/>
                <a:gd name="T15" fmla="*/ 463708750 h 762"/>
                <a:gd name="T16" fmla="*/ 2147483647 w 5216"/>
                <a:gd name="T17" fmla="*/ 352821875 h 762"/>
                <a:gd name="T18" fmla="*/ 2147483647 w 5216"/>
                <a:gd name="T19" fmla="*/ 257055938 h 762"/>
                <a:gd name="T20" fmla="*/ 2147483647 w 5216"/>
                <a:gd name="T21" fmla="*/ 181451250 h 762"/>
                <a:gd name="T22" fmla="*/ 2147483647 w 5216"/>
                <a:gd name="T23" fmla="*/ 70564375 h 762"/>
                <a:gd name="T24" fmla="*/ 2147483647 w 5216"/>
                <a:gd name="T25" fmla="*/ 10080625 h 762"/>
                <a:gd name="T26" fmla="*/ 1622980821 w 5216"/>
                <a:gd name="T27" fmla="*/ 0 h 762"/>
                <a:gd name="T28" fmla="*/ 902216046 w 5216"/>
                <a:gd name="T29" fmla="*/ 25201563 h 762"/>
                <a:gd name="T30" fmla="*/ 277217221 w 5216"/>
                <a:gd name="T31" fmla="*/ 80645000 h 762"/>
                <a:gd name="T32" fmla="*/ 0 w 5216"/>
                <a:gd name="T33" fmla="*/ 120967500 h 762"/>
                <a:gd name="T34" fmla="*/ 791329158 w 5216"/>
                <a:gd name="T35" fmla="*/ 216733438 h 762"/>
                <a:gd name="T36" fmla="*/ 1643142073 w 5216"/>
                <a:gd name="T37" fmla="*/ 352821875 h 762"/>
                <a:gd name="T38" fmla="*/ 2147483647 w 5216"/>
                <a:gd name="T39" fmla="*/ 529232813 h 762"/>
                <a:gd name="T40" fmla="*/ 2147483647 w 5216"/>
                <a:gd name="T41" fmla="*/ 745966250 h 762"/>
                <a:gd name="T42" fmla="*/ 2147483647 w 5216"/>
                <a:gd name="T43" fmla="*/ 952619063 h 762"/>
                <a:gd name="T44" fmla="*/ 2147483647 w 5216"/>
                <a:gd name="T45" fmla="*/ 1300400625 h 762"/>
                <a:gd name="T46" fmla="*/ 2147483647 w 5216"/>
                <a:gd name="T47" fmla="*/ 1441529375 h 762"/>
                <a:gd name="T48" fmla="*/ 2147483647 w 5216"/>
                <a:gd name="T49" fmla="*/ 1562496875 h 762"/>
                <a:gd name="T50" fmla="*/ 2147483647 w 5216"/>
                <a:gd name="T51" fmla="*/ 1668343438 h 762"/>
                <a:gd name="T52" fmla="*/ 2147483647 w 5216"/>
                <a:gd name="T53" fmla="*/ 1748988438 h 762"/>
                <a:gd name="T54" fmla="*/ 2147483647 w 5216"/>
                <a:gd name="T55" fmla="*/ 1819552813 h 762"/>
                <a:gd name="T56" fmla="*/ 2147483647 w 5216"/>
                <a:gd name="T57" fmla="*/ 1864915625 h 762"/>
                <a:gd name="T58" fmla="*/ 2147483647 w 5216"/>
                <a:gd name="T59" fmla="*/ 1900197813 h 762"/>
                <a:gd name="T60" fmla="*/ 2147483647 w 5216"/>
                <a:gd name="T61" fmla="*/ 1920359063 h 762"/>
                <a:gd name="T62" fmla="*/ 2147483647 w 5216"/>
                <a:gd name="T63" fmla="*/ 1920359063 h 762"/>
                <a:gd name="T64" fmla="*/ 2147483647 w 5216"/>
                <a:gd name="T65" fmla="*/ 1910278438 h 762"/>
                <a:gd name="T66" fmla="*/ 2147483647 w 5216"/>
                <a:gd name="T67" fmla="*/ 1885076875 h 762"/>
                <a:gd name="T68" fmla="*/ 2147483647 w 5216"/>
                <a:gd name="T69" fmla="*/ 1844754375 h 762"/>
                <a:gd name="T70" fmla="*/ 2147483647 w 5216"/>
                <a:gd name="T71" fmla="*/ 1799391563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76410938 h 694"/>
                <a:gd name="T2" fmla="*/ 0 w 5144"/>
                <a:gd name="T3" fmla="*/ 176410938 h 694"/>
                <a:gd name="T4" fmla="*/ 45362813 w 5144"/>
                <a:gd name="T5" fmla="*/ 166330313 h 694"/>
                <a:gd name="T6" fmla="*/ 181451250 w 5144"/>
                <a:gd name="T7" fmla="*/ 141128750 h 694"/>
                <a:gd name="T8" fmla="*/ 413305625 w 5144"/>
                <a:gd name="T9" fmla="*/ 105846563 h 694"/>
                <a:gd name="T10" fmla="*/ 564515000 w 5144"/>
                <a:gd name="T11" fmla="*/ 85685313 h 694"/>
                <a:gd name="T12" fmla="*/ 740925938 w 5144"/>
                <a:gd name="T13" fmla="*/ 65524063 h 694"/>
                <a:gd name="T14" fmla="*/ 937498125 w 5144"/>
                <a:gd name="T15" fmla="*/ 50403125 h 694"/>
                <a:gd name="T16" fmla="*/ 1164312188 w 5144"/>
                <a:gd name="T17" fmla="*/ 35282188 h 694"/>
                <a:gd name="T18" fmla="*/ 1411287500 w 5144"/>
                <a:gd name="T19" fmla="*/ 20161250 h 694"/>
                <a:gd name="T20" fmla="*/ 1688504688 w 5144"/>
                <a:gd name="T21" fmla="*/ 10080625 h 694"/>
                <a:gd name="T22" fmla="*/ 1990923438 w 5144"/>
                <a:gd name="T23" fmla="*/ 5040313 h 694"/>
                <a:gd name="T24" fmla="*/ 2147483647 w 5144"/>
                <a:gd name="T25" fmla="*/ 0 h 694"/>
                <a:gd name="T26" fmla="*/ 2147483647 w 5144"/>
                <a:gd name="T27" fmla="*/ 5040313 h 694"/>
                <a:gd name="T28" fmla="*/ 2147483647 w 5144"/>
                <a:gd name="T29" fmla="*/ 15120938 h 694"/>
                <a:gd name="T30" fmla="*/ 2147483647 w 5144"/>
                <a:gd name="T31" fmla="*/ 35282188 h 694"/>
                <a:gd name="T32" fmla="*/ 2147483647 w 5144"/>
                <a:gd name="T33" fmla="*/ 60483750 h 694"/>
                <a:gd name="T34" fmla="*/ 2147483647 w 5144"/>
                <a:gd name="T35" fmla="*/ 100806250 h 694"/>
                <a:gd name="T36" fmla="*/ 2147483647 w 5144"/>
                <a:gd name="T37" fmla="*/ 146169063 h 694"/>
                <a:gd name="T38" fmla="*/ 2147483647 w 5144"/>
                <a:gd name="T39" fmla="*/ 201612500 h 694"/>
                <a:gd name="T40" fmla="*/ 2147483647 w 5144"/>
                <a:gd name="T41" fmla="*/ 267136563 h 694"/>
                <a:gd name="T42" fmla="*/ 2147483647 w 5144"/>
                <a:gd name="T43" fmla="*/ 347781563 h 694"/>
                <a:gd name="T44" fmla="*/ 2147483647 w 5144"/>
                <a:gd name="T45" fmla="*/ 438507188 h 694"/>
                <a:gd name="T46" fmla="*/ 2147483647 w 5144"/>
                <a:gd name="T47" fmla="*/ 544353750 h 694"/>
                <a:gd name="T48" fmla="*/ 2147483647 w 5144"/>
                <a:gd name="T49" fmla="*/ 670361563 h 694"/>
                <a:gd name="T50" fmla="*/ 2147483647 w 5144"/>
                <a:gd name="T51" fmla="*/ 806450000 h 694"/>
                <a:gd name="T52" fmla="*/ 2147483647 w 5144"/>
                <a:gd name="T53" fmla="*/ 957659375 h 694"/>
                <a:gd name="T54" fmla="*/ 2147483647 w 5144"/>
                <a:gd name="T55" fmla="*/ 1129030000 h 694"/>
                <a:gd name="T56" fmla="*/ 2147483647 w 5144"/>
                <a:gd name="T57" fmla="*/ 1315521563 h 694"/>
                <a:gd name="T58" fmla="*/ 2147483647 w 5144"/>
                <a:gd name="T59" fmla="*/ 1522174375 h 694"/>
                <a:gd name="T60" fmla="*/ 2147483647 w 5144"/>
                <a:gd name="T61" fmla="*/ 1748988438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1471771250 h 584"/>
                <a:gd name="T2" fmla="*/ 0 w 3112"/>
                <a:gd name="T3" fmla="*/ 1471771250 h 584"/>
                <a:gd name="T4" fmla="*/ 226814063 w 3112"/>
                <a:gd name="T5" fmla="*/ 1411287500 h 584"/>
                <a:gd name="T6" fmla="*/ 846772500 w 3112"/>
                <a:gd name="T7" fmla="*/ 1255037813 h 584"/>
                <a:gd name="T8" fmla="*/ 1275199063 w 3112"/>
                <a:gd name="T9" fmla="*/ 1149191250 h 584"/>
                <a:gd name="T10" fmla="*/ 1769149688 w 3112"/>
                <a:gd name="T11" fmla="*/ 1033264063 h 584"/>
                <a:gd name="T12" fmla="*/ 2147483647 w 3112"/>
                <a:gd name="T13" fmla="*/ 907256250 h 584"/>
                <a:gd name="T14" fmla="*/ 2147483647 w 3112"/>
                <a:gd name="T15" fmla="*/ 771167813 h 584"/>
                <a:gd name="T16" fmla="*/ 2147483647 w 3112"/>
                <a:gd name="T17" fmla="*/ 640119688 h 584"/>
                <a:gd name="T18" fmla="*/ 2147483647 w 3112"/>
                <a:gd name="T19" fmla="*/ 509071563 h 584"/>
                <a:gd name="T20" fmla="*/ 2147483647 w 3112"/>
                <a:gd name="T21" fmla="*/ 388104063 h 584"/>
                <a:gd name="T22" fmla="*/ 2147483647 w 3112"/>
                <a:gd name="T23" fmla="*/ 272176875 h 584"/>
                <a:gd name="T24" fmla="*/ 2147483647 w 3112"/>
                <a:gd name="T25" fmla="*/ 221773750 h 584"/>
                <a:gd name="T26" fmla="*/ 2147483647 w 3112"/>
                <a:gd name="T27" fmla="*/ 171370625 h 584"/>
                <a:gd name="T28" fmla="*/ 2147483647 w 3112"/>
                <a:gd name="T29" fmla="*/ 131048125 h 584"/>
                <a:gd name="T30" fmla="*/ 2147483647 w 3112"/>
                <a:gd name="T31" fmla="*/ 90725625 h 584"/>
                <a:gd name="T32" fmla="*/ 2147483647 w 3112"/>
                <a:gd name="T33" fmla="*/ 60483750 h 584"/>
                <a:gd name="T34" fmla="*/ 2147483647 w 3112"/>
                <a:gd name="T35" fmla="*/ 35282188 h 584"/>
                <a:gd name="T36" fmla="*/ 2147483647 w 3112"/>
                <a:gd name="T37" fmla="*/ 15120938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 useBgFill="1">
          <p:nvSpPr>
            <p:cNvPr id="11" name="Freeform 2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1290320000 h 1192"/>
                <a:gd name="T2" fmla="*/ 2147483647 w 8196"/>
                <a:gd name="T3" fmla="*/ 1436489063 h 1192"/>
                <a:gd name="T4" fmla="*/ 2147483647 w 8196"/>
                <a:gd name="T5" fmla="*/ 1562496875 h 1192"/>
                <a:gd name="T6" fmla="*/ 2147483647 w 8196"/>
                <a:gd name="T7" fmla="*/ 1678424063 h 1192"/>
                <a:gd name="T8" fmla="*/ 2147483647 w 8196"/>
                <a:gd name="T9" fmla="*/ 1769149688 h 1192"/>
                <a:gd name="T10" fmla="*/ 2147483647 w 8196"/>
                <a:gd name="T11" fmla="*/ 1839714063 h 1192"/>
                <a:gd name="T12" fmla="*/ 2147483647 w 8196"/>
                <a:gd name="T13" fmla="*/ 1890117188 h 1192"/>
                <a:gd name="T14" fmla="*/ 2147483647 w 8196"/>
                <a:gd name="T15" fmla="*/ 1920359063 h 1192"/>
                <a:gd name="T16" fmla="*/ 2147483647 w 8196"/>
                <a:gd name="T17" fmla="*/ 1915318750 h 1192"/>
                <a:gd name="T18" fmla="*/ 2147483647 w 8196"/>
                <a:gd name="T19" fmla="*/ 1890117188 h 1192"/>
                <a:gd name="T20" fmla="*/ 2147483647 w 8196"/>
                <a:gd name="T21" fmla="*/ 1829633438 h 1192"/>
                <a:gd name="T22" fmla="*/ 2147483647 w 8196"/>
                <a:gd name="T23" fmla="*/ 1738907813 h 1192"/>
                <a:gd name="T24" fmla="*/ 2147483647 w 8196"/>
                <a:gd name="T25" fmla="*/ 1617940313 h 1192"/>
                <a:gd name="T26" fmla="*/ 2147483647 w 8196"/>
                <a:gd name="T27" fmla="*/ 1456650313 h 1192"/>
                <a:gd name="T28" fmla="*/ 2147483647 w 8196"/>
                <a:gd name="T29" fmla="*/ 1260078125 h 1192"/>
                <a:gd name="T30" fmla="*/ 2147483647 w 8196"/>
                <a:gd name="T31" fmla="*/ 1023183438 h 1192"/>
                <a:gd name="T32" fmla="*/ 2147483647 w 8196"/>
                <a:gd name="T33" fmla="*/ 745966250 h 1192"/>
                <a:gd name="T34" fmla="*/ 2147483647 w 8196"/>
                <a:gd name="T35" fmla="*/ 604837500 h 1192"/>
                <a:gd name="T36" fmla="*/ 2147483647 w 8196"/>
                <a:gd name="T37" fmla="*/ 372983125 h 1192"/>
                <a:gd name="T38" fmla="*/ 2147483647 w 8196"/>
                <a:gd name="T39" fmla="*/ 206652813 h 1192"/>
                <a:gd name="T40" fmla="*/ 2147483647 w 8196"/>
                <a:gd name="T41" fmla="*/ 90725625 h 1192"/>
                <a:gd name="T42" fmla="*/ 2147483647 w 8196"/>
                <a:gd name="T43" fmla="*/ 25201563 h 1192"/>
                <a:gd name="T44" fmla="*/ 2147483647 w 8196"/>
                <a:gd name="T45" fmla="*/ 0 h 1192"/>
                <a:gd name="T46" fmla="*/ 2147483647 w 8196"/>
                <a:gd name="T47" fmla="*/ 10080625 h 1192"/>
                <a:gd name="T48" fmla="*/ 2147483647 w 8196"/>
                <a:gd name="T49" fmla="*/ 50403125 h 1192"/>
                <a:gd name="T50" fmla="*/ 1804431875 w 8196"/>
                <a:gd name="T51" fmla="*/ 110886875 h 1192"/>
                <a:gd name="T52" fmla="*/ 1335682813 w 8196"/>
                <a:gd name="T53" fmla="*/ 186491563 h 1192"/>
                <a:gd name="T54" fmla="*/ 942538438 w 8196"/>
                <a:gd name="T55" fmla="*/ 272176875 h 1192"/>
                <a:gd name="T56" fmla="*/ 624998750 w 8196"/>
                <a:gd name="T57" fmla="*/ 362902500 h 1192"/>
                <a:gd name="T58" fmla="*/ 372983125 w 8196"/>
                <a:gd name="T59" fmla="*/ 443547500 h 1192"/>
                <a:gd name="T60" fmla="*/ 120967500 w 8196"/>
                <a:gd name="T61" fmla="*/ 544353750 h 1192"/>
                <a:gd name="T62" fmla="*/ 0 w 8196"/>
                <a:gd name="T63" fmla="*/ 604837500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1285279688 h 1192"/>
                <a:gd name="T70" fmla="*/ 2147483647 w 8196"/>
                <a:gd name="T71" fmla="*/ 12903200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F486D-E49B-4463-841B-6987F679AD70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22AA5-6861-4D58-ACEA-0D74E3BF30FB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3168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9FCA2-CF7E-4B92-A824-3F44E8081AD1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188AB-E6E6-4D75-913D-ED4429757CDB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3466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45362813 h 640"/>
                <a:gd name="T6" fmla="*/ 2147483647 w 2706"/>
                <a:gd name="T7" fmla="*/ 95765938 h 640"/>
                <a:gd name="T8" fmla="*/ 2147483647 w 2706"/>
                <a:gd name="T9" fmla="*/ 151209375 h 640"/>
                <a:gd name="T10" fmla="*/ 2147483647 w 2706"/>
                <a:gd name="T11" fmla="*/ 206652813 h 640"/>
                <a:gd name="T12" fmla="*/ 2147483647 w 2706"/>
                <a:gd name="T13" fmla="*/ 272176875 h 640"/>
                <a:gd name="T14" fmla="*/ 2147483647 w 2706"/>
                <a:gd name="T15" fmla="*/ 337700938 h 640"/>
                <a:gd name="T16" fmla="*/ 2147483647 w 2706"/>
                <a:gd name="T17" fmla="*/ 413305625 h 640"/>
                <a:gd name="T18" fmla="*/ 2147483647 w 2706"/>
                <a:gd name="T19" fmla="*/ 488910313 h 640"/>
                <a:gd name="T20" fmla="*/ 2147483647 w 2706"/>
                <a:gd name="T21" fmla="*/ 488910313 h 640"/>
                <a:gd name="T22" fmla="*/ 2147483647 w 2706"/>
                <a:gd name="T23" fmla="*/ 635079375 h 640"/>
                <a:gd name="T24" fmla="*/ 2147483647 w 2706"/>
                <a:gd name="T25" fmla="*/ 766127500 h 640"/>
                <a:gd name="T26" fmla="*/ 2147483647 w 2706"/>
                <a:gd name="T27" fmla="*/ 887095000 h 640"/>
                <a:gd name="T28" fmla="*/ 1995963750 w 2706"/>
                <a:gd name="T29" fmla="*/ 1003022188 h 640"/>
                <a:gd name="T30" fmla="*/ 1471771250 w 2706"/>
                <a:gd name="T31" fmla="*/ 1103828438 h 640"/>
                <a:gd name="T32" fmla="*/ 962699688 w 2706"/>
                <a:gd name="T33" fmla="*/ 1194554063 h 640"/>
                <a:gd name="T34" fmla="*/ 473789375 w 2706"/>
                <a:gd name="T35" fmla="*/ 1280239375 h 640"/>
                <a:gd name="T36" fmla="*/ 0 w 2706"/>
                <a:gd name="T37" fmla="*/ 1355844063 h 640"/>
                <a:gd name="T38" fmla="*/ 0 w 2706"/>
                <a:gd name="T39" fmla="*/ 1355844063 h 640"/>
                <a:gd name="T40" fmla="*/ 327620313 w 2706"/>
                <a:gd name="T41" fmla="*/ 1401206875 h 640"/>
                <a:gd name="T42" fmla="*/ 640119688 w 2706"/>
                <a:gd name="T43" fmla="*/ 1441529375 h 640"/>
                <a:gd name="T44" fmla="*/ 942538438 w 2706"/>
                <a:gd name="T45" fmla="*/ 1476811563 h 640"/>
                <a:gd name="T46" fmla="*/ 1239916875 w 2706"/>
                <a:gd name="T47" fmla="*/ 1507053438 h 640"/>
                <a:gd name="T48" fmla="*/ 1527214688 w 2706"/>
                <a:gd name="T49" fmla="*/ 1537295313 h 640"/>
                <a:gd name="T50" fmla="*/ 1804431875 w 2706"/>
                <a:gd name="T51" fmla="*/ 1557456563 h 640"/>
                <a:gd name="T52" fmla="*/ 2071568438 w 2706"/>
                <a:gd name="T53" fmla="*/ 1577617813 h 640"/>
                <a:gd name="T54" fmla="*/ 2147483647 w 2706"/>
                <a:gd name="T55" fmla="*/ 1592738750 h 640"/>
                <a:gd name="T56" fmla="*/ 2147483647 w 2706"/>
                <a:gd name="T57" fmla="*/ 1602819375 h 640"/>
                <a:gd name="T58" fmla="*/ 2147483647 w 2706"/>
                <a:gd name="T59" fmla="*/ 1607859688 h 640"/>
                <a:gd name="T60" fmla="*/ 2147483647 w 2706"/>
                <a:gd name="T61" fmla="*/ 1612900000 h 640"/>
                <a:gd name="T62" fmla="*/ 2147483647 w 2706"/>
                <a:gd name="T63" fmla="*/ 1612900000 h 640"/>
                <a:gd name="T64" fmla="*/ 2147483647 w 2706"/>
                <a:gd name="T65" fmla="*/ 1607859688 h 640"/>
                <a:gd name="T66" fmla="*/ 2147483647 w 2706"/>
                <a:gd name="T67" fmla="*/ 1602819375 h 640"/>
                <a:gd name="T68" fmla="*/ 2147483647 w 2706"/>
                <a:gd name="T69" fmla="*/ 1592738750 h 640"/>
                <a:gd name="T70" fmla="*/ 2147483647 w 2706"/>
                <a:gd name="T71" fmla="*/ 1577617813 h 640"/>
                <a:gd name="T72" fmla="*/ 2147483647 w 2706"/>
                <a:gd name="T73" fmla="*/ 1562496875 h 640"/>
                <a:gd name="T74" fmla="*/ 2147483647 w 2706"/>
                <a:gd name="T75" fmla="*/ 1542335625 h 640"/>
                <a:gd name="T76" fmla="*/ 2147483647 w 2706"/>
                <a:gd name="T77" fmla="*/ 1517134063 h 640"/>
                <a:gd name="T78" fmla="*/ 2147483647 w 2706"/>
                <a:gd name="T79" fmla="*/ 1491932500 h 640"/>
                <a:gd name="T80" fmla="*/ 2147483647 w 2706"/>
                <a:gd name="T81" fmla="*/ 1461690625 h 640"/>
                <a:gd name="T82" fmla="*/ 2147483647 w 2706"/>
                <a:gd name="T83" fmla="*/ 1431448750 h 640"/>
                <a:gd name="T84" fmla="*/ 2147483647 w 2706"/>
                <a:gd name="T85" fmla="*/ 1396166563 h 640"/>
                <a:gd name="T86" fmla="*/ 2147483647 w 2706"/>
                <a:gd name="T87" fmla="*/ 1360884375 h 640"/>
                <a:gd name="T88" fmla="*/ 2147483647 w 2706"/>
                <a:gd name="T89" fmla="*/ 1320561875 h 640"/>
                <a:gd name="T90" fmla="*/ 2147483647 w 2706"/>
                <a:gd name="T91" fmla="*/ 1280239375 h 640"/>
                <a:gd name="T92" fmla="*/ 2147483647 w 2706"/>
                <a:gd name="T93" fmla="*/ 1234876563 h 640"/>
                <a:gd name="T94" fmla="*/ 2147483647 w 2706"/>
                <a:gd name="T95" fmla="*/ 1189513750 h 640"/>
                <a:gd name="T96" fmla="*/ 2147483647 w 2706"/>
                <a:gd name="T97" fmla="*/ 1088707500 h 640"/>
                <a:gd name="T98" fmla="*/ 2147483647 w 2706"/>
                <a:gd name="T99" fmla="*/ 982860938 h 640"/>
                <a:gd name="T100" fmla="*/ 2147483647 w 2706"/>
                <a:gd name="T101" fmla="*/ 982860938 h 640"/>
                <a:gd name="T102" fmla="*/ 2147483647 w 2706"/>
                <a:gd name="T103" fmla="*/ 977820625 h 640"/>
                <a:gd name="T104" fmla="*/ 2147483647 w 2706"/>
                <a:gd name="T105" fmla="*/ 977820625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1799391563 h 762"/>
                <a:gd name="T2" fmla="*/ 2147483647 w 5216"/>
                <a:gd name="T3" fmla="*/ 1728827188 h 762"/>
                <a:gd name="T4" fmla="*/ 2147483647 w 5216"/>
                <a:gd name="T5" fmla="*/ 1537295313 h 762"/>
                <a:gd name="T6" fmla="*/ 2147483647 w 5216"/>
                <a:gd name="T7" fmla="*/ 1280239375 h 762"/>
                <a:gd name="T8" fmla="*/ 2147483647 w 5216"/>
                <a:gd name="T9" fmla="*/ 942538438 h 762"/>
                <a:gd name="T10" fmla="*/ 2147483647 w 5216"/>
                <a:gd name="T11" fmla="*/ 745966250 h 762"/>
                <a:gd name="T12" fmla="*/ 2147483647 w 5216"/>
                <a:gd name="T13" fmla="*/ 594756875 h 762"/>
                <a:gd name="T14" fmla="*/ 2147483647 w 5216"/>
                <a:gd name="T15" fmla="*/ 463708750 h 762"/>
                <a:gd name="T16" fmla="*/ 2147483647 w 5216"/>
                <a:gd name="T17" fmla="*/ 352821875 h 762"/>
                <a:gd name="T18" fmla="*/ 2147483647 w 5216"/>
                <a:gd name="T19" fmla="*/ 257055938 h 762"/>
                <a:gd name="T20" fmla="*/ 2147483647 w 5216"/>
                <a:gd name="T21" fmla="*/ 181451250 h 762"/>
                <a:gd name="T22" fmla="*/ 2147483647 w 5216"/>
                <a:gd name="T23" fmla="*/ 70564375 h 762"/>
                <a:gd name="T24" fmla="*/ 2147483647 w 5216"/>
                <a:gd name="T25" fmla="*/ 10080625 h 762"/>
                <a:gd name="T26" fmla="*/ 1622980821 w 5216"/>
                <a:gd name="T27" fmla="*/ 0 h 762"/>
                <a:gd name="T28" fmla="*/ 902216046 w 5216"/>
                <a:gd name="T29" fmla="*/ 25201563 h 762"/>
                <a:gd name="T30" fmla="*/ 277217221 w 5216"/>
                <a:gd name="T31" fmla="*/ 80645000 h 762"/>
                <a:gd name="T32" fmla="*/ 0 w 5216"/>
                <a:gd name="T33" fmla="*/ 120967500 h 762"/>
                <a:gd name="T34" fmla="*/ 791329158 w 5216"/>
                <a:gd name="T35" fmla="*/ 216733438 h 762"/>
                <a:gd name="T36" fmla="*/ 1643142073 w 5216"/>
                <a:gd name="T37" fmla="*/ 352821875 h 762"/>
                <a:gd name="T38" fmla="*/ 2147483647 w 5216"/>
                <a:gd name="T39" fmla="*/ 529232813 h 762"/>
                <a:gd name="T40" fmla="*/ 2147483647 w 5216"/>
                <a:gd name="T41" fmla="*/ 745966250 h 762"/>
                <a:gd name="T42" fmla="*/ 2147483647 w 5216"/>
                <a:gd name="T43" fmla="*/ 952619063 h 762"/>
                <a:gd name="T44" fmla="*/ 2147483647 w 5216"/>
                <a:gd name="T45" fmla="*/ 1300400625 h 762"/>
                <a:gd name="T46" fmla="*/ 2147483647 w 5216"/>
                <a:gd name="T47" fmla="*/ 1441529375 h 762"/>
                <a:gd name="T48" fmla="*/ 2147483647 w 5216"/>
                <a:gd name="T49" fmla="*/ 1562496875 h 762"/>
                <a:gd name="T50" fmla="*/ 2147483647 w 5216"/>
                <a:gd name="T51" fmla="*/ 1668343438 h 762"/>
                <a:gd name="T52" fmla="*/ 2147483647 w 5216"/>
                <a:gd name="T53" fmla="*/ 1748988438 h 762"/>
                <a:gd name="T54" fmla="*/ 2147483647 w 5216"/>
                <a:gd name="T55" fmla="*/ 1819552813 h 762"/>
                <a:gd name="T56" fmla="*/ 2147483647 w 5216"/>
                <a:gd name="T57" fmla="*/ 1864915625 h 762"/>
                <a:gd name="T58" fmla="*/ 2147483647 w 5216"/>
                <a:gd name="T59" fmla="*/ 1900197813 h 762"/>
                <a:gd name="T60" fmla="*/ 2147483647 w 5216"/>
                <a:gd name="T61" fmla="*/ 1920359063 h 762"/>
                <a:gd name="T62" fmla="*/ 2147483647 w 5216"/>
                <a:gd name="T63" fmla="*/ 1920359063 h 762"/>
                <a:gd name="T64" fmla="*/ 2147483647 w 5216"/>
                <a:gd name="T65" fmla="*/ 1910278438 h 762"/>
                <a:gd name="T66" fmla="*/ 2147483647 w 5216"/>
                <a:gd name="T67" fmla="*/ 1885076875 h 762"/>
                <a:gd name="T68" fmla="*/ 2147483647 w 5216"/>
                <a:gd name="T69" fmla="*/ 1844754375 h 762"/>
                <a:gd name="T70" fmla="*/ 2147483647 w 5216"/>
                <a:gd name="T71" fmla="*/ 1799391563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76410938 h 694"/>
                <a:gd name="T2" fmla="*/ 0 w 5144"/>
                <a:gd name="T3" fmla="*/ 176410938 h 694"/>
                <a:gd name="T4" fmla="*/ 45362813 w 5144"/>
                <a:gd name="T5" fmla="*/ 166330313 h 694"/>
                <a:gd name="T6" fmla="*/ 181451250 w 5144"/>
                <a:gd name="T7" fmla="*/ 141128750 h 694"/>
                <a:gd name="T8" fmla="*/ 413305625 w 5144"/>
                <a:gd name="T9" fmla="*/ 105846563 h 694"/>
                <a:gd name="T10" fmla="*/ 564515000 w 5144"/>
                <a:gd name="T11" fmla="*/ 85685313 h 694"/>
                <a:gd name="T12" fmla="*/ 740925938 w 5144"/>
                <a:gd name="T13" fmla="*/ 65524063 h 694"/>
                <a:gd name="T14" fmla="*/ 937498125 w 5144"/>
                <a:gd name="T15" fmla="*/ 50403125 h 694"/>
                <a:gd name="T16" fmla="*/ 1164312188 w 5144"/>
                <a:gd name="T17" fmla="*/ 35282188 h 694"/>
                <a:gd name="T18" fmla="*/ 1411287500 w 5144"/>
                <a:gd name="T19" fmla="*/ 20161250 h 694"/>
                <a:gd name="T20" fmla="*/ 1688504688 w 5144"/>
                <a:gd name="T21" fmla="*/ 10080625 h 694"/>
                <a:gd name="T22" fmla="*/ 1990923438 w 5144"/>
                <a:gd name="T23" fmla="*/ 5040313 h 694"/>
                <a:gd name="T24" fmla="*/ 2147483647 w 5144"/>
                <a:gd name="T25" fmla="*/ 0 h 694"/>
                <a:gd name="T26" fmla="*/ 2147483647 w 5144"/>
                <a:gd name="T27" fmla="*/ 5040313 h 694"/>
                <a:gd name="T28" fmla="*/ 2147483647 w 5144"/>
                <a:gd name="T29" fmla="*/ 15120938 h 694"/>
                <a:gd name="T30" fmla="*/ 2147483647 w 5144"/>
                <a:gd name="T31" fmla="*/ 35282188 h 694"/>
                <a:gd name="T32" fmla="*/ 2147483647 w 5144"/>
                <a:gd name="T33" fmla="*/ 60483750 h 694"/>
                <a:gd name="T34" fmla="*/ 2147483647 w 5144"/>
                <a:gd name="T35" fmla="*/ 100806250 h 694"/>
                <a:gd name="T36" fmla="*/ 2147483647 w 5144"/>
                <a:gd name="T37" fmla="*/ 146169063 h 694"/>
                <a:gd name="T38" fmla="*/ 2147483647 w 5144"/>
                <a:gd name="T39" fmla="*/ 201612500 h 694"/>
                <a:gd name="T40" fmla="*/ 2147483647 w 5144"/>
                <a:gd name="T41" fmla="*/ 267136563 h 694"/>
                <a:gd name="T42" fmla="*/ 2147483647 w 5144"/>
                <a:gd name="T43" fmla="*/ 347781563 h 694"/>
                <a:gd name="T44" fmla="*/ 2147483647 w 5144"/>
                <a:gd name="T45" fmla="*/ 438507188 h 694"/>
                <a:gd name="T46" fmla="*/ 2147483647 w 5144"/>
                <a:gd name="T47" fmla="*/ 544353750 h 694"/>
                <a:gd name="T48" fmla="*/ 2147483647 w 5144"/>
                <a:gd name="T49" fmla="*/ 670361563 h 694"/>
                <a:gd name="T50" fmla="*/ 2147483647 w 5144"/>
                <a:gd name="T51" fmla="*/ 806450000 h 694"/>
                <a:gd name="T52" fmla="*/ 2147483647 w 5144"/>
                <a:gd name="T53" fmla="*/ 957659375 h 694"/>
                <a:gd name="T54" fmla="*/ 2147483647 w 5144"/>
                <a:gd name="T55" fmla="*/ 1129030000 h 694"/>
                <a:gd name="T56" fmla="*/ 2147483647 w 5144"/>
                <a:gd name="T57" fmla="*/ 1315521563 h 694"/>
                <a:gd name="T58" fmla="*/ 2147483647 w 5144"/>
                <a:gd name="T59" fmla="*/ 1522174375 h 694"/>
                <a:gd name="T60" fmla="*/ 2147483647 w 5144"/>
                <a:gd name="T61" fmla="*/ 1748988438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1471771250 h 584"/>
                <a:gd name="T2" fmla="*/ 0 w 3112"/>
                <a:gd name="T3" fmla="*/ 1471771250 h 584"/>
                <a:gd name="T4" fmla="*/ 226814063 w 3112"/>
                <a:gd name="T5" fmla="*/ 1411287500 h 584"/>
                <a:gd name="T6" fmla="*/ 846772500 w 3112"/>
                <a:gd name="T7" fmla="*/ 1255037813 h 584"/>
                <a:gd name="T8" fmla="*/ 1275199063 w 3112"/>
                <a:gd name="T9" fmla="*/ 1149191250 h 584"/>
                <a:gd name="T10" fmla="*/ 1769149688 w 3112"/>
                <a:gd name="T11" fmla="*/ 1033264063 h 584"/>
                <a:gd name="T12" fmla="*/ 2147483647 w 3112"/>
                <a:gd name="T13" fmla="*/ 907256250 h 584"/>
                <a:gd name="T14" fmla="*/ 2147483647 w 3112"/>
                <a:gd name="T15" fmla="*/ 771167813 h 584"/>
                <a:gd name="T16" fmla="*/ 2147483647 w 3112"/>
                <a:gd name="T17" fmla="*/ 640119688 h 584"/>
                <a:gd name="T18" fmla="*/ 2147483647 w 3112"/>
                <a:gd name="T19" fmla="*/ 509071563 h 584"/>
                <a:gd name="T20" fmla="*/ 2147483647 w 3112"/>
                <a:gd name="T21" fmla="*/ 388104063 h 584"/>
                <a:gd name="T22" fmla="*/ 2147483647 w 3112"/>
                <a:gd name="T23" fmla="*/ 272176875 h 584"/>
                <a:gd name="T24" fmla="*/ 2147483647 w 3112"/>
                <a:gd name="T25" fmla="*/ 221773750 h 584"/>
                <a:gd name="T26" fmla="*/ 2147483647 w 3112"/>
                <a:gd name="T27" fmla="*/ 171370625 h 584"/>
                <a:gd name="T28" fmla="*/ 2147483647 w 3112"/>
                <a:gd name="T29" fmla="*/ 131048125 h 584"/>
                <a:gd name="T30" fmla="*/ 2147483647 w 3112"/>
                <a:gd name="T31" fmla="*/ 90725625 h 584"/>
                <a:gd name="T32" fmla="*/ 2147483647 w 3112"/>
                <a:gd name="T33" fmla="*/ 60483750 h 584"/>
                <a:gd name="T34" fmla="*/ 2147483647 w 3112"/>
                <a:gd name="T35" fmla="*/ 35282188 h 584"/>
                <a:gd name="T36" fmla="*/ 2147483647 w 3112"/>
                <a:gd name="T37" fmla="*/ 15120938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 useBgFill="1">
          <p:nvSpPr>
            <p:cNvPr id="10" name="Freeform 25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1290320000 h 1192"/>
                <a:gd name="T2" fmla="*/ 2147483647 w 8196"/>
                <a:gd name="T3" fmla="*/ 1436489063 h 1192"/>
                <a:gd name="T4" fmla="*/ 2147483647 w 8196"/>
                <a:gd name="T5" fmla="*/ 1562496875 h 1192"/>
                <a:gd name="T6" fmla="*/ 2147483647 w 8196"/>
                <a:gd name="T7" fmla="*/ 1678424063 h 1192"/>
                <a:gd name="T8" fmla="*/ 2147483647 w 8196"/>
                <a:gd name="T9" fmla="*/ 1769149688 h 1192"/>
                <a:gd name="T10" fmla="*/ 2147483647 w 8196"/>
                <a:gd name="T11" fmla="*/ 1839714063 h 1192"/>
                <a:gd name="T12" fmla="*/ 2147483647 w 8196"/>
                <a:gd name="T13" fmla="*/ 1890117188 h 1192"/>
                <a:gd name="T14" fmla="*/ 2147483647 w 8196"/>
                <a:gd name="T15" fmla="*/ 1920359063 h 1192"/>
                <a:gd name="T16" fmla="*/ 2147483647 w 8196"/>
                <a:gd name="T17" fmla="*/ 1915318750 h 1192"/>
                <a:gd name="T18" fmla="*/ 2147483647 w 8196"/>
                <a:gd name="T19" fmla="*/ 1890117188 h 1192"/>
                <a:gd name="T20" fmla="*/ 2147483647 w 8196"/>
                <a:gd name="T21" fmla="*/ 1829633438 h 1192"/>
                <a:gd name="T22" fmla="*/ 2147483647 w 8196"/>
                <a:gd name="T23" fmla="*/ 1738907813 h 1192"/>
                <a:gd name="T24" fmla="*/ 2147483647 w 8196"/>
                <a:gd name="T25" fmla="*/ 1617940313 h 1192"/>
                <a:gd name="T26" fmla="*/ 2147483647 w 8196"/>
                <a:gd name="T27" fmla="*/ 1456650313 h 1192"/>
                <a:gd name="T28" fmla="*/ 2147483647 w 8196"/>
                <a:gd name="T29" fmla="*/ 1260078125 h 1192"/>
                <a:gd name="T30" fmla="*/ 2147483647 w 8196"/>
                <a:gd name="T31" fmla="*/ 1023183438 h 1192"/>
                <a:gd name="T32" fmla="*/ 2147483647 w 8196"/>
                <a:gd name="T33" fmla="*/ 745966250 h 1192"/>
                <a:gd name="T34" fmla="*/ 2147483647 w 8196"/>
                <a:gd name="T35" fmla="*/ 604837500 h 1192"/>
                <a:gd name="T36" fmla="*/ 2147483647 w 8196"/>
                <a:gd name="T37" fmla="*/ 372983125 h 1192"/>
                <a:gd name="T38" fmla="*/ 2147483647 w 8196"/>
                <a:gd name="T39" fmla="*/ 206652813 h 1192"/>
                <a:gd name="T40" fmla="*/ 2147483647 w 8196"/>
                <a:gd name="T41" fmla="*/ 90725625 h 1192"/>
                <a:gd name="T42" fmla="*/ 2147483647 w 8196"/>
                <a:gd name="T43" fmla="*/ 25201563 h 1192"/>
                <a:gd name="T44" fmla="*/ 2147483647 w 8196"/>
                <a:gd name="T45" fmla="*/ 0 h 1192"/>
                <a:gd name="T46" fmla="*/ 2147483647 w 8196"/>
                <a:gd name="T47" fmla="*/ 10080625 h 1192"/>
                <a:gd name="T48" fmla="*/ 2147483647 w 8196"/>
                <a:gd name="T49" fmla="*/ 50403125 h 1192"/>
                <a:gd name="T50" fmla="*/ 1804431875 w 8196"/>
                <a:gd name="T51" fmla="*/ 110886875 h 1192"/>
                <a:gd name="T52" fmla="*/ 1335682813 w 8196"/>
                <a:gd name="T53" fmla="*/ 186491563 h 1192"/>
                <a:gd name="T54" fmla="*/ 942538438 w 8196"/>
                <a:gd name="T55" fmla="*/ 272176875 h 1192"/>
                <a:gd name="T56" fmla="*/ 624998750 w 8196"/>
                <a:gd name="T57" fmla="*/ 362902500 h 1192"/>
                <a:gd name="T58" fmla="*/ 372983125 w 8196"/>
                <a:gd name="T59" fmla="*/ 443547500 h 1192"/>
                <a:gd name="T60" fmla="*/ 120967500 w 8196"/>
                <a:gd name="T61" fmla="*/ 544353750 h 1192"/>
                <a:gd name="T62" fmla="*/ 0 w 8196"/>
                <a:gd name="T63" fmla="*/ 604837500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1285279688 h 1192"/>
                <a:gd name="T70" fmla="*/ 2147483647 w 8196"/>
                <a:gd name="T71" fmla="*/ 12903200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235B6-DBF2-4D75-B26C-E2D2B85068FC}" type="datetimeFigureOut">
              <a:rPr lang="en-US">
                <a:solidFill>
                  <a:srgbClr val="073E87"/>
                </a:solidFill>
              </a:rPr>
              <a:pPr>
                <a:defRPr/>
              </a:pPr>
              <a:t>8/30/16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73E87"/>
              </a:solidFill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9ED95-3EA4-4873-86DA-5E624473232B}" type="slidenum">
              <a:rPr lang="en-US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471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45362813 h 640"/>
                <a:gd name="T6" fmla="*/ 2147483647 w 2706"/>
                <a:gd name="T7" fmla="*/ 95765938 h 640"/>
                <a:gd name="T8" fmla="*/ 2147483647 w 2706"/>
                <a:gd name="T9" fmla="*/ 151209375 h 640"/>
                <a:gd name="T10" fmla="*/ 2147483647 w 2706"/>
                <a:gd name="T11" fmla="*/ 206652813 h 640"/>
                <a:gd name="T12" fmla="*/ 2147483647 w 2706"/>
                <a:gd name="T13" fmla="*/ 272176875 h 640"/>
                <a:gd name="T14" fmla="*/ 2147483647 w 2706"/>
                <a:gd name="T15" fmla="*/ 337700938 h 640"/>
                <a:gd name="T16" fmla="*/ 2147483647 w 2706"/>
                <a:gd name="T17" fmla="*/ 413305625 h 640"/>
                <a:gd name="T18" fmla="*/ 2147483647 w 2706"/>
                <a:gd name="T19" fmla="*/ 488910313 h 640"/>
                <a:gd name="T20" fmla="*/ 2147483647 w 2706"/>
                <a:gd name="T21" fmla="*/ 488910313 h 640"/>
                <a:gd name="T22" fmla="*/ 2147483647 w 2706"/>
                <a:gd name="T23" fmla="*/ 635079375 h 640"/>
                <a:gd name="T24" fmla="*/ 2147483647 w 2706"/>
                <a:gd name="T25" fmla="*/ 766127500 h 640"/>
                <a:gd name="T26" fmla="*/ 2147483647 w 2706"/>
                <a:gd name="T27" fmla="*/ 887095000 h 640"/>
                <a:gd name="T28" fmla="*/ 1995963750 w 2706"/>
                <a:gd name="T29" fmla="*/ 1003022188 h 640"/>
                <a:gd name="T30" fmla="*/ 1471771250 w 2706"/>
                <a:gd name="T31" fmla="*/ 1103828438 h 640"/>
                <a:gd name="T32" fmla="*/ 962699688 w 2706"/>
                <a:gd name="T33" fmla="*/ 1194554063 h 640"/>
                <a:gd name="T34" fmla="*/ 473789375 w 2706"/>
                <a:gd name="T35" fmla="*/ 1280239375 h 640"/>
                <a:gd name="T36" fmla="*/ 0 w 2706"/>
                <a:gd name="T37" fmla="*/ 1355844063 h 640"/>
                <a:gd name="T38" fmla="*/ 0 w 2706"/>
                <a:gd name="T39" fmla="*/ 1355844063 h 640"/>
                <a:gd name="T40" fmla="*/ 327620313 w 2706"/>
                <a:gd name="T41" fmla="*/ 1401206875 h 640"/>
                <a:gd name="T42" fmla="*/ 640119688 w 2706"/>
                <a:gd name="T43" fmla="*/ 1441529375 h 640"/>
                <a:gd name="T44" fmla="*/ 942538438 w 2706"/>
                <a:gd name="T45" fmla="*/ 1476811563 h 640"/>
                <a:gd name="T46" fmla="*/ 1239916875 w 2706"/>
                <a:gd name="T47" fmla="*/ 1507053438 h 640"/>
                <a:gd name="T48" fmla="*/ 1527214688 w 2706"/>
                <a:gd name="T49" fmla="*/ 1537295313 h 640"/>
                <a:gd name="T50" fmla="*/ 1804431875 w 2706"/>
                <a:gd name="T51" fmla="*/ 1557456563 h 640"/>
                <a:gd name="T52" fmla="*/ 2071568438 w 2706"/>
                <a:gd name="T53" fmla="*/ 1577617813 h 640"/>
                <a:gd name="T54" fmla="*/ 2147483647 w 2706"/>
                <a:gd name="T55" fmla="*/ 1592738750 h 640"/>
                <a:gd name="T56" fmla="*/ 2147483647 w 2706"/>
                <a:gd name="T57" fmla="*/ 1602819375 h 640"/>
                <a:gd name="T58" fmla="*/ 2147483647 w 2706"/>
                <a:gd name="T59" fmla="*/ 1607859688 h 640"/>
                <a:gd name="T60" fmla="*/ 2147483647 w 2706"/>
                <a:gd name="T61" fmla="*/ 1612900000 h 640"/>
                <a:gd name="T62" fmla="*/ 2147483647 w 2706"/>
                <a:gd name="T63" fmla="*/ 1612900000 h 640"/>
                <a:gd name="T64" fmla="*/ 2147483647 w 2706"/>
                <a:gd name="T65" fmla="*/ 1607859688 h 640"/>
                <a:gd name="T66" fmla="*/ 2147483647 w 2706"/>
                <a:gd name="T67" fmla="*/ 1602819375 h 640"/>
                <a:gd name="T68" fmla="*/ 2147483647 w 2706"/>
                <a:gd name="T69" fmla="*/ 1592738750 h 640"/>
                <a:gd name="T70" fmla="*/ 2147483647 w 2706"/>
                <a:gd name="T71" fmla="*/ 1577617813 h 640"/>
                <a:gd name="T72" fmla="*/ 2147483647 w 2706"/>
                <a:gd name="T73" fmla="*/ 1562496875 h 640"/>
                <a:gd name="T74" fmla="*/ 2147483647 w 2706"/>
                <a:gd name="T75" fmla="*/ 1542335625 h 640"/>
                <a:gd name="T76" fmla="*/ 2147483647 w 2706"/>
                <a:gd name="T77" fmla="*/ 1517134063 h 640"/>
                <a:gd name="T78" fmla="*/ 2147483647 w 2706"/>
                <a:gd name="T79" fmla="*/ 1491932500 h 640"/>
                <a:gd name="T80" fmla="*/ 2147483647 w 2706"/>
                <a:gd name="T81" fmla="*/ 1461690625 h 640"/>
                <a:gd name="T82" fmla="*/ 2147483647 w 2706"/>
                <a:gd name="T83" fmla="*/ 1431448750 h 640"/>
                <a:gd name="T84" fmla="*/ 2147483647 w 2706"/>
                <a:gd name="T85" fmla="*/ 1396166563 h 640"/>
                <a:gd name="T86" fmla="*/ 2147483647 w 2706"/>
                <a:gd name="T87" fmla="*/ 1360884375 h 640"/>
                <a:gd name="T88" fmla="*/ 2147483647 w 2706"/>
                <a:gd name="T89" fmla="*/ 1320561875 h 640"/>
                <a:gd name="T90" fmla="*/ 2147483647 w 2706"/>
                <a:gd name="T91" fmla="*/ 1280239375 h 640"/>
                <a:gd name="T92" fmla="*/ 2147483647 w 2706"/>
                <a:gd name="T93" fmla="*/ 1234876563 h 640"/>
                <a:gd name="T94" fmla="*/ 2147483647 w 2706"/>
                <a:gd name="T95" fmla="*/ 1189513750 h 640"/>
                <a:gd name="T96" fmla="*/ 2147483647 w 2706"/>
                <a:gd name="T97" fmla="*/ 1088707500 h 640"/>
                <a:gd name="T98" fmla="*/ 2147483647 w 2706"/>
                <a:gd name="T99" fmla="*/ 982860938 h 640"/>
                <a:gd name="T100" fmla="*/ 2147483647 w 2706"/>
                <a:gd name="T101" fmla="*/ 982860938 h 640"/>
                <a:gd name="T102" fmla="*/ 2147483647 w 2706"/>
                <a:gd name="T103" fmla="*/ 977820625 h 640"/>
                <a:gd name="T104" fmla="*/ 2147483647 w 2706"/>
                <a:gd name="T105" fmla="*/ 977820625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1799391563 h 762"/>
                <a:gd name="T2" fmla="*/ 2147483647 w 5216"/>
                <a:gd name="T3" fmla="*/ 1728827188 h 762"/>
                <a:gd name="T4" fmla="*/ 2147483647 w 5216"/>
                <a:gd name="T5" fmla="*/ 1537295313 h 762"/>
                <a:gd name="T6" fmla="*/ 2147483647 w 5216"/>
                <a:gd name="T7" fmla="*/ 1280239375 h 762"/>
                <a:gd name="T8" fmla="*/ 2147483647 w 5216"/>
                <a:gd name="T9" fmla="*/ 942538438 h 762"/>
                <a:gd name="T10" fmla="*/ 2147483647 w 5216"/>
                <a:gd name="T11" fmla="*/ 745966250 h 762"/>
                <a:gd name="T12" fmla="*/ 2147483647 w 5216"/>
                <a:gd name="T13" fmla="*/ 594756875 h 762"/>
                <a:gd name="T14" fmla="*/ 2147483647 w 5216"/>
                <a:gd name="T15" fmla="*/ 463708750 h 762"/>
                <a:gd name="T16" fmla="*/ 2147483647 w 5216"/>
                <a:gd name="T17" fmla="*/ 352821875 h 762"/>
                <a:gd name="T18" fmla="*/ 2147483647 w 5216"/>
                <a:gd name="T19" fmla="*/ 257055938 h 762"/>
                <a:gd name="T20" fmla="*/ 2147483647 w 5216"/>
                <a:gd name="T21" fmla="*/ 181451250 h 762"/>
                <a:gd name="T22" fmla="*/ 2147483647 w 5216"/>
                <a:gd name="T23" fmla="*/ 70564375 h 762"/>
                <a:gd name="T24" fmla="*/ 2147483647 w 5216"/>
                <a:gd name="T25" fmla="*/ 10080625 h 762"/>
                <a:gd name="T26" fmla="*/ 1622980821 w 5216"/>
                <a:gd name="T27" fmla="*/ 0 h 762"/>
                <a:gd name="T28" fmla="*/ 902216046 w 5216"/>
                <a:gd name="T29" fmla="*/ 25201563 h 762"/>
                <a:gd name="T30" fmla="*/ 277217221 w 5216"/>
                <a:gd name="T31" fmla="*/ 80645000 h 762"/>
                <a:gd name="T32" fmla="*/ 0 w 5216"/>
                <a:gd name="T33" fmla="*/ 120967500 h 762"/>
                <a:gd name="T34" fmla="*/ 791329158 w 5216"/>
                <a:gd name="T35" fmla="*/ 216733438 h 762"/>
                <a:gd name="T36" fmla="*/ 1643142073 w 5216"/>
                <a:gd name="T37" fmla="*/ 352821875 h 762"/>
                <a:gd name="T38" fmla="*/ 2147483647 w 5216"/>
                <a:gd name="T39" fmla="*/ 529232813 h 762"/>
                <a:gd name="T40" fmla="*/ 2147483647 w 5216"/>
                <a:gd name="T41" fmla="*/ 745966250 h 762"/>
                <a:gd name="T42" fmla="*/ 2147483647 w 5216"/>
                <a:gd name="T43" fmla="*/ 952619063 h 762"/>
                <a:gd name="T44" fmla="*/ 2147483647 w 5216"/>
                <a:gd name="T45" fmla="*/ 1300400625 h 762"/>
                <a:gd name="T46" fmla="*/ 2147483647 w 5216"/>
                <a:gd name="T47" fmla="*/ 1441529375 h 762"/>
                <a:gd name="T48" fmla="*/ 2147483647 w 5216"/>
                <a:gd name="T49" fmla="*/ 1562496875 h 762"/>
                <a:gd name="T50" fmla="*/ 2147483647 w 5216"/>
                <a:gd name="T51" fmla="*/ 1668343438 h 762"/>
                <a:gd name="T52" fmla="*/ 2147483647 w 5216"/>
                <a:gd name="T53" fmla="*/ 1748988438 h 762"/>
                <a:gd name="T54" fmla="*/ 2147483647 w 5216"/>
                <a:gd name="T55" fmla="*/ 1819552813 h 762"/>
                <a:gd name="T56" fmla="*/ 2147483647 w 5216"/>
                <a:gd name="T57" fmla="*/ 1864915625 h 762"/>
                <a:gd name="T58" fmla="*/ 2147483647 w 5216"/>
                <a:gd name="T59" fmla="*/ 1900197813 h 762"/>
                <a:gd name="T60" fmla="*/ 2147483647 w 5216"/>
                <a:gd name="T61" fmla="*/ 1920359063 h 762"/>
                <a:gd name="T62" fmla="*/ 2147483647 w 5216"/>
                <a:gd name="T63" fmla="*/ 1920359063 h 762"/>
                <a:gd name="T64" fmla="*/ 2147483647 w 5216"/>
                <a:gd name="T65" fmla="*/ 1910278438 h 762"/>
                <a:gd name="T66" fmla="*/ 2147483647 w 5216"/>
                <a:gd name="T67" fmla="*/ 1885076875 h 762"/>
                <a:gd name="T68" fmla="*/ 2147483647 w 5216"/>
                <a:gd name="T69" fmla="*/ 1844754375 h 762"/>
                <a:gd name="T70" fmla="*/ 2147483647 w 5216"/>
                <a:gd name="T71" fmla="*/ 1799391563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176410938 h 694"/>
                <a:gd name="T2" fmla="*/ 0 w 5144"/>
                <a:gd name="T3" fmla="*/ 176410938 h 694"/>
                <a:gd name="T4" fmla="*/ 45362813 w 5144"/>
                <a:gd name="T5" fmla="*/ 166330313 h 694"/>
                <a:gd name="T6" fmla="*/ 181451250 w 5144"/>
                <a:gd name="T7" fmla="*/ 141128750 h 694"/>
                <a:gd name="T8" fmla="*/ 413305625 w 5144"/>
                <a:gd name="T9" fmla="*/ 105846563 h 694"/>
                <a:gd name="T10" fmla="*/ 564515000 w 5144"/>
                <a:gd name="T11" fmla="*/ 85685313 h 694"/>
                <a:gd name="T12" fmla="*/ 740925938 w 5144"/>
                <a:gd name="T13" fmla="*/ 65524063 h 694"/>
                <a:gd name="T14" fmla="*/ 937498125 w 5144"/>
                <a:gd name="T15" fmla="*/ 50403125 h 694"/>
                <a:gd name="T16" fmla="*/ 1164312188 w 5144"/>
                <a:gd name="T17" fmla="*/ 35282188 h 694"/>
                <a:gd name="T18" fmla="*/ 1411287500 w 5144"/>
                <a:gd name="T19" fmla="*/ 20161250 h 694"/>
                <a:gd name="T20" fmla="*/ 1688504688 w 5144"/>
                <a:gd name="T21" fmla="*/ 10080625 h 694"/>
                <a:gd name="T22" fmla="*/ 1990923438 w 5144"/>
                <a:gd name="T23" fmla="*/ 5040313 h 694"/>
                <a:gd name="T24" fmla="*/ 2147483647 w 5144"/>
                <a:gd name="T25" fmla="*/ 0 h 694"/>
                <a:gd name="T26" fmla="*/ 2147483647 w 5144"/>
                <a:gd name="T27" fmla="*/ 5040313 h 694"/>
                <a:gd name="T28" fmla="*/ 2147483647 w 5144"/>
                <a:gd name="T29" fmla="*/ 15120938 h 694"/>
                <a:gd name="T30" fmla="*/ 2147483647 w 5144"/>
                <a:gd name="T31" fmla="*/ 35282188 h 694"/>
                <a:gd name="T32" fmla="*/ 2147483647 w 5144"/>
                <a:gd name="T33" fmla="*/ 60483750 h 694"/>
                <a:gd name="T34" fmla="*/ 2147483647 w 5144"/>
                <a:gd name="T35" fmla="*/ 100806250 h 694"/>
                <a:gd name="T36" fmla="*/ 2147483647 w 5144"/>
                <a:gd name="T37" fmla="*/ 146169063 h 694"/>
                <a:gd name="T38" fmla="*/ 2147483647 w 5144"/>
                <a:gd name="T39" fmla="*/ 201612500 h 694"/>
                <a:gd name="T40" fmla="*/ 2147483647 w 5144"/>
                <a:gd name="T41" fmla="*/ 267136563 h 694"/>
                <a:gd name="T42" fmla="*/ 2147483647 w 5144"/>
                <a:gd name="T43" fmla="*/ 347781563 h 694"/>
                <a:gd name="T44" fmla="*/ 2147483647 w 5144"/>
                <a:gd name="T45" fmla="*/ 438507188 h 694"/>
                <a:gd name="T46" fmla="*/ 2147483647 w 5144"/>
                <a:gd name="T47" fmla="*/ 544353750 h 694"/>
                <a:gd name="T48" fmla="*/ 2147483647 w 5144"/>
                <a:gd name="T49" fmla="*/ 670361563 h 694"/>
                <a:gd name="T50" fmla="*/ 2147483647 w 5144"/>
                <a:gd name="T51" fmla="*/ 806450000 h 694"/>
                <a:gd name="T52" fmla="*/ 2147483647 w 5144"/>
                <a:gd name="T53" fmla="*/ 957659375 h 694"/>
                <a:gd name="T54" fmla="*/ 2147483647 w 5144"/>
                <a:gd name="T55" fmla="*/ 1129030000 h 694"/>
                <a:gd name="T56" fmla="*/ 2147483647 w 5144"/>
                <a:gd name="T57" fmla="*/ 1315521563 h 694"/>
                <a:gd name="T58" fmla="*/ 2147483647 w 5144"/>
                <a:gd name="T59" fmla="*/ 1522174375 h 694"/>
                <a:gd name="T60" fmla="*/ 2147483647 w 5144"/>
                <a:gd name="T61" fmla="*/ 1748988438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1471771250 h 584"/>
                <a:gd name="T2" fmla="*/ 0 w 3112"/>
                <a:gd name="T3" fmla="*/ 1471771250 h 584"/>
                <a:gd name="T4" fmla="*/ 226814063 w 3112"/>
                <a:gd name="T5" fmla="*/ 1411287500 h 584"/>
                <a:gd name="T6" fmla="*/ 846772500 w 3112"/>
                <a:gd name="T7" fmla="*/ 1255037813 h 584"/>
                <a:gd name="T8" fmla="*/ 1275199063 w 3112"/>
                <a:gd name="T9" fmla="*/ 1149191250 h 584"/>
                <a:gd name="T10" fmla="*/ 1769149688 w 3112"/>
                <a:gd name="T11" fmla="*/ 1033264063 h 584"/>
                <a:gd name="T12" fmla="*/ 2147483647 w 3112"/>
                <a:gd name="T13" fmla="*/ 907256250 h 584"/>
                <a:gd name="T14" fmla="*/ 2147483647 w 3112"/>
                <a:gd name="T15" fmla="*/ 771167813 h 584"/>
                <a:gd name="T16" fmla="*/ 2147483647 w 3112"/>
                <a:gd name="T17" fmla="*/ 640119688 h 584"/>
                <a:gd name="T18" fmla="*/ 2147483647 w 3112"/>
                <a:gd name="T19" fmla="*/ 509071563 h 584"/>
                <a:gd name="T20" fmla="*/ 2147483647 w 3112"/>
                <a:gd name="T21" fmla="*/ 388104063 h 584"/>
                <a:gd name="T22" fmla="*/ 2147483647 w 3112"/>
                <a:gd name="T23" fmla="*/ 272176875 h 584"/>
                <a:gd name="T24" fmla="*/ 2147483647 w 3112"/>
                <a:gd name="T25" fmla="*/ 221773750 h 584"/>
                <a:gd name="T26" fmla="*/ 2147483647 w 3112"/>
                <a:gd name="T27" fmla="*/ 171370625 h 584"/>
                <a:gd name="T28" fmla="*/ 2147483647 w 3112"/>
                <a:gd name="T29" fmla="*/ 131048125 h 584"/>
                <a:gd name="T30" fmla="*/ 2147483647 w 3112"/>
                <a:gd name="T31" fmla="*/ 90725625 h 584"/>
                <a:gd name="T32" fmla="*/ 2147483647 w 3112"/>
                <a:gd name="T33" fmla="*/ 60483750 h 584"/>
                <a:gd name="T34" fmla="*/ 2147483647 w 3112"/>
                <a:gd name="T35" fmla="*/ 35282188 h 584"/>
                <a:gd name="T36" fmla="*/ 2147483647 w 3112"/>
                <a:gd name="T37" fmla="*/ 15120938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1290320000 h 1192"/>
                <a:gd name="T2" fmla="*/ 2147483647 w 8196"/>
                <a:gd name="T3" fmla="*/ 1436489063 h 1192"/>
                <a:gd name="T4" fmla="*/ 2147483647 w 8196"/>
                <a:gd name="T5" fmla="*/ 1562496875 h 1192"/>
                <a:gd name="T6" fmla="*/ 2147483647 w 8196"/>
                <a:gd name="T7" fmla="*/ 1678424063 h 1192"/>
                <a:gd name="T8" fmla="*/ 2147483647 w 8196"/>
                <a:gd name="T9" fmla="*/ 1769149688 h 1192"/>
                <a:gd name="T10" fmla="*/ 2147483647 w 8196"/>
                <a:gd name="T11" fmla="*/ 1839714063 h 1192"/>
                <a:gd name="T12" fmla="*/ 2147483647 w 8196"/>
                <a:gd name="T13" fmla="*/ 1890117188 h 1192"/>
                <a:gd name="T14" fmla="*/ 2147483647 w 8196"/>
                <a:gd name="T15" fmla="*/ 1920359063 h 1192"/>
                <a:gd name="T16" fmla="*/ 2147483647 w 8196"/>
                <a:gd name="T17" fmla="*/ 1915318750 h 1192"/>
                <a:gd name="T18" fmla="*/ 2147483647 w 8196"/>
                <a:gd name="T19" fmla="*/ 1890117188 h 1192"/>
                <a:gd name="T20" fmla="*/ 2147483647 w 8196"/>
                <a:gd name="T21" fmla="*/ 1829633438 h 1192"/>
                <a:gd name="T22" fmla="*/ 2147483647 w 8196"/>
                <a:gd name="T23" fmla="*/ 1738907813 h 1192"/>
                <a:gd name="T24" fmla="*/ 2147483647 w 8196"/>
                <a:gd name="T25" fmla="*/ 1617940313 h 1192"/>
                <a:gd name="T26" fmla="*/ 2147483647 w 8196"/>
                <a:gd name="T27" fmla="*/ 1456650313 h 1192"/>
                <a:gd name="T28" fmla="*/ 2147483647 w 8196"/>
                <a:gd name="T29" fmla="*/ 1260078125 h 1192"/>
                <a:gd name="T30" fmla="*/ 2147483647 w 8196"/>
                <a:gd name="T31" fmla="*/ 1023183438 h 1192"/>
                <a:gd name="T32" fmla="*/ 2147483647 w 8196"/>
                <a:gd name="T33" fmla="*/ 745966250 h 1192"/>
                <a:gd name="T34" fmla="*/ 2147483647 w 8196"/>
                <a:gd name="T35" fmla="*/ 604837500 h 1192"/>
                <a:gd name="T36" fmla="*/ 2147483647 w 8196"/>
                <a:gd name="T37" fmla="*/ 372983125 h 1192"/>
                <a:gd name="T38" fmla="*/ 2147483647 w 8196"/>
                <a:gd name="T39" fmla="*/ 206652813 h 1192"/>
                <a:gd name="T40" fmla="*/ 2147483647 w 8196"/>
                <a:gd name="T41" fmla="*/ 90725625 h 1192"/>
                <a:gd name="T42" fmla="*/ 2147483647 w 8196"/>
                <a:gd name="T43" fmla="*/ 25201563 h 1192"/>
                <a:gd name="T44" fmla="*/ 2147483647 w 8196"/>
                <a:gd name="T45" fmla="*/ 0 h 1192"/>
                <a:gd name="T46" fmla="*/ 2147483647 w 8196"/>
                <a:gd name="T47" fmla="*/ 10080625 h 1192"/>
                <a:gd name="T48" fmla="*/ 2147483647 w 8196"/>
                <a:gd name="T49" fmla="*/ 50403125 h 1192"/>
                <a:gd name="T50" fmla="*/ 1809063908 w 8196"/>
                <a:gd name="T51" fmla="*/ 110886875 h 1192"/>
                <a:gd name="T52" fmla="*/ 1339111161 w 8196"/>
                <a:gd name="T53" fmla="*/ 186491563 h 1192"/>
                <a:gd name="T54" fmla="*/ 944958629 w 8196"/>
                <a:gd name="T55" fmla="*/ 272176875 h 1192"/>
                <a:gd name="T56" fmla="*/ 626603132 w 8196"/>
                <a:gd name="T57" fmla="*/ 362902500 h 1192"/>
                <a:gd name="T58" fmla="*/ 373939989 w 8196"/>
                <a:gd name="T59" fmla="*/ 443547500 h 1192"/>
                <a:gd name="T60" fmla="*/ 121278436 w 8196"/>
                <a:gd name="T61" fmla="*/ 544353750 h 1192"/>
                <a:gd name="T62" fmla="*/ 0 w 8196"/>
                <a:gd name="T63" fmla="*/ 604837500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1285279688 h 1192"/>
                <a:gd name="T70" fmla="*/ 2147483647 w 8196"/>
                <a:gd name="T71" fmla="*/ 12903200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black"/>
                </a:solidFill>
                <a:latin typeface="Georgia" pitchFamily="18" charset="0"/>
                <a:cs typeface="Arial" charset="0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CA7FE0-0342-4406-8BF5-F1E4B179B199}" type="datetimeFigureOut">
              <a:rPr lang="en-US">
                <a:solidFill>
                  <a:srgbClr val="073E87"/>
                </a:solidFill>
                <a:latin typeface="Georgi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8/30/16</a:t>
            </a:fld>
            <a:endParaRPr lang="en-US">
              <a:solidFill>
                <a:srgbClr val="073E87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73E87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DBF52F-2CE2-404F-9061-EDA934502246}" type="slidenum">
              <a:rPr lang="en-US">
                <a:solidFill>
                  <a:srgbClr val="073E87"/>
                </a:solidFill>
                <a:latin typeface="Georgi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73E87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5601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13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.xml"/><Relationship Id="rId2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.xml"/><Relationship Id="rId2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.xml"/><Relationship Id="rId2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2.xml"/><Relationship Id="rId2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138113" y="228600"/>
            <a:ext cx="8859836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fr-FR" sz="40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Stratégie de Protection</a:t>
            </a:r>
          </a:p>
          <a:p>
            <a:pPr>
              <a:spcBef>
                <a:spcPts val="0"/>
              </a:spcBef>
              <a:defRPr/>
            </a:pPr>
            <a:r>
              <a:rPr lang="fr-FR" sz="20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Réfugiés Nigérians et Communautés </a:t>
            </a:r>
            <a:r>
              <a:rPr lang="fr-FR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C</a:t>
            </a:r>
            <a:r>
              <a:rPr lang="fr-FR" sz="20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ôtes dans la Région de l’Extrême-Nord</a:t>
            </a:r>
          </a:p>
          <a:p>
            <a:pPr>
              <a:spcBef>
                <a:spcPts val="0"/>
              </a:spcBef>
              <a:defRPr/>
            </a:pPr>
            <a:r>
              <a:rPr lang="en-US" sz="20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MAROUA – AOUT 2016</a:t>
            </a:r>
          </a:p>
          <a:p>
            <a:pPr>
              <a:spcBef>
                <a:spcPts val="0"/>
              </a:spcBef>
              <a:defRPr/>
            </a:pPr>
            <a:endParaRPr lang="fr-FR" sz="2000" b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5715000"/>
            <a:ext cx="80772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defRPr/>
            </a:pP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Atelier RRRP 2016 – 7-8 </a:t>
            </a:r>
            <a:r>
              <a:rPr lang="en-US" sz="2400" b="1" dirty="0" err="1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Octobre</a:t>
            </a: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2015</a:t>
            </a:r>
            <a:endParaRPr lang="fr-FR" sz="24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20140913_14325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8113" y="1743075"/>
            <a:ext cx="8859837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247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86800" cy="541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Population du Camp de </a:t>
            </a:r>
            <a:r>
              <a:rPr lang="en-US" b="1" dirty="0" err="1" smtClean="0"/>
              <a:t>Minawao</a:t>
            </a:r>
            <a:r>
              <a:rPr lang="en-US" b="1" dirty="0" smtClean="0"/>
              <a:t> – 20 </a:t>
            </a:r>
            <a:r>
              <a:rPr lang="en-US" b="1" dirty="0" err="1" smtClean="0"/>
              <a:t>Aout</a:t>
            </a:r>
            <a:r>
              <a:rPr lang="en-US" b="1" dirty="0" smtClean="0"/>
              <a:t> 2016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sz="1800" b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9"/>
            <a:ext cx="8229600" cy="957262"/>
          </a:xfrm>
        </p:spPr>
        <p:txBody>
          <a:bodyPr>
            <a:normAutofit/>
          </a:bodyPr>
          <a:lstStyle/>
          <a:p>
            <a:r>
              <a:rPr lang="en-US" sz="2400" b="1" dirty="0"/>
              <a:t>PROFILE DE LA POPULATION REFUGIEE</a:t>
            </a:r>
            <a:endParaRPr lang="fr-FR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132" y="2286001"/>
            <a:ext cx="8653267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85170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7175"/>
            <a:ext cx="8686799" cy="5254625"/>
          </a:xfrm>
        </p:spPr>
        <p:txBody>
          <a:bodyPr/>
          <a:lstStyle/>
          <a:p>
            <a:pPr marL="0" indent="0">
              <a:buNone/>
              <a:defRPr/>
            </a:pPr>
            <a:endParaRPr lang="en-US" sz="2000" b="1" dirty="0" smtClean="0">
              <a:latin typeface="Calibri" panose="020F0502020204030204" pitchFamily="34" charset="0"/>
            </a:endParaRPr>
          </a:p>
          <a:p>
            <a:pPr marL="0" indent="0">
              <a:buNone/>
              <a:defRPr/>
            </a:pPr>
            <a:endParaRPr lang="en-US" sz="2000" b="1" dirty="0" smtClean="0">
              <a:latin typeface="Calibri" panose="020F0502020204030204" pitchFamily="34" charset="0"/>
            </a:endParaRPr>
          </a:p>
          <a:p>
            <a:pPr marL="0" indent="0">
              <a:buNone/>
              <a:defRPr/>
            </a:pPr>
            <a:r>
              <a:rPr lang="en-US" sz="2000" b="1" dirty="0" err="1" smtClean="0">
                <a:latin typeface="Calibri" panose="020F0502020204030204" pitchFamily="34" charset="0"/>
              </a:rPr>
              <a:t>Principales</a:t>
            </a:r>
            <a:r>
              <a:rPr lang="en-US" sz="2000" b="1" dirty="0" smtClean="0">
                <a:latin typeface="Calibri" panose="020F0502020204030204" pitchFamily="34" charset="0"/>
              </a:rPr>
              <a:t> </a:t>
            </a:r>
            <a:r>
              <a:rPr lang="en-US" sz="2000" b="1" dirty="0">
                <a:latin typeface="Calibri" panose="020F0502020204030204" pitchFamily="34" charset="0"/>
              </a:rPr>
              <a:t>Zones de Provenance</a:t>
            </a:r>
          </a:p>
          <a:p>
            <a:pPr marL="0" indent="0">
              <a:buNone/>
              <a:defRPr/>
            </a:pPr>
            <a:endParaRPr lang="en-US" sz="2300" b="1" dirty="0"/>
          </a:p>
          <a:p>
            <a:pPr marL="0" indent="0">
              <a:buNone/>
              <a:defRPr/>
            </a:pPr>
            <a:endParaRPr lang="en-US" sz="2300" b="1" dirty="0"/>
          </a:p>
          <a:p>
            <a:pPr marL="0" indent="0">
              <a:buFont typeface="Wingdings 2" pitchFamily="18" charset="2"/>
              <a:buNone/>
              <a:defRPr/>
            </a:pPr>
            <a:endParaRPr lang="en-US" sz="1800" dirty="0" smtClean="0"/>
          </a:p>
          <a:p>
            <a:pPr marL="0" indent="0">
              <a:buNone/>
              <a:defRPr/>
            </a:pPr>
            <a:endParaRPr lang="en-US" sz="2000" b="1" dirty="0" smtClean="0">
              <a:latin typeface="Calibri" panose="020F0502020204030204" pitchFamily="34" charset="0"/>
            </a:endParaRPr>
          </a:p>
          <a:p>
            <a:pPr marL="0" indent="0">
              <a:buNone/>
              <a:defRPr/>
            </a:pPr>
            <a:r>
              <a:rPr lang="en-US" sz="2000" b="1" dirty="0" err="1" smtClean="0">
                <a:latin typeface="Calibri" panose="020F0502020204030204" pitchFamily="34" charset="0"/>
              </a:rPr>
              <a:t>Principales</a:t>
            </a:r>
            <a:r>
              <a:rPr lang="en-US" sz="2000" b="1" dirty="0" smtClean="0">
                <a:latin typeface="Calibri" panose="020F0502020204030204" pitchFamily="34" charset="0"/>
              </a:rPr>
              <a:t> Religions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en-US" sz="1000" dirty="0" smtClean="0"/>
          </a:p>
          <a:p>
            <a:pPr marL="0" indent="0">
              <a:buFont typeface="Wingdings 2" pitchFamily="18" charset="2"/>
              <a:buNone/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189037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/>
            </a:r>
            <a:br>
              <a:rPr lang="en-US" sz="24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</a:br>
            <a:r>
              <a:rPr lang="en-US" sz="2400" b="1" dirty="0"/>
              <a:t>PROFILE DE LA POPULATION REFUGIEE </a:t>
            </a:r>
            <a:br>
              <a:rPr lang="en-US" sz="2400" b="1" dirty="0"/>
            </a:br>
            <a:endParaRPr lang="en-US" sz="24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48594"/>
              </p:ext>
            </p:extLst>
          </p:nvPr>
        </p:nvGraphicFramePr>
        <p:xfrm>
          <a:off x="276225" y="2667000"/>
          <a:ext cx="8686800" cy="1295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2712"/>
                <a:gridCol w="5044088"/>
              </a:tblGrid>
              <a:tr h="457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Bornu State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95,89%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Adamawa State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1,80%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57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</a:rPr>
                        <a:t>Yobe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 State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0,03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112108"/>
              </p:ext>
            </p:extLst>
          </p:nvPr>
        </p:nvGraphicFramePr>
        <p:xfrm>
          <a:off x="304799" y="4724400"/>
          <a:ext cx="8610599" cy="1524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5686"/>
                <a:gridCol w="4854913"/>
              </a:tblGrid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Islam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46,40%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Protestant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41,87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</a:rPr>
                        <a:t>Eglise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 panose="020F0502020204030204" pitchFamily="34" charset="0"/>
                        </a:rPr>
                        <a:t>Catholique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 panose="020F0502020204030204" pitchFamily="34" charset="0"/>
                        </a:rPr>
                        <a:t>Animism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0,1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55550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3238"/>
            <a:ext cx="8229600" cy="1033462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 smtClean="0"/>
              <a:t>PROFILE </a:t>
            </a:r>
            <a:r>
              <a:rPr lang="en-US" sz="2400" b="1" dirty="0"/>
              <a:t>DE LA POPULATION REFUGIEE </a:t>
            </a:r>
            <a:br>
              <a:rPr lang="en-US" sz="2400" b="1" dirty="0"/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12133344"/>
              </p:ext>
            </p:extLst>
          </p:nvPr>
        </p:nvGraphicFramePr>
        <p:xfrm>
          <a:off x="304800" y="2557462"/>
          <a:ext cx="8534400" cy="3429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83528"/>
                <a:gridCol w="5050872"/>
              </a:tblGrid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</a:rPr>
                        <a:t>Kanuri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</a:rPr>
                        <a:t>40,74%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Other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51,15%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mafa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matakam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2,39%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Glavda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1%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Arabe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0,8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peuhl</a:t>
                      </a:r>
                      <a:r>
                        <a:rPr lang="en-US" sz="2000" dirty="0">
                          <a:effectLst/>
                        </a:rPr>
                        <a:t>/ </a:t>
                      </a:r>
                      <a:r>
                        <a:rPr lang="en-US" sz="2000" dirty="0" err="1">
                          <a:effectLst/>
                        </a:rPr>
                        <a:t>fular</a:t>
                      </a:r>
                      <a:r>
                        <a:rPr lang="en-US" sz="2000" dirty="0">
                          <a:effectLst/>
                        </a:rPr>
                        <a:t>/</a:t>
                      </a:r>
                      <a:r>
                        <a:rPr lang="en-US" sz="2000" dirty="0" err="1">
                          <a:effectLst/>
                        </a:rPr>
                        <a:t>fulbe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0,58%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Mandara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0,40%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haussa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0,63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1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Autre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20515" name="Rectangle 4"/>
          <p:cNvSpPr>
            <a:spLocks noChangeArrowheads="1"/>
          </p:cNvSpPr>
          <p:nvPr/>
        </p:nvSpPr>
        <p:spPr bwMode="auto">
          <a:xfrm>
            <a:off x="228600" y="1676400"/>
            <a:ext cx="32004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endParaRPr lang="en-US" b="1" dirty="0" smtClean="0">
              <a:solidFill>
                <a:prstClr val="black"/>
              </a:solidFill>
              <a:cs typeface="Arial" charset="0"/>
            </a:endParaRPr>
          </a:p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defRPr/>
            </a:pPr>
            <a:r>
              <a:rPr lang="en-US" sz="24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Principales</a:t>
            </a:r>
            <a:r>
              <a:rPr lang="en-US" sz="2400" b="1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Calibri" panose="020F0502020204030204" pitchFamily="34" charset="0"/>
              </a:rPr>
              <a:t>Ethnies</a:t>
            </a:r>
            <a:endParaRPr lang="en-US" sz="24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108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438400"/>
            <a:ext cx="8534400" cy="3451225"/>
          </a:xfrm>
        </p:spPr>
        <p:txBody>
          <a:bodyPr/>
          <a:lstStyle/>
          <a:p>
            <a:pPr marL="0" lvl="0" indent="0">
              <a:buClr>
                <a:srgbClr val="31B6FD"/>
              </a:buClr>
              <a:buNone/>
            </a:pPr>
            <a:r>
              <a:rPr lang="en-US" sz="2000" b="1" dirty="0" err="1">
                <a:solidFill>
                  <a:srgbClr val="073E87"/>
                </a:solidFill>
              </a:rPr>
              <a:t>Demandeurs</a:t>
            </a:r>
            <a:r>
              <a:rPr lang="en-US" sz="2000" b="1" dirty="0">
                <a:solidFill>
                  <a:srgbClr val="073E87"/>
                </a:solidFill>
              </a:rPr>
              <a:t> </a:t>
            </a:r>
            <a:r>
              <a:rPr lang="en-US" sz="2000" b="1" dirty="0" err="1">
                <a:solidFill>
                  <a:srgbClr val="073E87"/>
                </a:solidFill>
              </a:rPr>
              <a:t>d’Asile</a:t>
            </a:r>
            <a:r>
              <a:rPr lang="en-US" sz="2000" b="1" dirty="0">
                <a:solidFill>
                  <a:srgbClr val="073E87"/>
                </a:solidFill>
              </a:rPr>
              <a:t>, </a:t>
            </a:r>
            <a:r>
              <a:rPr lang="en-US" sz="2000" b="1" dirty="0" err="1">
                <a:solidFill>
                  <a:srgbClr val="073E87"/>
                </a:solidFill>
              </a:rPr>
              <a:t>Refugies</a:t>
            </a:r>
            <a:r>
              <a:rPr lang="en-US" sz="2000" b="1" dirty="0">
                <a:solidFill>
                  <a:srgbClr val="073E87"/>
                </a:solidFill>
              </a:rPr>
              <a:t>, Migrants </a:t>
            </a:r>
            <a:r>
              <a:rPr lang="en-US" sz="2000" b="1" dirty="0" err="1">
                <a:solidFill>
                  <a:srgbClr val="073E87"/>
                </a:solidFill>
              </a:rPr>
              <a:t>Economiques</a:t>
            </a:r>
            <a:r>
              <a:rPr lang="en-US" sz="2000" b="1" dirty="0">
                <a:solidFill>
                  <a:srgbClr val="073E87"/>
                </a:solidFill>
              </a:rPr>
              <a:t>, Expulses, </a:t>
            </a:r>
            <a:r>
              <a:rPr lang="en-US" sz="2000" b="1" dirty="0" err="1">
                <a:solidFill>
                  <a:srgbClr val="073E87"/>
                </a:solidFill>
              </a:rPr>
              <a:t>Refoules</a:t>
            </a:r>
            <a:r>
              <a:rPr lang="en-US" sz="2000" b="1" dirty="0">
                <a:solidFill>
                  <a:srgbClr val="073E87"/>
                </a:solidFill>
              </a:rPr>
              <a:t>, </a:t>
            </a:r>
            <a:r>
              <a:rPr lang="en-US" sz="2000" b="1" dirty="0" smtClean="0">
                <a:solidFill>
                  <a:srgbClr val="073E87"/>
                </a:solidFill>
              </a:rPr>
              <a:t>Etc.</a:t>
            </a:r>
            <a:endParaRPr lang="en-US" sz="2000" b="1" dirty="0">
              <a:solidFill>
                <a:srgbClr val="073E87"/>
              </a:solidFill>
            </a:endParaRPr>
          </a:p>
          <a:p>
            <a:pPr marL="0" lvl="0" indent="0">
              <a:buClr>
                <a:srgbClr val="31B6FD"/>
              </a:buClr>
              <a:buNone/>
            </a:pPr>
            <a:endParaRPr lang="en-US" sz="2000" b="1" dirty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  <a:buFont typeface="Wingdings" pitchFamily="2" charset="2"/>
              <a:buChar char="q"/>
            </a:pPr>
            <a:r>
              <a:rPr lang="en-US" sz="2000" dirty="0" err="1">
                <a:solidFill>
                  <a:srgbClr val="073E87"/>
                </a:solidFill>
              </a:rPr>
              <a:t>Mouvements</a:t>
            </a:r>
            <a:r>
              <a:rPr lang="en-US" sz="2000" dirty="0">
                <a:solidFill>
                  <a:srgbClr val="073E87"/>
                </a:solidFill>
              </a:rPr>
              <a:t> </a:t>
            </a:r>
            <a:r>
              <a:rPr lang="en-US" sz="2000" dirty="0" err="1">
                <a:solidFill>
                  <a:srgbClr val="073E87"/>
                </a:solidFill>
              </a:rPr>
              <a:t>pendulaires</a:t>
            </a:r>
            <a:r>
              <a:rPr lang="en-US" sz="2000" dirty="0">
                <a:solidFill>
                  <a:srgbClr val="073E87"/>
                </a:solidFill>
              </a:rPr>
              <a:t> </a:t>
            </a:r>
            <a:r>
              <a:rPr lang="en-US" sz="2000" dirty="0" err="1">
                <a:solidFill>
                  <a:srgbClr val="073E87"/>
                </a:solidFill>
              </a:rPr>
              <a:t>dynamiques</a:t>
            </a:r>
            <a:r>
              <a:rPr lang="en-US" sz="2000" dirty="0">
                <a:solidFill>
                  <a:srgbClr val="073E87"/>
                </a:solidFill>
              </a:rPr>
              <a:t> de la population au </a:t>
            </a:r>
            <a:r>
              <a:rPr lang="en-US" sz="2000" dirty="0" err="1">
                <a:solidFill>
                  <a:srgbClr val="073E87"/>
                </a:solidFill>
              </a:rPr>
              <a:t>gre</a:t>
            </a:r>
            <a:r>
              <a:rPr lang="en-US" sz="2000" dirty="0">
                <a:solidFill>
                  <a:srgbClr val="073E87"/>
                </a:solidFill>
              </a:rPr>
              <a:t> des incidents de </a:t>
            </a:r>
            <a:r>
              <a:rPr lang="en-US" sz="2000" dirty="0" err="1">
                <a:solidFill>
                  <a:srgbClr val="073E87"/>
                </a:solidFill>
              </a:rPr>
              <a:t>securite</a:t>
            </a:r>
            <a:endParaRPr lang="en-US" sz="2000" dirty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  <a:buFont typeface="Wingdings" pitchFamily="2" charset="2"/>
              <a:buChar char="q"/>
            </a:pPr>
            <a:r>
              <a:rPr lang="en-US" sz="2000" dirty="0">
                <a:solidFill>
                  <a:srgbClr val="073E87"/>
                </a:solidFill>
              </a:rPr>
              <a:t>En general inaccessible a la </a:t>
            </a:r>
            <a:r>
              <a:rPr lang="en-US" sz="2000" dirty="0" err="1">
                <a:solidFill>
                  <a:srgbClr val="073E87"/>
                </a:solidFill>
              </a:rPr>
              <a:t>communaute</a:t>
            </a:r>
            <a:r>
              <a:rPr lang="en-US" sz="2000" dirty="0">
                <a:solidFill>
                  <a:srgbClr val="073E87"/>
                </a:solidFill>
              </a:rPr>
              <a:t> </a:t>
            </a:r>
            <a:r>
              <a:rPr lang="en-US" sz="2000" dirty="0" err="1">
                <a:solidFill>
                  <a:srgbClr val="073E87"/>
                </a:solidFill>
              </a:rPr>
              <a:t>humanitaire</a:t>
            </a:r>
            <a:r>
              <a:rPr lang="en-US" sz="2000" dirty="0">
                <a:solidFill>
                  <a:srgbClr val="073E87"/>
                </a:solidFill>
              </a:rPr>
              <a:t> / Non </a:t>
            </a:r>
            <a:r>
              <a:rPr lang="en-US" sz="2000" dirty="0" err="1">
                <a:solidFill>
                  <a:srgbClr val="073E87"/>
                </a:solidFill>
              </a:rPr>
              <a:t>assistee</a:t>
            </a:r>
            <a:endParaRPr lang="en-US" sz="2000" dirty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  <a:buFont typeface="Wingdings" pitchFamily="2" charset="2"/>
              <a:buChar char="q"/>
            </a:pPr>
            <a:r>
              <a:rPr lang="en-US" sz="2000" dirty="0">
                <a:solidFill>
                  <a:srgbClr val="073E87"/>
                </a:solidFill>
              </a:rPr>
              <a:t>Profile non </a:t>
            </a:r>
            <a:r>
              <a:rPr lang="en-US" sz="2000" dirty="0" err="1">
                <a:solidFill>
                  <a:srgbClr val="073E87"/>
                </a:solidFill>
              </a:rPr>
              <a:t>maitrise</a:t>
            </a:r>
            <a:r>
              <a:rPr lang="en-US" sz="2000" dirty="0">
                <a:solidFill>
                  <a:srgbClr val="073E87"/>
                </a:solidFill>
              </a:rPr>
              <a:t> (</a:t>
            </a:r>
            <a:r>
              <a:rPr lang="en-US" sz="2000" dirty="0" err="1">
                <a:solidFill>
                  <a:srgbClr val="073E87"/>
                </a:solidFill>
              </a:rPr>
              <a:t>Majoritairement</a:t>
            </a:r>
            <a:r>
              <a:rPr lang="en-US" sz="2000" dirty="0">
                <a:solidFill>
                  <a:srgbClr val="073E87"/>
                </a:solidFill>
              </a:rPr>
              <a:t> </a:t>
            </a:r>
            <a:r>
              <a:rPr lang="en-US" sz="2000" dirty="0" err="1">
                <a:solidFill>
                  <a:srgbClr val="073E87"/>
                </a:solidFill>
              </a:rPr>
              <a:t>composee</a:t>
            </a:r>
            <a:r>
              <a:rPr lang="en-US" sz="2000" dirty="0">
                <a:solidFill>
                  <a:srgbClr val="073E87"/>
                </a:solidFill>
              </a:rPr>
              <a:t> de femmes et </a:t>
            </a:r>
            <a:r>
              <a:rPr lang="en-US" sz="2000" dirty="0" err="1">
                <a:solidFill>
                  <a:srgbClr val="073E87"/>
                </a:solidFill>
              </a:rPr>
              <a:t>d’enfants</a:t>
            </a:r>
            <a:r>
              <a:rPr lang="en-US" sz="2000" dirty="0">
                <a:solidFill>
                  <a:srgbClr val="073E87"/>
                </a:solidFill>
              </a:rPr>
              <a:t> </a:t>
            </a:r>
            <a:r>
              <a:rPr lang="en-US" sz="2000" dirty="0" err="1">
                <a:solidFill>
                  <a:srgbClr val="073E87"/>
                </a:solidFill>
              </a:rPr>
              <a:t>selon</a:t>
            </a:r>
            <a:r>
              <a:rPr lang="en-US" sz="2000" dirty="0">
                <a:solidFill>
                  <a:srgbClr val="073E87"/>
                </a:solidFill>
              </a:rPr>
              <a:t> les   </a:t>
            </a:r>
            <a:r>
              <a:rPr lang="en-US" sz="2000" dirty="0" err="1">
                <a:solidFill>
                  <a:srgbClr val="073E87"/>
                </a:solidFill>
              </a:rPr>
              <a:t>informations</a:t>
            </a:r>
            <a:r>
              <a:rPr lang="en-US" sz="2000" dirty="0">
                <a:solidFill>
                  <a:srgbClr val="073E87"/>
                </a:solidFill>
              </a:rPr>
              <a:t> </a:t>
            </a:r>
            <a:r>
              <a:rPr lang="en-US" sz="2000" dirty="0" err="1">
                <a:solidFill>
                  <a:srgbClr val="073E87"/>
                </a:solidFill>
              </a:rPr>
              <a:t>fournies</a:t>
            </a:r>
            <a:r>
              <a:rPr lang="en-US" sz="2000" dirty="0">
                <a:solidFill>
                  <a:srgbClr val="073E87"/>
                </a:solidFill>
              </a:rPr>
              <a:t> par les structures </a:t>
            </a:r>
            <a:r>
              <a:rPr lang="en-US" sz="2000" dirty="0" err="1">
                <a:solidFill>
                  <a:srgbClr val="073E87"/>
                </a:solidFill>
              </a:rPr>
              <a:t>communautaires</a:t>
            </a:r>
            <a:r>
              <a:rPr lang="en-US" sz="2000" dirty="0">
                <a:solidFill>
                  <a:srgbClr val="073E87"/>
                </a:solidFill>
              </a:rPr>
              <a:t> et </a:t>
            </a:r>
            <a:r>
              <a:rPr lang="en-US" sz="2000" dirty="0" err="1">
                <a:solidFill>
                  <a:srgbClr val="073E87"/>
                </a:solidFill>
              </a:rPr>
              <a:t>administratives</a:t>
            </a:r>
            <a:endParaRPr lang="en-US" sz="2000" dirty="0">
              <a:solidFill>
                <a:srgbClr val="073E87"/>
              </a:solidFill>
            </a:endParaRPr>
          </a:p>
          <a:p>
            <a:endParaRPr lang="fr-F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/>
              <a:t>PROFILE DE LA POPULATION REFUGIEE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93378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55626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en-US" sz="9600" b="1" dirty="0" err="1" smtClean="0">
                <a:solidFill>
                  <a:schemeClr val="bg1"/>
                </a:solidFill>
              </a:rPr>
              <a:t>Acces</a:t>
            </a:r>
            <a:r>
              <a:rPr lang="en-US" sz="9600" b="1" dirty="0" smtClean="0">
                <a:solidFill>
                  <a:schemeClr val="bg1"/>
                </a:solidFill>
              </a:rPr>
              <a:t> a </a:t>
            </a:r>
            <a:r>
              <a:rPr lang="en-US" sz="9600" b="1" dirty="0" err="1" smtClean="0">
                <a:solidFill>
                  <a:schemeClr val="bg1"/>
                </a:solidFill>
              </a:rPr>
              <a:t>l’Asile</a:t>
            </a:r>
            <a:endParaRPr lang="en-US" sz="96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1700" b="1" dirty="0" smtClean="0">
              <a:solidFill>
                <a:srgbClr val="0070C0"/>
              </a:solidFill>
            </a:endParaRPr>
          </a:p>
          <a:p>
            <a:pPr lvl="1">
              <a:buFont typeface="Wingdings" pitchFamily="2" charset="2"/>
              <a:buChar char="v"/>
            </a:pPr>
            <a:r>
              <a:rPr lang="en-US" sz="8000" b="1" dirty="0" smtClean="0">
                <a:solidFill>
                  <a:schemeClr val="accent1">
                    <a:lumMod val="50000"/>
                  </a:schemeClr>
                </a:solidFill>
              </a:rPr>
              <a:t>Monitoring des </a:t>
            </a:r>
            <a:r>
              <a:rPr lang="en-US" sz="8000" b="1" dirty="0" err="1" smtClean="0">
                <a:solidFill>
                  <a:schemeClr val="accent1">
                    <a:lumMod val="50000"/>
                  </a:schemeClr>
                </a:solidFill>
              </a:rPr>
              <a:t>Frontieres</a:t>
            </a:r>
            <a:endParaRPr lang="en-US" sz="80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lvl="1" indent="0">
              <a:buNone/>
            </a:pPr>
            <a:endParaRPr lang="en-US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Mise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en place des structures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communautaires</a:t>
            </a:r>
            <a:endParaRPr lang="en-US" sz="8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Mise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en place des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Comites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Mixte</a:t>
            </a:r>
            <a:endParaRPr lang="en-US" sz="8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Mise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en place d’un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mecanisme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d’alerte</a:t>
            </a:r>
            <a:endParaRPr lang="en-US" sz="8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914400" lvl="2" indent="0">
              <a:buNone/>
            </a:pPr>
            <a:endParaRPr lang="en-US" sz="8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1">
              <a:buFont typeface="Wingdings" pitchFamily="2" charset="2"/>
              <a:buChar char="v"/>
            </a:pPr>
            <a:r>
              <a:rPr lang="en-US" sz="8000" b="1" dirty="0" err="1">
                <a:solidFill>
                  <a:schemeClr val="accent1">
                    <a:lumMod val="50000"/>
                  </a:schemeClr>
                </a:solidFill>
              </a:rPr>
              <a:t>Renforcement</a:t>
            </a:r>
            <a:r>
              <a:rPr lang="en-US" sz="8000" b="1" dirty="0">
                <a:solidFill>
                  <a:schemeClr val="accent1">
                    <a:lumMod val="50000"/>
                  </a:schemeClr>
                </a:solidFill>
              </a:rPr>
              <a:t> des </a:t>
            </a:r>
            <a:r>
              <a:rPr lang="en-US" sz="8000" b="1" dirty="0" err="1">
                <a:solidFill>
                  <a:schemeClr val="accent1">
                    <a:lumMod val="50000"/>
                  </a:schemeClr>
                </a:solidFill>
              </a:rPr>
              <a:t>Capacites</a:t>
            </a:r>
            <a:endParaRPr lang="en-US" sz="80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914400" lvl="2" indent="0">
              <a:buNone/>
            </a:pPr>
            <a:endParaRPr 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Formation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sensibilisation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Autorite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Humanitaires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, Leaders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Communautaires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…)</a:t>
            </a:r>
          </a:p>
          <a:p>
            <a:pPr lvl="2">
              <a:buFont typeface="Wingdings" pitchFamily="2" charset="2"/>
              <a:buChar char="ü"/>
            </a:pP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Appui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logistique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aux structures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d’administration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et de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securisation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du camp</a:t>
            </a:r>
          </a:p>
          <a:p>
            <a:pPr lvl="2">
              <a:buFont typeface="Wingdings" pitchFamily="2" charset="2"/>
              <a:buChar char="ü"/>
            </a:pP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Formation des formation </a:t>
            </a:r>
            <a:r>
              <a:rPr lang="en-US" sz="8000" dirty="0" err="1">
                <a:solidFill>
                  <a:schemeClr val="accent1">
                    <a:lumMod val="50000"/>
                  </a:schemeClr>
                </a:solidFill>
              </a:rPr>
              <a:t>sur</a:t>
            </a:r>
            <a:r>
              <a:rPr lang="en-US" sz="8000" dirty="0">
                <a:solidFill>
                  <a:schemeClr val="accent1">
                    <a:lumMod val="50000"/>
                  </a:schemeClr>
                </a:solidFill>
              </a:rPr>
              <a:t> la protection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internationale</a:t>
            </a:r>
            <a:endParaRPr lang="en-US" sz="8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Appui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aux structures </a:t>
            </a:r>
            <a:r>
              <a:rPr lang="en-US" sz="8000" dirty="0" err="1" smtClean="0">
                <a:solidFill>
                  <a:schemeClr val="accent1">
                    <a:lumMod val="50000"/>
                  </a:schemeClr>
                </a:solidFill>
              </a:rPr>
              <a:t>d’enregistrement</a:t>
            </a:r>
            <a:r>
              <a:rPr lang="en-US" sz="8000" dirty="0" smtClean="0">
                <a:solidFill>
                  <a:schemeClr val="accent1">
                    <a:lumMod val="50000"/>
                  </a:schemeClr>
                </a:solidFill>
              </a:rPr>
              <a:t> des naissances</a:t>
            </a:r>
            <a:endParaRPr lang="en-US" sz="8000" dirty="0">
              <a:solidFill>
                <a:schemeClr val="accent1">
                  <a:lumMod val="50000"/>
                </a:schemeClr>
              </a:solidFill>
            </a:endParaRPr>
          </a:p>
          <a:p>
            <a:pPr marL="914400" lvl="2" indent="0">
              <a:buNone/>
            </a:pPr>
            <a:endParaRPr lang="en-US" sz="8000" dirty="0">
              <a:solidFill>
                <a:srgbClr val="0070C0"/>
              </a:solidFill>
            </a:endParaRPr>
          </a:p>
          <a:p>
            <a:pPr marL="914400" lvl="2" indent="0">
              <a:buNone/>
            </a:pPr>
            <a:endParaRPr lang="en-US" sz="4500" b="1" dirty="0">
              <a:solidFill>
                <a:srgbClr val="0070C0"/>
              </a:solidFill>
            </a:endParaRPr>
          </a:p>
          <a:p>
            <a:pPr marL="914400" lvl="2" indent="0">
              <a:buNone/>
            </a:pPr>
            <a:endParaRPr lang="fr-FR" sz="4500" dirty="0" smtClean="0">
              <a:solidFill>
                <a:srgbClr val="0070C0"/>
              </a:solidFill>
            </a:endParaRPr>
          </a:p>
          <a:p>
            <a:pPr marL="914400" lvl="2" indent="0">
              <a:buNone/>
            </a:pPr>
            <a:r>
              <a:rPr lang="fr-FR" sz="4500" dirty="0" smtClean="0">
                <a:solidFill>
                  <a:srgbClr val="0070C0"/>
                </a:solidFill>
              </a:rPr>
              <a:t> </a:t>
            </a:r>
            <a:endParaRPr lang="en-US" sz="4500" dirty="0">
              <a:solidFill>
                <a:srgbClr val="0070C0"/>
              </a:solidFill>
            </a:endParaRPr>
          </a:p>
          <a:p>
            <a:pPr marL="914400" lvl="2" indent="0">
              <a:buNone/>
            </a:pPr>
            <a:endParaRPr lang="en-US" sz="4500" dirty="0" smtClean="0">
              <a:solidFill>
                <a:srgbClr val="0070C0"/>
              </a:solidFill>
            </a:endParaRPr>
          </a:p>
          <a:p>
            <a:pPr marL="914400" lvl="2" indent="0">
              <a:buNone/>
            </a:pPr>
            <a:endParaRPr lang="fr-FR" sz="45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fr-FR" sz="9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fr-FR" sz="2200" dirty="0" smtClean="0">
                <a:solidFill>
                  <a:srgbClr val="7030A0"/>
                </a:solidFill>
              </a:rPr>
              <a:t>.</a:t>
            </a:r>
          </a:p>
          <a:p>
            <a:endParaRPr lang="fr-FR" sz="2400" dirty="0" smtClean="0">
              <a:solidFill>
                <a:srgbClr val="7030A0"/>
              </a:solidFill>
            </a:endParaRPr>
          </a:p>
          <a:p>
            <a:endParaRPr lang="fr-FR" sz="2400" dirty="0" smtClean="0">
              <a:solidFill>
                <a:srgbClr val="7030A0"/>
              </a:solidFill>
            </a:endParaRPr>
          </a:p>
          <a:p>
            <a:endParaRPr lang="fr-FR" sz="2400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fr-FR" sz="3100" b="1" dirty="0" smtClean="0">
                <a:solidFill>
                  <a:srgbClr val="0070C0"/>
                </a:solidFill>
              </a:rPr>
              <a:t/>
            </a:r>
            <a:br>
              <a:rPr lang="fr-FR" sz="3100" b="1" dirty="0" smtClean="0">
                <a:solidFill>
                  <a:srgbClr val="0070C0"/>
                </a:solidFill>
              </a:rPr>
            </a:br>
            <a:r>
              <a:rPr lang="fr-FR" sz="3100" b="1" dirty="0" smtClean="0">
                <a:solidFill>
                  <a:srgbClr val="0070C0"/>
                </a:solidFill>
              </a:rPr>
              <a:t/>
            </a:r>
            <a:br>
              <a:rPr lang="fr-FR" sz="3100" b="1" dirty="0" smtClean="0">
                <a:solidFill>
                  <a:srgbClr val="0070C0"/>
                </a:solidFill>
              </a:rPr>
            </a:br>
            <a:r>
              <a:rPr lang="fr-FR" sz="2700" b="1" dirty="0" smtClean="0">
                <a:solidFill>
                  <a:schemeClr val="bg1"/>
                </a:solidFill>
              </a:rPr>
              <a:t>Principales </a:t>
            </a:r>
            <a:r>
              <a:rPr lang="fr-FR" sz="2700" b="1" dirty="0">
                <a:solidFill>
                  <a:schemeClr val="bg1"/>
                </a:solidFill>
              </a:rPr>
              <a:t>Réalisations - Fin 20 Août 2016</a:t>
            </a:r>
            <a:r>
              <a:rPr lang="fr-FR" b="1" dirty="0">
                <a:solidFill>
                  <a:srgbClr val="0070C0"/>
                </a:solidFill>
              </a:rPr>
              <a:t/>
            </a:r>
            <a:br>
              <a:rPr lang="fr-FR" b="1" dirty="0">
                <a:solidFill>
                  <a:srgbClr val="0070C0"/>
                </a:solidFill>
              </a:rPr>
            </a:br>
            <a:endParaRPr lang="fr-F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133600"/>
            <a:ext cx="8686800" cy="4724400"/>
          </a:xfrm>
        </p:spPr>
        <p:txBody>
          <a:bodyPr>
            <a:normAutofit fontScale="92500" lnSpcReduction="10000"/>
          </a:bodyPr>
          <a:lstStyle/>
          <a:p>
            <a:pPr marL="342900" lvl="2" indent="-342900">
              <a:buFont typeface="Wingdings" pitchFamily="2" charset="2"/>
              <a:buChar char="q"/>
            </a:pPr>
            <a:r>
              <a:rPr lang="fr-FR" sz="2200" b="1" dirty="0">
                <a:solidFill>
                  <a:srgbClr val="0070C0"/>
                </a:solidFill>
                <a:latin typeface="+mj-lt"/>
              </a:rPr>
              <a:t>Amélioration des Conditions de Réception et Renforcement de la </a:t>
            </a:r>
            <a:r>
              <a:rPr lang="fr-FR" sz="2200" b="1" dirty="0" smtClean="0">
                <a:solidFill>
                  <a:srgbClr val="0070C0"/>
                </a:solidFill>
                <a:latin typeface="+mj-lt"/>
              </a:rPr>
              <a:t>Sécurité</a:t>
            </a:r>
          </a:p>
          <a:p>
            <a:pPr marL="0" lvl="2" indent="0">
              <a:buNone/>
            </a:pPr>
            <a:endParaRPr lang="en-US" sz="1900" b="1" dirty="0">
              <a:solidFill>
                <a:srgbClr val="0070C0"/>
              </a:solidFill>
              <a:latin typeface="+mj-lt"/>
            </a:endParaRP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Renforcement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900" dirty="0">
                <a:solidFill>
                  <a:srgbClr val="0070C0"/>
                </a:solidFill>
                <a:latin typeface="+mj-lt"/>
              </a:rPr>
              <a:t>des structures de screening et </a:t>
            </a:r>
            <a:r>
              <a:rPr lang="en-US" sz="1900" dirty="0" err="1">
                <a:solidFill>
                  <a:srgbClr val="0070C0"/>
                </a:solidFill>
                <a:latin typeface="+mj-lt"/>
              </a:rPr>
              <a:t>d’enregistrement</a:t>
            </a:r>
            <a:r>
              <a:rPr lang="en-US" sz="1900" dirty="0">
                <a:solidFill>
                  <a:srgbClr val="0070C0"/>
                </a:solidFill>
                <a:latin typeface="+mj-lt"/>
              </a:rPr>
              <a:t> (</a:t>
            </a:r>
            <a:r>
              <a:rPr lang="fr-FR" sz="1900" dirty="0">
                <a:solidFill>
                  <a:srgbClr val="0070C0"/>
                </a:solidFill>
                <a:latin typeface="+mj-lt"/>
              </a:rPr>
              <a:t>6 776 nouveaux réfugiés qui ont été enregistrés depuis janvier 2016 à juin</a:t>
            </a:r>
            <a:r>
              <a:rPr lang="fr-FR" sz="1900" dirty="0" smtClean="0">
                <a:solidFill>
                  <a:srgbClr val="0070C0"/>
                </a:solidFill>
                <a:latin typeface="+mj-lt"/>
              </a:rPr>
              <a:t>)</a:t>
            </a: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Renforcement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effectifs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 FMO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dans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le camp de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Minawao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(47 en fin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Juillet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)</a:t>
            </a: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Appui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au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comite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 vigilance</a:t>
            </a: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Renforcement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des structures de monitoring de violations des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droits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l’homme</a:t>
            </a:r>
            <a:endParaRPr lang="en-US" sz="1900" dirty="0" smtClean="0">
              <a:solidFill>
                <a:srgbClr val="0070C0"/>
              </a:solidFill>
              <a:latin typeface="+mj-lt"/>
            </a:endParaRP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Appui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aux structures de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mobilisation</a:t>
            </a:r>
            <a:r>
              <a:rPr lang="en-US" sz="19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communautaire</a:t>
            </a:r>
            <a:endParaRPr lang="en-US" sz="1900" dirty="0" smtClean="0">
              <a:solidFill>
                <a:srgbClr val="0070C0"/>
              </a:solidFill>
              <a:latin typeface="+mj-lt"/>
            </a:endParaRPr>
          </a:p>
          <a:p>
            <a:pPr marL="0" lvl="2" indent="0">
              <a:buNone/>
            </a:pPr>
            <a:endParaRPr lang="en-US" sz="1900" dirty="0" smtClean="0">
              <a:solidFill>
                <a:srgbClr val="0070C0"/>
              </a:solidFill>
              <a:latin typeface="+mj-lt"/>
            </a:endParaRPr>
          </a:p>
          <a:p>
            <a:pPr marL="285750" lvl="2" indent="-285750">
              <a:buFont typeface="Wingdings" pitchFamily="2" charset="2"/>
              <a:buChar char="q"/>
            </a:pPr>
            <a:r>
              <a:rPr lang="en-US" sz="2200" b="1" dirty="0" err="1">
                <a:solidFill>
                  <a:srgbClr val="0070C0"/>
                </a:solidFill>
                <a:latin typeface="+mj-lt"/>
              </a:rPr>
              <a:t>Acces</a:t>
            </a:r>
            <a:r>
              <a:rPr lang="en-US" sz="2200" b="1" dirty="0">
                <a:solidFill>
                  <a:srgbClr val="0070C0"/>
                </a:solidFill>
                <a:latin typeface="+mj-lt"/>
              </a:rPr>
              <a:t> a la Justice et </a:t>
            </a:r>
            <a:r>
              <a:rPr lang="en-US" sz="2200" b="1" dirty="0" err="1">
                <a:solidFill>
                  <a:srgbClr val="0070C0"/>
                </a:solidFill>
                <a:latin typeface="+mj-lt"/>
              </a:rPr>
              <a:t>Liberte</a:t>
            </a:r>
            <a:r>
              <a:rPr lang="en-US" sz="2200" b="1" dirty="0">
                <a:solidFill>
                  <a:srgbClr val="0070C0"/>
                </a:solidFill>
                <a:latin typeface="+mj-lt"/>
              </a:rPr>
              <a:t> de </a:t>
            </a:r>
            <a:r>
              <a:rPr lang="en-US" sz="2200" b="1" dirty="0" err="1" smtClean="0">
                <a:solidFill>
                  <a:srgbClr val="0070C0"/>
                </a:solidFill>
                <a:latin typeface="+mj-lt"/>
              </a:rPr>
              <a:t>Mouvement</a:t>
            </a:r>
            <a:endParaRPr lang="en-US" sz="2200" b="1" dirty="0" smtClean="0">
              <a:solidFill>
                <a:srgbClr val="0070C0"/>
              </a:solidFill>
              <a:latin typeface="+mj-lt"/>
            </a:endParaRPr>
          </a:p>
          <a:p>
            <a:pPr marL="0" lvl="2" indent="0">
              <a:buNone/>
            </a:pPr>
            <a:endParaRPr lang="fr-FR" sz="1900" b="1" dirty="0">
              <a:solidFill>
                <a:srgbClr val="0070C0"/>
              </a:solidFill>
              <a:latin typeface="+mj-lt"/>
            </a:endParaRP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Suivi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cas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 detention et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renforcement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 la communication avec les instances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judiciaires</a:t>
            </a:r>
            <a:endParaRPr lang="en-US" sz="1900" dirty="0" smtClean="0">
              <a:solidFill>
                <a:srgbClr val="0070C0"/>
              </a:solidFill>
              <a:latin typeface="+mj-lt"/>
            </a:endParaRP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Delivrance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 documents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d’identification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refugies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pour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faciliter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la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libre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circulation</a:t>
            </a:r>
          </a:p>
          <a:p>
            <a:pPr marL="285750" lvl="2" indent="-285750">
              <a:buFont typeface="Wingdings" pitchFamily="2" charset="2"/>
              <a:buChar char="ü"/>
            </a:pP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Promotion du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droit</a:t>
            </a:r>
            <a:r>
              <a:rPr lang="en-US" sz="1900" dirty="0" smtClean="0">
                <a:solidFill>
                  <a:srgbClr val="0070C0"/>
                </a:solidFill>
                <a:latin typeface="+mj-lt"/>
              </a:rPr>
              <a:t> des </a:t>
            </a:r>
            <a:r>
              <a:rPr lang="en-US" sz="1900" dirty="0" err="1" smtClean="0">
                <a:solidFill>
                  <a:srgbClr val="0070C0"/>
                </a:solidFill>
                <a:latin typeface="+mj-lt"/>
              </a:rPr>
              <a:t>refugies</a:t>
            </a:r>
            <a:endParaRPr lang="en-US" sz="1900" dirty="0" smtClean="0">
              <a:solidFill>
                <a:srgbClr val="0070C0"/>
              </a:solidFill>
              <a:latin typeface="+mj-lt"/>
            </a:endParaRPr>
          </a:p>
          <a:p>
            <a:pPr marL="0" lvl="2" indent="0">
              <a:buNone/>
            </a:pPr>
            <a:endParaRPr lang="fr-FR" sz="1800" dirty="0">
              <a:solidFill>
                <a:srgbClr val="0070C0"/>
              </a:solidFill>
            </a:endParaRPr>
          </a:p>
          <a:p>
            <a:endParaRPr lang="fr-F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fr-FR" sz="3100" b="1" dirty="0" smtClean="0">
                <a:solidFill>
                  <a:srgbClr val="0070C0"/>
                </a:solidFill>
              </a:rPr>
              <a:t/>
            </a:r>
            <a:br>
              <a:rPr lang="fr-FR" sz="3100" b="1" dirty="0" smtClean="0">
                <a:solidFill>
                  <a:srgbClr val="0070C0"/>
                </a:solidFill>
              </a:rPr>
            </a:br>
            <a:r>
              <a:rPr lang="fr-FR" sz="3100" b="1" dirty="0">
                <a:solidFill>
                  <a:srgbClr val="0070C0"/>
                </a:solidFill>
              </a:rPr>
              <a:t/>
            </a:r>
            <a:br>
              <a:rPr lang="fr-FR" sz="3100" b="1" dirty="0">
                <a:solidFill>
                  <a:srgbClr val="0070C0"/>
                </a:solidFill>
              </a:rPr>
            </a:br>
            <a:r>
              <a:rPr lang="fr-FR" sz="3100" b="1" dirty="0" smtClean="0">
                <a:solidFill>
                  <a:srgbClr val="0070C0"/>
                </a:solidFill>
              </a:rPr>
              <a:t/>
            </a:r>
            <a:br>
              <a:rPr lang="fr-FR" sz="3100" b="1" dirty="0" smtClean="0">
                <a:solidFill>
                  <a:srgbClr val="0070C0"/>
                </a:solidFill>
              </a:rPr>
            </a:br>
            <a:r>
              <a:rPr lang="fr-FR" sz="3100" b="1" dirty="0" smtClean="0">
                <a:solidFill>
                  <a:schemeClr val="bg1"/>
                </a:solidFill>
              </a:rPr>
              <a:t>Principales </a:t>
            </a:r>
            <a:r>
              <a:rPr lang="fr-FR" sz="3100" b="1" dirty="0">
                <a:solidFill>
                  <a:schemeClr val="bg1"/>
                </a:solidFill>
              </a:rPr>
              <a:t>Réalisations - Fin 20 Août 2016</a:t>
            </a:r>
            <a:r>
              <a:rPr lang="fr-FR" b="1" dirty="0">
                <a:solidFill>
                  <a:srgbClr val="0070C0"/>
                </a:solidFill>
              </a:rPr>
              <a:t/>
            </a:r>
            <a:br>
              <a:rPr lang="fr-FR" b="1" dirty="0">
                <a:solidFill>
                  <a:srgbClr val="0070C0"/>
                </a:solidFill>
              </a:rPr>
            </a:br>
            <a:r>
              <a:rPr lang="fr-FR" b="1" dirty="0">
                <a:solidFill>
                  <a:srgbClr val="0070C0"/>
                </a:solidFill>
              </a:rPr>
              <a:t/>
            </a:r>
            <a:br>
              <a:rPr lang="fr-FR" b="1" dirty="0">
                <a:solidFill>
                  <a:srgbClr val="0070C0"/>
                </a:solidFill>
              </a:rPr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7729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362200"/>
            <a:ext cx="7848600" cy="3451225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sz="2400" b="1" dirty="0" smtClean="0"/>
              <a:t>Coordination et Solutions Durables</a:t>
            </a:r>
          </a:p>
          <a:p>
            <a:pPr marL="0" indent="0">
              <a:buNone/>
            </a:pPr>
            <a:endParaRPr lang="en-US" sz="800" b="1" dirty="0" smtClean="0"/>
          </a:p>
          <a:p>
            <a:pPr>
              <a:buFont typeface="Wingdings" pitchFamily="2" charset="2"/>
              <a:buChar char="ü"/>
            </a:pPr>
            <a:r>
              <a:rPr lang="en-US" sz="2400" dirty="0" err="1" smtClean="0"/>
              <a:t>Mise</a:t>
            </a:r>
            <a:r>
              <a:rPr lang="en-US" sz="2400" dirty="0" smtClean="0"/>
              <a:t> en place / </a:t>
            </a:r>
            <a:r>
              <a:rPr lang="en-US" sz="2400" dirty="0" err="1" smtClean="0"/>
              <a:t>Mise</a:t>
            </a:r>
            <a:r>
              <a:rPr lang="en-US" sz="2400" dirty="0" smtClean="0"/>
              <a:t> a jour des </a:t>
            </a:r>
            <a:r>
              <a:rPr lang="en-US" sz="2400" dirty="0" err="1" smtClean="0"/>
              <a:t>outils</a:t>
            </a:r>
            <a:r>
              <a:rPr lang="en-US" sz="2400" dirty="0" smtClean="0"/>
              <a:t> de coordination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Assistance </a:t>
            </a:r>
            <a:r>
              <a:rPr lang="en-US" sz="2400" dirty="0" err="1" smtClean="0"/>
              <a:t>multiforme</a:t>
            </a:r>
            <a:r>
              <a:rPr lang="en-US" sz="2400" dirty="0" smtClean="0"/>
              <a:t> des </a:t>
            </a:r>
            <a:r>
              <a:rPr lang="en-US" sz="2400" dirty="0" err="1" smtClean="0"/>
              <a:t>agences</a:t>
            </a:r>
            <a:r>
              <a:rPr lang="en-US" sz="2400" dirty="0" smtClean="0"/>
              <a:t> UN et de la </a:t>
            </a:r>
            <a:r>
              <a:rPr lang="en-US" sz="2400" dirty="0" err="1" smtClean="0"/>
              <a:t>communaute</a:t>
            </a:r>
            <a:r>
              <a:rPr lang="en-US" sz="2400" dirty="0" smtClean="0"/>
              <a:t> </a:t>
            </a:r>
            <a:r>
              <a:rPr lang="en-US" sz="2400" dirty="0" err="1" smtClean="0"/>
              <a:t>humanitaire</a:t>
            </a:r>
            <a:endParaRPr lang="en-US" sz="2400" dirty="0" smtClean="0"/>
          </a:p>
          <a:p>
            <a:pPr>
              <a:buFont typeface="Wingdings" pitchFamily="2" charset="2"/>
              <a:buChar char="ü"/>
            </a:pPr>
            <a:r>
              <a:rPr lang="en-US" sz="2400" dirty="0" smtClean="0"/>
              <a:t>Discussion </a:t>
            </a:r>
            <a:r>
              <a:rPr lang="en-US" sz="2400" dirty="0" err="1" smtClean="0"/>
              <a:t>sur</a:t>
            </a:r>
            <a:r>
              <a:rPr lang="en-US" sz="2400" dirty="0" smtClean="0"/>
              <a:t> les accord tripartite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err="1" smtClean="0"/>
              <a:t>Enquetes</a:t>
            </a:r>
            <a:r>
              <a:rPr lang="en-US" sz="2400" dirty="0" smtClean="0"/>
              <a:t> </a:t>
            </a:r>
            <a:r>
              <a:rPr lang="en-US" sz="2400" dirty="0" err="1" smtClean="0"/>
              <a:t>sur</a:t>
            </a:r>
            <a:r>
              <a:rPr lang="en-US" sz="2400" dirty="0" smtClean="0"/>
              <a:t> les intentions de retour et AGDM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b="1" dirty="0">
                <a:solidFill>
                  <a:schemeClr val="bg1"/>
                </a:solidFill>
              </a:rPr>
              <a:t>Principales Réalisations - Fin 20 Août 2016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2287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1000" y="1828800"/>
            <a:ext cx="8382000" cy="4267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7030A0"/>
                </a:solidFill>
              </a:rPr>
              <a:t>La recrudescence </a:t>
            </a:r>
            <a:r>
              <a:rPr lang="fr-FR" sz="2000" dirty="0">
                <a:solidFill>
                  <a:srgbClr val="7030A0"/>
                </a:solidFill>
              </a:rPr>
              <a:t>et la persistance </a:t>
            </a:r>
            <a:r>
              <a:rPr lang="fr-FR" sz="2000" dirty="0" smtClean="0">
                <a:solidFill>
                  <a:srgbClr val="7030A0"/>
                </a:solidFill>
              </a:rPr>
              <a:t>de l’</a:t>
            </a:r>
            <a:r>
              <a:rPr lang="fr-FR" sz="2000" dirty="0" err="1" smtClean="0">
                <a:solidFill>
                  <a:srgbClr val="7030A0"/>
                </a:solidFill>
              </a:rPr>
              <a:t>insecurite</a:t>
            </a:r>
            <a:r>
              <a:rPr lang="fr-FR" sz="2000" dirty="0" smtClean="0">
                <a:solidFill>
                  <a:srgbClr val="7030A0"/>
                </a:solidFill>
              </a:rPr>
              <a:t> dans </a:t>
            </a:r>
            <a:r>
              <a:rPr lang="fr-FR" sz="2000" dirty="0">
                <a:solidFill>
                  <a:srgbClr val="7030A0"/>
                </a:solidFill>
              </a:rPr>
              <a:t>les zones frontalières </a:t>
            </a:r>
            <a:r>
              <a:rPr lang="fr-FR" sz="2000" dirty="0" smtClean="0">
                <a:solidFill>
                  <a:srgbClr val="7030A0"/>
                </a:solidFill>
              </a:rPr>
              <a:t>qui  bloque l’accès aux </a:t>
            </a:r>
            <a:r>
              <a:rPr lang="fr-FR" sz="2000" dirty="0" err="1" smtClean="0">
                <a:solidFill>
                  <a:srgbClr val="7030A0"/>
                </a:solidFill>
              </a:rPr>
              <a:t>beneficiaires</a:t>
            </a:r>
            <a:endParaRPr lang="fr-FR" sz="2000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7030A0"/>
                </a:solidFill>
              </a:rPr>
              <a:t>Le maintien </a:t>
            </a:r>
            <a:r>
              <a:rPr lang="fr-FR" sz="2000" dirty="0">
                <a:solidFill>
                  <a:srgbClr val="7030A0"/>
                </a:solidFill>
              </a:rPr>
              <a:t>du caractère civil et humanitaire de l'asile dans un contexte </a:t>
            </a:r>
            <a:r>
              <a:rPr lang="fr-FR" sz="2000" dirty="0" smtClean="0">
                <a:solidFill>
                  <a:srgbClr val="7030A0"/>
                </a:solidFill>
              </a:rPr>
              <a:t>de terrorisme</a:t>
            </a:r>
            <a:r>
              <a:rPr lang="fr-FR" sz="2000" dirty="0">
                <a:solidFill>
                  <a:srgbClr val="7030A0"/>
                </a:solidFill>
              </a:rPr>
              <a:t>. </a:t>
            </a:r>
            <a:endParaRPr lang="fr-FR" sz="2000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7030A0"/>
                </a:solidFill>
              </a:rPr>
              <a:t>Protection </a:t>
            </a:r>
            <a:r>
              <a:rPr lang="fr-FR" sz="2000" dirty="0">
                <a:solidFill>
                  <a:srgbClr val="7030A0"/>
                </a:solidFill>
              </a:rPr>
              <a:t>des femmes et des enfants dans un contexte de </a:t>
            </a:r>
            <a:r>
              <a:rPr lang="fr-FR" sz="2000" dirty="0" smtClean="0">
                <a:solidFill>
                  <a:srgbClr val="7030A0"/>
                </a:solidFill>
              </a:rPr>
              <a:t>terrorisme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7030A0"/>
                </a:solidFill>
              </a:rPr>
              <a:t>Le </a:t>
            </a:r>
            <a:r>
              <a:rPr lang="en-US" sz="2000" dirty="0" err="1" smtClean="0">
                <a:solidFill>
                  <a:srgbClr val="7030A0"/>
                </a:solidFill>
              </a:rPr>
              <a:t>manque</a:t>
            </a:r>
            <a:r>
              <a:rPr lang="en-US" sz="2000" dirty="0" smtClean="0">
                <a:solidFill>
                  <a:srgbClr val="7030A0"/>
                </a:solidFill>
              </a:rPr>
              <a:t> de structures de </a:t>
            </a:r>
            <a:r>
              <a:rPr lang="en-US" sz="2000" dirty="0" err="1" smtClean="0">
                <a:solidFill>
                  <a:srgbClr val="7030A0"/>
                </a:solidFill>
              </a:rPr>
              <a:t>sceening</a:t>
            </a:r>
            <a:r>
              <a:rPr lang="en-US" sz="2000" dirty="0" smtClean="0">
                <a:solidFill>
                  <a:srgbClr val="7030A0"/>
                </a:solidFill>
              </a:rPr>
              <a:t> des </a:t>
            </a:r>
            <a:r>
              <a:rPr lang="en-US" sz="2000" dirty="0" err="1" smtClean="0">
                <a:solidFill>
                  <a:srgbClr val="7030A0"/>
                </a:solidFill>
              </a:rPr>
              <a:t>demandeurs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d’asiles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dans</a:t>
            </a:r>
            <a:r>
              <a:rPr lang="en-US" sz="2000" dirty="0" smtClean="0">
                <a:solidFill>
                  <a:srgbClr val="7030A0"/>
                </a:solidFill>
              </a:rPr>
              <a:t> la zone </a:t>
            </a:r>
            <a:r>
              <a:rPr lang="en-US" sz="2000" dirty="0" err="1" smtClean="0">
                <a:solidFill>
                  <a:srgbClr val="7030A0"/>
                </a:solidFill>
              </a:rPr>
              <a:t>frontaliere</a:t>
            </a:r>
            <a:endParaRPr lang="fr-FR" sz="2000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7030A0"/>
                </a:solidFill>
              </a:rPr>
              <a:t>Suivi de la procédure judiciaire auprès des tribunaux d’exception</a:t>
            </a:r>
          </a:p>
          <a:p>
            <a:pPr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7030A0"/>
                </a:solidFill>
              </a:rPr>
              <a:t>Assistance a  </a:t>
            </a:r>
            <a:r>
              <a:rPr lang="fr-FR" sz="2000" dirty="0">
                <a:solidFill>
                  <a:srgbClr val="7030A0"/>
                </a:solidFill>
              </a:rPr>
              <a:t>100% des </a:t>
            </a:r>
            <a:r>
              <a:rPr lang="fr-FR" sz="2000" dirty="0" smtClean="0">
                <a:solidFill>
                  <a:srgbClr val="7030A0"/>
                </a:solidFill>
              </a:rPr>
              <a:t>PBS (mal </a:t>
            </a:r>
            <a:r>
              <a:rPr lang="fr-FR" sz="2000" dirty="0">
                <a:solidFill>
                  <a:srgbClr val="7030A0"/>
                </a:solidFill>
              </a:rPr>
              <a:t>voyantes, non voyantes et handicapées en lunettes ; cannes blanches et béquilles selon les </a:t>
            </a:r>
            <a:r>
              <a:rPr lang="fr-FR" sz="2000" dirty="0" smtClean="0">
                <a:solidFill>
                  <a:srgbClr val="7030A0"/>
                </a:solidFill>
              </a:rPr>
              <a:t>cas) </a:t>
            </a:r>
            <a:r>
              <a:rPr lang="fr-FR" sz="2000" dirty="0">
                <a:solidFill>
                  <a:srgbClr val="7030A0"/>
                </a:solidFill>
              </a:rPr>
              <a:t>restent  des défis à </a:t>
            </a:r>
            <a:r>
              <a:rPr lang="fr-FR" sz="2000" dirty="0" smtClean="0">
                <a:solidFill>
                  <a:srgbClr val="7030A0"/>
                </a:solidFill>
              </a:rPr>
              <a:t>relever</a:t>
            </a:r>
          </a:p>
          <a:p>
            <a:pPr marL="0" indent="0">
              <a:buNone/>
            </a:pPr>
            <a:endParaRPr lang="en-US" sz="20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fr-FR" sz="2400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fr-FR" sz="2400" dirty="0" smtClean="0">
              <a:solidFill>
                <a:srgbClr val="7030A0"/>
              </a:solidFill>
            </a:endParaRPr>
          </a:p>
          <a:p>
            <a:endParaRPr lang="fr-FR" sz="2400" dirty="0">
              <a:solidFill>
                <a:srgbClr val="7030A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305800" cy="1066800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70C0"/>
                </a:solidFill>
              </a:rPr>
              <a:t/>
            </a:r>
            <a:br>
              <a:rPr lang="fr-FR" b="1" dirty="0" smtClean="0">
                <a:solidFill>
                  <a:srgbClr val="0070C0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Principaux </a:t>
            </a:r>
            <a:r>
              <a:rPr lang="fr-FR" b="1" dirty="0">
                <a:solidFill>
                  <a:schemeClr val="bg1"/>
                </a:solidFill>
              </a:rPr>
              <a:t>Défis de Protection</a:t>
            </a:r>
            <a:r>
              <a:rPr lang="fr-FR" b="1" dirty="0">
                <a:solidFill>
                  <a:srgbClr val="0070C0"/>
                </a:solidFill>
              </a:rPr>
              <a:t/>
            </a:r>
            <a:br>
              <a:rPr lang="fr-FR" b="1" dirty="0">
                <a:solidFill>
                  <a:srgbClr val="0070C0"/>
                </a:solidFill>
              </a:rPr>
            </a:br>
            <a:endParaRPr lang="fr-FR" b="1" dirty="0">
              <a:solidFill>
                <a:srgbClr val="0070C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581696" cy="4419600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en-US" sz="2600" dirty="0" smtClean="0">
                <a:solidFill>
                  <a:srgbClr val="7030A0"/>
                </a:solidFill>
              </a:rPr>
              <a:t>Installation de </a:t>
            </a:r>
            <a:r>
              <a:rPr lang="en-US" sz="2600" dirty="0">
                <a:solidFill>
                  <a:srgbClr val="7030A0"/>
                </a:solidFill>
              </a:rPr>
              <a:t>C</a:t>
            </a:r>
            <a:r>
              <a:rPr lang="en-US" sz="2600" dirty="0" smtClean="0">
                <a:solidFill>
                  <a:srgbClr val="7030A0"/>
                </a:solidFill>
              </a:rPr>
              <a:t>entre de Screening / Transit</a:t>
            </a:r>
            <a:endParaRPr lang="fr-FR" sz="2600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fr-FR" sz="2600" dirty="0" smtClean="0">
                <a:solidFill>
                  <a:srgbClr val="7030A0"/>
                </a:solidFill>
              </a:rPr>
              <a:t>Besoin d’extension du centre de transit au camp</a:t>
            </a:r>
          </a:p>
          <a:p>
            <a:pPr>
              <a:buFont typeface="Wingdings" pitchFamily="2" charset="2"/>
              <a:buChar char="q"/>
            </a:pPr>
            <a:r>
              <a:rPr lang="fr-FR" sz="2600" dirty="0" smtClean="0">
                <a:solidFill>
                  <a:srgbClr val="7030A0"/>
                </a:solidFill>
              </a:rPr>
              <a:t>Assistance légale/judiciaire aux réfugiés en détention</a:t>
            </a:r>
          </a:p>
          <a:p>
            <a:pPr>
              <a:buFont typeface="Wingdings" pitchFamily="2" charset="2"/>
              <a:buChar char="q"/>
            </a:pPr>
            <a:r>
              <a:rPr lang="fr-FR" sz="2600" dirty="0" smtClean="0">
                <a:solidFill>
                  <a:srgbClr val="7030A0"/>
                </a:solidFill>
              </a:rPr>
              <a:t>Assistance  légale et psychosociale aux femmes et enfants victimes d’actes de terrorisme</a:t>
            </a:r>
          </a:p>
          <a:p>
            <a:pPr>
              <a:buFont typeface="Wingdings" pitchFamily="2" charset="2"/>
              <a:buChar char="q"/>
            </a:pPr>
            <a:r>
              <a:rPr lang="fr-FR" sz="2600" dirty="0">
                <a:solidFill>
                  <a:srgbClr val="7030A0"/>
                </a:solidFill>
              </a:rPr>
              <a:t>R</a:t>
            </a:r>
            <a:r>
              <a:rPr lang="fr-FR" sz="2600" dirty="0" smtClean="0">
                <a:solidFill>
                  <a:srgbClr val="7030A0"/>
                </a:solidFill>
              </a:rPr>
              <a:t>enforcement des capacités et la formation des formateurs</a:t>
            </a:r>
          </a:p>
          <a:p>
            <a:pPr>
              <a:buFont typeface="Wingdings" pitchFamily="2" charset="2"/>
              <a:buChar char="q"/>
            </a:pPr>
            <a:r>
              <a:rPr lang="fr-FR" sz="2600" dirty="0" smtClean="0">
                <a:solidFill>
                  <a:srgbClr val="7030A0"/>
                </a:solidFill>
              </a:rPr>
              <a:t>Enregistrement biométrique et documentation</a:t>
            </a:r>
          </a:p>
          <a:p>
            <a:pPr>
              <a:buFont typeface="Wingdings" pitchFamily="2" charset="2"/>
              <a:buChar char="q"/>
            </a:pPr>
            <a:r>
              <a:rPr lang="fr-FR" sz="2600" dirty="0" smtClean="0">
                <a:solidFill>
                  <a:srgbClr val="7030A0"/>
                </a:solidFill>
              </a:rPr>
              <a:t>Renforcement des mécanismes  de  sécurité du camp</a:t>
            </a:r>
          </a:p>
          <a:p>
            <a:pPr>
              <a:buFont typeface="Wingdings" pitchFamily="2" charset="2"/>
              <a:buChar char="q"/>
            </a:pPr>
            <a:r>
              <a:rPr lang="en-US" sz="2600" dirty="0" smtClean="0">
                <a:solidFill>
                  <a:srgbClr val="7030A0"/>
                </a:solidFill>
              </a:rPr>
              <a:t>Promotion de </a:t>
            </a:r>
            <a:r>
              <a:rPr lang="en-US" sz="2600" dirty="0" err="1" smtClean="0">
                <a:solidFill>
                  <a:srgbClr val="7030A0"/>
                </a:solidFill>
              </a:rPr>
              <a:t>l’acces</a:t>
            </a:r>
            <a:r>
              <a:rPr lang="en-US" sz="2600" dirty="0" smtClean="0">
                <a:solidFill>
                  <a:srgbClr val="7030A0"/>
                </a:solidFill>
              </a:rPr>
              <a:t> </a:t>
            </a:r>
            <a:r>
              <a:rPr lang="en-US" sz="2600" dirty="0">
                <a:solidFill>
                  <a:srgbClr val="7030A0"/>
                </a:solidFill>
              </a:rPr>
              <a:t>des </a:t>
            </a:r>
            <a:r>
              <a:rPr lang="en-US" sz="2600" dirty="0" err="1">
                <a:solidFill>
                  <a:srgbClr val="7030A0"/>
                </a:solidFill>
              </a:rPr>
              <a:t>refugies</a:t>
            </a:r>
            <a:r>
              <a:rPr lang="en-US" sz="2600" dirty="0">
                <a:solidFill>
                  <a:srgbClr val="7030A0"/>
                </a:solidFill>
              </a:rPr>
              <a:t> </a:t>
            </a:r>
            <a:r>
              <a:rPr lang="en-US" sz="2600" dirty="0" smtClean="0">
                <a:solidFill>
                  <a:srgbClr val="7030A0"/>
                </a:solidFill>
              </a:rPr>
              <a:t>à </a:t>
            </a:r>
            <a:r>
              <a:rPr lang="en-US" sz="2600" dirty="0" err="1">
                <a:solidFill>
                  <a:srgbClr val="7030A0"/>
                </a:solidFill>
              </a:rPr>
              <a:t>l’emploi</a:t>
            </a:r>
            <a:r>
              <a:rPr lang="en-US" sz="2600" dirty="0">
                <a:solidFill>
                  <a:srgbClr val="7030A0"/>
                </a:solidFill>
              </a:rPr>
              <a:t> et aux </a:t>
            </a:r>
            <a:r>
              <a:rPr lang="en-US" sz="2600" dirty="0" smtClean="0">
                <a:solidFill>
                  <a:srgbClr val="7030A0"/>
                </a:solidFill>
              </a:rPr>
              <a:t>AGRs,</a:t>
            </a:r>
          </a:p>
          <a:p>
            <a:pPr>
              <a:buFont typeface="Wingdings" pitchFamily="2" charset="2"/>
              <a:buChar char="q"/>
            </a:pPr>
            <a:r>
              <a:rPr lang="en-US" sz="2600" dirty="0" err="1" smtClean="0">
                <a:solidFill>
                  <a:srgbClr val="7030A0"/>
                </a:solidFill>
              </a:rPr>
              <a:t>Deploiement</a:t>
            </a:r>
            <a:r>
              <a:rPr lang="en-US" sz="2600" dirty="0" smtClean="0">
                <a:solidFill>
                  <a:srgbClr val="7030A0"/>
                </a:solidFill>
              </a:rPr>
              <a:t> d’un </a:t>
            </a:r>
            <a:r>
              <a:rPr lang="en-US" sz="2600" dirty="0" err="1" smtClean="0">
                <a:solidFill>
                  <a:srgbClr val="7030A0"/>
                </a:solidFill>
              </a:rPr>
              <a:t>nombre</a:t>
            </a:r>
            <a:r>
              <a:rPr lang="en-US" sz="2600" dirty="0" smtClean="0">
                <a:solidFill>
                  <a:srgbClr val="7030A0"/>
                </a:solidFill>
              </a:rPr>
              <a:t> important </a:t>
            </a:r>
            <a:r>
              <a:rPr lang="en-US" sz="2600" dirty="0" err="1" smtClean="0">
                <a:solidFill>
                  <a:srgbClr val="7030A0"/>
                </a:solidFill>
              </a:rPr>
              <a:t>d’assistants</a:t>
            </a:r>
            <a:r>
              <a:rPr lang="en-US" sz="2600" dirty="0" smtClean="0">
                <a:solidFill>
                  <a:srgbClr val="7030A0"/>
                </a:solidFill>
              </a:rPr>
              <a:t> </a:t>
            </a:r>
            <a:r>
              <a:rPr lang="en-US" sz="2600" dirty="0" err="1" smtClean="0">
                <a:solidFill>
                  <a:srgbClr val="7030A0"/>
                </a:solidFill>
              </a:rPr>
              <a:t>sociaux</a:t>
            </a:r>
            <a:r>
              <a:rPr lang="en-US" sz="2600" dirty="0" smtClean="0">
                <a:solidFill>
                  <a:srgbClr val="7030A0"/>
                </a:solidFill>
              </a:rPr>
              <a:t>. </a:t>
            </a:r>
            <a:endParaRPr lang="en-US" sz="2600" dirty="0">
              <a:solidFill>
                <a:srgbClr val="7030A0"/>
              </a:solidFill>
            </a:endParaRPr>
          </a:p>
          <a:p>
            <a:endParaRPr lang="fr-FR" sz="2800" dirty="0">
              <a:solidFill>
                <a:srgbClr val="7030A0"/>
              </a:solidFill>
            </a:endParaRPr>
          </a:p>
          <a:p>
            <a:endParaRPr lang="fr-FR" sz="2800" dirty="0">
              <a:solidFill>
                <a:srgbClr val="7030A0"/>
              </a:solidFill>
            </a:endParaRPr>
          </a:p>
          <a:p>
            <a:endParaRPr lang="fr-FR" sz="2800" b="1" dirty="0" smtClean="0">
              <a:solidFill>
                <a:srgbClr val="7030A0"/>
              </a:solidFill>
            </a:endParaRPr>
          </a:p>
          <a:p>
            <a:endParaRPr lang="fr-FR" sz="3600" b="1" dirty="0" smtClean="0">
              <a:solidFill>
                <a:srgbClr val="7030A0"/>
              </a:solidFill>
            </a:endParaRPr>
          </a:p>
          <a:p>
            <a:endParaRPr lang="fr-FR" sz="3600" b="1" dirty="0" smtClean="0">
              <a:solidFill>
                <a:srgbClr val="7030A0"/>
              </a:solidFill>
            </a:endParaRPr>
          </a:p>
          <a:p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81000"/>
            <a:ext cx="8839200" cy="990600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fr-FR" sz="3300" b="1" dirty="0">
                <a:solidFill>
                  <a:schemeClr val="bg1"/>
                </a:solidFill>
                <a:ea typeface="+mn-ea"/>
                <a:cs typeface="+mn-cs"/>
              </a:rPr>
              <a:t>Besoins prioritaires</a:t>
            </a:r>
          </a:p>
        </p:txBody>
      </p:sp>
    </p:spTree>
    <p:extLst>
      <p:ext uri="{BB962C8B-B14F-4D97-AF65-F5344CB8AC3E}">
        <p14:creationId xmlns:p14="http://schemas.microsoft.com/office/powerpoint/2010/main" val="4139667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153400" cy="4144963"/>
          </a:xfrm>
        </p:spPr>
        <p:txBody>
          <a:bodyPr/>
          <a:lstStyle/>
          <a:p>
            <a:pPr marL="457200" lvl="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2800" b="1" dirty="0">
                <a:solidFill>
                  <a:srgbClr val="7030A0"/>
                </a:solidFill>
              </a:rPr>
              <a:t>Objectif 1 </a:t>
            </a:r>
            <a:r>
              <a:rPr lang="fr-FR" sz="2400" dirty="0">
                <a:solidFill>
                  <a:srgbClr val="7030A0"/>
                </a:solidFill>
              </a:rPr>
              <a:t>: </a:t>
            </a:r>
            <a:r>
              <a:rPr lang="fr-FR" sz="2400" b="1" dirty="0">
                <a:solidFill>
                  <a:srgbClr val="7030A0"/>
                </a:solidFill>
              </a:rPr>
              <a:t>Poursuite du plaidoyer auprès des autorités pour l’élargissement de l'accès au territoire et la réduction des risques de refoulement </a:t>
            </a:r>
            <a:endParaRPr lang="fr-FR" sz="2400" b="1" dirty="0" smtClean="0">
              <a:solidFill>
                <a:srgbClr val="7030A0"/>
              </a:solidFill>
            </a:endParaRPr>
          </a:p>
          <a:p>
            <a:pPr marL="0" lvl="0" indent="0"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fr-FR" sz="800" b="1" dirty="0">
              <a:solidFill>
                <a:srgbClr val="7030A0"/>
              </a:solidFill>
            </a:endParaRPr>
          </a:p>
          <a:p>
            <a:pPr marL="285750" lvl="0" indent="-285750">
              <a:spcBef>
                <a:spcPts val="0"/>
              </a:spcBef>
              <a:buFont typeface="Wingdings" pitchFamily="2" charset="2"/>
              <a:buChar char="ü"/>
            </a:pPr>
            <a:r>
              <a:rPr lang="fr-FR" sz="2400" dirty="0" smtClean="0">
                <a:solidFill>
                  <a:srgbClr val="7030A0"/>
                </a:solidFill>
              </a:rPr>
              <a:t>Monitoring </a:t>
            </a:r>
            <a:r>
              <a:rPr lang="fr-FR" sz="2400" dirty="0">
                <a:solidFill>
                  <a:srgbClr val="7030A0"/>
                </a:solidFill>
              </a:rPr>
              <a:t>des frontières  et screening de sécurité pour le respect du caractère civil et humanitaire de l’asile </a:t>
            </a:r>
          </a:p>
          <a:p>
            <a:pPr marL="285750" lvl="0" indent="-285750">
              <a:spcBef>
                <a:spcPts val="0"/>
              </a:spcBef>
              <a:buFont typeface="Wingdings" pitchFamily="2" charset="2"/>
              <a:buChar char="ü"/>
            </a:pPr>
            <a:r>
              <a:rPr lang="fr-FR" sz="2400" dirty="0">
                <a:solidFill>
                  <a:srgbClr val="7030A0"/>
                </a:solidFill>
              </a:rPr>
              <a:t>Renforcement des capacités (Gouvernement, ONG et communauté)</a:t>
            </a:r>
            <a:endParaRPr lang="en-US" sz="2400" dirty="0">
              <a:solidFill>
                <a:srgbClr val="7030A0"/>
              </a:solidFill>
            </a:endParaRPr>
          </a:p>
          <a:p>
            <a:pPr marL="285750" lvl="0" indent="-285750">
              <a:spcBef>
                <a:spcPts val="0"/>
              </a:spcBef>
              <a:buFont typeface="Wingdings" pitchFamily="2" charset="2"/>
              <a:buChar char="ü"/>
            </a:pPr>
            <a:r>
              <a:rPr lang="fr-FR" sz="2400" dirty="0">
                <a:solidFill>
                  <a:srgbClr val="7030A0"/>
                </a:solidFill>
              </a:rPr>
              <a:t>Enregistrement et documentation</a:t>
            </a:r>
          </a:p>
          <a:p>
            <a:pPr marL="285750" lvl="0" indent="-285750">
              <a:spcBef>
                <a:spcPts val="0"/>
              </a:spcBef>
              <a:buFont typeface="Wingdings" pitchFamily="2" charset="2"/>
              <a:buChar char="ü"/>
            </a:pPr>
            <a:r>
              <a:rPr lang="fr-FR" sz="2400" dirty="0">
                <a:solidFill>
                  <a:srgbClr val="7030A0"/>
                </a:solidFill>
              </a:rPr>
              <a:t>Monitoring des centres de détention</a:t>
            </a:r>
          </a:p>
          <a:p>
            <a:endParaRPr lang="fr-F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PLAN DE REPONSE - 2017</a:t>
            </a:r>
            <a:endParaRPr lang="fr-FR" sz="28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91492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1" y="1049109"/>
            <a:ext cx="7924800" cy="729382"/>
          </a:xfrm>
        </p:spPr>
        <p:txBody>
          <a:bodyPr rtlCol="0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PLAN DE REPONSE</a:t>
            </a:r>
            <a:endParaRPr lang="fr-FR" sz="2800" b="1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2286000"/>
            <a:ext cx="83058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3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fr-F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fr-FR" sz="3600" dirty="0" smtClean="0">
              <a:solidFill>
                <a:srgbClr val="7030A0"/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400" dirty="0" smtClean="0">
                <a:solidFill>
                  <a:srgbClr val="7030A0"/>
                </a:solidFill>
              </a:rPr>
              <a:t>Vérification, Enregistrement biométrique et documentation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400" dirty="0" smtClean="0">
                <a:solidFill>
                  <a:srgbClr val="7030A0"/>
                </a:solidFill>
              </a:rPr>
              <a:t>Délivrance de documents d’</a:t>
            </a:r>
            <a:r>
              <a:rPr lang="fr-FR" sz="2400" dirty="0" err="1">
                <a:solidFill>
                  <a:srgbClr val="7030A0"/>
                </a:solidFill>
              </a:rPr>
              <a:t>e</a:t>
            </a:r>
            <a:r>
              <a:rPr lang="fr-FR" sz="2400" dirty="0" err="1" smtClean="0">
                <a:solidFill>
                  <a:srgbClr val="7030A0"/>
                </a:solidFill>
              </a:rPr>
              <a:t>tat</a:t>
            </a:r>
            <a:r>
              <a:rPr lang="fr-FR" sz="2400" dirty="0" smtClean="0">
                <a:solidFill>
                  <a:srgbClr val="7030A0"/>
                </a:solidFill>
              </a:rPr>
              <a:t> civil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400" dirty="0" smtClean="0">
                <a:solidFill>
                  <a:srgbClr val="7030A0"/>
                </a:solidFill>
              </a:rPr>
              <a:t>Suivi du processus </a:t>
            </a:r>
            <a:r>
              <a:rPr lang="fr-FR" sz="2400" dirty="0">
                <a:solidFill>
                  <a:srgbClr val="7030A0"/>
                </a:solidFill>
              </a:rPr>
              <a:t>d’identification des personnes ayant un besoin de regroupement familial (enfants séparés/non accompagnes, les personnes adultes, </a:t>
            </a:r>
            <a:r>
              <a:rPr lang="fr-FR" sz="2400" dirty="0" err="1" smtClean="0">
                <a:solidFill>
                  <a:srgbClr val="7030A0"/>
                </a:solidFill>
              </a:rPr>
              <a:t>etc</a:t>
            </a:r>
            <a:endParaRPr lang="fr-FR" sz="2400" dirty="0" smtClean="0">
              <a:solidFill>
                <a:srgbClr val="7030A0"/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2125" y="1828800"/>
            <a:ext cx="7315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fr-FR" sz="2800" b="1" dirty="0">
                <a:solidFill>
                  <a:srgbClr val="7030A0"/>
                </a:solidFill>
              </a:rPr>
              <a:t>Objectif 2 : </a:t>
            </a:r>
            <a:r>
              <a:rPr lang="fr-FR" sz="2800" b="1" dirty="0" smtClean="0">
                <a:solidFill>
                  <a:srgbClr val="7030A0"/>
                </a:solidFill>
              </a:rPr>
              <a:t>Amélioration </a:t>
            </a:r>
            <a:r>
              <a:rPr lang="fr-FR" sz="2800" b="1" dirty="0">
                <a:solidFill>
                  <a:srgbClr val="7030A0"/>
                </a:solidFill>
              </a:rPr>
              <a:t>et maintien de la qualité de </a:t>
            </a:r>
            <a:r>
              <a:rPr lang="fr-FR" sz="2800" b="1" dirty="0" smtClean="0">
                <a:solidFill>
                  <a:srgbClr val="7030A0"/>
                </a:solidFill>
              </a:rPr>
              <a:t>l'enregistrement </a:t>
            </a:r>
            <a:r>
              <a:rPr lang="fr-FR" sz="2800" b="1" dirty="0">
                <a:solidFill>
                  <a:srgbClr val="7030A0"/>
                </a:solidFill>
              </a:rPr>
              <a:t>et du profilage à travers </a:t>
            </a:r>
            <a:r>
              <a:rPr lang="fr-FR" sz="2800" b="1" dirty="0" smtClean="0">
                <a:solidFill>
                  <a:srgbClr val="7030A0"/>
                </a:solidFill>
              </a:rPr>
              <a:t>la </a:t>
            </a:r>
            <a:r>
              <a:rPr lang="fr-FR" sz="2800" b="1" dirty="0">
                <a:solidFill>
                  <a:srgbClr val="7030A0"/>
                </a:solidFill>
              </a:rPr>
              <a:t>biométrie </a:t>
            </a:r>
            <a:endParaRPr lang="en-US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826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01743" cy="1016491"/>
          </a:xfrm>
        </p:spPr>
        <p:txBody>
          <a:bodyPr rtlCol="0">
            <a:no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fr-FR" sz="44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PLAN DE REPONSE</a:t>
            </a:r>
            <a:endParaRPr lang="fr-FR" sz="4400" b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1752600"/>
            <a:ext cx="8305800" cy="480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3600" b="1" dirty="0" smtClean="0">
                <a:solidFill>
                  <a:srgbClr val="7030A0"/>
                </a:solidFill>
              </a:rPr>
              <a:t>Objectif 3 </a:t>
            </a:r>
            <a:r>
              <a:rPr lang="fr-FR" sz="3600" dirty="0" smtClean="0">
                <a:solidFill>
                  <a:srgbClr val="7030A0"/>
                </a:solidFill>
              </a:rPr>
              <a:t>: </a:t>
            </a:r>
            <a:r>
              <a:rPr lang="fr-FR" sz="2400" b="1" dirty="0" smtClean="0">
                <a:solidFill>
                  <a:srgbClr val="7030A0"/>
                </a:solidFill>
              </a:rPr>
              <a:t>Mise </a:t>
            </a:r>
            <a:r>
              <a:rPr lang="fr-FR" sz="2400" b="1" dirty="0">
                <a:solidFill>
                  <a:srgbClr val="7030A0"/>
                </a:solidFill>
              </a:rPr>
              <a:t>en place des mesures de </a:t>
            </a:r>
            <a:r>
              <a:rPr lang="fr-FR" sz="2400" b="1" dirty="0" smtClean="0">
                <a:solidFill>
                  <a:srgbClr val="7030A0"/>
                </a:solidFill>
              </a:rPr>
              <a:t>sécurité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2400" b="1" dirty="0" smtClean="0">
                <a:solidFill>
                  <a:srgbClr val="7030A0"/>
                </a:solidFill>
              </a:rPr>
              <a:t>         communautaire </a:t>
            </a:r>
            <a:r>
              <a:rPr lang="fr-FR" sz="2400" b="1" dirty="0">
                <a:solidFill>
                  <a:srgbClr val="7030A0"/>
                </a:solidFill>
              </a:rPr>
              <a:t>et de renforcement de </a:t>
            </a:r>
            <a:r>
              <a:rPr lang="fr-FR" sz="2400" b="1" dirty="0" smtClean="0">
                <a:solidFill>
                  <a:srgbClr val="7030A0"/>
                </a:solidFill>
              </a:rPr>
              <a:t>la prévention  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2400" b="1" dirty="0">
                <a:solidFill>
                  <a:srgbClr val="7030A0"/>
                </a:solidFill>
              </a:rPr>
              <a:t> </a:t>
            </a:r>
            <a:r>
              <a:rPr lang="fr-FR" sz="2400" b="1" dirty="0" smtClean="0">
                <a:solidFill>
                  <a:srgbClr val="7030A0"/>
                </a:solidFill>
              </a:rPr>
              <a:t>        contre le crime </a:t>
            </a:r>
            <a:endParaRPr lang="fr-FR" sz="2400" dirty="0">
              <a:solidFill>
                <a:srgbClr val="7030A0"/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800" dirty="0" smtClean="0">
              <a:solidFill>
                <a:srgbClr val="7030A0"/>
              </a:solidFill>
            </a:endParaRPr>
          </a:p>
          <a:p>
            <a:pPr marL="342900" lvl="0" indent="-342900" algn="l"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7030A0"/>
                </a:solidFill>
              </a:rPr>
              <a:t>Renforcement </a:t>
            </a:r>
            <a:r>
              <a:rPr lang="fr-FR" sz="2000" dirty="0">
                <a:solidFill>
                  <a:srgbClr val="7030A0"/>
                </a:solidFill>
              </a:rPr>
              <a:t>de l’équipe des </a:t>
            </a:r>
            <a:r>
              <a:rPr lang="fr-FR" sz="2000" dirty="0" smtClean="0">
                <a:solidFill>
                  <a:srgbClr val="7030A0"/>
                </a:solidFill>
              </a:rPr>
              <a:t>FMO/Police </a:t>
            </a:r>
            <a:r>
              <a:rPr lang="fr-FR" sz="2000" dirty="0">
                <a:solidFill>
                  <a:srgbClr val="7030A0"/>
                </a:solidFill>
              </a:rPr>
              <a:t>au camp </a:t>
            </a:r>
            <a:r>
              <a:rPr lang="fr-FR" sz="2000" dirty="0" smtClean="0">
                <a:solidFill>
                  <a:srgbClr val="7030A0"/>
                </a:solidFill>
              </a:rPr>
              <a:t>y </a:t>
            </a:r>
            <a:r>
              <a:rPr lang="fr-FR" sz="2000" dirty="0">
                <a:solidFill>
                  <a:srgbClr val="7030A0"/>
                </a:solidFill>
              </a:rPr>
              <a:t>compris le personnel féminin</a:t>
            </a:r>
            <a:r>
              <a:rPr lang="fr-FR" sz="2000" dirty="0" smtClean="0">
                <a:solidFill>
                  <a:srgbClr val="7030A0"/>
                </a:solidFill>
              </a:rPr>
              <a:t>.</a:t>
            </a:r>
          </a:p>
          <a:p>
            <a:pPr marL="342900" lvl="0" indent="-342900" algn="l"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7030A0"/>
                </a:solidFill>
              </a:rPr>
              <a:t>Assistance judiciaire</a:t>
            </a:r>
          </a:p>
          <a:p>
            <a:pPr marL="342900" lvl="0" indent="-342900" algn="l">
              <a:buFont typeface="Wingdings" pitchFamily="2" charset="2"/>
              <a:buChar char="ü"/>
            </a:pPr>
            <a:r>
              <a:rPr lang="fr-FR" sz="2000" dirty="0" smtClean="0">
                <a:solidFill>
                  <a:srgbClr val="7030A0"/>
                </a:solidFill>
              </a:rPr>
              <a:t>Assistance aux victimes de SGBV et  aux autres formes de violence 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/>
            </a:r>
            <a:br>
              <a:rPr lang="fr-FR" sz="2000" dirty="0" smtClean="0">
                <a:solidFill>
                  <a:srgbClr val="7030A0"/>
                </a:solidFill>
              </a:rPr>
            </a:br>
            <a:r>
              <a:rPr lang="fr-FR" sz="20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0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0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0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9316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1" y="1049109"/>
            <a:ext cx="8229600" cy="729382"/>
          </a:xfrm>
        </p:spPr>
        <p:txBody>
          <a:bodyPr rtlCol="0">
            <a:no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fr-FR" sz="44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Plan de réponse</a:t>
            </a:r>
            <a:endParaRPr lang="fr-FR" sz="4400" b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2286000"/>
            <a:ext cx="83058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3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2400" dirty="0">
              <a:solidFill>
                <a:srgbClr val="7030A0"/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Mise en place de dispositifs de coordination transfrontalière.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Communication d’informations aux personnes prises en charge.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Fourniture d’une assistance au retour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Vérification du caractère volontaire individuel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1981200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endParaRPr lang="fr-FR" sz="2400" b="1" dirty="0" smtClean="0">
              <a:solidFill>
                <a:srgbClr val="7030A0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fr-FR" sz="2400" b="1" dirty="0" smtClean="0">
                <a:solidFill>
                  <a:srgbClr val="7030A0"/>
                </a:solidFill>
              </a:rPr>
              <a:t>Objectif 4 </a:t>
            </a:r>
            <a:r>
              <a:rPr lang="fr-FR" sz="2400" b="1" dirty="0">
                <a:solidFill>
                  <a:srgbClr val="7030A0"/>
                </a:solidFill>
              </a:rPr>
              <a:t>: </a:t>
            </a:r>
            <a:r>
              <a:rPr lang="fr-FR" sz="2400" b="1" dirty="0" smtClean="0">
                <a:solidFill>
                  <a:srgbClr val="7030A0"/>
                </a:solidFill>
              </a:rPr>
              <a:t>Réalisation des possibilités de retour volontaire </a:t>
            </a:r>
            <a:endParaRPr lang="en-US" sz="2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4830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0000" dirty="0" smtClean="0"/>
              <a:t>MERCI</a:t>
            </a:r>
            <a:endParaRPr lang="fr-FR" sz="10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752963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1049109"/>
            <a:ext cx="8806543" cy="729382"/>
          </a:xfrm>
        </p:spPr>
        <p:txBody>
          <a:bodyPr rtlCol="0">
            <a:noAutofit/>
          </a:bodyPr>
          <a:lstStyle/>
          <a:p>
            <a:pPr algn="l" eaLnBrk="1" hangingPunct="1">
              <a:spcBef>
                <a:spcPct val="20000"/>
              </a:spcBef>
              <a:defRPr/>
            </a:pPr>
            <a:r>
              <a:rPr lang="fr-FR" sz="44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Budget et partenaires</a:t>
            </a:r>
            <a:endParaRPr lang="fr-FR" sz="4400" b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2590800"/>
            <a:ext cx="8305800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Budget HCR  : 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Budget partenaires :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Partenaires intervenants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Gouvernement, UNHCR, UNICEF. ONUFEMME, UNFPA, CICR, INTERSOS, PLAN Cameroun</a:t>
            </a:r>
            <a:r>
              <a:rPr lang="fr-FR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IMC, PU.</a:t>
            </a:r>
            <a:endParaRPr lang="fr-FR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2" descr="C:\Users\UNHCRuser\Desktop\ZAPATER\Documents Bertoua 2014 -\Josep\Pics\Pics clowns\CLOWNS WITHOUT BORDERS\UNHCR-87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786" y="-5256"/>
            <a:ext cx="9180786" cy="105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28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341460" cy="729382"/>
          </a:xfrm>
        </p:spPr>
        <p:txBody>
          <a:bodyPr rtlCol="0">
            <a:noAutofit/>
          </a:bodyPr>
          <a:lstStyle/>
          <a:p>
            <a:pPr algn="l" eaLnBrk="1" hangingPunct="1">
              <a:spcBef>
                <a:spcPct val="20000"/>
              </a:spcBef>
              <a:defRPr/>
            </a:pPr>
            <a:r>
              <a:rPr lang="fr-FR" sz="24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/>
            </a:r>
            <a:br>
              <a:rPr lang="fr-FR" sz="2400" b="1" dirty="0" smtClean="0">
                <a:solidFill>
                  <a:srgbClr val="0070C0"/>
                </a:solidFill>
                <a:latin typeface="+mn-lt"/>
                <a:ea typeface="+mn-ea"/>
                <a:cs typeface="+mn-cs"/>
              </a:rPr>
            </a:br>
            <a:endParaRPr lang="fr-FR" sz="2400" b="1" dirty="0">
              <a:solidFill>
                <a:srgbClr val="0070C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33400" y="1295400"/>
            <a:ext cx="7656786" cy="46219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fr-FR" sz="3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fr-FR" sz="3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SITUATION ACTUELLE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endParaRPr lang="fr-FR" sz="3600" dirty="0" smtClean="0">
              <a:solidFill>
                <a:srgbClr val="7030A0"/>
              </a:solidFill>
            </a:endParaRP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solidFill>
                  <a:srgbClr val="7030A0"/>
                </a:solidFill>
              </a:rPr>
              <a:t>Chiffre de population dans le besoin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Réfugiés au Camp  :  80,000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Réfugiés Hors camp : 15,000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Communautés hôtes autour du camp : 20.000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Total : 115,0000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  <a:defRPr/>
            </a:pPr>
            <a:r>
              <a:rPr lang="fr-FR" sz="2400" b="1" dirty="0" smtClean="0">
                <a:solidFill>
                  <a:srgbClr val="7030A0"/>
                </a:solidFill>
              </a:rPr>
              <a:t>Chiffre de population ciblée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Réfugiés au camp : 80.000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Réfugiés  hors camp  : 15,000  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fr-FR" sz="2000" dirty="0" smtClean="0">
                <a:solidFill>
                  <a:srgbClr val="7030A0"/>
                </a:solidFill>
              </a:rPr>
              <a:t>Communauté hôte autour du camp : 6000</a:t>
            </a:r>
          </a:p>
          <a:p>
            <a:pPr marL="571500" indent="-571500" algn="l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fr-FR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fr-FR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99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0"/>
            <a:ext cx="9067800" cy="9906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562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b="1" dirty="0">
                <a:solidFill>
                  <a:srgbClr val="0070C0"/>
                </a:solidFill>
              </a:rPr>
              <a:t>Capacités des </a:t>
            </a:r>
            <a:r>
              <a:rPr lang="fr-FR" b="1" dirty="0" smtClean="0">
                <a:solidFill>
                  <a:srgbClr val="0070C0"/>
                </a:solidFill>
              </a:rPr>
              <a:t>intervenants</a:t>
            </a:r>
          </a:p>
          <a:p>
            <a:pPr>
              <a:buFont typeface="Wingdings" pitchFamily="2" charset="2"/>
              <a:buChar char="q"/>
            </a:pPr>
            <a:r>
              <a:rPr lang="fr-FR" b="1" dirty="0" err="1" smtClean="0">
                <a:solidFill>
                  <a:srgbClr val="0070C0"/>
                </a:solidFill>
              </a:rPr>
              <a:t>Gouverment</a:t>
            </a:r>
            <a:r>
              <a:rPr lang="fr-FR" b="1" dirty="0" smtClean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endParaRPr lang="fr-FR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7030A0"/>
                </a:solidFill>
              </a:rPr>
              <a:t>Déploiement  de 47  FMO pour la sécurisation du camp,</a:t>
            </a: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7030A0"/>
                </a:solidFill>
              </a:rPr>
              <a:t>Appui en vivres et </a:t>
            </a:r>
            <a:r>
              <a:rPr lang="fr-FR" dirty="0" err="1" smtClean="0">
                <a:solidFill>
                  <a:srgbClr val="7030A0"/>
                </a:solidFill>
              </a:rPr>
              <a:t>NFIs</a:t>
            </a:r>
            <a:r>
              <a:rPr lang="fr-FR" dirty="0" smtClean="0">
                <a:solidFill>
                  <a:srgbClr val="7030A0"/>
                </a:solidFill>
              </a:rPr>
              <a:t> aux réfugiés,</a:t>
            </a: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7030A0"/>
                </a:solidFill>
              </a:rPr>
              <a:t>Implication les services de l’Etat dans les activités de protection des réfugiés,</a:t>
            </a:r>
          </a:p>
          <a:p>
            <a:pPr>
              <a:buFont typeface="Wingdings" pitchFamily="2" charset="2"/>
              <a:buChar char="ü"/>
            </a:pPr>
            <a:r>
              <a:rPr lang="fr-FR" dirty="0" smtClean="0">
                <a:solidFill>
                  <a:srgbClr val="7030A0"/>
                </a:solidFill>
              </a:rPr>
              <a:t>Coordination des activités humanitaires dans la région de l’Extrême Nord,</a:t>
            </a:r>
            <a:r>
              <a:rPr lang="fr-FR" dirty="0">
                <a:solidFill>
                  <a:srgbClr val="7030A0"/>
                </a:solidFill>
              </a:rPr>
              <a:t/>
            </a:r>
            <a:br>
              <a:rPr lang="fr-FR" dirty="0">
                <a:solidFill>
                  <a:srgbClr val="7030A0"/>
                </a:solidFill>
              </a:rPr>
            </a:br>
            <a:r>
              <a:rPr lang="fr-FR" sz="20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000" dirty="0">
                <a:solidFill>
                  <a:schemeClr val="bg1">
                    <a:lumMod val="50000"/>
                  </a:schemeClr>
                </a:solidFill>
              </a:rPr>
            </a:br>
            <a:endParaRPr lang="en-US" dirty="0"/>
          </a:p>
        </p:txBody>
      </p:sp>
      <p:pic>
        <p:nvPicPr>
          <p:cNvPr id="4" name="Picture 2" descr="C:\Users\UNHCRuser\Desktop\ZAPATER\Documents Bertoua 2014 -\Josep\Pics\Pics clowns\CLOWNS WITHOUT BORDERS\UNHCR-87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786" y="-5255"/>
            <a:ext cx="9151883" cy="105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020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152400"/>
            <a:ext cx="9067800" cy="106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501555" cy="5486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b="1" dirty="0" err="1" smtClean="0">
                <a:solidFill>
                  <a:srgbClr val="0070C0"/>
                </a:solidFill>
              </a:rPr>
              <a:t>Acteurs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humanitaires</a:t>
            </a:r>
            <a:endParaRPr lang="en-US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Participation actives aux structures de coordination,</a:t>
            </a:r>
          </a:p>
          <a:p>
            <a:pPr>
              <a:buFont typeface="Wingdings" pitchFamily="2" charset="2"/>
              <a:buChar char="ü"/>
            </a:pPr>
            <a:r>
              <a:rPr lang="en-US" dirty="0" err="1" smtClean="0">
                <a:solidFill>
                  <a:srgbClr val="7030A0"/>
                </a:solidFill>
              </a:rPr>
              <a:t>Mobilisation</a:t>
            </a:r>
            <a:r>
              <a:rPr lang="en-US" dirty="0" smtClean="0">
                <a:solidFill>
                  <a:srgbClr val="7030A0"/>
                </a:solidFill>
              </a:rPr>
              <a:t> des </a:t>
            </a:r>
            <a:r>
              <a:rPr lang="en-US" dirty="0" err="1" smtClean="0">
                <a:solidFill>
                  <a:srgbClr val="7030A0"/>
                </a:solidFill>
              </a:rPr>
              <a:t>ressources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Bonne collaboration entre </a:t>
            </a:r>
            <a:r>
              <a:rPr lang="en-US" dirty="0" err="1" smtClean="0">
                <a:solidFill>
                  <a:srgbClr val="7030A0"/>
                </a:solidFill>
              </a:rPr>
              <a:t>acteurs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humanitaires</a:t>
            </a:r>
            <a:r>
              <a:rPr lang="en-US" dirty="0" smtClean="0">
                <a:solidFill>
                  <a:srgbClr val="7030A0"/>
                </a:solidFill>
              </a:rPr>
              <a:t> et les </a:t>
            </a:r>
            <a:r>
              <a:rPr lang="en-US" dirty="0" err="1" smtClean="0">
                <a:solidFill>
                  <a:srgbClr val="7030A0"/>
                </a:solidFill>
              </a:rPr>
              <a:t>autorités</a:t>
            </a:r>
            <a:r>
              <a:rPr lang="en-US" dirty="0" smtClean="0">
                <a:solidFill>
                  <a:srgbClr val="7030A0"/>
                </a:solidFill>
              </a:rPr>
              <a:t>,</a:t>
            </a:r>
          </a:p>
          <a:p>
            <a:pPr>
              <a:buFont typeface="Wingdings" pitchFamily="2" charset="2"/>
              <a:buChar char="ü"/>
            </a:pPr>
            <a:r>
              <a:rPr lang="en-US" dirty="0" err="1" smtClean="0">
                <a:solidFill>
                  <a:srgbClr val="7030A0"/>
                </a:solidFill>
              </a:rPr>
              <a:t>Renforcement</a:t>
            </a:r>
            <a:r>
              <a:rPr lang="en-US" dirty="0" smtClean="0">
                <a:solidFill>
                  <a:srgbClr val="7030A0"/>
                </a:solidFill>
              </a:rPr>
              <a:t> des </a:t>
            </a:r>
            <a:r>
              <a:rPr lang="en-US" dirty="0" err="1" smtClean="0">
                <a:solidFill>
                  <a:srgbClr val="7030A0"/>
                </a:solidFill>
              </a:rPr>
              <a:t>capacités</a:t>
            </a:r>
            <a:r>
              <a:rPr lang="en-US" dirty="0" smtClean="0">
                <a:solidFill>
                  <a:srgbClr val="7030A0"/>
                </a:solidFill>
              </a:rPr>
              <a:t> des </a:t>
            </a:r>
            <a:r>
              <a:rPr lang="en-US" dirty="0" err="1" smtClean="0">
                <a:solidFill>
                  <a:srgbClr val="7030A0"/>
                </a:solidFill>
              </a:rPr>
              <a:t>réfugiés</a:t>
            </a:r>
            <a:r>
              <a:rPr lang="en-US" dirty="0" smtClean="0">
                <a:solidFill>
                  <a:srgbClr val="7030A0"/>
                </a:solidFill>
              </a:rPr>
              <a:t> et des </a:t>
            </a:r>
            <a:r>
              <a:rPr lang="en-US" dirty="0" err="1" smtClean="0">
                <a:solidFill>
                  <a:srgbClr val="7030A0"/>
                </a:solidFill>
              </a:rPr>
              <a:t>acteurs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humanitaires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sur</a:t>
            </a:r>
            <a:r>
              <a:rPr lang="en-US" dirty="0" smtClean="0">
                <a:solidFill>
                  <a:srgbClr val="7030A0"/>
                </a:solidFill>
              </a:rPr>
              <a:t> la </a:t>
            </a:r>
            <a:r>
              <a:rPr lang="en-US" dirty="0" err="1" smtClean="0">
                <a:solidFill>
                  <a:srgbClr val="7030A0"/>
                </a:solidFill>
              </a:rPr>
              <a:t>prise</a:t>
            </a:r>
            <a:r>
              <a:rPr lang="en-US" dirty="0" smtClean="0">
                <a:solidFill>
                  <a:srgbClr val="7030A0"/>
                </a:solidFill>
              </a:rPr>
              <a:t> en </a:t>
            </a:r>
            <a:r>
              <a:rPr lang="en-US" dirty="0" err="1" smtClean="0">
                <a:solidFill>
                  <a:srgbClr val="7030A0"/>
                </a:solidFill>
              </a:rPr>
              <a:t>compte</a:t>
            </a:r>
            <a:r>
              <a:rPr lang="en-US" dirty="0" smtClean="0">
                <a:solidFill>
                  <a:srgbClr val="7030A0"/>
                </a:solidFill>
              </a:rPr>
              <a:t> du genre, de </a:t>
            </a:r>
            <a:r>
              <a:rPr lang="en-US" dirty="0" err="1" smtClean="0">
                <a:solidFill>
                  <a:srgbClr val="7030A0"/>
                </a:solidFill>
              </a:rPr>
              <a:t>l’âge</a:t>
            </a:r>
            <a:r>
              <a:rPr lang="en-US" dirty="0" smtClean="0">
                <a:solidFill>
                  <a:srgbClr val="7030A0"/>
                </a:solidFill>
              </a:rPr>
              <a:t>, du </a:t>
            </a:r>
            <a:r>
              <a:rPr lang="en-US" dirty="0" err="1" smtClean="0">
                <a:solidFill>
                  <a:srgbClr val="7030A0"/>
                </a:solidFill>
              </a:rPr>
              <a:t>sexe</a:t>
            </a:r>
            <a:r>
              <a:rPr lang="en-US" dirty="0" smtClean="0">
                <a:solidFill>
                  <a:srgbClr val="7030A0"/>
                </a:solidFill>
              </a:rPr>
              <a:t> et de la </a:t>
            </a:r>
            <a:r>
              <a:rPr lang="en-US" dirty="0" err="1" smtClean="0">
                <a:solidFill>
                  <a:srgbClr val="7030A0"/>
                </a:solidFill>
              </a:rPr>
              <a:t>diversité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dans</a:t>
            </a:r>
            <a:r>
              <a:rPr lang="en-US" dirty="0" smtClean="0">
                <a:solidFill>
                  <a:srgbClr val="7030A0"/>
                </a:solidFill>
              </a:rPr>
              <a:t> la </a:t>
            </a:r>
            <a:r>
              <a:rPr lang="en-US" dirty="0" err="1" smtClean="0">
                <a:solidFill>
                  <a:srgbClr val="7030A0"/>
                </a:solidFill>
              </a:rPr>
              <a:t>réponse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humanitaire</a:t>
            </a:r>
            <a:r>
              <a:rPr lang="en-US" b="1" dirty="0" smtClean="0">
                <a:solidFill>
                  <a:srgbClr val="7030A0"/>
                </a:solidFill>
              </a:rPr>
              <a:t>,</a:t>
            </a:r>
            <a:endParaRPr lang="en-US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C:\Users\UNHCRuser\Desktop\ZAPATER\Documents Bertoua 2014 -\Josep\Pics\Pics clowns\CLOWNS WITHOUT BORDERS\UNHCR-87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786" y="-5255"/>
            <a:ext cx="9151883" cy="105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929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534400" cy="106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458200" cy="55626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err="1" smtClean="0">
                <a:solidFill>
                  <a:srgbClr val="0070C0"/>
                </a:solidFill>
              </a:rPr>
              <a:t>Communaute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hote</a:t>
            </a:r>
            <a:endParaRPr lang="en-US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Contribution des leaders </a:t>
            </a:r>
            <a:r>
              <a:rPr lang="en-US" dirty="0" err="1" smtClean="0">
                <a:solidFill>
                  <a:srgbClr val="7030A0"/>
                </a:solidFill>
              </a:rPr>
              <a:t>communautaires</a:t>
            </a:r>
            <a:r>
              <a:rPr lang="en-US" dirty="0" smtClean="0">
                <a:solidFill>
                  <a:srgbClr val="7030A0"/>
                </a:solidFill>
              </a:rPr>
              <a:t> aux </a:t>
            </a:r>
            <a:r>
              <a:rPr lang="en-US" dirty="0" err="1" smtClean="0">
                <a:solidFill>
                  <a:srgbClr val="7030A0"/>
                </a:solidFill>
              </a:rPr>
              <a:t>mécanismes</a:t>
            </a:r>
            <a:r>
              <a:rPr lang="en-US" dirty="0" smtClean="0">
                <a:solidFill>
                  <a:srgbClr val="7030A0"/>
                </a:solidFill>
              </a:rPr>
              <a:t> de resolutions </a:t>
            </a:r>
            <a:r>
              <a:rPr lang="en-US" dirty="0" err="1" smtClean="0">
                <a:solidFill>
                  <a:srgbClr val="7030A0"/>
                </a:solidFill>
              </a:rPr>
              <a:t>pacifiques</a:t>
            </a:r>
            <a:r>
              <a:rPr lang="en-US" dirty="0" smtClean="0">
                <a:solidFill>
                  <a:srgbClr val="7030A0"/>
                </a:solidFill>
              </a:rPr>
              <a:t> de </a:t>
            </a:r>
            <a:r>
              <a:rPr lang="en-US" dirty="0" err="1" smtClean="0">
                <a:solidFill>
                  <a:srgbClr val="7030A0"/>
                </a:solidFill>
              </a:rPr>
              <a:t>conflit</a:t>
            </a:r>
            <a:r>
              <a:rPr lang="en-US" dirty="0" smtClean="0">
                <a:solidFill>
                  <a:srgbClr val="7030A0"/>
                </a:solidFill>
              </a:rPr>
              <a:t>,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Facilitation aux </a:t>
            </a:r>
            <a:r>
              <a:rPr lang="en-US" dirty="0" err="1" smtClean="0">
                <a:solidFill>
                  <a:srgbClr val="7030A0"/>
                </a:solidFill>
              </a:rPr>
              <a:t>réfugiés</a:t>
            </a:r>
            <a:r>
              <a:rPr lang="en-US" dirty="0" smtClean="0">
                <a:solidFill>
                  <a:srgbClr val="7030A0"/>
                </a:solidFill>
              </a:rPr>
              <a:t> de </a:t>
            </a:r>
            <a:r>
              <a:rPr lang="en-US" dirty="0" err="1" smtClean="0">
                <a:solidFill>
                  <a:srgbClr val="7030A0"/>
                </a:solidFill>
              </a:rPr>
              <a:t>l’accès</a:t>
            </a:r>
            <a:r>
              <a:rPr lang="en-US" dirty="0" smtClean="0">
                <a:solidFill>
                  <a:srgbClr val="7030A0"/>
                </a:solidFill>
              </a:rPr>
              <a:t> à la </a:t>
            </a:r>
            <a:r>
              <a:rPr lang="en-US" dirty="0" err="1" smtClean="0">
                <a:solidFill>
                  <a:srgbClr val="7030A0"/>
                </a:solidFill>
              </a:rPr>
              <a:t>terre</a:t>
            </a:r>
            <a:r>
              <a:rPr lang="en-US" dirty="0" smtClean="0">
                <a:solidFill>
                  <a:srgbClr val="7030A0"/>
                </a:solidFill>
              </a:rPr>
              <a:t>  et aux </a:t>
            </a:r>
            <a:r>
              <a:rPr lang="en-US" dirty="0" err="1" smtClean="0">
                <a:solidFill>
                  <a:srgbClr val="7030A0"/>
                </a:solidFill>
              </a:rPr>
              <a:t>autres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outils</a:t>
            </a:r>
            <a:r>
              <a:rPr lang="en-US" dirty="0" smtClean="0">
                <a:solidFill>
                  <a:srgbClr val="7030A0"/>
                </a:solidFill>
              </a:rPr>
              <a:t> de production.</a:t>
            </a:r>
          </a:p>
          <a:p>
            <a:pPr>
              <a:buFont typeface="Wingdings" pitchFamily="2" charset="2"/>
              <a:buChar char="q"/>
            </a:pPr>
            <a:r>
              <a:rPr lang="en-US" b="1" dirty="0" err="1" smtClean="0">
                <a:solidFill>
                  <a:srgbClr val="0070C0"/>
                </a:solidFill>
              </a:rPr>
              <a:t>Réfugiés</a:t>
            </a:r>
            <a:endParaRPr lang="en-US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Participation à la </a:t>
            </a:r>
            <a:r>
              <a:rPr lang="en-US" dirty="0" err="1" smtClean="0">
                <a:solidFill>
                  <a:srgbClr val="7030A0"/>
                </a:solidFill>
              </a:rPr>
              <a:t>sécurité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communautaire</a:t>
            </a:r>
            <a:endParaRPr lang="en-US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Promotion des </a:t>
            </a:r>
            <a:r>
              <a:rPr lang="en-US" dirty="0" err="1" smtClean="0">
                <a:solidFill>
                  <a:srgbClr val="7030A0"/>
                </a:solidFill>
              </a:rPr>
              <a:t>activités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d’autoprise</a:t>
            </a:r>
            <a:r>
              <a:rPr lang="en-US" dirty="0" smtClean="0">
                <a:solidFill>
                  <a:srgbClr val="7030A0"/>
                </a:solidFill>
              </a:rPr>
              <a:t> en charge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7030A0"/>
                </a:solidFill>
              </a:rPr>
              <a:t>Promotion du respect des </a:t>
            </a:r>
            <a:r>
              <a:rPr lang="en-US" dirty="0" err="1" smtClean="0">
                <a:solidFill>
                  <a:srgbClr val="7030A0"/>
                </a:solidFill>
              </a:rPr>
              <a:t>lois</a:t>
            </a:r>
            <a:r>
              <a:rPr lang="en-US" dirty="0" smtClean="0">
                <a:solidFill>
                  <a:srgbClr val="7030A0"/>
                </a:solidFill>
              </a:rPr>
              <a:t> et </a:t>
            </a:r>
            <a:r>
              <a:rPr lang="en-US" dirty="0" err="1" smtClean="0">
                <a:solidFill>
                  <a:srgbClr val="7030A0"/>
                </a:solidFill>
              </a:rPr>
              <a:t>mesure</a:t>
            </a:r>
            <a:r>
              <a:rPr lang="en-US" dirty="0" smtClean="0">
                <a:solidFill>
                  <a:srgbClr val="7030A0"/>
                </a:solidFill>
              </a:rPr>
              <a:t> en </a:t>
            </a:r>
            <a:r>
              <a:rPr lang="en-US" dirty="0" err="1" smtClean="0">
                <a:solidFill>
                  <a:srgbClr val="7030A0"/>
                </a:solidFill>
              </a:rPr>
              <a:t>vigeur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dans</a:t>
            </a:r>
            <a:r>
              <a:rPr lang="en-US" dirty="0" smtClean="0">
                <a:solidFill>
                  <a:srgbClr val="7030A0"/>
                </a:solidFill>
              </a:rPr>
              <a:t> le pays </a:t>
            </a:r>
            <a:r>
              <a:rPr lang="en-US" dirty="0" err="1" smtClean="0">
                <a:solidFill>
                  <a:srgbClr val="7030A0"/>
                </a:solidFill>
              </a:rPr>
              <a:t>d’asile</a:t>
            </a:r>
            <a:endParaRPr lang="en-US" dirty="0" smtClean="0">
              <a:solidFill>
                <a:srgbClr val="7030A0"/>
              </a:solidFill>
            </a:endParaRPr>
          </a:p>
          <a:p>
            <a:endParaRPr lang="en-US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C:\Users\UNHCRuser\Desktop\ZAPATER\Documents Bertoua 2014 -\Josep\Pics\Pics clowns\CLOWNS WITHOUT BORDERS\UNHCR-87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786" y="-5255"/>
            <a:ext cx="9151883" cy="105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464316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2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3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4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5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6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7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8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9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10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11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12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2851</TotalTime>
  <Words>901</Words>
  <Application>Microsoft Macintosh PowerPoint</Application>
  <PresentationFormat>On-screen Show (4:3)</PresentationFormat>
  <Paragraphs>221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Agency FB</vt:lpstr>
      <vt:lpstr>Arial</vt:lpstr>
      <vt:lpstr>Calibri</vt:lpstr>
      <vt:lpstr>Candara</vt:lpstr>
      <vt:lpstr>Georgia</vt:lpstr>
      <vt:lpstr>Symbol</vt:lpstr>
      <vt:lpstr>Times New Roman</vt:lpstr>
      <vt:lpstr>Wingdings</vt:lpstr>
      <vt:lpstr>Wingdings 2</vt:lpstr>
      <vt:lpstr>Office Theme</vt:lpstr>
      <vt:lpstr>Waveform</vt:lpstr>
      <vt:lpstr>PowerPoint Presentation</vt:lpstr>
      <vt:lpstr>PROFILE DE LA POPULATION REFUGIEE</vt:lpstr>
      <vt:lpstr> PROFILE DE LA POPULATION REFUGIEE  </vt:lpstr>
      <vt:lpstr>  PROFILE DE LA POPULATION REFUGIEE  </vt:lpstr>
      <vt:lpstr>PROFILE DE LA POPULATION REFUGIEE</vt:lpstr>
      <vt:lpstr>  Principales Réalisations - Fin 20 Août 2016 </vt:lpstr>
      <vt:lpstr>   Principales Réalisations - Fin 20 Août 2016  </vt:lpstr>
      <vt:lpstr>Principales Réalisations - Fin 20 Août 2016</vt:lpstr>
      <vt:lpstr> Principaux Défis de Protection </vt:lpstr>
      <vt:lpstr>Besoins prioritaires</vt:lpstr>
      <vt:lpstr>PLAN DE REPONSE - 2017</vt:lpstr>
      <vt:lpstr>PLAN DE REPONSE</vt:lpstr>
      <vt:lpstr>PLAN DE REPONSE</vt:lpstr>
      <vt:lpstr>Plan de réponse</vt:lpstr>
      <vt:lpstr>PowerPoint Presentation</vt:lpstr>
      <vt:lpstr>Budget et partenaires</vt:lpstr>
      <vt:lpstr>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UNHCRuser</dc:creator>
  <cp:lastModifiedBy>Parfait Dan</cp:lastModifiedBy>
  <cp:revision>232</cp:revision>
  <cp:lastPrinted>2015-09-28T07:27:09Z</cp:lastPrinted>
  <dcterms:created xsi:type="dcterms:W3CDTF">2006-08-16T00:00:00Z</dcterms:created>
  <dcterms:modified xsi:type="dcterms:W3CDTF">2016-08-30T10:08:30Z</dcterms:modified>
</cp:coreProperties>
</file>