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5"/>
  </p:notesMasterIdLst>
  <p:sldIdLst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264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FEA09-26BF-40B9-86A3-3408D666EEF7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678BB-7839-4DFE-9381-6988DEE2AE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406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332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81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382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332129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674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4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04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599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836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031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25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32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086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291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136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285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000810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010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01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08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28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00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82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01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2865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51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05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ugandarefugees.org/en/working-group/154?sv=0&amp;geo=22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99241"/>
            <a:ext cx="8364521" cy="5769204"/>
          </a:xfrm>
        </p:spPr>
        <p:txBody>
          <a:bodyPr>
            <a:noAutofit/>
          </a:bodyPr>
          <a:lstStyle/>
          <a:p>
            <a:pPr lvl="0"/>
            <a:r>
              <a:rPr lang="en-GB" sz="2000" dirty="0"/>
              <a:t>Welcome and Introductions (10 min)</a:t>
            </a:r>
          </a:p>
          <a:p>
            <a:pPr lvl="1"/>
            <a:r>
              <a:rPr lang="en-GB" sz="2000" dirty="0"/>
              <a:t>Q1 </a:t>
            </a:r>
            <a:r>
              <a:rPr lang="en-GB" sz="2000" dirty="0" err="1"/>
              <a:t>ActivityInfo</a:t>
            </a:r>
            <a:r>
              <a:rPr lang="en-GB" sz="2000" dirty="0"/>
              <a:t> reporting deadline is April 10 (next Wednesday)</a:t>
            </a:r>
          </a:p>
          <a:p>
            <a:pPr marL="457200" lvl="1" indent="0">
              <a:buNone/>
            </a:pPr>
            <a:endParaRPr lang="en-GB" sz="600" dirty="0"/>
          </a:p>
          <a:p>
            <a:r>
              <a:rPr lang="en-GB" sz="2000" dirty="0"/>
              <a:t>Update from REACH on proposed end-use shelter assessment (Sarah/Alice, REACH) (20 min)</a:t>
            </a:r>
          </a:p>
          <a:p>
            <a:pPr marL="0" indent="0">
              <a:buNone/>
            </a:pPr>
            <a:endParaRPr lang="en-GB" sz="600" dirty="0"/>
          </a:p>
          <a:p>
            <a:r>
              <a:rPr lang="en-GB" sz="2000" dirty="0"/>
              <a:t>Introduction to SGBV mainstreaming across sectors (Pauline Laker, UNHCR) (20 min)</a:t>
            </a:r>
          </a:p>
          <a:p>
            <a:pPr marL="0" indent="0">
              <a:buNone/>
            </a:pPr>
            <a:endParaRPr lang="en-GB" sz="600" dirty="0"/>
          </a:p>
          <a:p>
            <a:pPr lvl="0"/>
            <a:r>
              <a:rPr lang="en-GB" sz="2000" dirty="0"/>
              <a:t>Presentation on IBS Foundation’s carbon neutral construction (IBS Foundation and Malteser International) (20 min);</a:t>
            </a:r>
            <a:endParaRPr lang="en-GB" sz="600" dirty="0"/>
          </a:p>
          <a:p>
            <a:pPr marL="0" lvl="0" indent="0">
              <a:buNone/>
            </a:pPr>
            <a:endParaRPr lang="en-US" sz="600" dirty="0"/>
          </a:p>
          <a:p>
            <a:pPr lvl="0"/>
            <a:r>
              <a:rPr lang="en-GB" sz="2000" dirty="0"/>
              <a:t>Overview and Reflections from recent Forum on Climate Responsive Design (Mattias </a:t>
            </a:r>
            <a:r>
              <a:rPr lang="en-GB" sz="2000" dirty="0" err="1"/>
              <a:t>Piani</a:t>
            </a:r>
            <a:r>
              <a:rPr lang="en-GB" sz="2000" dirty="0"/>
              <a:t> and Jan Van Lindt, </a:t>
            </a:r>
            <a:r>
              <a:rPr lang="en-GB" sz="2000" dirty="0" err="1"/>
              <a:t>Enabel</a:t>
            </a:r>
            <a:r>
              <a:rPr lang="en-GB" sz="2000" dirty="0"/>
              <a:t>) (20 min);</a:t>
            </a:r>
            <a:endParaRPr lang="en-GB" sz="600" dirty="0"/>
          </a:p>
          <a:p>
            <a:pPr marL="0" lvl="0" indent="0">
              <a:buNone/>
            </a:pPr>
            <a:endParaRPr lang="en-US" sz="600" dirty="0"/>
          </a:p>
          <a:p>
            <a:r>
              <a:rPr lang="en-GB" sz="2000" dirty="0"/>
              <a:t>Updates from the field (20 min)</a:t>
            </a:r>
            <a:endParaRPr lang="en-GB" sz="600" dirty="0"/>
          </a:p>
          <a:p>
            <a:endParaRPr lang="en-US" sz="600" dirty="0"/>
          </a:p>
          <a:p>
            <a:r>
              <a:rPr lang="en-GB" sz="2000" dirty="0"/>
              <a:t>AOB</a:t>
            </a:r>
            <a:endParaRPr lang="en-US" sz="2000" dirty="0"/>
          </a:p>
          <a:p>
            <a:pPr marL="0" lvl="0" indent="0">
              <a:buNone/>
            </a:pPr>
            <a:r>
              <a:rPr lang="en-US" sz="2000" i="1" dirty="0"/>
              <a:t>All documents will be shared after meeting + uploaded on </a:t>
            </a:r>
            <a:r>
              <a:rPr lang="en-US" sz="2000" i="1" dirty="0">
                <a:hlinkClick r:id="rId2"/>
              </a:rPr>
              <a:t>portal</a:t>
            </a:r>
            <a:r>
              <a:rPr lang="en-US" sz="2000" i="1" dirty="0"/>
              <a:t>. </a:t>
            </a:r>
            <a:endParaRPr lang="en-GB" sz="2000" i="1" dirty="0"/>
          </a:p>
        </p:txBody>
      </p:sp>
    </p:spTree>
    <p:extLst>
      <p:ext uri="{BB962C8B-B14F-4D97-AF65-F5344CB8AC3E}">
        <p14:creationId xmlns:p14="http://schemas.microsoft.com/office/powerpoint/2010/main" val="984844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105892"/>
            <a:ext cx="9144000" cy="4535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AOB?</a:t>
            </a:r>
          </a:p>
          <a:p>
            <a:endParaRPr lang="en-US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600" b="1" dirty="0">
              <a:latin typeface="+mn-lt"/>
            </a:endParaRPr>
          </a:p>
          <a:p>
            <a:endParaRPr lang="en-US" sz="4600" b="1" dirty="0">
              <a:latin typeface="+mn-lt"/>
            </a:endParaRPr>
          </a:p>
          <a:p>
            <a:endParaRPr lang="en-US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0620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1092</TotalTime>
  <Words>119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1_Office Theme</vt:lpstr>
      <vt:lpstr>Agenda</vt:lpstr>
      <vt:lpstr>PowerPoint Presentation</vt:lpstr>
    </vt:vector>
  </TitlesOfParts>
  <Company>UNHCR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Phoebe Goodwin</dc:creator>
  <cp:lastModifiedBy>Sarah Gilbert</cp:lastModifiedBy>
  <cp:revision>58</cp:revision>
  <dcterms:created xsi:type="dcterms:W3CDTF">2018-05-28T14:17:25Z</dcterms:created>
  <dcterms:modified xsi:type="dcterms:W3CDTF">2019-04-03T12:07:55Z</dcterms:modified>
</cp:coreProperties>
</file>