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704" r:id="rId2"/>
    <p:sldId id="700" r:id="rId3"/>
    <p:sldId id="705" r:id="rId4"/>
    <p:sldId id="702" r:id="rId5"/>
    <p:sldId id="703" r:id="rId6"/>
  </p:sldIdLst>
  <p:sldSz cx="12192000" cy="6858000"/>
  <p:notesSz cx="6858000" cy="9144000"/>
  <p:defaultTextStyle>
    <a:defPPr>
      <a:defRPr lang="en-UG"/>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8" autoAdjust="0"/>
    <p:restoredTop sz="94660"/>
  </p:normalViewPr>
  <p:slideViewPr>
    <p:cSldViewPr snapToGrid="0">
      <p:cViewPr varScale="1">
        <p:scale>
          <a:sx n="63" d="100"/>
          <a:sy n="63" d="100"/>
        </p:scale>
        <p:origin x="78" y="2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1173B0-90F1-4159-AD5B-1FC7B66F1EF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G"/>
          </a:p>
        </p:txBody>
      </p:sp>
      <p:sp>
        <p:nvSpPr>
          <p:cNvPr id="3" name="Subtitle 2">
            <a:extLst>
              <a:ext uri="{FF2B5EF4-FFF2-40B4-BE49-F238E27FC236}">
                <a16:creationId xmlns:a16="http://schemas.microsoft.com/office/drawing/2014/main" id="{03433928-E460-4F79-B9DB-AEAA4D9B919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G"/>
          </a:p>
        </p:txBody>
      </p:sp>
      <p:sp>
        <p:nvSpPr>
          <p:cNvPr id="4" name="Date Placeholder 3">
            <a:extLst>
              <a:ext uri="{FF2B5EF4-FFF2-40B4-BE49-F238E27FC236}">
                <a16:creationId xmlns:a16="http://schemas.microsoft.com/office/drawing/2014/main" id="{AE7FBB03-11CE-4F8A-A8A1-B4CC685553B8}"/>
              </a:ext>
            </a:extLst>
          </p:cNvPr>
          <p:cNvSpPr>
            <a:spLocks noGrp="1"/>
          </p:cNvSpPr>
          <p:nvPr>
            <p:ph type="dt" sz="half" idx="10"/>
          </p:nvPr>
        </p:nvSpPr>
        <p:spPr/>
        <p:txBody>
          <a:bodyPr/>
          <a:lstStyle/>
          <a:p>
            <a:fld id="{9AA15F73-94F0-4EB5-B0F0-FB885F2DADA6}" type="datetimeFigureOut">
              <a:rPr lang="en-UG" smtClean="0"/>
              <a:t>31/01/2020</a:t>
            </a:fld>
            <a:endParaRPr lang="en-UG"/>
          </a:p>
        </p:txBody>
      </p:sp>
      <p:sp>
        <p:nvSpPr>
          <p:cNvPr id="5" name="Footer Placeholder 4">
            <a:extLst>
              <a:ext uri="{FF2B5EF4-FFF2-40B4-BE49-F238E27FC236}">
                <a16:creationId xmlns:a16="http://schemas.microsoft.com/office/drawing/2014/main" id="{DA3CAF41-3A0B-4598-9748-A659CC22C193}"/>
              </a:ext>
            </a:extLst>
          </p:cNvPr>
          <p:cNvSpPr>
            <a:spLocks noGrp="1"/>
          </p:cNvSpPr>
          <p:nvPr>
            <p:ph type="ftr" sz="quarter" idx="11"/>
          </p:nvPr>
        </p:nvSpPr>
        <p:spPr/>
        <p:txBody>
          <a:bodyPr/>
          <a:lstStyle/>
          <a:p>
            <a:endParaRPr lang="en-UG"/>
          </a:p>
        </p:txBody>
      </p:sp>
      <p:sp>
        <p:nvSpPr>
          <p:cNvPr id="6" name="Slide Number Placeholder 5">
            <a:extLst>
              <a:ext uri="{FF2B5EF4-FFF2-40B4-BE49-F238E27FC236}">
                <a16:creationId xmlns:a16="http://schemas.microsoft.com/office/drawing/2014/main" id="{80A0CE3B-9A19-4333-AD97-3EC528BD078F}"/>
              </a:ext>
            </a:extLst>
          </p:cNvPr>
          <p:cNvSpPr>
            <a:spLocks noGrp="1"/>
          </p:cNvSpPr>
          <p:nvPr>
            <p:ph type="sldNum" sz="quarter" idx="12"/>
          </p:nvPr>
        </p:nvSpPr>
        <p:spPr/>
        <p:txBody>
          <a:bodyPr/>
          <a:lstStyle/>
          <a:p>
            <a:fld id="{4A05FCE9-8835-49B0-B5EC-D01EE5434BCB}" type="slidenum">
              <a:rPr lang="en-UG" smtClean="0"/>
              <a:t>‹#›</a:t>
            </a:fld>
            <a:endParaRPr lang="en-UG"/>
          </a:p>
        </p:txBody>
      </p:sp>
    </p:spTree>
    <p:extLst>
      <p:ext uri="{BB962C8B-B14F-4D97-AF65-F5344CB8AC3E}">
        <p14:creationId xmlns:p14="http://schemas.microsoft.com/office/powerpoint/2010/main" val="13208250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9149C-0D71-4EAE-A33A-FEE39A9FD379}"/>
              </a:ext>
            </a:extLst>
          </p:cNvPr>
          <p:cNvSpPr>
            <a:spLocks noGrp="1"/>
          </p:cNvSpPr>
          <p:nvPr>
            <p:ph type="title"/>
          </p:nvPr>
        </p:nvSpPr>
        <p:spPr/>
        <p:txBody>
          <a:bodyPr/>
          <a:lstStyle/>
          <a:p>
            <a:r>
              <a:rPr lang="en-US"/>
              <a:t>Click to edit Master title style</a:t>
            </a:r>
            <a:endParaRPr lang="en-UG"/>
          </a:p>
        </p:txBody>
      </p:sp>
      <p:sp>
        <p:nvSpPr>
          <p:cNvPr id="3" name="Vertical Text Placeholder 2">
            <a:extLst>
              <a:ext uri="{FF2B5EF4-FFF2-40B4-BE49-F238E27FC236}">
                <a16:creationId xmlns:a16="http://schemas.microsoft.com/office/drawing/2014/main" id="{1938C075-F8C0-4D67-8EFB-B18196D9468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G"/>
          </a:p>
        </p:txBody>
      </p:sp>
      <p:sp>
        <p:nvSpPr>
          <p:cNvPr id="4" name="Date Placeholder 3">
            <a:extLst>
              <a:ext uri="{FF2B5EF4-FFF2-40B4-BE49-F238E27FC236}">
                <a16:creationId xmlns:a16="http://schemas.microsoft.com/office/drawing/2014/main" id="{0DE77472-8AF2-48DC-B79C-0A5A316DCF6C}"/>
              </a:ext>
            </a:extLst>
          </p:cNvPr>
          <p:cNvSpPr>
            <a:spLocks noGrp="1"/>
          </p:cNvSpPr>
          <p:nvPr>
            <p:ph type="dt" sz="half" idx="10"/>
          </p:nvPr>
        </p:nvSpPr>
        <p:spPr/>
        <p:txBody>
          <a:bodyPr/>
          <a:lstStyle/>
          <a:p>
            <a:fld id="{9AA15F73-94F0-4EB5-B0F0-FB885F2DADA6}" type="datetimeFigureOut">
              <a:rPr lang="en-UG" smtClean="0"/>
              <a:t>31/01/2020</a:t>
            </a:fld>
            <a:endParaRPr lang="en-UG"/>
          </a:p>
        </p:txBody>
      </p:sp>
      <p:sp>
        <p:nvSpPr>
          <p:cNvPr id="5" name="Footer Placeholder 4">
            <a:extLst>
              <a:ext uri="{FF2B5EF4-FFF2-40B4-BE49-F238E27FC236}">
                <a16:creationId xmlns:a16="http://schemas.microsoft.com/office/drawing/2014/main" id="{185BD1EF-DA03-4B46-A80E-7E1C40D99D13}"/>
              </a:ext>
            </a:extLst>
          </p:cNvPr>
          <p:cNvSpPr>
            <a:spLocks noGrp="1"/>
          </p:cNvSpPr>
          <p:nvPr>
            <p:ph type="ftr" sz="quarter" idx="11"/>
          </p:nvPr>
        </p:nvSpPr>
        <p:spPr/>
        <p:txBody>
          <a:bodyPr/>
          <a:lstStyle/>
          <a:p>
            <a:endParaRPr lang="en-UG"/>
          </a:p>
        </p:txBody>
      </p:sp>
      <p:sp>
        <p:nvSpPr>
          <p:cNvPr id="6" name="Slide Number Placeholder 5">
            <a:extLst>
              <a:ext uri="{FF2B5EF4-FFF2-40B4-BE49-F238E27FC236}">
                <a16:creationId xmlns:a16="http://schemas.microsoft.com/office/drawing/2014/main" id="{B410B847-4F31-409A-A7D4-B3D621078408}"/>
              </a:ext>
            </a:extLst>
          </p:cNvPr>
          <p:cNvSpPr>
            <a:spLocks noGrp="1"/>
          </p:cNvSpPr>
          <p:nvPr>
            <p:ph type="sldNum" sz="quarter" idx="12"/>
          </p:nvPr>
        </p:nvSpPr>
        <p:spPr/>
        <p:txBody>
          <a:bodyPr/>
          <a:lstStyle/>
          <a:p>
            <a:fld id="{4A05FCE9-8835-49B0-B5EC-D01EE5434BCB}" type="slidenum">
              <a:rPr lang="en-UG" smtClean="0"/>
              <a:t>‹#›</a:t>
            </a:fld>
            <a:endParaRPr lang="en-UG"/>
          </a:p>
        </p:txBody>
      </p:sp>
    </p:spTree>
    <p:extLst>
      <p:ext uri="{BB962C8B-B14F-4D97-AF65-F5344CB8AC3E}">
        <p14:creationId xmlns:p14="http://schemas.microsoft.com/office/powerpoint/2010/main" val="28413792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2A2E779-C2FF-4BCE-A9AF-BC87440CFA8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UG"/>
          </a:p>
        </p:txBody>
      </p:sp>
      <p:sp>
        <p:nvSpPr>
          <p:cNvPr id="3" name="Vertical Text Placeholder 2">
            <a:extLst>
              <a:ext uri="{FF2B5EF4-FFF2-40B4-BE49-F238E27FC236}">
                <a16:creationId xmlns:a16="http://schemas.microsoft.com/office/drawing/2014/main" id="{F1E1DD35-2AE7-4DF7-92DE-598D94C5FDE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G"/>
          </a:p>
        </p:txBody>
      </p:sp>
      <p:sp>
        <p:nvSpPr>
          <p:cNvPr id="4" name="Date Placeholder 3">
            <a:extLst>
              <a:ext uri="{FF2B5EF4-FFF2-40B4-BE49-F238E27FC236}">
                <a16:creationId xmlns:a16="http://schemas.microsoft.com/office/drawing/2014/main" id="{144C20A6-3852-442C-951A-FE78A8888497}"/>
              </a:ext>
            </a:extLst>
          </p:cNvPr>
          <p:cNvSpPr>
            <a:spLocks noGrp="1"/>
          </p:cNvSpPr>
          <p:nvPr>
            <p:ph type="dt" sz="half" idx="10"/>
          </p:nvPr>
        </p:nvSpPr>
        <p:spPr/>
        <p:txBody>
          <a:bodyPr/>
          <a:lstStyle/>
          <a:p>
            <a:fld id="{9AA15F73-94F0-4EB5-B0F0-FB885F2DADA6}" type="datetimeFigureOut">
              <a:rPr lang="en-UG" smtClean="0"/>
              <a:t>31/01/2020</a:t>
            </a:fld>
            <a:endParaRPr lang="en-UG"/>
          </a:p>
        </p:txBody>
      </p:sp>
      <p:sp>
        <p:nvSpPr>
          <p:cNvPr id="5" name="Footer Placeholder 4">
            <a:extLst>
              <a:ext uri="{FF2B5EF4-FFF2-40B4-BE49-F238E27FC236}">
                <a16:creationId xmlns:a16="http://schemas.microsoft.com/office/drawing/2014/main" id="{DF73E940-B3A4-4577-BE9D-DEBFFC7DA50C}"/>
              </a:ext>
            </a:extLst>
          </p:cNvPr>
          <p:cNvSpPr>
            <a:spLocks noGrp="1"/>
          </p:cNvSpPr>
          <p:nvPr>
            <p:ph type="ftr" sz="quarter" idx="11"/>
          </p:nvPr>
        </p:nvSpPr>
        <p:spPr/>
        <p:txBody>
          <a:bodyPr/>
          <a:lstStyle/>
          <a:p>
            <a:endParaRPr lang="en-UG"/>
          </a:p>
        </p:txBody>
      </p:sp>
      <p:sp>
        <p:nvSpPr>
          <p:cNvPr id="6" name="Slide Number Placeholder 5">
            <a:extLst>
              <a:ext uri="{FF2B5EF4-FFF2-40B4-BE49-F238E27FC236}">
                <a16:creationId xmlns:a16="http://schemas.microsoft.com/office/drawing/2014/main" id="{13177953-8209-490B-83AE-4B727572C454}"/>
              </a:ext>
            </a:extLst>
          </p:cNvPr>
          <p:cNvSpPr>
            <a:spLocks noGrp="1"/>
          </p:cNvSpPr>
          <p:nvPr>
            <p:ph type="sldNum" sz="quarter" idx="12"/>
          </p:nvPr>
        </p:nvSpPr>
        <p:spPr/>
        <p:txBody>
          <a:bodyPr/>
          <a:lstStyle/>
          <a:p>
            <a:fld id="{4A05FCE9-8835-49B0-B5EC-D01EE5434BCB}" type="slidenum">
              <a:rPr lang="en-UG" smtClean="0"/>
              <a:t>‹#›</a:t>
            </a:fld>
            <a:endParaRPr lang="en-UG"/>
          </a:p>
        </p:txBody>
      </p:sp>
    </p:spTree>
    <p:extLst>
      <p:ext uri="{BB962C8B-B14F-4D97-AF65-F5344CB8AC3E}">
        <p14:creationId xmlns:p14="http://schemas.microsoft.com/office/powerpoint/2010/main" val="3795282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6137E3-CAE5-4F19-9196-2737DD8EA530}"/>
              </a:ext>
            </a:extLst>
          </p:cNvPr>
          <p:cNvSpPr>
            <a:spLocks noGrp="1"/>
          </p:cNvSpPr>
          <p:nvPr>
            <p:ph type="title"/>
          </p:nvPr>
        </p:nvSpPr>
        <p:spPr/>
        <p:txBody>
          <a:bodyPr/>
          <a:lstStyle/>
          <a:p>
            <a:r>
              <a:rPr lang="en-US"/>
              <a:t>Click to edit Master title style</a:t>
            </a:r>
            <a:endParaRPr lang="en-UG"/>
          </a:p>
        </p:txBody>
      </p:sp>
      <p:sp>
        <p:nvSpPr>
          <p:cNvPr id="3" name="Content Placeholder 2">
            <a:extLst>
              <a:ext uri="{FF2B5EF4-FFF2-40B4-BE49-F238E27FC236}">
                <a16:creationId xmlns:a16="http://schemas.microsoft.com/office/drawing/2014/main" id="{21EB99C2-EF25-4ED5-BC5E-49B1A9F8951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G"/>
          </a:p>
        </p:txBody>
      </p:sp>
      <p:sp>
        <p:nvSpPr>
          <p:cNvPr id="4" name="Date Placeholder 3">
            <a:extLst>
              <a:ext uri="{FF2B5EF4-FFF2-40B4-BE49-F238E27FC236}">
                <a16:creationId xmlns:a16="http://schemas.microsoft.com/office/drawing/2014/main" id="{93AB6180-A745-4C79-808F-AF8BD1114FAF}"/>
              </a:ext>
            </a:extLst>
          </p:cNvPr>
          <p:cNvSpPr>
            <a:spLocks noGrp="1"/>
          </p:cNvSpPr>
          <p:nvPr>
            <p:ph type="dt" sz="half" idx="10"/>
          </p:nvPr>
        </p:nvSpPr>
        <p:spPr/>
        <p:txBody>
          <a:bodyPr/>
          <a:lstStyle/>
          <a:p>
            <a:fld id="{9AA15F73-94F0-4EB5-B0F0-FB885F2DADA6}" type="datetimeFigureOut">
              <a:rPr lang="en-UG" smtClean="0"/>
              <a:t>31/01/2020</a:t>
            </a:fld>
            <a:endParaRPr lang="en-UG"/>
          </a:p>
        </p:txBody>
      </p:sp>
      <p:sp>
        <p:nvSpPr>
          <p:cNvPr id="5" name="Footer Placeholder 4">
            <a:extLst>
              <a:ext uri="{FF2B5EF4-FFF2-40B4-BE49-F238E27FC236}">
                <a16:creationId xmlns:a16="http://schemas.microsoft.com/office/drawing/2014/main" id="{896483DA-1EE4-42E1-9AC8-7903458CAD14}"/>
              </a:ext>
            </a:extLst>
          </p:cNvPr>
          <p:cNvSpPr>
            <a:spLocks noGrp="1"/>
          </p:cNvSpPr>
          <p:nvPr>
            <p:ph type="ftr" sz="quarter" idx="11"/>
          </p:nvPr>
        </p:nvSpPr>
        <p:spPr/>
        <p:txBody>
          <a:bodyPr/>
          <a:lstStyle/>
          <a:p>
            <a:endParaRPr lang="en-UG"/>
          </a:p>
        </p:txBody>
      </p:sp>
      <p:sp>
        <p:nvSpPr>
          <p:cNvPr id="6" name="Slide Number Placeholder 5">
            <a:extLst>
              <a:ext uri="{FF2B5EF4-FFF2-40B4-BE49-F238E27FC236}">
                <a16:creationId xmlns:a16="http://schemas.microsoft.com/office/drawing/2014/main" id="{63B71EC0-8928-41EE-ACA5-84CADA450592}"/>
              </a:ext>
            </a:extLst>
          </p:cNvPr>
          <p:cNvSpPr>
            <a:spLocks noGrp="1"/>
          </p:cNvSpPr>
          <p:nvPr>
            <p:ph type="sldNum" sz="quarter" idx="12"/>
          </p:nvPr>
        </p:nvSpPr>
        <p:spPr/>
        <p:txBody>
          <a:bodyPr/>
          <a:lstStyle/>
          <a:p>
            <a:fld id="{4A05FCE9-8835-49B0-B5EC-D01EE5434BCB}" type="slidenum">
              <a:rPr lang="en-UG" smtClean="0"/>
              <a:t>‹#›</a:t>
            </a:fld>
            <a:endParaRPr lang="en-UG"/>
          </a:p>
        </p:txBody>
      </p:sp>
    </p:spTree>
    <p:extLst>
      <p:ext uri="{BB962C8B-B14F-4D97-AF65-F5344CB8AC3E}">
        <p14:creationId xmlns:p14="http://schemas.microsoft.com/office/powerpoint/2010/main" val="21600732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2980C1-AE4F-47E0-A350-6C147090F60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G"/>
          </a:p>
        </p:txBody>
      </p:sp>
      <p:sp>
        <p:nvSpPr>
          <p:cNvPr id="3" name="Text Placeholder 2">
            <a:extLst>
              <a:ext uri="{FF2B5EF4-FFF2-40B4-BE49-F238E27FC236}">
                <a16:creationId xmlns:a16="http://schemas.microsoft.com/office/drawing/2014/main" id="{60B8AEF3-0704-4B25-9A59-3400A87C32E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C7A1070-8C12-4AB6-BF51-7BECDDC4FB64}"/>
              </a:ext>
            </a:extLst>
          </p:cNvPr>
          <p:cNvSpPr>
            <a:spLocks noGrp="1"/>
          </p:cNvSpPr>
          <p:nvPr>
            <p:ph type="dt" sz="half" idx="10"/>
          </p:nvPr>
        </p:nvSpPr>
        <p:spPr/>
        <p:txBody>
          <a:bodyPr/>
          <a:lstStyle/>
          <a:p>
            <a:fld id="{9AA15F73-94F0-4EB5-B0F0-FB885F2DADA6}" type="datetimeFigureOut">
              <a:rPr lang="en-UG" smtClean="0"/>
              <a:t>31/01/2020</a:t>
            </a:fld>
            <a:endParaRPr lang="en-UG"/>
          </a:p>
        </p:txBody>
      </p:sp>
      <p:sp>
        <p:nvSpPr>
          <p:cNvPr id="5" name="Footer Placeholder 4">
            <a:extLst>
              <a:ext uri="{FF2B5EF4-FFF2-40B4-BE49-F238E27FC236}">
                <a16:creationId xmlns:a16="http://schemas.microsoft.com/office/drawing/2014/main" id="{89A1175B-0DDD-403F-A9AF-84F73A554104}"/>
              </a:ext>
            </a:extLst>
          </p:cNvPr>
          <p:cNvSpPr>
            <a:spLocks noGrp="1"/>
          </p:cNvSpPr>
          <p:nvPr>
            <p:ph type="ftr" sz="quarter" idx="11"/>
          </p:nvPr>
        </p:nvSpPr>
        <p:spPr/>
        <p:txBody>
          <a:bodyPr/>
          <a:lstStyle/>
          <a:p>
            <a:endParaRPr lang="en-UG"/>
          </a:p>
        </p:txBody>
      </p:sp>
      <p:sp>
        <p:nvSpPr>
          <p:cNvPr id="6" name="Slide Number Placeholder 5">
            <a:extLst>
              <a:ext uri="{FF2B5EF4-FFF2-40B4-BE49-F238E27FC236}">
                <a16:creationId xmlns:a16="http://schemas.microsoft.com/office/drawing/2014/main" id="{0A43D8A1-A9CE-4D25-8DB3-61D36BEDF512}"/>
              </a:ext>
            </a:extLst>
          </p:cNvPr>
          <p:cNvSpPr>
            <a:spLocks noGrp="1"/>
          </p:cNvSpPr>
          <p:nvPr>
            <p:ph type="sldNum" sz="quarter" idx="12"/>
          </p:nvPr>
        </p:nvSpPr>
        <p:spPr/>
        <p:txBody>
          <a:bodyPr/>
          <a:lstStyle/>
          <a:p>
            <a:fld id="{4A05FCE9-8835-49B0-B5EC-D01EE5434BCB}" type="slidenum">
              <a:rPr lang="en-UG" smtClean="0"/>
              <a:t>‹#›</a:t>
            </a:fld>
            <a:endParaRPr lang="en-UG"/>
          </a:p>
        </p:txBody>
      </p:sp>
    </p:spTree>
    <p:extLst>
      <p:ext uri="{BB962C8B-B14F-4D97-AF65-F5344CB8AC3E}">
        <p14:creationId xmlns:p14="http://schemas.microsoft.com/office/powerpoint/2010/main" val="905265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20692E-AA01-47C4-AA2F-7DF373C8B15C}"/>
              </a:ext>
            </a:extLst>
          </p:cNvPr>
          <p:cNvSpPr>
            <a:spLocks noGrp="1"/>
          </p:cNvSpPr>
          <p:nvPr>
            <p:ph type="title"/>
          </p:nvPr>
        </p:nvSpPr>
        <p:spPr/>
        <p:txBody>
          <a:bodyPr/>
          <a:lstStyle/>
          <a:p>
            <a:r>
              <a:rPr lang="en-US"/>
              <a:t>Click to edit Master title style</a:t>
            </a:r>
            <a:endParaRPr lang="en-UG"/>
          </a:p>
        </p:txBody>
      </p:sp>
      <p:sp>
        <p:nvSpPr>
          <p:cNvPr id="3" name="Content Placeholder 2">
            <a:extLst>
              <a:ext uri="{FF2B5EF4-FFF2-40B4-BE49-F238E27FC236}">
                <a16:creationId xmlns:a16="http://schemas.microsoft.com/office/drawing/2014/main" id="{B15B112F-298D-4777-ACE0-7C1C84A9EBB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G"/>
          </a:p>
        </p:txBody>
      </p:sp>
      <p:sp>
        <p:nvSpPr>
          <p:cNvPr id="4" name="Content Placeholder 3">
            <a:extLst>
              <a:ext uri="{FF2B5EF4-FFF2-40B4-BE49-F238E27FC236}">
                <a16:creationId xmlns:a16="http://schemas.microsoft.com/office/drawing/2014/main" id="{AA62B2FD-FA13-488D-AA48-26F2F1EEB85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G"/>
          </a:p>
        </p:txBody>
      </p:sp>
      <p:sp>
        <p:nvSpPr>
          <p:cNvPr id="5" name="Date Placeholder 4">
            <a:extLst>
              <a:ext uri="{FF2B5EF4-FFF2-40B4-BE49-F238E27FC236}">
                <a16:creationId xmlns:a16="http://schemas.microsoft.com/office/drawing/2014/main" id="{EAC7923C-5CE0-4760-83F6-A30B6CFFCD10}"/>
              </a:ext>
            </a:extLst>
          </p:cNvPr>
          <p:cNvSpPr>
            <a:spLocks noGrp="1"/>
          </p:cNvSpPr>
          <p:nvPr>
            <p:ph type="dt" sz="half" idx="10"/>
          </p:nvPr>
        </p:nvSpPr>
        <p:spPr/>
        <p:txBody>
          <a:bodyPr/>
          <a:lstStyle/>
          <a:p>
            <a:fld id="{9AA15F73-94F0-4EB5-B0F0-FB885F2DADA6}" type="datetimeFigureOut">
              <a:rPr lang="en-UG" smtClean="0"/>
              <a:t>31/01/2020</a:t>
            </a:fld>
            <a:endParaRPr lang="en-UG"/>
          </a:p>
        </p:txBody>
      </p:sp>
      <p:sp>
        <p:nvSpPr>
          <p:cNvPr id="6" name="Footer Placeholder 5">
            <a:extLst>
              <a:ext uri="{FF2B5EF4-FFF2-40B4-BE49-F238E27FC236}">
                <a16:creationId xmlns:a16="http://schemas.microsoft.com/office/drawing/2014/main" id="{9D6E2D0D-BDF9-49C8-BF9C-7B3CDF88ADE2}"/>
              </a:ext>
            </a:extLst>
          </p:cNvPr>
          <p:cNvSpPr>
            <a:spLocks noGrp="1"/>
          </p:cNvSpPr>
          <p:nvPr>
            <p:ph type="ftr" sz="quarter" idx="11"/>
          </p:nvPr>
        </p:nvSpPr>
        <p:spPr/>
        <p:txBody>
          <a:bodyPr/>
          <a:lstStyle/>
          <a:p>
            <a:endParaRPr lang="en-UG"/>
          </a:p>
        </p:txBody>
      </p:sp>
      <p:sp>
        <p:nvSpPr>
          <p:cNvPr id="7" name="Slide Number Placeholder 6">
            <a:extLst>
              <a:ext uri="{FF2B5EF4-FFF2-40B4-BE49-F238E27FC236}">
                <a16:creationId xmlns:a16="http://schemas.microsoft.com/office/drawing/2014/main" id="{D0394073-6A4F-4909-BB81-080EA2572FE6}"/>
              </a:ext>
            </a:extLst>
          </p:cNvPr>
          <p:cNvSpPr>
            <a:spLocks noGrp="1"/>
          </p:cNvSpPr>
          <p:nvPr>
            <p:ph type="sldNum" sz="quarter" idx="12"/>
          </p:nvPr>
        </p:nvSpPr>
        <p:spPr/>
        <p:txBody>
          <a:bodyPr/>
          <a:lstStyle/>
          <a:p>
            <a:fld id="{4A05FCE9-8835-49B0-B5EC-D01EE5434BCB}" type="slidenum">
              <a:rPr lang="en-UG" smtClean="0"/>
              <a:t>‹#›</a:t>
            </a:fld>
            <a:endParaRPr lang="en-UG"/>
          </a:p>
        </p:txBody>
      </p:sp>
    </p:spTree>
    <p:extLst>
      <p:ext uri="{BB962C8B-B14F-4D97-AF65-F5344CB8AC3E}">
        <p14:creationId xmlns:p14="http://schemas.microsoft.com/office/powerpoint/2010/main" val="1372254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D27681-8DEF-4DDB-A776-683D8BF6C19D}"/>
              </a:ext>
            </a:extLst>
          </p:cNvPr>
          <p:cNvSpPr>
            <a:spLocks noGrp="1"/>
          </p:cNvSpPr>
          <p:nvPr>
            <p:ph type="title"/>
          </p:nvPr>
        </p:nvSpPr>
        <p:spPr>
          <a:xfrm>
            <a:off x="839788" y="365125"/>
            <a:ext cx="10515600" cy="1325563"/>
          </a:xfrm>
        </p:spPr>
        <p:txBody>
          <a:bodyPr/>
          <a:lstStyle/>
          <a:p>
            <a:r>
              <a:rPr lang="en-US"/>
              <a:t>Click to edit Master title style</a:t>
            </a:r>
            <a:endParaRPr lang="en-UG"/>
          </a:p>
        </p:txBody>
      </p:sp>
      <p:sp>
        <p:nvSpPr>
          <p:cNvPr id="3" name="Text Placeholder 2">
            <a:extLst>
              <a:ext uri="{FF2B5EF4-FFF2-40B4-BE49-F238E27FC236}">
                <a16:creationId xmlns:a16="http://schemas.microsoft.com/office/drawing/2014/main" id="{DD1EFDD1-296D-42DC-9720-008B9CCAD01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07189D5-C956-41A7-B779-05C2678DBF6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G"/>
          </a:p>
        </p:txBody>
      </p:sp>
      <p:sp>
        <p:nvSpPr>
          <p:cNvPr id="5" name="Text Placeholder 4">
            <a:extLst>
              <a:ext uri="{FF2B5EF4-FFF2-40B4-BE49-F238E27FC236}">
                <a16:creationId xmlns:a16="http://schemas.microsoft.com/office/drawing/2014/main" id="{35D2EE54-6397-426D-ACBB-3F5F35FFE5F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CD01A1C-759F-4DF3-9D92-2779D36712D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G"/>
          </a:p>
        </p:txBody>
      </p:sp>
      <p:sp>
        <p:nvSpPr>
          <p:cNvPr id="7" name="Date Placeholder 6">
            <a:extLst>
              <a:ext uri="{FF2B5EF4-FFF2-40B4-BE49-F238E27FC236}">
                <a16:creationId xmlns:a16="http://schemas.microsoft.com/office/drawing/2014/main" id="{4351B269-A06B-4D5F-9086-D1C2D7C19942}"/>
              </a:ext>
            </a:extLst>
          </p:cNvPr>
          <p:cNvSpPr>
            <a:spLocks noGrp="1"/>
          </p:cNvSpPr>
          <p:nvPr>
            <p:ph type="dt" sz="half" idx="10"/>
          </p:nvPr>
        </p:nvSpPr>
        <p:spPr/>
        <p:txBody>
          <a:bodyPr/>
          <a:lstStyle/>
          <a:p>
            <a:fld id="{9AA15F73-94F0-4EB5-B0F0-FB885F2DADA6}" type="datetimeFigureOut">
              <a:rPr lang="en-UG" smtClean="0"/>
              <a:t>31/01/2020</a:t>
            </a:fld>
            <a:endParaRPr lang="en-UG"/>
          </a:p>
        </p:txBody>
      </p:sp>
      <p:sp>
        <p:nvSpPr>
          <p:cNvPr id="8" name="Footer Placeholder 7">
            <a:extLst>
              <a:ext uri="{FF2B5EF4-FFF2-40B4-BE49-F238E27FC236}">
                <a16:creationId xmlns:a16="http://schemas.microsoft.com/office/drawing/2014/main" id="{4C0ADCBE-1542-41A3-941D-9943C12F3612}"/>
              </a:ext>
            </a:extLst>
          </p:cNvPr>
          <p:cNvSpPr>
            <a:spLocks noGrp="1"/>
          </p:cNvSpPr>
          <p:nvPr>
            <p:ph type="ftr" sz="quarter" idx="11"/>
          </p:nvPr>
        </p:nvSpPr>
        <p:spPr/>
        <p:txBody>
          <a:bodyPr/>
          <a:lstStyle/>
          <a:p>
            <a:endParaRPr lang="en-UG"/>
          </a:p>
        </p:txBody>
      </p:sp>
      <p:sp>
        <p:nvSpPr>
          <p:cNvPr id="9" name="Slide Number Placeholder 8">
            <a:extLst>
              <a:ext uri="{FF2B5EF4-FFF2-40B4-BE49-F238E27FC236}">
                <a16:creationId xmlns:a16="http://schemas.microsoft.com/office/drawing/2014/main" id="{65263679-4D84-44F9-939C-D3A27D50D4B3}"/>
              </a:ext>
            </a:extLst>
          </p:cNvPr>
          <p:cNvSpPr>
            <a:spLocks noGrp="1"/>
          </p:cNvSpPr>
          <p:nvPr>
            <p:ph type="sldNum" sz="quarter" idx="12"/>
          </p:nvPr>
        </p:nvSpPr>
        <p:spPr/>
        <p:txBody>
          <a:bodyPr/>
          <a:lstStyle/>
          <a:p>
            <a:fld id="{4A05FCE9-8835-49B0-B5EC-D01EE5434BCB}" type="slidenum">
              <a:rPr lang="en-UG" smtClean="0"/>
              <a:t>‹#›</a:t>
            </a:fld>
            <a:endParaRPr lang="en-UG"/>
          </a:p>
        </p:txBody>
      </p:sp>
    </p:spTree>
    <p:extLst>
      <p:ext uri="{BB962C8B-B14F-4D97-AF65-F5344CB8AC3E}">
        <p14:creationId xmlns:p14="http://schemas.microsoft.com/office/powerpoint/2010/main" val="21856708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22D11-6B3C-4E21-92E1-733ED4359225}"/>
              </a:ext>
            </a:extLst>
          </p:cNvPr>
          <p:cNvSpPr>
            <a:spLocks noGrp="1"/>
          </p:cNvSpPr>
          <p:nvPr>
            <p:ph type="title"/>
          </p:nvPr>
        </p:nvSpPr>
        <p:spPr/>
        <p:txBody>
          <a:bodyPr/>
          <a:lstStyle/>
          <a:p>
            <a:r>
              <a:rPr lang="en-US"/>
              <a:t>Click to edit Master title style</a:t>
            </a:r>
            <a:endParaRPr lang="en-UG"/>
          </a:p>
        </p:txBody>
      </p:sp>
      <p:sp>
        <p:nvSpPr>
          <p:cNvPr id="3" name="Date Placeholder 2">
            <a:extLst>
              <a:ext uri="{FF2B5EF4-FFF2-40B4-BE49-F238E27FC236}">
                <a16:creationId xmlns:a16="http://schemas.microsoft.com/office/drawing/2014/main" id="{CD5E7A2C-0707-4B61-ACA9-0B137400BFBC}"/>
              </a:ext>
            </a:extLst>
          </p:cNvPr>
          <p:cNvSpPr>
            <a:spLocks noGrp="1"/>
          </p:cNvSpPr>
          <p:nvPr>
            <p:ph type="dt" sz="half" idx="10"/>
          </p:nvPr>
        </p:nvSpPr>
        <p:spPr/>
        <p:txBody>
          <a:bodyPr/>
          <a:lstStyle/>
          <a:p>
            <a:fld id="{9AA15F73-94F0-4EB5-B0F0-FB885F2DADA6}" type="datetimeFigureOut">
              <a:rPr lang="en-UG" smtClean="0"/>
              <a:t>31/01/2020</a:t>
            </a:fld>
            <a:endParaRPr lang="en-UG"/>
          </a:p>
        </p:txBody>
      </p:sp>
      <p:sp>
        <p:nvSpPr>
          <p:cNvPr id="4" name="Footer Placeholder 3">
            <a:extLst>
              <a:ext uri="{FF2B5EF4-FFF2-40B4-BE49-F238E27FC236}">
                <a16:creationId xmlns:a16="http://schemas.microsoft.com/office/drawing/2014/main" id="{3DAC5B5A-FBCA-4393-AE10-D385754B9BB1}"/>
              </a:ext>
            </a:extLst>
          </p:cNvPr>
          <p:cNvSpPr>
            <a:spLocks noGrp="1"/>
          </p:cNvSpPr>
          <p:nvPr>
            <p:ph type="ftr" sz="quarter" idx="11"/>
          </p:nvPr>
        </p:nvSpPr>
        <p:spPr/>
        <p:txBody>
          <a:bodyPr/>
          <a:lstStyle/>
          <a:p>
            <a:endParaRPr lang="en-UG"/>
          </a:p>
        </p:txBody>
      </p:sp>
      <p:sp>
        <p:nvSpPr>
          <p:cNvPr id="5" name="Slide Number Placeholder 4">
            <a:extLst>
              <a:ext uri="{FF2B5EF4-FFF2-40B4-BE49-F238E27FC236}">
                <a16:creationId xmlns:a16="http://schemas.microsoft.com/office/drawing/2014/main" id="{46C073C2-9D1D-460C-B6F7-7B62F45267E7}"/>
              </a:ext>
            </a:extLst>
          </p:cNvPr>
          <p:cNvSpPr>
            <a:spLocks noGrp="1"/>
          </p:cNvSpPr>
          <p:nvPr>
            <p:ph type="sldNum" sz="quarter" idx="12"/>
          </p:nvPr>
        </p:nvSpPr>
        <p:spPr/>
        <p:txBody>
          <a:bodyPr/>
          <a:lstStyle/>
          <a:p>
            <a:fld id="{4A05FCE9-8835-49B0-B5EC-D01EE5434BCB}" type="slidenum">
              <a:rPr lang="en-UG" smtClean="0"/>
              <a:t>‹#›</a:t>
            </a:fld>
            <a:endParaRPr lang="en-UG"/>
          </a:p>
        </p:txBody>
      </p:sp>
    </p:spTree>
    <p:extLst>
      <p:ext uri="{BB962C8B-B14F-4D97-AF65-F5344CB8AC3E}">
        <p14:creationId xmlns:p14="http://schemas.microsoft.com/office/powerpoint/2010/main" val="9083309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79D42BD-3BF7-4914-9558-86BCFFD59949}"/>
              </a:ext>
            </a:extLst>
          </p:cNvPr>
          <p:cNvSpPr>
            <a:spLocks noGrp="1"/>
          </p:cNvSpPr>
          <p:nvPr>
            <p:ph type="dt" sz="half" idx="10"/>
          </p:nvPr>
        </p:nvSpPr>
        <p:spPr/>
        <p:txBody>
          <a:bodyPr/>
          <a:lstStyle/>
          <a:p>
            <a:fld id="{9AA15F73-94F0-4EB5-B0F0-FB885F2DADA6}" type="datetimeFigureOut">
              <a:rPr lang="en-UG" smtClean="0"/>
              <a:t>31/01/2020</a:t>
            </a:fld>
            <a:endParaRPr lang="en-UG"/>
          </a:p>
        </p:txBody>
      </p:sp>
      <p:sp>
        <p:nvSpPr>
          <p:cNvPr id="3" name="Footer Placeholder 2">
            <a:extLst>
              <a:ext uri="{FF2B5EF4-FFF2-40B4-BE49-F238E27FC236}">
                <a16:creationId xmlns:a16="http://schemas.microsoft.com/office/drawing/2014/main" id="{C5C31ECF-EEFE-41B3-9CF9-942EAD26D125}"/>
              </a:ext>
            </a:extLst>
          </p:cNvPr>
          <p:cNvSpPr>
            <a:spLocks noGrp="1"/>
          </p:cNvSpPr>
          <p:nvPr>
            <p:ph type="ftr" sz="quarter" idx="11"/>
          </p:nvPr>
        </p:nvSpPr>
        <p:spPr/>
        <p:txBody>
          <a:bodyPr/>
          <a:lstStyle/>
          <a:p>
            <a:endParaRPr lang="en-UG"/>
          </a:p>
        </p:txBody>
      </p:sp>
      <p:sp>
        <p:nvSpPr>
          <p:cNvPr id="4" name="Slide Number Placeholder 3">
            <a:extLst>
              <a:ext uri="{FF2B5EF4-FFF2-40B4-BE49-F238E27FC236}">
                <a16:creationId xmlns:a16="http://schemas.microsoft.com/office/drawing/2014/main" id="{AC3C341D-4F2D-4B00-94B8-CD052F1F07CC}"/>
              </a:ext>
            </a:extLst>
          </p:cNvPr>
          <p:cNvSpPr>
            <a:spLocks noGrp="1"/>
          </p:cNvSpPr>
          <p:nvPr>
            <p:ph type="sldNum" sz="quarter" idx="12"/>
          </p:nvPr>
        </p:nvSpPr>
        <p:spPr/>
        <p:txBody>
          <a:bodyPr/>
          <a:lstStyle/>
          <a:p>
            <a:fld id="{4A05FCE9-8835-49B0-B5EC-D01EE5434BCB}" type="slidenum">
              <a:rPr lang="en-UG" smtClean="0"/>
              <a:t>‹#›</a:t>
            </a:fld>
            <a:endParaRPr lang="en-UG"/>
          </a:p>
        </p:txBody>
      </p:sp>
    </p:spTree>
    <p:extLst>
      <p:ext uri="{BB962C8B-B14F-4D97-AF65-F5344CB8AC3E}">
        <p14:creationId xmlns:p14="http://schemas.microsoft.com/office/powerpoint/2010/main" val="10628671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14EC91-8A37-4A39-AC3A-E3A8F2D6A24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G"/>
          </a:p>
        </p:txBody>
      </p:sp>
      <p:sp>
        <p:nvSpPr>
          <p:cNvPr id="3" name="Content Placeholder 2">
            <a:extLst>
              <a:ext uri="{FF2B5EF4-FFF2-40B4-BE49-F238E27FC236}">
                <a16:creationId xmlns:a16="http://schemas.microsoft.com/office/drawing/2014/main" id="{FA6D7E4F-B78A-4763-8101-9A866EC9F54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G"/>
          </a:p>
        </p:txBody>
      </p:sp>
      <p:sp>
        <p:nvSpPr>
          <p:cNvPr id="4" name="Text Placeholder 3">
            <a:extLst>
              <a:ext uri="{FF2B5EF4-FFF2-40B4-BE49-F238E27FC236}">
                <a16:creationId xmlns:a16="http://schemas.microsoft.com/office/drawing/2014/main" id="{18B31411-67FA-4A00-9F70-31B5F06B011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B8B8658-92CA-4B2C-B099-332E3965979C}"/>
              </a:ext>
            </a:extLst>
          </p:cNvPr>
          <p:cNvSpPr>
            <a:spLocks noGrp="1"/>
          </p:cNvSpPr>
          <p:nvPr>
            <p:ph type="dt" sz="half" idx="10"/>
          </p:nvPr>
        </p:nvSpPr>
        <p:spPr/>
        <p:txBody>
          <a:bodyPr/>
          <a:lstStyle/>
          <a:p>
            <a:fld id="{9AA15F73-94F0-4EB5-B0F0-FB885F2DADA6}" type="datetimeFigureOut">
              <a:rPr lang="en-UG" smtClean="0"/>
              <a:t>31/01/2020</a:t>
            </a:fld>
            <a:endParaRPr lang="en-UG"/>
          </a:p>
        </p:txBody>
      </p:sp>
      <p:sp>
        <p:nvSpPr>
          <p:cNvPr id="6" name="Footer Placeholder 5">
            <a:extLst>
              <a:ext uri="{FF2B5EF4-FFF2-40B4-BE49-F238E27FC236}">
                <a16:creationId xmlns:a16="http://schemas.microsoft.com/office/drawing/2014/main" id="{986F132D-CC2C-4CAA-875F-957E0EE12F51}"/>
              </a:ext>
            </a:extLst>
          </p:cNvPr>
          <p:cNvSpPr>
            <a:spLocks noGrp="1"/>
          </p:cNvSpPr>
          <p:nvPr>
            <p:ph type="ftr" sz="quarter" idx="11"/>
          </p:nvPr>
        </p:nvSpPr>
        <p:spPr/>
        <p:txBody>
          <a:bodyPr/>
          <a:lstStyle/>
          <a:p>
            <a:endParaRPr lang="en-UG"/>
          </a:p>
        </p:txBody>
      </p:sp>
      <p:sp>
        <p:nvSpPr>
          <p:cNvPr id="7" name="Slide Number Placeholder 6">
            <a:extLst>
              <a:ext uri="{FF2B5EF4-FFF2-40B4-BE49-F238E27FC236}">
                <a16:creationId xmlns:a16="http://schemas.microsoft.com/office/drawing/2014/main" id="{AD455A6E-10C1-473A-8F16-B0DC673A99A6}"/>
              </a:ext>
            </a:extLst>
          </p:cNvPr>
          <p:cNvSpPr>
            <a:spLocks noGrp="1"/>
          </p:cNvSpPr>
          <p:nvPr>
            <p:ph type="sldNum" sz="quarter" idx="12"/>
          </p:nvPr>
        </p:nvSpPr>
        <p:spPr/>
        <p:txBody>
          <a:bodyPr/>
          <a:lstStyle/>
          <a:p>
            <a:fld id="{4A05FCE9-8835-49B0-B5EC-D01EE5434BCB}" type="slidenum">
              <a:rPr lang="en-UG" smtClean="0"/>
              <a:t>‹#›</a:t>
            </a:fld>
            <a:endParaRPr lang="en-UG"/>
          </a:p>
        </p:txBody>
      </p:sp>
    </p:spTree>
    <p:extLst>
      <p:ext uri="{BB962C8B-B14F-4D97-AF65-F5344CB8AC3E}">
        <p14:creationId xmlns:p14="http://schemas.microsoft.com/office/powerpoint/2010/main" val="3780718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9E1B2-D489-411C-A55E-935A940220E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G"/>
          </a:p>
        </p:txBody>
      </p:sp>
      <p:sp>
        <p:nvSpPr>
          <p:cNvPr id="3" name="Picture Placeholder 2">
            <a:extLst>
              <a:ext uri="{FF2B5EF4-FFF2-40B4-BE49-F238E27FC236}">
                <a16:creationId xmlns:a16="http://schemas.microsoft.com/office/drawing/2014/main" id="{EEDC244B-09DC-43D1-9F77-0EB5824D222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G"/>
          </a:p>
        </p:txBody>
      </p:sp>
      <p:sp>
        <p:nvSpPr>
          <p:cNvPr id="4" name="Text Placeholder 3">
            <a:extLst>
              <a:ext uri="{FF2B5EF4-FFF2-40B4-BE49-F238E27FC236}">
                <a16:creationId xmlns:a16="http://schemas.microsoft.com/office/drawing/2014/main" id="{B7E642F5-11C7-4D3D-84DC-45E9F07445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8ADE972-4BC8-425A-B45C-B5AD0B1931A2}"/>
              </a:ext>
            </a:extLst>
          </p:cNvPr>
          <p:cNvSpPr>
            <a:spLocks noGrp="1"/>
          </p:cNvSpPr>
          <p:nvPr>
            <p:ph type="dt" sz="half" idx="10"/>
          </p:nvPr>
        </p:nvSpPr>
        <p:spPr/>
        <p:txBody>
          <a:bodyPr/>
          <a:lstStyle/>
          <a:p>
            <a:fld id="{9AA15F73-94F0-4EB5-B0F0-FB885F2DADA6}" type="datetimeFigureOut">
              <a:rPr lang="en-UG" smtClean="0"/>
              <a:t>31/01/2020</a:t>
            </a:fld>
            <a:endParaRPr lang="en-UG"/>
          </a:p>
        </p:txBody>
      </p:sp>
      <p:sp>
        <p:nvSpPr>
          <p:cNvPr id="6" name="Footer Placeholder 5">
            <a:extLst>
              <a:ext uri="{FF2B5EF4-FFF2-40B4-BE49-F238E27FC236}">
                <a16:creationId xmlns:a16="http://schemas.microsoft.com/office/drawing/2014/main" id="{3D7A109C-DADD-4BDE-8679-F16718924B49}"/>
              </a:ext>
            </a:extLst>
          </p:cNvPr>
          <p:cNvSpPr>
            <a:spLocks noGrp="1"/>
          </p:cNvSpPr>
          <p:nvPr>
            <p:ph type="ftr" sz="quarter" idx="11"/>
          </p:nvPr>
        </p:nvSpPr>
        <p:spPr/>
        <p:txBody>
          <a:bodyPr/>
          <a:lstStyle/>
          <a:p>
            <a:endParaRPr lang="en-UG"/>
          </a:p>
        </p:txBody>
      </p:sp>
      <p:sp>
        <p:nvSpPr>
          <p:cNvPr id="7" name="Slide Number Placeholder 6">
            <a:extLst>
              <a:ext uri="{FF2B5EF4-FFF2-40B4-BE49-F238E27FC236}">
                <a16:creationId xmlns:a16="http://schemas.microsoft.com/office/drawing/2014/main" id="{6B9EE8B0-DEA9-4690-90BB-9A1CEE06096C}"/>
              </a:ext>
            </a:extLst>
          </p:cNvPr>
          <p:cNvSpPr>
            <a:spLocks noGrp="1"/>
          </p:cNvSpPr>
          <p:nvPr>
            <p:ph type="sldNum" sz="quarter" idx="12"/>
          </p:nvPr>
        </p:nvSpPr>
        <p:spPr/>
        <p:txBody>
          <a:bodyPr/>
          <a:lstStyle/>
          <a:p>
            <a:fld id="{4A05FCE9-8835-49B0-B5EC-D01EE5434BCB}" type="slidenum">
              <a:rPr lang="en-UG" smtClean="0"/>
              <a:t>‹#›</a:t>
            </a:fld>
            <a:endParaRPr lang="en-UG"/>
          </a:p>
        </p:txBody>
      </p:sp>
    </p:spTree>
    <p:extLst>
      <p:ext uri="{BB962C8B-B14F-4D97-AF65-F5344CB8AC3E}">
        <p14:creationId xmlns:p14="http://schemas.microsoft.com/office/powerpoint/2010/main" val="41085741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8B144C9-FB9C-4CA9-959A-6454773F633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G"/>
          </a:p>
        </p:txBody>
      </p:sp>
      <p:sp>
        <p:nvSpPr>
          <p:cNvPr id="3" name="Text Placeholder 2">
            <a:extLst>
              <a:ext uri="{FF2B5EF4-FFF2-40B4-BE49-F238E27FC236}">
                <a16:creationId xmlns:a16="http://schemas.microsoft.com/office/drawing/2014/main" id="{54EEB000-7570-4B51-9312-C2877B31476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G"/>
          </a:p>
        </p:txBody>
      </p:sp>
      <p:sp>
        <p:nvSpPr>
          <p:cNvPr id="4" name="Date Placeholder 3">
            <a:extLst>
              <a:ext uri="{FF2B5EF4-FFF2-40B4-BE49-F238E27FC236}">
                <a16:creationId xmlns:a16="http://schemas.microsoft.com/office/drawing/2014/main" id="{3CA1B293-B83D-4511-BD1B-81DDDE451B6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A15F73-94F0-4EB5-B0F0-FB885F2DADA6}" type="datetimeFigureOut">
              <a:rPr lang="en-UG" smtClean="0"/>
              <a:t>31/01/2020</a:t>
            </a:fld>
            <a:endParaRPr lang="en-UG"/>
          </a:p>
        </p:txBody>
      </p:sp>
      <p:sp>
        <p:nvSpPr>
          <p:cNvPr id="5" name="Footer Placeholder 4">
            <a:extLst>
              <a:ext uri="{FF2B5EF4-FFF2-40B4-BE49-F238E27FC236}">
                <a16:creationId xmlns:a16="http://schemas.microsoft.com/office/drawing/2014/main" id="{E613390A-E1DC-4CF2-B3CA-6463FB6FB58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G"/>
          </a:p>
        </p:txBody>
      </p:sp>
      <p:sp>
        <p:nvSpPr>
          <p:cNvPr id="6" name="Slide Number Placeholder 5">
            <a:extLst>
              <a:ext uri="{FF2B5EF4-FFF2-40B4-BE49-F238E27FC236}">
                <a16:creationId xmlns:a16="http://schemas.microsoft.com/office/drawing/2014/main" id="{153BD2A7-49F5-4E39-B34F-218FAC33B43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05FCE9-8835-49B0-B5EC-D01EE5434BCB}" type="slidenum">
              <a:rPr lang="en-UG" smtClean="0"/>
              <a:t>‹#›</a:t>
            </a:fld>
            <a:endParaRPr lang="en-UG"/>
          </a:p>
        </p:txBody>
      </p:sp>
    </p:spTree>
    <p:extLst>
      <p:ext uri="{BB962C8B-B14F-4D97-AF65-F5344CB8AC3E}">
        <p14:creationId xmlns:p14="http://schemas.microsoft.com/office/powerpoint/2010/main" val="42928054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G"/>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8bc15eec-235f-4179-863b-6e723f24e71c" descr="Image">
            <a:extLst>
              <a:ext uri="{FF2B5EF4-FFF2-40B4-BE49-F238E27FC236}">
                <a16:creationId xmlns:a16="http://schemas.microsoft.com/office/drawing/2014/main" id="{90A6A1F5-DCAE-470A-BA7C-F8158C52485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50" r="2" b="2"/>
          <a:stretch/>
        </p:blipFill>
        <p:spPr bwMode="auto">
          <a:xfrm>
            <a:off x="1" y="-47287"/>
            <a:ext cx="6099048" cy="347628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36191df2-9876-48ed-9e7c-b9c99d3a80bb" descr="Image">
            <a:extLst>
              <a:ext uri="{FF2B5EF4-FFF2-40B4-BE49-F238E27FC236}">
                <a16:creationId xmlns:a16="http://schemas.microsoft.com/office/drawing/2014/main" id="{BAE78279-9D7E-4EB4-9448-21A781C84E1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2" b="53"/>
          <a:stretch/>
        </p:blipFill>
        <p:spPr bwMode="auto">
          <a:xfrm>
            <a:off x="6092952" y="10"/>
            <a:ext cx="6099048" cy="34289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3934f376-14f1-4515-897e-7b9b7cccde8c" descr="Image">
            <a:extLst>
              <a:ext uri="{FF2B5EF4-FFF2-40B4-BE49-F238E27FC236}">
                <a16:creationId xmlns:a16="http://schemas.microsoft.com/office/drawing/2014/main" id="{A9F7C41B-8142-4693-9427-50BA8758CCE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2" b="52"/>
          <a:stretch/>
        </p:blipFill>
        <p:spPr bwMode="auto">
          <a:xfrm>
            <a:off x="1" y="3428999"/>
            <a:ext cx="6099048" cy="347628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7dc3bb69-4718-48c0-9ca3-cf47dcf29eec" descr="Image">
            <a:extLst>
              <a:ext uri="{FF2B5EF4-FFF2-40B4-BE49-F238E27FC236}">
                <a16:creationId xmlns:a16="http://schemas.microsoft.com/office/drawing/2014/main" id="{5488219C-D103-4879-93E6-A4CB9BC11E6C}"/>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50" r="2" b="2"/>
          <a:stretch/>
        </p:blipFill>
        <p:spPr bwMode="auto">
          <a:xfrm rot="10800000">
            <a:off x="6092952" y="3429000"/>
            <a:ext cx="6099048" cy="3429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a:ext uri="{FF2B5EF4-FFF2-40B4-BE49-F238E27FC236}">
                <a16:creationId xmlns:a16="http://schemas.microsoft.com/office/drawing/2014/main" id="{F87AA55F-A9E8-437A-B5E8-B5409E3AA4FA}"/>
              </a:ext>
            </a:extLst>
          </p:cNvPr>
          <p:cNvSpPr/>
          <p:nvPr/>
        </p:nvSpPr>
        <p:spPr>
          <a:xfrm>
            <a:off x="914400" y="2626172"/>
            <a:ext cx="10673255" cy="2031325"/>
          </a:xfrm>
          <a:prstGeom prst="rect">
            <a:avLst/>
          </a:prstGeom>
        </p:spPr>
        <p:txBody>
          <a:bodyPr wrap="square">
            <a:spAutoFit/>
          </a:bodyPr>
          <a:lstStyle/>
          <a:p>
            <a:pPr algn="ctr"/>
            <a:r>
              <a:rPr lang="en-US" sz="3600" b="1" dirty="0">
                <a:solidFill>
                  <a:schemeClr val="bg1"/>
                </a:solidFill>
              </a:rPr>
              <a:t>UNHCR LOGISTICS SETUP FOR 2020</a:t>
            </a:r>
            <a:br>
              <a:rPr lang="en-US" sz="3600" b="1" dirty="0">
                <a:solidFill>
                  <a:schemeClr val="bg1"/>
                </a:solidFill>
              </a:rPr>
            </a:br>
            <a:r>
              <a:rPr lang="en-US" sz="3600" b="1" dirty="0">
                <a:solidFill>
                  <a:schemeClr val="bg1"/>
                </a:solidFill>
              </a:rPr>
              <a:t>WHAT WILL BE ITS IMPLICATIONS FOR OTHER AGENCIES? </a:t>
            </a:r>
            <a:br>
              <a:rPr lang="en-UG" b="1" dirty="0"/>
            </a:br>
            <a:endParaRPr lang="en-UG" dirty="0"/>
          </a:p>
        </p:txBody>
      </p:sp>
    </p:spTree>
    <p:extLst>
      <p:ext uri="{BB962C8B-B14F-4D97-AF65-F5344CB8AC3E}">
        <p14:creationId xmlns:p14="http://schemas.microsoft.com/office/powerpoint/2010/main" val="16877552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3A196-8C14-42D2-8F56-72AB599C5A8B}"/>
              </a:ext>
            </a:extLst>
          </p:cNvPr>
          <p:cNvSpPr>
            <a:spLocks noGrp="1"/>
          </p:cNvSpPr>
          <p:nvPr>
            <p:ph type="title"/>
          </p:nvPr>
        </p:nvSpPr>
        <p:spPr>
          <a:solidFill>
            <a:schemeClr val="accent5">
              <a:lumMod val="50000"/>
            </a:schemeClr>
          </a:solidFill>
        </p:spPr>
        <p:txBody>
          <a:bodyPr>
            <a:noAutofit/>
          </a:bodyPr>
          <a:lstStyle/>
          <a:p>
            <a:pPr algn="ctr"/>
            <a:r>
              <a:rPr lang="en-US" sz="3200" b="1" dirty="0">
                <a:solidFill>
                  <a:schemeClr val="bg1"/>
                </a:solidFill>
                <a:effectLst>
                  <a:outerShdw blurRad="38100" dist="38100" dir="2700000" algn="tl">
                    <a:srgbClr val="000000">
                      <a:alpha val="43137"/>
                    </a:srgbClr>
                  </a:outerShdw>
                </a:effectLst>
                <a:latin typeface="Century Gothic" panose="020B0502020202020204" pitchFamily="34" charset="0"/>
              </a:rPr>
              <a:t>Reconfiguration of UNHCR Logistics setup for 2020 and its implications for other Agencies</a:t>
            </a:r>
          </a:p>
        </p:txBody>
      </p:sp>
      <p:sp>
        <p:nvSpPr>
          <p:cNvPr id="3" name="Content Placeholder 2">
            <a:extLst>
              <a:ext uri="{FF2B5EF4-FFF2-40B4-BE49-F238E27FC236}">
                <a16:creationId xmlns:a16="http://schemas.microsoft.com/office/drawing/2014/main" id="{24F03CB0-A85D-4BF5-9FCB-E8E6A6F32D24}"/>
              </a:ext>
            </a:extLst>
          </p:cNvPr>
          <p:cNvSpPr>
            <a:spLocks noGrp="1"/>
          </p:cNvSpPr>
          <p:nvPr>
            <p:ph idx="1"/>
          </p:nvPr>
        </p:nvSpPr>
        <p:spPr>
          <a:xfrm>
            <a:off x="838200" y="1825625"/>
            <a:ext cx="10515600" cy="4351338"/>
          </a:xfrm>
        </p:spPr>
        <p:txBody>
          <a:bodyPr>
            <a:normAutofit/>
          </a:bodyPr>
          <a:lstStyle/>
          <a:p>
            <a:pPr algn="just">
              <a:buFont typeface="Wingdings" panose="05000000000000000000" pitchFamily="2" charset="2"/>
              <a:buChar char="Ø"/>
            </a:pPr>
            <a:r>
              <a:rPr lang="en-UG" sz="3200" dirty="0"/>
              <a:t>maintenance of vehicles through log partner managed workshops with primary focus to service UNHCR owned vehicles</a:t>
            </a:r>
            <a:r>
              <a:rPr lang="en-US" sz="3200" dirty="0"/>
              <a:t>;</a:t>
            </a:r>
            <a:r>
              <a:rPr lang="en-UG" sz="3200" dirty="0"/>
              <a:t> </a:t>
            </a:r>
            <a:endParaRPr lang="en-US" sz="3200" dirty="0"/>
          </a:p>
          <a:p>
            <a:pPr algn="just">
              <a:buFont typeface="Wingdings" panose="05000000000000000000" pitchFamily="2" charset="2"/>
              <a:buChar char="Ø"/>
            </a:pPr>
            <a:r>
              <a:rPr lang="en-UG" sz="3200" dirty="0"/>
              <a:t>Initially, we may on case by case basis maintain vehicles for other Agencies depending on criticality of the need in remote locations</a:t>
            </a:r>
            <a:r>
              <a:rPr lang="en-US" sz="3200" dirty="0"/>
              <a:t>;</a:t>
            </a:r>
            <a:r>
              <a:rPr lang="en-UG" sz="3200" dirty="0"/>
              <a:t> </a:t>
            </a:r>
            <a:endParaRPr lang="en-US" sz="3200" dirty="0"/>
          </a:p>
          <a:p>
            <a:pPr algn="just">
              <a:buFont typeface="Wingdings" panose="05000000000000000000" pitchFamily="2" charset="2"/>
              <a:buChar char="Ø"/>
            </a:pPr>
            <a:r>
              <a:rPr lang="en-UG" sz="3200" dirty="0"/>
              <a:t>Should this mechanism stabilize perhaps, it could be extended to other Agencies gradually in the remote sites following institution of modus operandi for such</a:t>
            </a:r>
            <a:r>
              <a:rPr lang="en-US" sz="3200" dirty="0"/>
              <a:t>;</a:t>
            </a:r>
            <a:r>
              <a:rPr lang="en-UG" sz="3200" dirty="0"/>
              <a:t> </a:t>
            </a:r>
          </a:p>
          <a:p>
            <a:pPr marL="0" indent="0">
              <a:buNone/>
            </a:pPr>
            <a:endParaRPr lang="en-UG" dirty="0"/>
          </a:p>
        </p:txBody>
      </p:sp>
      <p:sp>
        <p:nvSpPr>
          <p:cNvPr id="4" name="Rectangle 3">
            <a:extLst>
              <a:ext uri="{FF2B5EF4-FFF2-40B4-BE49-F238E27FC236}">
                <a16:creationId xmlns:a16="http://schemas.microsoft.com/office/drawing/2014/main" id="{15D3D86C-053D-CF4E-A80F-B59186167326}"/>
              </a:ext>
            </a:extLst>
          </p:cNvPr>
          <p:cNvSpPr/>
          <p:nvPr/>
        </p:nvSpPr>
        <p:spPr>
          <a:xfrm>
            <a:off x="838200" y="1825625"/>
            <a:ext cx="10515600" cy="369332"/>
          </a:xfrm>
          <a:prstGeom prst="rect">
            <a:avLst/>
          </a:prstGeom>
        </p:spPr>
        <p:txBody>
          <a:bodyPr wrap="square">
            <a:spAutoFit/>
          </a:bodyPr>
          <a:lstStyle/>
          <a:p>
            <a:r>
              <a:rPr lang="en-US" dirty="0"/>
              <a:t> </a:t>
            </a:r>
          </a:p>
        </p:txBody>
      </p:sp>
    </p:spTree>
    <p:extLst>
      <p:ext uri="{BB962C8B-B14F-4D97-AF65-F5344CB8AC3E}">
        <p14:creationId xmlns:p14="http://schemas.microsoft.com/office/powerpoint/2010/main" val="39551695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3A196-8C14-42D2-8F56-72AB599C5A8B}"/>
              </a:ext>
            </a:extLst>
          </p:cNvPr>
          <p:cNvSpPr>
            <a:spLocks noGrp="1"/>
          </p:cNvSpPr>
          <p:nvPr>
            <p:ph type="title"/>
          </p:nvPr>
        </p:nvSpPr>
        <p:spPr>
          <a:solidFill>
            <a:schemeClr val="accent5">
              <a:lumMod val="50000"/>
            </a:schemeClr>
          </a:solidFill>
        </p:spPr>
        <p:txBody>
          <a:bodyPr>
            <a:noAutofit/>
          </a:bodyPr>
          <a:lstStyle/>
          <a:p>
            <a:pPr algn="ctr"/>
            <a:r>
              <a:rPr lang="en-US" sz="3200" b="1" dirty="0">
                <a:solidFill>
                  <a:schemeClr val="bg1"/>
                </a:solidFill>
                <a:effectLst>
                  <a:outerShdw blurRad="38100" dist="38100" dir="2700000" algn="tl">
                    <a:srgbClr val="000000">
                      <a:alpha val="43137"/>
                    </a:srgbClr>
                  </a:outerShdw>
                </a:effectLst>
                <a:latin typeface="Century Gothic" panose="020B0502020202020204" pitchFamily="34" charset="0"/>
              </a:rPr>
              <a:t>Reconfiguration of UNHCR Logistics setup for 2020 and its implications for other Agencies</a:t>
            </a:r>
          </a:p>
        </p:txBody>
      </p:sp>
      <p:sp>
        <p:nvSpPr>
          <p:cNvPr id="3" name="Content Placeholder 2">
            <a:extLst>
              <a:ext uri="{FF2B5EF4-FFF2-40B4-BE49-F238E27FC236}">
                <a16:creationId xmlns:a16="http://schemas.microsoft.com/office/drawing/2014/main" id="{24F03CB0-A85D-4BF5-9FCB-E8E6A6F32D24}"/>
              </a:ext>
            </a:extLst>
          </p:cNvPr>
          <p:cNvSpPr>
            <a:spLocks noGrp="1"/>
          </p:cNvSpPr>
          <p:nvPr>
            <p:ph idx="1"/>
          </p:nvPr>
        </p:nvSpPr>
        <p:spPr>
          <a:xfrm>
            <a:off x="838200" y="1825625"/>
            <a:ext cx="10515600" cy="4351338"/>
          </a:xfrm>
        </p:spPr>
        <p:txBody>
          <a:bodyPr>
            <a:normAutofit/>
          </a:bodyPr>
          <a:lstStyle/>
          <a:p>
            <a:pPr marL="457200" indent="-457200">
              <a:spcAft>
                <a:spcPts val="0"/>
              </a:spcAft>
              <a:buFont typeface="Wingdings" panose="05000000000000000000" pitchFamily="2" charset="2"/>
              <a:buChar char="Ø"/>
            </a:pPr>
            <a:r>
              <a:rPr lang="en-UG" dirty="0"/>
              <a:t>Direct procurement of fuel delivered via electronic cards and bulk delivery for remote sites</a:t>
            </a:r>
            <a:r>
              <a:rPr lang="en-US" dirty="0"/>
              <a:t>;</a:t>
            </a:r>
          </a:p>
          <a:p>
            <a:pPr marL="457200" indent="-457200">
              <a:spcAft>
                <a:spcPts val="0"/>
              </a:spcAft>
              <a:buFont typeface="Wingdings" panose="05000000000000000000" pitchFamily="2" charset="2"/>
              <a:buChar char="Ø"/>
            </a:pPr>
            <a:r>
              <a:rPr lang="en-UG" dirty="0"/>
              <a:t>SOPs for both delivery mechanism has been shared with UNHC</a:t>
            </a:r>
            <a:r>
              <a:rPr lang="en-US" dirty="0"/>
              <a:t>R </a:t>
            </a:r>
            <a:r>
              <a:rPr lang="en-UG" dirty="0"/>
              <a:t>partners</a:t>
            </a:r>
            <a:r>
              <a:rPr lang="en-US" dirty="0"/>
              <a:t>;</a:t>
            </a:r>
          </a:p>
          <a:p>
            <a:pPr marL="457200" indent="-457200">
              <a:spcAft>
                <a:spcPts val="0"/>
              </a:spcAft>
              <a:buFont typeface="Wingdings" panose="05000000000000000000" pitchFamily="2" charset="2"/>
              <a:buChar char="Ø"/>
            </a:pPr>
            <a:r>
              <a:rPr lang="en-UG" dirty="0"/>
              <a:t> This service will not be extended to non- UNHCR owned assets</a:t>
            </a:r>
            <a:r>
              <a:rPr lang="en-US" dirty="0"/>
              <a:t>;</a:t>
            </a:r>
          </a:p>
          <a:p>
            <a:pPr marL="457200" indent="-457200">
              <a:spcAft>
                <a:spcPts val="0"/>
              </a:spcAft>
              <a:buFont typeface="Wingdings" panose="05000000000000000000" pitchFamily="2" charset="2"/>
              <a:buChar char="Ø"/>
            </a:pPr>
            <a:r>
              <a:rPr lang="en-UG" dirty="0"/>
              <a:t>In life saving situations, fuel may be given to non-</a:t>
            </a:r>
            <a:r>
              <a:rPr lang="en-US" dirty="0"/>
              <a:t>UNHCR</a:t>
            </a:r>
            <a:r>
              <a:rPr lang="en-UG" dirty="0"/>
              <a:t> owned assets from UNHCR fuel stations in the field once the governing procedures are established</a:t>
            </a:r>
            <a:r>
              <a:rPr lang="en-US" dirty="0"/>
              <a:t>;</a:t>
            </a:r>
            <a:r>
              <a:rPr lang="en-UG" dirty="0"/>
              <a:t> </a:t>
            </a:r>
          </a:p>
          <a:p>
            <a:pPr marL="0" indent="0">
              <a:buNone/>
            </a:pPr>
            <a:endParaRPr lang="en-UG" dirty="0"/>
          </a:p>
        </p:txBody>
      </p:sp>
      <p:sp>
        <p:nvSpPr>
          <p:cNvPr id="4" name="Rectangle 3">
            <a:extLst>
              <a:ext uri="{FF2B5EF4-FFF2-40B4-BE49-F238E27FC236}">
                <a16:creationId xmlns:a16="http://schemas.microsoft.com/office/drawing/2014/main" id="{15D3D86C-053D-CF4E-A80F-B59186167326}"/>
              </a:ext>
            </a:extLst>
          </p:cNvPr>
          <p:cNvSpPr/>
          <p:nvPr/>
        </p:nvSpPr>
        <p:spPr>
          <a:xfrm>
            <a:off x="838200" y="1825625"/>
            <a:ext cx="10515600" cy="369332"/>
          </a:xfrm>
          <a:prstGeom prst="rect">
            <a:avLst/>
          </a:prstGeom>
        </p:spPr>
        <p:txBody>
          <a:bodyPr wrap="square">
            <a:spAutoFit/>
          </a:bodyPr>
          <a:lstStyle/>
          <a:p>
            <a:r>
              <a:rPr lang="en-US" dirty="0"/>
              <a:t> </a:t>
            </a:r>
          </a:p>
        </p:txBody>
      </p:sp>
    </p:spTree>
    <p:extLst>
      <p:ext uri="{BB962C8B-B14F-4D97-AF65-F5344CB8AC3E}">
        <p14:creationId xmlns:p14="http://schemas.microsoft.com/office/powerpoint/2010/main" val="529074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3A196-8C14-42D2-8F56-72AB599C5A8B}"/>
              </a:ext>
            </a:extLst>
          </p:cNvPr>
          <p:cNvSpPr>
            <a:spLocks noGrp="1"/>
          </p:cNvSpPr>
          <p:nvPr>
            <p:ph type="title"/>
          </p:nvPr>
        </p:nvSpPr>
        <p:spPr>
          <a:solidFill>
            <a:schemeClr val="accent5">
              <a:lumMod val="50000"/>
            </a:schemeClr>
          </a:solidFill>
        </p:spPr>
        <p:txBody>
          <a:bodyPr>
            <a:noAutofit/>
          </a:bodyPr>
          <a:lstStyle/>
          <a:p>
            <a:pPr algn="ctr"/>
            <a:r>
              <a:rPr lang="en-US" sz="3200" b="1" dirty="0">
                <a:solidFill>
                  <a:schemeClr val="bg1"/>
                </a:solidFill>
                <a:effectLst>
                  <a:outerShdw blurRad="38100" dist="38100" dir="2700000" algn="tl">
                    <a:srgbClr val="000000">
                      <a:alpha val="43137"/>
                    </a:srgbClr>
                  </a:outerShdw>
                </a:effectLst>
                <a:latin typeface="Century Gothic" panose="020B0502020202020204" pitchFamily="34" charset="0"/>
              </a:rPr>
              <a:t>Reconfiguration of UNHCR Logistics setup for 2020 and its implications for other Agencies</a:t>
            </a:r>
          </a:p>
        </p:txBody>
      </p:sp>
      <p:sp>
        <p:nvSpPr>
          <p:cNvPr id="3" name="Content Placeholder 2">
            <a:extLst>
              <a:ext uri="{FF2B5EF4-FFF2-40B4-BE49-F238E27FC236}">
                <a16:creationId xmlns:a16="http://schemas.microsoft.com/office/drawing/2014/main" id="{24F03CB0-A85D-4BF5-9FCB-E8E6A6F32D24}"/>
              </a:ext>
            </a:extLst>
          </p:cNvPr>
          <p:cNvSpPr>
            <a:spLocks noGrp="1"/>
          </p:cNvSpPr>
          <p:nvPr>
            <p:ph idx="1"/>
          </p:nvPr>
        </p:nvSpPr>
        <p:spPr>
          <a:xfrm>
            <a:off x="838200" y="1825625"/>
            <a:ext cx="10515600" cy="4351338"/>
          </a:xfrm>
        </p:spPr>
        <p:txBody>
          <a:bodyPr>
            <a:normAutofit/>
          </a:bodyPr>
          <a:lstStyle/>
          <a:p>
            <a:pPr marL="457200" indent="-457200" algn="just">
              <a:spcAft>
                <a:spcPts val="0"/>
              </a:spcAft>
              <a:buFont typeface="Wingdings" panose="05000000000000000000" pitchFamily="2" charset="2"/>
              <a:buChar char="Ø"/>
            </a:pPr>
            <a:r>
              <a:rPr lang="en-UG" dirty="0"/>
              <a:t>DSPs have been handed by logistics partners to distribution partners and it would be more appropriate if the latter could focus on establishment of distribution plans for 2020 with relevant UNHCR sectors heads to better optimize transportation for deliveries from warehouses to DSPs</a:t>
            </a:r>
            <a:r>
              <a:rPr lang="en-US" dirty="0"/>
              <a:t>;</a:t>
            </a:r>
          </a:p>
          <a:p>
            <a:pPr marL="457200" indent="-457200" algn="just">
              <a:buFont typeface="Wingdings" panose="05000000000000000000" pitchFamily="2" charset="2"/>
              <a:buChar char="Ø"/>
            </a:pPr>
            <a:r>
              <a:rPr lang="en-US" b="1" dirty="0"/>
              <a:t>N</a:t>
            </a:r>
            <a:r>
              <a:rPr lang="en-UG" dirty="0" err="1"/>
              <a:t>eed</a:t>
            </a:r>
            <a:r>
              <a:rPr lang="en-UG" dirty="0"/>
              <a:t> to establish or review contingency plans for 2020/2021 to better understand possible emergency situations and level of planned preparations at inter-agency level hence response plans with mapping of resource required</a:t>
            </a:r>
            <a:r>
              <a:rPr lang="en-US" dirty="0"/>
              <a:t>;</a:t>
            </a:r>
            <a:r>
              <a:rPr lang="en-UG" dirty="0"/>
              <a:t> </a:t>
            </a:r>
            <a:endParaRPr lang="en-US" dirty="0"/>
          </a:p>
          <a:p>
            <a:pPr marL="0" indent="0">
              <a:buNone/>
            </a:pPr>
            <a:endParaRPr lang="en-UG" dirty="0"/>
          </a:p>
        </p:txBody>
      </p:sp>
      <p:sp>
        <p:nvSpPr>
          <p:cNvPr id="4" name="Rectangle 3">
            <a:extLst>
              <a:ext uri="{FF2B5EF4-FFF2-40B4-BE49-F238E27FC236}">
                <a16:creationId xmlns:a16="http://schemas.microsoft.com/office/drawing/2014/main" id="{15D3D86C-053D-CF4E-A80F-B59186167326}"/>
              </a:ext>
            </a:extLst>
          </p:cNvPr>
          <p:cNvSpPr/>
          <p:nvPr/>
        </p:nvSpPr>
        <p:spPr>
          <a:xfrm>
            <a:off x="838200" y="1825625"/>
            <a:ext cx="10515600" cy="369332"/>
          </a:xfrm>
          <a:prstGeom prst="rect">
            <a:avLst/>
          </a:prstGeom>
        </p:spPr>
        <p:txBody>
          <a:bodyPr wrap="square">
            <a:spAutoFit/>
          </a:bodyPr>
          <a:lstStyle/>
          <a:p>
            <a:r>
              <a:rPr lang="en-US" dirty="0"/>
              <a:t> </a:t>
            </a:r>
          </a:p>
        </p:txBody>
      </p:sp>
    </p:spTree>
    <p:extLst>
      <p:ext uri="{BB962C8B-B14F-4D97-AF65-F5344CB8AC3E}">
        <p14:creationId xmlns:p14="http://schemas.microsoft.com/office/powerpoint/2010/main" val="4498312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3A196-8C14-42D2-8F56-72AB599C5A8B}"/>
              </a:ext>
            </a:extLst>
          </p:cNvPr>
          <p:cNvSpPr>
            <a:spLocks noGrp="1"/>
          </p:cNvSpPr>
          <p:nvPr>
            <p:ph type="title"/>
          </p:nvPr>
        </p:nvSpPr>
        <p:spPr>
          <a:solidFill>
            <a:schemeClr val="accent5">
              <a:lumMod val="50000"/>
            </a:schemeClr>
          </a:solidFill>
        </p:spPr>
        <p:txBody>
          <a:bodyPr>
            <a:noAutofit/>
          </a:bodyPr>
          <a:lstStyle/>
          <a:p>
            <a:pPr algn="ctr"/>
            <a:r>
              <a:rPr lang="en-US" sz="3200" b="1" dirty="0">
                <a:solidFill>
                  <a:schemeClr val="bg1"/>
                </a:solidFill>
                <a:effectLst>
                  <a:outerShdw blurRad="38100" dist="38100" dir="2700000" algn="tl">
                    <a:srgbClr val="000000">
                      <a:alpha val="43137"/>
                    </a:srgbClr>
                  </a:outerShdw>
                </a:effectLst>
                <a:latin typeface="Century Gothic" panose="020B0502020202020204" pitchFamily="34" charset="0"/>
              </a:rPr>
              <a:t>Reconfiguration of UNHCR Logistics setup for 2020 and its implications for other Agencies</a:t>
            </a:r>
          </a:p>
        </p:txBody>
      </p:sp>
      <p:sp>
        <p:nvSpPr>
          <p:cNvPr id="3" name="Content Placeholder 2">
            <a:extLst>
              <a:ext uri="{FF2B5EF4-FFF2-40B4-BE49-F238E27FC236}">
                <a16:creationId xmlns:a16="http://schemas.microsoft.com/office/drawing/2014/main" id="{24F03CB0-A85D-4BF5-9FCB-E8E6A6F32D24}"/>
              </a:ext>
            </a:extLst>
          </p:cNvPr>
          <p:cNvSpPr>
            <a:spLocks noGrp="1"/>
          </p:cNvSpPr>
          <p:nvPr>
            <p:ph idx="1"/>
          </p:nvPr>
        </p:nvSpPr>
        <p:spPr>
          <a:xfrm>
            <a:off x="838200" y="1825625"/>
            <a:ext cx="10515600" cy="4351338"/>
          </a:xfrm>
        </p:spPr>
        <p:txBody>
          <a:bodyPr>
            <a:normAutofit/>
          </a:bodyPr>
          <a:lstStyle/>
          <a:p>
            <a:pPr marL="457200" indent="-457200">
              <a:buFont typeface="Wingdings" panose="05000000000000000000" pitchFamily="2" charset="2"/>
              <a:buChar char="Ø"/>
            </a:pPr>
            <a:r>
              <a:rPr lang="en-UG" dirty="0"/>
              <a:t>Zooming on the supply chain &amp; logistics implications would be key to explore potential collaboration opportunities</a:t>
            </a:r>
            <a:r>
              <a:rPr lang="en-US" dirty="0"/>
              <a:t>;</a:t>
            </a:r>
            <a:r>
              <a:rPr lang="en-UG" dirty="0"/>
              <a:t> </a:t>
            </a:r>
            <a:endParaRPr lang="en-US" dirty="0"/>
          </a:p>
          <a:p>
            <a:pPr marL="457200" indent="-457200">
              <a:spcAft>
                <a:spcPts val="0"/>
              </a:spcAft>
              <a:buFont typeface="Wingdings" panose="05000000000000000000" pitchFamily="2" charset="2"/>
              <a:buChar char="Ø"/>
            </a:pPr>
            <a:r>
              <a:rPr lang="en-UG" dirty="0"/>
              <a:t>current procurement collaboration is limited among UN Agencies and non- UN partners</a:t>
            </a:r>
            <a:r>
              <a:rPr lang="en-US" dirty="0"/>
              <a:t>;</a:t>
            </a:r>
          </a:p>
          <a:p>
            <a:pPr marL="457200" indent="-457200">
              <a:spcAft>
                <a:spcPts val="0"/>
              </a:spcAft>
              <a:buFont typeface="Wingdings" panose="05000000000000000000" pitchFamily="2" charset="2"/>
              <a:buChar char="Ø"/>
            </a:pPr>
            <a:r>
              <a:rPr lang="en-UG"/>
              <a:t>It </a:t>
            </a:r>
            <a:r>
              <a:rPr lang="en-UG" dirty="0"/>
              <a:t>would be reasonable to assess how non- UN agencies within our network at country-level could be part of collaborative procurement arrangements or benefit from such. </a:t>
            </a:r>
          </a:p>
          <a:p>
            <a:pPr marL="0" indent="0">
              <a:buNone/>
            </a:pPr>
            <a:endParaRPr lang="en-UG" dirty="0"/>
          </a:p>
        </p:txBody>
      </p:sp>
      <p:sp>
        <p:nvSpPr>
          <p:cNvPr id="4" name="Rectangle 3">
            <a:extLst>
              <a:ext uri="{FF2B5EF4-FFF2-40B4-BE49-F238E27FC236}">
                <a16:creationId xmlns:a16="http://schemas.microsoft.com/office/drawing/2014/main" id="{15D3D86C-053D-CF4E-A80F-B59186167326}"/>
              </a:ext>
            </a:extLst>
          </p:cNvPr>
          <p:cNvSpPr/>
          <p:nvPr/>
        </p:nvSpPr>
        <p:spPr>
          <a:xfrm>
            <a:off x="838200" y="1825625"/>
            <a:ext cx="10515600" cy="369332"/>
          </a:xfrm>
          <a:prstGeom prst="rect">
            <a:avLst/>
          </a:prstGeom>
        </p:spPr>
        <p:txBody>
          <a:bodyPr wrap="square">
            <a:spAutoFit/>
          </a:bodyPr>
          <a:lstStyle/>
          <a:p>
            <a:r>
              <a:rPr lang="en-US" dirty="0"/>
              <a:t> </a:t>
            </a:r>
          </a:p>
        </p:txBody>
      </p:sp>
    </p:spTree>
    <p:extLst>
      <p:ext uri="{BB962C8B-B14F-4D97-AF65-F5344CB8AC3E}">
        <p14:creationId xmlns:p14="http://schemas.microsoft.com/office/powerpoint/2010/main" val="404942068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331</Words>
  <Application>Microsoft Office PowerPoint</Application>
  <PresentationFormat>Widescreen</PresentationFormat>
  <Paragraphs>21</Paragraphs>
  <Slides>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Arial</vt:lpstr>
      <vt:lpstr>Calibri</vt:lpstr>
      <vt:lpstr>Calibri Light</vt:lpstr>
      <vt:lpstr>Century Gothic</vt:lpstr>
      <vt:lpstr>Wingdings</vt:lpstr>
      <vt:lpstr>Office Theme</vt:lpstr>
      <vt:lpstr>PowerPoint Presentation</vt:lpstr>
      <vt:lpstr>Reconfiguration of UNHCR Logistics setup for 2020 and its implications for other Agencies</vt:lpstr>
      <vt:lpstr>Reconfiguration of UNHCR Logistics setup for 2020 and its implications for other Agencies</vt:lpstr>
      <vt:lpstr>Reconfiguration of UNHCR Logistics setup for 2020 and its implications for other Agencies</vt:lpstr>
      <vt:lpstr>Reconfiguration of UNHCR Logistics setup for 2020 and its implications for other Agencies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Bockarie Kallon</dc:creator>
  <cp:lastModifiedBy>Bockarie Kallon</cp:lastModifiedBy>
  <cp:revision>3</cp:revision>
  <dcterms:created xsi:type="dcterms:W3CDTF">2020-01-27T08:59:18Z</dcterms:created>
  <dcterms:modified xsi:type="dcterms:W3CDTF">2020-01-31T06:59:29Z</dcterms:modified>
</cp:coreProperties>
</file>