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1"/>
  </p:notesMasterIdLst>
  <p:sldIdLst>
    <p:sldId id="258" r:id="rId5"/>
    <p:sldId id="260" r:id="rId6"/>
    <p:sldId id="262" r:id="rId7"/>
    <p:sldId id="263" r:id="rId8"/>
    <p:sldId id="259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54C6E1-35BF-4251-BFA4-E73D7BCE443B}" v="74" dt="2020-01-31T06:18:35.7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966" y="102"/>
      </p:cViewPr>
      <p:guideLst>
        <p:guide orient="horz" pos="1620"/>
        <p:guide pos="288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 Hurkmans" userId="703873e3-0bf4-4e87-ad28-48ccde555f54" providerId="ADAL" clId="{444FEFB1-16A3-478C-92C5-D0DBF20F794B}"/>
    <pc:docChg chg="undo custSel addSld delSld modSld sldOrd">
      <pc:chgData name="Bo Hurkmans" userId="703873e3-0bf4-4e87-ad28-48ccde555f54" providerId="ADAL" clId="{444FEFB1-16A3-478C-92C5-D0DBF20F794B}" dt="2020-01-28T08:47:22.357" v="1015" actId="20577"/>
      <pc:docMkLst>
        <pc:docMk/>
      </pc:docMkLst>
      <pc:sldChg chg="addSp modSp ord">
        <pc:chgData name="Bo Hurkmans" userId="703873e3-0bf4-4e87-ad28-48ccde555f54" providerId="ADAL" clId="{444FEFB1-16A3-478C-92C5-D0DBF20F794B}" dt="2020-01-28T08:44:49.349" v="991"/>
        <pc:sldMkLst>
          <pc:docMk/>
          <pc:sldMk cId="2256324399" sldId="258"/>
        </pc:sldMkLst>
        <pc:spChg chg="mod">
          <ac:chgData name="Bo Hurkmans" userId="703873e3-0bf4-4e87-ad28-48ccde555f54" providerId="ADAL" clId="{444FEFB1-16A3-478C-92C5-D0DBF20F794B}" dt="2020-01-28T08:43:18.709" v="990" actId="20577"/>
          <ac:spMkLst>
            <pc:docMk/>
            <pc:sldMk cId="2256324399" sldId="258"/>
            <ac:spMk id="20" creationId="{00000000-0000-0000-0000-000000000000}"/>
          </ac:spMkLst>
        </pc:spChg>
        <pc:picChg chg="add">
          <ac:chgData name="Bo Hurkmans" userId="703873e3-0bf4-4e87-ad28-48ccde555f54" providerId="ADAL" clId="{444FEFB1-16A3-478C-92C5-D0DBF20F794B}" dt="2020-01-28T08:20:38.990" v="619"/>
          <ac:picMkLst>
            <pc:docMk/>
            <pc:sldMk cId="2256324399" sldId="258"/>
            <ac:picMk id="5" creationId="{96093C90-2B2F-497D-A7AB-E911D6BCE991}"/>
          </ac:picMkLst>
        </pc:picChg>
      </pc:sldChg>
      <pc:sldChg chg="modSp">
        <pc:chgData name="Bo Hurkmans" userId="703873e3-0bf4-4e87-ad28-48ccde555f54" providerId="ADAL" clId="{444FEFB1-16A3-478C-92C5-D0DBF20F794B}" dt="2020-01-28T08:17:26.849" v="616" actId="20577"/>
        <pc:sldMkLst>
          <pc:docMk/>
          <pc:sldMk cId="1384410458" sldId="259"/>
        </pc:sldMkLst>
        <pc:spChg chg="mod">
          <ac:chgData name="Bo Hurkmans" userId="703873e3-0bf4-4e87-ad28-48ccde555f54" providerId="ADAL" clId="{444FEFB1-16A3-478C-92C5-D0DBF20F794B}" dt="2020-01-28T08:10:01.151" v="330" actId="20577"/>
          <ac:spMkLst>
            <pc:docMk/>
            <pc:sldMk cId="1384410458" sldId="259"/>
            <ac:spMk id="4" creationId="{00000000-0000-0000-0000-000000000000}"/>
          </ac:spMkLst>
        </pc:spChg>
        <pc:spChg chg="mod">
          <ac:chgData name="Bo Hurkmans" userId="703873e3-0bf4-4e87-ad28-48ccde555f54" providerId="ADAL" clId="{444FEFB1-16A3-478C-92C5-D0DBF20F794B}" dt="2020-01-28T08:17:26.849" v="616" actId="20577"/>
          <ac:spMkLst>
            <pc:docMk/>
            <pc:sldMk cId="1384410458" sldId="259"/>
            <ac:spMk id="20" creationId="{00000000-0000-0000-0000-000000000000}"/>
          </ac:spMkLst>
        </pc:spChg>
      </pc:sldChg>
      <pc:sldChg chg="addSp delSp modSp">
        <pc:chgData name="Bo Hurkmans" userId="703873e3-0bf4-4e87-ad28-48ccde555f54" providerId="ADAL" clId="{444FEFB1-16A3-478C-92C5-D0DBF20F794B}" dt="2020-01-28T08:41:25.949" v="957" actId="1076"/>
        <pc:sldMkLst>
          <pc:docMk/>
          <pc:sldMk cId="2531707654" sldId="260"/>
        </pc:sldMkLst>
        <pc:spChg chg="add del mod">
          <ac:chgData name="Bo Hurkmans" userId="703873e3-0bf4-4e87-ad28-48ccde555f54" providerId="ADAL" clId="{444FEFB1-16A3-478C-92C5-D0DBF20F794B}" dt="2020-01-28T08:05:29.242" v="239" actId="478"/>
          <ac:spMkLst>
            <pc:docMk/>
            <pc:sldMk cId="2531707654" sldId="260"/>
            <ac:spMk id="2" creationId="{CC33F25F-BFC2-41A5-B7A8-17BAAF7A9206}"/>
          </ac:spMkLst>
        </pc:spChg>
        <pc:spChg chg="add mod">
          <ac:chgData name="Bo Hurkmans" userId="703873e3-0bf4-4e87-ad28-48ccde555f54" providerId="ADAL" clId="{444FEFB1-16A3-478C-92C5-D0DBF20F794B}" dt="2020-01-28T08:41:23.803" v="956" actId="14100"/>
          <ac:spMkLst>
            <pc:docMk/>
            <pc:sldMk cId="2531707654" sldId="260"/>
            <ac:spMk id="3" creationId="{8D1D1D9C-E202-4F5F-A2EE-DE6477AD14D7}"/>
          </ac:spMkLst>
        </pc:spChg>
        <pc:spChg chg="mod">
          <ac:chgData name="Bo Hurkmans" userId="703873e3-0bf4-4e87-ad28-48ccde555f54" providerId="ADAL" clId="{444FEFB1-16A3-478C-92C5-D0DBF20F794B}" dt="2020-01-28T08:21:31.263" v="634" actId="20577"/>
          <ac:spMkLst>
            <pc:docMk/>
            <pc:sldMk cId="2531707654" sldId="260"/>
            <ac:spMk id="4" creationId="{00000000-0000-0000-0000-000000000000}"/>
          </ac:spMkLst>
        </pc:spChg>
        <pc:spChg chg="add del mod">
          <ac:chgData name="Bo Hurkmans" userId="703873e3-0bf4-4e87-ad28-48ccde555f54" providerId="ADAL" clId="{444FEFB1-16A3-478C-92C5-D0DBF20F794B}" dt="2020-01-28T08:31:46.949" v="636" actId="478"/>
          <ac:spMkLst>
            <pc:docMk/>
            <pc:sldMk cId="2531707654" sldId="260"/>
            <ac:spMk id="5" creationId="{BDBEEE37-CF0C-44FF-805C-6DC17473B24A}"/>
          </ac:spMkLst>
        </pc:spChg>
        <pc:spChg chg="add del mod">
          <ac:chgData name="Bo Hurkmans" userId="703873e3-0bf4-4e87-ad28-48ccde555f54" providerId="ADAL" clId="{444FEFB1-16A3-478C-92C5-D0DBF20F794B}" dt="2020-01-28T08:31:45.300" v="635" actId="478"/>
          <ac:spMkLst>
            <pc:docMk/>
            <pc:sldMk cId="2531707654" sldId="260"/>
            <ac:spMk id="6" creationId="{F018F8D3-6288-48EE-ADB9-97279816975A}"/>
          </ac:spMkLst>
        </pc:spChg>
        <pc:spChg chg="add del mod">
          <ac:chgData name="Bo Hurkmans" userId="703873e3-0bf4-4e87-ad28-48ccde555f54" providerId="ADAL" clId="{444FEFB1-16A3-478C-92C5-D0DBF20F794B}" dt="2020-01-28T08:31:48.616" v="637" actId="478"/>
          <ac:spMkLst>
            <pc:docMk/>
            <pc:sldMk cId="2531707654" sldId="260"/>
            <ac:spMk id="8" creationId="{3F078967-5238-4AF3-8264-6D66067FABA9}"/>
          </ac:spMkLst>
        </pc:spChg>
        <pc:spChg chg="add del mod">
          <ac:chgData name="Bo Hurkmans" userId="703873e3-0bf4-4e87-ad28-48ccde555f54" providerId="ADAL" clId="{444FEFB1-16A3-478C-92C5-D0DBF20F794B}" dt="2020-01-28T08:31:50.205" v="638" actId="478"/>
          <ac:spMkLst>
            <pc:docMk/>
            <pc:sldMk cId="2531707654" sldId="260"/>
            <ac:spMk id="14" creationId="{5594DA46-1EA3-44CC-BBCD-668118665996}"/>
          </ac:spMkLst>
        </pc:spChg>
        <pc:spChg chg="add del mod">
          <ac:chgData name="Bo Hurkmans" userId="703873e3-0bf4-4e87-ad28-48ccde555f54" providerId="ADAL" clId="{444FEFB1-16A3-478C-92C5-D0DBF20F794B}" dt="2020-01-28T08:11:24.892" v="337" actId="478"/>
          <ac:spMkLst>
            <pc:docMk/>
            <pc:sldMk cId="2531707654" sldId="260"/>
            <ac:spMk id="15" creationId="{75349263-18A3-42D0-B98D-45C7E4F4AE89}"/>
          </ac:spMkLst>
        </pc:spChg>
        <pc:spChg chg="add mod">
          <ac:chgData name="Bo Hurkmans" userId="703873e3-0bf4-4e87-ad28-48ccde555f54" providerId="ADAL" clId="{444FEFB1-16A3-478C-92C5-D0DBF20F794B}" dt="2020-01-28T08:41:25.949" v="957" actId="1076"/>
          <ac:spMkLst>
            <pc:docMk/>
            <pc:sldMk cId="2531707654" sldId="260"/>
            <ac:spMk id="20" creationId="{3E0E402A-4A3C-42D1-AD2F-4B8EB3E0E4A7}"/>
          </ac:spMkLst>
        </pc:spChg>
        <pc:spChg chg="add mod">
          <ac:chgData name="Bo Hurkmans" userId="703873e3-0bf4-4e87-ad28-48ccde555f54" providerId="ADAL" clId="{444FEFB1-16A3-478C-92C5-D0DBF20F794B}" dt="2020-01-28T08:41:17.413" v="954" actId="1076"/>
          <ac:spMkLst>
            <pc:docMk/>
            <pc:sldMk cId="2531707654" sldId="260"/>
            <ac:spMk id="21" creationId="{9C97B1D3-95E2-4A81-B8E7-8DA0126B7171}"/>
          </ac:spMkLst>
        </pc:spChg>
        <pc:spChg chg="add del">
          <ac:chgData name="Bo Hurkmans" userId="703873e3-0bf4-4e87-ad28-48ccde555f54" providerId="ADAL" clId="{444FEFB1-16A3-478C-92C5-D0DBF20F794B}" dt="2020-01-28T08:32:16.870" v="671"/>
          <ac:spMkLst>
            <pc:docMk/>
            <pc:sldMk cId="2531707654" sldId="260"/>
            <ac:spMk id="22" creationId="{8E077CD1-F40F-42C6-9FE4-0F108672DF19}"/>
          </ac:spMkLst>
        </pc:spChg>
        <pc:graphicFrameChg chg="add del">
          <ac:chgData name="Bo Hurkmans" userId="703873e3-0bf4-4e87-ad28-48ccde555f54" providerId="ADAL" clId="{444FEFB1-16A3-478C-92C5-D0DBF20F794B}" dt="2020-01-28T08:07:00.801" v="256"/>
          <ac:graphicFrameMkLst>
            <pc:docMk/>
            <pc:sldMk cId="2531707654" sldId="260"/>
            <ac:graphicFrameMk id="7" creationId="{587620F5-6FAD-4C0C-9C20-E3BD5131AEB9}"/>
          </ac:graphicFrameMkLst>
        </pc:graphicFrameChg>
      </pc:sldChg>
      <pc:sldChg chg="modSp add">
        <pc:chgData name="Bo Hurkmans" userId="703873e3-0bf4-4e87-ad28-48ccde555f54" providerId="ADAL" clId="{444FEFB1-16A3-478C-92C5-D0DBF20F794B}" dt="2020-01-28T08:17:18.669" v="610" actId="27636"/>
        <pc:sldMkLst>
          <pc:docMk/>
          <pc:sldMk cId="110962520" sldId="261"/>
        </pc:sldMkLst>
        <pc:spChg chg="mod">
          <ac:chgData name="Bo Hurkmans" userId="703873e3-0bf4-4e87-ad28-48ccde555f54" providerId="ADAL" clId="{444FEFB1-16A3-478C-92C5-D0DBF20F794B}" dt="2020-01-28T08:17:18.669" v="610" actId="27636"/>
          <ac:spMkLst>
            <pc:docMk/>
            <pc:sldMk cId="110962520" sldId="261"/>
            <ac:spMk id="20" creationId="{00000000-0000-0000-0000-000000000000}"/>
          </ac:spMkLst>
        </pc:spChg>
      </pc:sldChg>
      <pc:sldChg chg="del">
        <pc:chgData name="Bo Hurkmans" userId="703873e3-0bf4-4e87-ad28-48ccde555f54" providerId="ADAL" clId="{444FEFB1-16A3-478C-92C5-D0DBF20F794B}" dt="2020-01-28T08:10:08.426" v="333" actId="2696"/>
        <pc:sldMkLst>
          <pc:docMk/>
          <pc:sldMk cId="3950593950" sldId="261"/>
        </pc:sldMkLst>
      </pc:sldChg>
      <pc:sldChg chg="add del ord">
        <pc:chgData name="Bo Hurkmans" userId="703873e3-0bf4-4e87-ad28-48ccde555f54" providerId="ADAL" clId="{444FEFB1-16A3-478C-92C5-D0DBF20F794B}" dt="2020-01-28T08:21:05.401" v="622" actId="2696"/>
        <pc:sldMkLst>
          <pc:docMk/>
          <pc:sldMk cId="1299786902" sldId="262"/>
        </pc:sldMkLst>
      </pc:sldChg>
      <pc:sldChg chg="add del">
        <pc:chgData name="Bo Hurkmans" userId="703873e3-0bf4-4e87-ad28-48ccde555f54" providerId="ADAL" clId="{444FEFB1-16A3-478C-92C5-D0DBF20F794B}" dt="2020-01-28T08:17:48.435" v="618" actId="2696"/>
        <pc:sldMkLst>
          <pc:docMk/>
          <pc:sldMk cId="1576662716" sldId="262"/>
        </pc:sldMkLst>
      </pc:sldChg>
      <pc:sldChg chg="modSp add">
        <pc:chgData name="Bo Hurkmans" userId="703873e3-0bf4-4e87-ad28-48ccde555f54" providerId="ADAL" clId="{444FEFB1-16A3-478C-92C5-D0DBF20F794B}" dt="2020-01-28T08:47:22.357" v="1015" actId="20577"/>
        <pc:sldMkLst>
          <pc:docMk/>
          <pc:sldMk cId="4254688489" sldId="262"/>
        </pc:sldMkLst>
        <pc:spChg chg="mod">
          <ac:chgData name="Bo Hurkmans" userId="703873e3-0bf4-4e87-ad28-48ccde555f54" providerId="ADAL" clId="{444FEFB1-16A3-478C-92C5-D0DBF20F794B}" dt="2020-01-28T08:47:22.357" v="1015" actId="20577"/>
          <ac:spMkLst>
            <pc:docMk/>
            <pc:sldMk cId="4254688489" sldId="262"/>
            <ac:spMk id="3" creationId="{8D1D1D9C-E202-4F5F-A2EE-DE6477AD14D7}"/>
          </ac:spMkLst>
        </pc:spChg>
        <pc:spChg chg="mod">
          <ac:chgData name="Bo Hurkmans" userId="703873e3-0bf4-4e87-ad28-48ccde555f54" providerId="ADAL" clId="{444FEFB1-16A3-478C-92C5-D0DBF20F794B}" dt="2020-01-28T08:46:15.393" v="994" actId="20577"/>
          <ac:spMkLst>
            <pc:docMk/>
            <pc:sldMk cId="4254688489" sldId="262"/>
            <ac:spMk id="5" creationId="{BDBEEE37-CF0C-44FF-805C-6DC17473B24A}"/>
          </ac:spMkLst>
        </pc:spChg>
        <pc:spChg chg="mod">
          <ac:chgData name="Bo Hurkmans" userId="703873e3-0bf4-4e87-ad28-48ccde555f54" providerId="ADAL" clId="{444FEFB1-16A3-478C-92C5-D0DBF20F794B}" dt="2020-01-28T08:46:38.007" v="997" actId="20577"/>
          <ac:spMkLst>
            <pc:docMk/>
            <pc:sldMk cId="4254688489" sldId="262"/>
            <ac:spMk id="6" creationId="{F018F8D3-6288-48EE-ADB9-97279816975A}"/>
          </ac:spMkLst>
        </pc:spChg>
        <pc:spChg chg="mod">
          <ac:chgData name="Bo Hurkmans" userId="703873e3-0bf4-4e87-ad28-48ccde555f54" providerId="ADAL" clId="{444FEFB1-16A3-478C-92C5-D0DBF20F794B}" dt="2020-01-28T08:46:50.926" v="999"/>
          <ac:spMkLst>
            <pc:docMk/>
            <pc:sldMk cId="4254688489" sldId="262"/>
            <ac:spMk id="8" creationId="{3F078967-5238-4AF3-8264-6D66067FABA9}"/>
          </ac:spMkLst>
        </pc:spChg>
      </pc:sldChg>
    </pc:docChg>
  </pc:docChgLst>
  <pc:docChgLst>
    <pc:chgData name="Bo Hurkmans" userId="703873e3-0bf4-4e87-ad28-48ccde555f54" providerId="ADAL" clId="{8254C6E1-35BF-4251-BFA4-E73D7BCE443B}"/>
    <pc:docChg chg="custSel addSld modSld">
      <pc:chgData name="Bo Hurkmans" userId="703873e3-0bf4-4e87-ad28-48ccde555f54" providerId="ADAL" clId="{8254C6E1-35BF-4251-BFA4-E73D7BCE443B}" dt="2020-01-31T06:18:46.042" v="126" actId="20577"/>
      <pc:docMkLst>
        <pc:docMk/>
      </pc:docMkLst>
      <pc:sldChg chg="addSp delSp modSp">
        <pc:chgData name="Bo Hurkmans" userId="703873e3-0bf4-4e87-ad28-48ccde555f54" providerId="ADAL" clId="{8254C6E1-35BF-4251-BFA4-E73D7BCE443B}" dt="2020-01-31T05:54:16.481" v="54" actId="1076"/>
        <pc:sldMkLst>
          <pc:docMk/>
          <pc:sldMk cId="4254688489" sldId="262"/>
        </pc:sldMkLst>
        <pc:spChg chg="add del mod">
          <ac:chgData name="Bo Hurkmans" userId="703873e3-0bf4-4e87-ad28-48ccde555f54" providerId="ADAL" clId="{8254C6E1-35BF-4251-BFA4-E73D7BCE443B}" dt="2020-01-31T05:52:04.913" v="21" actId="478"/>
          <ac:spMkLst>
            <pc:docMk/>
            <pc:sldMk cId="4254688489" sldId="262"/>
            <ac:spMk id="2" creationId="{96F0FF25-79FE-4442-BA99-D2EDC68F3449}"/>
          </ac:spMkLst>
        </pc:spChg>
        <pc:spChg chg="del">
          <ac:chgData name="Bo Hurkmans" userId="703873e3-0bf4-4e87-ad28-48ccde555f54" providerId="ADAL" clId="{8254C6E1-35BF-4251-BFA4-E73D7BCE443B}" dt="2020-01-31T05:51:02.955" v="5" actId="478"/>
          <ac:spMkLst>
            <pc:docMk/>
            <pc:sldMk cId="4254688489" sldId="262"/>
            <ac:spMk id="3" creationId="{8D1D1D9C-E202-4F5F-A2EE-DE6477AD14D7}"/>
          </ac:spMkLst>
        </pc:spChg>
        <pc:spChg chg="mod">
          <ac:chgData name="Bo Hurkmans" userId="703873e3-0bf4-4e87-ad28-48ccde555f54" providerId="ADAL" clId="{8254C6E1-35BF-4251-BFA4-E73D7BCE443B}" dt="2020-01-31T05:50:53.642" v="4" actId="20577"/>
          <ac:spMkLst>
            <pc:docMk/>
            <pc:sldMk cId="4254688489" sldId="262"/>
            <ac:spMk id="4" creationId="{00000000-0000-0000-0000-000000000000}"/>
          </ac:spMkLst>
        </pc:spChg>
        <pc:spChg chg="del">
          <ac:chgData name="Bo Hurkmans" userId="703873e3-0bf4-4e87-ad28-48ccde555f54" providerId="ADAL" clId="{8254C6E1-35BF-4251-BFA4-E73D7BCE443B}" dt="2020-01-31T05:51:03.959" v="6" actId="478"/>
          <ac:spMkLst>
            <pc:docMk/>
            <pc:sldMk cId="4254688489" sldId="262"/>
            <ac:spMk id="5" creationId="{BDBEEE37-CF0C-44FF-805C-6DC17473B24A}"/>
          </ac:spMkLst>
        </pc:spChg>
        <pc:spChg chg="del">
          <ac:chgData name="Bo Hurkmans" userId="703873e3-0bf4-4e87-ad28-48ccde555f54" providerId="ADAL" clId="{8254C6E1-35BF-4251-BFA4-E73D7BCE443B}" dt="2020-01-31T05:51:05.104" v="7" actId="478"/>
          <ac:spMkLst>
            <pc:docMk/>
            <pc:sldMk cId="4254688489" sldId="262"/>
            <ac:spMk id="6" creationId="{F018F8D3-6288-48EE-ADB9-97279816975A}"/>
          </ac:spMkLst>
        </pc:spChg>
        <pc:spChg chg="del">
          <ac:chgData name="Bo Hurkmans" userId="703873e3-0bf4-4e87-ad28-48ccde555f54" providerId="ADAL" clId="{8254C6E1-35BF-4251-BFA4-E73D7BCE443B}" dt="2020-01-31T05:51:06.464" v="8" actId="478"/>
          <ac:spMkLst>
            <pc:docMk/>
            <pc:sldMk cId="4254688489" sldId="262"/>
            <ac:spMk id="8" creationId="{3F078967-5238-4AF3-8264-6D66067FABA9}"/>
          </ac:spMkLst>
        </pc:spChg>
        <pc:spChg chg="add del mod">
          <ac:chgData name="Bo Hurkmans" userId="703873e3-0bf4-4e87-ad28-48ccde555f54" providerId="ADAL" clId="{8254C6E1-35BF-4251-BFA4-E73D7BCE443B}" dt="2020-01-31T05:52:06.081" v="22" actId="478"/>
          <ac:spMkLst>
            <pc:docMk/>
            <pc:sldMk cId="4254688489" sldId="262"/>
            <ac:spMk id="9" creationId="{34012167-5538-4671-8FA4-4ADA6061F446}"/>
          </ac:spMkLst>
        </pc:spChg>
        <pc:spChg chg="add del mod">
          <ac:chgData name="Bo Hurkmans" userId="703873e3-0bf4-4e87-ad28-48ccde555f54" providerId="ADAL" clId="{8254C6E1-35BF-4251-BFA4-E73D7BCE443B}" dt="2020-01-31T05:52:07.161" v="23" actId="478"/>
          <ac:spMkLst>
            <pc:docMk/>
            <pc:sldMk cId="4254688489" sldId="262"/>
            <ac:spMk id="10" creationId="{61EF7E44-0BF6-43B9-A133-6514D4104174}"/>
          </ac:spMkLst>
        </pc:spChg>
        <pc:spChg chg="add mod">
          <ac:chgData name="Bo Hurkmans" userId="703873e3-0bf4-4e87-ad28-48ccde555f54" providerId="ADAL" clId="{8254C6E1-35BF-4251-BFA4-E73D7BCE443B}" dt="2020-01-31T05:54:16.481" v="54" actId="1076"/>
          <ac:spMkLst>
            <pc:docMk/>
            <pc:sldMk cId="4254688489" sldId="262"/>
            <ac:spMk id="12" creationId="{8C9FFA4A-F703-4675-B812-DA6863DCBAFC}"/>
          </ac:spMkLst>
        </pc:spChg>
        <pc:spChg chg="add mod">
          <ac:chgData name="Bo Hurkmans" userId="703873e3-0bf4-4e87-ad28-48ccde555f54" providerId="ADAL" clId="{8254C6E1-35BF-4251-BFA4-E73D7BCE443B}" dt="2020-01-31T05:54:16.481" v="54" actId="1076"/>
          <ac:spMkLst>
            <pc:docMk/>
            <pc:sldMk cId="4254688489" sldId="262"/>
            <ac:spMk id="13" creationId="{7A0C3516-C7FB-4F53-BE81-E6F559CA7970}"/>
          </ac:spMkLst>
        </pc:spChg>
        <pc:spChg chg="del">
          <ac:chgData name="Bo Hurkmans" userId="703873e3-0bf4-4e87-ad28-48ccde555f54" providerId="ADAL" clId="{8254C6E1-35BF-4251-BFA4-E73D7BCE443B}" dt="2020-01-31T05:51:07.961" v="9" actId="478"/>
          <ac:spMkLst>
            <pc:docMk/>
            <pc:sldMk cId="4254688489" sldId="262"/>
            <ac:spMk id="14" creationId="{5594DA46-1EA3-44CC-BBCD-668118665996}"/>
          </ac:spMkLst>
        </pc:spChg>
        <pc:spChg chg="add mod">
          <ac:chgData name="Bo Hurkmans" userId="703873e3-0bf4-4e87-ad28-48ccde555f54" providerId="ADAL" clId="{8254C6E1-35BF-4251-BFA4-E73D7BCE443B}" dt="2020-01-31T05:54:16.481" v="54" actId="1076"/>
          <ac:spMkLst>
            <pc:docMk/>
            <pc:sldMk cId="4254688489" sldId="262"/>
            <ac:spMk id="15" creationId="{D8C22D62-018C-44AB-931C-1799BF5A4243}"/>
          </ac:spMkLst>
        </pc:spChg>
        <pc:spChg chg="add mod">
          <ac:chgData name="Bo Hurkmans" userId="703873e3-0bf4-4e87-ad28-48ccde555f54" providerId="ADAL" clId="{8254C6E1-35BF-4251-BFA4-E73D7BCE443B}" dt="2020-01-31T05:54:16.481" v="54" actId="1076"/>
          <ac:spMkLst>
            <pc:docMk/>
            <pc:sldMk cId="4254688489" sldId="262"/>
            <ac:spMk id="16" creationId="{23703376-FE59-4564-909D-FFF3B2EEF0D3}"/>
          </ac:spMkLst>
        </pc:spChg>
        <pc:spChg chg="add mod">
          <ac:chgData name="Bo Hurkmans" userId="703873e3-0bf4-4e87-ad28-48ccde555f54" providerId="ADAL" clId="{8254C6E1-35BF-4251-BFA4-E73D7BCE443B}" dt="2020-01-31T05:54:16.481" v="54" actId="1076"/>
          <ac:spMkLst>
            <pc:docMk/>
            <pc:sldMk cId="4254688489" sldId="262"/>
            <ac:spMk id="17" creationId="{F596347A-B9B3-4DC2-9589-263A7DF2FD3B}"/>
          </ac:spMkLst>
        </pc:spChg>
        <pc:graphicFrameChg chg="add del">
          <ac:chgData name="Bo Hurkmans" userId="703873e3-0bf4-4e87-ad28-48ccde555f54" providerId="ADAL" clId="{8254C6E1-35BF-4251-BFA4-E73D7BCE443B}" dt="2020-01-31T05:51:32.834" v="14"/>
          <ac:graphicFrameMkLst>
            <pc:docMk/>
            <pc:sldMk cId="4254688489" sldId="262"/>
            <ac:graphicFrameMk id="7" creationId="{3348309B-C5C1-4A1D-A5AD-85FA083C0155}"/>
          </ac:graphicFrameMkLst>
        </pc:graphicFrameChg>
      </pc:sldChg>
      <pc:sldChg chg="addSp delSp modSp add">
        <pc:chgData name="Bo Hurkmans" userId="703873e3-0bf4-4e87-ad28-48ccde555f54" providerId="ADAL" clId="{8254C6E1-35BF-4251-BFA4-E73D7BCE443B}" dt="2020-01-31T06:18:46.042" v="126" actId="20577"/>
        <pc:sldMkLst>
          <pc:docMk/>
          <pc:sldMk cId="3946129517" sldId="263"/>
        </pc:sldMkLst>
        <pc:spChg chg="add del mod">
          <ac:chgData name="Bo Hurkmans" userId="703873e3-0bf4-4e87-ad28-48ccde555f54" providerId="ADAL" clId="{8254C6E1-35BF-4251-BFA4-E73D7BCE443B}" dt="2020-01-31T06:14:32.515" v="79" actId="478"/>
          <ac:spMkLst>
            <pc:docMk/>
            <pc:sldMk cId="3946129517" sldId="263"/>
            <ac:spMk id="2" creationId="{A9D3271A-CEC7-4D59-B251-B53FD946A91E}"/>
          </ac:spMkLst>
        </pc:spChg>
        <pc:spChg chg="add mod">
          <ac:chgData name="Bo Hurkmans" userId="703873e3-0bf4-4e87-ad28-48ccde555f54" providerId="ADAL" clId="{8254C6E1-35BF-4251-BFA4-E73D7BCE443B}" dt="2020-01-31T06:18:46.042" v="126" actId="20577"/>
          <ac:spMkLst>
            <pc:docMk/>
            <pc:sldMk cId="3946129517" sldId="263"/>
            <ac:spMk id="3" creationId="{08D41437-B3E5-4A50-B41E-D3CE8A73A62A}"/>
          </ac:spMkLst>
        </pc:spChg>
        <pc:spChg chg="mod">
          <ac:chgData name="Bo Hurkmans" userId="703873e3-0bf4-4e87-ad28-48ccde555f54" providerId="ADAL" clId="{8254C6E1-35BF-4251-BFA4-E73D7BCE443B}" dt="2020-01-31T06:13:17.433" v="68" actId="20577"/>
          <ac:spMkLst>
            <pc:docMk/>
            <pc:sldMk cId="3946129517" sldId="263"/>
            <ac:spMk id="4" creationId="{00000000-0000-0000-0000-000000000000}"/>
          </ac:spMkLst>
        </pc:spChg>
        <pc:spChg chg="add mod">
          <ac:chgData name="Bo Hurkmans" userId="703873e3-0bf4-4e87-ad28-48ccde555f54" providerId="ADAL" clId="{8254C6E1-35BF-4251-BFA4-E73D7BCE443B}" dt="2020-01-31T06:17:38.401" v="112" actId="20577"/>
          <ac:spMkLst>
            <pc:docMk/>
            <pc:sldMk cId="3946129517" sldId="263"/>
            <ac:spMk id="5" creationId="{236E98CC-89F1-45A3-AB1B-FAE879FA64BF}"/>
          </ac:spMkLst>
        </pc:spChg>
        <pc:spChg chg="del">
          <ac:chgData name="Bo Hurkmans" userId="703873e3-0bf4-4e87-ad28-48ccde555f54" providerId="ADAL" clId="{8254C6E1-35BF-4251-BFA4-E73D7BCE443B}" dt="2020-01-31T06:13:22.639" v="69" actId="478"/>
          <ac:spMkLst>
            <pc:docMk/>
            <pc:sldMk cId="3946129517" sldId="263"/>
            <ac:spMk id="12" creationId="{8C9FFA4A-F703-4675-B812-DA6863DCBAFC}"/>
          </ac:spMkLst>
        </pc:spChg>
        <pc:spChg chg="del">
          <ac:chgData name="Bo Hurkmans" userId="703873e3-0bf4-4e87-ad28-48ccde555f54" providerId="ADAL" clId="{8254C6E1-35BF-4251-BFA4-E73D7BCE443B}" dt="2020-01-31T06:13:23.928" v="70" actId="478"/>
          <ac:spMkLst>
            <pc:docMk/>
            <pc:sldMk cId="3946129517" sldId="263"/>
            <ac:spMk id="13" creationId="{7A0C3516-C7FB-4F53-BE81-E6F559CA7970}"/>
          </ac:spMkLst>
        </pc:spChg>
        <pc:spChg chg="del">
          <ac:chgData name="Bo Hurkmans" userId="703873e3-0bf4-4e87-ad28-48ccde555f54" providerId="ADAL" clId="{8254C6E1-35BF-4251-BFA4-E73D7BCE443B}" dt="2020-01-31T06:13:25.141" v="71" actId="478"/>
          <ac:spMkLst>
            <pc:docMk/>
            <pc:sldMk cId="3946129517" sldId="263"/>
            <ac:spMk id="15" creationId="{D8C22D62-018C-44AB-931C-1799BF5A4243}"/>
          </ac:spMkLst>
        </pc:spChg>
        <pc:spChg chg="del">
          <ac:chgData name="Bo Hurkmans" userId="703873e3-0bf4-4e87-ad28-48ccde555f54" providerId="ADAL" clId="{8254C6E1-35BF-4251-BFA4-E73D7BCE443B}" dt="2020-01-31T06:13:26.223" v="72" actId="478"/>
          <ac:spMkLst>
            <pc:docMk/>
            <pc:sldMk cId="3946129517" sldId="263"/>
            <ac:spMk id="16" creationId="{23703376-FE59-4564-909D-FFF3B2EEF0D3}"/>
          </ac:spMkLst>
        </pc:spChg>
        <pc:spChg chg="del">
          <ac:chgData name="Bo Hurkmans" userId="703873e3-0bf4-4e87-ad28-48ccde555f54" providerId="ADAL" clId="{8254C6E1-35BF-4251-BFA4-E73D7BCE443B}" dt="2020-01-31T06:13:27.391" v="73" actId="478"/>
          <ac:spMkLst>
            <pc:docMk/>
            <pc:sldMk cId="3946129517" sldId="263"/>
            <ac:spMk id="17" creationId="{F596347A-B9B3-4DC2-9589-263A7DF2FD3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4D477-2DAE-47DF-87E5-2306D47F21F3}" type="datetimeFigureOut">
              <a:rPr lang="en-GB" smtClean="0"/>
              <a:t>31/01/2020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18036-7E8F-4399-A8F9-D165A74A72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305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255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050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203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24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178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295018" y="4710152"/>
            <a:ext cx="6195349" cy="4461268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 b="1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7868" indent="-2799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19797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567716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15635" indent="-22395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463554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11472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359391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07310" indent="-2239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3BC317C-16A2-4BF4-AAAE-58ADC872D401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727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80" y="360052"/>
            <a:ext cx="8810063" cy="3036056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80" y="3545574"/>
            <a:ext cx="8810063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9143999" cy="6004984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5" y="272465"/>
            <a:ext cx="4112058" cy="129113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732800"/>
            <a:ext cx="4112058" cy="4038411"/>
          </a:xfrm>
        </p:spPr>
        <p:txBody>
          <a:bodyPr/>
          <a:lstStyle>
            <a:lvl1pPr>
              <a:buClr>
                <a:schemeClr val="accent3"/>
              </a:buClr>
              <a:defRPr sz="2400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 sz="2000">
                <a:solidFill>
                  <a:schemeClr val="bg1"/>
                </a:solidFill>
              </a:defRPr>
            </a:lvl2pPr>
            <a:lvl3pPr>
              <a:buClr>
                <a:schemeClr val="accent3"/>
              </a:buClr>
              <a:defRPr sz="1800">
                <a:solidFill>
                  <a:schemeClr val="bg1"/>
                </a:solidFill>
              </a:defRPr>
            </a:lvl3pPr>
            <a:lvl4pPr>
              <a:buClr>
                <a:schemeClr val="accent3"/>
              </a:buClr>
              <a:defRPr sz="1600"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38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9143999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000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" y="-1"/>
            <a:ext cx="4379485" cy="60147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5206929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5" y="1732800"/>
            <a:ext cx="4155853" cy="40384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572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8754312" cy="5936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90" y="273049"/>
            <a:ext cx="31804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373698" cy="555588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6390" y="1732801"/>
            <a:ext cx="3180413" cy="409613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601382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4116260"/>
            <a:ext cx="9144000" cy="1897568"/>
          </a:xfrm>
          <a:gradFill>
            <a:gsLst>
              <a:gs pos="0">
                <a:schemeClr val="bg1"/>
              </a:gs>
              <a:gs pos="89000">
                <a:schemeClr val="tx1"/>
              </a:gs>
            </a:gsLst>
            <a:lin ang="5400000" scaled="1"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8754312" cy="6202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034" y="936624"/>
            <a:ext cx="8754312" cy="48241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4780" y="274639"/>
            <a:ext cx="987490" cy="55640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034" y="274639"/>
            <a:ext cx="7700776" cy="55640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1534" y="1663700"/>
            <a:ext cx="7954961" cy="3492500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xxxx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88987" y="312737"/>
            <a:ext cx="7772400" cy="506413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0070C0"/>
                </a:solidFill>
                <a:latin typeface="Cambria" panose="02040503050406030204" pitchFamily="18" charset="0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3938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5647"/>
            <a:ext cx="9144000" cy="741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80" y="360052"/>
            <a:ext cx="8810063" cy="3036056"/>
          </a:xfrm>
        </p:spPr>
        <p:txBody>
          <a:bodyPr tIns="0" bIns="0" anchor="b" anchorCtr="0">
            <a:noAutofit/>
          </a:bodyPr>
          <a:lstStyle>
            <a:lvl1pPr algn="ctr">
              <a:defRPr sz="4400" b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80" y="3545574"/>
            <a:ext cx="8810063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642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6"/>
            <a:ext cx="8754312" cy="6136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34" y="886087"/>
            <a:ext cx="8754312" cy="48747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stri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5647"/>
            <a:ext cx="9144000" cy="7323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8754312" cy="62028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34" y="892749"/>
            <a:ext cx="8754312" cy="48680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18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8754312" cy="6069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34" y="879423"/>
            <a:ext cx="8754312" cy="48813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3887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22069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80" y="651983"/>
            <a:ext cx="8810063" cy="2744124"/>
          </a:xfrm>
        </p:spPr>
        <p:txBody>
          <a:bodyPr tIns="0" bIns="0" anchor="b" anchorCtr="0">
            <a:noAutofit/>
          </a:bodyPr>
          <a:lstStyle>
            <a:lvl1pPr algn="ctr"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80" y="3545574"/>
            <a:ext cx="8810063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5" y="2840483"/>
            <a:ext cx="869591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5" y="1233253"/>
            <a:ext cx="8695919" cy="1500187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034" y="1732801"/>
            <a:ext cx="4286766" cy="41162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2801"/>
            <a:ext cx="4315146" cy="41162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4598459" y="9732"/>
            <a:ext cx="4545541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4221550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9034" y="1732800"/>
            <a:ext cx="4221550" cy="40384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034" y="272465"/>
            <a:ext cx="8754312" cy="62694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34" y="943285"/>
            <a:ext cx="8754312" cy="505278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9034" y="6590878"/>
            <a:ext cx="652270" cy="2078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034" y="6284968"/>
            <a:ext cx="4221550" cy="3035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04" y="6597805"/>
            <a:ext cx="455188" cy="207888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70" r:id="rId2"/>
    <p:sldLayoutId id="2147493457" r:id="rId3"/>
    <p:sldLayoutId id="2147493472" r:id="rId4"/>
    <p:sldLayoutId id="2147493471" r:id="rId5"/>
    <p:sldLayoutId id="2147493467" r:id="rId6"/>
    <p:sldLayoutId id="2147493458" r:id="rId7"/>
    <p:sldLayoutId id="2147493459" r:id="rId8"/>
    <p:sldLayoutId id="2147493460" r:id="rId9"/>
    <p:sldLayoutId id="2147493468" r:id="rId10"/>
    <p:sldLayoutId id="2147493469" r:id="rId11"/>
    <p:sldLayoutId id="2147493461" r:id="rId12"/>
    <p:sldLayoutId id="2147493462" r:id="rId13"/>
    <p:sldLayoutId id="2147493463" r:id="rId14"/>
    <p:sldLayoutId id="2147493464" r:id="rId15"/>
    <p:sldLayoutId id="2147493465" r:id="rId16"/>
    <p:sldLayoutId id="2147493466" r:id="rId17"/>
    <p:sldLayoutId id="2147493473" r:id="rId18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tx2"/>
          </a:solidFill>
          <a:latin typeface="Lato Heavy" panose="020F0502020204030203" pitchFamily="34" charset="0"/>
          <a:ea typeface="Lato Heavy" panose="020F0502020204030203" pitchFamily="34" charset="0"/>
          <a:cs typeface="Lato Heavy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800" kern="1200">
          <a:solidFill>
            <a:schemeClr val="tx1"/>
          </a:solidFill>
          <a:latin typeface="Lato Medium" panose="020F0502020204030203" pitchFamily="34" charset="0"/>
          <a:ea typeface="Lato Medium" panose="020F0502020204030203" pitchFamily="34" charset="0"/>
          <a:cs typeface="Lato Medium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–"/>
        <a:defRPr sz="24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0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–"/>
        <a:defRPr sz="1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»"/>
        <a:defRPr sz="1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 err="1">
                <a:solidFill>
                  <a:srgbClr val="0072BC"/>
                </a:solidFill>
                <a:latin typeface="Lato Regular"/>
                <a:cs typeface="Lato Regular"/>
              </a:rPr>
              <a:t>ActivityInfo</a:t>
            </a:r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 RRP response monitoring – reporting timelines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303707" y="923278"/>
            <a:ext cx="8229600" cy="5220070"/>
          </a:xfrm>
        </p:spPr>
        <p:txBody>
          <a:bodyPr>
            <a:normAutofit/>
          </a:bodyPr>
          <a:lstStyle/>
          <a:p>
            <a:r>
              <a:rPr lang="en-US" sz="1800" dirty="0"/>
              <a:t>Partner training: 13-30 January</a:t>
            </a:r>
          </a:p>
          <a:p>
            <a:r>
              <a:rPr lang="en-US" sz="1800" dirty="0"/>
              <a:t>Partner reporting: 20-31 January (10 working days)</a:t>
            </a:r>
          </a:p>
          <a:p>
            <a:r>
              <a:rPr lang="en-US" sz="1800" dirty="0"/>
              <a:t>Sector lead validation: 3-14 February (10 working days)</a:t>
            </a:r>
          </a:p>
          <a:p>
            <a:r>
              <a:rPr lang="en-US" sz="1800" dirty="0"/>
              <a:t>Updating of Q4 products: 17-21 February (5 working days)</a:t>
            </a:r>
          </a:p>
          <a:p>
            <a:r>
              <a:rPr lang="en-US" sz="1800" dirty="0"/>
              <a:t>Product clearance: 24-28 February (5 working days)</a:t>
            </a:r>
          </a:p>
          <a:p>
            <a:endParaRPr lang="en-US" sz="1800" dirty="0"/>
          </a:p>
          <a:p>
            <a:r>
              <a:rPr lang="en-US" sz="1800" dirty="0"/>
              <a:t>Expected dissemination of Q4 products: first week of March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093C90-2B2F-497D-A7AB-E911D6BCE9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61" b="27385"/>
          <a:stretch/>
        </p:blipFill>
        <p:spPr>
          <a:xfrm>
            <a:off x="-170" y="4072379"/>
            <a:ext cx="9144000" cy="278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324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ActivityInfo RRP response monitoring – Q4 trainings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4661" b="27385"/>
          <a:stretch/>
        </p:blipFill>
        <p:spPr>
          <a:xfrm>
            <a:off x="-170" y="4072379"/>
            <a:ext cx="9144000" cy="27856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1D1D9C-E202-4F5F-A2EE-DE6477AD14D7}"/>
              </a:ext>
            </a:extLst>
          </p:cNvPr>
          <p:cNvSpPr/>
          <p:nvPr/>
        </p:nvSpPr>
        <p:spPr>
          <a:xfrm>
            <a:off x="500743" y="836112"/>
            <a:ext cx="252983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South West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Rwamwanja</a:t>
            </a:r>
            <a:r>
              <a:rPr lang="en-GB" dirty="0"/>
              <a:t> – 13/1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Kyaka</a:t>
            </a:r>
            <a:r>
              <a:rPr lang="en-GB" dirty="0"/>
              <a:t> II – 14/1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Nakivale</a:t>
            </a:r>
            <a:r>
              <a:rPr lang="en-GB" dirty="0"/>
              <a:t> – 16/1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Oruchinga</a:t>
            </a:r>
            <a:r>
              <a:rPr lang="en-GB" dirty="0"/>
              <a:t> – 16/1</a:t>
            </a:r>
          </a:p>
          <a:p>
            <a:endParaRPr lang="en-GB" dirty="0"/>
          </a:p>
          <a:p>
            <a:r>
              <a:rPr lang="en-GB" i="1" dirty="0"/>
              <a:t>Forthcoming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Mbarara – February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Kisoro – February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E0E402A-4A3C-42D1-AD2F-4B8EB3E0E4A7}"/>
              </a:ext>
            </a:extLst>
          </p:cNvPr>
          <p:cNvSpPr/>
          <p:nvPr/>
        </p:nvSpPr>
        <p:spPr>
          <a:xfrm>
            <a:off x="3185158" y="836112"/>
            <a:ext cx="2682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West Nile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Yumbe</a:t>
            </a:r>
            <a:r>
              <a:rPr lang="en-GB" dirty="0"/>
              <a:t> – 20/1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Moyo</a:t>
            </a:r>
            <a:r>
              <a:rPr lang="en-GB" dirty="0"/>
              <a:t>/</a:t>
            </a:r>
            <a:r>
              <a:rPr lang="en-GB" dirty="0" err="1"/>
              <a:t>Obongi</a:t>
            </a:r>
            <a:r>
              <a:rPr lang="en-GB" dirty="0"/>
              <a:t> – 21/1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Arua</a:t>
            </a:r>
            <a:r>
              <a:rPr lang="en-GB" dirty="0"/>
              <a:t> – 30/1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C97B1D3-95E2-4A81-B8E7-8DA0126B7171}"/>
              </a:ext>
            </a:extLst>
          </p:cNvPr>
          <p:cNvSpPr/>
          <p:nvPr/>
        </p:nvSpPr>
        <p:spPr>
          <a:xfrm>
            <a:off x="6021975" y="836112"/>
            <a:ext cx="24601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Mid West / Central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Kampala – 13/1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Kyangwali</a:t>
            </a:r>
            <a:r>
              <a:rPr lang="en-GB" dirty="0"/>
              <a:t> – 17/1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Kiryandongo</a:t>
            </a:r>
            <a:r>
              <a:rPr lang="en-GB" dirty="0"/>
              <a:t> – 28/1</a:t>
            </a:r>
          </a:p>
        </p:txBody>
      </p:sp>
    </p:spTree>
    <p:extLst>
      <p:ext uri="{BB962C8B-B14F-4D97-AF65-F5344CB8AC3E}">
        <p14:creationId xmlns:p14="http://schemas.microsoft.com/office/powerpoint/2010/main" val="2531707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ActivityInfo RRP response monitoring – Q4 reporting partners (55)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4661" b="27385"/>
          <a:stretch/>
        </p:blipFill>
        <p:spPr>
          <a:xfrm>
            <a:off x="-170" y="4072379"/>
            <a:ext cx="9144000" cy="278562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C9FFA4A-F703-4675-B812-DA6863DCBAFC}"/>
              </a:ext>
            </a:extLst>
          </p:cNvPr>
          <p:cNvSpPr/>
          <p:nvPr/>
        </p:nvSpPr>
        <p:spPr>
          <a:xfrm>
            <a:off x="678178" y="784694"/>
            <a:ext cx="12758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AAR</a:t>
            </a:r>
          </a:p>
          <a:p>
            <a:r>
              <a:rPr lang="en-GB" dirty="0"/>
              <a:t>ACAV</a:t>
            </a:r>
          </a:p>
          <a:p>
            <a:r>
              <a:rPr lang="en-GB" dirty="0"/>
              <a:t>ACF</a:t>
            </a:r>
          </a:p>
          <a:p>
            <a:r>
              <a:rPr lang="en-GB" dirty="0"/>
              <a:t>ACORD</a:t>
            </a:r>
          </a:p>
          <a:p>
            <a:r>
              <a:rPr lang="en-GB" dirty="0"/>
              <a:t>ADRA</a:t>
            </a:r>
          </a:p>
          <a:p>
            <a:r>
              <a:rPr lang="en-GB" dirty="0"/>
              <a:t>AFI</a:t>
            </a:r>
          </a:p>
          <a:p>
            <a:r>
              <a:rPr lang="en-GB" dirty="0"/>
              <a:t>AIRD</a:t>
            </a:r>
          </a:p>
          <a:p>
            <a:r>
              <a:rPr lang="en-GB" dirty="0"/>
              <a:t>Alight</a:t>
            </a:r>
          </a:p>
          <a:p>
            <a:r>
              <a:rPr lang="en-GB" dirty="0"/>
              <a:t>ANCHOR</a:t>
            </a:r>
          </a:p>
          <a:p>
            <a:r>
              <a:rPr lang="en-GB" dirty="0"/>
              <a:t>AVSI</a:t>
            </a:r>
          </a:p>
          <a:p>
            <a:r>
              <a:rPr lang="en-GB" dirty="0"/>
              <a:t>BRAC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0C3516-C7FB-4F53-BE81-E6F559CA7970}"/>
              </a:ext>
            </a:extLst>
          </p:cNvPr>
          <p:cNvSpPr/>
          <p:nvPr/>
        </p:nvSpPr>
        <p:spPr>
          <a:xfrm>
            <a:off x="2234641" y="793857"/>
            <a:ext cx="149461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CARE</a:t>
            </a:r>
          </a:p>
          <a:p>
            <a:r>
              <a:rPr lang="en-US" dirty="0"/>
              <a:t>Caritas</a:t>
            </a:r>
          </a:p>
          <a:p>
            <a:r>
              <a:rPr lang="en-US" dirty="0"/>
              <a:t>CRS</a:t>
            </a:r>
          </a:p>
          <a:p>
            <a:r>
              <a:rPr lang="en-US" dirty="0"/>
              <a:t>DCA</a:t>
            </a:r>
          </a:p>
          <a:p>
            <a:r>
              <a:rPr lang="en-US" dirty="0"/>
              <a:t>DRC</a:t>
            </a:r>
          </a:p>
          <a:p>
            <a:r>
              <a:rPr lang="en-US" dirty="0"/>
              <a:t>FCA</a:t>
            </a:r>
          </a:p>
          <a:p>
            <a:r>
              <a:rPr lang="en-US" dirty="0"/>
              <a:t>FH</a:t>
            </a:r>
          </a:p>
          <a:p>
            <a:r>
              <a:rPr lang="en-US" dirty="0"/>
              <a:t>FRC</a:t>
            </a:r>
          </a:p>
          <a:p>
            <a:r>
              <a:rPr lang="en-US" dirty="0"/>
              <a:t>Give Directly</a:t>
            </a:r>
          </a:p>
          <a:p>
            <a:r>
              <a:rPr lang="en-US" dirty="0"/>
              <a:t>GIZ</a:t>
            </a:r>
          </a:p>
          <a:p>
            <a:r>
              <a:rPr lang="en-US" dirty="0"/>
              <a:t>GOAL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C22D62-018C-44AB-931C-1799BF5A4243}"/>
              </a:ext>
            </a:extLst>
          </p:cNvPr>
          <p:cNvSpPr/>
          <p:nvPr/>
        </p:nvSpPr>
        <p:spPr>
          <a:xfrm>
            <a:off x="4009912" y="810247"/>
            <a:ext cx="149461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HADS</a:t>
            </a:r>
          </a:p>
          <a:p>
            <a:r>
              <a:rPr lang="en-GB" dirty="0"/>
              <a:t>HI</a:t>
            </a:r>
          </a:p>
          <a:p>
            <a:r>
              <a:rPr lang="en-GB" dirty="0"/>
              <a:t>HIJRA</a:t>
            </a:r>
          </a:p>
          <a:p>
            <a:r>
              <a:rPr lang="en-GB" dirty="0"/>
              <a:t>IAS</a:t>
            </a:r>
          </a:p>
          <a:p>
            <a:r>
              <a:rPr lang="en-GB" dirty="0"/>
              <a:t>IAU</a:t>
            </a:r>
          </a:p>
          <a:p>
            <a:r>
              <a:rPr lang="en-GB" dirty="0"/>
              <a:t>ICCO</a:t>
            </a:r>
          </a:p>
          <a:p>
            <a:r>
              <a:rPr lang="en-GB" dirty="0"/>
              <a:t>IOM</a:t>
            </a:r>
          </a:p>
          <a:p>
            <a:r>
              <a:rPr lang="en-GB" dirty="0"/>
              <a:t>IRC</a:t>
            </a:r>
          </a:p>
          <a:p>
            <a:r>
              <a:rPr lang="en-GB" dirty="0" err="1"/>
              <a:t>Isingiro</a:t>
            </a:r>
            <a:r>
              <a:rPr lang="en-GB" dirty="0"/>
              <a:t> DLG</a:t>
            </a:r>
          </a:p>
          <a:p>
            <a:r>
              <a:rPr lang="en-GB" dirty="0"/>
              <a:t>JESE</a:t>
            </a:r>
          </a:p>
          <a:p>
            <a:r>
              <a:rPr lang="en-GB" dirty="0"/>
              <a:t>JRS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703376-FE59-4564-909D-FFF3B2EEF0D3}"/>
              </a:ext>
            </a:extLst>
          </p:cNvPr>
          <p:cNvSpPr/>
          <p:nvPr/>
        </p:nvSpPr>
        <p:spPr>
          <a:xfrm>
            <a:off x="5785183" y="793856"/>
            <a:ext cx="127580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LEU</a:t>
            </a:r>
          </a:p>
          <a:p>
            <a:r>
              <a:rPr lang="en-GB" dirty="0"/>
              <a:t>LWF</a:t>
            </a:r>
          </a:p>
          <a:p>
            <a:r>
              <a:rPr lang="en-GB" dirty="0"/>
              <a:t>LWI</a:t>
            </a:r>
          </a:p>
          <a:p>
            <a:r>
              <a:rPr lang="en-GB" dirty="0"/>
              <a:t>MC</a:t>
            </a:r>
          </a:p>
          <a:p>
            <a:r>
              <a:rPr lang="en-GB" dirty="0"/>
              <a:t>NRC</a:t>
            </a:r>
          </a:p>
          <a:p>
            <a:r>
              <a:rPr lang="en-GB" dirty="0"/>
              <a:t>Plan</a:t>
            </a:r>
          </a:p>
          <a:p>
            <a:r>
              <a:rPr lang="en-GB" dirty="0"/>
              <a:t>PWJ</a:t>
            </a:r>
          </a:p>
          <a:p>
            <a:r>
              <a:rPr lang="en-GB" dirty="0"/>
              <a:t>RGF</a:t>
            </a:r>
          </a:p>
          <a:p>
            <a:r>
              <a:rPr lang="en-GB" dirty="0"/>
              <a:t>RICE-WN</a:t>
            </a:r>
          </a:p>
          <a:p>
            <a:r>
              <a:rPr lang="en-GB" dirty="0"/>
              <a:t>SCI</a:t>
            </a:r>
          </a:p>
          <a:p>
            <a:r>
              <a:rPr lang="en-GB" dirty="0"/>
              <a:t>SORUDA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96347A-B9B3-4DC2-9589-263A7DF2FD3B}"/>
              </a:ext>
            </a:extLst>
          </p:cNvPr>
          <p:cNvSpPr/>
          <p:nvPr/>
        </p:nvSpPr>
        <p:spPr>
          <a:xfrm>
            <a:off x="7341647" y="810246"/>
            <a:ext cx="10526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TPO</a:t>
            </a:r>
          </a:p>
          <a:p>
            <a:r>
              <a:rPr lang="en-GB" dirty="0"/>
              <a:t>TTR</a:t>
            </a:r>
          </a:p>
          <a:p>
            <a:r>
              <a:rPr lang="en-GB" dirty="0"/>
              <a:t>UNFPA</a:t>
            </a:r>
          </a:p>
          <a:p>
            <a:r>
              <a:rPr lang="en-GB" dirty="0"/>
              <a:t>UNHCR</a:t>
            </a:r>
          </a:p>
          <a:p>
            <a:r>
              <a:rPr lang="en-GB" dirty="0"/>
              <a:t>URDMC</a:t>
            </a:r>
          </a:p>
          <a:p>
            <a:r>
              <a:rPr lang="en-GB" dirty="0"/>
              <a:t>VEDCO</a:t>
            </a:r>
          </a:p>
          <a:p>
            <a:r>
              <a:rPr lang="en-GB" dirty="0"/>
              <a:t>VFI</a:t>
            </a:r>
          </a:p>
          <a:p>
            <a:r>
              <a:rPr lang="en-GB" dirty="0"/>
              <a:t>WCH</a:t>
            </a:r>
          </a:p>
          <a:p>
            <a:r>
              <a:rPr lang="en-GB" dirty="0"/>
              <a:t>WIU</a:t>
            </a:r>
          </a:p>
          <a:p>
            <a:r>
              <a:rPr lang="en-GB" dirty="0"/>
              <a:t>WVI</a:t>
            </a:r>
          </a:p>
          <a:p>
            <a:r>
              <a:rPr lang="en-GB" dirty="0"/>
              <a:t>ZOA</a:t>
            </a:r>
          </a:p>
        </p:txBody>
      </p:sp>
    </p:spTree>
    <p:extLst>
      <p:ext uri="{BB962C8B-B14F-4D97-AF65-F5344CB8AC3E}">
        <p14:creationId xmlns:p14="http://schemas.microsoft.com/office/powerpoint/2010/main" val="4254688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ActivityInfo RRP response monitoring – Q1-Q4 reporting partners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4661" b="27385"/>
          <a:stretch/>
        </p:blipFill>
        <p:spPr>
          <a:xfrm>
            <a:off x="-170" y="4072379"/>
            <a:ext cx="9144000" cy="27856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8D41437-B3E5-4A50-B41E-D3CE8A73A62A}"/>
              </a:ext>
            </a:extLst>
          </p:cNvPr>
          <p:cNvSpPr/>
          <p:nvPr/>
        </p:nvSpPr>
        <p:spPr>
          <a:xfrm>
            <a:off x="303707" y="785212"/>
            <a:ext cx="40679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Action Against Hunger (ACF)</a:t>
            </a:r>
          </a:p>
          <a:p>
            <a:r>
              <a:rPr lang="en-GB" sz="1100" dirty="0"/>
              <a:t>Alight / American Refugee Committee (ARC)</a:t>
            </a:r>
          </a:p>
          <a:p>
            <a:r>
              <a:rPr lang="en-GB" sz="1100" dirty="0"/>
              <a:t>Association for Aid and Relief Japan (AARJ)</a:t>
            </a:r>
          </a:p>
          <a:p>
            <a:r>
              <a:rPr lang="en-GB" sz="1100" dirty="0"/>
              <a:t>Association of Volunteers in International Service (AVSI)</a:t>
            </a:r>
          </a:p>
          <a:p>
            <a:r>
              <a:rPr lang="en-GB" sz="1100" dirty="0"/>
              <a:t>Building Resources Across Communities (BRAC)</a:t>
            </a:r>
          </a:p>
          <a:p>
            <a:r>
              <a:rPr lang="en-GB" sz="1100" dirty="0"/>
              <a:t>CARE</a:t>
            </a:r>
          </a:p>
          <a:p>
            <a:r>
              <a:rPr lang="en-GB" sz="1100" dirty="0"/>
              <a:t>Caritas Uganda (CU)</a:t>
            </a:r>
          </a:p>
          <a:p>
            <a:r>
              <a:rPr lang="en-GB" sz="1100" dirty="0"/>
              <a:t>Catholic Relief Service (CRS)</a:t>
            </a:r>
          </a:p>
          <a:p>
            <a:r>
              <a:rPr lang="en-GB" sz="1100" dirty="0" err="1"/>
              <a:t>DanChurchAid</a:t>
            </a:r>
            <a:r>
              <a:rPr lang="en-GB" sz="1100" dirty="0"/>
              <a:t> (DCA)</a:t>
            </a:r>
          </a:p>
          <a:p>
            <a:r>
              <a:rPr lang="en-GB" sz="1100" dirty="0"/>
              <a:t>Danish Refugee Council (DRC)</a:t>
            </a:r>
          </a:p>
          <a:p>
            <a:r>
              <a:rPr lang="en-GB" sz="1100" dirty="0"/>
              <a:t>Finn Church Aid (FCA)</a:t>
            </a:r>
          </a:p>
          <a:p>
            <a:r>
              <a:rPr lang="en-GB" sz="1100" dirty="0"/>
              <a:t>Finnish Refugee Council (FRC)</a:t>
            </a:r>
          </a:p>
          <a:p>
            <a:r>
              <a:rPr lang="en-GB" sz="1100" dirty="0"/>
              <a:t>Humanitarian Assistance and Development Services (HADS)</a:t>
            </a:r>
          </a:p>
          <a:p>
            <a:r>
              <a:rPr lang="en-GB" sz="1100" dirty="0"/>
              <a:t>Humanitarian Initiative Just Relief Aid (HIJRA)</a:t>
            </a:r>
          </a:p>
          <a:p>
            <a:r>
              <a:rPr lang="en-GB" sz="1100" dirty="0" err="1"/>
              <a:t>Humanity&amp;Inclusion</a:t>
            </a:r>
            <a:r>
              <a:rPr lang="en-GB" sz="1100" dirty="0"/>
              <a:t> (HI)</a:t>
            </a:r>
          </a:p>
          <a:p>
            <a:r>
              <a:rPr lang="en-GB" sz="1100" dirty="0" err="1"/>
              <a:t>InterAid</a:t>
            </a:r>
            <a:r>
              <a:rPr lang="en-GB" sz="1100" dirty="0"/>
              <a:t> (IAU)</a:t>
            </a:r>
          </a:p>
          <a:p>
            <a:r>
              <a:rPr lang="en-US" sz="1100"/>
              <a:t>Interchurch Organization for Development Cooperation </a:t>
            </a:r>
            <a:r>
              <a:rPr lang="en-GB" sz="1100" dirty="0"/>
              <a:t>(ICCO)</a:t>
            </a:r>
          </a:p>
          <a:p>
            <a:r>
              <a:rPr lang="en-GB" sz="1100" dirty="0"/>
              <a:t>International Aid Services (IAS)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6E98CC-89F1-45A3-AB1B-FAE879FA64BF}"/>
              </a:ext>
            </a:extLst>
          </p:cNvPr>
          <p:cNvSpPr/>
          <p:nvPr/>
        </p:nvSpPr>
        <p:spPr>
          <a:xfrm>
            <a:off x="4371703" y="785211"/>
            <a:ext cx="45537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International Rescue Committee (IRC)</a:t>
            </a:r>
          </a:p>
          <a:p>
            <a:r>
              <a:rPr lang="en-GB" sz="1100" dirty="0"/>
              <a:t>Jesuit Refugee Service (JRS)</a:t>
            </a:r>
          </a:p>
          <a:p>
            <a:r>
              <a:rPr lang="en-GB" sz="1100" dirty="0"/>
              <a:t>Lutheran World Federation (LWF)</a:t>
            </a:r>
          </a:p>
          <a:p>
            <a:r>
              <a:rPr lang="en-GB" sz="1100" dirty="0"/>
              <a:t>Mercy Corps (MC)</a:t>
            </a:r>
          </a:p>
          <a:p>
            <a:r>
              <a:rPr lang="en-GB" sz="1100" dirty="0"/>
              <a:t>Norwegian Refugee Council (NRC)</a:t>
            </a:r>
          </a:p>
          <a:p>
            <a:r>
              <a:rPr lang="en-GB" sz="1100" dirty="0"/>
              <a:t>Peace Winds Japan (PWJ)</a:t>
            </a:r>
          </a:p>
          <a:p>
            <a:r>
              <a:rPr lang="en-GB" sz="1100" dirty="0"/>
              <a:t>Plan International (PI)</a:t>
            </a:r>
          </a:p>
          <a:p>
            <a:r>
              <a:rPr lang="en-GB" sz="1100" dirty="0"/>
              <a:t>Rural Initiative for Community Empowerment in West Nile (RICE-WN)</a:t>
            </a:r>
          </a:p>
          <a:p>
            <a:r>
              <a:rPr lang="en-GB" sz="1100" dirty="0"/>
              <a:t>Save the Children International (SCI)</a:t>
            </a:r>
          </a:p>
          <a:p>
            <a:r>
              <a:rPr lang="en-GB" sz="1100" dirty="0"/>
              <a:t>Transcultural Psychosocial Organization (TPO)</a:t>
            </a:r>
          </a:p>
          <a:p>
            <a:r>
              <a:rPr lang="en-GB" sz="1100" dirty="0" err="1"/>
              <a:t>Tutapona</a:t>
            </a:r>
            <a:r>
              <a:rPr lang="en-GB" sz="1100" dirty="0"/>
              <a:t> Trauma Rehabilitation (TTR)</a:t>
            </a:r>
          </a:p>
          <a:p>
            <a:r>
              <a:rPr lang="en-GB" sz="1100" dirty="0"/>
              <a:t>Uganda Refugee Disaster and Management Council (URDMC)</a:t>
            </a:r>
          </a:p>
          <a:p>
            <a:r>
              <a:rPr lang="en-GB" sz="1100" dirty="0"/>
              <a:t>United Nations Refugee Agency (UNHCR)</a:t>
            </a:r>
          </a:p>
          <a:p>
            <a:r>
              <a:rPr lang="en-GB" sz="1100" dirty="0"/>
              <a:t>United Nations Migration Agency (IOM)</a:t>
            </a:r>
          </a:p>
          <a:p>
            <a:r>
              <a:rPr lang="en-GB" sz="1100" dirty="0"/>
              <a:t>War Child Holland (WCH)</a:t>
            </a:r>
          </a:p>
          <a:p>
            <a:r>
              <a:rPr lang="en-GB" sz="1100" dirty="0"/>
              <a:t>Windle International Uganda (WIU)</a:t>
            </a:r>
          </a:p>
          <a:p>
            <a:r>
              <a:rPr lang="en-GB" sz="1100" dirty="0"/>
              <a:t>World Vision International (WVI)</a:t>
            </a:r>
          </a:p>
          <a:p>
            <a:r>
              <a:rPr lang="en-GB" sz="1100" dirty="0"/>
              <a:t>ZOA</a:t>
            </a:r>
          </a:p>
        </p:txBody>
      </p:sp>
    </p:spTree>
    <p:extLst>
      <p:ext uri="{BB962C8B-B14F-4D97-AF65-F5344CB8AC3E}">
        <p14:creationId xmlns:p14="http://schemas.microsoft.com/office/powerpoint/2010/main" val="3946129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ActivityInfo RRP response monitoring – changes for Q4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303707" y="923277"/>
            <a:ext cx="8229600" cy="5406501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General:</a:t>
            </a:r>
            <a:r>
              <a:rPr lang="en-US" dirty="0"/>
              <a:t> Descriptions for several fields have been added for clarification</a:t>
            </a:r>
          </a:p>
          <a:p>
            <a:r>
              <a:rPr lang="en-US" b="1" dirty="0"/>
              <a:t>PSN:</a:t>
            </a:r>
            <a:r>
              <a:rPr lang="en-US" dirty="0"/>
              <a:t> The option of selecting PSN type has been added to reduce the number of fields shown when reporting on PSN interventions under CBI, Protection and Shelter</a:t>
            </a:r>
          </a:p>
          <a:p>
            <a:r>
              <a:rPr lang="en-US" b="1" dirty="0"/>
              <a:t>CBI:</a:t>
            </a:r>
            <a:r>
              <a:rPr lang="en-US" dirty="0"/>
              <a:t> The list of available delivery mechanisms has been updated</a:t>
            </a:r>
          </a:p>
          <a:p>
            <a:r>
              <a:rPr lang="en-GB" b="1" dirty="0"/>
              <a:t>Education:</a:t>
            </a:r>
            <a:r>
              <a:rPr lang="en-GB" dirty="0"/>
              <a:t> </a:t>
            </a:r>
            <a:r>
              <a:rPr lang="en-US" dirty="0"/>
              <a:t>The results framework has been aligned with that of the Education Response Plan</a:t>
            </a:r>
          </a:p>
          <a:p>
            <a:r>
              <a:rPr lang="en-US" b="1" dirty="0"/>
              <a:t>Protection:</a:t>
            </a:r>
            <a:r>
              <a:rPr lang="en-US" dirty="0"/>
              <a:t> The indicator “peace-building initiatives conducted” has been added</a:t>
            </a:r>
          </a:p>
          <a:p>
            <a:endParaRPr lang="en-UG" dirty="0"/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410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3707" y="258801"/>
            <a:ext cx="857282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300" b="1" dirty="0">
                <a:solidFill>
                  <a:srgbClr val="0072BC"/>
                </a:solidFill>
                <a:latin typeface="Lato Regular"/>
                <a:cs typeface="Lato Regular"/>
              </a:rPr>
              <a:t>ActivityInfo RRP response monitoring – changes for Q4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303707" y="923277"/>
            <a:ext cx="8229600" cy="5406501"/>
          </a:xfrm>
        </p:spPr>
        <p:txBody>
          <a:bodyPr>
            <a:normAutofit/>
          </a:bodyPr>
          <a:lstStyle/>
          <a:p>
            <a:r>
              <a:rPr lang="en-GB" b="1" dirty="0"/>
              <a:t>SGBV</a:t>
            </a:r>
            <a:r>
              <a:rPr lang="en-US" b="1" dirty="0"/>
              <a:t>:</a:t>
            </a:r>
            <a:r>
              <a:rPr lang="en-US" dirty="0"/>
              <a:t> FGDs have been included under awareness campaigns, medical support has been included under survivor support and safety audits have been moved from survivor support to awareness campaigns </a:t>
            </a:r>
            <a:endParaRPr lang="en-UG" dirty="0"/>
          </a:p>
          <a:p>
            <a:r>
              <a:rPr lang="en-GB" b="1" dirty="0"/>
              <a:t>Shelter:</a:t>
            </a:r>
            <a:r>
              <a:rPr lang="en-GB" dirty="0"/>
              <a:t> </a:t>
            </a:r>
            <a:r>
              <a:rPr lang="en-US" dirty="0"/>
              <a:t>The “Shelter for PSN” and “Improved &amp; sustainable shelter” forms have been merged into one form “Improved &amp; sustainable shelter (incl. shelter for PSN)” so that the structure better reflects the RRP log frame</a:t>
            </a:r>
          </a:p>
          <a:p>
            <a:r>
              <a:rPr lang="en-US" b="1" dirty="0"/>
              <a:t>Shelter</a:t>
            </a:r>
            <a:r>
              <a:rPr lang="en-US" dirty="0"/>
              <a:t>: The indicator “urban refugee households provided with rental support” has been added</a:t>
            </a:r>
          </a:p>
          <a:p>
            <a:endParaRPr lang="en-UG" dirty="0"/>
          </a:p>
          <a:p>
            <a:endParaRPr lang="en-UG" dirty="0"/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962520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 Theme">
      <a:dk1>
        <a:sysClr val="windowText" lastClr="000000"/>
      </a:dk1>
      <a:lt1>
        <a:sysClr val="window" lastClr="FFFFFF"/>
      </a:lt1>
      <a:dk2>
        <a:srgbClr val="0072BC"/>
      </a:dk2>
      <a:lt2>
        <a:srgbClr val="E7E6E6"/>
      </a:lt2>
      <a:accent1>
        <a:srgbClr val="EF4A60"/>
      </a:accent1>
      <a:accent2>
        <a:srgbClr val="00B398"/>
      </a:accent2>
      <a:accent3>
        <a:srgbClr val="FAEB00"/>
      </a:accent3>
      <a:accent4>
        <a:srgbClr val="18375F"/>
      </a:accent4>
      <a:accent5>
        <a:srgbClr val="80B9DE"/>
      </a:accent5>
      <a:accent6>
        <a:srgbClr val="A5A5A5"/>
      </a:accent6>
      <a:hlink>
        <a:srgbClr val="0072BC"/>
      </a:hlink>
      <a:folHlink>
        <a:srgbClr val="954F72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 4x3.potx" id="{896DD4FD-D5B3-4E6D-9CCE-93FD6273A628}" vid="{B5D6C14D-BDDF-4492-90C6-84F6C80BF4E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B7D25836F67646A98C66F1CDD61673" ma:contentTypeVersion="13" ma:contentTypeDescription="Create a new document." ma:contentTypeScope="" ma:versionID="9b5116f23093595a1bbb47971f927937">
  <xsd:schema xmlns:xsd="http://www.w3.org/2001/XMLSchema" xmlns:xs="http://www.w3.org/2001/XMLSchema" xmlns:p="http://schemas.microsoft.com/office/2006/metadata/properties" xmlns:ns3="6df68d03-0d94-44b1-a9a2-765e7690f201" xmlns:ns4="1d8ebf77-cd33-4f18-bb2b-d077fe339d9a" targetNamespace="http://schemas.microsoft.com/office/2006/metadata/properties" ma:root="true" ma:fieldsID="63292bb5cacf323892b370d657daded0" ns3:_="" ns4:_="">
    <xsd:import namespace="6df68d03-0d94-44b1-a9a2-765e7690f201"/>
    <xsd:import namespace="1d8ebf77-cd33-4f18-bb2b-d077fe339d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68d03-0d94-44b1-a9a2-765e7690f2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8ebf77-cd33-4f18-bb2b-d077fe339d9a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C48290-19D0-4A28-8C55-9996942BBB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f68d03-0d94-44b1-a9a2-765e7690f201"/>
    <ds:schemaRef ds:uri="1d8ebf77-cd33-4f18-bb2b-d077fe339d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BB8F8C-2FA0-423C-B244-0F987F52E9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700B44-0C8A-406A-965C-AB20EA9A3613}">
  <ds:schemaRefs>
    <ds:schemaRef ds:uri="6df68d03-0d94-44b1-a9a2-765e7690f201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1d8ebf77-cd33-4f18-bb2b-d077fe339d9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UNHCR 4x3</Template>
  <TotalTime>403</TotalTime>
  <Words>611</Words>
  <Application>Microsoft Office PowerPoint</Application>
  <PresentationFormat>On-screen Show (4:3)</PresentationFormat>
  <Paragraphs>138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Cambria</vt:lpstr>
      <vt:lpstr>Lato</vt:lpstr>
      <vt:lpstr>Lato Heavy</vt:lpstr>
      <vt:lpstr>Lato Medium</vt:lpstr>
      <vt:lpstr>Lato Regular</vt:lpstr>
      <vt:lpstr>Wingdings</vt:lpstr>
      <vt:lpstr>UNHCR2016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UNHCR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 Hurkmans</dc:creator>
  <cp:lastModifiedBy>Bo Hurkmans</cp:lastModifiedBy>
  <cp:revision>13</cp:revision>
  <dcterms:created xsi:type="dcterms:W3CDTF">2019-11-14T11:07:33Z</dcterms:created>
  <dcterms:modified xsi:type="dcterms:W3CDTF">2020-01-31T06:24:05Z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0x010100C6B7D25836F67646A98C66F1CDD61673</vt:lpwstr>
  </property>
</Properties>
</file>