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8"/>
  </p:notesMasterIdLst>
  <p:sldIdLst>
    <p:sldId id="259" r:id="rId5"/>
    <p:sldId id="263" r:id="rId6"/>
    <p:sldId id="261"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snapToObjects="1">
      <p:cViewPr varScale="1">
        <p:scale>
          <a:sx n="70" d="100"/>
          <a:sy n="70" d="100"/>
        </p:scale>
        <p:origin x="1242" y="54"/>
      </p:cViewPr>
      <p:guideLst>
        <p:guide orient="horz" pos="1620"/>
        <p:guide pos="2880"/>
        <p:guide orient="horz" pos="216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84D477-2DAE-47DF-87E5-2306D47F21F3}" type="datetimeFigureOut">
              <a:rPr lang="en-GB" smtClean="0"/>
              <a:t>18/12/2019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18036-7E8F-4399-A8F9-D165A74A7291}" type="slidenum">
              <a:rPr lang="en-GB" smtClean="0"/>
              <a:t>‹#›</a:t>
            </a:fld>
            <a:endParaRPr lang="en-GB"/>
          </a:p>
        </p:txBody>
      </p:sp>
    </p:spTree>
    <p:extLst>
      <p:ext uri="{BB962C8B-B14F-4D97-AF65-F5344CB8AC3E}">
        <p14:creationId xmlns:p14="http://schemas.microsoft.com/office/powerpoint/2010/main" val="565305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xfrm>
            <a:off x="295018" y="4710152"/>
            <a:ext cx="6195349" cy="4461268"/>
          </a:xfrm>
          <a:noFill/>
        </p:spPr>
        <p:txBody>
          <a:bodyPr/>
          <a:lstStyle/>
          <a:p>
            <a:pPr eaLnBrk="1" hangingPunct="1">
              <a:spcBef>
                <a:spcPct val="0"/>
              </a:spcBef>
            </a:pPr>
            <a:endParaRPr lang="en-GB" altLang="en-US" b="1" dirty="0" smtClean="0">
              <a:latin typeface="Arial" panose="020B0604020202020204" pitchFamily="34" charset="0"/>
              <a:ea typeface="ＭＳ Ｐゴシック" panose="020B0600070205080204" pitchFamily="34" charset="-128"/>
            </a:endParaRPr>
          </a:p>
        </p:txBody>
      </p:sp>
      <p:sp>
        <p:nvSpPr>
          <p:cNvPr id="63492" name="Slide Number Placeholder 3"/>
          <p:cNvSpPr>
            <a:spLocks noGrp="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27868" indent="-27994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19797"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567716"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15635"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463554"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11472"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359391"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07310"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3BC317C-16A2-4BF4-AAAE-58ADC872D401}" type="slidenum">
              <a:rPr lang="en-US" altLang="en-US">
                <a:solidFill>
                  <a:srgbClr val="000000"/>
                </a:solidFill>
                <a:cs typeface="Arial" panose="020B0604020202020204" pitchFamily="34" charset="0"/>
              </a:rPr>
              <a:pPr>
                <a:spcBef>
                  <a:spcPct val="0"/>
                </a:spcBef>
              </a:pPr>
              <a:t>1</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3601178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xfrm>
            <a:off x="295018" y="4710152"/>
            <a:ext cx="6195349" cy="4461268"/>
          </a:xfrm>
          <a:noFill/>
        </p:spPr>
        <p:txBody>
          <a:bodyPr/>
          <a:lstStyle/>
          <a:p>
            <a:pPr eaLnBrk="1" hangingPunct="1">
              <a:spcBef>
                <a:spcPct val="0"/>
              </a:spcBef>
            </a:pPr>
            <a:endParaRPr lang="en-GB" altLang="en-US" b="1" dirty="0" smtClean="0">
              <a:latin typeface="Arial" panose="020B0604020202020204" pitchFamily="34" charset="0"/>
              <a:ea typeface="ＭＳ Ｐゴシック" panose="020B0600070205080204" pitchFamily="34" charset="-128"/>
            </a:endParaRPr>
          </a:p>
        </p:txBody>
      </p:sp>
      <p:sp>
        <p:nvSpPr>
          <p:cNvPr id="63492" name="Slide Number Placeholder 3"/>
          <p:cNvSpPr>
            <a:spLocks noGrp="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27868" indent="-27994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19797"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567716"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15635"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463554"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11472"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359391"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07310"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3BC317C-16A2-4BF4-AAAE-58ADC872D401}" type="slidenum">
              <a:rPr lang="en-US" altLang="en-US">
                <a:solidFill>
                  <a:srgbClr val="000000"/>
                </a:solidFill>
                <a:cs typeface="Arial" panose="020B0604020202020204" pitchFamily="34" charset="0"/>
              </a:rPr>
              <a:pPr>
                <a:spcBef>
                  <a:spcPct val="0"/>
                </a:spcBef>
              </a:pPr>
              <a:t>2</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3845174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xfrm>
            <a:off x="295018" y="4710152"/>
            <a:ext cx="6195349" cy="4461268"/>
          </a:xfrm>
          <a:noFill/>
        </p:spPr>
        <p:txBody>
          <a:bodyPr/>
          <a:lstStyle/>
          <a:p>
            <a:pPr eaLnBrk="1" hangingPunct="1">
              <a:spcBef>
                <a:spcPct val="0"/>
              </a:spcBef>
            </a:pPr>
            <a:endParaRPr lang="en-GB" altLang="en-US" b="1" dirty="0" smtClean="0">
              <a:latin typeface="Arial" panose="020B0604020202020204" pitchFamily="34" charset="0"/>
              <a:ea typeface="ＭＳ Ｐゴシック" panose="020B0600070205080204" pitchFamily="34" charset="-128"/>
            </a:endParaRPr>
          </a:p>
        </p:txBody>
      </p:sp>
      <p:sp>
        <p:nvSpPr>
          <p:cNvPr id="63492" name="Slide Number Placeholder 3"/>
          <p:cNvSpPr>
            <a:spLocks noGrp="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27868" indent="-27994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19797"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567716"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15635" indent="-223959"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463554"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11472"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359391"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07310" indent="-223959"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3BC317C-16A2-4BF4-AAAE-58ADC872D401}" type="slidenum">
              <a:rPr lang="en-US" altLang="en-US">
                <a:solidFill>
                  <a:srgbClr val="000000"/>
                </a:solidFill>
                <a:cs typeface="Arial" panose="020B0604020202020204" pitchFamily="34" charset="0"/>
              </a:rPr>
              <a:pPr>
                <a:spcBef>
                  <a:spcPct val="0"/>
                </a:spcBef>
              </a:pPr>
              <a:t>3</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18591288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2480" y="360052"/>
            <a:ext cx="8810063" cy="3036056"/>
          </a:xfrm>
        </p:spPr>
        <p:txBody>
          <a:bodyPr tIns="0" bIns="0" anchor="b" anchorCtr="0">
            <a:noAutofit/>
          </a:bodyPr>
          <a:lstStyle>
            <a:lvl1pPr algn="ctr">
              <a:defRPr sz="4400" b="1">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480" y="3545574"/>
            <a:ext cx="8810063" cy="1927860"/>
          </a:xfrm>
        </p:spPr>
        <p:txBody>
          <a:bodyPr tIns="0" bIns="0">
            <a:normAutofit/>
          </a:bodyPr>
          <a:lstStyle>
            <a:lvl1pPr marL="0" indent="0" algn="ctr">
              <a:buNone/>
              <a:defRPr sz="24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CDB3CC-F982-40F9-8DD6-BCC9AFBF44BD}" type="datetime1">
              <a:rPr lang="en-US" smtClean="0"/>
              <a:pPr/>
              <a:t>12/18/2019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9143999" cy="6004984"/>
          </a:xfrm>
          <a:solidFill>
            <a:schemeClr val="tx1"/>
          </a:solidFill>
        </p:spPr>
        <p:txBody>
          <a:bodyPr anchor="ctr" anchorCtr="0">
            <a:normAutofit/>
          </a:bodyPr>
          <a:lstStyle>
            <a:lvl1pPr marL="0" indent="0" algn="r">
              <a:buFontTx/>
              <a:buNone/>
              <a:defRPr sz="2000" baseline="0">
                <a:solidFill>
                  <a:schemeClr val="bg1"/>
                </a:solidFill>
              </a:defRPr>
            </a:lvl1pPr>
          </a:lstStyle>
          <a:p>
            <a:r>
              <a:rPr lang="en-US" dirty="0"/>
              <a:t>Drag picture to placeholder </a:t>
            </a:r>
            <a:br>
              <a:rPr lang="en-US" dirty="0"/>
            </a:br>
            <a:r>
              <a:rPr lang="en-US" dirty="0"/>
              <a:t>or click icon to add</a:t>
            </a:r>
          </a:p>
        </p:txBody>
      </p:sp>
      <p:sp>
        <p:nvSpPr>
          <p:cNvPr id="2" name="Title 1"/>
          <p:cNvSpPr>
            <a:spLocks noGrp="1"/>
          </p:cNvSpPr>
          <p:nvPr>
            <p:ph type="title"/>
          </p:nvPr>
        </p:nvSpPr>
        <p:spPr>
          <a:xfrm>
            <a:off x="209035" y="272465"/>
            <a:ext cx="4112058" cy="1291135"/>
          </a:xfrm>
        </p:spPr>
        <p:txBody>
          <a:bodyPr/>
          <a:lstStyle>
            <a:lvl1pPr>
              <a:defRPr>
                <a:solidFill>
                  <a:schemeClr val="accent3"/>
                </a:solidFill>
              </a:defRPr>
            </a:lvl1pPr>
          </a:lstStyle>
          <a:p>
            <a:r>
              <a:rPr lang="en-US" smtClean="0"/>
              <a:t>Click to edit Master title style</a:t>
            </a:r>
            <a:endParaRPr lang="en-US" dirty="0"/>
          </a:p>
        </p:txBody>
      </p:sp>
      <p:sp>
        <p:nvSpPr>
          <p:cNvPr id="4" name="Content Placeholder 3"/>
          <p:cNvSpPr>
            <a:spLocks noGrp="1"/>
          </p:cNvSpPr>
          <p:nvPr>
            <p:ph sz="half" idx="2"/>
          </p:nvPr>
        </p:nvSpPr>
        <p:spPr>
          <a:xfrm>
            <a:off x="209034" y="1732800"/>
            <a:ext cx="4112058" cy="4038411"/>
          </a:xfrm>
        </p:spPr>
        <p:txBody>
          <a:bodyPr/>
          <a:lstStyle>
            <a:lvl1pPr>
              <a:buClr>
                <a:schemeClr val="accent3"/>
              </a:buClr>
              <a:defRPr sz="2400">
                <a:solidFill>
                  <a:schemeClr val="bg1"/>
                </a:solidFill>
              </a:defRPr>
            </a:lvl1pPr>
            <a:lvl2pPr>
              <a:buClr>
                <a:schemeClr val="accent3"/>
              </a:buClr>
              <a:defRPr sz="2000">
                <a:solidFill>
                  <a:schemeClr val="bg1"/>
                </a:solidFill>
              </a:defRPr>
            </a:lvl2pPr>
            <a:lvl3pPr>
              <a:buClr>
                <a:schemeClr val="accent3"/>
              </a:buClr>
              <a:defRPr sz="1800">
                <a:solidFill>
                  <a:schemeClr val="bg1"/>
                </a:solidFill>
              </a:defRPr>
            </a:lvl3pPr>
            <a:lvl4pPr>
              <a:buClr>
                <a:schemeClr val="accent3"/>
              </a:buClr>
              <a:defRPr sz="1600">
                <a:solidFill>
                  <a:schemeClr val="bg1"/>
                </a:solidFill>
              </a:defRPr>
            </a:lvl4pPr>
            <a:lvl5pPr>
              <a:buClr>
                <a:schemeClr val="accent3"/>
              </a:buClr>
              <a:defRPr sz="1600">
                <a:solidFill>
                  <a:schemeClr val="bg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8C2560D-EC28-3B41-86E8-18F1CE0113B4}" type="datetimeFigureOut">
              <a:rPr lang="en-US" smtClean="0"/>
              <a:t>12/18/2019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665388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Light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9143999" cy="6004984"/>
          </a:xfrm>
          <a:solidFill>
            <a:schemeClr val="bg1">
              <a:lumMod val="85000"/>
            </a:schemeClr>
          </a:solidFill>
        </p:spPr>
        <p:txBody>
          <a:bodyPr anchor="ctr" anchorCtr="0">
            <a:normAutofit/>
          </a:bodyPr>
          <a:lstStyle>
            <a:lvl1pPr marL="0" indent="0" algn="r">
              <a:buFontTx/>
              <a:buNone/>
              <a:defRPr sz="2000" baseline="0"/>
            </a:lvl1pPr>
          </a:lstStyle>
          <a:p>
            <a:r>
              <a:rPr lang="en-US" dirty="0"/>
              <a:t>Drag picture to placeholder </a:t>
            </a:r>
            <a:br>
              <a:rPr lang="en-US" dirty="0"/>
            </a:br>
            <a:r>
              <a:rPr lang="en-US" dirty="0"/>
              <a:t>or click icon to add</a:t>
            </a:r>
          </a:p>
        </p:txBody>
      </p:sp>
      <p:sp>
        <p:nvSpPr>
          <p:cNvPr id="10" name="Rectangle 9"/>
          <p:cNvSpPr/>
          <p:nvPr userDrawn="1"/>
        </p:nvSpPr>
        <p:spPr>
          <a:xfrm>
            <a:off x="1" y="-1"/>
            <a:ext cx="4379485" cy="6014717"/>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9034" y="272465"/>
            <a:ext cx="5206929" cy="1291135"/>
          </a:xfrm>
        </p:spPr>
        <p:txBody>
          <a:bodyPr/>
          <a:lstStyle>
            <a:lvl1pPr>
              <a:defRPr/>
            </a:lvl1pPr>
          </a:lstStyle>
          <a:p>
            <a:r>
              <a:rPr lang="en-US" smtClean="0"/>
              <a:t>Click to edit Master title style</a:t>
            </a:r>
            <a:endParaRPr lang="en-US" dirty="0"/>
          </a:p>
        </p:txBody>
      </p:sp>
      <p:sp>
        <p:nvSpPr>
          <p:cNvPr id="4" name="Content Placeholder 3"/>
          <p:cNvSpPr>
            <a:spLocks noGrp="1"/>
          </p:cNvSpPr>
          <p:nvPr>
            <p:ph sz="half" idx="2"/>
          </p:nvPr>
        </p:nvSpPr>
        <p:spPr>
          <a:xfrm>
            <a:off x="209035" y="1732800"/>
            <a:ext cx="4155853" cy="403841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8C2560D-EC28-3B41-86E8-18F1CE0113B4}" type="datetimeFigureOut">
              <a:rPr lang="en-US" smtClean="0"/>
              <a:t>12/18/2019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371572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9034" y="272465"/>
            <a:ext cx="8754312" cy="593635"/>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8C2560D-EC28-3B41-86E8-18F1CE0113B4}"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t>12/18/2019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6390" y="273049"/>
            <a:ext cx="3180413" cy="1162051"/>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373698" cy="55558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06390" y="1732801"/>
            <a:ext cx="3180413" cy="409613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601382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68C2560D-EC28-3B41-86E8-18F1CE0113B4}"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
        <p:nvSpPr>
          <p:cNvPr id="9" name="Text Placeholder 3"/>
          <p:cNvSpPr>
            <a:spLocks noGrp="1"/>
          </p:cNvSpPr>
          <p:nvPr>
            <p:ph type="body" sz="half" idx="2"/>
          </p:nvPr>
        </p:nvSpPr>
        <p:spPr>
          <a:xfrm>
            <a:off x="0" y="4116260"/>
            <a:ext cx="9144000" cy="1897568"/>
          </a:xfrm>
          <a:gradFill>
            <a:gsLst>
              <a:gs pos="0">
                <a:schemeClr val="bg1"/>
              </a:gs>
              <a:gs pos="89000">
                <a:schemeClr val="tx1"/>
              </a:gs>
            </a:gsLst>
            <a:lin ang="5400000" scaled="1"/>
          </a:gradFill>
        </p:spPr>
        <p:txBody>
          <a:bodyPr lIns="180000" tIns="0" rIns="180000" bIns="180000" anchor="b" anchorCtr="0"/>
          <a:lstStyle>
            <a:lvl1pPr marL="0" indent="0">
              <a:buNone/>
              <a:defRPr sz="140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1598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09034" y="272465"/>
            <a:ext cx="8754312" cy="62028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09034" y="936624"/>
            <a:ext cx="8754312" cy="482419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4780" y="274639"/>
            <a:ext cx="987490" cy="556402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09034" y="274639"/>
            <a:ext cx="7700776" cy="556402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White">
    <p:bg>
      <p:bgPr>
        <a:solidFill>
          <a:schemeClr val="bg1"/>
        </a:solidFill>
        <a:effectLst/>
      </p:bgPr>
    </p:bg>
    <p:spTree>
      <p:nvGrpSpPr>
        <p:cNvPr id="1" name=""/>
        <p:cNvGrpSpPr/>
        <p:nvPr/>
      </p:nvGrpSpPr>
      <p:grpSpPr>
        <a:xfrm>
          <a:off x="0" y="0"/>
          <a:ext cx="0" cy="0"/>
          <a:chOff x="0" y="0"/>
          <a:chExt cx="0" cy="0"/>
        </a:xfrm>
      </p:grpSpPr>
      <p:pic>
        <p:nvPicPr>
          <p:cNvPr id="9" name="Picture 8" descr="bluestrip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25647"/>
            <a:ext cx="9144000" cy="741654"/>
          </a:xfrm>
          <a:prstGeom prst="rect">
            <a:avLst/>
          </a:prstGeom>
        </p:spPr>
      </p:pic>
      <p:sp>
        <p:nvSpPr>
          <p:cNvPr id="2" name="Title 1"/>
          <p:cNvSpPr>
            <a:spLocks noGrp="1"/>
          </p:cNvSpPr>
          <p:nvPr>
            <p:ph type="ctrTitle"/>
          </p:nvPr>
        </p:nvSpPr>
        <p:spPr>
          <a:xfrm>
            <a:off x="182480" y="360052"/>
            <a:ext cx="8810063" cy="3036056"/>
          </a:xfrm>
        </p:spPr>
        <p:txBody>
          <a:bodyPr tIns="0" bIns="0" anchor="b" anchorCtr="0">
            <a:noAutofit/>
          </a:bodyPr>
          <a:lstStyle>
            <a:lvl1pPr algn="ctr">
              <a:defRPr sz="4400" b="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480" y="3545574"/>
            <a:ext cx="8810063" cy="1927860"/>
          </a:xfrm>
        </p:spPr>
        <p:txBody>
          <a:bodyPr tIns="0" bIns="0">
            <a:normAutofit/>
          </a:bodyPr>
          <a:lstStyle>
            <a:lvl1pPr marL="0" indent="0" algn="ctr">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CDB3CC-F982-40F9-8DD6-BCC9AFBF44BD}" type="datetime1">
              <a:rPr lang="en-US" smtClean="0"/>
              <a:pPr/>
              <a:t>12/18/2019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spTree>
    <p:extLst>
      <p:ext uri="{BB962C8B-B14F-4D97-AF65-F5344CB8AC3E}">
        <p14:creationId xmlns:p14="http://schemas.microsoft.com/office/powerpoint/2010/main" val="1675642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9034" y="272466"/>
            <a:ext cx="8754312" cy="613621"/>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09034" y="886087"/>
            <a:ext cx="8754312" cy="48747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8C2560D-EC28-3B41-86E8-18F1CE0113B4}"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descr="bluestrip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25647"/>
            <a:ext cx="9144000" cy="732354"/>
          </a:xfrm>
          <a:prstGeom prst="rect">
            <a:avLst/>
          </a:prstGeom>
        </p:spPr>
      </p:pic>
      <p:sp>
        <p:nvSpPr>
          <p:cNvPr id="2" name="Title 1"/>
          <p:cNvSpPr>
            <a:spLocks noGrp="1"/>
          </p:cNvSpPr>
          <p:nvPr>
            <p:ph type="title"/>
          </p:nvPr>
        </p:nvSpPr>
        <p:spPr>
          <a:xfrm>
            <a:off x="209034" y="272465"/>
            <a:ext cx="8754312" cy="620284"/>
          </a:xfrm>
        </p:spPr>
        <p:txBody>
          <a:bodyPr/>
          <a:lstStyle/>
          <a:p>
            <a:r>
              <a:rPr lang="en-US" smtClean="0"/>
              <a:t>Click to edit Master title style</a:t>
            </a:r>
            <a:endParaRPr lang="en-US"/>
          </a:p>
        </p:txBody>
      </p:sp>
      <p:sp>
        <p:nvSpPr>
          <p:cNvPr id="3" name="Content Placeholder 2"/>
          <p:cNvSpPr>
            <a:spLocks noGrp="1"/>
          </p:cNvSpPr>
          <p:nvPr>
            <p:ph idx="1"/>
          </p:nvPr>
        </p:nvSpPr>
        <p:spPr>
          <a:xfrm>
            <a:off x="209034" y="892749"/>
            <a:ext cx="8754312" cy="48680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993418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 No Foot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9034" y="272465"/>
            <a:ext cx="8754312" cy="606959"/>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09034" y="879423"/>
            <a:ext cx="8754312" cy="48813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83887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9144000" cy="6220690"/>
          </a:xfrm>
          <a:solidFill>
            <a:schemeClr val="bg1">
              <a:lumMod val="50000"/>
            </a:schemeClr>
          </a:solidFill>
        </p:spPr>
        <p:txBody>
          <a:bodyPr>
            <a:normAutofit/>
          </a:bodyPr>
          <a:lstStyle>
            <a:lvl1pPr marL="0" indent="0" algn="ctr">
              <a:buFontTx/>
              <a:buNone/>
              <a:defRPr sz="2000" baseline="0">
                <a:solidFill>
                  <a:schemeClr val="tx2"/>
                </a:solidFill>
              </a:defRPr>
            </a:lvl1pPr>
          </a:lstStyle>
          <a:p>
            <a:r>
              <a:rPr lang="en-US" dirty="0"/>
              <a:t>Drag background image here</a:t>
            </a:r>
          </a:p>
        </p:txBody>
      </p:sp>
      <p:sp>
        <p:nvSpPr>
          <p:cNvPr id="2" name="Title 1"/>
          <p:cNvSpPr>
            <a:spLocks noGrp="1"/>
          </p:cNvSpPr>
          <p:nvPr>
            <p:ph type="ctrTitle"/>
          </p:nvPr>
        </p:nvSpPr>
        <p:spPr>
          <a:xfrm>
            <a:off x="182480" y="651983"/>
            <a:ext cx="8810063" cy="2744124"/>
          </a:xfrm>
        </p:spPr>
        <p:txBody>
          <a:bodyPr tIns="0" bIns="0" anchor="b" anchorCtr="0">
            <a:noAutofit/>
          </a:bodyPr>
          <a:lstStyle>
            <a:lvl1pPr algn="ctr">
              <a:defRPr sz="4400" b="1">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480" y="3545574"/>
            <a:ext cx="8810063" cy="1927860"/>
          </a:xfrm>
        </p:spPr>
        <p:txBody>
          <a:bodyPr tIns="0" bIns="0">
            <a:normAutofit/>
          </a:bodyPr>
          <a:lstStyle>
            <a:lvl1pPr marL="0" indent="0" algn="ctr">
              <a:buNone/>
              <a:defRPr sz="24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2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9035" y="2840483"/>
            <a:ext cx="8695919"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209035" y="1233253"/>
            <a:ext cx="8695919" cy="1500187"/>
          </a:xfrm>
        </p:spPr>
        <p:txBody>
          <a:bodyPr lIns="0" tIns="0" rIns="0" bIns="0" anchor="b">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pPr/>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1122394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9034" y="1732801"/>
            <a:ext cx="4286766" cy="41162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32801"/>
            <a:ext cx="4315146" cy="411626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8C2560D-EC28-3B41-86E8-18F1CE0113B4}"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4598459" y="9732"/>
            <a:ext cx="4545541" cy="6004984"/>
          </a:xfrm>
          <a:solidFill>
            <a:schemeClr val="bg1">
              <a:lumMod val="85000"/>
            </a:schemeClr>
          </a:solidFill>
        </p:spPr>
        <p:txBody>
          <a:bodyPr anchor="ctr" anchorCtr="0">
            <a:normAutofit/>
          </a:bodyPr>
          <a:lstStyle>
            <a:lvl1pPr marL="0" indent="0" algn="ctr">
              <a:buFontTx/>
              <a:buNone/>
              <a:defRPr sz="2000"/>
            </a:lvl1pPr>
          </a:lstStyle>
          <a:p>
            <a:r>
              <a:rPr lang="en-US" dirty="0"/>
              <a:t>Click icon to add Image</a:t>
            </a:r>
          </a:p>
        </p:txBody>
      </p:sp>
      <p:sp>
        <p:nvSpPr>
          <p:cNvPr id="2" name="Title 1"/>
          <p:cNvSpPr>
            <a:spLocks noGrp="1"/>
          </p:cNvSpPr>
          <p:nvPr>
            <p:ph type="title"/>
          </p:nvPr>
        </p:nvSpPr>
        <p:spPr>
          <a:xfrm>
            <a:off x="209034" y="272465"/>
            <a:ext cx="4221550" cy="1291135"/>
          </a:xfrm>
        </p:spPr>
        <p:txBody>
          <a:bodyPr/>
          <a:lstStyle>
            <a:lvl1pPr>
              <a:defRPr/>
            </a:lvl1pPr>
          </a:lstStyle>
          <a:p>
            <a:r>
              <a:rPr lang="en-US" smtClean="0"/>
              <a:t>Click to edit Master title style</a:t>
            </a:r>
            <a:endParaRPr lang="en-US" dirty="0"/>
          </a:p>
        </p:txBody>
      </p:sp>
      <p:sp>
        <p:nvSpPr>
          <p:cNvPr id="4" name="Content Placeholder 3"/>
          <p:cNvSpPr>
            <a:spLocks noGrp="1"/>
          </p:cNvSpPr>
          <p:nvPr>
            <p:ph sz="half" idx="2"/>
          </p:nvPr>
        </p:nvSpPr>
        <p:spPr>
          <a:xfrm>
            <a:off x="209034" y="1732800"/>
            <a:ext cx="4221550" cy="403841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C2560D-EC28-3B41-86E8-18F1CE0113B4}" type="datetimeFigureOut">
              <a:rPr lang="en-US" smtClean="0"/>
              <a:t>12/18/2019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9034" y="272465"/>
            <a:ext cx="8754312" cy="626945"/>
          </a:xfrm>
          <a:prstGeom prst="rect">
            <a:avLst/>
          </a:prstGeom>
        </p:spPr>
        <p:txBody>
          <a:bodyPr vert="horz" lIns="0" tIns="0" rIns="0" bIns="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09034" y="943285"/>
            <a:ext cx="8754312" cy="5052780"/>
          </a:xfrm>
          <a:prstGeom prst="rect">
            <a:avLst/>
          </a:prstGeom>
        </p:spPr>
        <p:txBody>
          <a:bodyPr vert="horz" lIns="91440" tIns="45720" rIns="9144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09034" y="6590878"/>
            <a:ext cx="652270" cy="207888"/>
          </a:xfrm>
          <a:prstGeom prst="rect">
            <a:avLst/>
          </a:prstGeom>
        </p:spPr>
        <p:txBody>
          <a:bodyPr vert="horz" lIns="0" tIns="0" rIns="0" bIns="0" rtlCol="0" anchor="t" anchorCtr="0"/>
          <a:lstStyle>
            <a:lvl1pPr algn="l">
              <a:defRPr sz="900">
                <a:solidFill>
                  <a:schemeClr val="bg1">
                    <a:lumMod val="50000"/>
                  </a:schemeClr>
                </a:solidFill>
              </a:defRPr>
            </a:lvl1pPr>
          </a:lstStyle>
          <a:p>
            <a:fld id="{68C2560D-EC28-3B41-86E8-18F1CE0113B4}" type="datetimeFigureOut">
              <a:rPr lang="en-US" smtClean="0"/>
              <a:pPr/>
              <a:t>12/18/2019</a:t>
            </a:fld>
            <a:endParaRPr lang="en-US" dirty="0"/>
          </a:p>
        </p:txBody>
      </p:sp>
      <p:sp>
        <p:nvSpPr>
          <p:cNvPr id="5" name="Footer Placeholder 4"/>
          <p:cNvSpPr>
            <a:spLocks noGrp="1"/>
          </p:cNvSpPr>
          <p:nvPr>
            <p:ph type="ftr" sz="quarter" idx="3"/>
          </p:nvPr>
        </p:nvSpPr>
        <p:spPr>
          <a:xfrm>
            <a:off x="209034" y="6284968"/>
            <a:ext cx="4221550" cy="303596"/>
          </a:xfrm>
          <a:prstGeom prst="rect">
            <a:avLst/>
          </a:prstGeom>
        </p:spPr>
        <p:txBody>
          <a:bodyPr vert="horz" lIns="0" tIns="0" rIns="0" bIns="0" rtlCol="0" anchor="b" anchorCtr="0">
            <a:noAutofit/>
          </a:bodyPr>
          <a:lstStyle>
            <a:lvl1pPr algn="l">
              <a:defRPr sz="1000">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861304" y="6597805"/>
            <a:ext cx="455188" cy="207888"/>
          </a:xfrm>
          <a:prstGeom prst="rect">
            <a:avLst/>
          </a:prstGeom>
        </p:spPr>
        <p:txBody>
          <a:bodyPr vert="horz" lIns="0" tIns="0" rIns="91440" bIns="0" rtlCol="0" anchor="t" anchorCtr="0"/>
          <a:lstStyle>
            <a:lvl1pPr algn="l">
              <a:defRPr sz="900">
                <a:solidFill>
                  <a:schemeClr val="bg1">
                    <a:lumMod val="50000"/>
                  </a:schemeClr>
                </a:solidFill>
              </a:defRPr>
            </a:lvl1pPr>
          </a:lstStyle>
          <a:p>
            <a:fld id="{2066355A-084C-D24E-9AD2-7E4FC41EA627}" type="slidenum">
              <a:rPr lang="en-US" smtClean="0"/>
              <a:pPr/>
              <a:t>‹#›</a:t>
            </a:fld>
            <a:endParaRPr lang="en-U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70" r:id="rId2"/>
    <p:sldLayoutId id="2147493457" r:id="rId3"/>
    <p:sldLayoutId id="2147493472" r:id="rId4"/>
    <p:sldLayoutId id="2147493471" r:id="rId5"/>
    <p:sldLayoutId id="2147493467" r:id="rId6"/>
    <p:sldLayoutId id="2147493458" r:id="rId7"/>
    <p:sldLayoutId id="2147493459" r:id="rId8"/>
    <p:sldLayoutId id="2147493460" r:id="rId9"/>
    <p:sldLayoutId id="2147493468" r:id="rId10"/>
    <p:sldLayoutId id="2147493469" r:id="rId11"/>
    <p:sldLayoutId id="2147493461" r:id="rId12"/>
    <p:sldLayoutId id="2147493462" r:id="rId13"/>
    <p:sldLayoutId id="2147493463" r:id="rId14"/>
    <p:sldLayoutId id="2147493464" r:id="rId15"/>
    <p:sldLayoutId id="2147493465" r:id="rId16"/>
    <p:sldLayoutId id="2147493466" r:id="rId17"/>
  </p:sldLayoutIdLst>
  <p:txStyles>
    <p:titleStyle>
      <a:lvl1pPr algn="l" defTabSz="457200" rtl="0" eaLnBrk="1" latinLnBrk="0" hangingPunct="1">
        <a:lnSpc>
          <a:spcPct val="90000"/>
        </a:lnSpc>
        <a:spcBef>
          <a:spcPct val="0"/>
        </a:spcBef>
        <a:buNone/>
        <a:defRPr sz="3600" b="0" kern="1200">
          <a:solidFill>
            <a:schemeClr val="tx2"/>
          </a:solidFill>
          <a:latin typeface="Lato Heavy" panose="020F0502020204030203" pitchFamily="34" charset="0"/>
          <a:ea typeface="Lato Heavy" panose="020F0502020204030203" pitchFamily="34" charset="0"/>
          <a:cs typeface="Lato Heavy" panose="020F0502020204030203" pitchFamily="34" charset="0"/>
        </a:defRPr>
      </a:lvl1pPr>
    </p:titleStyle>
    <p:bodyStyle>
      <a:lvl1pPr marL="342900" indent="-342900" algn="l" defTabSz="457200" rtl="0" eaLnBrk="1" latinLnBrk="0" hangingPunct="1">
        <a:spcBef>
          <a:spcPct val="20000"/>
        </a:spcBef>
        <a:buClr>
          <a:schemeClr val="tx2"/>
        </a:buClr>
        <a:buFont typeface="Arial"/>
        <a:buChar char="•"/>
        <a:defRPr sz="2800" kern="1200">
          <a:solidFill>
            <a:schemeClr val="tx1"/>
          </a:solidFill>
          <a:latin typeface="Lato Medium" panose="020F0502020204030203" pitchFamily="34" charset="0"/>
          <a:ea typeface="Lato Medium" panose="020F0502020204030203" pitchFamily="34" charset="0"/>
          <a:cs typeface="Lato Medium" panose="020F0502020204030203" pitchFamily="34" charset="0"/>
        </a:defRPr>
      </a:lvl1pPr>
      <a:lvl2pPr marL="742950" indent="-285750" algn="l" defTabSz="457200" rtl="0" eaLnBrk="1" latinLnBrk="0" hangingPunct="1">
        <a:spcBef>
          <a:spcPct val="20000"/>
        </a:spcBef>
        <a:buClr>
          <a:schemeClr val="tx2"/>
        </a:buClr>
        <a:buFont typeface="Arial"/>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Clr>
          <a:schemeClr val="tx2"/>
        </a:buClr>
        <a:buFont typeface="Arial"/>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Clr>
          <a:schemeClr val="tx2"/>
        </a:buClr>
        <a:buFont typeface="Arial"/>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Clr>
          <a:schemeClr val="tx2"/>
        </a:buClr>
        <a:buFont typeface="Arial"/>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3707" y="258801"/>
            <a:ext cx="8572823" cy="446276"/>
          </a:xfrm>
          <a:prstGeom prst="rect">
            <a:avLst/>
          </a:prstGeom>
        </p:spPr>
        <p:txBody>
          <a:bodyPr wrap="square">
            <a:spAutoFit/>
          </a:bodyPr>
          <a:lstStyle/>
          <a:p>
            <a:r>
              <a:rPr lang="en-GB" sz="2300" b="1" dirty="0" err="1">
                <a:solidFill>
                  <a:srgbClr val="0072BC"/>
                </a:solidFill>
                <a:latin typeface="Lato Regular"/>
                <a:cs typeface="Lato Regular"/>
              </a:rPr>
              <a:t>ActivityInfo</a:t>
            </a:r>
            <a:r>
              <a:rPr lang="en-GB" sz="2300" b="1" dirty="0">
                <a:solidFill>
                  <a:srgbClr val="0072BC"/>
                </a:solidFill>
                <a:latin typeface="Lato Regular"/>
                <a:cs typeface="Lato Regular"/>
              </a:rPr>
              <a:t> RRP </a:t>
            </a:r>
            <a:r>
              <a:rPr lang="en-GB" sz="2300" b="1" dirty="0" smtClean="0">
                <a:solidFill>
                  <a:srgbClr val="0072BC"/>
                </a:solidFill>
                <a:latin typeface="Lato Regular"/>
                <a:cs typeface="Lato Regular"/>
              </a:rPr>
              <a:t>response </a:t>
            </a:r>
            <a:r>
              <a:rPr lang="en-GB" sz="2300" b="1" dirty="0">
                <a:solidFill>
                  <a:srgbClr val="0072BC"/>
                </a:solidFill>
                <a:latin typeface="Lato Regular"/>
                <a:cs typeface="Lato Regular"/>
              </a:rPr>
              <a:t>monitoring </a:t>
            </a:r>
            <a:r>
              <a:rPr lang="en-GB" sz="2300" b="1" dirty="0" smtClean="0">
                <a:solidFill>
                  <a:srgbClr val="0072BC"/>
                </a:solidFill>
                <a:latin typeface="Lato Regular"/>
                <a:cs typeface="Lato Regular"/>
              </a:rPr>
              <a:t>– reporting guidance</a:t>
            </a:r>
            <a:endParaRPr lang="en-GB" sz="2300" b="1" dirty="0">
              <a:solidFill>
                <a:srgbClr val="0072BC"/>
              </a:solidFill>
              <a:latin typeface="Lato Regular"/>
              <a:cs typeface="Lato Regular"/>
            </a:endParaRPr>
          </a:p>
        </p:txBody>
      </p:sp>
      <p:sp>
        <p:nvSpPr>
          <p:cNvPr id="20" name="Content Placeholder 19"/>
          <p:cNvSpPr>
            <a:spLocks noGrp="1"/>
          </p:cNvSpPr>
          <p:nvPr>
            <p:ph idx="1"/>
          </p:nvPr>
        </p:nvSpPr>
        <p:spPr>
          <a:xfrm>
            <a:off x="303707" y="923277"/>
            <a:ext cx="8229600" cy="5406501"/>
          </a:xfrm>
        </p:spPr>
        <p:txBody>
          <a:bodyPr>
            <a:normAutofit fontScale="85000" lnSpcReduction="20000"/>
          </a:bodyPr>
          <a:lstStyle/>
          <a:p>
            <a:r>
              <a:rPr lang="en-GB" dirty="0" smtClean="0"/>
              <a:t> </a:t>
            </a:r>
            <a:r>
              <a:rPr lang="en-GB" b="1" dirty="0" smtClean="0"/>
              <a:t>Locations:</a:t>
            </a:r>
            <a:endParaRPr lang="en-GB" dirty="0"/>
          </a:p>
          <a:p>
            <a:pPr lvl="1"/>
            <a:r>
              <a:rPr lang="en-GB" dirty="0" smtClean="0"/>
              <a:t>Partners </a:t>
            </a:r>
            <a:r>
              <a:rPr lang="en-GB" dirty="0"/>
              <a:t>should only submit one location per </a:t>
            </a:r>
            <a:r>
              <a:rPr lang="en-GB" dirty="0" smtClean="0"/>
              <a:t>form.</a:t>
            </a:r>
          </a:p>
          <a:p>
            <a:pPr lvl="1"/>
            <a:r>
              <a:rPr lang="en-GB" dirty="0" smtClean="0"/>
              <a:t>Missing </a:t>
            </a:r>
            <a:r>
              <a:rPr lang="en-GB" dirty="0"/>
              <a:t>locations can be added by navigating to the “Locations” folder and submitting a new record under the relevant location </a:t>
            </a:r>
            <a:r>
              <a:rPr lang="en-GB" dirty="0" smtClean="0"/>
              <a:t>type.</a:t>
            </a:r>
          </a:p>
          <a:p>
            <a:pPr lvl="1"/>
            <a:r>
              <a:rPr lang="en-GB" dirty="0" smtClean="0"/>
              <a:t>As </a:t>
            </a:r>
            <a:r>
              <a:rPr lang="en-GB" dirty="0"/>
              <a:t>of 1 July 2019 </a:t>
            </a:r>
            <a:r>
              <a:rPr lang="en-GB" dirty="0" err="1"/>
              <a:t>Palorinya</a:t>
            </a:r>
            <a:r>
              <a:rPr lang="en-GB" dirty="0"/>
              <a:t> settlement and reception centre fall under </a:t>
            </a:r>
            <a:r>
              <a:rPr lang="en-GB" dirty="0" err="1"/>
              <a:t>Obongi</a:t>
            </a:r>
            <a:r>
              <a:rPr lang="en-GB" dirty="0"/>
              <a:t> district. </a:t>
            </a:r>
          </a:p>
          <a:p>
            <a:r>
              <a:rPr lang="en-GB" b="1" dirty="0"/>
              <a:t>Funding source: </a:t>
            </a:r>
            <a:r>
              <a:rPr lang="en-GB" dirty="0"/>
              <a:t>for projects that have multiple donors, you can select the option “Funds from multiple donors” under “Funding source” and specify the donors as well as the funding </a:t>
            </a:r>
            <a:r>
              <a:rPr lang="en-GB" dirty="0" smtClean="0"/>
              <a:t>breakdown. If </a:t>
            </a:r>
            <a:r>
              <a:rPr lang="en-GB" dirty="0"/>
              <a:t>the donors are a mix of bilateral donors and UN agencies, please select the implementation type (see below) based on which donor contributes the majority of the funding. </a:t>
            </a:r>
          </a:p>
          <a:p>
            <a:r>
              <a:rPr lang="en-GB" b="1" dirty="0" smtClean="0"/>
              <a:t>Implementation </a:t>
            </a:r>
            <a:r>
              <a:rPr lang="en-GB" b="1" dirty="0"/>
              <a:t>type: </a:t>
            </a:r>
            <a:r>
              <a:rPr lang="en-GB" dirty="0"/>
              <a:t>select “Operational Partner” if you do not receive any funding from a UN agency and implement your activities under the RRP, select “Implementing Partner” if you receive funding from a UN agency and implement your activities under the RRP. </a:t>
            </a:r>
          </a:p>
        </p:txBody>
      </p:sp>
    </p:spTree>
    <p:extLst>
      <p:ext uri="{BB962C8B-B14F-4D97-AF65-F5344CB8AC3E}">
        <p14:creationId xmlns:p14="http://schemas.microsoft.com/office/powerpoint/2010/main" val="1384410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3707" y="258801"/>
            <a:ext cx="8572823" cy="446276"/>
          </a:xfrm>
          <a:prstGeom prst="rect">
            <a:avLst/>
          </a:prstGeom>
        </p:spPr>
        <p:txBody>
          <a:bodyPr wrap="square">
            <a:spAutoFit/>
          </a:bodyPr>
          <a:lstStyle/>
          <a:p>
            <a:r>
              <a:rPr lang="en-GB" sz="2300" b="1" dirty="0" err="1">
                <a:solidFill>
                  <a:srgbClr val="0072BC"/>
                </a:solidFill>
                <a:latin typeface="Lato Regular"/>
                <a:cs typeface="Lato Regular"/>
              </a:rPr>
              <a:t>ActivityInfo</a:t>
            </a:r>
            <a:r>
              <a:rPr lang="en-GB" sz="2300" b="1" dirty="0">
                <a:solidFill>
                  <a:srgbClr val="0072BC"/>
                </a:solidFill>
                <a:latin typeface="Lato Regular"/>
                <a:cs typeface="Lato Regular"/>
              </a:rPr>
              <a:t> RRP </a:t>
            </a:r>
            <a:r>
              <a:rPr lang="en-GB" sz="2300" b="1" dirty="0" smtClean="0">
                <a:solidFill>
                  <a:srgbClr val="0072BC"/>
                </a:solidFill>
                <a:latin typeface="Lato Regular"/>
                <a:cs typeface="Lato Regular"/>
              </a:rPr>
              <a:t>response </a:t>
            </a:r>
            <a:r>
              <a:rPr lang="en-GB" sz="2300" b="1" dirty="0">
                <a:solidFill>
                  <a:srgbClr val="0072BC"/>
                </a:solidFill>
                <a:latin typeface="Lato Regular"/>
                <a:cs typeface="Lato Regular"/>
              </a:rPr>
              <a:t>monitoring </a:t>
            </a:r>
            <a:r>
              <a:rPr lang="en-GB" sz="2300" b="1" dirty="0" smtClean="0">
                <a:solidFill>
                  <a:srgbClr val="0072BC"/>
                </a:solidFill>
                <a:latin typeface="Lato Regular"/>
                <a:cs typeface="Lato Regular"/>
              </a:rPr>
              <a:t>– reporting guidance</a:t>
            </a:r>
            <a:endParaRPr lang="en-GB" sz="2300" b="1" dirty="0">
              <a:solidFill>
                <a:srgbClr val="0072BC"/>
              </a:solidFill>
              <a:latin typeface="Lato Regular"/>
              <a:cs typeface="Lato Regular"/>
            </a:endParaRPr>
          </a:p>
        </p:txBody>
      </p:sp>
      <p:sp>
        <p:nvSpPr>
          <p:cNvPr id="20" name="Content Placeholder 19"/>
          <p:cNvSpPr>
            <a:spLocks noGrp="1"/>
          </p:cNvSpPr>
          <p:nvPr>
            <p:ph idx="1"/>
          </p:nvPr>
        </p:nvSpPr>
        <p:spPr>
          <a:xfrm>
            <a:off x="303707" y="923277"/>
            <a:ext cx="8229600" cy="5406501"/>
          </a:xfrm>
        </p:spPr>
        <p:txBody>
          <a:bodyPr>
            <a:normAutofit fontScale="85000" lnSpcReduction="20000"/>
          </a:bodyPr>
          <a:lstStyle/>
          <a:p>
            <a:r>
              <a:rPr lang="en-GB" b="1" dirty="0"/>
              <a:t>Reporting time period: </a:t>
            </a:r>
            <a:r>
              <a:rPr lang="en-GB" dirty="0"/>
              <a:t>please report on achievements for Q3 only (i.e. July-September), achievements from previous quarters will be taken into account in the dashboard. </a:t>
            </a:r>
          </a:p>
          <a:p>
            <a:r>
              <a:rPr lang="en-GB" b="1" dirty="0"/>
              <a:t>Activity status: </a:t>
            </a:r>
            <a:r>
              <a:rPr lang="en-GB" dirty="0"/>
              <a:t>achievements for each quarter are based on completed activities only, however, partners with ongoing activities are included in the operational presence. </a:t>
            </a:r>
          </a:p>
          <a:p>
            <a:r>
              <a:rPr lang="en-GB" b="1" dirty="0"/>
              <a:t>Avoiding double counting:</a:t>
            </a:r>
            <a:r>
              <a:rPr lang="en-GB" dirty="0"/>
              <a:t> the “Assistance Type” selection (one-off or repeat) is now available for all modalities, this allows partners to report on activities that reach the same beneficiaries multiple times </a:t>
            </a:r>
            <a:r>
              <a:rPr lang="en-GB" dirty="0" smtClean="0"/>
              <a:t>(such as trainings or seed distributions) while </a:t>
            </a:r>
            <a:r>
              <a:rPr lang="en-GB" dirty="0"/>
              <a:t>avoiding double counting</a:t>
            </a:r>
            <a:r>
              <a:rPr lang="en-GB" dirty="0" smtClean="0"/>
              <a:t>.</a:t>
            </a:r>
            <a:endParaRPr lang="en-GB" dirty="0"/>
          </a:p>
          <a:p>
            <a:r>
              <a:rPr lang="en-GB" b="1" dirty="0"/>
              <a:t>Gender/age breakdown for beneficiaries:</a:t>
            </a:r>
            <a:r>
              <a:rPr lang="en-GB" dirty="0"/>
              <a:t> whenever a disaggregation is asked (e.g. female, male) as well as the total, please note that the total is not automatically calculated, this is to allow submissions of total numbers only while the required disaggregation is still being collected</a:t>
            </a:r>
            <a:r>
              <a:rPr lang="en-GB" dirty="0" smtClean="0"/>
              <a:t>.</a:t>
            </a:r>
            <a:endParaRPr lang="en-GB" dirty="0"/>
          </a:p>
        </p:txBody>
      </p:sp>
    </p:spTree>
    <p:extLst>
      <p:ext uri="{BB962C8B-B14F-4D97-AF65-F5344CB8AC3E}">
        <p14:creationId xmlns:p14="http://schemas.microsoft.com/office/powerpoint/2010/main" val="3718664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3707" y="258801"/>
            <a:ext cx="8572823" cy="446276"/>
          </a:xfrm>
          <a:prstGeom prst="rect">
            <a:avLst/>
          </a:prstGeom>
        </p:spPr>
        <p:txBody>
          <a:bodyPr wrap="square">
            <a:spAutoFit/>
          </a:bodyPr>
          <a:lstStyle/>
          <a:p>
            <a:r>
              <a:rPr lang="en-GB" sz="2300" b="1" dirty="0" err="1">
                <a:solidFill>
                  <a:srgbClr val="0072BC"/>
                </a:solidFill>
                <a:latin typeface="Lato Regular"/>
                <a:cs typeface="Lato Regular"/>
              </a:rPr>
              <a:t>ActivityInfo</a:t>
            </a:r>
            <a:r>
              <a:rPr lang="en-GB" sz="2300" b="1" dirty="0">
                <a:solidFill>
                  <a:srgbClr val="0072BC"/>
                </a:solidFill>
                <a:latin typeface="Lato Regular"/>
                <a:cs typeface="Lato Regular"/>
              </a:rPr>
              <a:t> RRP </a:t>
            </a:r>
            <a:r>
              <a:rPr lang="en-GB" sz="2300" b="1" dirty="0" smtClean="0">
                <a:solidFill>
                  <a:srgbClr val="0072BC"/>
                </a:solidFill>
                <a:latin typeface="Lato Regular"/>
                <a:cs typeface="Lato Regular"/>
              </a:rPr>
              <a:t>response </a:t>
            </a:r>
            <a:r>
              <a:rPr lang="en-GB" sz="2300" b="1" dirty="0">
                <a:solidFill>
                  <a:srgbClr val="0072BC"/>
                </a:solidFill>
                <a:latin typeface="Lato Regular"/>
                <a:cs typeface="Lato Regular"/>
              </a:rPr>
              <a:t>monitoring </a:t>
            </a:r>
            <a:r>
              <a:rPr lang="en-GB" sz="2300" b="1" dirty="0" smtClean="0">
                <a:solidFill>
                  <a:srgbClr val="0072BC"/>
                </a:solidFill>
                <a:latin typeface="Lato Regular"/>
                <a:cs typeface="Lato Regular"/>
              </a:rPr>
              <a:t>– reporting SOP</a:t>
            </a:r>
            <a:endParaRPr lang="en-GB" sz="2300" b="1" dirty="0">
              <a:solidFill>
                <a:srgbClr val="0072BC"/>
              </a:solidFill>
              <a:latin typeface="Lato Regular"/>
              <a:cs typeface="Lato Regular"/>
            </a:endParaRPr>
          </a:p>
        </p:txBody>
      </p:sp>
      <p:sp>
        <p:nvSpPr>
          <p:cNvPr id="20" name="Content Placeholder 19"/>
          <p:cNvSpPr>
            <a:spLocks noGrp="1"/>
          </p:cNvSpPr>
          <p:nvPr>
            <p:ph idx="1"/>
          </p:nvPr>
        </p:nvSpPr>
        <p:spPr>
          <a:xfrm>
            <a:off x="303707" y="923278"/>
            <a:ext cx="8229600" cy="5134622"/>
          </a:xfrm>
        </p:spPr>
        <p:txBody>
          <a:bodyPr>
            <a:normAutofit/>
          </a:bodyPr>
          <a:lstStyle/>
          <a:p>
            <a:r>
              <a:rPr lang="en-GB" dirty="0" smtClean="0"/>
              <a:t>Report </a:t>
            </a:r>
            <a:r>
              <a:rPr lang="en-GB" dirty="0"/>
              <a:t>by the </a:t>
            </a:r>
            <a:r>
              <a:rPr lang="en-GB" dirty="0" smtClean="0"/>
              <a:t>deadline </a:t>
            </a:r>
            <a:r>
              <a:rPr lang="en-GB" dirty="0"/>
              <a:t>on all indicators and activities for </a:t>
            </a:r>
            <a:r>
              <a:rPr lang="en-GB" dirty="0" smtClean="0"/>
              <a:t>a given quarter</a:t>
            </a:r>
          </a:p>
          <a:p>
            <a:pPr lvl="1"/>
            <a:r>
              <a:rPr lang="en-GB" i="1" dirty="0" smtClean="0"/>
              <a:t>every first Friday of the new quarter, but mid Jan for Q4</a:t>
            </a:r>
          </a:p>
          <a:p>
            <a:r>
              <a:rPr lang="en-GB" dirty="0"/>
              <a:t>R</a:t>
            </a:r>
            <a:r>
              <a:rPr lang="en-GB" dirty="0" smtClean="0"/>
              <a:t>eport </a:t>
            </a:r>
            <a:r>
              <a:rPr lang="en-GB" dirty="0"/>
              <a:t>on all activities </a:t>
            </a:r>
            <a:r>
              <a:rPr lang="en-GB" dirty="0" smtClean="0"/>
              <a:t>implemented</a:t>
            </a:r>
          </a:p>
          <a:p>
            <a:pPr lvl="1"/>
            <a:r>
              <a:rPr lang="en-GB" i="1" dirty="0"/>
              <a:t>w</a:t>
            </a:r>
            <a:r>
              <a:rPr lang="en-GB" i="1" dirty="0" smtClean="0"/>
              <a:t>hile indicating whether carried out as IP or OP</a:t>
            </a:r>
          </a:p>
          <a:p>
            <a:r>
              <a:rPr lang="en-GB" dirty="0" smtClean="0"/>
              <a:t>Be available </a:t>
            </a:r>
            <a:r>
              <a:rPr lang="en-GB" dirty="0"/>
              <a:t>for correction of data or additional clarification </a:t>
            </a:r>
            <a:r>
              <a:rPr lang="en-GB" dirty="0" smtClean="0"/>
              <a:t>within 5 days of request</a:t>
            </a:r>
          </a:p>
          <a:p>
            <a:pPr lvl="1"/>
            <a:r>
              <a:rPr lang="en-GB" i="1" dirty="0" smtClean="0"/>
              <a:t>otherwise sector leads can disregard reporting</a:t>
            </a:r>
          </a:p>
          <a:p>
            <a:r>
              <a:rPr lang="en-GB" dirty="0" smtClean="0"/>
              <a:t>No other </a:t>
            </a:r>
            <a:r>
              <a:rPr lang="en-GB" dirty="0"/>
              <a:t>activity tracking </a:t>
            </a:r>
            <a:r>
              <a:rPr lang="en-GB" dirty="0" smtClean="0"/>
              <a:t>in </a:t>
            </a:r>
            <a:r>
              <a:rPr lang="en-GB" dirty="0"/>
              <a:t>parallel to reporting on </a:t>
            </a:r>
            <a:r>
              <a:rPr lang="en-GB" dirty="0" err="1" smtClean="0"/>
              <a:t>ActivityInfo</a:t>
            </a:r>
            <a:endParaRPr lang="en-GB" dirty="0"/>
          </a:p>
          <a:p>
            <a:pPr lvl="1"/>
            <a:r>
              <a:rPr lang="en-GB" i="1" dirty="0" smtClean="0"/>
              <a:t>Protection example from South West</a:t>
            </a:r>
            <a:endParaRPr lang="en-GB" i="1" dirty="0"/>
          </a:p>
        </p:txBody>
      </p:sp>
    </p:spTree>
    <p:extLst>
      <p:ext uri="{BB962C8B-B14F-4D97-AF65-F5344CB8AC3E}">
        <p14:creationId xmlns:p14="http://schemas.microsoft.com/office/powerpoint/2010/main" val="3950593950"/>
      </p:ext>
    </p:extLst>
  </p:cSld>
  <p:clrMapOvr>
    <a:masterClrMapping/>
  </p:clrMapOvr>
  <p:timing>
    <p:tnLst>
      <p:par>
        <p:cTn id="1" dur="indefinite" restart="never" nodeType="tmRoot"/>
      </p:par>
    </p:tnLst>
  </p:timing>
</p:sld>
</file>

<file path=ppt/theme/theme1.xml><?xml version="1.0" encoding="utf-8"?>
<a:theme xmlns:a="http://schemas.openxmlformats.org/drawingml/2006/main" name="UNHCR2016">
  <a:themeElements>
    <a:clrScheme name="UNHCR Theme">
      <a:dk1>
        <a:sysClr val="windowText" lastClr="000000"/>
      </a:dk1>
      <a:lt1>
        <a:sysClr val="window" lastClr="FFFFFF"/>
      </a:lt1>
      <a:dk2>
        <a:srgbClr val="0072BC"/>
      </a:dk2>
      <a:lt2>
        <a:srgbClr val="E7E6E6"/>
      </a:lt2>
      <a:accent1>
        <a:srgbClr val="EF4A60"/>
      </a:accent1>
      <a:accent2>
        <a:srgbClr val="00B398"/>
      </a:accent2>
      <a:accent3>
        <a:srgbClr val="FAEB00"/>
      </a:accent3>
      <a:accent4>
        <a:srgbClr val="18375F"/>
      </a:accent4>
      <a:accent5>
        <a:srgbClr val="80B9DE"/>
      </a:accent5>
      <a:accent6>
        <a:srgbClr val="A5A5A5"/>
      </a:accent6>
      <a:hlink>
        <a:srgbClr val="0072BC"/>
      </a:hlink>
      <a:folHlink>
        <a:srgbClr val="954F72"/>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NHCR 4x3.potx" id="{896DD4FD-D5B3-4E6D-9CCE-93FD6273A628}" vid="{B5D6C14D-BDDF-4492-90C6-84F6C80BF4E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D49CC6031E6064092A054A1DB4BB264" ma:contentTypeVersion="10" ma:contentTypeDescription="Creare un nuovo documento." ma:contentTypeScope="" ma:versionID="2e35544e1336f53a714098ece42a1840">
  <xsd:schema xmlns:xsd="http://www.w3.org/2001/XMLSchema" xmlns:xs="http://www.w3.org/2001/XMLSchema" xmlns:p="http://schemas.microsoft.com/office/2006/metadata/properties" xmlns:ns3="be8a2e97-db04-46da-b332-f8e9d5ed960e" xmlns:ns4="b62680f1-f727-4933-b474-c1e36062b8af" targetNamespace="http://schemas.microsoft.com/office/2006/metadata/properties" ma:root="true" ma:fieldsID="312c813e537e4d4e1f43c8c89391d080" ns3:_="" ns4:_="">
    <xsd:import namespace="be8a2e97-db04-46da-b332-f8e9d5ed960e"/>
    <xsd:import namespace="b62680f1-f727-4933-b474-c1e36062b8a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8a2e97-db04-46da-b332-f8e9d5ed96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2680f1-f727-4933-b474-c1e36062b8af" elementFormDefault="qualified">
    <xsd:import namespace="http://schemas.microsoft.com/office/2006/documentManagement/types"/>
    <xsd:import namespace="http://schemas.microsoft.com/office/infopath/2007/PartnerControls"/>
    <xsd:element name="SharedWithUsers" ma:index="1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Condiviso con dettagli" ma:internalName="SharedWithDetails" ma:readOnly="true">
      <xsd:simpleType>
        <xsd:restriction base="dms:Note">
          <xsd:maxLength value="255"/>
        </xsd:restriction>
      </xsd:simpleType>
    </xsd:element>
    <xsd:element name="SharingHintHash" ma:index="12"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36BFB2-D85B-4AA3-990A-D84BEFCF97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8a2e97-db04-46da-b332-f8e9d5ed960e"/>
    <ds:schemaRef ds:uri="b62680f1-f727-4933-b474-c1e36062b8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E37B75-7B13-4B06-8A26-AF2A5C81B78F}">
  <ds:schemaRefs>
    <ds:schemaRef ds:uri="http://schemas.microsoft.com/sharepoint/v3/contenttype/forms"/>
  </ds:schemaRefs>
</ds:datastoreItem>
</file>

<file path=customXml/itemProps3.xml><?xml version="1.0" encoding="utf-8"?>
<ds:datastoreItem xmlns:ds="http://schemas.openxmlformats.org/officeDocument/2006/customXml" ds:itemID="{7615BAAF-B1BE-4429-91A2-B50B1849F3F1}">
  <ds:schemaRefs>
    <ds:schemaRef ds:uri="http://purl.org/dc/terms/"/>
    <ds:schemaRef ds:uri="http://schemas.microsoft.com/office/2006/documentManagement/types"/>
    <ds:schemaRef ds:uri="b62680f1-f727-4933-b474-c1e36062b8af"/>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be8a2e97-db04-46da-b332-f8e9d5ed960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UNHCR 4x3</Template>
  <TotalTime>304</TotalTime>
  <Words>424</Words>
  <Application>Microsoft Office PowerPoint</Application>
  <PresentationFormat>On-screen Show (4:3)</PresentationFormat>
  <Paragraphs>24</Paragraphs>
  <Slides>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ＭＳ Ｐゴシック</vt:lpstr>
      <vt:lpstr>Arial</vt:lpstr>
      <vt:lpstr>Calibri</vt:lpstr>
      <vt:lpstr>Lato</vt:lpstr>
      <vt:lpstr>Lato Heavy</vt:lpstr>
      <vt:lpstr>Lato Medium</vt:lpstr>
      <vt:lpstr>Lato Regular</vt:lpstr>
      <vt:lpstr>UNHCR2016</vt:lpstr>
      <vt:lpstr>PowerPoint Presentation</vt:lpstr>
      <vt:lpstr>PowerPoint Presentation</vt:lpstr>
      <vt:lpstr>PowerPoint Presentation</vt:lpstr>
    </vt:vector>
  </TitlesOfParts>
  <Company>UNHCR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 Hurkmans</dc:creator>
  <cp:lastModifiedBy>Kathryn Clark</cp:lastModifiedBy>
  <cp:revision>13</cp:revision>
  <dcterms:created xsi:type="dcterms:W3CDTF">2019-11-14T11:07:33Z</dcterms:created>
  <dcterms:modified xsi:type="dcterms:W3CDTF">2019-12-18T06:04:31Z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0x010100FD49CC6031E6064092A054A1DB4BB264</vt:lpwstr>
  </property>
</Properties>
</file>