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5143500" cx="9144000"/>
  <p:notesSz cx="6858000" cy="9144000"/>
  <p:embeddedFontLst>
    <p:embeddedFont>
      <p:font typeface="Raleway"/>
      <p:regular r:id="rId16"/>
      <p:bold r:id="rId17"/>
      <p:italic r:id="rId18"/>
      <p:boldItalic r:id="rId19"/>
    </p:embeddedFont>
    <p:embeddedFont>
      <p:font typeface="Lato"/>
      <p:regular r:id="rId20"/>
      <p:bold r:id="rId21"/>
      <p:italic r:id="rId22"/>
      <p:boldItalic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Lato-regular.fntdata"/><Relationship Id="rId11" Type="http://schemas.openxmlformats.org/officeDocument/2006/relationships/slide" Target="slides/slide6.xml"/><Relationship Id="rId22" Type="http://schemas.openxmlformats.org/officeDocument/2006/relationships/font" Target="fonts/Lato-italic.fntdata"/><Relationship Id="rId10" Type="http://schemas.openxmlformats.org/officeDocument/2006/relationships/slide" Target="slides/slide5.xml"/><Relationship Id="rId21" Type="http://schemas.openxmlformats.org/officeDocument/2006/relationships/font" Target="fonts/Lato-bold.fntdata"/><Relationship Id="rId13" Type="http://schemas.openxmlformats.org/officeDocument/2006/relationships/slide" Target="slides/slide8.xml"/><Relationship Id="rId12" Type="http://schemas.openxmlformats.org/officeDocument/2006/relationships/slide" Target="slides/slide7.xml"/><Relationship Id="rId23" Type="http://schemas.openxmlformats.org/officeDocument/2006/relationships/font" Target="fonts/Lato-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Raleway-bold.fntdata"/><Relationship Id="rId16" Type="http://schemas.openxmlformats.org/officeDocument/2006/relationships/font" Target="fonts/Raleway-regular.fntdata"/><Relationship Id="rId5" Type="http://schemas.openxmlformats.org/officeDocument/2006/relationships/notesMaster" Target="notesMasters/notesMaster1.xml"/><Relationship Id="rId19" Type="http://schemas.openxmlformats.org/officeDocument/2006/relationships/font" Target="fonts/Raleway-boldItalic.fntdata"/><Relationship Id="rId6" Type="http://schemas.openxmlformats.org/officeDocument/2006/relationships/slide" Target="slides/slide1.xml"/><Relationship Id="rId18" Type="http://schemas.openxmlformats.org/officeDocument/2006/relationships/font" Target="fonts/Raleway-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8" name="Shape 68"/>
        <p:cNvGrpSpPr/>
        <p:nvPr/>
      </p:nvGrpSpPr>
      <p:grpSpPr>
        <a:xfrm>
          <a:off x="0" y="0"/>
          <a:ext cx="0" cy="0"/>
          <a:chOff x="0" y="0"/>
          <a:chExt cx="0" cy="0"/>
        </a:xfrm>
      </p:grpSpPr>
      <p:sp>
        <p:nvSpPr>
          <p:cNvPr id="69" name="Google Shape;69;gc6fa3c898_0_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c6fa3c89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4" name="Shape 74"/>
        <p:cNvGrpSpPr/>
        <p:nvPr/>
      </p:nvGrpSpPr>
      <p:grpSpPr>
        <a:xfrm>
          <a:off x="0" y="0"/>
          <a:ext cx="0" cy="0"/>
          <a:chOff x="0" y="0"/>
          <a:chExt cx="0" cy="0"/>
        </a:xfrm>
      </p:grpSpPr>
      <p:sp>
        <p:nvSpPr>
          <p:cNvPr id="75" name="Google Shape;75;gc6fa3c898_0_5: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c6fa3c898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1" name="Shape 81"/>
        <p:cNvGrpSpPr/>
        <p:nvPr/>
      </p:nvGrpSpPr>
      <p:grpSpPr>
        <a:xfrm>
          <a:off x="0" y="0"/>
          <a:ext cx="0" cy="0"/>
          <a:chOff x="0" y="0"/>
          <a:chExt cx="0" cy="0"/>
        </a:xfrm>
      </p:grpSpPr>
      <p:sp>
        <p:nvSpPr>
          <p:cNvPr id="82" name="Google Shape;82;gc6fa3c898_0_1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c6fa3c898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lang="en">
                <a:solidFill>
                  <a:schemeClr val="dk2"/>
                </a:solidFill>
              </a:rPr>
              <a:t>		 	 	 		</a:t>
            </a:r>
            <a:endParaRPr>
              <a:solidFill>
                <a:schemeClr val="dk2"/>
              </a:solidFill>
            </a:endParaRPr>
          </a:p>
          <a:p>
            <a:pPr indent="0" lvl="0" marL="0" rtl="0" algn="l">
              <a:spcBef>
                <a:spcPts val="0"/>
              </a:spcBef>
              <a:spcAft>
                <a:spcPts val="0"/>
              </a:spcAft>
              <a:buClr>
                <a:schemeClr val="dk2"/>
              </a:buClr>
              <a:buSzPts val="1100"/>
              <a:buFont typeface="Arial"/>
              <a:buNone/>
            </a:pPr>
            <a:r>
              <a:rPr lang="en">
                <a:solidFill>
                  <a:schemeClr val="dk2"/>
                </a:solidFill>
              </a:rPr>
              <a:t>			</a:t>
            </a:r>
            <a:endParaRPr>
              <a:solidFill>
                <a:schemeClr val="dk2"/>
              </a:solidFill>
            </a:endParaRPr>
          </a:p>
          <a:p>
            <a:pPr indent="0" lvl="0" marL="0" rtl="0" algn="l">
              <a:spcBef>
                <a:spcPts val="0"/>
              </a:spcBef>
              <a:spcAft>
                <a:spcPts val="0"/>
              </a:spcAft>
              <a:buClr>
                <a:schemeClr val="dk2"/>
              </a:buClr>
              <a:buSzPts val="1100"/>
              <a:buFont typeface="Arial"/>
              <a:buNone/>
            </a:pPr>
            <a:r>
              <a:rPr lang="en">
                <a:solidFill>
                  <a:schemeClr val="dk2"/>
                </a:solidFill>
              </a:rPr>
              <a:t>				</a:t>
            </a:r>
            <a:endParaRPr>
              <a:solidFill>
                <a:schemeClr val="dk2"/>
              </a:solidFill>
            </a:endParaRPr>
          </a:p>
          <a:p>
            <a:pPr indent="0" lvl="0" marL="0" rtl="0" algn="l">
              <a:spcBef>
                <a:spcPts val="0"/>
              </a:spcBef>
              <a:spcAft>
                <a:spcPts val="0"/>
              </a:spcAft>
              <a:buClr>
                <a:schemeClr val="dk2"/>
              </a:buClr>
              <a:buSzPts val="1100"/>
              <a:buFont typeface="Arial"/>
              <a:buNone/>
            </a:pPr>
            <a:r>
              <a:rPr lang="en">
                <a:solidFill>
                  <a:schemeClr val="dk2"/>
                </a:solidFill>
              </a:rPr>
              <a:t>					</a:t>
            </a:r>
            <a:endParaRPr>
              <a:solidFill>
                <a:schemeClr val="dk2"/>
              </a:solidFill>
            </a:endParaRPr>
          </a:p>
          <a:p>
            <a:pPr indent="-228600" lvl="0" marL="457200" rtl="0" algn="l">
              <a:lnSpc>
                <a:spcPct val="115000"/>
              </a:lnSpc>
              <a:spcBef>
                <a:spcPts val="1200"/>
              </a:spcBef>
              <a:spcAft>
                <a:spcPts val="0"/>
              </a:spcAft>
              <a:buClr>
                <a:schemeClr val="dk2"/>
              </a:buClr>
              <a:buSzPts val="1100"/>
              <a:buNone/>
            </a:pPr>
            <a:r>
              <a:rPr lang="en">
                <a:solidFill>
                  <a:schemeClr val="dk2"/>
                </a:solidFill>
              </a:rPr>
              <a:t>						 							</a:t>
            </a:r>
            <a:r>
              <a:rPr lang="en" sz="1000">
                <a:solidFill>
                  <a:schemeClr val="dk2"/>
                </a:solidFill>
              </a:rPr>
              <a:t> </a:t>
            </a:r>
            <a:br>
              <a:rPr lang="en" sz="1000">
                <a:solidFill>
                  <a:schemeClr val="dk2"/>
                </a:solidFill>
              </a:rPr>
            </a:br>
            <a:r>
              <a:rPr lang="en">
                <a:solidFill>
                  <a:schemeClr val="dk2"/>
                </a:solidFill>
              </a:rPr>
              <a:t> 						</a:t>
            </a:r>
            <a:endParaRPr>
              <a:solidFill>
                <a:schemeClr val="dk2"/>
              </a:solidFill>
            </a:endParaRPr>
          </a:p>
          <a:p>
            <a:pPr indent="0" lvl="0" marL="0" rtl="0" algn="l">
              <a:lnSpc>
                <a:spcPct val="115000"/>
              </a:lnSpc>
              <a:spcBef>
                <a:spcPts val="1200"/>
              </a:spcBef>
              <a:spcAft>
                <a:spcPts val="0"/>
              </a:spcAft>
              <a:buClr>
                <a:schemeClr val="dk2"/>
              </a:buClr>
              <a:buSzPts val="1100"/>
              <a:buFont typeface="Arial"/>
              <a:buNone/>
            </a:pPr>
            <a:r>
              <a:rPr lang="en">
                <a:solidFill>
                  <a:schemeClr val="dk2"/>
                </a:solidFill>
              </a:rPr>
              <a:t>					 				</a:t>
            </a:r>
            <a:endParaRPr>
              <a:solidFill>
                <a:schemeClr val="dk2"/>
              </a:solidFill>
            </a:endParaRPr>
          </a:p>
          <a:p>
            <a:pPr indent="0" lvl="0" marL="0" rtl="0" algn="l">
              <a:spcBef>
                <a:spcPts val="0"/>
              </a:spcBef>
              <a:spcAft>
                <a:spcPts val="0"/>
              </a:spcAft>
              <a:buClr>
                <a:schemeClr val="dk2"/>
              </a:buClr>
              <a:buSzPts val="1100"/>
              <a:buFont typeface="Arial"/>
              <a:buNone/>
            </a:pPr>
            <a:r>
              <a:rPr lang="en">
                <a:solidFill>
                  <a:schemeClr val="dk2"/>
                </a:solidFill>
              </a:rPr>
              <a:t>			</a:t>
            </a:r>
            <a:endParaRPr>
              <a:solidFill>
                <a:schemeClr val="dk2"/>
              </a:solidFill>
            </a:endParaRPr>
          </a:p>
          <a:p>
            <a:pPr indent="0" lvl="0" marL="0" rtl="0" algn="l">
              <a:spcBef>
                <a:spcPts val="0"/>
              </a:spcBef>
              <a:spcAft>
                <a:spcPts val="0"/>
              </a:spcAft>
              <a:buClr>
                <a:schemeClr val="dk2"/>
              </a:buClr>
              <a:buSzPts val="1100"/>
              <a:buFont typeface="Arial"/>
              <a:buNone/>
            </a:pPr>
            <a:r>
              <a:rPr lang="en">
                <a:solidFill>
                  <a:schemeClr val="dk2"/>
                </a:solidFill>
              </a:rPr>
              <a:t>		</a:t>
            </a:r>
            <a:endParaRPr>
              <a:solidFill>
                <a:schemeClr val="dk2"/>
              </a:solidFill>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8" name="Shape 88"/>
        <p:cNvGrpSpPr/>
        <p:nvPr/>
      </p:nvGrpSpPr>
      <p:grpSpPr>
        <a:xfrm>
          <a:off x="0" y="0"/>
          <a:ext cx="0" cy="0"/>
          <a:chOff x="0" y="0"/>
          <a:chExt cx="0" cy="0"/>
        </a:xfrm>
      </p:grpSpPr>
      <p:sp>
        <p:nvSpPr>
          <p:cNvPr id="89" name="Google Shape;89;gc6fa3c898_0_28: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c6fa3c898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lang="en">
                <a:solidFill>
                  <a:schemeClr val="dk2"/>
                </a:solidFill>
              </a:rPr>
              <a:t>		 	 	 		</a:t>
            </a:r>
            <a:endParaRPr>
              <a:solidFill>
                <a:schemeClr val="dk2"/>
              </a:solidFill>
            </a:endParaRPr>
          </a:p>
          <a:p>
            <a:pPr indent="0" lvl="0" marL="0" rtl="0" algn="l">
              <a:spcBef>
                <a:spcPts val="0"/>
              </a:spcBef>
              <a:spcAft>
                <a:spcPts val="0"/>
              </a:spcAft>
              <a:buClr>
                <a:schemeClr val="dk2"/>
              </a:buClr>
              <a:buSzPts val="1100"/>
              <a:buFont typeface="Arial"/>
              <a:buNone/>
            </a:pPr>
            <a:r>
              <a:rPr lang="en">
                <a:solidFill>
                  <a:schemeClr val="dk2"/>
                </a:solidFill>
              </a:rPr>
              <a:t>			</a:t>
            </a:r>
            <a:endParaRPr>
              <a:solidFill>
                <a:schemeClr val="dk2"/>
              </a:solidFill>
            </a:endParaRPr>
          </a:p>
          <a:p>
            <a:pPr indent="0" lvl="0" marL="0" rtl="0" algn="l">
              <a:spcBef>
                <a:spcPts val="0"/>
              </a:spcBef>
              <a:spcAft>
                <a:spcPts val="0"/>
              </a:spcAft>
              <a:buClr>
                <a:schemeClr val="dk2"/>
              </a:buClr>
              <a:buSzPts val="1100"/>
              <a:buFont typeface="Arial"/>
              <a:buNone/>
            </a:pPr>
            <a:r>
              <a:rPr lang="en">
                <a:solidFill>
                  <a:schemeClr val="dk2"/>
                </a:solidFill>
              </a:rPr>
              <a:t>				</a:t>
            </a:r>
            <a:endParaRPr>
              <a:solidFill>
                <a:schemeClr val="dk2"/>
              </a:solidFill>
            </a:endParaRPr>
          </a:p>
          <a:p>
            <a:pPr indent="0" lvl="0" marL="0" rtl="0" algn="l">
              <a:spcBef>
                <a:spcPts val="0"/>
              </a:spcBef>
              <a:spcAft>
                <a:spcPts val="0"/>
              </a:spcAft>
              <a:buClr>
                <a:schemeClr val="dk2"/>
              </a:buClr>
              <a:buSzPts val="1100"/>
              <a:buFont typeface="Arial"/>
              <a:buNone/>
            </a:pPr>
            <a:r>
              <a:rPr lang="en">
                <a:solidFill>
                  <a:schemeClr val="dk2"/>
                </a:solidFill>
              </a:rPr>
              <a:t>					</a:t>
            </a:r>
            <a:endParaRPr>
              <a:solidFill>
                <a:schemeClr val="dk2"/>
              </a:solidFill>
            </a:endParaRPr>
          </a:p>
          <a:p>
            <a:pPr indent="-228600" lvl="0" marL="457200" rtl="0" algn="l">
              <a:lnSpc>
                <a:spcPct val="115000"/>
              </a:lnSpc>
              <a:spcBef>
                <a:spcPts val="1200"/>
              </a:spcBef>
              <a:spcAft>
                <a:spcPts val="0"/>
              </a:spcAft>
              <a:buClr>
                <a:schemeClr val="dk2"/>
              </a:buClr>
              <a:buSzPts val="1100"/>
              <a:buNone/>
            </a:pPr>
            <a:r>
              <a:rPr lang="en">
                <a:solidFill>
                  <a:schemeClr val="dk2"/>
                </a:solidFill>
              </a:rPr>
              <a:t>						 							</a:t>
            </a:r>
            <a:br>
              <a:rPr lang="en">
                <a:solidFill>
                  <a:schemeClr val="dk2"/>
                </a:solidFill>
              </a:rPr>
            </a:br>
            <a:r>
              <a:rPr lang="en" sz="1000">
                <a:solidFill>
                  <a:schemeClr val="dk2"/>
                </a:solidFill>
              </a:rPr>
              <a:t>In spite of the multiple impacts of COVID-19 on young people’s lives, many adolescents and youth have mobilized immediately to respond to the crisis. </a:t>
            </a:r>
            <a:br>
              <a:rPr lang="en" sz="1000">
                <a:solidFill>
                  <a:schemeClr val="dk2"/>
                </a:solidFill>
              </a:rPr>
            </a:br>
            <a:r>
              <a:rPr lang="en">
                <a:solidFill>
                  <a:schemeClr val="dk2"/>
                </a:solidFill>
              </a:rPr>
              <a:t> 						</a:t>
            </a:r>
            <a:endParaRPr>
              <a:solidFill>
                <a:schemeClr val="dk2"/>
              </a:solidFill>
            </a:endParaRPr>
          </a:p>
          <a:p>
            <a:pPr indent="0" lvl="0" marL="0" rtl="0" algn="l">
              <a:lnSpc>
                <a:spcPct val="115000"/>
              </a:lnSpc>
              <a:spcBef>
                <a:spcPts val="1200"/>
              </a:spcBef>
              <a:spcAft>
                <a:spcPts val="0"/>
              </a:spcAft>
              <a:buClr>
                <a:schemeClr val="dk2"/>
              </a:buClr>
              <a:buSzPts val="1100"/>
              <a:buFont typeface="Arial"/>
              <a:buNone/>
            </a:pPr>
            <a:r>
              <a:rPr lang="en">
                <a:solidFill>
                  <a:schemeClr val="dk2"/>
                </a:solidFill>
              </a:rPr>
              <a:t>					 				</a:t>
            </a:r>
            <a:endParaRPr>
              <a:solidFill>
                <a:schemeClr val="dk2"/>
              </a:solidFill>
            </a:endParaRPr>
          </a:p>
          <a:p>
            <a:pPr indent="0" lvl="0" marL="0" rtl="0" algn="l">
              <a:spcBef>
                <a:spcPts val="0"/>
              </a:spcBef>
              <a:spcAft>
                <a:spcPts val="0"/>
              </a:spcAft>
              <a:buClr>
                <a:schemeClr val="dk2"/>
              </a:buClr>
              <a:buSzPts val="1100"/>
              <a:buFont typeface="Arial"/>
              <a:buNone/>
            </a:pPr>
            <a:r>
              <a:rPr lang="en">
                <a:solidFill>
                  <a:schemeClr val="dk2"/>
                </a:solidFill>
              </a:rPr>
              <a:t>			</a:t>
            </a:r>
            <a:endParaRPr>
              <a:solidFill>
                <a:schemeClr val="dk2"/>
              </a:solidFill>
            </a:endParaRPr>
          </a:p>
          <a:p>
            <a:pPr indent="0" lvl="0" marL="0" rtl="0" algn="l">
              <a:spcBef>
                <a:spcPts val="0"/>
              </a:spcBef>
              <a:spcAft>
                <a:spcPts val="0"/>
              </a:spcAft>
              <a:buClr>
                <a:schemeClr val="dk2"/>
              </a:buClr>
              <a:buSzPts val="1100"/>
              <a:buFont typeface="Arial"/>
              <a:buNone/>
            </a:pPr>
            <a:r>
              <a:rPr lang="en">
                <a:solidFill>
                  <a:schemeClr val="dk2"/>
                </a:solidFill>
              </a:rPr>
              <a:t>		</a:t>
            </a:r>
            <a:endParaRPr>
              <a:solidFill>
                <a:schemeClr val="dk2"/>
              </a:solidFill>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3" name="Shape 93"/>
        <p:cNvGrpSpPr/>
        <p:nvPr/>
      </p:nvGrpSpPr>
      <p:grpSpPr>
        <a:xfrm>
          <a:off x="0" y="0"/>
          <a:ext cx="0" cy="0"/>
          <a:chOff x="0" y="0"/>
          <a:chExt cx="0" cy="0"/>
        </a:xfrm>
      </p:grpSpPr>
      <p:sp>
        <p:nvSpPr>
          <p:cNvPr id="94" name="Google Shape;94;g87d68dd86c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87d68dd86c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9" name="Shape 99"/>
        <p:cNvGrpSpPr/>
        <p:nvPr/>
      </p:nvGrpSpPr>
      <p:grpSpPr>
        <a:xfrm>
          <a:off x="0" y="0"/>
          <a:ext cx="0" cy="0"/>
          <a:chOff x="0" y="0"/>
          <a:chExt cx="0" cy="0"/>
        </a:xfrm>
      </p:grpSpPr>
      <p:sp>
        <p:nvSpPr>
          <p:cNvPr id="100" name="Google Shape;100;g87d68dd86c_0_1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87d68dd86c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2"/>
                </a:solidFill>
              </a:rPr>
              <a:t>		 	 	 		</a:t>
            </a:r>
            <a:endParaRPr>
              <a:solidFill>
                <a:schemeClr val="dk2"/>
              </a:solidFill>
            </a:endParaRPr>
          </a:p>
          <a:p>
            <a:pPr indent="0" lvl="0" marL="0" rtl="0" algn="l">
              <a:spcBef>
                <a:spcPts val="0"/>
              </a:spcBef>
              <a:spcAft>
                <a:spcPts val="0"/>
              </a:spcAft>
              <a:buNone/>
            </a:pPr>
            <a:r>
              <a:rPr lang="en">
                <a:solidFill>
                  <a:schemeClr val="dk2"/>
                </a:solidFill>
              </a:rPr>
              <a:t>			</a:t>
            </a:r>
            <a:endParaRPr>
              <a:solidFill>
                <a:schemeClr val="dk2"/>
              </a:solidFill>
            </a:endParaRPr>
          </a:p>
          <a:p>
            <a:pPr indent="0" lvl="0" marL="0" rtl="0" algn="l">
              <a:spcBef>
                <a:spcPts val="0"/>
              </a:spcBef>
              <a:spcAft>
                <a:spcPts val="0"/>
              </a:spcAft>
              <a:buNone/>
            </a:pPr>
            <a:r>
              <a:rPr lang="en">
                <a:solidFill>
                  <a:schemeClr val="dk2"/>
                </a:solidFill>
              </a:rPr>
              <a:t>				</a:t>
            </a:r>
            <a:endParaRPr>
              <a:solidFill>
                <a:schemeClr val="dk2"/>
              </a:solidFill>
            </a:endParaRPr>
          </a:p>
          <a:p>
            <a:pPr indent="0" lvl="0" marL="0" rtl="0" algn="l">
              <a:spcBef>
                <a:spcPts val="0"/>
              </a:spcBef>
              <a:spcAft>
                <a:spcPts val="0"/>
              </a:spcAft>
              <a:buNone/>
            </a:pPr>
            <a:r>
              <a:rPr lang="en">
                <a:solidFill>
                  <a:schemeClr val="dk2"/>
                </a:solidFill>
              </a:rPr>
              <a:t>					</a:t>
            </a:r>
            <a:endParaRPr>
              <a:solidFill>
                <a:schemeClr val="dk2"/>
              </a:solidFill>
            </a:endParaRPr>
          </a:p>
          <a:p>
            <a:pPr indent="-228600" lvl="0" marL="457200" rtl="0" algn="l">
              <a:lnSpc>
                <a:spcPct val="115000"/>
              </a:lnSpc>
              <a:spcBef>
                <a:spcPts val="1200"/>
              </a:spcBef>
              <a:spcAft>
                <a:spcPts val="0"/>
              </a:spcAft>
              <a:buClr>
                <a:schemeClr val="dk2"/>
              </a:buClr>
              <a:buSzPts val="1100"/>
              <a:buNone/>
            </a:pPr>
            <a:r>
              <a:rPr lang="en">
                <a:solidFill>
                  <a:schemeClr val="dk2"/>
                </a:solidFill>
              </a:rPr>
              <a:t>						 							</a:t>
            </a:r>
            <a:br>
              <a:rPr lang="en">
                <a:solidFill>
                  <a:schemeClr val="dk2"/>
                </a:solidFill>
              </a:rPr>
            </a:br>
            <a:r>
              <a:rPr lang="en" sz="1000">
                <a:solidFill>
                  <a:schemeClr val="dk2"/>
                </a:solidFill>
              </a:rPr>
              <a:t>In spite of the multiple impacts of COVID-19 on young people’s lives, many adolescents and youth have mobilized immediately to respond to the crisis. </a:t>
            </a:r>
            <a:br>
              <a:rPr lang="en" sz="1000">
                <a:solidFill>
                  <a:schemeClr val="dk2"/>
                </a:solidFill>
              </a:rPr>
            </a:br>
            <a:r>
              <a:rPr lang="en">
                <a:solidFill>
                  <a:schemeClr val="dk2"/>
                </a:solidFill>
              </a:rPr>
              <a:t> 						</a:t>
            </a:r>
            <a:endParaRPr>
              <a:solidFill>
                <a:schemeClr val="dk2"/>
              </a:solidFill>
            </a:endParaRPr>
          </a:p>
          <a:p>
            <a:pPr indent="0" lvl="0" marL="0" rtl="0" algn="l">
              <a:lnSpc>
                <a:spcPct val="115000"/>
              </a:lnSpc>
              <a:spcBef>
                <a:spcPts val="1200"/>
              </a:spcBef>
              <a:spcAft>
                <a:spcPts val="0"/>
              </a:spcAft>
              <a:buNone/>
            </a:pPr>
            <a:r>
              <a:rPr lang="en">
                <a:solidFill>
                  <a:schemeClr val="dk2"/>
                </a:solidFill>
              </a:rPr>
              <a:t>					 				</a:t>
            </a:r>
            <a:endParaRPr>
              <a:solidFill>
                <a:schemeClr val="dk2"/>
              </a:solidFill>
            </a:endParaRPr>
          </a:p>
          <a:p>
            <a:pPr indent="0" lvl="0" marL="0" rtl="0" algn="l">
              <a:spcBef>
                <a:spcPts val="0"/>
              </a:spcBef>
              <a:spcAft>
                <a:spcPts val="0"/>
              </a:spcAft>
              <a:buNone/>
            </a:pPr>
            <a:r>
              <a:rPr lang="en">
                <a:solidFill>
                  <a:schemeClr val="dk2"/>
                </a:solidFill>
              </a:rPr>
              <a:t>			</a:t>
            </a:r>
            <a:endParaRPr>
              <a:solidFill>
                <a:schemeClr val="dk2"/>
              </a:solidFill>
            </a:endParaRPr>
          </a:p>
          <a:p>
            <a:pPr indent="0" lvl="0" marL="0" rtl="0" algn="l">
              <a:spcBef>
                <a:spcPts val="0"/>
              </a:spcBef>
              <a:spcAft>
                <a:spcPts val="0"/>
              </a:spcAft>
              <a:buNone/>
            </a:pPr>
            <a:r>
              <a:rPr lang="en">
                <a:solidFill>
                  <a:schemeClr val="dk2"/>
                </a:solidFill>
              </a:rPr>
              <a:t>		</a:t>
            </a:r>
            <a:endParaRPr>
              <a:solidFill>
                <a:schemeClr val="dk2"/>
              </a:solidFill>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4" name="Shape 104"/>
        <p:cNvGrpSpPr/>
        <p:nvPr/>
      </p:nvGrpSpPr>
      <p:grpSpPr>
        <a:xfrm>
          <a:off x="0" y="0"/>
          <a:ext cx="0" cy="0"/>
          <a:chOff x="0" y="0"/>
          <a:chExt cx="0" cy="0"/>
        </a:xfrm>
      </p:grpSpPr>
      <p:sp>
        <p:nvSpPr>
          <p:cNvPr id="105" name="Google Shape;105;gc6fa3c898_0_1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c6fa3c898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2" name="Shape 112"/>
        <p:cNvGrpSpPr/>
        <p:nvPr/>
      </p:nvGrpSpPr>
      <p:grpSpPr>
        <a:xfrm>
          <a:off x="0" y="0"/>
          <a:ext cx="0" cy="0"/>
          <a:chOff x="0" y="0"/>
          <a:chExt cx="0" cy="0"/>
        </a:xfrm>
      </p:grpSpPr>
      <p:sp>
        <p:nvSpPr>
          <p:cNvPr id="113" name="Google Shape;113;gc6fa3c898_0_2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c6fa3c898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9" name="Shape 119"/>
        <p:cNvGrpSpPr/>
        <p:nvPr/>
      </p:nvGrpSpPr>
      <p:grpSpPr>
        <a:xfrm>
          <a:off x="0" y="0"/>
          <a:ext cx="0" cy="0"/>
          <a:chOff x="0" y="0"/>
          <a:chExt cx="0" cy="0"/>
        </a:xfrm>
      </p:grpSpPr>
      <p:sp>
        <p:nvSpPr>
          <p:cNvPr id="120" name="Google Shape;120;gc6fa3c898_0_65: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c6fa3c898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5" name="Shape 125"/>
        <p:cNvGrpSpPr/>
        <p:nvPr/>
      </p:nvGrpSpPr>
      <p:grpSpPr>
        <a:xfrm>
          <a:off x="0" y="0"/>
          <a:ext cx="0" cy="0"/>
          <a:chOff x="0" y="0"/>
          <a:chExt cx="0" cy="0"/>
        </a:xfrm>
      </p:grpSpPr>
      <p:sp>
        <p:nvSpPr>
          <p:cNvPr id="126" name="Google Shape;126;gc6fa3c898_0_7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c6fa3c898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bg>
      <p:bgPr>
        <a:solidFill>
          <a:schemeClr val="dk1"/>
        </a:solidFill>
      </p:bgPr>
    </p:bg>
    <p:spTree>
      <p:nvGrpSpPr>
        <p:cNvPr id="9" name="Shape 9"/>
        <p:cNvGrpSpPr/>
        <p:nvPr/>
      </p:nvGrpSpPr>
      <p:grpSpPr>
        <a:xfrm>
          <a:off x="0" y="0"/>
          <a:ext cx="0" cy="0"/>
          <a:chOff x="0" y="0"/>
          <a:chExt cx="0" cy="0"/>
        </a:xfrm>
      </p:grpSpPr>
      <p:cxnSp>
        <p:nvCxnSpPr>
          <p:cNvPr id="10" name="Google Shape;10;p2"/>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11" name="Google Shape;11;p2"/>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12" name="Google Shape;12;p2"/>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13" name="Google Shape;13;p2"/>
          <p:cNvSpPr txBox="1"/>
          <p:nvPr>
            <p:ph type="ctrTitle"/>
          </p:nvPr>
        </p:nvSpPr>
        <p:spPr>
          <a:xfrm>
            <a:off x="2371725" y="630225"/>
            <a:ext cx="6331500" cy="15420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14" name="Google Shape;14;p2"/>
          <p:cNvSpPr txBox="1"/>
          <p:nvPr>
            <p:ph idx="1" type="subTitle"/>
          </p:nvPr>
        </p:nvSpPr>
        <p:spPr>
          <a:xfrm>
            <a:off x="2390267" y="3238450"/>
            <a:ext cx="6331500" cy="12417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Clr>
                <a:schemeClr val="lt1"/>
              </a:buClr>
              <a:buSzPts val="1800"/>
              <a:buNone/>
              <a:defRPr>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p:txBody>
      </p:sp>
      <p:sp>
        <p:nvSpPr>
          <p:cNvPr id="15" name="Google Shape;15;p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bg>
      <p:bgPr>
        <a:solidFill>
          <a:schemeClr val="dk1"/>
        </a:solidFill>
      </p:bgPr>
    </p:bg>
    <p:spTree>
      <p:nvGrpSpPr>
        <p:cNvPr id="16" name="Shape 16"/>
        <p:cNvGrpSpPr/>
        <p:nvPr/>
      </p:nvGrpSpPr>
      <p:grpSpPr>
        <a:xfrm>
          <a:off x="0" y="0"/>
          <a:ext cx="0" cy="0"/>
          <a:chOff x="0" y="0"/>
          <a:chExt cx="0" cy="0"/>
        </a:xfrm>
      </p:grpSpPr>
      <p:cxnSp>
        <p:nvCxnSpPr>
          <p:cNvPr id="17" name="Google Shape;17;p3"/>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18" name="Google Shape;18;p3"/>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19" name="Google Shape;19;p3"/>
          <p:cNvSpPr txBox="1"/>
          <p:nvPr>
            <p:ph type="title"/>
          </p:nvPr>
        </p:nvSpPr>
        <p:spPr>
          <a:xfrm>
            <a:off x="406425" y="1806825"/>
            <a:ext cx="8296800" cy="15420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4800"/>
              <a:buNone/>
              <a:defRPr sz="4800">
                <a:solidFill>
                  <a:schemeClr val="lt1"/>
                </a:solidFill>
              </a:defRPr>
            </a:lvl1pPr>
            <a:lvl2pPr lvl="1" algn="ctr">
              <a:spcBef>
                <a:spcPts val="0"/>
              </a:spcBef>
              <a:spcAft>
                <a:spcPts val="0"/>
              </a:spcAft>
              <a:buClr>
                <a:schemeClr val="lt1"/>
              </a:buClr>
              <a:buSzPts val="4800"/>
              <a:buNone/>
              <a:defRPr sz="4800">
                <a:solidFill>
                  <a:schemeClr val="lt1"/>
                </a:solidFill>
              </a:defRPr>
            </a:lvl2pPr>
            <a:lvl3pPr lvl="2" algn="ctr">
              <a:spcBef>
                <a:spcPts val="0"/>
              </a:spcBef>
              <a:spcAft>
                <a:spcPts val="0"/>
              </a:spcAft>
              <a:buClr>
                <a:schemeClr val="lt1"/>
              </a:buClr>
              <a:buSzPts val="4800"/>
              <a:buNone/>
              <a:defRPr sz="4800">
                <a:solidFill>
                  <a:schemeClr val="lt1"/>
                </a:solidFill>
              </a:defRPr>
            </a:lvl3pPr>
            <a:lvl4pPr lvl="3" algn="ctr">
              <a:spcBef>
                <a:spcPts val="0"/>
              </a:spcBef>
              <a:spcAft>
                <a:spcPts val="0"/>
              </a:spcAft>
              <a:buClr>
                <a:schemeClr val="lt1"/>
              </a:buClr>
              <a:buSzPts val="4800"/>
              <a:buNone/>
              <a:defRPr sz="4800">
                <a:solidFill>
                  <a:schemeClr val="lt1"/>
                </a:solidFill>
              </a:defRPr>
            </a:lvl4pPr>
            <a:lvl5pPr lvl="4" algn="ctr">
              <a:spcBef>
                <a:spcPts val="0"/>
              </a:spcBef>
              <a:spcAft>
                <a:spcPts val="0"/>
              </a:spcAft>
              <a:buClr>
                <a:schemeClr val="lt1"/>
              </a:buClr>
              <a:buSzPts val="4800"/>
              <a:buNone/>
              <a:defRPr sz="4800">
                <a:solidFill>
                  <a:schemeClr val="lt1"/>
                </a:solidFill>
              </a:defRPr>
            </a:lvl5pPr>
            <a:lvl6pPr lvl="5" algn="ctr">
              <a:spcBef>
                <a:spcPts val="0"/>
              </a:spcBef>
              <a:spcAft>
                <a:spcPts val="0"/>
              </a:spcAft>
              <a:buClr>
                <a:schemeClr val="lt1"/>
              </a:buClr>
              <a:buSzPts val="4800"/>
              <a:buNone/>
              <a:defRPr sz="4800">
                <a:solidFill>
                  <a:schemeClr val="lt1"/>
                </a:solidFill>
              </a:defRPr>
            </a:lvl6pPr>
            <a:lvl7pPr lvl="6" algn="ctr">
              <a:spcBef>
                <a:spcPts val="0"/>
              </a:spcBef>
              <a:spcAft>
                <a:spcPts val="0"/>
              </a:spcAft>
              <a:buClr>
                <a:schemeClr val="lt1"/>
              </a:buClr>
              <a:buSzPts val="4800"/>
              <a:buNone/>
              <a:defRPr sz="4800">
                <a:solidFill>
                  <a:schemeClr val="lt1"/>
                </a:solidFill>
              </a:defRPr>
            </a:lvl7pPr>
            <a:lvl8pPr lvl="7" algn="ctr">
              <a:spcBef>
                <a:spcPts val="0"/>
              </a:spcBef>
              <a:spcAft>
                <a:spcPts val="0"/>
              </a:spcAft>
              <a:buClr>
                <a:schemeClr val="lt1"/>
              </a:buClr>
              <a:buSzPts val="4800"/>
              <a:buNone/>
              <a:defRPr sz="4800">
                <a:solidFill>
                  <a:schemeClr val="lt1"/>
                </a:solidFill>
              </a:defRPr>
            </a:lvl8pPr>
            <a:lvl9pPr lvl="8" algn="ctr">
              <a:spcBef>
                <a:spcPts val="0"/>
              </a:spcBef>
              <a:spcAft>
                <a:spcPts val="0"/>
              </a:spcAft>
              <a:buClr>
                <a:schemeClr val="lt1"/>
              </a:buClr>
              <a:buSzPts val="4800"/>
              <a:buNone/>
              <a:defRPr sz="4800">
                <a:solidFill>
                  <a:schemeClr val="lt1"/>
                </a:solidFill>
              </a:defRPr>
            </a:lvl9pPr>
          </a:lstStyle>
          <a:p/>
        </p:txBody>
      </p:sp>
      <p:sp>
        <p:nvSpPr>
          <p:cNvPr id="20" name="Google Shape;20;p3"/>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21" name="Shape 21"/>
        <p:cNvGrpSpPr/>
        <p:nvPr/>
      </p:nvGrpSpPr>
      <p:grpSpPr>
        <a:xfrm>
          <a:off x="0" y="0"/>
          <a:ext cx="0" cy="0"/>
          <a:chOff x="0" y="0"/>
          <a:chExt cx="0" cy="0"/>
        </a:xfrm>
      </p:grpSpPr>
      <p:cxnSp>
        <p:nvCxnSpPr>
          <p:cNvPr id="22" name="Google Shape;22;p4"/>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23" name="Google Shape;23;p4"/>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24" name="Google Shape;24;p4"/>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25" name="Google Shape;25;p4"/>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 name="Google Shape;26;p4"/>
          <p:cNvSpPr txBox="1"/>
          <p:nvPr>
            <p:ph idx="1" type="body"/>
          </p:nvPr>
        </p:nvSpPr>
        <p:spPr>
          <a:xfrm>
            <a:off x="2410112" y="1595776"/>
            <a:ext cx="6321600" cy="3002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7" name="Google Shape;27;p4"/>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8" name="Shape 28"/>
        <p:cNvGrpSpPr/>
        <p:nvPr/>
      </p:nvGrpSpPr>
      <p:grpSpPr>
        <a:xfrm>
          <a:off x="0" y="0"/>
          <a:ext cx="0" cy="0"/>
          <a:chOff x="0" y="0"/>
          <a:chExt cx="0" cy="0"/>
        </a:xfrm>
      </p:grpSpPr>
      <p:cxnSp>
        <p:nvCxnSpPr>
          <p:cNvPr id="29" name="Google Shape;29;p5"/>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30" name="Google Shape;30;p5"/>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31" name="Google Shape;31;p5"/>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32" name="Google Shape;32;p5"/>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3" name="Google Shape;33;p5"/>
          <p:cNvSpPr txBox="1"/>
          <p:nvPr>
            <p:ph idx="1" type="body"/>
          </p:nvPr>
        </p:nvSpPr>
        <p:spPr>
          <a:xfrm>
            <a:off x="2400303" y="1602675"/>
            <a:ext cx="3071400" cy="3002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4" name="Google Shape;34;p5"/>
          <p:cNvSpPr txBox="1"/>
          <p:nvPr>
            <p:ph idx="2" type="body"/>
          </p:nvPr>
        </p:nvSpPr>
        <p:spPr>
          <a:xfrm>
            <a:off x="5650572" y="1602675"/>
            <a:ext cx="3071400" cy="3002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5" name="Google Shape;35;p5"/>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36" name="Shape 36"/>
        <p:cNvGrpSpPr/>
        <p:nvPr/>
      </p:nvGrpSpPr>
      <p:grpSpPr>
        <a:xfrm>
          <a:off x="0" y="0"/>
          <a:ext cx="0" cy="0"/>
          <a:chOff x="0" y="0"/>
          <a:chExt cx="0" cy="0"/>
        </a:xfrm>
      </p:grpSpPr>
      <p:sp>
        <p:nvSpPr>
          <p:cNvPr id="37" name="Google Shape;37;p6"/>
          <p:cNvSpPr txBox="1"/>
          <p:nvPr>
            <p:ph type="title"/>
          </p:nvPr>
        </p:nvSpPr>
        <p:spPr>
          <a:xfrm>
            <a:off x="303300" y="411575"/>
            <a:ext cx="8520600" cy="6396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8" name="Google Shape;38;p6"/>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39" name="Shape 39"/>
        <p:cNvGrpSpPr/>
        <p:nvPr/>
      </p:nvGrpSpPr>
      <p:grpSpPr>
        <a:xfrm>
          <a:off x="0" y="0"/>
          <a:ext cx="0" cy="0"/>
          <a:chOff x="0" y="0"/>
          <a:chExt cx="0" cy="0"/>
        </a:xfrm>
      </p:grpSpPr>
      <p:cxnSp>
        <p:nvCxnSpPr>
          <p:cNvPr id="40" name="Google Shape;40;p7"/>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41" name="Google Shape;41;p7"/>
          <p:cNvSpPr txBox="1"/>
          <p:nvPr>
            <p:ph type="title"/>
          </p:nvPr>
        </p:nvSpPr>
        <p:spPr>
          <a:xfrm>
            <a:off x="319500" y="936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2" name="Google Shape;42;p7"/>
          <p:cNvSpPr txBox="1"/>
          <p:nvPr>
            <p:ph idx="1" type="body"/>
          </p:nvPr>
        </p:nvSpPr>
        <p:spPr>
          <a:xfrm>
            <a:off x="319500" y="1846804"/>
            <a:ext cx="2808000" cy="28062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43" name="Google Shape;43;p7"/>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bg>
      <p:bgPr>
        <a:solidFill>
          <a:schemeClr val="lt2"/>
        </a:solidFill>
      </p:bgPr>
    </p:bg>
    <p:spTree>
      <p:nvGrpSpPr>
        <p:cNvPr id="44" name="Shape 44"/>
        <p:cNvGrpSpPr/>
        <p:nvPr/>
      </p:nvGrpSpPr>
      <p:grpSpPr>
        <a:xfrm>
          <a:off x="0" y="0"/>
          <a:ext cx="0" cy="0"/>
          <a:chOff x="0" y="0"/>
          <a:chExt cx="0" cy="0"/>
        </a:xfrm>
      </p:grpSpPr>
      <p:cxnSp>
        <p:nvCxnSpPr>
          <p:cNvPr id="45" name="Google Shape;45;p8"/>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46" name="Google Shape;46;p8"/>
          <p:cNvSpPr txBox="1"/>
          <p:nvPr>
            <p:ph type="title"/>
          </p:nvPr>
        </p:nvSpPr>
        <p:spPr>
          <a:xfrm>
            <a:off x="283103" y="712141"/>
            <a:ext cx="6244200" cy="38355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47" name="Google Shape;47;p8"/>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48" name="Shape 48"/>
        <p:cNvGrpSpPr/>
        <p:nvPr/>
      </p:nvGrpSpPr>
      <p:grpSpPr>
        <a:xfrm>
          <a:off x="0" y="0"/>
          <a:ext cx="0" cy="0"/>
          <a:chOff x="0" y="0"/>
          <a:chExt cx="0" cy="0"/>
        </a:xfrm>
      </p:grpSpPr>
      <p:sp>
        <p:nvSpPr>
          <p:cNvPr id="49" name="Google Shape;49;p9"/>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0" name="Google Shape;50;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51" name="Google Shape;51;p9"/>
          <p:cNvSpPr txBox="1"/>
          <p:nvPr>
            <p:ph type="title"/>
          </p:nvPr>
        </p:nvSpPr>
        <p:spPr>
          <a:xfrm>
            <a:off x="265500" y="1397350"/>
            <a:ext cx="4045200" cy="13182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600"/>
              <a:buNone/>
              <a:defRPr sz="3600">
                <a:solidFill>
                  <a:schemeClr val="dk1"/>
                </a:solidFill>
              </a:defRPr>
            </a:lvl1pPr>
            <a:lvl2pPr lvl="1" algn="ctr">
              <a:spcBef>
                <a:spcPts val="0"/>
              </a:spcBef>
              <a:spcAft>
                <a:spcPts val="0"/>
              </a:spcAft>
              <a:buClr>
                <a:schemeClr val="dk1"/>
              </a:buClr>
              <a:buSzPts val="3600"/>
              <a:buNone/>
              <a:defRPr sz="3600">
                <a:solidFill>
                  <a:schemeClr val="dk1"/>
                </a:solidFill>
              </a:defRPr>
            </a:lvl2pPr>
            <a:lvl3pPr lvl="2" algn="ctr">
              <a:spcBef>
                <a:spcPts val="0"/>
              </a:spcBef>
              <a:spcAft>
                <a:spcPts val="0"/>
              </a:spcAft>
              <a:buClr>
                <a:schemeClr val="dk1"/>
              </a:buClr>
              <a:buSzPts val="3600"/>
              <a:buNone/>
              <a:defRPr sz="3600">
                <a:solidFill>
                  <a:schemeClr val="dk1"/>
                </a:solidFill>
              </a:defRPr>
            </a:lvl3pPr>
            <a:lvl4pPr lvl="3" algn="ctr">
              <a:spcBef>
                <a:spcPts val="0"/>
              </a:spcBef>
              <a:spcAft>
                <a:spcPts val="0"/>
              </a:spcAft>
              <a:buClr>
                <a:schemeClr val="dk1"/>
              </a:buClr>
              <a:buSzPts val="3600"/>
              <a:buNone/>
              <a:defRPr sz="3600">
                <a:solidFill>
                  <a:schemeClr val="dk1"/>
                </a:solidFill>
              </a:defRPr>
            </a:lvl4pPr>
            <a:lvl5pPr lvl="4" algn="ctr">
              <a:spcBef>
                <a:spcPts val="0"/>
              </a:spcBef>
              <a:spcAft>
                <a:spcPts val="0"/>
              </a:spcAft>
              <a:buClr>
                <a:schemeClr val="dk1"/>
              </a:buClr>
              <a:buSzPts val="3600"/>
              <a:buNone/>
              <a:defRPr sz="3600">
                <a:solidFill>
                  <a:schemeClr val="dk1"/>
                </a:solidFill>
              </a:defRPr>
            </a:lvl5pPr>
            <a:lvl6pPr lvl="5" algn="ctr">
              <a:spcBef>
                <a:spcPts val="0"/>
              </a:spcBef>
              <a:spcAft>
                <a:spcPts val="0"/>
              </a:spcAft>
              <a:buClr>
                <a:schemeClr val="dk1"/>
              </a:buClr>
              <a:buSzPts val="3600"/>
              <a:buNone/>
              <a:defRPr sz="3600">
                <a:solidFill>
                  <a:schemeClr val="dk1"/>
                </a:solidFill>
              </a:defRPr>
            </a:lvl6pPr>
            <a:lvl7pPr lvl="6" algn="ctr">
              <a:spcBef>
                <a:spcPts val="0"/>
              </a:spcBef>
              <a:spcAft>
                <a:spcPts val="0"/>
              </a:spcAft>
              <a:buClr>
                <a:schemeClr val="dk1"/>
              </a:buClr>
              <a:buSzPts val="3600"/>
              <a:buNone/>
              <a:defRPr sz="3600">
                <a:solidFill>
                  <a:schemeClr val="dk1"/>
                </a:solidFill>
              </a:defRPr>
            </a:lvl7pPr>
            <a:lvl8pPr lvl="7" algn="ctr">
              <a:spcBef>
                <a:spcPts val="0"/>
              </a:spcBef>
              <a:spcAft>
                <a:spcPts val="0"/>
              </a:spcAft>
              <a:buClr>
                <a:schemeClr val="dk1"/>
              </a:buClr>
              <a:buSzPts val="3600"/>
              <a:buNone/>
              <a:defRPr sz="3600">
                <a:solidFill>
                  <a:schemeClr val="dk1"/>
                </a:solidFill>
              </a:defRPr>
            </a:lvl8pPr>
            <a:lvl9pPr lvl="8" algn="ctr">
              <a:spcBef>
                <a:spcPts val="0"/>
              </a:spcBef>
              <a:spcAft>
                <a:spcPts val="0"/>
              </a:spcAft>
              <a:buClr>
                <a:schemeClr val="dk1"/>
              </a:buClr>
              <a:buSzPts val="3600"/>
              <a:buNone/>
              <a:defRPr sz="3600">
                <a:solidFill>
                  <a:schemeClr val="dk1"/>
                </a:solidFill>
              </a:defRPr>
            </a:lvl9pPr>
          </a:lstStyle>
          <a:p/>
        </p:txBody>
      </p:sp>
      <p:sp>
        <p:nvSpPr>
          <p:cNvPr id="52" name="Google Shape;52;p9"/>
          <p:cNvSpPr txBox="1"/>
          <p:nvPr>
            <p:ph idx="1" type="subTitle"/>
          </p:nvPr>
        </p:nvSpPr>
        <p:spPr>
          <a:xfrm>
            <a:off x="265500" y="2735371"/>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3" name="Google Shape;53;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54" name="Google Shape;54;p9"/>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55" name="Shape 55"/>
        <p:cNvGrpSpPr/>
        <p:nvPr/>
      </p:nvGrpSpPr>
      <p:grpSpPr>
        <a:xfrm>
          <a:off x="0" y="0"/>
          <a:ext cx="0" cy="0"/>
          <a:chOff x="0" y="0"/>
          <a:chExt cx="0" cy="0"/>
        </a:xfrm>
      </p:grpSpPr>
      <p:cxnSp>
        <p:nvCxnSpPr>
          <p:cNvPr id="56" name="Google Shape;56;p10"/>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57" name="Google Shape;57;p10"/>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58" name="Google Shape;58;p10"/>
          <p:cNvSpPr txBox="1"/>
          <p:nvPr>
            <p:ph idx="1" type="body"/>
          </p:nvPr>
        </p:nvSpPr>
        <p:spPr>
          <a:xfrm>
            <a:off x="328017" y="4226025"/>
            <a:ext cx="8388600" cy="3936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59" name="Google Shape;59;p10"/>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60" name="Shape 60"/>
        <p:cNvGrpSpPr/>
        <p:nvPr/>
      </p:nvGrpSpPr>
      <p:grpSpPr>
        <a:xfrm>
          <a:off x="0" y="0"/>
          <a:ext cx="0" cy="0"/>
          <a:chOff x="0" y="0"/>
          <a:chExt cx="0" cy="0"/>
        </a:xfrm>
      </p:grpSpPr>
      <p:cxnSp>
        <p:nvCxnSpPr>
          <p:cNvPr id="61" name="Google Shape;61;p11"/>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62" name="Google Shape;62;p11"/>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63" name="Google Shape;63;p11"/>
          <p:cNvSpPr txBox="1"/>
          <p:nvPr>
            <p:ph hasCustomPrompt="1" type="title"/>
          </p:nvPr>
        </p:nvSpPr>
        <p:spPr>
          <a:xfrm>
            <a:off x="853950" y="1304850"/>
            <a:ext cx="7436100" cy="15384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64" name="Google Shape;64;p11"/>
          <p:cNvSpPr txBox="1"/>
          <p:nvPr>
            <p:ph idx="1" type="body"/>
          </p:nvPr>
        </p:nvSpPr>
        <p:spPr>
          <a:xfrm>
            <a:off x="853950" y="2919450"/>
            <a:ext cx="7436100" cy="10716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65" name="Google Shape;65;p11"/>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66" name="Shape 66"/>
        <p:cNvGrpSpPr/>
        <p:nvPr/>
      </p:nvGrpSpPr>
      <p:grpSpPr>
        <a:xfrm>
          <a:off x="0" y="0"/>
          <a:ext cx="0" cy="0"/>
          <a:chOff x="0" y="0"/>
          <a:chExt cx="0" cy="0"/>
        </a:xfrm>
      </p:grpSpPr>
      <p:sp>
        <p:nvSpPr>
          <p:cNvPr id="67" name="Google Shape;67;p1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wiss-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1pPr>
            <a:lvl2pPr lvl="1">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2pPr>
            <a:lvl3pPr lvl="2">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3pPr>
            <a:lvl4pPr lvl="3">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4pPr>
            <a:lvl5pPr lvl="4">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5pPr>
            <a:lvl6pPr lvl="5">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6pPr>
            <a:lvl7pPr lvl="6">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7pPr>
            <a:lvl8pPr lvl="7">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8pPr>
            <a:lvl9pPr lvl="8">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9pPr>
          </a:lstStyle>
          <a:p/>
        </p:txBody>
      </p:sp>
      <p:sp>
        <p:nvSpPr>
          <p:cNvPr id="7" name="Google Shape;7;p1"/>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indent="-317500" lvl="1" marL="9144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indent="-317500" lvl="2" marL="13716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indent="-317500" lvl="3" marL="18288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indent="-317500" lvl="4" marL="22860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indent="-317500" lvl="5" marL="27432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indent="-317500" lvl="6" marL="32004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indent="-317500" lvl="7" marL="36576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indent="-317500" lvl="8" marL="411480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p:txBody>
      </p:sp>
      <p:sp>
        <p:nvSpPr>
          <p:cNvPr id="8" name="Google Shape;8;p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Lato"/>
                <a:ea typeface="Lato"/>
                <a:cs typeface="Lato"/>
                <a:sym typeface="Lato"/>
              </a:defRPr>
            </a:lvl1pPr>
            <a:lvl2pPr lvl="1" algn="r">
              <a:buNone/>
              <a:defRPr sz="1000">
                <a:solidFill>
                  <a:schemeClr val="dk2"/>
                </a:solidFill>
                <a:latin typeface="Lato"/>
                <a:ea typeface="Lato"/>
                <a:cs typeface="Lato"/>
                <a:sym typeface="Lato"/>
              </a:defRPr>
            </a:lvl2pPr>
            <a:lvl3pPr lvl="2" algn="r">
              <a:buNone/>
              <a:defRPr sz="1000">
                <a:solidFill>
                  <a:schemeClr val="dk2"/>
                </a:solidFill>
                <a:latin typeface="Lato"/>
                <a:ea typeface="Lato"/>
                <a:cs typeface="Lato"/>
                <a:sym typeface="Lato"/>
              </a:defRPr>
            </a:lvl3pPr>
            <a:lvl4pPr lvl="3" algn="r">
              <a:buNone/>
              <a:defRPr sz="1000">
                <a:solidFill>
                  <a:schemeClr val="dk2"/>
                </a:solidFill>
                <a:latin typeface="Lato"/>
                <a:ea typeface="Lato"/>
                <a:cs typeface="Lato"/>
                <a:sym typeface="Lato"/>
              </a:defRPr>
            </a:lvl4pPr>
            <a:lvl5pPr lvl="4" algn="r">
              <a:buNone/>
              <a:defRPr sz="1000">
                <a:solidFill>
                  <a:schemeClr val="dk2"/>
                </a:solidFill>
                <a:latin typeface="Lato"/>
                <a:ea typeface="Lato"/>
                <a:cs typeface="Lato"/>
                <a:sym typeface="Lato"/>
              </a:defRPr>
            </a:lvl5pPr>
            <a:lvl6pPr lvl="5" algn="r">
              <a:buNone/>
              <a:defRPr sz="1000">
                <a:solidFill>
                  <a:schemeClr val="dk2"/>
                </a:solidFill>
                <a:latin typeface="Lato"/>
                <a:ea typeface="Lato"/>
                <a:cs typeface="Lato"/>
                <a:sym typeface="Lato"/>
              </a:defRPr>
            </a:lvl6pPr>
            <a:lvl7pPr lvl="6" algn="r">
              <a:buNone/>
              <a:defRPr sz="1000">
                <a:solidFill>
                  <a:schemeClr val="dk2"/>
                </a:solidFill>
                <a:latin typeface="Lato"/>
                <a:ea typeface="Lato"/>
                <a:cs typeface="Lato"/>
                <a:sym typeface="Lato"/>
              </a:defRPr>
            </a:lvl7pPr>
            <a:lvl8pPr lvl="7" algn="r">
              <a:buNone/>
              <a:defRPr sz="1000">
                <a:solidFill>
                  <a:schemeClr val="dk2"/>
                </a:solidFill>
                <a:latin typeface="Lato"/>
                <a:ea typeface="Lato"/>
                <a:cs typeface="Lato"/>
                <a:sym typeface="Lato"/>
              </a:defRPr>
            </a:lvl8pPr>
            <a:lvl9pPr lvl="8" algn="r">
              <a:buNone/>
              <a:defRPr sz="1000">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1" name="Shape 71"/>
        <p:cNvGrpSpPr/>
        <p:nvPr/>
      </p:nvGrpSpPr>
      <p:grpSpPr>
        <a:xfrm>
          <a:off x="0" y="0"/>
          <a:ext cx="0" cy="0"/>
          <a:chOff x="0" y="0"/>
          <a:chExt cx="0" cy="0"/>
        </a:xfrm>
      </p:grpSpPr>
      <p:sp>
        <p:nvSpPr>
          <p:cNvPr id="72" name="Google Shape;72;p13"/>
          <p:cNvSpPr txBox="1"/>
          <p:nvPr>
            <p:ph type="ctrTitle"/>
          </p:nvPr>
        </p:nvSpPr>
        <p:spPr>
          <a:xfrm>
            <a:off x="2371725" y="630225"/>
            <a:ext cx="6331500" cy="1542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COVID-19: Guidance Working with and for young people  </a:t>
            </a:r>
            <a:endParaRPr/>
          </a:p>
        </p:txBody>
      </p:sp>
      <p:sp>
        <p:nvSpPr>
          <p:cNvPr id="73" name="Google Shape;73;p13"/>
          <p:cNvSpPr txBox="1"/>
          <p:nvPr>
            <p:ph idx="1" type="subTitle"/>
          </p:nvPr>
        </p:nvSpPr>
        <p:spPr>
          <a:xfrm>
            <a:off x="2390267" y="3238450"/>
            <a:ext cx="6331500" cy="1241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Compact For Young People in Humanitarian Action, June 2020</a:t>
            </a:r>
            <a:r>
              <a:rPr lang="en"/>
              <a:t> </a:t>
            </a:r>
            <a:endParaRPr/>
          </a:p>
          <a:p>
            <a:pPr indent="0" lvl="0" marL="0" rtl="0" algn="l">
              <a:spcBef>
                <a:spcPts val="0"/>
              </a:spcBef>
              <a:spcAft>
                <a:spcPts val="0"/>
              </a:spcAft>
              <a:buNone/>
            </a:pPr>
            <a:r>
              <a:rPr lang="en"/>
              <a:t>Presentation Prepared by: Bothaina Qamar, UNFPA for the Zaatari Camp YTF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7" name="Shape 77"/>
        <p:cNvGrpSpPr/>
        <p:nvPr/>
      </p:nvGrpSpPr>
      <p:grpSpPr>
        <a:xfrm>
          <a:off x="0" y="0"/>
          <a:ext cx="0" cy="0"/>
          <a:chOff x="0" y="0"/>
          <a:chExt cx="0" cy="0"/>
        </a:xfrm>
      </p:grpSpPr>
      <p:sp>
        <p:nvSpPr>
          <p:cNvPr id="78" name="Google Shape;78;p14"/>
          <p:cNvSpPr txBox="1"/>
          <p:nvPr>
            <p:ph type="title"/>
          </p:nvPr>
        </p:nvSpPr>
        <p:spPr>
          <a:xfrm>
            <a:off x="265500" y="1912650"/>
            <a:ext cx="4045200" cy="1318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9" name="Google Shape;79;p14"/>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b="1" lang="en"/>
              <a:t>This guidance note is meant to assist humanitarian actors, youth-led organizations, and young people themselves across sectors, working at local, country, regional, and global levels in their response to the novel coronavirus pandemic.</a:t>
            </a:r>
            <a:r>
              <a:rPr b="1" lang="en" sz="1200">
                <a:solidFill>
                  <a:schemeClr val="dk2"/>
                </a:solidFill>
                <a:latin typeface="Arial"/>
                <a:ea typeface="Arial"/>
                <a:cs typeface="Arial"/>
                <a:sym typeface="Arial"/>
              </a:rPr>
              <a:t> </a:t>
            </a:r>
            <a:endParaRPr b="1"/>
          </a:p>
          <a:p>
            <a:pPr indent="-304800" lvl="0" marL="457200" rtl="0" algn="l">
              <a:lnSpc>
                <a:spcPct val="100000"/>
              </a:lnSpc>
              <a:spcBef>
                <a:spcPts val="0"/>
              </a:spcBef>
              <a:spcAft>
                <a:spcPts val="0"/>
              </a:spcAft>
              <a:buSzPts val="1200"/>
              <a:buAutoNum type="arabicPeriod"/>
            </a:pPr>
            <a:r>
              <a:rPr b="1" lang="en" sz="1500"/>
              <a:t>E</a:t>
            </a:r>
            <a:r>
              <a:rPr b="1" lang="en" sz="1500"/>
              <a:t>xploring the impacts of (COVID-19) on young people.</a:t>
            </a:r>
            <a:endParaRPr b="1" sz="1500"/>
          </a:p>
          <a:p>
            <a:pPr indent="-285750" lvl="0" marL="457200" rtl="0" algn="l">
              <a:lnSpc>
                <a:spcPct val="100000"/>
              </a:lnSpc>
              <a:spcBef>
                <a:spcPts val="0"/>
              </a:spcBef>
              <a:spcAft>
                <a:spcPts val="0"/>
              </a:spcAft>
              <a:buClr>
                <a:schemeClr val="dk2"/>
              </a:buClr>
              <a:buSzPts val="900"/>
              <a:buFont typeface="Arial"/>
              <a:buAutoNum type="arabicPeriod"/>
            </a:pPr>
            <a:r>
              <a:rPr b="1" lang="en" sz="1500"/>
              <a:t>Proposes a series of actions to ensure that COVID-19 preparedness, response plans and actions, are youth-inclusive and youth-focused – with and for young people.</a:t>
            </a:r>
            <a:endParaRPr b="1" sz="1500"/>
          </a:p>
          <a:p>
            <a:pPr indent="-285750" lvl="0" marL="457200" rtl="0" algn="l">
              <a:lnSpc>
                <a:spcPct val="100000"/>
              </a:lnSpc>
              <a:spcBef>
                <a:spcPts val="0"/>
              </a:spcBef>
              <a:spcAft>
                <a:spcPts val="0"/>
              </a:spcAft>
              <a:buClr>
                <a:schemeClr val="dk2"/>
              </a:buClr>
              <a:buSzPts val="900"/>
              <a:buFont typeface="Arial"/>
              <a:buAutoNum type="arabicPeriod"/>
            </a:pPr>
            <a:r>
              <a:rPr b="1" lang="en" sz="1500"/>
              <a:t>Recommendations are structured around the five key actions of the Compact for Young People in Humanitarian Action:</a:t>
            </a:r>
            <a:endParaRPr b="1" sz="1500"/>
          </a:p>
          <a:p>
            <a:pPr indent="0" lvl="0" marL="0" rtl="0" algn="l">
              <a:lnSpc>
                <a:spcPct val="100000"/>
              </a:lnSpc>
              <a:spcBef>
                <a:spcPts val="0"/>
              </a:spcBef>
              <a:spcAft>
                <a:spcPts val="0"/>
              </a:spcAft>
              <a:buNone/>
            </a:pPr>
            <a:r>
              <a:t/>
            </a:r>
            <a:endParaRPr b="1" sz="1500"/>
          </a:p>
          <a:p>
            <a:pPr indent="0" lvl="0" marL="0" rtl="0" algn="l">
              <a:lnSpc>
                <a:spcPct val="100000"/>
              </a:lnSpc>
              <a:spcBef>
                <a:spcPts val="0"/>
              </a:spcBef>
              <a:spcAft>
                <a:spcPts val="0"/>
              </a:spcAft>
              <a:buNone/>
            </a:pPr>
            <a:r>
              <a:rPr b="1" lang="en" sz="1500"/>
              <a:t>**This is a Green Document  </a:t>
            </a:r>
            <a:endParaRPr b="1" sz="1500"/>
          </a:p>
        </p:txBody>
      </p:sp>
      <p:pic>
        <p:nvPicPr>
          <p:cNvPr id="80" name="Google Shape;80;p14"/>
          <p:cNvPicPr preferRelativeResize="0"/>
          <p:nvPr/>
        </p:nvPicPr>
        <p:blipFill>
          <a:blip r:embed="rId3">
            <a:alphaModFix/>
          </a:blip>
          <a:stretch>
            <a:fillRect/>
          </a:stretch>
        </p:blipFill>
        <p:spPr>
          <a:xfrm>
            <a:off x="484038" y="0"/>
            <a:ext cx="3608120" cy="51435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4" name="Shape 84"/>
        <p:cNvGrpSpPr/>
        <p:nvPr/>
      </p:nvGrpSpPr>
      <p:grpSpPr>
        <a:xfrm>
          <a:off x="0" y="0"/>
          <a:ext cx="0" cy="0"/>
          <a:chOff x="0" y="0"/>
          <a:chExt cx="0" cy="0"/>
        </a:xfrm>
      </p:grpSpPr>
      <p:sp>
        <p:nvSpPr>
          <p:cNvPr id="85" name="Google Shape;85;p15"/>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100"/>
              <a:t>Part One  - Young People are Seriously Affected by COVID-19, are Part of the Global Response </a:t>
            </a:r>
            <a:endParaRPr sz="2100"/>
          </a:p>
        </p:txBody>
      </p:sp>
      <p:sp>
        <p:nvSpPr>
          <p:cNvPr id="86" name="Google Shape;86;p15"/>
          <p:cNvSpPr txBox="1"/>
          <p:nvPr>
            <p:ph idx="1" type="body"/>
          </p:nvPr>
        </p:nvSpPr>
        <p:spPr>
          <a:xfrm>
            <a:off x="2400253" y="1435275"/>
            <a:ext cx="3071400" cy="3002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100">
                <a:solidFill>
                  <a:schemeClr val="dk1"/>
                </a:solidFill>
              </a:rPr>
              <a:t>Specific </a:t>
            </a:r>
            <a:r>
              <a:rPr b="1" lang="en" sz="2100">
                <a:solidFill>
                  <a:schemeClr val="dk1"/>
                </a:solidFill>
              </a:rPr>
              <a:t>Vulnerabilities</a:t>
            </a:r>
            <a:r>
              <a:rPr b="1" lang="en" sz="2100">
                <a:solidFill>
                  <a:schemeClr val="dk1"/>
                </a:solidFill>
              </a:rPr>
              <a:t> </a:t>
            </a:r>
            <a:endParaRPr b="1" sz="2100">
              <a:solidFill>
                <a:schemeClr val="dk1"/>
              </a:solidFill>
            </a:endParaRPr>
          </a:p>
          <a:p>
            <a:pPr indent="0" lvl="0" marL="0" rtl="0" algn="l">
              <a:spcBef>
                <a:spcPts val="1600"/>
              </a:spcBef>
              <a:spcAft>
                <a:spcPts val="1200"/>
              </a:spcAft>
              <a:buNone/>
            </a:pPr>
            <a:r>
              <a:rPr lang="en" sz="1600"/>
              <a:t>R</a:t>
            </a:r>
            <a:r>
              <a:rPr lang="en" sz="1600"/>
              <a:t>efugees, asylum seekers, and internally displaced persons, young people living in poverty and high density areas, young people experiencing homelessness, young migrants, young people seperated from parents, young people with disabilitues, LGBTQI, adolesents girls and young women, young people with </a:t>
            </a:r>
            <a:endParaRPr sz="1600"/>
          </a:p>
        </p:txBody>
      </p:sp>
      <p:sp>
        <p:nvSpPr>
          <p:cNvPr id="87" name="Google Shape;87;p15"/>
          <p:cNvSpPr txBox="1"/>
          <p:nvPr>
            <p:ph idx="2" type="body"/>
          </p:nvPr>
        </p:nvSpPr>
        <p:spPr>
          <a:xfrm>
            <a:off x="5650447" y="1435275"/>
            <a:ext cx="3071400" cy="3002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None/>
            </a:pPr>
            <a:r>
              <a:rPr b="1" lang="en" sz="2100">
                <a:solidFill>
                  <a:schemeClr val="dk1"/>
                </a:solidFill>
              </a:rPr>
              <a:t>Vulnerabilities related to:</a:t>
            </a:r>
            <a:endParaRPr b="1" sz="2100">
              <a:solidFill>
                <a:schemeClr val="dk1"/>
              </a:solidFill>
            </a:endParaRPr>
          </a:p>
          <a:p>
            <a:pPr indent="-330200" lvl="0" marL="457200" rtl="0" algn="l">
              <a:lnSpc>
                <a:spcPct val="100000"/>
              </a:lnSpc>
              <a:spcBef>
                <a:spcPts val="1600"/>
              </a:spcBef>
              <a:spcAft>
                <a:spcPts val="0"/>
              </a:spcAft>
              <a:buSzPts val="1600"/>
              <a:buChar char="●"/>
            </a:pPr>
            <a:r>
              <a:rPr lang="en" sz="1600"/>
              <a:t>Health Impact </a:t>
            </a:r>
            <a:endParaRPr sz="1600"/>
          </a:p>
          <a:p>
            <a:pPr indent="-330200" lvl="0" marL="457200" rtl="0" algn="l">
              <a:lnSpc>
                <a:spcPct val="100000"/>
              </a:lnSpc>
              <a:spcBef>
                <a:spcPts val="1200"/>
              </a:spcBef>
              <a:spcAft>
                <a:spcPts val="0"/>
              </a:spcAft>
              <a:buSzPts val="1600"/>
              <a:buChar char="●"/>
            </a:pPr>
            <a:r>
              <a:rPr lang="en" sz="1600"/>
              <a:t>Safety</a:t>
            </a:r>
            <a:r>
              <a:rPr lang="en" sz="1600"/>
              <a:t> and protection issues </a:t>
            </a:r>
            <a:endParaRPr sz="1600"/>
          </a:p>
          <a:p>
            <a:pPr indent="-330200" lvl="0" marL="457200" rtl="0" algn="l">
              <a:lnSpc>
                <a:spcPct val="100000"/>
              </a:lnSpc>
              <a:spcBef>
                <a:spcPts val="1200"/>
              </a:spcBef>
              <a:spcAft>
                <a:spcPts val="0"/>
              </a:spcAft>
              <a:buSzPts val="1600"/>
              <a:buChar char="●"/>
            </a:pPr>
            <a:r>
              <a:rPr lang="en" sz="1600"/>
              <a:t>Educational Impacts </a:t>
            </a:r>
            <a:endParaRPr sz="1600"/>
          </a:p>
          <a:p>
            <a:pPr indent="-330200" lvl="0" marL="457200" rtl="0" algn="l">
              <a:lnSpc>
                <a:spcPct val="100000"/>
              </a:lnSpc>
              <a:spcBef>
                <a:spcPts val="1200"/>
              </a:spcBef>
              <a:spcAft>
                <a:spcPts val="0"/>
              </a:spcAft>
              <a:buSzPts val="1600"/>
              <a:buChar char="●"/>
            </a:pPr>
            <a:r>
              <a:rPr lang="en" sz="1600"/>
              <a:t>Economic Impacts </a:t>
            </a:r>
            <a:endParaRPr sz="1600"/>
          </a:p>
          <a:p>
            <a:pPr indent="-330200" lvl="0" marL="457200" rtl="0" algn="l">
              <a:spcBef>
                <a:spcPts val="1200"/>
              </a:spcBef>
              <a:spcAft>
                <a:spcPts val="0"/>
              </a:spcAft>
              <a:buSzPts val="1600"/>
              <a:buChar char="●"/>
            </a:pPr>
            <a:r>
              <a:rPr lang="en" sz="1600"/>
              <a:t>Impact on civic space and participation </a:t>
            </a:r>
            <a:endParaRPr sz="1600"/>
          </a:p>
          <a:p>
            <a:pPr indent="0" lvl="0" marL="457200" rtl="0" algn="l">
              <a:spcBef>
                <a:spcPts val="1200"/>
              </a:spcBef>
              <a:spcAft>
                <a:spcPts val="1200"/>
              </a:spcAft>
              <a:buNone/>
            </a:pPr>
            <a:r>
              <a:t/>
            </a:r>
            <a:endParaRPr sz="16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1" name="Shape 91"/>
        <p:cNvGrpSpPr/>
        <p:nvPr/>
      </p:nvGrpSpPr>
      <p:grpSpPr>
        <a:xfrm>
          <a:off x="0" y="0"/>
          <a:ext cx="0" cy="0"/>
          <a:chOff x="0" y="0"/>
          <a:chExt cx="0" cy="0"/>
        </a:xfrm>
      </p:grpSpPr>
      <p:sp>
        <p:nvSpPr>
          <p:cNvPr id="92" name="Google Shape;92;p16"/>
          <p:cNvSpPr txBox="1"/>
          <p:nvPr>
            <p:ph type="title"/>
          </p:nvPr>
        </p:nvSpPr>
        <p:spPr>
          <a:xfrm>
            <a:off x="406425" y="1806825"/>
            <a:ext cx="8296800" cy="1542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Young People </a:t>
            </a:r>
            <a:r>
              <a:rPr lang="en"/>
              <a:t>Mobilize</a:t>
            </a:r>
            <a:r>
              <a:rPr lang="en"/>
              <a:t>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6" name="Shape 96"/>
        <p:cNvGrpSpPr/>
        <p:nvPr/>
      </p:nvGrpSpPr>
      <p:grpSpPr>
        <a:xfrm>
          <a:off x="0" y="0"/>
          <a:ext cx="0" cy="0"/>
          <a:chOff x="0" y="0"/>
          <a:chExt cx="0" cy="0"/>
        </a:xfrm>
      </p:grpSpPr>
      <p:sp>
        <p:nvSpPr>
          <p:cNvPr id="97" name="Google Shape;97;p17"/>
          <p:cNvSpPr txBox="1"/>
          <p:nvPr>
            <p:ph type="title"/>
          </p:nvPr>
        </p:nvSpPr>
        <p:spPr>
          <a:xfrm>
            <a:off x="406425" y="1806825"/>
            <a:ext cx="8296800" cy="1542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98" name="Google Shape;98;p17"/>
          <p:cNvPicPr preferRelativeResize="0"/>
          <p:nvPr/>
        </p:nvPicPr>
        <p:blipFill>
          <a:blip r:embed="rId3">
            <a:alphaModFix/>
          </a:blip>
          <a:stretch>
            <a:fillRect/>
          </a:stretch>
        </p:blipFill>
        <p:spPr>
          <a:xfrm>
            <a:off x="1333500" y="504825"/>
            <a:ext cx="6477000" cy="41338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2" name="Shape 102"/>
        <p:cNvGrpSpPr/>
        <p:nvPr/>
      </p:nvGrpSpPr>
      <p:grpSpPr>
        <a:xfrm>
          <a:off x="0" y="0"/>
          <a:ext cx="0" cy="0"/>
          <a:chOff x="0" y="0"/>
          <a:chExt cx="0" cy="0"/>
        </a:xfrm>
      </p:grpSpPr>
      <p:sp>
        <p:nvSpPr>
          <p:cNvPr id="103" name="Google Shape;103;p18"/>
          <p:cNvSpPr txBox="1"/>
          <p:nvPr>
            <p:ph type="title"/>
          </p:nvPr>
        </p:nvSpPr>
        <p:spPr>
          <a:xfrm>
            <a:off x="406425" y="1806825"/>
            <a:ext cx="8296800" cy="1542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Key Actions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7" name="Shape 107"/>
        <p:cNvGrpSpPr/>
        <p:nvPr/>
      </p:nvGrpSpPr>
      <p:grpSpPr>
        <a:xfrm>
          <a:off x="0" y="0"/>
          <a:ext cx="0" cy="0"/>
          <a:chOff x="0" y="0"/>
          <a:chExt cx="0" cy="0"/>
        </a:xfrm>
      </p:grpSpPr>
      <p:sp>
        <p:nvSpPr>
          <p:cNvPr id="108" name="Google Shape;108;p19"/>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Key Actions </a:t>
            </a:r>
            <a:endParaRPr/>
          </a:p>
        </p:txBody>
      </p:sp>
      <p:sp>
        <p:nvSpPr>
          <p:cNvPr id="109" name="Google Shape;109;p19"/>
          <p:cNvSpPr txBox="1"/>
          <p:nvPr>
            <p:ph idx="1" type="body"/>
          </p:nvPr>
        </p:nvSpPr>
        <p:spPr>
          <a:xfrm>
            <a:off x="2400303" y="1602675"/>
            <a:ext cx="3071400" cy="3002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100">
                <a:solidFill>
                  <a:schemeClr val="dk1"/>
                </a:solidFill>
              </a:rPr>
              <a:t>Action 1: Services </a:t>
            </a:r>
            <a:endParaRPr b="1" sz="2100">
              <a:solidFill>
                <a:schemeClr val="dk1"/>
              </a:solidFill>
            </a:endParaRPr>
          </a:p>
          <a:p>
            <a:pPr indent="0" lvl="0" marL="0" rtl="0" algn="l">
              <a:spcBef>
                <a:spcPts val="1600"/>
              </a:spcBef>
              <a:spcAft>
                <a:spcPts val="0"/>
              </a:spcAft>
              <a:buNone/>
            </a:pPr>
            <a:r>
              <a:rPr b="1" lang="en" sz="2100">
                <a:solidFill>
                  <a:schemeClr val="dk1"/>
                </a:solidFill>
              </a:rPr>
              <a:t>Action 2: Participation </a:t>
            </a:r>
            <a:endParaRPr b="1" sz="2100">
              <a:solidFill>
                <a:schemeClr val="dk1"/>
              </a:solidFill>
            </a:endParaRPr>
          </a:p>
          <a:p>
            <a:pPr indent="0" lvl="0" marL="0" rtl="0" algn="l">
              <a:spcBef>
                <a:spcPts val="1600"/>
              </a:spcBef>
              <a:spcAft>
                <a:spcPts val="0"/>
              </a:spcAft>
              <a:buNone/>
            </a:pPr>
            <a:r>
              <a:rPr b="1" lang="en" sz="2100">
                <a:solidFill>
                  <a:schemeClr val="dk1"/>
                </a:solidFill>
              </a:rPr>
              <a:t>Action 3: Capacity </a:t>
            </a:r>
            <a:endParaRPr b="1" sz="2100">
              <a:solidFill>
                <a:schemeClr val="dk1"/>
              </a:solidFill>
            </a:endParaRPr>
          </a:p>
          <a:p>
            <a:pPr indent="0" lvl="0" marL="0" rtl="0" algn="l">
              <a:spcBef>
                <a:spcPts val="1600"/>
              </a:spcBef>
              <a:spcAft>
                <a:spcPts val="0"/>
              </a:spcAft>
              <a:buNone/>
            </a:pPr>
            <a:r>
              <a:rPr b="1" lang="en" sz="2100">
                <a:solidFill>
                  <a:schemeClr val="dk1"/>
                </a:solidFill>
              </a:rPr>
              <a:t>Action 4: Resource </a:t>
            </a:r>
            <a:endParaRPr b="1" sz="2100">
              <a:solidFill>
                <a:schemeClr val="dk1"/>
              </a:solidFill>
            </a:endParaRPr>
          </a:p>
          <a:p>
            <a:pPr indent="0" lvl="0" marL="0" rtl="0" algn="l">
              <a:spcBef>
                <a:spcPts val="1600"/>
              </a:spcBef>
              <a:spcAft>
                <a:spcPts val="0"/>
              </a:spcAft>
              <a:buClr>
                <a:schemeClr val="dk2"/>
              </a:buClr>
              <a:buSzPts val="1100"/>
              <a:buFont typeface="Arial"/>
              <a:buNone/>
            </a:pPr>
            <a:r>
              <a:rPr b="1" lang="en" sz="2100">
                <a:solidFill>
                  <a:schemeClr val="dk1"/>
                </a:solidFill>
              </a:rPr>
              <a:t>Action 5: Data </a:t>
            </a:r>
            <a:endParaRPr b="1" sz="2100">
              <a:solidFill>
                <a:schemeClr val="dk1"/>
              </a:solidFill>
            </a:endParaRPr>
          </a:p>
          <a:p>
            <a:pPr indent="0" lvl="0" marL="0" rtl="0" algn="l">
              <a:spcBef>
                <a:spcPts val="1600"/>
              </a:spcBef>
              <a:spcAft>
                <a:spcPts val="0"/>
              </a:spcAft>
              <a:buNone/>
            </a:pPr>
            <a:r>
              <a:t/>
            </a:r>
            <a:endParaRPr b="1" sz="2100">
              <a:solidFill>
                <a:schemeClr val="dk1"/>
              </a:solidFill>
            </a:endParaRPr>
          </a:p>
          <a:p>
            <a:pPr indent="0" lvl="0" marL="0" rtl="0" algn="l">
              <a:spcBef>
                <a:spcPts val="1600"/>
              </a:spcBef>
              <a:spcAft>
                <a:spcPts val="1200"/>
              </a:spcAft>
              <a:buNone/>
            </a:pPr>
            <a:r>
              <a:t/>
            </a:r>
            <a:endParaRPr sz="1600"/>
          </a:p>
        </p:txBody>
      </p:sp>
      <p:sp>
        <p:nvSpPr>
          <p:cNvPr id="110" name="Google Shape;110;p19"/>
          <p:cNvSpPr txBox="1"/>
          <p:nvPr>
            <p:ph idx="2" type="body"/>
          </p:nvPr>
        </p:nvSpPr>
        <p:spPr>
          <a:xfrm>
            <a:off x="5650572" y="1602675"/>
            <a:ext cx="3071400" cy="3002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100">
                <a:solidFill>
                  <a:schemeClr val="dk1"/>
                </a:solidFill>
              </a:rPr>
              <a:t>Check out the Summary </a:t>
            </a:r>
            <a:endParaRPr b="1" sz="2100">
              <a:solidFill>
                <a:schemeClr val="dk1"/>
              </a:solidFill>
            </a:endParaRPr>
          </a:p>
          <a:p>
            <a:pPr indent="0" lvl="0" marL="457200" rtl="0" algn="l">
              <a:spcBef>
                <a:spcPts val="1600"/>
              </a:spcBef>
              <a:spcAft>
                <a:spcPts val="1200"/>
              </a:spcAft>
              <a:buNone/>
            </a:pPr>
            <a:r>
              <a:t/>
            </a:r>
            <a:endParaRPr sz="1800"/>
          </a:p>
        </p:txBody>
      </p:sp>
      <p:pic>
        <p:nvPicPr>
          <p:cNvPr id="111" name="Google Shape;111;p19"/>
          <p:cNvPicPr preferRelativeResize="0"/>
          <p:nvPr/>
        </p:nvPicPr>
        <p:blipFill>
          <a:blip r:embed="rId3">
            <a:alphaModFix/>
          </a:blip>
          <a:stretch>
            <a:fillRect/>
          </a:stretch>
        </p:blipFill>
        <p:spPr>
          <a:xfrm>
            <a:off x="6138525" y="2063750"/>
            <a:ext cx="2095503" cy="297737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5" name="Shape 115"/>
        <p:cNvGrpSpPr/>
        <p:nvPr/>
      </p:nvGrpSpPr>
      <p:grpSpPr>
        <a:xfrm>
          <a:off x="0" y="0"/>
          <a:ext cx="0" cy="0"/>
          <a:chOff x="0" y="0"/>
          <a:chExt cx="0" cy="0"/>
        </a:xfrm>
      </p:grpSpPr>
      <p:sp>
        <p:nvSpPr>
          <p:cNvPr id="116" name="Google Shape;116;p20"/>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Action 1: Services </a:t>
            </a:r>
            <a:endParaRPr/>
          </a:p>
        </p:txBody>
      </p:sp>
      <p:sp>
        <p:nvSpPr>
          <p:cNvPr id="117" name="Google Shape;117;p20"/>
          <p:cNvSpPr txBox="1"/>
          <p:nvPr>
            <p:ph idx="1" type="body"/>
          </p:nvPr>
        </p:nvSpPr>
        <p:spPr>
          <a:xfrm>
            <a:off x="2400303" y="1602675"/>
            <a:ext cx="3071400" cy="3002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100">
                <a:solidFill>
                  <a:schemeClr val="dk1"/>
                </a:solidFill>
              </a:rPr>
              <a:t>Health </a:t>
            </a:r>
            <a:endParaRPr b="1" sz="2100">
              <a:solidFill>
                <a:schemeClr val="dk1"/>
              </a:solidFill>
            </a:endParaRPr>
          </a:p>
          <a:p>
            <a:pPr indent="0" lvl="0" marL="0" rtl="0" algn="l">
              <a:spcBef>
                <a:spcPts val="1600"/>
              </a:spcBef>
              <a:spcAft>
                <a:spcPts val="0"/>
              </a:spcAft>
              <a:buNone/>
            </a:pPr>
            <a:r>
              <a:rPr b="1" lang="en" sz="2100">
                <a:solidFill>
                  <a:schemeClr val="dk1"/>
                </a:solidFill>
              </a:rPr>
              <a:t>WASH </a:t>
            </a:r>
            <a:endParaRPr b="1" sz="2100">
              <a:solidFill>
                <a:schemeClr val="dk1"/>
              </a:solidFill>
            </a:endParaRPr>
          </a:p>
          <a:p>
            <a:pPr indent="0" lvl="0" marL="0" rtl="0" algn="l">
              <a:spcBef>
                <a:spcPts val="1600"/>
              </a:spcBef>
              <a:spcAft>
                <a:spcPts val="0"/>
              </a:spcAft>
              <a:buNone/>
            </a:pPr>
            <a:r>
              <a:rPr b="1" lang="en" sz="2100">
                <a:solidFill>
                  <a:schemeClr val="dk1"/>
                </a:solidFill>
              </a:rPr>
              <a:t>Education </a:t>
            </a:r>
            <a:endParaRPr b="1" sz="2100">
              <a:solidFill>
                <a:schemeClr val="dk1"/>
              </a:solidFill>
            </a:endParaRPr>
          </a:p>
          <a:p>
            <a:pPr indent="0" lvl="0" marL="0" rtl="0" algn="l">
              <a:spcBef>
                <a:spcPts val="1600"/>
              </a:spcBef>
              <a:spcAft>
                <a:spcPts val="0"/>
              </a:spcAft>
              <a:buNone/>
            </a:pPr>
            <a:r>
              <a:rPr b="1" lang="en" sz="2100">
                <a:solidFill>
                  <a:schemeClr val="dk1"/>
                </a:solidFill>
              </a:rPr>
              <a:t>Protection </a:t>
            </a:r>
            <a:endParaRPr b="1" sz="2100">
              <a:solidFill>
                <a:schemeClr val="dk1"/>
              </a:solidFill>
            </a:endParaRPr>
          </a:p>
          <a:p>
            <a:pPr indent="0" lvl="0" marL="0" rtl="0" algn="l">
              <a:spcBef>
                <a:spcPts val="1600"/>
              </a:spcBef>
              <a:spcAft>
                <a:spcPts val="0"/>
              </a:spcAft>
              <a:buNone/>
            </a:pPr>
            <a:r>
              <a:rPr b="1" lang="en" sz="2100">
                <a:solidFill>
                  <a:schemeClr val="dk1"/>
                </a:solidFill>
              </a:rPr>
              <a:t>Livelihood, Cash and Markets </a:t>
            </a:r>
            <a:endParaRPr b="1" sz="2100">
              <a:solidFill>
                <a:schemeClr val="dk1"/>
              </a:solidFill>
            </a:endParaRPr>
          </a:p>
          <a:p>
            <a:pPr indent="0" lvl="0" marL="457200" rtl="0" algn="l">
              <a:spcBef>
                <a:spcPts val="1600"/>
              </a:spcBef>
              <a:spcAft>
                <a:spcPts val="1200"/>
              </a:spcAft>
              <a:buNone/>
            </a:pPr>
            <a:r>
              <a:t/>
            </a:r>
            <a:endParaRPr sz="1600"/>
          </a:p>
        </p:txBody>
      </p:sp>
      <p:sp>
        <p:nvSpPr>
          <p:cNvPr id="118" name="Google Shape;118;p20"/>
          <p:cNvSpPr txBox="1"/>
          <p:nvPr>
            <p:ph idx="2" type="body"/>
          </p:nvPr>
        </p:nvSpPr>
        <p:spPr>
          <a:xfrm>
            <a:off x="5650572" y="1602675"/>
            <a:ext cx="3071400" cy="3002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Clr>
                <a:schemeClr val="dk2"/>
              </a:buClr>
              <a:buSzPts val="1100"/>
              <a:buFont typeface="Arial"/>
              <a:buNone/>
            </a:pPr>
            <a:r>
              <a:t/>
            </a:r>
            <a:endParaRPr sz="18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2" name="Shape 122"/>
        <p:cNvGrpSpPr/>
        <p:nvPr/>
      </p:nvGrpSpPr>
      <p:grpSpPr>
        <a:xfrm>
          <a:off x="0" y="0"/>
          <a:ext cx="0" cy="0"/>
          <a:chOff x="0" y="0"/>
          <a:chExt cx="0" cy="0"/>
        </a:xfrm>
      </p:grpSpPr>
      <p:sp>
        <p:nvSpPr>
          <p:cNvPr id="123" name="Google Shape;123;p21"/>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Next steps </a:t>
            </a:r>
            <a:endParaRPr/>
          </a:p>
        </p:txBody>
      </p:sp>
      <p:sp>
        <p:nvSpPr>
          <p:cNvPr id="124" name="Google Shape;124;p21"/>
          <p:cNvSpPr txBox="1"/>
          <p:nvPr>
            <p:ph idx="1" type="body"/>
          </p:nvPr>
        </p:nvSpPr>
        <p:spPr>
          <a:xfrm>
            <a:off x="2318812" y="1211351"/>
            <a:ext cx="6321600" cy="3002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100">
                <a:solidFill>
                  <a:schemeClr val="dk1"/>
                </a:solidFill>
              </a:rPr>
              <a:t>National</a:t>
            </a:r>
            <a:r>
              <a:rPr b="1" lang="en" sz="2100">
                <a:solidFill>
                  <a:schemeClr val="dk1"/>
                </a:solidFill>
              </a:rPr>
              <a:t> Level/ UNFPA office</a:t>
            </a:r>
            <a:endParaRPr b="1" sz="2100">
              <a:solidFill>
                <a:schemeClr val="dk1"/>
              </a:solidFill>
            </a:endParaRPr>
          </a:p>
          <a:p>
            <a:pPr indent="0" lvl="0" marL="0" rtl="0" algn="l">
              <a:spcBef>
                <a:spcPts val="0"/>
              </a:spcBef>
              <a:spcAft>
                <a:spcPts val="0"/>
              </a:spcAft>
              <a:buNone/>
            </a:pPr>
            <a:r>
              <a:rPr lang="en" sz="1600"/>
              <a:t>High Level Event to </a:t>
            </a:r>
            <a:r>
              <a:rPr lang="en" sz="1600"/>
              <a:t>officially launch the Compact and the COVID-19 guidance / MOY, UNFPA, UNICEF, UNHCR, and NRC </a:t>
            </a:r>
            <a:r>
              <a:rPr lang="en" sz="1600"/>
              <a:t> </a:t>
            </a:r>
            <a:endParaRPr sz="1600"/>
          </a:p>
          <a:p>
            <a:pPr indent="0" lvl="0" marL="0" rtl="0" algn="l">
              <a:spcBef>
                <a:spcPts val="1600"/>
              </a:spcBef>
              <a:spcAft>
                <a:spcPts val="0"/>
              </a:spcAft>
              <a:buNone/>
            </a:pPr>
            <a:r>
              <a:rPr b="1" lang="en" sz="2100">
                <a:solidFill>
                  <a:schemeClr val="dk1"/>
                </a:solidFill>
              </a:rPr>
              <a:t>Humanitarian</a:t>
            </a:r>
            <a:r>
              <a:rPr b="1" lang="en" sz="2100">
                <a:solidFill>
                  <a:schemeClr val="dk1"/>
                </a:solidFill>
              </a:rPr>
              <a:t> Response/ Coordination </a:t>
            </a:r>
            <a:endParaRPr b="1" sz="2100">
              <a:solidFill>
                <a:schemeClr val="dk1"/>
              </a:solidFill>
            </a:endParaRPr>
          </a:p>
          <a:p>
            <a:pPr indent="0" lvl="0" marL="0" rtl="0" algn="l">
              <a:spcBef>
                <a:spcPts val="0"/>
              </a:spcBef>
              <a:spcAft>
                <a:spcPts val="0"/>
              </a:spcAft>
              <a:buNone/>
            </a:pPr>
            <a:r>
              <a:rPr lang="en" sz="1600"/>
              <a:t>Presentation at ISWG and other </a:t>
            </a:r>
            <a:r>
              <a:rPr lang="en" sz="1600"/>
              <a:t>relevant</a:t>
            </a:r>
            <a:r>
              <a:rPr lang="en" sz="1600"/>
              <a:t> WG’s</a:t>
            </a:r>
            <a:endParaRPr sz="1600"/>
          </a:p>
          <a:p>
            <a:pPr indent="0" lvl="0" marL="0" rtl="0" algn="l">
              <a:spcBef>
                <a:spcPts val="1200"/>
              </a:spcBef>
              <a:spcAft>
                <a:spcPts val="0"/>
              </a:spcAft>
              <a:buNone/>
            </a:pPr>
            <a:r>
              <a:rPr b="1" lang="en" sz="2100">
                <a:solidFill>
                  <a:schemeClr val="dk1"/>
                </a:solidFill>
              </a:rPr>
              <a:t>Zaatari Camp/ YTF level + Azraq Camp/ PWG </a:t>
            </a:r>
            <a:endParaRPr b="1" sz="2100">
              <a:solidFill>
                <a:schemeClr val="dk1"/>
              </a:solidFill>
            </a:endParaRPr>
          </a:p>
          <a:p>
            <a:pPr indent="0" lvl="0" marL="0" rtl="0" algn="l">
              <a:spcBef>
                <a:spcPts val="1200"/>
              </a:spcBef>
              <a:spcAft>
                <a:spcPts val="0"/>
              </a:spcAft>
              <a:buNone/>
            </a:pPr>
            <a:r>
              <a:rPr lang="en" sz="1600"/>
              <a:t>YTF Presentation + Presentation and advocacy with relevant WG’s including CMC, Health, Protection, BNLWG, and Education </a:t>
            </a:r>
            <a:endParaRPr sz="1600"/>
          </a:p>
          <a:p>
            <a:pPr indent="0" lvl="0" marL="0" rtl="0" algn="l">
              <a:spcBef>
                <a:spcPts val="1600"/>
              </a:spcBef>
              <a:spcAft>
                <a:spcPts val="0"/>
              </a:spcAft>
              <a:buNone/>
            </a:pPr>
            <a:r>
              <a:t/>
            </a:r>
            <a:endParaRPr sz="1600"/>
          </a:p>
          <a:p>
            <a:pPr indent="0" lvl="0" marL="0" rtl="0" algn="l">
              <a:spcBef>
                <a:spcPts val="0"/>
              </a:spcBef>
              <a:spcAft>
                <a:spcPts val="0"/>
              </a:spcAft>
              <a:buClr>
                <a:schemeClr val="dk2"/>
              </a:buClr>
              <a:buSzPts val="1100"/>
              <a:buFont typeface="Arial"/>
              <a:buNone/>
            </a:pPr>
            <a:r>
              <a:t/>
            </a:r>
            <a:endParaRPr sz="1600"/>
          </a:p>
          <a:p>
            <a:pPr indent="0" lvl="0" marL="0" rtl="0" algn="l">
              <a:spcBef>
                <a:spcPts val="1600"/>
              </a:spcBef>
              <a:spcAft>
                <a:spcPts val="1600"/>
              </a:spcAft>
              <a:buNone/>
            </a:pPr>
            <a:r>
              <a:t/>
            </a:r>
            <a:endParaRPr sz="24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8" name="Shape 128"/>
        <p:cNvGrpSpPr/>
        <p:nvPr/>
      </p:nvGrpSpPr>
      <p:grpSpPr>
        <a:xfrm>
          <a:off x="0" y="0"/>
          <a:ext cx="0" cy="0"/>
          <a:chOff x="0" y="0"/>
          <a:chExt cx="0" cy="0"/>
        </a:xfrm>
      </p:grpSpPr>
      <p:sp>
        <p:nvSpPr>
          <p:cNvPr id="129" name="Google Shape;129;p22"/>
          <p:cNvSpPr txBox="1"/>
          <p:nvPr>
            <p:ph type="title"/>
          </p:nvPr>
        </p:nvSpPr>
        <p:spPr>
          <a:xfrm>
            <a:off x="265500" y="1912650"/>
            <a:ext cx="4045200" cy="1318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Questions? </a:t>
            </a:r>
            <a:endParaRPr/>
          </a:p>
          <a:p>
            <a:pPr indent="0" lvl="0" marL="0" rtl="0" algn="ctr">
              <a:spcBef>
                <a:spcPts val="0"/>
              </a:spcBef>
              <a:spcAft>
                <a:spcPts val="0"/>
              </a:spcAft>
              <a:buNone/>
            </a:pPr>
            <a:r>
              <a:rPr lang="en"/>
              <a:t>Suggestions? </a:t>
            </a:r>
            <a:endParaRPr/>
          </a:p>
        </p:txBody>
      </p:sp>
      <p:sp>
        <p:nvSpPr>
          <p:cNvPr id="130" name="Google Shape;130;p22"/>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457200" rtl="0" algn="l">
              <a:spcBef>
                <a:spcPts val="0"/>
              </a:spcBef>
              <a:spcAft>
                <a:spcPts val="16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