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9.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0.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1.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9" r:id="rId4"/>
  </p:sldMasterIdLst>
  <p:notesMasterIdLst>
    <p:notesMasterId r:id="rId35"/>
  </p:notesMasterIdLst>
  <p:sldIdLst>
    <p:sldId id="256" r:id="rId5"/>
    <p:sldId id="257" r:id="rId6"/>
    <p:sldId id="258" r:id="rId7"/>
    <p:sldId id="259" r:id="rId8"/>
    <p:sldId id="283"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82" r:id="rId23"/>
    <p:sldId id="273" r:id="rId24"/>
    <p:sldId id="274" r:id="rId25"/>
    <p:sldId id="286" r:id="rId26"/>
    <p:sldId id="279" r:id="rId27"/>
    <p:sldId id="284" r:id="rId28"/>
    <p:sldId id="275" r:id="rId29"/>
    <p:sldId id="276" r:id="rId30"/>
    <p:sldId id="277" r:id="rId31"/>
    <p:sldId id="278" r:id="rId32"/>
    <p:sldId id="280" r:id="rId33"/>
    <p:sldId id="281"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6B96A1D-D703-4B18-94B9-8D4B5CC7185D}" v="253" dt="2020-07-15T07:34:20.497"/>
  </p1510:revLst>
</p1510:revInfo>
</file>

<file path=ppt/tableStyles.xml><?xml version="1.0" encoding="utf-8"?>
<a:tblStyleLst xmlns:a="http://schemas.openxmlformats.org/drawingml/2006/main" def="{5C22544A-7EE6-4342-B048-85BDC9FD1C3A}">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874" autoAdjust="0"/>
    <p:restoredTop sz="81658" autoAdjust="0"/>
  </p:normalViewPr>
  <p:slideViewPr>
    <p:cSldViewPr snapToGrid="0">
      <p:cViewPr varScale="1">
        <p:scale>
          <a:sx n="70" d="100"/>
          <a:sy n="70" d="100"/>
        </p:scale>
        <p:origin x="1037"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ylvia Skerry" userId="ca1cd027-693f-4b91-9392-435d4ef657ff" providerId="ADAL" clId="{66B96A1D-D703-4B18-94B9-8D4B5CC7185D}"/>
    <pc:docChg chg="undo custSel mod addSld delSld modSld sldOrd">
      <pc:chgData name="Sylvia Skerry" userId="ca1cd027-693f-4b91-9392-435d4ef657ff" providerId="ADAL" clId="{66B96A1D-D703-4B18-94B9-8D4B5CC7185D}" dt="2020-07-15T07:47:32.469" v="1083" actId="113"/>
      <pc:docMkLst>
        <pc:docMk/>
      </pc:docMkLst>
      <pc:sldChg chg="addSp modSp mod setBg setClrOvrMap">
        <pc:chgData name="Sylvia Skerry" userId="ca1cd027-693f-4b91-9392-435d4ef657ff" providerId="ADAL" clId="{66B96A1D-D703-4B18-94B9-8D4B5CC7185D}" dt="2020-06-24T09:03:07.044" v="413" actId="26606"/>
        <pc:sldMkLst>
          <pc:docMk/>
          <pc:sldMk cId="1554251338" sldId="257"/>
        </pc:sldMkLst>
        <pc:spChg chg="mod">
          <ac:chgData name="Sylvia Skerry" userId="ca1cd027-693f-4b91-9392-435d4ef657ff" providerId="ADAL" clId="{66B96A1D-D703-4B18-94B9-8D4B5CC7185D}" dt="2020-06-24T09:03:07.044" v="413" actId="26606"/>
          <ac:spMkLst>
            <pc:docMk/>
            <pc:sldMk cId="1554251338" sldId="257"/>
            <ac:spMk id="2" creationId="{92A96901-2AA7-493C-A6D8-0BF259D15624}"/>
          </ac:spMkLst>
        </pc:spChg>
        <pc:spChg chg="mod">
          <ac:chgData name="Sylvia Skerry" userId="ca1cd027-693f-4b91-9392-435d4ef657ff" providerId="ADAL" clId="{66B96A1D-D703-4B18-94B9-8D4B5CC7185D}" dt="2020-06-24T09:03:07.044" v="413" actId="26606"/>
          <ac:spMkLst>
            <pc:docMk/>
            <pc:sldMk cId="1554251338" sldId="257"/>
            <ac:spMk id="3" creationId="{A5ABE217-DE77-4660-AF97-ADABF7183889}"/>
          </ac:spMkLst>
        </pc:spChg>
        <pc:spChg chg="add">
          <ac:chgData name="Sylvia Skerry" userId="ca1cd027-693f-4b91-9392-435d4ef657ff" providerId="ADAL" clId="{66B96A1D-D703-4B18-94B9-8D4B5CC7185D}" dt="2020-06-24T09:03:07.044" v="413" actId="26606"/>
          <ac:spMkLst>
            <pc:docMk/>
            <pc:sldMk cId="1554251338" sldId="257"/>
            <ac:spMk id="8" creationId="{1A6D86F0-98E0-4468-9315-41BF7B0F2E68}"/>
          </ac:spMkLst>
        </pc:spChg>
        <pc:spChg chg="add">
          <ac:chgData name="Sylvia Skerry" userId="ca1cd027-693f-4b91-9392-435d4ef657ff" providerId="ADAL" clId="{66B96A1D-D703-4B18-94B9-8D4B5CC7185D}" dt="2020-06-24T09:03:07.044" v="413" actId="26606"/>
          <ac:spMkLst>
            <pc:docMk/>
            <pc:sldMk cId="1554251338" sldId="257"/>
            <ac:spMk id="10" creationId="{CE957058-57AD-46A9-BAE9-7145CB3504F9}"/>
          </ac:spMkLst>
        </pc:spChg>
      </pc:sldChg>
      <pc:sldChg chg="addSp modSp mod setBg setClrOvrMap">
        <pc:chgData name="Sylvia Skerry" userId="ca1cd027-693f-4b91-9392-435d4ef657ff" providerId="ADAL" clId="{66B96A1D-D703-4B18-94B9-8D4B5CC7185D}" dt="2020-07-02T06:08:36.625" v="477" actId="14100"/>
        <pc:sldMkLst>
          <pc:docMk/>
          <pc:sldMk cId="4260619837" sldId="258"/>
        </pc:sldMkLst>
        <pc:spChg chg="mod">
          <ac:chgData name="Sylvia Skerry" userId="ca1cd027-693f-4b91-9392-435d4ef657ff" providerId="ADAL" clId="{66B96A1D-D703-4B18-94B9-8D4B5CC7185D}" dt="2020-06-24T07:51:53.269" v="147" actId="20577"/>
          <ac:spMkLst>
            <pc:docMk/>
            <pc:sldMk cId="4260619837" sldId="258"/>
            <ac:spMk id="2" creationId="{DD52668A-0E98-4632-B42B-7F6EC93FAA02}"/>
          </ac:spMkLst>
        </pc:spChg>
        <pc:spChg chg="mod">
          <ac:chgData name="Sylvia Skerry" userId="ca1cd027-693f-4b91-9392-435d4ef657ff" providerId="ADAL" clId="{66B96A1D-D703-4B18-94B9-8D4B5CC7185D}" dt="2020-07-02T06:08:36.625" v="477" actId="14100"/>
          <ac:spMkLst>
            <pc:docMk/>
            <pc:sldMk cId="4260619837" sldId="258"/>
            <ac:spMk id="3" creationId="{C31F4C1C-E783-4790-943E-92C8932C41D3}"/>
          </ac:spMkLst>
        </pc:spChg>
        <pc:spChg chg="add">
          <ac:chgData name="Sylvia Skerry" userId="ca1cd027-693f-4b91-9392-435d4ef657ff" providerId="ADAL" clId="{66B96A1D-D703-4B18-94B9-8D4B5CC7185D}" dt="2020-06-24T07:51:46.588" v="145" actId="26606"/>
          <ac:spMkLst>
            <pc:docMk/>
            <pc:sldMk cId="4260619837" sldId="258"/>
            <ac:spMk id="8" creationId="{CB972422-B794-4FA8-BCC6-BAF6938A1B53}"/>
          </ac:spMkLst>
        </pc:spChg>
        <pc:spChg chg="add">
          <ac:chgData name="Sylvia Skerry" userId="ca1cd027-693f-4b91-9392-435d4ef657ff" providerId="ADAL" clId="{66B96A1D-D703-4B18-94B9-8D4B5CC7185D}" dt="2020-06-24T07:51:46.588" v="145" actId="26606"/>
          <ac:spMkLst>
            <pc:docMk/>
            <pc:sldMk cId="4260619837" sldId="258"/>
            <ac:spMk id="10" creationId="{89DE9E2B-5611-49C8-862E-AD4D43A8AA6D}"/>
          </ac:spMkLst>
        </pc:spChg>
        <pc:spChg chg="add">
          <ac:chgData name="Sylvia Skerry" userId="ca1cd027-693f-4b91-9392-435d4ef657ff" providerId="ADAL" clId="{66B96A1D-D703-4B18-94B9-8D4B5CC7185D}" dt="2020-06-24T07:51:46.588" v="145" actId="26606"/>
          <ac:spMkLst>
            <pc:docMk/>
            <pc:sldMk cId="4260619837" sldId="258"/>
            <ac:spMk id="14" creationId="{519C7155-1644-4C60-B0B5-32B1800D6044}"/>
          </ac:spMkLst>
        </pc:spChg>
        <pc:cxnChg chg="add">
          <ac:chgData name="Sylvia Skerry" userId="ca1cd027-693f-4b91-9392-435d4ef657ff" providerId="ADAL" clId="{66B96A1D-D703-4B18-94B9-8D4B5CC7185D}" dt="2020-06-24T07:51:46.588" v="145" actId="26606"/>
          <ac:cxnSpMkLst>
            <pc:docMk/>
            <pc:sldMk cId="4260619837" sldId="258"/>
            <ac:cxnSpMk id="12" creationId="{5296EC4F-8732-481B-94CB-C98E4EF297FF}"/>
          </ac:cxnSpMkLst>
        </pc:cxnChg>
      </pc:sldChg>
      <pc:sldChg chg="addSp modSp mod setBg setClrOvrMap">
        <pc:chgData name="Sylvia Skerry" userId="ca1cd027-693f-4b91-9392-435d4ef657ff" providerId="ADAL" clId="{66B96A1D-D703-4B18-94B9-8D4B5CC7185D}" dt="2020-07-02T06:08:49.273" v="481" actId="27636"/>
        <pc:sldMkLst>
          <pc:docMk/>
          <pc:sldMk cId="3302499380" sldId="259"/>
        </pc:sldMkLst>
        <pc:spChg chg="mod">
          <ac:chgData name="Sylvia Skerry" userId="ca1cd027-693f-4b91-9392-435d4ef657ff" providerId="ADAL" clId="{66B96A1D-D703-4B18-94B9-8D4B5CC7185D}" dt="2020-06-24T07:52:07.598" v="148" actId="26606"/>
          <ac:spMkLst>
            <pc:docMk/>
            <pc:sldMk cId="3302499380" sldId="259"/>
            <ac:spMk id="2" creationId="{4A3F0C38-0DB3-4A28-8B5F-122826592C56}"/>
          </ac:spMkLst>
        </pc:spChg>
        <pc:spChg chg="mod">
          <ac:chgData name="Sylvia Skerry" userId="ca1cd027-693f-4b91-9392-435d4ef657ff" providerId="ADAL" clId="{66B96A1D-D703-4B18-94B9-8D4B5CC7185D}" dt="2020-07-02T06:08:49.273" v="481" actId="27636"/>
          <ac:spMkLst>
            <pc:docMk/>
            <pc:sldMk cId="3302499380" sldId="259"/>
            <ac:spMk id="3" creationId="{5E9F383A-F0D0-47A8-BD83-C9B91258F883}"/>
          </ac:spMkLst>
        </pc:spChg>
        <pc:spChg chg="add">
          <ac:chgData name="Sylvia Skerry" userId="ca1cd027-693f-4b91-9392-435d4ef657ff" providerId="ADAL" clId="{66B96A1D-D703-4B18-94B9-8D4B5CC7185D}" dt="2020-06-24T07:52:07.598" v="148" actId="26606"/>
          <ac:spMkLst>
            <pc:docMk/>
            <pc:sldMk cId="3302499380" sldId="259"/>
            <ac:spMk id="8" creationId="{CB972422-B794-4FA8-BCC6-BAF6938A1B53}"/>
          </ac:spMkLst>
        </pc:spChg>
        <pc:spChg chg="add">
          <ac:chgData name="Sylvia Skerry" userId="ca1cd027-693f-4b91-9392-435d4ef657ff" providerId="ADAL" clId="{66B96A1D-D703-4B18-94B9-8D4B5CC7185D}" dt="2020-06-24T07:52:07.598" v="148" actId="26606"/>
          <ac:spMkLst>
            <pc:docMk/>
            <pc:sldMk cId="3302499380" sldId="259"/>
            <ac:spMk id="10" creationId="{89DE9E2B-5611-49C8-862E-AD4D43A8AA6D}"/>
          </ac:spMkLst>
        </pc:spChg>
        <pc:spChg chg="add">
          <ac:chgData name="Sylvia Skerry" userId="ca1cd027-693f-4b91-9392-435d4ef657ff" providerId="ADAL" clId="{66B96A1D-D703-4B18-94B9-8D4B5CC7185D}" dt="2020-06-24T07:52:07.598" v="148" actId="26606"/>
          <ac:spMkLst>
            <pc:docMk/>
            <pc:sldMk cId="3302499380" sldId="259"/>
            <ac:spMk id="14" creationId="{519C7155-1644-4C60-B0B5-32B1800D6044}"/>
          </ac:spMkLst>
        </pc:spChg>
        <pc:cxnChg chg="add">
          <ac:chgData name="Sylvia Skerry" userId="ca1cd027-693f-4b91-9392-435d4ef657ff" providerId="ADAL" clId="{66B96A1D-D703-4B18-94B9-8D4B5CC7185D}" dt="2020-06-24T07:52:07.598" v="148" actId="26606"/>
          <ac:cxnSpMkLst>
            <pc:docMk/>
            <pc:sldMk cId="3302499380" sldId="259"/>
            <ac:cxnSpMk id="12" creationId="{5296EC4F-8732-481B-94CB-C98E4EF297FF}"/>
          </ac:cxnSpMkLst>
        </pc:cxnChg>
      </pc:sldChg>
      <pc:sldChg chg="addSp delSp modSp mod setBg setClrOvrMap">
        <pc:chgData name="Sylvia Skerry" userId="ca1cd027-693f-4b91-9392-435d4ef657ff" providerId="ADAL" clId="{66B96A1D-D703-4B18-94B9-8D4B5CC7185D}" dt="2020-07-05T08:31:52.010" v="1063" actId="20577"/>
        <pc:sldMkLst>
          <pc:docMk/>
          <pc:sldMk cId="1491922870" sldId="260"/>
        </pc:sldMkLst>
        <pc:spChg chg="mod">
          <ac:chgData name="Sylvia Skerry" userId="ca1cd027-693f-4b91-9392-435d4ef657ff" providerId="ADAL" clId="{66B96A1D-D703-4B18-94B9-8D4B5CC7185D}" dt="2020-06-24T07:53:18.932" v="150" actId="26606"/>
          <ac:spMkLst>
            <pc:docMk/>
            <pc:sldMk cId="1491922870" sldId="260"/>
            <ac:spMk id="2" creationId="{E344CCEC-1F0C-4849-AD13-E3FE96804E41}"/>
          </ac:spMkLst>
        </pc:spChg>
        <pc:spChg chg="del">
          <ac:chgData name="Sylvia Skerry" userId="ca1cd027-693f-4b91-9392-435d4ef657ff" providerId="ADAL" clId="{66B96A1D-D703-4B18-94B9-8D4B5CC7185D}" dt="2020-06-24T07:53:18.932" v="150" actId="26606"/>
          <ac:spMkLst>
            <pc:docMk/>
            <pc:sldMk cId="1491922870" sldId="260"/>
            <ac:spMk id="3" creationId="{C9C53204-A981-40FB-8157-71B09EAA4AA5}"/>
          </ac:spMkLst>
        </pc:spChg>
        <pc:spChg chg="add">
          <ac:chgData name="Sylvia Skerry" userId="ca1cd027-693f-4b91-9392-435d4ef657ff" providerId="ADAL" clId="{66B96A1D-D703-4B18-94B9-8D4B5CC7185D}" dt="2020-06-24T07:53:18.932" v="150" actId="26606"/>
          <ac:spMkLst>
            <pc:docMk/>
            <pc:sldMk cId="1491922870" sldId="260"/>
            <ac:spMk id="9" creationId="{903EC245-C9B2-41DB-AC99-41DB7FC148D7}"/>
          </ac:spMkLst>
        </pc:spChg>
        <pc:spChg chg="add">
          <ac:chgData name="Sylvia Skerry" userId="ca1cd027-693f-4b91-9392-435d4ef657ff" providerId="ADAL" clId="{66B96A1D-D703-4B18-94B9-8D4B5CC7185D}" dt="2020-06-24T07:53:18.932" v="150" actId="26606"/>
          <ac:spMkLst>
            <pc:docMk/>
            <pc:sldMk cId="1491922870" sldId="260"/>
            <ac:spMk id="11" creationId="{DD006CB6-41D0-433B-A9A4-C3C0695FD141}"/>
          </ac:spMkLst>
        </pc:spChg>
        <pc:spChg chg="add">
          <ac:chgData name="Sylvia Skerry" userId="ca1cd027-693f-4b91-9392-435d4ef657ff" providerId="ADAL" clId="{66B96A1D-D703-4B18-94B9-8D4B5CC7185D}" dt="2020-06-24T07:53:18.932" v="150" actId="26606"/>
          <ac:spMkLst>
            <pc:docMk/>
            <pc:sldMk cId="1491922870" sldId="260"/>
            <ac:spMk id="13" creationId="{6B085380-27CE-4E71-AA77-81E6A0399166}"/>
          </ac:spMkLst>
        </pc:spChg>
        <pc:graphicFrameChg chg="add mod">
          <ac:chgData name="Sylvia Skerry" userId="ca1cd027-693f-4b91-9392-435d4ef657ff" providerId="ADAL" clId="{66B96A1D-D703-4B18-94B9-8D4B5CC7185D}" dt="2020-07-05T08:31:52.010" v="1063" actId="20577"/>
          <ac:graphicFrameMkLst>
            <pc:docMk/>
            <pc:sldMk cId="1491922870" sldId="260"/>
            <ac:graphicFrameMk id="5" creationId="{99077DDE-5E25-4FD0-ADF5-D5B5137B5665}"/>
          </ac:graphicFrameMkLst>
        </pc:graphicFrameChg>
      </pc:sldChg>
      <pc:sldChg chg="modSp mod setBg">
        <pc:chgData name="Sylvia Skerry" userId="ca1cd027-693f-4b91-9392-435d4ef657ff" providerId="ADAL" clId="{66B96A1D-D703-4B18-94B9-8D4B5CC7185D}" dt="2020-06-24T07:52:19.765" v="149" actId="1076"/>
        <pc:sldMkLst>
          <pc:docMk/>
          <pc:sldMk cId="3655113993" sldId="261"/>
        </pc:sldMkLst>
        <pc:spChg chg="mod">
          <ac:chgData name="Sylvia Skerry" userId="ca1cd027-693f-4b91-9392-435d4ef657ff" providerId="ADAL" clId="{66B96A1D-D703-4B18-94B9-8D4B5CC7185D}" dt="2020-06-24T07:38:04.629" v="0" actId="26606"/>
          <ac:spMkLst>
            <pc:docMk/>
            <pc:sldMk cId="3655113993" sldId="261"/>
            <ac:spMk id="2" creationId="{964C9435-2BFE-4ABF-89FC-EAD83AA1632F}"/>
          </ac:spMkLst>
        </pc:spChg>
        <pc:spChg chg="mod">
          <ac:chgData name="Sylvia Skerry" userId="ca1cd027-693f-4b91-9392-435d4ef657ff" providerId="ADAL" clId="{66B96A1D-D703-4B18-94B9-8D4B5CC7185D}" dt="2020-06-24T07:52:19.765" v="149" actId="1076"/>
          <ac:spMkLst>
            <pc:docMk/>
            <pc:sldMk cId="3655113993" sldId="261"/>
            <ac:spMk id="7" creationId="{9F3CDADC-86A5-4BF6-928D-962878237E6C}"/>
          </ac:spMkLst>
        </pc:spChg>
        <pc:graphicFrameChg chg="mod ord">
          <ac:chgData name="Sylvia Skerry" userId="ca1cd027-693f-4b91-9392-435d4ef657ff" providerId="ADAL" clId="{66B96A1D-D703-4B18-94B9-8D4B5CC7185D}" dt="2020-06-24T07:38:04.629" v="0" actId="26606"/>
          <ac:graphicFrameMkLst>
            <pc:docMk/>
            <pc:sldMk cId="3655113993" sldId="261"/>
            <ac:graphicFrameMk id="6" creationId="{592E01F9-D041-419A-B70F-944EEBB0586A}"/>
          </ac:graphicFrameMkLst>
        </pc:graphicFrameChg>
      </pc:sldChg>
      <pc:sldChg chg="addSp delSp modSp mod setBg">
        <pc:chgData name="Sylvia Skerry" userId="ca1cd027-693f-4b91-9392-435d4ef657ff" providerId="ADAL" clId="{66B96A1D-D703-4B18-94B9-8D4B5CC7185D}" dt="2020-07-15T06:46:41.374" v="1070" actId="113"/>
        <pc:sldMkLst>
          <pc:docMk/>
          <pc:sldMk cId="2702667471" sldId="262"/>
        </pc:sldMkLst>
        <pc:spChg chg="mod">
          <ac:chgData name="Sylvia Skerry" userId="ca1cd027-693f-4b91-9392-435d4ef657ff" providerId="ADAL" clId="{66B96A1D-D703-4B18-94B9-8D4B5CC7185D}" dt="2020-06-24T07:38:15.496" v="1" actId="26606"/>
          <ac:spMkLst>
            <pc:docMk/>
            <pc:sldMk cId="2702667471" sldId="262"/>
            <ac:spMk id="2" creationId="{FA48A522-5AEE-4457-87C5-4C484600E230}"/>
          </ac:spMkLst>
        </pc:spChg>
        <pc:spChg chg="mod">
          <ac:chgData name="Sylvia Skerry" userId="ca1cd027-693f-4b91-9392-435d4ef657ff" providerId="ADAL" clId="{66B96A1D-D703-4B18-94B9-8D4B5CC7185D}" dt="2020-07-02T06:09:26.328" v="485" actId="14100"/>
          <ac:spMkLst>
            <pc:docMk/>
            <pc:sldMk cId="2702667471" sldId="262"/>
            <ac:spMk id="3" creationId="{57BE9832-2A4A-4905-83D8-B5D77A6736C5}"/>
          </ac:spMkLst>
        </pc:spChg>
        <pc:spChg chg="add del mod">
          <ac:chgData name="Sylvia Skerry" userId="ca1cd027-693f-4b91-9392-435d4ef657ff" providerId="ADAL" clId="{66B96A1D-D703-4B18-94B9-8D4B5CC7185D}" dt="2020-06-24T07:38:54.826" v="13"/>
          <ac:spMkLst>
            <pc:docMk/>
            <pc:sldMk cId="2702667471" sldId="262"/>
            <ac:spMk id="5" creationId="{6F65AB67-90B2-4326-8451-5BAB0EFCE793}"/>
          </ac:spMkLst>
        </pc:spChg>
        <pc:spChg chg="add del mod">
          <ac:chgData name="Sylvia Skerry" userId="ca1cd027-693f-4b91-9392-435d4ef657ff" providerId="ADAL" clId="{66B96A1D-D703-4B18-94B9-8D4B5CC7185D}" dt="2020-06-24T07:40:27.114" v="22" actId="478"/>
          <ac:spMkLst>
            <pc:docMk/>
            <pc:sldMk cId="2702667471" sldId="262"/>
            <ac:spMk id="6" creationId="{B38A4F8C-17D6-4040-91A4-F0C4FE411811}"/>
          </ac:spMkLst>
        </pc:spChg>
        <pc:graphicFrameChg chg="mod modGraphic">
          <ac:chgData name="Sylvia Skerry" userId="ca1cd027-693f-4b91-9392-435d4ef657ff" providerId="ADAL" clId="{66B96A1D-D703-4B18-94B9-8D4B5CC7185D}" dt="2020-07-15T06:46:41.374" v="1070" actId="113"/>
          <ac:graphicFrameMkLst>
            <pc:docMk/>
            <pc:sldMk cId="2702667471" sldId="262"/>
            <ac:graphicFrameMk id="4" creationId="{8650B132-2F12-415A-8214-EBE336B9F26A}"/>
          </ac:graphicFrameMkLst>
        </pc:graphicFrameChg>
      </pc:sldChg>
      <pc:sldChg chg="addSp modSp mod setBg setClrOvrMap">
        <pc:chgData name="Sylvia Skerry" userId="ca1cd027-693f-4b91-9392-435d4ef657ff" providerId="ADAL" clId="{66B96A1D-D703-4B18-94B9-8D4B5CC7185D}" dt="2020-06-24T08:02:22.120" v="166" actId="207"/>
        <pc:sldMkLst>
          <pc:docMk/>
          <pc:sldMk cId="1828049173" sldId="263"/>
        </pc:sldMkLst>
        <pc:spChg chg="mod">
          <ac:chgData name="Sylvia Skerry" userId="ca1cd027-693f-4b91-9392-435d4ef657ff" providerId="ADAL" clId="{66B96A1D-D703-4B18-94B9-8D4B5CC7185D}" dt="2020-06-24T08:01:35.028" v="158" actId="26606"/>
          <ac:spMkLst>
            <pc:docMk/>
            <pc:sldMk cId="1828049173" sldId="263"/>
            <ac:spMk id="2" creationId="{D8998BD9-BC15-4A27-BC91-BCE1B2CE91FC}"/>
          </ac:spMkLst>
        </pc:spChg>
        <pc:spChg chg="mod">
          <ac:chgData name="Sylvia Skerry" userId="ca1cd027-693f-4b91-9392-435d4ef657ff" providerId="ADAL" clId="{66B96A1D-D703-4B18-94B9-8D4B5CC7185D}" dt="2020-06-24T08:02:22.120" v="166" actId="207"/>
          <ac:spMkLst>
            <pc:docMk/>
            <pc:sldMk cId="1828049173" sldId="263"/>
            <ac:spMk id="3" creationId="{E0082497-50DB-41ED-9674-CCDF1814633F}"/>
          </ac:spMkLst>
        </pc:spChg>
        <pc:spChg chg="add">
          <ac:chgData name="Sylvia Skerry" userId="ca1cd027-693f-4b91-9392-435d4ef657ff" providerId="ADAL" clId="{66B96A1D-D703-4B18-94B9-8D4B5CC7185D}" dt="2020-06-24T08:01:35.028" v="158" actId="26606"/>
          <ac:spMkLst>
            <pc:docMk/>
            <pc:sldMk cId="1828049173" sldId="263"/>
            <ac:spMk id="8" creationId="{CB972422-B794-4FA8-BCC6-BAF6938A1B53}"/>
          </ac:spMkLst>
        </pc:spChg>
        <pc:spChg chg="add">
          <ac:chgData name="Sylvia Skerry" userId="ca1cd027-693f-4b91-9392-435d4ef657ff" providerId="ADAL" clId="{66B96A1D-D703-4B18-94B9-8D4B5CC7185D}" dt="2020-06-24T08:01:35.028" v="158" actId="26606"/>
          <ac:spMkLst>
            <pc:docMk/>
            <pc:sldMk cId="1828049173" sldId="263"/>
            <ac:spMk id="10" creationId="{89DE9E2B-5611-49C8-862E-AD4D43A8AA6D}"/>
          </ac:spMkLst>
        </pc:spChg>
        <pc:spChg chg="add">
          <ac:chgData name="Sylvia Skerry" userId="ca1cd027-693f-4b91-9392-435d4ef657ff" providerId="ADAL" clId="{66B96A1D-D703-4B18-94B9-8D4B5CC7185D}" dt="2020-06-24T08:01:35.028" v="158" actId="26606"/>
          <ac:spMkLst>
            <pc:docMk/>
            <pc:sldMk cId="1828049173" sldId="263"/>
            <ac:spMk id="14" creationId="{519C7155-1644-4C60-B0B5-32B1800D6044}"/>
          </ac:spMkLst>
        </pc:spChg>
        <pc:cxnChg chg="add">
          <ac:chgData name="Sylvia Skerry" userId="ca1cd027-693f-4b91-9392-435d4ef657ff" providerId="ADAL" clId="{66B96A1D-D703-4B18-94B9-8D4B5CC7185D}" dt="2020-06-24T08:01:35.028" v="158" actId="26606"/>
          <ac:cxnSpMkLst>
            <pc:docMk/>
            <pc:sldMk cId="1828049173" sldId="263"/>
            <ac:cxnSpMk id="12" creationId="{5296EC4F-8732-481B-94CB-C98E4EF297FF}"/>
          </ac:cxnSpMkLst>
        </pc:cxnChg>
      </pc:sldChg>
      <pc:sldChg chg="modSp">
        <pc:chgData name="Sylvia Skerry" userId="ca1cd027-693f-4b91-9392-435d4ef657ff" providerId="ADAL" clId="{66B96A1D-D703-4B18-94B9-8D4B5CC7185D}" dt="2020-07-15T06:47:40.728" v="1074" actId="121"/>
        <pc:sldMkLst>
          <pc:docMk/>
          <pc:sldMk cId="3520219104" sldId="264"/>
        </pc:sldMkLst>
        <pc:graphicFrameChg chg="mod modGraphic">
          <ac:chgData name="Sylvia Skerry" userId="ca1cd027-693f-4b91-9392-435d4ef657ff" providerId="ADAL" clId="{66B96A1D-D703-4B18-94B9-8D4B5CC7185D}" dt="2020-07-15T06:47:40.728" v="1074" actId="121"/>
          <ac:graphicFrameMkLst>
            <pc:docMk/>
            <pc:sldMk cId="3520219104" sldId="264"/>
            <ac:graphicFrameMk id="4" creationId="{FA428471-BA65-4B61-946A-4DCA502AFEED}"/>
          </ac:graphicFrameMkLst>
        </pc:graphicFrameChg>
      </pc:sldChg>
      <pc:sldChg chg="addSp delSp modSp mod setBg setClrOvrMap">
        <pc:chgData name="Sylvia Skerry" userId="ca1cd027-693f-4b91-9392-435d4ef657ff" providerId="ADAL" clId="{66B96A1D-D703-4B18-94B9-8D4B5CC7185D}" dt="2020-06-24T11:12:29.070" v="449" actId="20577"/>
        <pc:sldMkLst>
          <pc:docMk/>
          <pc:sldMk cId="171172162" sldId="265"/>
        </pc:sldMkLst>
        <pc:spChg chg="mod">
          <ac:chgData name="Sylvia Skerry" userId="ca1cd027-693f-4b91-9392-435d4ef657ff" providerId="ADAL" clId="{66B96A1D-D703-4B18-94B9-8D4B5CC7185D}" dt="2020-06-24T07:41:09.015" v="27" actId="26606"/>
          <ac:spMkLst>
            <pc:docMk/>
            <pc:sldMk cId="171172162" sldId="265"/>
            <ac:spMk id="2" creationId="{2EB26002-21BD-4A11-9B27-3C8026424CAC}"/>
          </ac:spMkLst>
        </pc:spChg>
        <pc:spChg chg="del">
          <ac:chgData name="Sylvia Skerry" userId="ca1cd027-693f-4b91-9392-435d4ef657ff" providerId="ADAL" clId="{66B96A1D-D703-4B18-94B9-8D4B5CC7185D}" dt="2020-06-24T07:41:09.015" v="27" actId="26606"/>
          <ac:spMkLst>
            <pc:docMk/>
            <pc:sldMk cId="171172162" sldId="265"/>
            <ac:spMk id="4" creationId="{086DF3F2-24E4-48EC-ACE9-FA92FD84009E}"/>
          </ac:spMkLst>
        </pc:spChg>
        <pc:spChg chg="add">
          <ac:chgData name="Sylvia Skerry" userId="ca1cd027-693f-4b91-9392-435d4ef657ff" providerId="ADAL" clId="{66B96A1D-D703-4B18-94B9-8D4B5CC7185D}" dt="2020-06-24T07:41:09.015" v="27" actId="26606"/>
          <ac:spMkLst>
            <pc:docMk/>
            <pc:sldMk cId="171172162" sldId="265"/>
            <ac:spMk id="10" creationId="{903EC245-C9B2-41DB-AC99-41DB7FC148D7}"/>
          </ac:spMkLst>
        </pc:spChg>
        <pc:spChg chg="add">
          <ac:chgData name="Sylvia Skerry" userId="ca1cd027-693f-4b91-9392-435d4ef657ff" providerId="ADAL" clId="{66B96A1D-D703-4B18-94B9-8D4B5CC7185D}" dt="2020-06-24T07:41:09.015" v="27" actId="26606"/>
          <ac:spMkLst>
            <pc:docMk/>
            <pc:sldMk cId="171172162" sldId="265"/>
            <ac:spMk id="12" creationId="{DD006CB6-41D0-433B-A9A4-C3C0695FD141}"/>
          </ac:spMkLst>
        </pc:spChg>
        <pc:spChg chg="add">
          <ac:chgData name="Sylvia Skerry" userId="ca1cd027-693f-4b91-9392-435d4ef657ff" providerId="ADAL" clId="{66B96A1D-D703-4B18-94B9-8D4B5CC7185D}" dt="2020-06-24T07:41:09.015" v="27" actId="26606"/>
          <ac:spMkLst>
            <pc:docMk/>
            <pc:sldMk cId="171172162" sldId="265"/>
            <ac:spMk id="14" creationId="{6B085380-27CE-4E71-AA77-81E6A0399166}"/>
          </ac:spMkLst>
        </pc:spChg>
        <pc:graphicFrameChg chg="add mod">
          <ac:chgData name="Sylvia Skerry" userId="ca1cd027-693f-4b91-9392-435d4ef657ff" providerId="ADAL" clId="{66B96A1D-D703-4B18-94B9-8D4B5CC7185D}" dt="2020-06-24T11:12:29.070" v="449" actId="20577"/>
          <ac:graphicFrameMkLst>
            <pc:docMk/>
            <pc:sldMk cId="171172162" sldId="265"/>
            <ac:graphicFrameMk id="6" creationId="{B69011F1-0262-45C5-8ABB-3E5CEDF26F6F}"/>
          </ac:graphicFrameMkLst>
        </pc:graphicFrameChg>
      </pc:sldChg>
      <pc:sldChg chg="addSp delSp modSp mod setBg setClrOvrMap">
        <pc:chgData name="Sylvia Skerry" userId="ca1cd027-693f-4b91-9392-435d4ef657ff" providerId="ADAL" clId="{66B96A1D-D703-4B18-94B9-8D4B5CC7185D}" dt="2020-06-24T07:45:11.722" v="50" actId="26606"/>
        <pc:sldMkLst>
          <pc:docMk/>
          <pc:sldMk cId="1947819054" sldId="266"/>
        </pc:sldMkLst>
        <pc:spChg chg="mod">
          <ac:chgData name="Sylvia Skerry" userId="ca1cd027-693f-4b91-9392-435d4ef657ff" providerId="ADAL" clId="{66B96A1D-D703-4B18-94B9-8D4B5CC7185D}" dt="2020-06-24T07:45:11.722" v="50" actId="26606"/>
          <ac:spMkLst>
            <pc:docMk/>
            <pc:sldMk cId="1947819054" sldId="266"/>
            <ac:spMk id="2" creationId="{E9B16C32-D513-4224-886D-1CD0E854F4E9}"/>
          </ac:spMkLst>
        </pc:spChg>
        <pc:spChg chg="add del">
          <ac:chgData name="Sylvia Skerry" userId="ca1cd027-693f-4b91-9392-435d4ef657ff" providerId="ADAL" clId="{66B96A1D-D703-4B18-94B9-8D4B5CC7185D}" dt="2020-06-24T07:44:42.780" v="42" actId="26606"/>
          <ac:spMkLst>
            <pc:docMk/>
            <pc:sldMk cId="1947819054" sldId="266"/>
            <ac:spMk id="9" creationId="{8B3AE79A-6B95-44C3-B0A5-80E2F3E60606}"/>
          </ac:spMkLst>
        </pc:spChg>
        <pc:spChg chg="add del">
          <ac:chgData name="Sylvia Skerry" userId="ca1cd027-693f-4b91-9392-435d4ef657ff" providerId="ADAL" clId="{66B96A1D-D703-4B18-94B9-8D4B5CC7185D}" dt="2020-06-24T07:44:42.780" v="42" actId="26606"/>
          <ac:spMkLst>
            <pc:docMk/>
            <pc:sldMk cId="1947819054" sldId="266"/>
            <ac:spMk id="11" creationId="{4A49FE10-080D-48D7-80FF-9A64D270AD87}"/>
          </ac:spMkLst>
        </pc:spChg>
        <pc:spChg chg="add del">
          <ac:chgData name="Sylvia Skerry" userId="ca1cd027-693f-4b91-9392-435d4ef657ff" providerId="ADAL" clId="{66B96A1D-D703-4B18-94B9-8D4B5CC7185D}" dt="2020-06-24T07:44:42.780" v="42" actId="26606"/>
          <ac:spMkLst>
            <pc:docMk/>
            <pc:sldMk cId="1947819054" sldId="266"/>
            <ac:spMk id="13" creationId="{60A9E987-6859-4A62-922F-51B47D50D793}"/>
          </ac:spMkLst>
        </pc:spChg>
        <pc:spChg chg="add del">
          <ac:chgData name="Sylvia Skerry" userId="ca1cd027-693f-4b91-9392-435d4ef657ff" providerId="ADAL" clId="{66B96A1D-D703-4B18-94B9-8D4B5CC7185D}" dt="2020-06-24T07:44:59.134" v="48"/>
          <ac:spMkLst>
            <pc:docMk/>
            <pc:sldMk cId="1947819054" sldId="266"/>
            <ac:spMk id="14" creationId="{81D00B9B-CB5C-4B99-B0C1-23B35278883B}"/>
          </ac:spMkLst>
        </pc:spChg>
        <pc:spChg chg="add del mod">
          <ac:chgData name="Sylvia Skerry" userId="ca1cd027-693f-4b91-9392-435d4ef657ff" providerId="ADAL" clId="{66B96A1D-D703-4B18-94B9-8D4B5CC7185D}" dt="2020-06-24T07:44:56.878" v="47"/>
          <ac:spMkLst>
            <pc:docMk/>
            <pc:sldMk cId="1947819054" sldId="266"/>
            <ac:spMk id="15" creationId="{3B617736-D744-4486-8F7F-3EE3B9BC7F20}"/>
          </ac:spMkLst>
        </pc:spChg>
        <pc:spChg chg="add del">
          <ac:chgData name="Sylvia Skerry" userId="ca1cd027-693f-4b91-9392-435d4ef657ff" providerId="ADAL" clId="{66B96A1D-D703-4B18-94B9-8D4B5CC7185D}" dt="2020-06-24T07:44:45.557" v="43" actId="478"/>
          <ac:spMkLst>
            <pc:docMk/>
            <pc:sldMk cId="1947819054" sldId="266"/>
            <ac:spMk id="16" creationId="{332962D8-1866-4C0F-849F-D2FB8EBE9EF1}"/>
          </ac:spMkLst>
        </pc:spChg>
        <pc:spChg chg="add del">
          <ac:chgData name="Sylvia Skerry" userId="ca1cd027-693f-4b91-9392-435d4ef657ff" providerId="ADAL" clId="{66B96A1D-D703-4B18-94B9-8D4B5CC7185D}" dt="2020-06-24T07:45:11.722" v="50" actId="26606"/>
          <ac:spMkLst>
            <pc:docMk/>
            <pc:sldMk cId="1947819054" sldId="266"/>
            <ac:spMk id="21" creationId="{F5D04095-82A0-4203-9728-B32227226818}"/>
          </ac:spMkLst>
        </pc:spChg>
        <pc:spChg chg="add del">
          <ac:chgData name="Sylvia Skerry" userId="ca1cd027-693f-4b91-9392-435d4ef657ff" providerId="ADAL" clId="{66B96A1D-D703-4B18-94B9-8D4B5CC7185D}" dt="2020-06-24T07:45:11.722" v="50" actId="26606"/>
          <ac:spMkLst>
            <pc:docMk/>
            <pc:sldMk cId="1947819054" sldId="266"/>
            <ac:spMk id="23" creationId="{F6775829-84CA-4765-8BE1-88A69E91D940}"/>
          </ac:spMkLst>
        </pc:spChg>
        <pc:spChg chg="add">
          <ac:chgData name="Sylvia Skerry" userId="ca1cd027-693f-4b91-9392-435d4ef657ff" providerId="ADAL" clId="{66B96A1D-D703-4B18-94B9-8D4B5CC7185D}" dt="2020-06-24T07:45:11.722" v="50" actId="26606"/>
          <ac:spMkLst>
            <pc:docMk/>
            <pc:sldMk cId="1947819054" sldId="266"/>
            <ac:spMk id="28" creationId="{96F36299-AB34-4381-8268-0EBF2EF55CAB}"/>
          </ac:spMkLst>
        </pc:spChg>
        <pc:spChg chg="add">
          <ac:chgData name="Sylvia Skerry" userId="ca1cd027-693f-4b91-9392-435d4ef657ff" providerId="ADAL" clId="{66B96A1D-D703-4B18-94B9-8D4B5CC7185D}" dt="2020-06-24T07:45:11.722" v="50" actId="26606"/>
          <ac:spMkLst>
            <pc:docMk/>
            <pc:sldMk cId="1947819054" sldId="266"/>
            <ac:spMk id="30" creationId="{7102A590-F9D8-4E57-B069-92109B64F145}"/>
          </ac:spMkLst>
        </pc:spChg>
        <pc:spChg chg="add">
          <ac:chgData name="Sylvia Skerry" userId="ca1cd027-693f-4b91-9392-435d4ef657ff" providerId="ADAL" clId="{66B96A1D-D703-4B18-94B9-8D4B5CC7185D}" dt="2020-06-24T07:45:11.722" v="50" actId="26606"/>
          <ac:spMkLst>
            <pc:docMk/>
            <pc:sldMk cId="1947819054" sldId="266"/>
            <ac:spMk id="32" creationId="{75496513-37AD-4D15-9914-AB18C9817F21}"/>
          </ac:spMkLst>
        </pc:spChg>
        <pc:picChg chg="add del mod ord">
          <ac:chgData name="Sylvia Skerry" userId="ca1cd027-693f-4b91-9392-435d4ef657ff" providerId="ADAL" clId="{66B96A1D-D703-4B18-94B9-8D4B5CC7185D}" dt="2020-06-24T07:45:01.329" v="49"/>
          <ac:picMkLst>
            <pc:docMk/>
            <pc:sldMk cId="1947819054" sldId="266"/>
            <ac:picMk id="6" creationId="{4F551B08-F2D9-4A71-84D2-ED68A54A0C19}"/>
          </ac:picMkLst>
        </pc:picChg>
      </pc:sldChg>
      <pc:sldChg chg="delSp modSp">
        <pc:chgData name="Sylvia Skerry" userId="ca1cd027-693f-4b91-9392-435d4ef657ff" providerId="ADAL" clId="{66B96A1D-D703-4B18-94B9-8D4B5CC7185D}" dt="2020-07-02T06:11:22.574" v="487" actId="1076"/>
        <pc:sldMkLst>
          <pc:docMk/>
          <pc:sldMk cId="74938767" sldId="267"/>
        </pc:sldMkLst>
        <pc:spChg chg="del mod">
          <ac:chgData name="Sylvia Skerry" userId="ca1cd027-693f-4b91-9392-435d4ef657ff" providerId="ADAL" clId="{66B96A1D-D703-4B18-94B9-8D4B5CC7185D}" dt="2020-06-24T07:45:35.398" v="54" actId="478"/>
          <ac:spMkLst>
            <pc:docMk/>
            <pc:sldMk cId="74938767" sldId="267"/>
            <ac:spMk id="7" creationId="{01ECFA49-4DFC-417E-BF43-D34F49A40509}"/>
          </ac:spMkLst>
        </pc:spChg>
        <pc:spChg chg="mod">
          <ac:chgData name="Sylvia Skerry" userId="ca1cd027-693f-4b91-9392-435d4ef657ff" providerId="ADAL" clId="{66B96A1D-D703-4B18-94B9-8D4B5CC7185D}" dt="2020-07-02T06:11:22.574" v="487" actId="1076"/>
          <ac:spMkLst>
            <pc:docMk/>
            <pc:sldMk cId="74938767" sldId="267"/>
            <ac:spMk id="10" creationId="{AFBCCF38-1810-4C58-AB2D-42856ECA5C5A}"/>
          </ac:spMkLst>
        </pc:spChg>
        <pc:graphicFrameChg chg="mod">
          <ac:chgData name="Sylvia Skerry" userId="ca1cd027-693f-4b91-9392-435d4ef657ff" providerId="ADAL" clId="{66B96A1D-D703-4B18-94B9-8D4B5CC7185D}" dt="2020-06-24T11:24:58.442" v="451" actId="1076"/>
          <ac:graphicFrameMkLst>
            <pc:docMk/>
            <pc:sldMk cId="74938767" sldId="267"/>
            <ac:graphicFrameMk id="12" creationId="{FA96A901-9521-4F6E-9C62-2957209A850C}"/>
          </ac:graphicFrameMkLst>
        </pc:graphicFrameChg>
        <pc:graphicFrameChg chg="mod modGraphic">
          <ac:chgData name="Sylvia Skerry" userId="ca1cd027-693f-4b91-9392-435d4ef657ff" providerId="ADAL" clId="{66B96A1D-D703-4B18-94B9-8D4B5CC7185D}" dt="2020-06-24T07:47:49.101" v="115" actId="1076"/>
          <ac:graphicFrameMkLst>
            <pc:docMk/>
            <pc:sldMk cId="74938767" sldId="267"/>
            <ac:graphicFrameMk id="13" creationId="{22E57086-6A42-4647-B8EF-97E3ED36BC49}"/>
          </ac:graphicFrameMkLst>
        </pc:graphicFrameChg>
      </pc:sldChg>
      <pc:sldChg chg="addSp delSp modSp mod setBg setClrOvrMap">
        <pc:chgData name="Sylvia Skerry" userId="ca1cd027-693f-4b91-9392-435d4ef657ff" providerId="ADAL" clId="{66B96A1D-D703-4B18-94B9-8D4B5CC7185D}" dt="2020-07-15T07:35:11.979" v="1082" actId="242"/>
        <pc:sldMkLst>
          <pc:docMk/>
          <pc:sldMk cId="2400357151" sldId="268"/>
        </pc:sldMkLst>
        <pc:spChg chg="mod">
          <ac:chgData name="Sylvia Skerry" userId="ca1cd027-693f-4b91-9392-435d4ef657ff" providerId="ADAL" clId="{66B96A1D-D703-4B18-94B9-8D4B5CC7185D}" dt="2020-07-02T06:12:02.584" v="527" actId="20577"/>
          <ac:spMkLst>
            <pc:docMk/>
            <pc:sldMk cId="2400357151" sldId="268"/>
            <ac:spMk id="2" creationId="{C3B3BF3C-E214-4D99-BD43-604C2EAF3FBF}"/>
          </ac:spMkLst>
        </pc:spChg>
        <pc:spChg chg="mod">
          <ac:chgData name="Sylvia Skerry" userId="ca1cd027-693f-4b91-9392-435d4ef657ff" providerId="ADAL" clId="{66B96A1D-D703-4B18-94B9-8D4B5CC7185D}" dt="2020-07-15T07:35:11.979" v="1082" actId="242"/>
          <ac:spMkLst>
            <pc:docMk/>
            <pc:sldMk cId="2400357151" sldId="268"/>
            <ac:spMk id="3" creationId="{646D4ED4-5FBA-4240-AA55-3FC4678EAAEA}"/>
          </ac:spMkLst>
        </pc:spChg>
        <pc:spChg chg="add del">
          <ac:chgData name="Sylvia Skerry" userId="ca1cd027-693f-4b91-9392-435d4ef657ff" providerId="ADAL" clId="{66B96A1D-D703-4B18-94B9-8D4B5CC7185D}" dt="2020-06-24T08:03:09.023" v="167" actId="26606"/>
          <ac:spMkLst>
            <pc:docMk/>
            <pc:sldMk cId="2400357151" sldId="268"/>
            <ac:spMk id="9" creationId="{9A457F22-2034-4200-B6E4-5B8372AAC226}"/>
          </ac:spMkLst>
        </pc:spChg>
        <pc:spChg chg="add del">
          <ac:chgData name="Sylvia Skerry" userId="ca1cd027-693f-4b91-9392-435d4ef657ff" providerId="ADAL" clId="{66B96A1D-D703-4B18-94B9-8D4B5CC7185D}" dt="2020-06-24T08:03:09.023" v="167" actId="26606"/>
          <ac:spMkLst>
            <pc:docMk/>
            <pc:sldMk cId="2400357151" sldId="268"/>
            <ac:spMk id="11" creationId="{A9DA7986-F4F5-4F92-94A3-343B2D72001D}"/>
          </ac:spMkLst>
        </pc:spChg>
        <pc:spChg chg="add del">
          <ac:chgData name="Sylvia Skerry" userId="ca1cd027-693f-4b91-9392-435d4ef657ff" providerId="ADAL" clId="{66B96A1D-D703-4B18-94B9-8D4B5CC7185D}" dt="2020-06-24T08:03:09.023" v="167" actId="26606"/>
          <ac:spMkLst>
            <pc:docMk/>
            <pc:sldMk cId="2400357151" sldId="268"/>
            <ac:spMk id="13" creationId="{428E76FD-76EE-4DE6-BBA4-EEA6E4B98CD0}"/>
          </ac:spMkLst>
        </pc:spChg>
        <pc:graphicFrameChg chg="mod modGraphic">
          <ac:chgData name="Sylvia Skerry" userId="ca1cd027-693f-4b91-9392-435d4ef657ff" providerId="ADAL" clId="{66B96A1D-D703-4B18-94B9-8D4B5CC7185D}" dt="2020-07-15T07:34:51.352" v="1080" actId="1076"/>
          <ac:graphicFrameMkLst>
            <pc:docMk/>
            <pc:sldMk cId="2400357151" sldId="268"/>
            <ac:graphicFrameMk id="4" creationId="{33DBF73A-C8A1-4B3E-A927-D293DF095122}"/>
          </ac:graphicFrameMkLst>
        </pc:graphicFrameChg>
        <pc:graphicFrameChg chg="add del mod">
          <ac:chgData name="Sylvia Skerry" userId="ca1cd027-693f-4b91-9392-435d4ef657ff" providerId="ADAL" clId="{66B96A1D-D703-4B18-94B9-8D4B5CC7185D}" dt="2020-06-24T08:06:44.868" v="202" actId="478"/>
          <ac:graphicFrameMkLst>
            <pc:docMk/>
            <pc:sldMk cId="2400357151" sldId="268"/>
            <ac:graphicFrameMk id="5" creationId="{9E49ACC7-4744-4EE7-AD0E-7E53C89DDFA3}"/>
          </ac:graphicFrameMkLst>
        </pc:graphicFrameChg>
      </pc:sldChg>
      <pc:sldChg chg="addSp modSp mod setBg setClrOvrMap">
        <pc:chgData name="Sylvia Skerry" userId="ca1cd027-693f-4b91-9392-435d4ef657ff" providerId="ADAL" clId="{66B96A1D-D703-4B18-94B9-8D4B5CC7185D}" dt="2020-07-02T06:12:59.936" v="560" actId="14100"/>
        <pc:sldMkLst>
          <pc:docMk/>
          <pc:sldMk cId="876236864" sldId="269"/>
        </pc:sldMkLst>
        <pc:spChg chg="mod">
          <ac:chgData name="Sylvia Skerry" userId="ca1cd027-693f-4b91-9392-435d4ef657ff" providerId="ADAL" clId="{66B96A1D-D703-4B18-94B9-8D4B5CC7185D}" dt="2020-06-24T07:51:28.495" v="144" actId="26606"/>
          <ac:spMkLst>
            <pc:docMk/>
            <pc:sldMk cId="876236864" sldId="269"/>
            <ac:spMk id="2" creationId="{25B7E349-316F-40EE-948E-4B4D88C260EA}"/>
          </ac:spMkLst>
        </pc:spChg>
        <pc:spChg chg="mod">
          <ac:chgData name="Sylvia Skerry" userId="ca1cd027-693f-4b91-9392-435d4ef657ff" providerId="ADAL" clId="{66B96A1D-D703-4B18-94B9-8D4B5CC7185D}" dt="2020-07-02T06:12:59.936" v="560" actId="14100"/>
          <ac:spMkLst>
            <pc:docMk/>
            <pc:sldMk cId="876236864" sldId="269"/>
            <ac:spMk id="3" creationId="{2A4FFC80-CD33-4AB6-9929-85A36B07AB30}"/>
          </ac:spMkLst>
        </pc:spChg>
        <pc:spChg chg="add">
          <ac:chgData name="Sylvia Skerry" userId="ca1cd027-693f-4b91-9392-435d4ef657ff" providerId="ADAL" clId="{66B96A1D-D703-4B18-94B9-8D4B5CC7185D}" dt="2020-06-24T07:51:28.495" v="144" actId="26606"/>
          <ac:spMkLst>
            <pc:docMk/>
            <pc:sldMk cId="876236864" sldId="269"/>
            <ac:spMk id="8" creationId="{CB972422-B794-4FA8-BCC6-BAF6938A1B53}"/>
          </ac:spMkLst>
        </pc:spChg>
        <pc:spChg chg="add">
          <ac:chgData name="Sylvia Skerry" userId="ca1cd027-693f-4b91-9392-435d4ef657ff" providerId="ADAL" clId="{66B96A1D-D703-4B18-94B9-8D4B5CC7185D}" dt="2020-06-24T07:51:28.495" v="144" actId="26606"/>
          <ac:spMkLst>
            <pc:docMk/>
            <pc:sldMk cId="876236864" sldId="269"/>
            <ac:spMk id="10" creationId="{89DE9E2B-5611-49C8-862E-AD4D43A8AA6D}"/>
          </ac:spMkLst>
        </pc:spChg>
        <pc:spChg chg="add">
          <ac:chgData name="Sylvia Skerry" userId="ca1cd027-693f-4b91-9392-435d4ef657ff" providerId="ADAL" clId="{66B96A1D-D703-4B18-94B9-8D4B5CC7185D}" dt="2020-06-24T07:51:28.495" v="144" actId="26606"/>
          <ac:spMkLst>
            <pc:docMk/>
            <pc:sldMk cId="876236864" sldId="269"/>
            <ac:spMk id="14" creationId="{519C7155-1644-4C60-B0B5-32B1800D6044}"/>
          </ac:spMkLst>
        </pc:spChg>
        <pc:cxnChg chg="add">
          <ac:chgData name="Sylvia Skerry" userId="ca1cd027-693f-4b91-9392-435d4ef657ff" providerId="ADAL" clId="{66B96A1D-D703-4B18-94B9-8D4B5CC7185D}" dt="2020-06-24T07:51:28.495" v="144" actId="26606"/>
          <ac:cxnSpMkLst>
            <pc:docMk/>
            <pc:sldMk cId="876236864" sldId="269"/>
            <ac:cxnSpMk id="12" creationId="{5296EC4F-8732-481B-94CB-C98E4EF297FF}"/>
          </ac:cxnSpMkLst>
        </pc:cxnChg>
      </pc:sldChg>
      <pc:sldChg chg="addSp delSp modSp mod setBg modNotesTx">
        <pc:chgData name="Sylvia Skerry" userId="ca1cd027-693f-4b91-9392-435d4ef657ff" providerId="ADAL" clId="{66B96A1D-D703-4B18-94B9-8D4B5CC7185D}" dt="2020-06-24T12:23:07.160" v="462" actId="1036"/>
        <pc:sldMkLst>
          <pc:docMk/>
          <pc:sldMk cId="1585845680" sldId="270"/>
        </pc:sldMkLst>
        <pc:spChg chg="mod">
          <ac:chgData name="Sylvia Skerry" userId="ca1cd027-693f-4b91-9392-435d4ef657ff" providerId="ADAL" clId="{66B96A1D-D703-4B18-94B9-8D4B5CC7185D}" dt="2020-06-24T08:08:54.602" v="214" actId="26606"/>
          <ac:spMkLst>
            <pc:docMk/>
            <pc:sldMk cId="1585845680" sldId="270"/>
            <ac:spMk id="2" creationId="{48E615C6-0776-4A83-A4D9-8EE7E797E1D1}"/>
          </ac:spMkLst>
        </pc:spChg>
        <pc:spChg chg="add del mod">
          <ac:chgData name="Sylvia Skerry" userId="ca1cd027-693f-4b91-9392-435d4ef657ff" providerId="ADAL" clId="{66B96A1D-D703-4B18-94B9-8D4B5CC7185D}" dt="2020-06-24T08:08:54.602" v="214" actId="26606"/>
          <ac:spMkLst>
            <pc:docMk/>
            <pc:sldMk cId="1585845680" sldId="270"/>
            <ac:spMk id="3" creationId="{B059B835-BA49-4478-907C-DA94ED7E42FE}"/>
          </ac:spMkLst>
        </pc:spChg>
        <pc:spChg chg="add mod">
          <ac:chgData name="Sylvia Skerry" userId="ca1cd027-693f-4b91-9392-435d4ef657ff" providerId="ADAL" clId="{66B96A1D-D703-4B18-94B9-8D4B5CC7185D}" dt="2020-06-24T08:11:26.786" v="277" actId="122"/>
          <ac:spMkLst>
            <pc:docMk/>
            <pc:sldMk cId="1585845680" sldId="270"/>
            <ac:spMk id="4" creationId="{06D67A79-B006-4718-9990-6A33DF094B05}"/>
          </ac:spMkLst>
        </pc:spChg>
        <pc:graphicFrameChg chg="add del mod">
          <ac:chgData name="Sylvia Skerry" userId="ca1cd027-693f-4b91-9392-435d4ef657ff" providerId="ADAL" clId="{66B96A1D-D703-4B18-94B9-8D4B5CC7185D}" dt="2020-06-24T08:08:32.884" v="210" actId="26606"/>
          <ac:graphicFrameMkLst>
            <pc:docMk/>
            <pc:sldMk cId="1585845680" sldId="270"/>
            <ac:graphicFrameMk id="5" creationId="{EF83DF1E-9B03-4F20-8E3C-72CAB59F802F}"/>
          </ac:graphicFrameMkLst>
        </pc:graphicFrameChg>
        <pc:graphicFrameChg chg="add mod">
          <ac:chgData name="Sylvia Skerry" userId="ca1cd027-693f-4b91-9392-435d4ef657ff" providerId="ADAL" clId="{66B96A1D-D703-4B18-94B9-8D4B5CC7185D}" dt="2020-06-24T12:23:07.160" v="462" actId="1036"/>
          <ac:graphicFrameMkLst>
            <pc:docMk/>
            <pc:sldMk cId="1585845680" sldId="270"/>
            <ac:graphicFrameMk id="6" creationId="{0AB40572-B35F-4334-AA88-E61E592F3F8C}"/>
          </ac:graphicFrameMkLst>
        </pc:graphicFrameChg>
      </pc:sldChg>
      <pc:sldChg chg="addSp delSp modSp mod setBg">
        <pc:chgData name="Sylvia Skerry" userId="ca1cd027-693f-4b91-9392-435d4ef657ff" providerId="ADAL" clId="{66B96A1D-D703-4B18-94B9-8D4B5CC7185D}" dt="2020-07-02T06:16:37.092" v="671" actId="1076"/>
        <pc:sldMkLst>
          <pc:docMk/>
          <pc:sldMk cId="1349644470" sldId="271"/>
        </pc:sldMkLst>
        <pc:spChg chg="mod">
          <ac:chgData name="Sylvia Skerry" userId="ca1cd027-693f-4b91-9392-435d4ef657ff" providerId="ADAL" clId="{66B96A1D-D703-4B18-94B9-8D4B5CC7185D}" dt="2020-07-02T06:16:24.696" v="669" actId="14100"/>
          <ac:spMkLst>
            <pc:docMk/>
            <pc:sldMk cId="1349644470" sldId="271"/>
            <ac:spMk id="2" creationId="{758304D4-7F7E-48D7-9A0F-4C93BD46B6A8}"/>
          </ac:spMkLst>
        </pc:spChg>
        <pc:spChg chg="del mod">
          <ac:chgData name="Sylvia Skerry" userId="ca1cd027-693f-4b91-9392-435d4ef657ff" providerId="ADAL" clId="{66B96A1D-D703-4B18-94B9-8D4B5CC7185D}" dt="2020-06-24T08:12:23.183" v="280" actId="26606"/>
          <ac:spMkLst>
            <pc:docMk/>
            <pc:sldMk cId="1349644470" sldId="271"/>
            <ac:spMk id="3" creationId="{21C17EA8-6E44-4609-9BDB-6206FA0FAE29}"/>
          </ac:spMkLst>
        </pc:spChg>
        <pc:spChg chg="add del">
          <ac:chgData name="Sylvia Skerry" userId="ca1cd027-693f-4b91-9392-435d4ef657ff" providerId="ADAL" clId="{66B96A1D-D703-4B18-94B9-8D4B5CC7185D}" dt="2020-07-02T06:15:44.258" v="662" actId="26606"/>
          <ac:spMkLst>
            <pc:docMk/>
            <pc:sldMk cId="1349644470" sldId="271"/>
            <ac:spMk id="10" creationId="{24F3C611-0CF5-45ED-9190-A7A9C19ACAAB}"/>
          </ac:spMkLst>
        </pc:spChg>
        <pc:spChg chg="add">
          <ac:chgData name="Sylvia Skerry" userId="ca1cd027-693f-4b91-9392-435d4ef657ff" providerId="ADAL" clId="{66B96A1D-D703-4B18-94B9-8D4B5CC7185D}" dt="2020-07-02T06:15:44.258" v="662" actId="26606"/>
          <ac:spMkLst>
            <pc:docMk/>
            <pc:sldMk cId="1349644470" sldId="271"/>
            <ac:spMk id="15" creationId="{234F90F8-688B-4FD8-AFF8-43885F5FF6A8}"/>
          </ac:spMkLst>
        </pc:spChg>
        <pc:graphicFrameChg chg="add mod modGraphic">
          <ac:chgData name="Sylvia Skerry" userId="ca1cd027-693f-4b91-9392-435d4ef657ff" providerId="ADAL" clId="{66B96A1D-D703-4B18-94B9-8D4B5CC7185D}" dt="2020-07-02T06:16:37.092" v="671" actId="1076"/>
          <ac:graphicFrameMkLst>
            <pc:docMk/>
            <pc:sldMk cId="1349644470" sldId="271"/>
            <ac:graphicFrameMk id="5" creationId="{BEAD31AF-C6F1-407C-BFD1-8CB78ECC139A}"/>
          </ac:graphicFrameMkLst>
        </pc:graphicFrameChg>
      </pc:sldChg>
      <pc:sldChg chg="addSp delSp modSp mod setBg modNotesTx">
        <pc:chgData name="Sylvia Skerry" userId="ca1cd027-693f-4b91-9392-435d4ef657ff" providerId="ADAL" clId="{66B96A1D-D703-4B18-94B9-8D4B5CC7185D}" dt="2020-06-24T10:02:12.422" v="422" actId="790"/>
        <pc:sldMkLst>
          <pc:docMk/>
          <pc:sldMk cId="3741175435" sldId="272"/>
        </pc:sldMkLst>
        <pc:spChg chg="mod">
          <ac:chgData name="Sylvia Skerry" userId="ca1cd027-693f-4b91-9392-435d4ef657ff" providerId="ADAL" clId="{66B96A1D-D703-4B18-94B9-8D4B5CC7185D}" dt="2020-06-24T08:13:32.491" v="285" actId="26606"/>
          <ac:spMkLst>
            <pc:docMk/>
            <pc:sldMk cId="3741175435" sldId="272"/>
            <ac:spMk id="2" creationId="{901DE5DF-24C9-47CB-B6C7-CBE13A322491}"/>
          </ac:spMkLst>
        </pc:spChg>
        <pc:spChg chg="del mod">
          <ac:chgData name="Sylvia Skerry" userId="ca1cd027-693f-4b91-9392-435d4ef657ff" providerId="ADAL" clId="{66B96A1D-D703-4B18-94B9-8D4B5CC7185D}" dt="2020-06-24T08:13:32.491" v="285" actId="26606"/>
          <ac:spMkLst>
            <pc:docMk/>
            <pc:sldMk cId="3741175435" sldId="272"/>
            <ac:spMk id="3" creationId="{1783E30B-21A4-4550-BF63-290A52CF33F1}"/>
          </ac:spMkLst>
        </pc:spChg>
        <pc:graphicFrameChg chg="add mod">
          <ac:chgData name="Sylvia Skerry" userId="ca1cd027-693f-4b91-9392-435d4ef657ff" providerId="ADAL" clId="{66B96A1D-D703-4B18-94B9-8D4B5CC7185D}" dt="2020-06-24T10:02:12.422" v="422" actId="790"/>
          <ac:graphicFrameMkLst>
            <pc:docMk/>
            <pc:sldMk cId="3741175435" sldId="272"/>
            <ac:graphicFrameMk id="5" creationId="{83A172A1-EEE3-43C1-8201-BC7DD2B6F0F2}"/>
          </ac:graphicFrameMkLst>
        </pc:graphicFrameChg>
      </pc:sldChg>
      <pc:sldChg chg="modSp">
        <pc:chgData name="Sylvia Skerry" userId="ca1cd027-693f-4b91-9392-435d4ef657ff" providerId="ADAL" clId="{66B96A1D-D703-4B18-94B9-8D4B5CC7185D}" dt="2020-07-15T07:47:32.469" v="1083" actId="113"/>
        <pc:sldMkLst>
          <pc:docMk/>
          <pc:sldMk cId="1451284828" sldId="273"/>
        </pc:sldMkLst>
        <pc:spChg chg="mod">
          <ac:chgData name="Sylvia Skerry" userId="ca1cd027-693f-4b91-9392-435d4ef657ff" providerId="ADAL" clId="{66B96A1D-D703-4B18-94B9-8D4B5CC7185D}" dt="2020-07-15T07:47:32.469" v="1083" actId="113"/>
          <ac:spMkLst>
            <pc:docMk/>
            <pc:sldMk cId="1451284828" sldId="273"/>
            <ac:spMk id="6" creationId="{74F96245-CEAE-4D15-878E-F6DF3405C66C}"/>
          </ac:spMkLst>
        </pc:spChg>
      </pc:sldChg>
      <pc:sldChg chg="modSp">
        <pc:chgData name="Sylvia Skerry" userId="ca1cd027-693f-4b91-9392-435d4ef657ff" providerId="ADAL" clId="{66B96A1D-D703-4B18-94B9-8D4B5CC7185D}" dt="2020-07-02T06:19:17.757" v="769" actId="20577"/>
        <pc:sldMkLst>
          <pc:docMk/>
          <pc:sldMk cId="261915153" sldId="274"/>
        </pc:sldMkLst>
        <pc:spChg chg="mod">
          <ac:chgData name="Sylvia Skerry" userId="ca1cd027-693f-4b91-9392-435d4ef657ff" providerId="ADAL" clId="{66B96A1D-D703-4B18-94B9-8D4B5CC7185D}" dt="2020-07-02T06:19:17.757" v="769" actId="20577"/>
          <ac:spMkLst>
            <pc:docMk/>
            <pc:sldMk cId="261915153" sldId="274"/>
            <ac:spMk id="6" creationId="{74F96245-CEAE-4D15-878E-F6DF3405C66C}"/>
          </ac:spMkLst>
        </pc:spChg>
      </pc:sldChg>
      <pc:sldChg chg="addSp delSp modSp mod setBg modNotesTx">
        <pc:chgData name="Sylvia Skerry" userId="ca1cd027-693f-4b91-9392-435d4ef657ff" providerId="ADAL" clId="{66B96A1D-D703-4B18-94B9-8D4B5CC7185D}" dt="2020-06-24T10:04:16.620" v="430" actId="20577"/>
        <pc:sldMkLst>
          <pc:docMk/>
          <pc:sldMk cId="531546211" sldId="275"/>
        </pc:sldMkLst>
        <pc:spChg chg="mod">
          <ac:chgData name="Sylvia Skerry" userId="ca1cd027-693f-4b91-9392-435d4ef657ff" providerId="ADAL" clId="{66B96A1D-D703-4B18-94B9-8D4B5CC7185D}" dt="2020-06-24T08:16:43.774" v="296" actId="26606"/>
          <ac:spMkLst>
            <pc:docMk/>
            <pc:sldMk cId="531546211" sldId="275"/>
            <ac:spMk id="2" creationId="{73C76CFA-E41F-48A4-A2F0-B60AAC6F748E}"/>
          </ac:spMkLst>
        </pc:spChg>
        <pc:spChg chg="del">
          <ac:chgData name="Sylvia Skerry" userId="ca1cd027-693f-4b91-9392-435d4ef657ff" providerId="ADAL" clId="{66B96A1D-D703-4B18-94B9-8D4B5CC7185D}" dt="2020-06-24T08:16:43.774" v="296" actId="26606"/>
          <ac:spMkLst>
            <pc:docMk/>
            <pc:sldMk cId="531546211" sldId="275"/>
            <ac:spMk id="3" creationId="{2612EA24-781A-48C8-B2B1-0CEA31CE02FD}"/>
          </ac:spMkLst>
        </pc:spChg>
        <pc:graphicFrameChg chg="add mod">
          <ac:chgData name="Sylvia Skerry" userId="ca1cd027-693f-4b91-9392-435d4ef657ff" providerId="ADAL" clId="{66B96A1D-D703-4B18-94B9-8D4B5CC7185D}" dt="2020-06-24T08:16:56.730" v="300" actId="20577"/>
          <ac:graphicFrameMkLst>
            <pc:docMk/>
            <pc:sldMk cId="531546211" sldId="275"/>
            <ac:graphicFrameMk id="5" creationId="{9EBBA8C7-6060-42D8-B8F9-695F311C86B4}"/>
          </ac:graphicFrameMkLst>
        </pc:graphicFrameChg>
      </pc:sldChg>
      <pc:sldChg chg="addSp modSp mod setBg setClrOvrMap">
        <pc:chgData name="Sylvia Skerry" userId="ca1cd027-693f-4b91-9392-435d4ef657ff" providerId="ADAL" clId="{66B96A1D-D703-4B18-94B9-8D4B5CC7185D}" dt="2020-07-02T06:20:12.776" v="786" actId="20577"/>
        <pc:sldMkLst>
          <pc:docMk/>
          <pc:sldMk cId="2380530557" sldId="276"/>
        </pc:sldMkLst>
        <pc:spChg chg="mod">
          <ac:chgData name="Sylvia Skerry" userId="ca1cd027-693f-4b91-9392-435d4ef657ff" providerId="ADAL" clId="{66B96A1D-D703-4B18-94B9-8D4B5CC7185D}" dt="2020-06-24T08:17:30.072" v="370" actId="26606"/>
          <ac:spMkLst>
            <pc:docMk/>
            <pc:sldMk cId="2380530557" sldId="276"/>
            <ac:spMk id="4" creationId="{965D2BDA-1DC3-4858-B285-73ACFBD359DA}"/>
          </ac:spMkLst>
        </pc:spChg>
        <pc:spChg chg="mod">
          <ac:chgData name="Sylvia Skerry" userId="ca1cd027-693f-4b91-9392-435d4ef657ff" providerId="ADAL" clId="{66B96A1D-D703-4B18-94B9-8D4B5CC7185D}" dt="2020-07-02T06:20:12.776" v="786" actId="20577"/>
          <ac:spMkLst>
            <pc:docMk/>
            <pc:sldMk cId="2380530557" sldId="276"/>
            <ac:spMk id="5" creationId="{452ADEF4-03EE-4985-A6A0-14E1BF8834F1}"/>
          </ac:spMkLst>
        </pc:spChg>
        <pc:spChg chg="add">
          <ac:chgData name="Sylvia Skerry" userId="ca1cd027-693f-4b91-9392-435d4ef657ff" providerId="ADAL" clId="{66B96A1D-D703-4B18-94B9-8D4B5CC7185D}" dt="2020-06-24T08:17:30.072" v="370" actId="26606"/>
          <ac:spMkLst>
            <pc:docMk/>
            <pc:sldMk cId="2380530557" sldId="276"/>
            <ac:spMk id="10" creationId="{CB972422-B794-4FA8-BCC6-BAF6938A1B53}"/>
          </ac:spMkLst>
        </pc:spChg>
        <pc:spChg chg="add">
          <ac:chgData name="Sylvia Skerry" userId="ca1cd027-693f-4b91-9392-435d4ef657ff" providerId="ADAL" clId="{66B96A1D-D703-4B18-94B9-8D4B5CC7185D}" dt="2020-06-24T08:17:30.072" v="370" actId="26606"/>
          <ac:spMkLst>
            <pc:docMk/>
            <pc:sldMk cId="2380530557" sldId="276"/>
            <ac:spMk id="12" creationId="{89DE9E2B-5611-49C8-862E-AD4D43A8AA6D}"/>
          </ac:spMkLst>
        </pc:spChg>
        <pc:spChg chg="add">
          <ac:chgData name="Sylvia Skerry" userId="ca1cd027-693f-4b91-9392-435d4ef657ff" providerId="ADAL" clId="{66B96A1D-D703-4B18-94B9-8D4B5CC7185D}" dt="2020-06-24T08:17:30.072" v="370" actId="26606"/>
          <ac:spMkLst>
            <pc:docMk/>
            <pc:sldMk cId="2380530557" sldId="276"/>
            <ac:spMk id="16" creationId="{519C7155-1644-4C60-B0B5-32B1800D6044}"/>
          </ac:spMkLst>
        </pc:spChg>
        <pc:cxnChg chg="add">
          <ac:chgData name="Sylvia Skerry" userId="ca1cd027-693f-4b91-9392-435d4ef657ff" providerId="ADAL" clId="{66B96A1D-D703-4B18-94B9-8D4B5CC7185D}" dt="2020-06-24T08:17:30.072" v="370" actId="26606"/>
          <ac:cxnSpMkLst>
            <pc:docMk/>
            <pc:sldMk cId="2380530557" sldId="276"/>
            <ac:cxnSpMk id="14" creationId="{5296EC4F-8732-481B-94CB-C98E4EF297FF}"/>
          </ac:cxnSpMkLst>
        </pc:cxnChg>
      </pc:sldChg>
      <pc:sldChg chg="modSp">
        <pc:chgData name="Sylvia Skerry" userId="ca1cd027-693f-4b91-9392-435d4ef657ff" providerId="ADAL" clId="{66B96A1D-D703-4B18-94B9-8D4B5CC7185D}" dt="2020-07-02T06:21:26.079" v="804" actId="1076"/>
        <pc:sldMkLst>
          <pc:docMk/>
          <pc:sldMk cId="702327867" sldId="277"/>
        </pc:sldMkLst>
        <pc:spChg chg="mod">
          <ac:chgData name="Sylvia Skerry" userId="ca1cd027-693f-4b91-9392-435d4ef657ff" providerId="ADAL" clId="{66B96A1D-D703-4B18-94B9-8D4B5CC7185D}" dt="2020-07-02T06:21:26.079" v="804" actId="1076"/>
          <ac:spMkLst>
            <pc:docMk/>
            <pc:sldMk cId="702327867" sldId="277"/>
            <ac:spMk id="3" creationId="{B04DAB7E-A215-41C6-B30C-843D2F5549F4}"/>
          </ac:spMkLst>
        </pc:spChg>
        <pc:spChg chg="mod">
          <ac:chgData name="Sylvia Skerry" userId="ca1cd027-693f-4b91-9392-435d4ef657ff" providerId="ADAL" clId="{66B96A1D-D703-4B18-94B9-8D4B5CC7185D}" dt="2020-07-02T06:21:20.647" v="803" actId="1076"/>
          <ac:spMkLst>
            <pc:docMk/>
            <pc:sldMk cId="702327867" sldId="277"/>
            <ac:spMk id="4" creationId="{80F2945F-049B-4569-84AA-77466680BE08}"/>
          </ac:spMkLst>
        </pc:spChg>
        <pc:spChg chg="mod">
          <ac:chgData name="Sylvia Skerry" userId="ca1cd027-693f-4b91-9392-435d4ef657ff" providerId="ADAL" clId="{66B96A1D-D703-4B18-94B9-8D4B5CC7185D}" dt="2020-07-02T06:21:26.079" v="804" actId="1076"/>
          <ac:spMkLst>
            <pc:docMk/>
            <pc:sldMk cId="702327867" sldId="277"/>
            <ac:spMk id="5" creationId="{3964001C-71E3-43C2-9B4E-8D54600E1832}"/>
          </ac:spMkLst>
        </pc:spChg>
        <pc:spChg chg="mod">
          <ac:chgData name="Sylvia Skerry" userId="ca1cd027-693f-4b91-9392-435d4ef657ff" providerId="ADAL" clId="{66B96A1D-D703-4B18-94B9-8D4B5CC7185D}" dt="2020-07-02T06:21:20.647" v="803" actId="1076"/>
          <ac:spMkLst>
            <pc:docMk/>
            <pc:sldMk cId="702327867" sldId="277"/>
            <ac:spMk id="6" creationId="{A52A24DC-6E0C-4805-99B8-D646C422B6F9}"/>
          </ac:spMkLst>
        </pc:spChg>
      </pc:sldChg>
      <pc:sldChg chg="addSp delSp modSp mod setBg setClrOvrMap">
        <pc:chgData name="Sylvia Skerry" userId="ca1cd027-693f-4b91-9392-435d4ef657ff" providerId="ADAL" clId="{66B96A1D-D703-4B18-94B9-8D4B5CC7185D}" dt="2020-07-02T06:25:15.096" v="1018" actId="113"/>
        <pc:sldMkLst>
          <pc:docMk/>
          <pc:sldMk cId="3995687834" sldId="278"/>
        </pc:sldMkLst>
        <pc:spChg chg="mod">
          <ac:chgData name="Sylvia Skerry" userId="ca1cd027-693f-4b91-9392-435d4ef657ff" providerId="ADAL" clId="{66B96A1D-D703-4B18-94B9-8D4B5CC7185D}" dt="2020-07-02T06:24:50.313" v="924" actId="20577"/>
          <ac:spMkLst>
            <pc:docMk/>
            <pc:sldMk cId="3995687834" sldId="278"/>
            <ac:spMk id="2" creationId="{2E0A503E-9DEF-4156-B0D7-9811352DE4CB}"/>
          </ac:spMkLst>
        </pc:spChg>
        <pc:spChg chg="mod">
          <ac:chgData name="Sylvia Skerry" userId="ca1cd027-693f-4b91-9392-435d4ef657ff" providerId="ADAL" clId="{66B96A1D-D703-4B18-94B9-8D4B5CC7185D}" dt="2020-07-02T06:25:15.096" v="1018" actId="113"/>
          <ac:spMkLst>
            <pc:docMk/>
            <pc:sldMk cId="3995687834" sldId="278"/>
            <ac:spMk id="3" creationId="{20080A99-7B90-47AB-8DB6-288B3C890DBA}"/>
          </ac:spMkLst>
        </pc:spChg>
        <pc:spChg chg="add del">
          <ac:chgData name="Sylvia Skerry" userId="ca1cd027-693f-4b91-9392-435d4ef657ff" providerId="ADAL" clId="{66B96A1D-D703-4B18-94B9-8D4B5CC7185D}" dt="2020-06-24T08:18:22.346" v="374" actId="26606"/>
          <ac:spMkLst>
            <pc:docMk/>
            <pc:sldMk cId="3995687834" sldId="278"/>
            <ac:spMk id="8" creationId="{CB972422-B794-4FA8-BCC6-BAF6938A1B53}"/>
          </ac:spMkLst>
        </pc:spChg>
        <pc:spChg chg="add del">
          <ac:chgData name="Sylvia Skerry" userId="ca1cd027-693f-4b91-9392-435d4ef657ff" providerId="ADAL" clId="{66B96A1D-D703-4B18-94B9-8D4B5CC7185D}" dt="2020-06-24T08:18:22.346" v="374" actId="26606"/>
          <ac:spMkLst>
            <pc:docMk/>
            <pc:sldMk cId="3995687834" sldId="278"/>
            <ac:spMk id="10" creationId="{89DE9E2B-5611-49C8-862E-AD4D43A8AA6D}"/>
          </ac:spMkLst>
        </pc:spChg>
        <pc:spChg chg="add del">
          <ac:chgData name="Sylvia Skerry" userId="ca1cd027-693f-4b91-9392-435d4ef657ff" providerId="ADAL" clId="{66B96A1D-D703-4B18-94B9-8D4B5CC7185D}" dt="2020-06-24T08:18:22.346" v="374" actId="26606"/>
          <ac:spMkLst>
            <pc:docMk/>
            <pc:sldMk cId="3995687834" sldId="278"/>
            <ac:spMk id="14" creationId="{519C7155-1644-4C60-B0B5-32B1800D6044}"/>
          </ac:spMkLst>
        </pc:spChg>
        <pc:spChg chg="add">
          <ac:chgData name="Sylvia Skerry" userId="ca1cd027-693f-4b91-9392-435d4ef657ff" providerId="ADAL" clId="{66B96A1D-D703-4B18-94B9-8D4B5CC7185D}" dt="2020-06-24T08:18:22.346" v="374" actId="26606"/>
          <ac:spMkLst>
            <pc:docMk/>
            <pc:sldMk cId="3995687834" sldId="278"/>
            <ac:spMk id="19" creationId="{1A6D86F0-98E0-4468-9315-41BF7B0F2E68}"/>
          </ac:spMkLst>
        </pc:spChg>
        <pc:spChg chg="add">
          <ac:chgData name="Sylvia Skerry" userId="ca1cd027-693f-4b91-9392-435d4ef657ff" providerId="ADAL" clId="{66B96A1D-D703-4B18-94B9-8D4B5CC7185D}" dt="2020-06-24T08:18:22.346" v="374" actId="26606"/>
          <ac:spMkLst>
            <pc:docMk/>
            <pc:sldMk cId="3995687834" sldId="278"/>
            <ac:spMk id="21" creationId="{CE957058-57AD-46A9-BAE9-7145CB3504F9}"/>
          </ac:spMkLst>
        </pc:spChg>
        <pc:cxnChg chg="add del">
          <ac:chgData name="Sylvia Skerry" userId="ca1cd027-693f-4b91-9392-435d4ef657ff" providerId="ADAL" clId="{66B96A1D-D703-4B18-94B9-8D4B5CC7185D}" dt="2020-06-24T08:18:22.346" v="374" actId="26606"/>
          <ac:cxnSpMkLst>
            <pc:docMk/>
            <pc:sldMk cId="3995687834" sldId="278"/>
            <ac:cxnSpMk id="12" creationId="{5296EC4F-8732-481B-94CB-C98E4EF297FF}"/>
          </ac:cxnSpMkLst>
        </pc:cxnChg>
      </pc:sldChg>
      <pc:sldChg chg="addSp delSp modSp mod ord setBg setClrOvrMap">
        <pc:chgData name="Sylvia Skerry" userId="ca1cd027-693f-4b91-9392-435d4ef657ff" providerId="ADAL" clId="{66B96A1D-D703-4B18-94B9-8D4B5CC7185D}" dt="2020-07-02T06:25:25.633" v="1019"/>
        <pc:sldMkLst>
          <pc:docMk/>
          <pc:sldMk cId="484935894" sldId="279"/>
        </pc:sldMkLst>
        <pc:spChg chg="mod">
          <ac:chgData name="Sylvia Skerry" userId="ca1cd027-693f-4b91-9392-435d4ef657ff" providerId="ADAL" clId="{66B96A1D-D703-4B18-94B9-8D4B5CC7185D}" dt="2020-06-24T08:21:01.438" v="381" actId="26606"/>
          <ac:spMkLst>
            <pc:docMk/>
            <pc:sldMk cId="484935894" sldId="279"/>
            <ac:spMk id="2" creationId="{B5DFE4E1-251A-49D3-A25A-8F3DE3C4A1A3}"/>
          </ac:spMkLst>
        </pc:spChg>
        <pc:spChg chg="del">
          <ac:chgData name="Sylvia Skerry" userId="ca1cd027-693f-4b91-9392-435d4ef657ff" providerId="ADAL" clId="{66B96A1D-D703-4B18-94B9-8D4B5CC7185D}" dt="2020-06-24T08:18:51.823" v="376" actId="26606"/>
          <ac:spMkLst>
            <pc:docMk/>
            <pc:sldMk cId="484935894" sldId="279"/>
            <ac:spMk id="3" creationId="{FC355229-0CE1-428C-9561-FBDD20CF9C65}"/>
          </ac:spMkLst>
        </pc:spChg>
        <pc:spChg chg="add">
          <ac:chgData name="Sylvia Skerry" userId="ca1cd027-693f-4b91-9392-435d4ef657ff" providerId="ADAL" clId="{66B96A1D-D703-4B18-94B9-8D4B5CC7185D}" dt="2020-06-24T08:21:01.438" v="381" actId="26606"/>
          <ac:spMkLst>
            <pc:docMk/>
            <pc:sldMk cId="484935894" sldId="279"/>
            <ac:spMk id="10" creationId="{903EC245-C9B2-41DB-AC99-41DB7FC148D7}"/>
          </ac:spMkLst>
        </pc:spChg>
        <pc:spChg chg="add">
          <ac:chgData name="Sylvia Skerry" userId="ca1cd027-693f-4b91-9392-435d4ef657ff" providerId="ADAL" clId="{66B96A1D-D703-4B18-94B9-8D4B5CC7185D}" dt="2020-06-24T08:21:01.438" v="381" actId="26606"/>
          <ac:spMkLst>
            <pc:docMk/>
            <pc:sldMk cId="484935894" sldId="279"/>
            <ac:spMk id="12" creationId="{DD006CB6-41D0-433B-A9A4-C3C0695FD141}"/>
          </ac:spMkLst>
        </pc:spChg>
        <pc:spChg chg="add">
          <ac:chgData name="Sylvia Skerry" userId="ca1cd027-693f-4b91-9392-435d4ef657ff" providerId="ADAL" clId="{66B96A1D-D703-4B18-94B9-8D4B5CC7185D}" dt="2020-06-24T08:21:01.438" v="381" actId="26606"/>
          <ac:spMkLst>
            <pc:docMk/>
            <pc:sldMk cId="484935894" sldId="279"/>
            <ac:spMk id="14" creationId="{6B085380-27CE-4E71-AA77-81E6A0399166}"/>
          </ac:spMkLst>
        </pc:spChg>
        <pc:graphicFrameChg chg="add mod modGraphic">
          <ac:chgData name="Sylvia Skerry" userId="ca1cd027-693f-4b91-9392-435d4ef657ff" providerId="ADAL" clId="{66B96A1D-D703-4B18-94B9-8D4B5CC7185D}" dt="2020-06-24T08:21:47.681" v="387"/>
          <ac:graphicFrameMkLst>
            <pc:docMk/>
            <pc:sldMk cId="484935894" sldId="279"/>
            <ac:graphicFrameMk id="5" creationId="{AA51ABEC-577B-46D6-915A-9BCAA00FAE7C}"/>
          </ac:graphicFrameMkLst>
        </pc:graphicFrameChg>
      </pc:sldChg>
      <pc:sldChg chg="addSp modSp mod setBg setClrOvrMap">
        <pc:chgData name="Sylvia Skerry" userId="ca1cd027-693f-4b91-9392-435d4ef657ff" providerId="ADAL" clId="{66B96A1D-D703-4B18-94B9-8D4B5CC7185D}" dt="2020-07-02T06:26:38.871" v="1053" actId="20577"/>
        <pc:sldMkLst>
          <pc:docMk/>
          <pc:sldMk cId="2510256157" sldId="280"/>
        </pc:sldMkLst>
        <pc:spChg chg="mod">
          <ac:chgData name="Sylvia Skerry" userId="ca1cd027-693f-4b91-9392-435d4ef657ff" providerId="ADAL" clId="{66B96A1D-D703-4B18-94B9-8D4B5CC7185D}" dt="2020-06-24T08:22:13.101" v="390" actId="26606"/>
          <ac:spMkLst>
            <pc:docMk/>
            <pc:sldMk cId="2510256157" sldId="280"/>
            <ac:spMk id="2" creationId="{6BE70179-FBA0-4353-9BFA-91F7D5478C8E}"/>
          </ac:spMkLst>
        </pc:spChg>
        <pc:spChg chg="mod">
          <ac:chgData name="Sylvia Skerry" userId="ca1cd027-693f-4b91-9392-435d4ef657ff" providerId="ADAL" clId="{66B96A1D-D703-4B18-94B9-8D4B5CC7185D}" dt="2020-07-02T06:26:38.871" v="1053" actId="20577"/>
          <ac:spMkLst>
            <pc:docMk/>
            <pc:sldMk cId="2510256157" sldId="280"/>
            <ac:spMk id="3" creationId="{4FFF7CB1-FCF5-4367-A23C-638B39A4C994}"/>
          </ac:spMkLst>
        </pc:spChg>
        <pc:spChg chg="add">
          <ac:chgData name="Sylvia Skerry" userId="ca1cd027-693f-4b91-9392-435d4ef657ff" providerId="ADAL" clId="{66B96A1D-D703-4B18-94B9-8D4B5CC7185D}" dt="2020-06-24T08:22:13.101" v="390" actId="26606"/>
          <ac:spMkLst>
            <pc:docMk/>
            <pc:sldMk cId="2510256157" sldId="280"/>
            <ac:spMk id="8" creationId="{CB972422-B794-4FA8-BCC6-BAF6938A1B53}"/>
          </ac:spMkLst>
        </pc:spChg>
        <pc:spChg chg="add">
          <ac:chgData name="Sylvia Skerry" userId="ca1cd027-693f-4b91-9392-435d4ef657ff" providerId="ADAL" clId="{66B96A1D-D703-4B18-94B9-8D4B5CC7185D}" dt="2020-06-24T08:22:13.101" v="390" actId="26606"/>
          <ac:spMkLst>
            <pc:docMk/>
            <pc:sldMk cId="2510256157" sldId="280"/>
            <ac:spMk id="10" creationId="{89DE9E2B-5611-49C8-862E-AD4D43A8AA6D}"/>
          </ac:spMkLst>
        </pc:spChg>
        <pc:spChg chg="add">
          <ac:chgData name="Sylvia Skerry" userId="ca1cd027-693f-4b91-9392-435d4ef657ff" providerId="ADAL" clId="{66B96A1D-D703-4B18-94B9-8D4B5CC7185D}" dt="2020-06-24T08:22:13.101" v="390" actId="26606"/>
          <ac:spMkLst>
            <pc:docMk/>
            <pc:sldMk cId="2510256157" sldId="280"/>
            <ac:spMk id="14" creationId="{519C7155-1644-4C60-B0B5-32B1800D6044}"/>
          </ac:spMkLst>
        </pc:spChg>
        <pc:cxnChg chg="add">
          <ac:chgData name="Sylvia Skerry" userId="ca1cd027-693f-4b91-9392-435d4ef657ff" providerId="ADAL" clId="{66B96A1D-D703-4B18-94B9-8D4B5CC7185D}" dt="2020-06-24T08:22:13.101" v="390" actId="26606"/>
          <ac:cxnSpMkLst>
            <pc:docMk/>
            <pc:sldMk cId="2510256157" sldId="280"/>
            <ac:cxnSpMk id="12" creationId="{5296EC4F-8732-481B-94CB-C98E4EF297FF}"/>
          </ac:cxnSpMkLst>
        </pc:cxnChg>
      </pc:sldChg>
      <pc:sldChg chg="addSp delSp modSp mod setBg setClrOvrMap">
        <pc:chgData name="Sylvia Skerry" userId="ca1cd027-693f-4b91-9392-435d4ef657ff" providerId="ADAL" clId="{66B96A1D-D703-4B18-94B9-8D4B5CC7185D}" dt="2020-07-02T06:30:05.563" v="1061"/>
        <pc:sldMkLst>
          <pc:docMk/>
          <pc:sldMk cId="486655063" sldId="281"/>
        </pc:sldMkLst>
        <pc:spChg chg="mod">
          <ac:chgData name="Sylvia Skerry" userId="ca1cd027-693f-4b91-9392-435d4ef657ff" providerId="ADAL" clId="{66B96A1D-D703-4B18-94B9-8D4B5CC7185D}" dt="2020-07-02T06:27:52.846" v="1058" actId="26606"/>
          <ac:spMkLst>
            <pc:docMk/>
            <pc:sldMk cId="486655063" sldId="281"/>
            <ac:spMk id="2" creationId="{B3E7DB9C-07C4-40C6-BED9-9FD1A7289C6E}"/>
          </ac:spMkLst>
        </pc:spChg>
        <pc:spChg chg="del">
          <ac:chgData name="Sylvia Skerry" userId="ca1cd027-693f-4b91-9392-435d4ef657ff" providerId="ADAL" clId="{66B96A1D-D703-4B18-94B9-8D4B5CC7185D}" dt="2020-07-02T06:27:09.940" v="1054" actId="26606"/>
          <ac:spMkLst>
            <pc:docMk/>
            <pc:sldMk cId="486655063" sldId="281"/>
            <ac:spMk id="3" creationId="{6EC4F0CF-499A-4A3A-BEAA-C1361A587ED3}"/>
          </ac:spMkLst>
        </pc:spChg>
        <pc:spChg chg="add del">
          <ac:chgData name="Sylvia Skerry" userId="ca1cd027-693f-4b91-9392-435d4ef657ff" providerId="ADAL" clId="{66B96A1D-D703-4B18-94B9-8D4B5CC7185D}" dt="2020-07-02T06:27:52.846" v="1058" actId="26606"/>
          <ac:spMkLst>
            <pc:docMk/>
            <pc:sldMk cId="486655063" sldId="281"/>
            <ac:spMk id="9" creationId="{02AA7DAC-63E3-4363-B392-928A4B435516}"/>
          </ac:spMkLst>
        </pc:spChg>
        <pc:spChg chg="add del">
          <ac:chgData name="Sylvia Skerry" userId="ca1cd027-693f-4b91-9392-435d4ef657ff" providerId="ADAL" clId="{66B96A1D-D703-4B18-94B9-8D4B5CC7185D}" dt="2020-07-02T06:27:52.846" v="1058" actId="26606"/>
          <ac:spMkLst>
            <pc:docMk/>
            <pc:sldMk cId="486655063" sldId="281"/>
            <ac:spMk id="11" creationId="{FDE7E7E2-5444-4DE5-831F-A402D84ADFF6}"/>
          </ac:spMkLst>
        </pc:spChg>
        <pc:spChg chg="add del">
          <ac:chgData name="Sylvia Skerry" userId="ca1cd027-693f-4b91-9392-435d4ef657ff" providerId="ADAL" clId="{66B96A1D-D703-4B18-94B9-8D4B5CC7185D}" dt="2020-07-02T06:27:52.846" v="1058" actId="26606"/>
          <ac:spMkLst>
            <pc:docMk/>
            <pc:sldMk cId="486655063" sldId="281"/>
            <ac:spMk id="13" creationId="{66A5E612-E7F8-4778-9A79-EEE1EA76EBD5}"/>
          </ac:spMkLst>
        </pc:spChg>
        <pc:spChg chg="add">
          <ac:chgData name="Sylvia Skerry" userId="ca1cd027-693f-4b91-9392-435d4ef657ff" providerId="ADAL" clId="{66B96A1D-D703-4B18-94B9-8D4B5CC7185D}" dt="2020-07-02T06:27:52.846" v="1058" actId="26606"/>
          <ac:spMkLst>
            <pc:docMk/>
            <pc:sldMk cId="486655063" sldId="281"/>
            <ac:spMk id="18" creationId="{903EC245-C9B2-41DB-AC99-41DB7FC148D7}"/>
          </ac:spMkLst>
        </pc:spChg>
        <pc:spChg chg="add">
          <ac:chgData name="Sylvia Skerry" userId="ca1cd027-693f-4b91-9392-435d4ef657ff" providerId="ADAL" clId="{66B96A1D-D703-4B18-94B9-8D4B5CC7185D}" dt="2020-07-02T06:27:52.846" v="1058" actId="26606"/>
          <ac:spMkLst>
            <pc:docMk/>
            <pc:sldMk cId="486655063" sldId="281"/>
            <ac:spMk id="20" creationId="{DD006CB6-41D0-433B-A9A4-C3C0695FD141}"/>
          </ac:spMkLst>
        </pc:spChg>
        <pc:spChg chg="add">
          <ac:chgData name="Sylvia Skerry" userId="ca1cd027-693f-4b91-9392-435d4ef657ff" providerId="ADAL" clId="{66B96A1D-D703-4B18-94B9-8D4B5CC7185D}" dt="2020-07-02T06:27:52.846" v="1058" actId="26606"/>
          <ac:spMkLst>
            <pc:docMk/>
            <pc:sldMk cId="486655063" sldId="281"/>
            <ac:spMk id="22" creationId="{6B085380-27CE-4E71-AA77-81E6A0399166}"/>
          </ac:spMkLst>
        </pc:spChg>
        <pc:graphicFrameChg chg="add mod modGraphic">
          <ac:chgData name="Sylvia Skerry" userId="ca1cd027-693f-4b91-9392-435d4ef657ff" providerId="ADAL" clId="{66B96A1D-D703-4B18-94B9-8D4B5CC7185D}" dt="2020-07-02T06:30:05.563" v="1061"/>
          <ac:graphicFrameMkLst>
            <pc:docMk/>
            <pc:sldMk cId="486655063" sldId="281"/>
            <ac:graphicFrameMk id="5" creationId="{CAB627E0-2675-4895-8035-C6FBBB924C23}"/>
          </ac:graphicFrameMkLst>
        </pc:graphicFrameChg>
      </pc:sldChg>
      <pc:sldChg chg="addSp delSp modSp add mod setBg">
        <pc:chgData name="Sylvia Skerry" userId="ca1cd027-693f-4b91-9392-435d4ef657ff" providerId="ADAL" clId="{66B96A1D-D703-4B18-94B9-8D4B5CC7185D}" dt="2020-07-02T06:17:37.278" v="703" actId="26606"/>
        <pc:sldMkLst>
          <pc:docMk/>
          <pc:sldMk cId="964599210" sldId="282"/>
        </pc:sldMkLst>
        <pc:spChg chg="del">
          <ac:chgData name="Sylvia Skerry" userId="ca1cd027-693f-4b91-9392-435d4ef657ff" providerId="ADAL" clId="{66B96A1D-D703-4B18-94B9-8D4B5CC7185D}" dt="2020-07-02T06:17:15.306" v="673"/>
          <ac:spMkLst>
            <pc:docMk/>
            <pc:sldMk cId="964599210" sldId="282"/>
            <ac:spMk id="2" creationId="{8CC75E8B-392E-47BB-9501-526BC20EB6B8}"/>
          </ac:spMkLst>
        </pc:spChg>
        <pc:spChg chg="del">
          <ac:chgData name="Sylvia Skerry" userId="ca1cd027-693f-4b91-9392-435d4ef657ff" providerId="ADAL" clId="{66B96A1D-D703-4B18-94B9-8D4B5CC7185D}" dt="2020-07-02T06:17:15.306" v="673"/>
          <ac:spMkLst>
            <pc:docMk/>
            <pc:sldMk cId="964599210" sldId="282"/>
            <ac:spMk id="3" creationId="{51A90F7C-4DA6-49AC-AFFA-6765899BEBD2}"/>
          </ac:spMkLst>
        </pc:spChg>
        <pc:spChg chg="add mod">
          <ac:chgData name="Sylvia Skerry" userId="ca1cd027-693f-4b91-9392-435d4ef657ff" providerId="ADAL" clId="{66B96A1D-D703-4B18-94B9-8D4B5CC7185D}" dt="2020-07-02T06:17:37.278" v="703" actId="26606"/>
          <ac:spMkLst>
            <pc:docMk/>
            <pc:sldMk cId="964599210" sldId="282"/>
            <ac:spMk id="4" creationId="{8A883BEA-AA9F-4DE3-98D7-3598EE4DE34A}"/>
          </ac:spMkLst>
        </pc:spChg>
        <pc:spChg chg="add del mod">
          <ac:chgData name="Sylvia Skerry" userId="ca1cd027-693f-4b91-9392-435d4ef657ff" providerId="ADAL" clId="{66B96A1D-D703-4B18-94B9-8D4B5CC7185D}" dt="2020-07-02T06:17:34.394" v="702" actId="478"/>
          <ac:spMkLst>
            <pc:docMk/>
            <pc:sldMk cId="964599210" sldId="282"/>
            <ac:spMk id="5" creationId="{9EB66C56-6545-4498-944D-FA894A715FB1}"/>
          </ac:spMkLst>
        </pc:spChg>
        <pc:spChg chg="add del">
          <ac:chgData name="Sylvia Skerry" userId="ca1cd027-693f-4b91-9392-435d4ef657ff" providerId="ADAL" clId="{66B96A1D-D703-4B18-94B9-8D4B5CC7185D}" dt="2020-07-02T06:17:37.278" v="703" actId="26606"/>
          <ac:spMkLst>
            <pc:docMk/>
            <pc:sldMk cId="964599210" sldId="282"/>
            <ac:spMk id="10" creationId="{1A6D86F0-98E0-4468-9315-41BF7B0F2E68}"/>
          </ac:spMkLst>
        </pc:spChg>
        <pc:spChg chg="add del">
          <ac:chgData name="Sylvia Skerry" userId="ca1cd027-693f-4b91-9392-435d4ef657ff" providerId="ADAL" clId="{66B96A1D-D703-4B18-94B9-8D4B5CC7185D}" dt="2020-07-02T06:17:37.278" v="703" actId="26606"/>
          <ac:spMkLst>
            <pc:docMk/>
            <pc:sldMk cId="964599210" sldId="282"/>
            <ac:spMk id="12" creationId="{CE957058-57AD-46A9-BAE9-7145CB3504F9}"/>
          </ac:spMkLst>
        </pc:spChg>
        <pc:spChg chg="add">
          <ac:chgData name="Sylvia Skerry" userId="ca1cd027-693f-4b91-9392-435d4ef657ff" providerId="ADAL" clId="{66B96A1D-D703-4B18-94B9-8D4B5CC7185D}" dt="2020-07-02T06:17:37.278" v="703" actId="26606"/>
          <ac:spMkLst>
            <pc:docMk/>
            <pc:sldMk cId="964599210" sldId="282"/>
            <ac:spMk id="17" creationId="{CE957058-57AD-46A9-BAE9-7145CB3504F9}"/>
          </ac:spMkLst>
        </pc:spChg>
        <pc:spChg chg="add">
          <ac:chgData name="Sylvia Skerry" userId="ca1cd027-693f-4b91-9392-435d4ef657ff" providerId="ADAL" clId="{66B96A1D-D703-4B18-94B9-8D4B5CC7185D}" dt="2020-07-02T06:17:37.278" v="703" actId="26606"/>
          <ac:spMkLst>
            <pc:docMk/>
            <pc:sldMk cId="964599210" sldId="282"/>
            <ac:spMk id="19" creationId="{1A6D86F0-98E0-4468-9315-41BF7B0F2E68}"/>
          </ac:spMkLst>
        </pc:spChg>
      </pc:sldChg>
      <pc:sldChg chg="add del">
        <pc:chgData name="Sylvia Skerry" userId="ca1cd027-693f-4b91-9392-435d4ef657ff" providerId="ADAL" clId="{66B96A1D-D703-4B18-94B9-8D4B5CC7185D}" dt="2020-07-02T06:17:56.266" v="705" actId="2696"/>
        <pc:sldMkLst>
          <pc:docMk/>
          <pc:sldMk cId="910422932" sldId="283"/>
        </pc:sldMkLst>
      </pc:sldChg>
      <pc:sldChg chg="addSp delSp modSp add mod setBg delDesignElem">
        <pc:chgData name="Sylvia Skerry" userId="ca1cd027-693f-4b91-9392-435d4ef657ff" providerId="ADAL" clId="{66B96A1D-D703-4B18-94B9-8D4B5CC7185D}" dt="2020-07-02T06:18:32.279" v="716" actId="1076"/>
        <pc:sldMkLst>
          <pc:docMk/>
          <pc:sldMk cId="1722738215" sldId="283"/>
        </pc:sldMkLst>
        <pc:spChg chg="mod">
          <ac:chgData name="Sylvia Skerry" userId="ca1cd027-693f-4b91-9392-435d4ef657ff" providerId="ADAL" clId="{66B96A1D-D703-4B18-94B9-8D4B5CC7185D}" dt="2020-07-02T06:18:32.279" v="716" actId="1076"/>
          <ac:spMkLst>
            <pc:docMk/>
            <pc:sldMk cId="1722738215" sldId="283"/>
            <ac:spMk id="4" creationId="{8A883BEA-AA9F-4DE3-98D7-3598EE4DE34A}"/>
          </ac:spMkLst>
        </pc:spChg>
        <pc:spChg chg="add">
          <ac:chgData name="Sylvia Skerry" userId="ca1cd027-693f-4b91-9392-435d4ef657ff" providerId="ADAL" clId="{66B96A1D-D703-4B18-94B9-8D4B5CC7185D}" dt="2020-07-02T06:18:13.775" v="714" actId="26606"/>
          <ac:spMkLst>
            <pc:docMk/>
            <pc:sldMk cId="1722738215" sldId="283"/>
            <ac:spMk id="9" creationId="{CE957058-57AD-46A9-BAE9-7145CB3504F9}"/>
          </ac:spMkLst>
        </pc:spChg>
        <pc:spChg chg="add">
          <ac:chgData name="Sylvia Skerry" userId="ca1cd027-693f-4b91-9392-435d4ef657ff" providerId="ADAL" clId="{66B96A1D-D703-4B18-94B9-8D4B5CC7185D}" dt="2020-07-02T06:18:13.775" v="714" actId="26606"/>
          <ac:spMkLst>
            <pc:docMk/>
            <pc:sldMk cId="1722738215" sldId="283"/>
            <ac:spMk id="11" creationId="{1A6D86F0-98E0-4468-9315-41BF7B0F2E68}"/>
          </ac:spMkLst>
        </pc:spChg>
        <pc:spChg chg="del">
          <ac:chgData name="Sylvia Skerry" userId="ca1cd027-693f-4b91-9392-435d4ef657ff" providerId="ADAL" clId="{66B96A1D-D703-4B18-94B9-8D4B5CC7185D}" dt="2020-07-02T06:17:58.198" v="707"/>
          <ac:spMkLst>
            <pc:docMk/>
            <pc:sldMk cId="1722738215" sldId="283"/>
            <ac:spMk id="17" creationId="{CE957058-57AD-46A9-BAE9-7145CB3504F9}"/>
          </ac:spMkLst>
        </pc:spChg>
        <pc:spChg chg="del">
          <ac:chgData name="Sylvia Skerry" userId="ca1cd027-693f-4b91-9392-435d4ef657ff" providerId="ADAL" clId="{66B96A1D-D703-4B18-94B9-8D4B5CC7185D}" dt="2020-07-02T06:17:58.198" v="707"/>
          <ac:spMkLst>
            <pc:docMk/>
            <pc:sldMk cId="1722738215" sldId="283"/>
            <ac:spMk id="19" creationId="{1A6D86F0-98E0-4468-9315-41BF7B0F2E68}"/>
          </ac:spMkLst>
        </pc:spChg>
      </pc:sldChg>
      <pc:sldChg chg="addSp delSp modSp add mod setBg delDesignElem">
        <pc:chgData name="Sylvia Skerry" userId="ca1cd027-693f-4b91-9392-435d4ef657ff" providerId="ADAL" clId="{66B96A1D-D703-4B18-94B9-8D4B5CC7185D}" dt="2020-07-02T06:20:46.678" v="801" actId="26606"/>
        <pc:sldMkLst>
          <pc:docMk/>
          <pc:sldMk cId="113536782" sldId="284"/>
        </pc:sldMkLst>
        <pc:spChg chg="mod">
          <ac:chgData name="Sylvia Skerry" userId="ca1cd027-693f-4b91-9392-435d4ef657ff" providerId="ADAL" clId="{66B96A1D-D703-4B18-94B9-8D4B5CC7185D}" dt="2020-07-02T06:20:35.961" v="800" actId="20577"/>
          <ac:spMkLst>
            <pc:docMk/>
            <pc:sldMk cId="113536782" sldId="284"/>
            <ac:spMk id="4" creationId="{8A883BEA-AA9F-4DE3-98D7-3598EE4DE34A}"/>
          </ac:spMkLst>
        </pc:spChg>
        <pc:spChg chg="add">
          <ac:chgData name="Sylvia Skerry" userId="ca1cd027-693f-4b91-9392-435d4ef657ff" providerId="ADAL" clId="{66B96A1D-D703-4B18-94B9-8D4B5CC7185D}" dt="2020-07-02T06:20:46.678" v="801" actId="26606"/>
          <ac:spMkLst>
            <pc:docMk/>
            <pc:sldMk cId="113536782" sldId="284"/>
            <ac:spMk id="9" creationId="{CE957058-57AD-46A9-BAE9-7145CB3504F9}"/>
          </ac:spMkLst>
        </pc:spChg>
        <pc:spChg chg="add">
          <ac:chgData name="Sylvia Skerry" userId="ca1cd027-693f-4b91-9392-435d4ef657ff" providerId="ADAL" clId="{66B96A1D-D703-4B18-94B9-8D4B5CC7185D}" dt="2020-07-02T06:20:46.678" v="801" actId="26606"/>
          <ac:spMkLst>
            <pc:docMk/>
            <pc:sldMk cId="113536782" sldId="284"/>
            <ac:spMk id="11" creationId="{1A6D86F0-98E0-4468-9315-41BF7B0F2E68}"/>
          </ac:spMkLst>
        </pc:spChg>
        <pc:spChg chg="del">
          <ac:chgData name="Sylvia Skerry" userId="ca1cd027-693f-4b91-9392-435d4ef657ff" providerId="ADAL" clId="{66B96A1D-D703-4B18-94B9-8D4B5CC7185D}" dt="2020-07-02T06:20:30.535" v="788"/>
          <ac:spMkLst>
            <pc:docMk/>
            <pc:sldMk cId="113536782" sldId="284"/>
            <ac:spMk id="17" creationId="{CE957058-57AD-46A9-BAE9-7145CB3504F9}"/>
          </ac:spMkLst>
        </pc:spChg>
        <pc:spChg chg="del">
          <ac:chgData name="Sylvia Skerry" userId="ca1cd027-693f-4b91-9392-435d4ef657ff" providerId="ADAL" clId="{66B96A1D-D703-4B18-94B9-8D4B5CC7185D}" dt="2020-07-02T06:20:30.535" v="788"/>
          <ac:spMkLst>
            <pc:docMk/>
            <pc:sldMk cId="113536782" sldId="284"/>
            <ac:spMk id="19" creationId="{1A6D86F0-98E0-4468-9315-41BF7B0F2E68}"/>
          </ac:spMkLst>
        </pc:spChg>
      </pc:sldChg>
      <pc:sldChg chg="add del">
        <pc:chgData name="Sylvia Skerry" userId="ca1cd027-693f-4b91-9392-435d4ef657ff" providerId="ADAL" clId="{66B96A1D-D703-4B18-94B9-8D4B5CC7185D}" dt="2020-07-02T06:25:36.194" v="1023" actId="2696"/>
        <pc:sldMkLst>
          <pc:docMk/>
          <pc:sldMk cId="2107341799" sldId="285"/>
        </pc:sldMkLst>
      </pc:sldChg>
      <pc:sldChg chg="addSp delSp modSp add mod setBg delDesignElem">
        <pc:chgData name="Sylvia Skerry" userId="ca1cd027-693f-4b91-9392-435d4ef657ff" providerId="ADAL" clId="{66B96A1D-D703-4B18-94B9-8D4B5CC7185D}" dt="2020-07-02T06:25:44.599" v="1047" actId="26606"/>
        <pc:sldMkLst>
          <pc:docMk/>
          <pc:sldMk cId="1744792906" sldId="286"/>
        </pc:sldMkLst>
        <pc:spChg chg="mod">
          <ac:chgData name="Sylvia Skerry" userId="ca1cd027-693f-4b91-9392-435d4ef657ff" providerId="ADAL" clId="{66B96A1D-D703-4B18-94B9-8D4B5CC7185D}" dt="2020-07-02T06:25:40.936" v="1046" actId="20577"/>
          <ac:spMkLst>
            <pc:docMk/>
            <pc:sldMk cId="1744792906" sldId="286"/>
            <ac:spMk id="4" creationId="{8A883BEA-AA9F-4DE3-98D7-3598EE4DE34A}"/>
          </ac:spMkLst>
        </pc:spChg>
        <pc:spChg chg="add">
          <ac:chgData name="Sylvia Skerry" userId="ca1cd027-693f-4b91-9392-435d4ef657ff" providerId="ADAL" clId="{66B96A1D-D703-4B18-94B9-8D4B5CC7185D}" dt="2020-07-02T06:25:44.599" v="1047" actId="26606"/>
          <ac:spMkLst>
            <pc:docMk/>
            <pc:sldMk cId="1744792906" sldId="286"/>
            <ac:spMk id="6" creationId="{CE957058-57AD-46A9-BAE9-7145CB3504F9}"/>
          </ac:spMkLst>
        </pc:spChg>
        <pc:spChg chg="add">
          <ac:chgData name="Sylvia Skerry" userId="ca1cd027-693f-4b91-9392-435d4ef657ff" providerId="ADAL" clId="{66B96A1D-D703-4B18-94B9-8D4B5CC7185D}" dt="2020-07-02T06:25:44.599" v="1047" actId="26606"/>
          <ac:spMkLst>
            <pc:docMk/>
            <pc:sldMk cId="1744792906" sldId="286"/>
            <ac:spMk id="7" creationId="{1A6D86F0-98E0-4468-9315-41BF7B0F2E68}"/>
          </ac:spMkLst>
        </pc:spChg>
        <pc:spChg chg="del">
          <ac:chgData name="Sylvia Skerry" userId="ca1cd027-693f-4b91-9392-435d4ef657ff" providerId="ADAL" clId="{66B96A1D-D703-4B18-94B9-8D4B5CC7185D}" dt="2020-07-02T06:25:34.668" v="1022"/>
          <ac:spMkLst>
            <pc:docMk/>
            <pc:sldMk cId="1744792906" sldId="286"/>
            <ac:spMk id="9" creationId="{CE957058-57AD-46A9-BAE9-7145CB3504F9}"/>
          </ac:spMkLst>
        </pc:spChg>
        <pc:spChg chg="del">
          <ac:chgData name="Sylvia Skerry" userId="ca1cd027-693f-4b91-9392-435d4ef657ff" providerId="ADAL" clId="{66B96A1D-D703-4B18-94B9-8D4B5CC7185D}" dt="2020-07-02T06:25:34.668" v="1022"/>
          <ac:spMkLst>
            <pc:docMk/>
            <pc:sldMk cId="1744792906" sldId="286"/>
            <ac:spMk id="11" creationId="{1A6D86F0-98E0-4468-9315-41BF7B0F2E68}"/>
          </ac:spMkLst>
        </pc:spChg>
      </pc:sldChg>
      <pc:sldChg chg="add del">
        <pc:chgData name="Sylvia Skerry" userId="ca1cd027-693f-4b91-9392-435d4ef657ff" providerId="ADAL" clId="{66B96A1D-D703-4B18-94B9-8D4B5CC7185D}" dt="2020-07-15T06:37:11.514" v="1065"/>
        <pc:sldMkLst>
          <pc:docMk/>
          <pc:sldMk cId="1822048424" sldId="287"/>
        </pc:sldMkLst>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ata3.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10" Type="http://schemas.openxmlformats.org/officeDocument/2006/relationships/image" Target="../media/image18.svg"/><Relationship Id="rId4" Type="http://schemas.openxmlformats.org/officeDocument/2006/relationships/image" Target="../media/image12.svg"/><Relationship Id="rId9" Type="http://schemas.openxmlformats.org/officeDocument/2006/relationships/image" Target="../media/image17.png"/></Relationships>
</file>

<file path=ppt/diagrams/_rels/data5.xml.rels><?xml version="1.0" encoding="UTF-8" standalone="yes"?>
<Relationships xmlns="http://schemas.openxmlformats.org/package/2006/relationships"><Relationship Id="rId8" Type="http://schemas.openxmlformats.org/officeDocument/2006/relationships/image" Target="../media/image26.svg"/><Relationship Id="rId3" Type="http://schemas.openxmlformats.org/officeDocument/2006/relationships/image" Target="../media/image21.png"/><Relationship Id="rId7" Type="http://schemas.openxmlformats.org/officeDocument/2006/relationships/image" Target="../media/image25.png"/><Relationship Id="rId2" Type="http://schemas.openxmlformats.org/officeDocument/2006/relationships/image" Target="../media/image20.svg"/><Relationship Id="rId1" Type="http://schemas.openxmlformats.org/officeDocument/2006/relationships/image" Target="../media/image19.png"/><Relationship Id="rId6" Type="http://schemas.openxmlformats.org/officeDocument/2006/relationships/image" Target="../media/image24.svg"/><Relationship Id="rId5" Type="http://schemas.openxmlformats.org/officeDocument/2006/relationships/image" Target="../media/image23.png"/><Relationship Id="rId10" Type="http://schemas.openxmlformats.org/officeDocument/2006/relationships/image" Target="../media/image28.svg"/><Relationship Id="rId4" Type="http://schemas.openxmlformats.org/officeDocument/2006/relationships/image" Target="../media/image22.svg"/><Relationship Id="rId9" Type="http://schemas.openxmlformats.org/officeDocument/2006/relationships/image" Target="../media/image27.png"/></Relationships>
</file>

<file path=ppt/diagrams/_rels/data6.xml.rels><?xml version="1.0" encoding="UTF-8" standalone="yes"?>
<Relationships xmlns="http://schemas.openxmlformats.org/package/2006/relationships"><Relationship Id="rId8" Type="http://schemas.openxmlformats.org/officeDocument/2006/relationships/image" Target="../media/image36.svg"/><Relationship Id="rId3" Type="http://schemas.openxmlformats.org/officeDocument/2006/relationships/image" Target="../media/image31.png"/><Relationship Id="rId7" Type="http://schemas.openxmlformats.org/officeDocument/2006/relationships/image" Target="../media/image35.png"/><Relationship Id="rId2" Type="http://schemas.openxmlformats.org/officeDocument/2006/relationships/image" Target="../media/image30.svg"/><Relationship Id="rId1" Type="http://schemas.openxmlformats.org/officeDocument/2006/relationships/image" Target="../media/image29.png"/><Relationship Id="rId6" Type="http://schemas.openxmlformats.org/officeDocument/2006/relationships/image" Target="../media/image34.svg"/><Relationship Id="rId5" Type="http://schemas.openxmlformats.org/officeDocument/2006/relationships/image" Target="../media/image33.png"/><Relationship Id="rId4" Type="http://schemas.openxmlformats.org/officeDocument/2006/relationships/image" Target="../media/image32.svg"/></Relationships>
</file>

<file path=ppt/diagrams/_rels/data7.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38.svg"/><Relationship Id="rId1" Type="http://schemas.openxmlformats.org/officeDocument/2006/relationships/image" Target="../media/image37.png"/><Relationship Id="rId4" Type="http://schemas.openxmlformats.org/officeDocument/2006/relationships/image" Target="../media/image40.svg"/></Relationships>
</file>

<file path=ppt/diagrams/_rels/data8.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image" Target="../media/image42.svg"/><Relationship Id="rId1" Type="http://schemas.openxmlformats.org/officeDocument/2006/relationships/image" Target="../media/image41.png"/><Relationship Id="rId4" Type="http://schemas.openxmlformats.org/officeDocument/2006/relationships/image" Target="../media/image44.svg"/></Relationships>
</file>

<file path=ppt/diagrams/_rels/drawing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3.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10" Type="http://schemas.openxmlformats.org/officeDocument/2006/relationships/image" Target="../media/image18.svg"/><Relationship Id="rId4" Type="http://schemas.openxmlformats.org/officeDocument/2006/relationships/image" Target="../media/image12.svg"/><Relationship Id="rId9" Type="http://schemas.openxmlformats.org/officeDocument/2006/relationships/image" Target="../media/image17.png"/></Relationships>
</file>

<file path=ppt/diagrams/_rels/drawing5.xml.rels><?xml version="1.0" encoding="UTF-8" standalone="yes"?>
<Relationships xmlns="http://schemas.openxmlformats.org/package/2006/relationships"><Relationship Id="rId8" Type="http://schemas.openxmlformats.org/officeDocument/2006/relationships/image" Target="../media/image26.svg"/><Relationship Id="rId3" Type="http://schemas.openxmlformats.org/officeDocument/2006/relationships/image" Target="../media/image21.png"/><Relationship Id="rId7" Type="http://schemas.openxmlformats.org/officeDocument/2006/relationships/image" Target="../media/image25.png"/><Relationship Id="rId2" Type="http://schemas.openxmlformats.org/officeDocument/2006/relationships/image" Target="../media/image20.svg"/><Relationship Id="rId1" Type="http://schemas.openxmlformats.org/officeDocument/2006/relationships/image" Target="../media/image19.png"/><Relationship Id="rId6" Type="http://schemas.openxmlformats.org/officeDocument/2006/relationships/image" Target="../media/image24.svg"/><Relationship Id="rId5" Type="http://schemas.openxmlformats.org/officeDocument/2006/relationships/image" Target="../media/image23.png"/><Relationship Id="rId10" Type="http://schemas.openxmlformats.org/officeDocument/2006/relationships/image" Target="../media/image28.svg"/><Relationship Id="rId4" Type="http://schemas.openxmlformats.org/officeDocument/2006/relationships/image" Target="../media/image22.svg"/><Relationship Id="rId9" Type="http://schemas.openxmlformats.org/officeDocument/2006/relationships/image" Target="../media/image27.png"/></Relationships>
</file>

<file path=ppt/diagrams/_rels/drawing6.xml.rels><?xml version="1.0" encoding="UTF-8" standalone="yes"?>
<Relationships xmlns="http://schemas.openxmlformats.org/package/2006/relationships"><Relationship Id="rId8" Type="http://schemas.openxmlformats.org/officeDocument/2006/relationships/image" Target="../media/image36.svg"/><Relationship Id="rId3" Type="http://schemas.openxmlformats.org/officeDocument/2006/relationships/image" Target="../media/image31.png"/><Relationship Id="rId7" Type="http://schemas.openxmlformats.org/officeDocument/2006/relationships/image" Target="../media/image35.png"/><Relationship Id="rId2" Type="http://schemas.openxmlformats.org/officeDocument/2006/relationships/image" Target="../media/image30.svg"/><Relationship Id="rId1" Type="http://schemas.openxmlformats.org/officeDocument/2006/relationships/image" Target="../media/image29.png"/><Relationship Id="rId6" Type="http://schemas.openxmlformats.org/officeDocument/2006/relationships/image" Target="../media/image34.svg"/><Relationship Id="rId5" Type="http://schemas.openxmlformats.org/officeDocument/2006/relationships/image" Target="../media/image33.png"/><Relationship Id="rId4" Type="http://schemas.openxmlformats.org/officeDocument/2006/relationships/image" Target="../media/image32.svg"/></Relationships>
</file>

<file path=ppt/diagrams/_rels/drawing7.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38.svg"/><Relationship Id="rId1" Type="http://schemas.openxmlformats.org/officeDocument/2006/relationships/image" Target="../media/image37.png"/><Relationship Id="rId4" Type="http://schemas.openxmlformats.org/officeDocument/2006/relationships/image" Target="../media/image40.svg"/></Relationships>
</file>

<file path=ppt/diagrams/_rels/drawing8.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image" Target="../media/image42.svg"/><Relationship Id="rId1" Type="http://schemas.openxmlformats.org/officeDocument/2006/relationships/image" Target="../media/image41.png"/><Relationship Id="rId4" Type="http://schemas.openxmlformats.org/officeDocument/2006/relationships/image" Target="../media/image44.svg"/></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17C46E2-A6A5-4DB8-A7DE-94ECD69DBB30}" type="doc">
      <dgm:prSet loTypeId="urn:microsoft.com/office/officeart/2018/2/layout/IconVerticalSolidList" loCatId="icon" qsTypeId="urn:microsoft.com/office/officeart/2005/8/quickstyle/simple1" qsCatId="simple" csTypeId="urn:microsoft.com/office/officeart/2005/8/colors/accent0_3" csCatId="mainScheme" phldr="1"/>
      <dgm:spPr/>
      <dgm:t>
        <a:bodyPr/>
        <a:lstStyle/>
        <a:p>
          <a:endParaRPr lang="en-US"/>
        </a:p>
      </dgm:t>
    </dgm:pt>
    <dgm:pt modelId="{2652BCA8-C52C-431A-8E38-86BBE44599DB}">
      <dgm:prSet/>
      <dgm:spPr/>
      <dgm:t>
        <a:bodyPr/>
        <a:lstStyle/>
        <a:p>
          <a:pPr>
            <a:lnSpc>
              <a:spcPct val="100000"/>
            </a:lnSpc>
          </a:pPr>
          <a:r>
            <a:rPr lang="en-US" dirty="0"/>
            <a:t>A total of </a:t>
          </a:r>
          <a:r>
            <a:rPr lang="en-US"/>
            <a:t>504 (</a:t>
          </a:r>
          <a:r>
            <a:rPr lang="en-US" dirty="0"/>
            <a:t>16-24 years old) individuals </a:t>
          </a:r>
          <a:r>
            <a:rPr lang="en-US"/>
            <a:t>were surveyed</a:t>
          </a:r>
          <a:endParaRPr lang="en-US" dirty="0"/>
        </a:p>
      </dgm:t>
    </dgm:pt>
    <dgm:pt modelId="{6C449BF9-7968-492A-9167-DBDBCDAF5E68}" type="parTrans" cxnId="{078C1EA9-054B-475E-8281-E8AE34A429B9}">
      <dgm:prSet/>
      <dgm:spPr/>
      <dgm:t>
        <a:bodyPr/>
        <a:lstStyle/>
        <a:p>
          <a:endParaRPr lang="en-US"/>
        </a:p>
      </dgm:t>
    </dgm:pt>
    <dgm:pt modelId="{ED6D5820-5129-4150-A601-80886327DBFD}" type="sibTrans" cxnId="{078C1EA9-054B-475E-8281-E8AE34A429B9}">
      <dgm:prSet/>
      <dgm:spPr/>
      <dgm:t>
        <a:bodyPr/>
        <a:lstStyle/>
        <a:p>
          <a:endParaRPr lang="en-US"/>
        </a:p>
      </dgm:t>
    </dgm:pt>
    <dgm:pt modelId="{D47532C2-8F97-4054-82EE-C20D12900CE6}">
      <dgm:prSet/>
      <dgm:spPr/>
      <dgm:t>
        <a:bodyPr/>
        <a:lstStyle/>
        <a:p>
          <a:pPr>
            <a:lnSpc>
              <a:spcPct val="100000"/>
            </a:lnSpc>
          </a:pPr>
          <a:r>
            <a:rPr lang="en-US"/>
            <a:t>43% female</a:t>
          </a:r>
        </a:p>
      </dgm:t>
    </dgm:pt>
    <dgm:pt modelId="{535E9934-E7B1-447C-9909-6D53A3282902}" type="parTrans" cxnId="{69959A01-2090-455B-9CFE-BF3F1677874F}">
      <dgm:prSet/>
      <dgm:spPr/>
      <dgm:t>
        <a:bodyPr/>
        <a:lstStyle/>
        <a:p>
          <a:endParaRPr lang="en-US"/>
        </a:p>
      </dgm:t>
    </dgm:pt>
    <dgm:pt modelId="{F7E0AB19-941C-4F57-A612-A978EA75C1E2}" type="sibTrans" cxnId="{69959A01-2090-455B-9CFE-BF3F1677874F}">
      <dgm:prSet/>
      <dgm:spPr/>
      <dgm:t>
        <a:bodyPr/>
        <a:lstStyle/>
        <a:p>
          <a:endParaRPr lang="en-US"/>
        </a:p>
      </dgm:t>
    </dgm:pt>
    <dgm:pt modelId="{135A5317-90F8-43CB-8A94-98E15DAC5DCB}">
      <dgm:prSet/>
      <dgm:spPr/>
      <dgm:t>
        <a:bodyPr/>
        <a:lstStyle/>
        <a:p>
          <a:pPr>
            <a:lnSpc>
              <a:spcPct val="100000"/>
            </a:lnSpc>
          </a:pPr>
          <a:r>
            <a:rPr lang="en-US" dirty="0"/>
            <a:t>51% below age 18 years old</a:t>
          </a:r>
        </a:p>
      </dgm:t>
    </dgm:pt>
    <dgm:pt modelId="{CA999F75-EB18-49E9-946A-3F923CA7593C}" type="parTrans" cxnId="{F8399D2E-7A62-438F-92C5-86577E4A04BB}">
      <dgm:prSet/>
      <dgm:spPr/>
      <dgm:t>
        <a:bodyPr/>
        <a:lstStyle/>
        <a:p>
          <a:endParaRPr lang="en-US"/>
        </a:p>
      </dgm:t>
    </dgm:pt>
    <dgm:pt modelId="{6155E1E7-E8E8-4A0B-BE81-63852407EA73}" type="sibTrans" cxnId="{F8399D2E-7A62-438F-92C5-86577E4A04BB}">
      <dgm:prSet/>
      <dgm:spPr/>
      <dgm:t>
        <a:bodyPr/>
        <a:lstStyle/>
        <a:p>
          <a:endParaRPr lang="en-US"/>
        </a:p>
      </dgm:t>
    </dgm:pt>
    <dgm:pt modelId="{B7F7D9DA-E87B-4AEF-8D23-949923B97196}" type="pres">
      <dgm:prSet presAssocID="{917C46E2-A6A5-4DB8-A7DE-94ECD69DBB30}" presName="root" presStyleCnt="0">
        <dgm:presLayoutVars>
          <dgm:dir/>
          <dgm:resizeHandles val="exact"/>
        </dgm:presLayoutVars>
      </dgm:prSet>
      <dgm:spPr/>
    </dgm:pt>
    <dgm:pt modelId="{6C3DAF53-2F23-4F55-AC97-AC4A8E8D3A53}" type="pres">
      <dgm:prSet presAssocID="{2652BCA8-C52C-431A-8E38-86BBE44599DB}" presName="compNode" presStyleCnt="0"/>
      <dgm:spPr/>
    </dgm:pt>
    <dgm:pt modelId="{7370B8BC-26FA-4E1C-9E89-7C32355C6C8B}" type="pres">
      <dgm:prSet presAssocID="{2652BCA8-C52C-431A-8E38-86BBE44599DB}" presName="bgRect" presStyleLbl="bgShp" presStyleIdx="0" presStyleCnt="3" custLinFactNeighborX="32" custLinFactNeighborY="-1463"/>
      <dgm:spPr/>
    </dgm:pt>
    <dgm:pt modelId="{1C6C21E8-E362-416B-A247-9BC4A6083C05}" type="pres">
      <dgm:prSet presAssocID="{2652BCA8-C52C-431A-8E38-86BBE44599DB}"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Group of people"/>
        </a:ext>
      </dgm:extLst>
    </dgm:pt>
    <dgm:pt modelId="{9AA21B2E-AC52-4911-99DC-8ABE7F45A4DB}" type="pres">
      <dgm:prSet presAssocID="{2652BCA8-C52C-431A-8E38-86BBE44599DB}" presName="spaceRect" presStyleCnt="0"/>
      <dgm:spPr/>
    </dgm:pt>
    <dgm:pt modelId="{7FE0AACE-D774-4668-BA56-87749F030968}" type="pres">
      <dgm:prSet presAssocID="{2652BCA8-C52C-431A-8E38-86BBE44599DB}" presName="parTx" presStyleLbl="revTx" presStyleIdx="0" presStyleCnt="3">
        <dgm:presLayoutVars>
          <dgm:chMax val="0"/>
          <dgm:chPref val="0"/>
        </dgm:presLayoutVars>
      </dgm:prSet>
      <dgm:spPr/>
    </dgm:pt>
    <dgm:pt modelId="{D2F70647-B0A4-43A9-B083-A51C5EF11FCB}" type="pres">
      <dgm:prSet presAssocID="{ED6D5820-5129-4150-A601-80886327DBFD}" presName="sibTrans" presStyleCnt="0"/>
      <dgm:spPr/>
    </dgm:pt>
    <dgm:pt modelId="{4FA862A3-F088-4108-8D3F-56115D849145}" type="pres">
      <dgm:prSet presAssocID="{D47532C2-8F97-4054-82EE-C20D12900CE6}" presName="compNode" presStyleCnt="0"/>
      <dgm:spPr/>
    </dgm:pt>
    <dgm:pt modelId="{F65D2A31-2CEC-4519-A321-70752DAD85C7}" type="pres">
      <dgm:prSet presAssocID="{D47532C2-8F97-4054-82EE-C20D12900CE6}" presName="bgRect" presStyleLbl="bgShp" presStyleIdx="1" presStyleCnt="3"/>
      <dgm:spPr/>
    </dgm:pt>
    <dgm:pt modelId="{60757E0F-85BD-4E27-9E91-327B502469E0}" type="pres">
      <dgm:prSet presAssocID="{D47532C2-8F97-4054-82EE-C20D12900CE6}" presName="iconRect" presStyleLbl="node1" presStyleIdx="1" presStyleCnt="3"/>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Female"/>
        </a:ext>
      </dgm:extLst>
    </dgm:pt>
    <dgm:pt modelId="{8432A3BE-31DF-4002-81A9-ECF6F8F71932}" type="pres">
      <dgm:prSet presAssocID="{D47532C2-8F97-4054-82EE-C20D12900CE6}" presName="spaceRect" presStyleCnt="0"/>
      <dgm:spPr/>
    </dgm:pt>
    <dgm:pt modelId="{AC5E6A6A-4CA5-4BED-9461-130FBDA06083}" type="pres">
      <dgm:prSet presAssocID="{D47532C2-8F97-4054-82EE-C20D12900CE6}" presName="parTx" presStyleLbl="revTx" presStyleIdx="1" presStyleCnt="3">
        <dgm:presLayoutVars>
          <dgm:chMax val="0"/>
          <dgm:chPref val="0"/>
        </dgm:presLayoutVars>
      </dgm:prSet>
      <dgm:spPr/>
    </dgm:pt>
    <dgm:pt modelId="{6E57785E-921E-49CB-BD26-5F7D89D04D04}" type="pres">
      <dgm:prSet presAssocID="{F7E0AB19-941C-4F57-A612-A978EA75C1E2}" presName="sibTrans" presStyleCnt="0"/>
      <dgm:spPr/>
    </dgm:pt>
    <dgm:pt modelId="{BCC02A9D-D54A-43A6-9C34-EA0CD7587382}" type="pres">
      <dgm:prSet presAssocID="{135A5317-90F8-43CB-8A94-98E15DAC5DCB}" presName="compNode" presStyleCnt="0"/>
      <dgm:spPr/>
    </dgm:pt>
    <dgm:pt modelId="{0E17F410-E66D-4890-BEEA-11EEFA98E27E}" type="pres">
      <dgm:prSet presAssocID="{135A5317-90F8-43CB-8A94-98E15DAC5DCB}" presName="bgRect" presStyleLbl="bgShp" presStyleIdx="2" presStyleCnt="3"/>
      <dgm:spPr/>
    </dgm:pt>
    <dgm:pt modelId="{7F1F1BFD-9056-432D-B63B-8AEE8E670ABA}" type="pres">
      <dgm:prSet presAssocID="{135A5317-90F8-43CB-8A94-98E15DAC5DCB}"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Line arrow Vertical U turn"/>
        </a:ext>
      </dgm:extLst>
    </dgm:pt>
    <dgm:pt modelId="{F23ED884-1D9A-482F-BF89-02815DD4687A}" type="pres">
      <dgm:prSet presAssocID="{135A5317-90F8-43CB-8A94-98E15DAC5DCB}" presName="spaceRect" presStyleCnt="0"/>
      <dgm:spPr/>
    </dgm:pt>
    <dgm:pt modelId="{3D12FD42-5DD2-4668-B956-D7C25FF6286E}" type="pres">
      <dgm:prSet presAssocID="{135A5317-90F8-43CB-8A94-98E15DAC5DCB}" presName="parTx" presStyleLbl="revTx" presStyleIdx="2" presStyleCnt="3">
        <dgm:presLayoutVars>
          <dgm:chMax val="0"/>
          <dgm:chPref val="0"/>
        </dgm:presLayoutVars>
      </dgm:prSet>
      <dgm:spPr/>
    </dgm:pt>
  </dgm:ptLst>
  <dgm:cxnLst>
    <dgm:cxn modelId="{69959A01-2090-455B-9CFE-BF3F1677874F}" srcId="{917C46E2-A6A5-4DB8-A7DE-94ECD69DBB30}" destId="{D47532C2-8F97-4054-82EE-C20D12900CE6}" srcOrd="1" destOrd="0" parTransId="{535E9934-E7B1-447C-9909-6D53A3282902}" sibTransId="{F7E0AB19-941C-4F57-A612-A978EA75C1E2}"/>
    <dgm:cxn modelId="{AF62801E-1DEE-492C-86A0-2A33BA88C2F0}" type="presOf" srcId="{D47532C2-8F97-4054-82EE-C20D12900CE6}" destId="{AC5E6A6A-4CA5-4BED-9461-130FBDA06083}" srcOrd="0" destOrd="0" presId="urn:microsoft.com/office/officeart/2018/2/layout/IconVerticalSolidList"/>
    <dgm:cxn modelId="{F8399D2E-7A62-438F-92C5-86577E4A04BB}" srcId="{917C46E2-A6A5-4DB8-A7DE-94ECD69DBB30}" destId="{135A5317-90F8-43CB-8A94-98E15DAC5DCB}" srcOrd="2" destOrd="0" parTransId="{CA999F75-EB18-49E9-946A-3F923CA7593C}" sibTransId="{6155E1E7-E8E8-4A0B-BE81-63852407EA73}"/>
    <dgm:cxn modelId="{B87C2F5D-B59D-4F8A-9A1D-215098F350B6}" type="presOf" srcId="{135A5317-90F8-43CB-8A94-98E15DAC5DCB}" destId="{3D12FD42-5DD2-4668-B956-D7C25FF6286E}" srcOrd="0" destOrd="0" presId="urn:microsoft.com/office/officeart/2018/2/layout/IconVerticalSolidList"/>
    <dgm:cxn modelId="{5E28AC80-AD3C-4ED6-8510-0FD489FDDD39}" type="presOf" srcId="{2652BCA8-C52C-431A-8E38-86BBE44599DB}" destId="{7FE0AACE-D774-4668-BA56-87749F030968}" srcOrd="0" destOrd="0" presId="urn:microsoft.com/office/officeart/2018/2/layout/IconVerticalSolidList"/>
    <dgm:cxn modelId="{B0EF478A-CDF3-48B4-8563-E2CD98CEACCC}" type="presOf" srcId="{917C46E2-A6A5-4DB8-A7DE-94ECD69DBB30}" destId="{B7F7D9DA-E87B-4AEF-8D23-949923B97196}" srcOrd="0" destOrd="0" presId="urn:microsoft.com/office/officeart/2018/2/layout/IconVerticalSolidList"/>
    <dgm:cxn modelId="{078C1EA9-054B-475E-8281-E8AE34A429B9}" srcId="{917C46E2-A6A5-4DB8-A7DE-94ECD69DBB30}" destId="{2652BCA8-C52C-431A-8E38-86BBE44599DB}" srcOrd="0" destOrd="0" parTransId="{6C449BF9-7968-492A-9167-DBDBCDAF5E68}" sibTransId="{ED6D5820-5129-4150-A601-80886327DBFD}"/>
    <dgm:cxn modelId="{7A5E7CC6-2322-4705-A9F0-9544C079D226}" type="presParOf" srcId="{B7F7D9DA-E87B-4AEF-8D23-949923B97196}" destId="{6C3DAF53-2F23-4F55-AC97-AC4A8E8D3A53}" srcOrd="0" destOrd="0" presId="urn:microsoft.com/office/officeart/2018/2/layout/IconVerticalSolidList"/>
    <dgm:cxn modelId="{49F825F7-9194-4C23-BF72-945FE1BB41AE}" type="presParOf" srcId="{6C3DAF53-2F23-4F55-AC97-AC4A8E8D3A53}" destId="{7370B8BC-26FA-4E1C-9E89-7C32355C6C8B}" srcOrd="0" destOrd="0" presId="urn:microsoft.com/office/officeart/2018/2/layout/IconVerticalSolidList"/>
    <dgm:cxn modelId="{35818499-5B8C-40A7-8685-206DE01DD986}" type="presParOf" srcId="{6C3DAF53-2F23-4F55-AC97-AC4A8E8D3A53}" destId="{1C6C21E8-E362-416B-A247-9BC4A6083C05}" srcOrd="1" destOrd="0" presId="urn:microsoft.com/office/officeart/2018/2/layout/IconVerticalSolidList"/>
    <dgm:cxn modelId="{D5A3D502-CCFF-460D-A52E-75F3B145818C}" type="presParOf" srcId="{6C3DAF53-2F23-4F55-AC97-AC4A8E8D3A53}" destId="{9AA21B2E-AC52-4911-99DC-8ABE7F45A4DB}" srcOrd="2" destOrd="0" presId="urn:microsoft.com/office/officeart/2018/2/layout/IconVerticalSolidList"/>
    <dgm:cxn modelId="{F1D28C19-6893-4454-9C7B-9D07490C51BC}" type="presParOf" srcId="{6C3DAF53-2F23-4F55-AC97-AC4A8E8D3A53}" destId="{7FE0AACE-D774-4668-BA56-87749F030968}" srcOrd="3" destOrd="0" presId="urn:microsoft.com/office/officeart/2018/2/layout/IconVerticalSolidList"/>
    <dgm:cxn modelId="{BE07B959-FAD3-4F70-82B7-26ADBAC248F1}" type="presParOf" srcId="{B7F7D9DA-E87B-4AEF-8D23-949923B97196}" destId="{D2F70647-B0A4-43A9-B083-A51C5EF11FCB}" srcOrd="1" destOrd="0" presId="urn:microsoft.com/office/officeart/2018/2/layout/IconVerticalSolidList"/>
    <dgm:cxn modelId="{E77E9205-1217-4B24-9C97-5B6CDB6CC8AE}" type="presParOf" srcId="{B7F7D9DA-E87B-4AEF-8D23-949923B97196}" destId="{4FA862A3-F088-4108-8D3F-56115D849145}" srcOrd="2" destOrd="0" presId="urn:microsoft.com/office/officeart/2018/2/layout/IconVerticalSolidList"/>
    <dgm:cxn modelId="{ECBDCDF6-E074-4865-A386-2EAC3F534189}" type="presParOf" srcId="{4FA862A3-F088-4108-8D3F-56115D849145}" destId="{F65D2A31-2CEC-4519-A321-70752DAD85C7}" srcOrd="0" destOrd="0" presId="urn:microsoft.com/office/officeart/2018/2/layout/IconVerticalSolidList"/>
    <dgm:cxn modelId="{12C784D8-50AC-46F5-9359-E4EA884B79ED}" type="presParOf" srcId="{4FA862A3-F088-4108-8D3F-56115D849145}" destId="{60757E0F-85BD-4E27-9E91-327B502469E0}" srcOrd="1" destOrd="0" presId="urn:microsoft.com/office/officeart/2018/2/layout/IconVerticalSolidList"/>
    <dgm:cxn modelId="{FC383C4C-D92E-4E94-A4C2-485D37B0BC0E}" type="presParOf" srcId="{4FA862A3-F088-4108-8D3F-56115D849145}" destId="{8432A3BE-31DF-4002-81A9-ECF6F8F71932}" srcOrd="2" destOrd="0" presId="urn:microsoft.com/office/officeart/2018/2/layout/IconVerticalSolidList"/>
    <dgm:cxn modelId="{D23A38C3-5703-47F1-A706-1DA2B95CB25D}" type="presParOf" srcId="{4FA862A3-F088-4108-8D3F-56115D849145}" destId="{AC5E6A6A-4CA5-4BED-9461-130FBDA06083}" srcOrd="3" destOrd="0" presId="urn:microsoft.com/office/officeart/2018/2/layout/IconVerticalSolidList"/>
    <dgm:cxn modelId="{A3FACCFA-8A9B-42C7-8B48-22C0A4E5AF4D}" type="presParOf" srcId="{B7F7D9DA-E87B-4AEF-8D23-949923B97196}" destId="{6E57785E-921E-49CB-BD26-5F7D89D04D04}" srcOrd="3" destOrd="0" presId="urn:microsoft.com/office/officeart/2018/2/layout/IconVerticalSolidList"/>
    <dgm:cxn modelId="{09426F15-2A88-45DB-8FE9-96360CC4F882}" type="presParOf" srcId="{B7F7D9DA-E87B-4AEF-8D23-949923B97196}" destId="{BCC02A9D-D54A-43A6-9C34-EA0CD7587382}" srcOrd="4" destOrd="0" presId="urn:microsoft.com/office/officeart/2018/2/layout/IconVerticalSolidList"/>
    <dgm:cxn modelId="{3107E6ED-044A-44BB-A8C5-C67E408959DF}" type="presParOf" srcId="{BCC02A9D-D54A-43A6-9C34-EA0CD7587382}" destId="{0E17F410-E66D-4890-BEEA-11EEFA98E27E}" srcOrd="0" destOrd="0" presId="urn:microsoft.com/office/officeart/2018/2/layout/IconVerticalSolidList"/>
    <dgm:cxn modelId="{A2586022-DECB-4F02-BBDA-9ACFF36A9C61}" type="presParOf" srcId="{BCC02A9D-D54A-43A6-9C34-EA0CD7587382}" destId="{7F1F1BFD-9056-432D-B63B-8AEE8E670ABA}" srcOrd="1" destOrd="0" presId="urn:microsoft.com/office/officeart/2018/2/layout/IconVerticalSolidList"/>
    <dgm:cxn modelId="{827652CF-EB70-4E01-BD4D-A7C8D54A7DA8}" type="presParOf" srcId="{BCC02A9D-D54A-43A6-9C34-EA0CD7587382}" destId="{F23ED884-1D9A-482F-BF89-02815DD4687A}" srcOrd="2" destOrd="0" presId="urn:microsoft.com/office/officeart/2018/2/layout/IconVerticalSolidList"/>
    <dgm:cxn modelId="{8EA2B42C-927C-4516-84AC-C3365366A6D5}" type="presParOf" srcId="{BCC02A9D-D54A-43A6-9C34-EA0CD7587382}" destId="{3D12FD42-5DD2-4668-B956-D7C25FF6286E}"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BBFDB43-7A47-4F5F-8133-EC75ADA38EFD}" type="doc">
      <dgm:prSet loTypeId="urn:microsoft.com/office/officeart/2005/8/layout/list1" loCatId="list" qsTypeId="urn:microsoft.com/office/officeart/2005/8/quickstyle/simple1" qsCatId="simple" csTypeId="urn:microsoft.com/office/officeart/2005/8/colors/accent0_3" csCatId="mainScheme" phldr="1"/>
      <dgm:spPr/>
      <dgm:t>
        <a:bodyPr/>
        <a:lstStyle/>
        <a:p>
          <a:endParaRPr lang="en-US"/>
        </a:p>
      </dgm:t>
    </dgm:pt>
    <dgm:pt modelId="{CEB96816-DE33-4F99-8DF2-19FCD3AA5152}">
      <dgm:prSet/>
      <dgm:spPr/>
      <dgm:t>
        <a:bodyPr/>
        <a:lstStyle/>
        <a:p>
          <a:r>
            <a:rPr lang="en-US" dirty="0"/>
            <a:t>In the whole sample:</a:t>
          </a:r>
        </a:p>
      </dgm:t>
    </dgm:pt>
    <dgm:pt modelId="{6CC50FDD-FF9F-4CD9-A2A2-A69D0A9DB216}" type="parTrans" cxnId="{3856111F-6974-466E-B485-EB033C1C295A}">
      <dgm:prSet/>
      <dgm:spPr/>
      <dgm:t>
        <a:bodyPr/>
        <a:lstStyle/>
        <a:p>
          <a:endParaRPr lang="en-US"/>
        </a:p>
      </dgm:t>
    </dgm:pt>
    <dgm:pt modelId="{903D2D27-4B6E-455F-8182-4010E3F55AD3}" type="sibTrans" cxnId="{3856111F-6974-466E-B485-EB033C1C295A}">
      <dgm:prSet/>
      <dgm:spPr/>
      <dgm:t>
        <a:bodyPr/>
        <a:lstStyle/>
        <a:p>
          <a:endParaRPr lang="en-US"/>
        </a:p>
      </dgm:t>
    </dgm:pt>
    <dgm:pt modelId="{7AA6E16F-1357-413C-896D-A19E28023D88}">
      <dgm:prSet/>
      <dgm:spPr/>
      <dgm:t>
        <a:bodyPr/>
        <a:lstStyle/>
        <a:p>
          <a:r>
            <a:rPr lang="en-US" b="1"/>
            <a:t>29% interested in TVET</a:t>
          </a:r>
          <a:endParaRPr lang="en-US"/>
        </a:p>
      </dgm:t>
    </dgm:pt>
    <dgm:pt modelId="{81E28ACA-A1C0-4ABB-96A9-090B5657B62F}" type="parTrans" cxnId="{BF56B8EF-34F2-4B3D-9DDD-668141EC4EE2}">
      <dgm:prSet/>
      <dgm:spPr/>
      <dgm:t>
        <a:bodyPr/>
        <a:lstStyle/>
        <a:p>
          <a:endParaRPr lang="en-US"/>
        </a:p>
      </dgm:t>
    </dgm:pt>
    <dgm:pt modelId="{0E295929-9617-4FA1-940C-6ABA732AE9D6}" type="sibTrans" cxnId="{BF56B8EF-34F2-4B3D-9DDD-668141EC4EE2}">
      <dgm:prSet/>
      <dgm:spPr/>
      <dgm:t>
        <a:bodyPr/>
        <a:lstStyle/>
        <a:p>
          <a:endParaRPr lang="en-US"/>
        </a:p>
      </dgm:t>
    </dgm:pt>
    <dgm:pt modelId="{5D4519CA-948A-48F2-9D6E-120BD0DD4769}">
      <dgm:prSet/>
      <dgm:spPr/>
      <dgm:t>
        <a:bodyPr/>
        <a:lstStyle/>
        <a:p>
          <a:r>
            <a:rPr lang="en-US" dirty="0"/>
            <a:t>23% interested in employment/owning a business</a:t>
          </a:r>
        </a:p>
      </dgm:t>
    </dgm:pt>
    <dgm:pt modelId="{B88C808B-F4A6-4396-965E-A8CFAE6D4F11}" type="parTrans" cxnId="{3D5FA8A7-F4D0-44F6-841D-5A216BDAC35C}">
      <dgm:prSet/>
      <dgm:spPr/>
      <dgm:t>
        <a:bodyPr/>
        <a:lstStyle/>
        <a:p>
          <a:endParaRPr lang="en-US"/>
        </a:p>
      </dgm:t>
    </dgm:pt>
    <dgm:pt modelId="{3E9B7895-96F2-4998-9679-1E39859F2704}" type="sibTrans" cxnId="{3D5FA8A7-F4D0-44F6-841D-5A216BDAC35C}">
      <dgm:prSet/>
      <dgm:spPr/>
      <dgm:t>
        <a:bodyPr/>
        <a:lstStyle/>
        <a:p>
          <a:endParaRPr lang="en-US"/>
        </a:p>
      </dgm:t>
    </dgm:pt>
    <dgm:pt modelId="{6E09969A-2DBB-4F2F-B578-2080FD6806E7}">
      <dgm:prSet/>
      <dgm:spPr/>
      <dgm:t>
        <a:bodyPr/>
        <a:lstStyle/>
        <a:p>
          <a:r>
            <a:rPr lang="en-US"/>
            <a:t>16% interested in attending university</a:t>
          </a:r>
        </a:p>
      </dgm:t>
    </dgm:pt>
    <dgm:pt modelId="{CAE13735-9E12-405C-8ACE-6DA48D33CD83}" type="parTrans" cxnId="{F5F8464C-6E4A-4D99-B4CA-8394A389097A}">
      <dgm:prSet/>
      <dgm:spPr/>
      <dgm:t>
        <a:bodyPr/>
        <a:lstStyle/>
        <a:p>
          <a:endParaRPr lang="en-US"/>
        </a:p>
      </dgm:t>
    </dgm:pt>
    <dgm:pt modelId="{7D97E7B1-9992-40CC-8D72-ABD2506FF63B}" type="sibTrans" cxnId="{F5F8464C-6E4A-4D99-B4CA-8394A389097A}">
      <dgm:prSet/>
      <dgm:spPr/>
      <dgm:t>
        <a:bodyPr/>
        <a:lstStyle/>
        <a:p>
          <a:endParaRPr lang="en-US"/>
        </a:p>
      </dgm:t>
    </dgm:pt>
    <dgm:pt modelId="{9AA67A81-2D72-4AF7-BAF9-E75E73DF020E}">
      <dgm:prSet/>
      <dgm:spPr/>
      <dgm:t>
        <a:bodyPr/>
        <a:lstStyle/>
        <a:p>
          <a:r>
            <a:rPr lang="en-US"/>
            <a:t>Among </a:t>
          </a:r>
          <a:r>
            <a:rPr lang="en-US" b="1"/>
            <a:t>females</a:t>
          </a:r>
          <a:r>
            <a:rPr lang="en-US"/>
            <a:t>:</a:t>
          </a:r>
        </a:p>
      </dgm:t>
    </dgm:pt>
    <dgm:pt modelId="{534D0168-2C66-4C13-B83D-B807711D0768}" type="parTrans" cxnId="{5FD90A15-65C6-42F8-90A9-319737538600}">
      <dgm:prSet/>
      <dgm:spPr/>
      <dgm:t>
        <a:bodyPr/>
        <a:lstStyle/>
        <a:p>
          <a:endParaRPr lang="en-US"/>
        </a:p>
      </dgm:t>
    </dgm:pt>
    <dgm:pt modelId="{627F9F5B-26A8-449B-AE02-BA6FB6A740D7}" type="sibTrans" cxnId="{5FD90A15-65C6-42F8-90A9-319737538600}">
      <dgm:prSet/>
      <dgm:spPr/>
      <dgm:t>
        <a:bodyPr/>
        <a:lstStyle/>
        <a:p>
          <a:endParaRPr lang="en-US"/>
        </a:p>
      </dgm:t>
    </dgm:pt>
    <dgm:pt modelId="{29297969-9DD6-4B84-A931-CFA93879720C}">
      <dgm:prSet/>
      <dgm:spPr/>
      <dgm:t>
        <a:bodyPr/>
        <a:lstStyle/>
        <a:p>
          <a:r>
            <a:rPr lang="en-US"/>
            <a:t>42% interested in attending university</a:t>
          </a:r>
        </a:p>
      </dgm:t>
    </dgm:pt>
    <dgm:pt modelId="{C1C78954-8277-48DC-9B88-206A06D5D4A0}" type="parTrans" cxnId="{D94D8202-389A-4340-85AC-49DD63CD167A}">
      <dgm:prSet/>
      <dgm:spPr/>
      <dgm:t>
        <a:bodyPr/>
        <a:lstStyle/>
        <a:p>
          <a:endParaRPr lang="en-US"/>
        </a:p>
      </dgm:t>
    </dgm:pt>
    <dgm:pt modelId="{0DF69268-12F4-4473-9FCC-52AA2E5C6312}" type="sibTrans" cxnId="{D94D8202-389A-4340-85AC-49DD63CD167A}">
      <dgm:prSet/>
      <dgm:spPr/>
      <dgm:t>
        <a:bodyPr/>
        <a:lstStyle/>
        <a:p>
          <a:endParaRPr lang="en-US"/>
        </a:p>
      </dgm:t>
    </dgm:pt>
    <dgm:pt modelId="{93BBBE1E-1101-4339-B4D7-D1A35E296FB8}">
      <dgm:prSet/>
      <dgm:spPr/>
      <dgm:t>
        <a:bodyPr/>
        <a:lstStyle/>
        <a:p>
          <a:r>
            <a:rPr lang="en-US"/>
            <a:t>18% interested in TVET</a:t>
          </a:r>
        </a:p>
      </dgm:t>
    </dgm:pt>
    <dgm:pt modelId="{2FE1ED63-1F29-4101-851E-BE068A45F24B}" type="parTrans" cxnId="{FF3D9646-977A-481A-AB60-81D6A60BEE24}">
      <dgm:prSet/>
      <dgm:spPr/>
      <dgm:t>
        <a:bodyPr/>
        <a:lstStyle/>
        <a:p>
          <a:endParaRPr lang="en-US"/>
        </a:p>
      </dgm:t>
    </dgm:pt>
    <dgm:pt modelId="{69D02FBA-9536-451B-BE08-6E6D649CFB36}" type="sibTrans" cxnId="{FF3D9646-977A-481A-AB60-81D6A60BEE24}">
      <dgm:prSet/>
      <dgm:spPr/>
      <dgm:t>
        <a:bodyPr/>
        <a:lstStyle/>
        <a:p>
          <a:endParaRPr lang="en-US"/>
        </a:p>
      </dgm:t>
    </dgm:pt>
    <dgm:pt modelId="{E71A5C03-1C25-4411-9C9D-1DD9E24511B5}">
      <dgm:prSet/>
      <dgm:spPr/>
      <dgm:t>
        <a:bodyPr/>
        <a:lstStyle/>
        <a:p>
          <a:r>
            <a:rPr lang="en-US"/>
            <a:t>21% interested in employment/freelance</a:t>
          </a:r>
        </a:p>
      </dgm:t>
    </dgm:pt>
    <dgm:pt modelId="{BA6AECD5-5BEE-4391-BCC5-295AFF902CED}" type="parTrans" cxnId="{34EB26AF-F330-452D-8651-E4467FA915A6}">
      <dgm:prSet/>
      <dgm:spPr/>
      <dgm:t>
        <a:bodyPr/>
        <a:lstStyle/>
        <a:p>
          <a:endParaRPr lang="en-US"/>
        </a:p>
      </dgm:t>
    </dgm:pt>
    <dgm:pt modelId="{AE7BB0B6-82CC-41E2-8B0D-0ED2454E3B55}" type="sibTrans" cxnId="{34EB26AF-F330-452D-8651-E4467FA915A6}">
      <dgm:prSet/>
      <dgm:spPr/>
      <dgm:t>
        <a:bodyPr/>
        <a:lstStyle/>
        <a:p>
          <a:endParaRPr lang="en-US"/>
        </a:p>
      </dgm:t>
    </dgm:pt>
    <dgm:pt modelId="{B8D10750-9B57-4738-B07E-A4551710C69F}">
      <dgm:prSet/>
      <dgm:spPr/>
      <dgm:t>
        <a:bodyPr/>
        <a:lstStyle/>
        <a:p>
          <a:r>
            <a:rPr lang="en-US"/>
            <a:t>Among adolescents </a:t>
          </a:r>
          <a:r>
            <a:rPr lang="en-US" b="1"/>
            <a:t>under 18 years old</a:t>
          </a:r>
          <a:r>
            <a:rPr lang="en-US"/>
            <a:t>:</a:t>
          </a:r>
        </a:p>
      </dgm:t>
    </dgm:pt>
    <dgm:pt modelId="{865E46DA-0D72-4C71-AC9B-4D70C3BDCCEB}" type="parTrans" cxnId="{4127AA8D-2B1C-4E4E-84ED-95484EC4690D}">
      <dgm:prSet/>
      <dgm:spPr/>
      <dgm:t>
        <a:bodyPr/>
        <a:lstStyle/>
        <a:p>
          <a:endParaRPr lang="en-US"/>
        </a:p>
      </dgm:t>
    </dgm:pt>
    <dgm:pt modelId="{EAFD44EC-063A-449B-BC7C-03BE2B514AC5}" type="sibTrans" cxnId="{4127AA8D-2B1C-4E4E-84ED-95484EC4690D}">
      <dgm:prSet/>
      <dgm:spPr/>
      <dgm:t>
        <a:bodyPr/>
        <a:lstStyle/>
        <a:p>
          <a:endParaRPr lang="en-US"/>
        </a:p>
      </dgm:t>
    </dgm:pt>
    <dgm:pt modelId="{6F82BAD6-76C1-4EA5-8346-60CA7092F2F2}">
      <dgm:prSet/>
      <dgm:spPr/>
      <dgm:t>
        <a:bodyPr/>
        <a:lstStyle/>
        <a:p>
          <a:r>
            <a:rPr lang="en-US"/>
            <a:t>51% interested in attending university</a:t>
          </a:r>
        </a:p>
      </dgm:t>
    </dgm:pt>
    <dgm:pt modelId="{0F6BB41B-192C-44A6-85FC-59443F981A09}" type="parTrans" cxnId="{C5D09B9D-885C-4D05-8AC4-47A868503C85}">
      <dgm:prSet/>
      <dgm:spPr/>
      <dgm:t>
        <a:bodyPr/>
        <a:lstStyle/>
        <a:p>
          <a:endParaRPr lang="en-US"/>
        </a:p>
      </dgm:t>
    </dgm:pt>
    <dgm:pt modelId="{452617C9-96D2-44A4-B982-04843867852E}" type="sibTrans" cxnId="{C5D09B9D-885C-4D05-8AC4-47A868503C85}">
      <dgm:prSet/>
      <dgm:spPr/>
      <dgm:t>
        <a:bodyPr/>
        <a:lstStyle/>
        <a:p>
          <a:endParaRPr lang="en-US"/>
        </a:p>
      </dgm:t>
    </dgm:pt>
    <dgm:pt modelId="{97691AF5-8E87-4266-9BB8-2725B1EFC112}">
      <dgm:prSet/>
      <dgm:spPr/>
      <dgm:t>
        <a:bodyPr/>
        <a:lstStyle/>
        <a:p>
          <a:r>
            <a:rPr lang="en-US"/>
            <a:t>Among youth </a:t>
          </a:r>
          <a:r>
            <a:rPr lang="en-US" b="1"/>
            <a:t>older than 18 years old</a:t>
          </a:r>
          <a:r>
            <a:rPr lang="en-US"/>
            <a:t>:</a:t>
          </a:r>
        </a:p>
      </dgm:t>
    </dgm:pt>
    <dgm:pt modelId="{E8000AF4-E247-4952-8B85-1094F746196E}" type="parTrans" cxnId="{E054552F-07A4-4B72-985C-322E49074E90}">
      <dgm:prSet/>
      <dgm:spPr/>
      <dgm:t>
        <a:bodyPr/>
        <a:lstStyle/>
        <a:p>
          <a:endParaRPr lang="en-US"/>
        </a:p>
      </dgm:t>
    </dgm:pt>
    <dgm:pt modelId="{480A0BDD-F8B2-4ECF-BA14-C036AC544D6D}" type="sibTrans" cxnId="{E054552F-07A4-4B72-985C-322E49074E90}">
      <dgm:prSet/>
      <dgm:spPr/>
      <dgm:t>
        <a:bodyPr/>
        <a:lstStyle/>
        <a:p>
          <a:endParaRPr lang="en-US"/>
        </a:p>
      </dgm:t>
    </dgm:pt>
    <dgm:pt modelId="{A49CEAE7-4924-4CD1-8BC6-458F86EA4EBB}">
      <dgm:prSet/>
      <dgm:spPr/>
      <dgm:t>
        <a:bodyPr/>
        <a:lstStyle/>
        <a:p>
          <a:r>
            <a:rPr lang="en-US"/>
            <a:t>54% are interested in employment/freelance</a:t>
          </a:r>
        </a:p>
      </dgm:t>
    </dgm:pt>
    <dgm:pt modelId="{62B8E793-4779-48F9-8673-ED6CF7CCF4E4}" type="parTrans" cxnId="{EF7642D9-1F75-48EE-A2AA-B6B347FE7789}">
      <dgm:prSet/>
      <dgm:spPr/>
      <dgm:t>
        <a:bodyPr/>
        <a:lstStyle/>
        <a:p>
          <a:endParaRPr lang="en-US"/>
        </a:p>
      </dgm:t>
    </dgm:pt>
    <dgm:pt modelId="{C524C05D-5CD4-4BF7-B5AE-101133E2B1CE}" type="sibTrans" cxnId="{EF7642D9-1F75-48EE-A2AA-B6B347FE7789}">
      <dgm:prSet/>
      <dgm:spPr/>
      <dgm:t>
        <a:bodyPr/>
        <a:lstStyle/>
        <a:p>
          <a:endParaRPr lang="en-US"/>
        </a:p>
      </dgm:t>
    </dgm:pt>
    <dgm:pt modelId="{B962A3A4-9CD0-419A-8B65-EF1EC8089844}" type="pres">
      <dgm:prSet presAssocID="{BBBFDB43-7A47-4F5F-8133-EC75ADA38EFD}" presName="linear" presStyleCnt="0">
        <dgm:presLayoutVars>
          <dgm:dir/>
          <dgm:animLvl val="lvl"/>
          <dgm:resizeHandles val="exact"/>
        </dgm:presLayoutVars>
      </dgm:prSet>
      <dgm:spPr/>
    </dgm:pt>
    <dgm:pt modelId="{0106AF05-D5F5-49DA-B86F-6E1AA3B9E16E}" type="pres">
      <dgm:prSet presAssocID="{CEB96816-DE33-4F99-8DF2-19FCD3AA5152}" presName="parentLin" presStyleCnt="0"/>
      <dgm:spPr/>
    </dgm:pt>
    <dgm:pt modelId="{9EDD729C-B705-4B48-B0E1-5480BCD80FD7}" type="pres">
      <dgm:prSet presAssocID="{CEB96816-DE33-4F99-8DF2-19FCD3AA5152}" presName="parentLeftMargin" presStyleLbl="node1" presStyleIdx="0" presStyleCnt="4"/>
      <dgm:spPr/>
    </dgm:pt>
    <dgm:pt modelId="{924E1224-77E4-418A-A79C-16107994C71E}" type="pres">
      <dgm:prSet presAssocID="{CEB96816-DE33-4F99-8DF2-19FCD3AA5152}" presName="parentText" presStyleLbl="node1" presStyleIdx="0" presStyleCnt="4">
        <dgm:presLayoutVars>
          <dgm:chMax val="0"/>
          <dgm:bulletEnabled val="1"/>
        </dgm:presLayoutVars>
      </dgm:prSet>
      <dgm:spPr/>
    </dgm:pt>
    <dgm:pt modelId="{AD776F4D-0646-4212-9838-8723124D4B49}" type="pres">
      <dgm:prSet presAssocID="{CEB96816-DE33-4F99-8DF2-19FCD3AA5152}" presName="negativeSpace" presStyleCnt="0"/>
      <dgm:spPr/>
    </dgm:pt>
    <dgm:pt modelId="{DC76EFFA-EB7B-4AD0-BAD4-172C39E02938}" type="pres">
      <dgm:prSet presAssocID="{CEB96816-DE33-4F99-8DF2-19FCD3AA5152}" presName="childText" presStyleLbl="conFgAcc1" presStyleIdx="0" presStyleCnt="4">
        <dgm:presLayoutVars>
          <dgm:bulletEnabled val="1"/>
        </dgm:presLayoutVars>
      </dgm:prSet>
      <dgm:spPr/>
    </dgm:pt>
    <dgm:pt modelId="{47221CB1-76E0-43FA-86A9-B6EAAF9EB520}" type="pres">
      <dgm:prSet presAssocID="{903D2D27-4B6E-455F-8182-4010E3F55AD3}" presName="spaceBetweenRectangles" presStyleCnt="0"/>
      <dgm:spPr/>
    </dgm:pt>
    <dgm:pt modelId="{4E060452-3649-4EA0-8CE5-466E0A3E5EB9}" type="pres">
      <dgm:prSet presAssocID="{9AA67A81-2D72-4AF7-BAF9-E75E73DF020E}" presName="parentLin" presStyleCnt="0"/>
      <dgm:spPr/>
    </dgm:pt>
    <dgm:pt modelId="{5144A9ED-068A-4A5D-94D2-A20842D936FE}" type="pres">
      <dgm:prSet presAssocID="{9AA67A81-2D72-4AF7-BAF9-E75E73DF020E}" presName="parentLeftMargin" presStyleLbl="node1" presStyleIdx="0" presStyleCnt="4"/>
      <dgm:spPr/>
    </dgm:pt>
    <dgm:pt modelId="{341596A2-F006-4146-94EF-A626840DF624}" type="pres">
      <dgm:prSet presAssocID="{9AA67A81-2D72-4AF7-BAF9-E75E73DF020E}" presName="parentText" presStyleLbl="node1" presStyleIdx="1" presStyleCnt="4">
        <dgm:presLayoutVars>
          <dgm:chMax val="0"/>
          <dgm:bulletEnabled val="1"/>
        </dgm:presLayoutVars>
      </dgm:prSet>
      <dgm:spPr/>
    </dgm:pt>
    <dgm:pt modelId="{A09812BF-A103-4648-AF5C-7A0FC88BC5B4}" type="pres">
      <dgm:prSet presAssocID="{9AA67A81-2D72-4AF7-BAF9-E75E73DF020E}" presName="negativeSpace" presStyleCnt="0"/>
      <dgm:spPr/>
    </dgm:pt>
    <dgm:pt modelId="{B9C7C562-99A6-4740-854A-D7CCF8D7A09F}" type="pres">
      <dgm:prSet presAssocID="{9AA67A81-2D72-4AF7-BAF9-E75E73DF020E}" presName="childText" presStyleLbl="conFgAcc1" presStyleIdx="1" presStyleCnt="4">
        <dgm:presLayoutVars>
          <dgm:bulletEnabled val="1"/>
        </dgm:presLayoutVars>
      </dgm:prSet>
      <dgm:spPr/>
    </dgm:pt>
    <dgm:pt modelId="{6365A233-397A-47E2-84E7-EA914AB32CC5}" type="pres">
      <dgm:prSet presAssocID="{627F9F5B-26A8-449B-AE02-BA6FB6A740D7}" presName="spaceBetweenRectangles" presStyleCnt="0"/>
      <dgm:spPr/>
    </dgm:pt>
    <dgm:pt modelId="{3A24CA6B-F447-401A-BA8D-23969378B362}" type="pres">
      <dgm:prSet presAssocID="{B8D10750-9B57-4738-B07E-A4551710C69F}" presName="parentLin" presStyleCnt="0"/>
      <dgm:spPr/>
    </dgm:pt>
    <dgm:pt modelId="{BDA7420C-2985-4B2D-AF8A-1C9FE77F661D}" type="pres">
      <dgm:prSet presAssocID="{B8D10750-9B57-4738-B07E-A4551710C69F}" presName="parentLeftMargin" presStyleLbl="node1" presStyleIdx="1" presStyleCnt="4"/>
      <dgm:spPr/>
    </dgm:pt>
    <dgm:pt modelId="{5A09B750-C60B-41C1-9D19-9DB40A9C9AB5}" type="pres">
      <dgm:prSet presAssocID="{B8D10750-9B57-4738-B07E-A4551710C69F}" presName="parentText" presStyleLbl="node1" presStyleIdx="2" presStyleCnt="4">
        <dgm:presLayoutVars>
          <dgm:chMax val="0"/>
          <dgm:bulletEnabled val="1"/>
        </dgm:presLayoutVars>
      </dgm:prSet>
      <dgm:spPr/>
    </dgm:pt>
    <dgm:pt modelId="{648191F6-3C71-4451-8480-AF142FD135D3}" type="pres">
      <dgm:prSet presAssocID="{B8D10750-9B57-4738-B07E-A4551710C69F}" presName="negativeSpace" presStyleCnt="0"/>
      <dgm:spPr/>
    </dgm:pt>
    <dgm:pt modelId="{771E22ED-B0E4-42F7-856F-76DB8EBEAA5D}" type="pres">
      <dgm:prSet presAssocID="{B8D10750-9B57-4738-B07E-A4551710C69F}" presName="childText" presStyleLbl="conFgAcc1" presStyleIdx="2" presStyleCnt="4">
        <dgm:presLayoutVars>
          <dgm:bulletEnabled val="1"/>
        </dgm:presLayoutVars>
      </dgm:prSet>
      <dgm:spPr/>
    </dgm:pt>
    <dgm:pt modelId="{FEED514E-3D2B-430B-AE5A-4E3394F8CB8A}" type="pres">
      <dgm:prSet presAssocID="{EAFD44EC-063A-449B-BC7C-03BE2B514AC5}" presName="spaceBetweenRectangles" presStyleCnt="0"/>
      <dgm:spPr/>
    </dgm:pt>
    <dgm:pt modelId="{CCC38440-B42E-4A42-9199-F8A32CE40EC1}" type="pres">
      <dgm:prSet presAssocID="{97691AF5-8E87-4266-9BB8-2725B1EFC112}" presName="parentLin" presStyleCnt="0"/>
      <dgm:spPr/>
    </dgm:pt>
    <dgm:pt modelId="{3E158C0C-0D7F-43B6-9F15-F030CF1D03A1}" type="pres">
      <dgm:prSet presAssocID="{97691AF5-8E87-4266-9BB8-2725B1EFC112}" presName="parentLeftMargin" presStyleLbl="node1" presStyleIdx="2" presStyleCnt="4"/>
      <dgm:spPr/>
    </dgm:pt>
    <dgm:pt modelId="{970E0086-348F-4CBE-B7EE-8E1A369C622E}" type="pres">
      <dgm:prSet presAssocID="{97691AF5-8E87-4266-9BB8-2725B1EFC112}" presName="parentText" presStyleLbl="node1" presStyleIdx="3" presStyleCnt="4">
        <dgm:presLayoutVars>
          <dgm:chMax val="0"/>
          <dgm:bulletEnabled val="1"/>
        </dgm:presLayoutVars>
      </dgm:prSet>
      <dgm:spPr/>
    </dgm:pt>
    <dgm:pt modelId="{C0F1B906-7B3B-4BC5-8690-F1A46C93155C}" type="pres">
      <dgm:prSet presAssocID="{97691AF5-8E87-4266-9BB8-2725B1EFC112}" presName="negativeSpace" presStyleCnt="0"/>
      <dgm:spPr/>
    </dgm:pt>
    <dgm:pt modelId="{3DEC0FB7-C7CE-4175-A728-5401FE8BEF40}" type="pres">
      <dgm:prSet presAssocID="{97691AF5-8E87-4266-9BB8-2725B1EFC112}" presName="childText" presStyleLbl="conFgAcc1" presStyleIdx="3" presStyleCnt="4">
        <dgm:presLayoutVars>
          <dgm:bulletEnabled val="1"/>
        </dgm:presLayoutVars>
      </dgm:prSet>
      <dgm:spPr/>
    </dgm:pt>
  </dgm:ptLst>
  <dgm:cxnLst>
    <dgm:cxn modelId="{D94D8202-389A-4340-85AC-49DD63CD167A}" srcId="{9AA67A81-2D72-4AF7-BAF9-E75E73DF020E}" destId="{29297969-9DD6-4B84-A931-CFA93879720C}" srcOrd="0" destOrd="0" parTransId="{C1C78954-8277-48DC-9B88-206A06D5D4A0}" sibTransId="{0DF69268-12F4-4473-9FCC-52AA2E5C6312}"/>
    <dgm:cxn modelId="{D7521B04-2831-4F80-8658-EAC504746B44}" type="presOf" srcId="{29297969-9DD6-4B84-A931-CFA93879720C}" destId="{B9C7C562-99A6-4740-854A-D7CCF8D7A09F}" srcOrd="0" destOrd="0" presId="urn:microsoft.com/office/officeart/2005/8/layout/list1"/>
    <dgm:cxn modelId="{5FD90A15-65C6-42F8-90A9-319737538600}" srcId="{BBBFDB43-7A47-4F5F-8133-EC75ADA38EFD}" destId="{9AA67A81-2D72-4AF7-BAF9-E75E73DF020E}" srcOrd="1" destOrd="0" parTransId="{534D0168-2C66-4C13-B83D-B807711D0768}" sibTransId="{627F9F5B-26A8-449B-AE02-BA6FB6A740D7}"/>
    <dgm:cxn modelId="{3856111F-6974-466E-B485-EB033C1C295A}" srcId="{BBBFDB43-7A47-4F5F-8133-EC75ADA38EFD}" destId="{CEB96816-DE33-4F99-8DF2-19FCD3AA5152}" srcOrd="0" destOrd="0" parTransId="{6CC50FDD-FF9F-4CD9-A2A2-A69D0A9DB216}" sibTransId="{903D2D27-4B6E-455F-8182-4010E3F55AD3}"/>
    <dgm:cxn modelId="{B9BD9F21-B457-44B5-89F3-5CA167BA632D}" type="presOf" srcId="{B8D10750-9B57-4738-B07E-A4551710C69F}" destId="{5A09B750-C60B-41C1-9D19-9DB40A9C9AB5}" srcOrd="1" destOrd="0" presId="urn:microsoft.com/office/officeart/2005/8/layout/list1"/>
    <dgm:cxn modelId="{E054552F-07A4-4B72-985C-322E49074E90}" srcId="{BBBFDB43-7A47-4F5F-8133-EC75ADA38EFD}" destId="{97691AF5-8E87-4266-9BB8-2725B1EFC112}" srcOrd="3" destOrd="0" parTransId="{E8000AF4-E247-4952-8B85-1094F746196E}" sibTransId="{480A0BDD-F8B2-4ECF-BA14-C036AC544D6D}"/>
    <dgm:cxn modelId="{BC90903D-57D1-4857-9EF7-839A243F5EC8}" type="presOf" srcId="{B8D10750-9B57-4738-B07E-A4551710C69F}" destId="{BDA7420C-2985-4B2D-AF8A-1C9FE77F661D}" srcOrd="0" destOrd="0" presId="urn:microsoft.com/office/officeart/2005/8/layout/list1"/>
    <dgm:cxn modelId="{15EB4A5E-C0D7-4A24-9A74-1745BB625562}" type="presOf" srcId="{6F82BAD6-76C1-4EA5-8346-60CA7092F2F2}" destId="{771E22ED-B0E4-42F7-856F-76DB8EBEAA5D}" srcOrd="0" destOrd="0" presId="urn:microsoft.com/office/officeart/2005/8/layout/list1"/>
    <dgm:cxn modelId="{D7A94E5F-6E54-42D9-85DD-D7135B6E3AAD}" type="presOf" srcId="{CEB96816-DE33-4F99-8DF2-19FCD3AA5152}" destId="{9EDD729C-B705-4B48-B0E1-5480BCD80FD7}" srcOrd="0" destOrd="0" presId="urn:microsoft.com/office/officeart/2005/8/layout/list1"/>
    <dgm:cxn modelId="{FF3D9646-977A-481A-AB60-81D6A60BEE24}" srcId="{9AA67A81-2D72-4AF7-BAF9-E75E73DF020E}" destId="{93BBBE1E-1101-4339-B4D7-D1A35E296FB8}" srcOrd="1" destOrd="0" parTransId="{2FE1ED63-1F29-4101-851E-BE068A45F24B}" sibTransId="{69D02FBA-9536-451B-BE08-6E6D649CFB36}"/>
    <dgm:cxn modelId="{F5F8464C-6E4A-4D99-B4CA-8394A389097A}" srcId="{CEB96816-DE33-4F99-8DF2-19FCD3AA5152}" destId="{6E09969A-2DBB-4F2F-B578-2080FD6806E7}" srcOrd="2" destOrd="0" parTransId="{CAE13735-9E12-405C-8ACE-6DA48D33CD83}" sibTransId="{7D97E7B1-9992-40CC-8D72-ABD2506FF63B}"/>
    <dgm:cxn modelId="{A60D4173-4159-458A-999B-7AD2AF8D6BD5}" type="presOf" srcId="{97691AF5-8E87-4266-9BB8-2725B1EFC112}" destId="{3E158C0C-0D7F-43B6-9F15-F030CF1D03A1}" srcOrd="0" destOrd="0" presId="urn:microsoft.com/office/officeart/2005/8/layout/list1"/>
    <dgm:cxn modelId="{50F7C353-4F50-4669-B111-70F14A451FEC}" type="presOf" srcId="{93BBBE1E-1101-4339-B4D7-D1A35E296FB8}" destId="{B9C7C562-99A6-4740-854A-D7CCF8D7A09F}" srcOrd="0" destOrd="1" presId="urn:microsoft.com/office/officeart/2005/8/layout/list1"/>
    <dgm:cxn modelId="{9690107A-05B6-4AFE-AEA2-C865D8E5B9E5}" type="presOf" srcId="{7AA6E16F-1357-413C-896D-A19E28023D88}" destId="{DC76EFFA-EB7B-4AD0-BAD4-172C39E02938}" srcOrd="0" destOrd="0" presId="urn:microsoft.com/office/officeart/2005/8/layout/list1"/>
    <dgm:cxn modelId="{9589717B-323A-49CE-B0F3-B868B6F480ED}" type="presOf" srcId="{BBBFDB43-7A47-4F5F-8133-EC75ADA38EFD}" destId="{B962A3A4-9CD0-419A-8B65-EF1EC8089844}" srcOrd="0" destOrd="0" presId="urn:microsoft.com/office/officeart/2005/8/layout/list1"/>
    <dgm:cxn modelId="{700BE07C-CCE8-4F15-A6ED-274351FCEC08}" type="presOf" srcId="{97691AF5-8E87-4266-9BB8-2725B1EFC112}" destId="{970E0086-348F-4CBE-B7EE-8E1A369C622E}" srcOrd="1" destOrd="0" presId="urn:microsoft.com/office/officeart/2005/8/layout/list1"/>
    <dgm:cxn modelId="{4127AA8D-2B1C-4E4E-84ED-95484EC4690D}" srcId="{BBBFDB43-7A47-4F5F-8133-EC75ADA38EFD}" destId="{B8D10750-9B57-4738-B07E-A4551710C69F}" srcOrd="2" destOrd="0" parTransId="{865E46DA-0D72-4C71-AC9B-4D70C3BDCCEB}" sibTransId="{EAFD44EC-063A-449B-BC7C-03BE2B514AC5}"/>
    <dgm:cxn modelId="{C5D09B9D-885C-4D05-8AC4-47A868503C85}" srcId="{B8D10750-9B57-4738-B07E-A4551710C69F}" destId="{6F82BAD6-76C1-4EA5-8346-60CA7092F2F2}" srcOrd="0" destOrd="0" parTransId="{0F6BB41B-192C-44A6-85FC-59443F981A09}" sibTransId="{452617C9-96D2-44A4-B982-04843867852E}"/>
    <dgm:cxn modelId="{ED9299A7-8C40-4D33-BB63-29C6E6740A48}" type="presOf" srcId="{5D4519CA-948A-48F2-9D6E-120BD0DD4769}" destId="{DC76EFFA-EB7B-4AD0-BAD4-172C39E02938}" srcOrd="0" destOrd="1" presId="urn:microsoft.com/office/officeart/2005/8/layout/list1"/>
    <dgm:cxn modelId="{3D5FA8A7-F4D0-44F6-841D-5A216BDAC35C}" srcId="{CEB96816-DE33-4F99-8DF2-19FCD3AA5152}" destId="{5D4519CA-948A-48F2-9D6E-120BD0DD4769}" srcOrd="1" destOrd="0" parTransId="{B88C808B-F4A6-4396-965E-A8CFAE6D4F11}" sibTransId="{3E9B7895-96F2-4998-9679-1E39859F2704}"/>
    <dgm:cxn modelId="{34EB26AF-F330-452D-8651-E4467FA915A6}" srcId="{9AA67A81-2D72-4AF7-BAF9-E75E73DF020E}" destId="{E71A5C03-1C25-4411-9C9D-1DD9E24511B5}" srcOrd="2" destOrd="0" parTransId="{BA6AECD5-5BEE-4391-BCC5-295AFF902CED}" sibTransId="{AE7BB0B6-82CC-41E2-8B0D-0ED2454E3B55}"/>
    <dgm:cxn modelId="{9CE180B0-0902-4C3A-9036-5B2F8734D380}" type="presOf" srcId="{6E09969A-2DBB-4F2F-B578-2080FD6806E7}" destId="{DC76EFFA-EB7B-4AD0-BAD4-172C39E02938}" srcOrd="0" destOrd="2" presId="urn:microsoft.com/office/officeart/2005/8/layout/list1"/>
    <dgm:cxn modelId="{C1D389CA-5B0B-4A42-B288-372CF147AA50}" type="presOf" srcId="{9AA67A81-2D72-4AF7-BAF9-E75E73DF020E}" destId="{5144A9ED-068A-4A5D-94D2-A20842D936FE}" srcOrd="0" destOrd="0" presId="urn:microsoft.com/office/officeart/2005/8/layout/list1"/>
    <dgm:cxn modelId="{56552FCC-33AE-4A2E-A9D4-8F47A26494DA}" type="presOf" srcId="{9AA67A81-2D72-4AF7-BAF9-E75E73DF020E}" destId="{341596A2-F006-4146-94EF-A626840DF624}" srcOrd="1" destOrd="0" presId="urn:microsoft.com/office/officeart/2005/8/layout/list1"/>
    <dgm:cxn modelId="{EF7642D9-1F75-48EE-A2AA-B6B347FE7789}" srcId="{97691AF5-8E87-4266-9BB8-2725B1EFC112}" destId="{A49CEAE7-4924-4CD1-8BC6-458F86EA4EBB}" srcOrd="0" destOrd="0" parTransId="{62B8E793-4779-48F9-8673-ED6CF7CCF4E4}" sibTransId="{C524C05D-5CD4-4BF7-B5AE-101133E2B1CE}"/>
    <dgm:cxn modelId="{BF56B8EF-34F2-4B3D-9DDD-668141EC4EE2}" srcId="{CEB96816-DE33-4F99-8DF2-19FCD3AA5152}" destId="{7AA6E16F-1357-413C-896D-A19E28023D88}" srcOrd="0" destOrd="0" parTransId="{81E28ACA-A1C0-4ABB-96A9-090B5657B62F}" sibTransId="{0E295929-9617-4FA1-940C-6ABA732AE9D6}"/>
    <dgm:cxn modelId="{18CC18F6-669E-409D-A301-545649FB697A}" type="presOf" srcId="{CEB96816-DE33-4F99-8DF2-19FCD3AA5152}" destId="{924E1224-77E4-418A-A79C-16107994C71E}" srcOrd="1" destOrd="0" presId="urn:microsoft.com/office/officeart/2005/8/layout/list1"/>
    <dgm:cxn modelId="{0A8FDCF6-4C54-42CA-AFB0-7043A2B74DC5}" type="presOf" srcId="{A49CEAE7-4924-4CD1-8BC6-458F86EA4EBB}" destId="{3DEC0FB7-C7CE-4175-A728-5401FE8BEF40}" srcOrd="0" destOrd="0" presId="urn:microsoft.com/office/officeart/2005/8/layout/list1"/>
    <dgm:cxn modelId="{FAF317FF-08F2-4DAC-933A-63A74A120585}" type="presOf" srcId="{E71A5C03-1C25-4411-9C9D-1DD9E24511B5}" destId="{B9C7C562-99A6-4740-854A-D7CCF8D7A09F}" srcOrd="0" destOrd="2" presId="urn:microsoft.com/office/officeart/2005/8/layout/list1"/>
    <dgm:cxn modelId="{2139EAD2-FAF0-4CC0-95D2-DAD23ED0DB9E}" type="presParOf" srcId="{B962A3A4-9CD0-419A-8B65-EF1EC8089844}" destId="{0106AF05-D5F5-49DA-B86F-6E1AA3B9E16E}" srcOrd="0" destOrd="0" presId="urn:microsoft.com/office/officeart/2005/8/layout/list1"/>
    <dgm:cxn modelId="{57FD72F8-6B61-4857-A0BC-F8C60290EBC5}" type="presParOf" srcId="{0106AF05-D5F5-49DA-B86F-6E1AA3B9E16E}" destId="{9EDD729C-B705-4B48-B0E1-5480BCD80FD7}" srcOrd="0" destOrd="0" presId="urn:microsoft.com/office/officeart/2005/8/layout/list1"/>
    <dgm:cxn modelId="{2AC40ECC-087C-4917-889C-7A8F0181F9C5}" type="presParOf" srcId="{0106AF05-D5F5-49DA-B86F-6E1AA3B9E16E}" destId="{924E1224-77E4-418A-A79C-16107994C71E}" srcOrd="1" destOrd="0" presId="urn:microsoft.com/office/officeart/2005/8/layout/list1"/>
    <dgm:cxn modelId="{4DD373A7-2B4F-42B7-B29B-86E881634316}" type="presParOf" srcId="{B962A3A4-9CD0-419A-8B65-EF1EC8089844}" destId="{AD776F4D-0646-4212-9838-8723124D4B49}" srcOrd="1" destOrd="0" presId="urn:microsoft.com/office/officeart/2005/8/layout/list1"/>
    <dgm:cxn modelId="{FBA09D70-25D7-4B85-BC00-44AC0F509991}" type="presParOf" srcId="{B962A3A4-9CD0-419A-8B65-EF1EC8089844}" destId="{DC76EFFA-EB7B-4AD0-BAD4-172C39E02938}" srcOrd="2" destOrd="0" presId="urn:microsoft.com/office/officeart/2005/8/layout/list1"/>
    <dgm:cxn modelId="{5230D015-4439-47A7-88EB-63B2EA578806}" type="presParOf" srcId="{B962A3A4-9CD0-419A-8B65-EF1EC8089844}" destId="{47221CB1-76E0-43FA-86A9-B6EAAF9EB520}" srcOrd="3" destOrd="0" presId="urn:microsoft.com/office/officeart/2005/8/layout/list1"/>
    <dgm:cxn modelId="{F7FF4D68-765E-452D-8763-A5DDC8406135}" type="presParOf" srcId="{B962A3A4-9CD0-419A-8B65-EF1EC8089844}" destId="{4E060452-3649-4EA0-8CE5-466E0A3E5EB9}" srcOrd="4" destOrd="0" presId="urn:microsoft.com/office/officeart/2005/8/layout/list1"/>
    <dgm:cxn modelId="{701D17F4-3104-4219-BB47-FD2EE03446BB}" type="presParOf" srcId="{4E060452-3649-4EA0-8CE5-466E0A3E5EB9}" destId="{5144A9ED-068A-4A5D-94D2-A20842D936FE}" srcOrd="0" destOrd="0" presId="urn:microsoft.com/office/officeart/2005/8/layout/list1"/>
    <dgm:cxn modelId="{5398386A-B8C9-4D6D-83EF-5BCD5D894575}" type="presParOf" srcId="{4E060452-3649-4EA0-8CE5-466E0A3E5EB9}" destId="{341596A2-F006-4146-94EF-A626840DF624}" srcOrd="1" destOrd="0" presId="urn:microsoft.com/office/officeart/2005/8/layout/list1"/>
    <dgm:cxn modelId="{23C896C3-04B9-4A09-84F2-2C45B630B4F0}" type="presParOf" srcId="{B962A3A4-9CD0-419A-8B65-EF1EC8089844}" destId="{A09812BF-A103-4648-AF5C-7A0FC88BC5B4}" srcOrd="5" destOrd="0" presId="urn:microsoft.com/office/officeart/2005/8/layout/list1"/>
    <dgm:cxn modelId="{947E55DB-AAFB-43D2-8D5A-5C9953655E74}" type="presParOf" srcId="{B962A3A4-9CD0-419A-8B65-EF1EC8089844}" destId="{B9C7C562-99A6-4740-854A-D7CCF8D7A09F}" srcOrd="6" destOrd="0" presId="urn:microsoft.com/office/officeart/2005/8/layout/list1"/>
    <dgm:cxn modelId="{1DA323FE-E25E-4287-961F-08C8BF139B16}" type="presParOf" srcId="{B962A3A4-9CD0-419A-8B65-EF1EC8089844}" destId="{6365A233-397A-47E2-84E7-EA914AB32CC5}" srcOrd="7" destOrd="0" presId="urn:microsoft.com/office/officeart/2005/8/layout/list1"/>
    <dgm:cxn modelId="{00B307C5-36B6-43EF-8926-694ADB80AFFE}" type="presParOf" srcId="{B962A3A4-9CD0-419A-8B65-EF1EC8089844}" destId="{3A24CA6B-F447-401A-BA8D-23969378B362}" srcOrd="8" destOrd="0" presId="urn:microsoft.com/office/officeart/2005/8/layout/list1"/>
    <dgm:cxn modelId="{AA9E50E9-E7DE-4AC8-87AF-2D36CE0D463A}" type="presParOf" srcId="{3A24CA6B-F447-401A-BA8D-23969378B362}" destId="{BDA7420C-2985-4B2D-AF8A-1C9FE77F661D}" srcOrd="0" destOrd="0" presId="urn:microsoft.com/office/officeart/2005/8/layout/list1"/>
    <dgm:cxn modelId="{17CF2661-52C6-4492-922A-2CF4BF5FA485}" type="presParOf" srcId="{3A24CA6B-F447-401A-BA8D-23969378B362}" destId="{5A09B750-C60B-41C1-9D19-9DB40A9C9AB5}" srcOrd="1" destOrd="0" presId="urn:microsoft.com/office/officeart/2005/8/layout/list1"/>
    <dgm:cxn modelId="{AC0EDFBB-C2D0-4CF2-BC36-4F5C2383655E}" type="presParOf" srcId="{B962A3A4-9CD0-419A-8B65-EF1EC8089844}" destId="{648191F6-3C71-4451-8480-AF142FD135D3}" srcOrd="9" destOrd="0" presId="urn:microsoft.com/office/officeart/2005/8/layout/list1"/>
    <dgm:cxn modelId="{00A1AFE4-10D7-4CD4-817C-28EEA9097784}" type="presParOf" srcId="{B962A3A4-9CD0-419A-8B65-EF1EC8089844}" destId="{771E22ED-B0E4-42F7-856F-76DB8EBEAA5D}" srcOrd="10" destOrd="0" presId="urn:microsoft.com/office/officeart/2005/8/layout/list1"/>
    <dgm:cxn modelId="{27F74488-7D5A-4C1D-B3F0-20E65A69BCD9}" type="presParOf" srcId="{B962A3A4-9CD0-419A-8B65-EF1EC8089844}" destId="{FEED514E-3D2B-430B-AE5A-4E3394F8CB8A}" srcOrd="11" destOrd="0" presId="urn:microsoft.com/office/officeart/2005/8/layout/list1"/>
    <dgm:cxn modelId="{3B234F5A-E04B-4556-A02F-E094BFB05A75}" type="presParOf" srcId="{B962A3A4-9CD0-419A-8B65-EF1EC8089844}" destId="{CCC38440-B42E-4A42-9199-F8A32CE40EC1}" srcOrd="12" destOrd="0" presId="urn:microsoft.com/office/officeart/2005/8/layout/list1"/>
    <dgm:cxn modelId="{F8D9F7A7-98D1-4E83-AAFE-EF4B3486F17B}" type="presParOf" srcId="{CCC38440-B42E-4A42-9199-F8A32CE40EC1}" destId="{3E158C0C-0D7F-43B6-9F15-F030CF1D03A1}" srcOrd="0" destOrd="0" presId="urn:microsoft.com/office/officeart/2005/8/layout/list1"/>
    <dgm:cxn modelId="{ECF96223-25EC-4D4D-8EAD-C5EB65B04C4C}" type="presParOf" srcId="{CCC38440-B42E-4A42-9199-F8A32CE40EC1}" destId="{970E0086-348F-4CBE-B7EE-8E1A369C622E}" srcOrd="1" destOrd="0" presId="urn:microsoft.com/office/officeart/2005/8/layout/list1"/>
    <dgm:cxn modelId="{63027C63-783E-4D39-998A-441B77FADEDC}" type="presParOf" srcId="{B962A3A4-9CD0-419A-8B65-EF1EC8089844}" destId="{C0F1B906-7B3B-4BC5-8690-F1A46C93155C}" srcOrd="13" destOrd="0" presId="urn:microsoft.com/office/officeart/2005/8/layout/list1"/>
    <dgm:cxn modelId="{C8C023CA-18F4-4D0E-8133-4BA909AFC560}" type="presParOf" srcId="{B962A3A4-9CD0-419A-8B65-EF1EC8089844}" destId="{3DEC0FB7-C7CE-4175-A728-5401FE8BEF40}" srcOrd="14"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FA924D0-27AA-48BC-8B16-1E9FA6A2E68E}"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2EB8D8E4-5152-462F-82C0-227A14F65DC7}">
      <dgm:prSet/>
      <dgm:spPr/>
      <dgm:t>
        <a:bodyPr/>
        <a:lstStyle/>
        <a:p>
          <a:r>
            <a:rPr lang="en-US" dirty="0"/>
            <a:t>91% said TVET</a:t>
          </a:r>
        </a:p>
      </dgm:t>
    </dgm:pt>
    <dgm:pt modelId="{708E25CB-DDAA-4AF1-8CF6-E0DCF769667D}" type="parTrans" cxnId="{A221B6C9-68D3-457B-B5BC-46F0C7E34F2C}">
      <dgm:prSet/>
      <dgm:spPr/>
      <dgm:t>
        <a:bodyPr/>
        <a:lstStyle/>
        <a:p>
          <a:endParaRPr lang="en-US"/>
        </a:p>
      </dgm:t>
    </dgm:pt>
    <dgm:pt modelId="{5D9743C5-A90B-49B4-9543-832AD910FF40}" type="sibTrans" cxnId="{A221B6C9-68D3-457B-B5BC-46F0C7E34F2C}">
      <dgm:prSet/>
      <dgm:spPr/>
      <dgm:t>
        <a:bodyPr/>
        <a:lstStyle/>
        <a:p>
          <a:endParaRPr lang="en-US"/>
        </a:p>
      </dgm:t>
    </dgm:pt>
    <dgm:pt modelId="{DE98CC72-9FD3-4029-AF7B-3251231335F6}">
      <dgm:prSet/>
      <dgm:spPr/>
      <dgm:t>
        <a:bodyPr/>
        <a:lstStyle/>
        <a:p>
          <a:r>
            <a:rPr lang="en-US"/>
            <a:t>49% said IT training programmes</a:t>
          </a:r>
        </a:p>
      </dgm:t>
    </dgm:pt>
    <dgm:pt modelId="{A18149AA-A5DE-4A8D-9D7A-CAA407A66188}" type="parTrans" cxnId="{ECA541D0-39EC-4AF1-AF87-07D3E6519459}">
      <dgm:prSet/>
      <dgm:spPr/>
      <dgm:t>
        <a:bodyPr/>
        <a:lstStyle/>
        <a:p>
          <a:endParaRPr lang="en-US"/>
        </a:p>
      </dgm:t>
    </dgm:pt>
    <dgm:pt modelId="{215B53E8-6EAB-48D8-96B5-EB59052A4A3B}" type="sibTrans" cxnId="{ECA541D0-39EC-4AF1-AF87-07D3E6519459}">
      <dgm:prSet/>
      <dgm:spPr/>
      <dgm:t>
        <a:bodyPr/>
        <a:lstStyle/>
        <a:p>
          <a:endParaRPr lang="en-US"/>
        </a:p>
      </dgm:t>
    </dgm:pt>
    <dgm:pt modelId="{97EFEE0D-7848-472A-BD93-8DB2E6928661}">
      <dgm:prSet/>
      <dgm:spPr/>
      <dgm:t>
        <a:bodyPr/>
        <a:lstStyle/>
        <a:p>
          <a:r>
            <a:rPr lang="en-US"/>
            <a:t>25% said language services</a:t>
          </a:r>
        </a:p>
      </dgm:t>
    </dgm:pt>
    <dgm:pt modelId="{FC96D5B2-B292-4377-8ADF-D84AC8C1D8CC}" type="parTrans" cxnId="{18B2D67C-8FE5-45BA-AFC3-26643F42FFDE}">
      <dgm:prSet/>
      <dgm:spPr/>
      <dgm:t>
        <a:bodyPr/>
        <a:lstStyle/>
        <a:p>
          <a:endParaRPr lang="en-US"/>
        </a:p>
      </dgm:t>
    </dgm:pt>
    <dgm:pt modelId="{4D30A541-4B04-43E4-9CC7-E0B4BC74A5F5}" type="sibTrans" cxnId="{18B2D67C-8FE5-45BA-AFC3-26643F42FFDE}">
      <dgm:prSet/>
      <dgm:spPr/>
      <dgm:t>
        <a:bodyPr/>
        <a:lstStyle/>
        <a:p>
          <a:endParaRPr lang="en-US"/>
        </a:p>
      </dgm:t>
    </dgm:pt>
    <dgm:pt modelId="{867D6469-AA82-4BFD-84F8-29A2C929856E}">
      <dgm:prSet/>
      <dgm:spPr/>
      <dgm:t>
        <a:bodyPr/>
        <a:lstStyle/>
        <a:p>
          <a:r>
            <a:rPr lang="en-US"/>
            <a:t>17% said recreational services</a:t>
          </a:r>
        </a:p>
      </dgm:t>
    </dgm:pt>
    <dgm:pt modelId="{1BBF4D06-22FA-4CB6-BBC0-EFD973F17115}" type="parTrans" cxnId="{0A63C142-4BD1-4350-B260-7D99FB08B3F8}">
      <dgm:prSet/>
      <dgm:spPr/>
      <dgm:t>
        <a:bodyPr/>
        <a:lstStyle/>
        <a:p>
          <a:endParaRPr lang="en-US"/>
        </a:p>
      </dgm:t>
    </dgm:pt>
    <dgm:pt modelId="{C2182845-D958-4E61-B361-44AC16C51F90}" type="sibTrans" cxnId="{0A63C142-4BD1-4350-B260-7D99FB08B3F8}">
      <dgm:prSet/>
      <dgm:spPr/>
      <dgm:t>
        <a:bodyPr/>
        <a:lstStyle/>
        <a:p>
          <a:endParaRPr lang="en-US"/>
        </a:p>
      </dgm:t>
    </dgm:pt>
    <dgm:pt modelId="{181325FA-AD05-4706-8CCC-56F765FD437F}">
      <dgm:prSet/>
      <dgm:spPr/>
      <dgm:t>
        <a:bodyPr/>
        <a:lstStyle/>
        <a:p>
          <a:r>
            <a:rPr lang="en-US"/>
            <a:t>14% said social innovation and entrepreneurship</a:t>
          </a:r>
        </a:p>
      </dgm:t>
    </dgm:pt>
    <dgm:pt modelId="{C8FCA386-400C-4645-899F-6592BF6676BD}" type="parTrans" cxnId="{4B787338-89CE-4655-A2C9-57B12A87BF38}">
      <dgm:prSet/>
      <dgm:spPr/>
      <dgm:t>
        <a:bodyPr/>
        <a:lstStyle/>
        <a:p>
          <a:endParaRPr lang="en-US"/>
        </a:p>
      </dgm:t>
    </dgm:pt>
    <dgm:pt modelId="{98E15166-1341-4024-AFCA-D16013C86E08}" type="sibTrans" cxnId="{4B787338-89CE-4655-A2C9-57B12A87BF38}">
      <dgm:prSet/>
      <dgm:spPr/>
      <dgm:t>
        <a:bodyPr/>
        <a:lstStyle/>
        <a:p>
          <a:endParaRPr lang="en-US"/>
        </a:p>
      </dgm:t>
    </dgm:pt>
    <dgm:pt modelId="{9726DEE8-3CCE-4A90-978F-DC8C59C040AC}" type="pres">
      <dgm:prSet presAssocID="{EFA924D0-27AA-48BC-8B16-1E9FA6A2E68E}" presName="root" presStyleCnt="0">
        <dgm:presLayoutVars>
          <dgm:dir/>
          <dgm:resizeHandles val="exact"/>
        </dgm:presLayoutVars>
      </dgm:prSet>
      <dgm:spPr/>
    </dgm:pt>
    <dgm:pt modelId="{33F65328-5608-4065-BB71-D5D9650765D8}" type="pres">
      <dgm:prSet presAssocID="{2EB8D8E4-5152-462F-82C0-227A14F65DC7}" presName="compNode" presStyleCnt="0"/>
      <dgm:spPr/>
    </dgm:pt>
    <dgm:pt modelId="{AAC370E4-455E-4F29-8D89-3FCB3A75DC24}" type="pres">
      <dgm:prSet presAssocID="{2EB8D8E4-5152-462F-82C0-227A14F65DC7}" presName="iconRect" presStyleLbl="node1" presStyleIdx="0" presStyleCnt="5"/>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Tools"/>
        </a:ext>
      </dgm:extLst>
    </dgm:pt>
    <dgm:pt modelId="{59E519AB-7DDB-45DB-B557-8368B049E966}" type="pres">
      <dgm:prSet presAssocID="{2EB8D8E4-5152-462F-82C0-227A14F65DC7}" presName="spaceRect" presStyleCnt="0"/>
      <dgm:spPr/>
    </dgm:pt>
    <dgm:pt modelId="{8BBFF587-A5EE-4ED0-9FED-654ED43C03A3}" type="pres">
      <dgm:prSet presAssocID="{2EB8D8E4-5152-462F-82C0-227A14F65DC7}" presName="textRect" presStyleLbl="revTx" presStyleIdx="0" presStyleCnt="5">
        <dgm:presLayoutVars>
          <dgm:chMax val="1"/>
          <dgm:chPref val="1"/>
        </dgm:presLayoutVars>
      </dgm:prSet>
      <dgm:spPr/>
    </dgm:pt>
    <dgm:pt modelId="{B4D35967-70D6-47A5-960D-66ACE5B725AD}" type="pres">
      <dgm:prSet presAssocID="{5D9743C5-A90B-49B4-9543-832AD910FF40}" presName="sibTrans" presStyleCnt="0"/>
      <dgm:spPr/>
    </dgm:pt>
    <dgm:pt modelId="{4F89B1D0-745F-4AB0-B6F1-AD2657EB3CD1}" type="pres">
      <dgm:prSet presAssocID="{DE98CC72-9FD3-4029-AF7B-3251231335F6}" presName="compNode" presStyleCnt="0"/>
      <dgm:spPr/>
    </dgm:pt>
    <dgm:pt modelId="{643C78AE-283A-40A5-90FB-272DBC1FECEC}" type="pres">
      <dgm:prSet presAssocID="{DE98CC72-9FD3-4029-AF7B-3251231335F6}" presName="iconRect" presStyleLbl="node1" presStyleIdx="1" presStyleCnt="5"/>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Internet"/>
        </a:ext>
      </dgm:extLst>
    </dgm:pt>
    <dgm:pt modelId="{0A9C1676-776C-4D16-B80E-8390592F1382}" type="pres">
      <dgm:prSet presAssocID="{DE98CC72-9FD3-4029-AF7B-3251231335F6}" presName="spaceRect" presStyleCnt="0"/>
      <dgm:spPr/>
    </dgm:pt>
    <dgm:pt modelId="{EEE567D2-8BFA-44E7-AD2A-42FC9D74F189}" type="pres">
      <dgm:prSet presAssocID="{DE98CC72-9FD3-4029-AF7B-3251231335F6}" presName="textRect" presStyleLbl="revTx" presStyleIdx="1" presStyleCnt="5">
        <dgm:presLayoutVars>
          <dgm:chMax val="1"/>
          <dgm:chPref val="1"/>
        </dgm:presLayoutVars>
      </dgm:prSet>
      <dgm:spPr/>
    </dgm:pt>
    <dgm:pt modelId="{5D0A9D82-A938-495A-93C9-775A0F8AE4F3}" type="pres">
      <dgm:prSet presAssocID="{215B53E8-6EAB-48D8-96B5-EB59052A4A3B}" presName="sibTrans" presStyleCnt="0"/>
      <dgm:spPr/>
    </dgm:pt>
    <dgm:pt modelId="{FCB49696-F65A-405D-89CE-FE814F008DFF}" type="pres">
      <dgm:prSet presAssocID="{97EFEE0D-7848-472A-BD93-8DB2E6928661}" presName="compNode" presStyleCnt="0"/>
      <dgm:spPr/>
    </dgm:pt>
    <dgm:pt modelId="{AD0800DE-67EB-4A6A-B030-82F79FBED024}" type="pres">
      <dgm:prSet presAssocID="{97EFEE0D-7848-472A-BD93-8DB2E6928661}" presName="iconRect" presStyleLbl="node1" presStyleIdx="2" presStyleCnt="5"/>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a:noFill/>
        </a:ln>
      </dgm:spPr>
      <dgm:extLst>
        <a:ext uri="{E40237B7-FDA0-4F09-8148-C483321AD2D9}">
          <dgm14:cNvPr xmlns:dgm14="http://schemas.microsoft.com/office/drawing/2010/diagram" id="0" name="" descr="Chat"/>
        </a:ext>
      </dgm:extLst>
    </dgm:pt>
    <dgm:pt modelId="{AEA38688-92A2-45AB-90A0-4F96126268CA}" type="pres">
      <dgm:prSet presAssocID="{97EFEE0D-7848-472A-BD93-8DB2E6928661}" presName="spaceRect" presStyleCnt="0"/>
      <dgm:spPr/>
    </dgm:pt>
    <dgm:pt modelId="{18C066E2-EB85-461E-B6B9-884247C07834}" type="pres">
      <dgm:prSet presAssocID="{97EFEE0D-7848-472A-BD93-8DB2E6928661}" presName="textRect" presStyleLbl="revTx" presStyleIdx="2" presStyleCnt="5">
        <dgm:presLayoutVars>
          <dgm:chMax val="1"/>
          <dgm:chPref val="1"/>
        </dgm:presLayoutVars>
      </dgm:prSet>
      <dgm:spPr/>
    </dgm:pt>
    <dgm:pt modelId="{4AD78E85-FA09-45A4-9ED4-4BCAA8B9D6B1}" type="pres">
      <dgm:prSet presAssocID="{4D30A541-4B04-43E4-9CC7-E0B4BC74A5F5}" presName="sibTrans" presStyleCnt="0"/>
      <dgm:spPr/>
    </dgm:pt>
    <dgm:pt modelId="{97FB20C5-3C91-494F-934E-73B9226C42A2}" type="pres">
      <dgm:prSet presAssocID="{867D6469-AA82-4BFD-84F8-29A2C929856E}" presName="compNode" presStyleCnt="0"/>
      <dgm:spPr/>
    </dgm:pt>
    <dgm:pt modelId="{71101DDC-1219-4FA5-883C-001DA8053F34}" type="pres">
      <dgm:prSet presAssocID="{867D6469-AA82-4BFD-84F8-29A2C929856E}" presName="iconRect" presStyleLbl="node1" presStyleIdx="3" presStyleCnt="5"/>
      <dgm:spPr>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a:noFill/>
        </a:ln>
      </dgm:spPr>
      <dgm:extLst>
        <a:ext uri="{E40237B7-FDA0-4F09-8148-C483321AD2D9}">
          <dgm14:cNvPr xmlns:dgm14="http://schemas.microsoft.com/office/drawing/2010/diagram" id="0" name="" descr="Soccer"/>
        </a:ext>
      </dgm:extLst>
    </dgm:pt>
    <dgm:pt modelId="{A5887282-F3E1-4A7D-AEF5-8DC092AD4A74}" type="pres">
      <dgm:prSet presAssocID="{867D6469-AA82-4BFD-84F8-29A2C929856E}" presName="spaceRect" presStyleCnt="0"/>
      <dgm:spPr/>
    </dgm:pt>
    <dgm:pt modelId="{2310A67D-EF4D-4CFE-8D7C-4C299DC0C53B}" type="pres">
      <dgm:prSet presAssocID="{867D6469-AA82-4BFD-84F8-29A2C929856E}" presName="textRect" presStyleLbl="revTx" presStyleIdx="3" presStyleCnt="5">
        <dgm:presLayoutVars>
          <dgm:chMax val="1"/>
          <dgm:chPref val="1"/>
        </dgm:presLayoutVars>
      </dgm:prSet>
      <dgm:spPr/>
    </dgm:pt>
    <dgm:pt modelId="{D5B0E1DC-75B2-4933-826F-ACEA39983608}" type="pres">
      <dgm:prSet presAssocID="{C2182845-D958-4E61-B361-44AC16C51F90}" presName="sibTrans" presStyleCnt="0"/>
      <dgm:spPr/>
    </dgm:pt>
    <dgm:pt modelId="{1628ED84-A950-44DF-8A4A-C30547A09BC9}" type="pres">
      <dgm:prSet presAssocID="{181325FA-AD05-4706-8CCC-56F765FD437F}" presName="compNode" presStyleCnt="0"/>
      <dgm:spPr/>
    </dgm:pt>
    <dgm:pt modelId="{452FA13E-E43B-4309-8620-577EE4D80360}" type="pres">
      <dgm:prSet presAssocID="{181325FA-AD05-4706-8CCC-56F765FD437F}"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Group Brainstorm"/>
        </a:ext>
      </dgm:extLst>
    </dgm:pt>
    <dgm:pt modelId="{981AF010-CAE8-4FDB-AD3D-A3B5EE8D3818}" type="pres">
      <dgm:prSet presAssocID="{181325FA-AD05-4706-8CCC-56F765FD437F}" presName="spaceRect" presStyleCnt="0"/>
      <dgm:spPr/>
    </dgm:pt>
    <dgm:pt modelId="{C4CDEDBB-C805-4A89-86EF-C2B0A1A8FAC2}" type="pres">
      <dgm:prSet presAssocID="{181325FA-AD05-4706-8CCC-56F765FD437F}" presName="textRect" presStyleLbl="revTx" presStyleIdx="4" presStyleCnt="5">
        <dgm:presLayoutVars>
          <dgm:chMax val="1"/>
          <dgm:chPref val="1"/>
        </dgm:presLayoutVars>
      </dgm:prSet>
      <dgm:spPr/>
    </dgm:pt>
  </dgm:ptLst>
  <dgm:cxnLst>
    <dgm:cxn modelId="{ABBD0023-815A-4C89-8221-EFC65E7C0062}" type="presOf" srcId="{867D6469-AA82-4BFD-84F8-29A2C929856E}" destId="{2310A67D-EF4D-4CFE-8D7C-4C299DC0C53B}" srcOrd="0" destOrd="0" presId="urn:microsoft.com/office/officeart/2018/2/layout/IconLabelList"/>
    <dgm:cxn modelId="{4B787338-89CE-4655-A2C9-57B12A87BF38}" srcId="{EFA924D0-27AA-48BC-8B16-1E9FA6A2E68E}" destId="{181325FA-AD05-4706-8CCC-56F765FD437F}" srcOrd="4" destOrd="0" parTransId="{C8FCA386-400C-4645-899F-6592BF6676BD}" sibTransId="{98E15166-1341-4024-AFCA-D16013C86E08}"/>
    <dgm:cxn modelId="{5E33853F-2A3E-47C0-A92F-1D1CDEC2F45A}" type="presOf" srcId="{DE98CC72-9FD3-4029-AF7B-3251231335F6}" destId="{EEE567D2-8BFA-44E7-AD2A-42FC9D74F189}" srcOrd="0" destOrd="0" presId="urn:microsoft.com/office/officeart/2018/2/layout/IconLabelList"/>
    <dgm:cxn modelId="{0A63C142-4BD1-4350-B260-7D99FB08B3F8}" srcId="{EFA924D0-27AA-48BC-8B16-1E9FA6A2E68E}" destId="{867D6469-AA82-4BFD-84F8-29A2C929856E}" srcOrd="3" destOrd="0" parTransId="{1BBF4D06-22FA-4CB6-BBC0-EFD973F17115}" sibTransId="{C2182845-D958-4E61-B361-44AC16C51F90}"/>
    <dgm:cxn modelId="{E4054B7B-A82E-47A5-B4DD-503BFB5FC63D}" type="presOf" srcId="{181325FA-AD05-4706-8CCC-56F765FD437F}" destId="{C4CDEDBB-C805-4A89-86EF-C2B0A1A8FAC2}" srcOrd="0" destOrd="0" presId="urn:microsoft.com/office/officeart/2018/2/layout/IconLabelList"/>
    <dgm:cxn modelId="{18B2D67C-8FE5-45BA-AFC3-26643F42FFDE}" srcId="{EFA924D0-27AA-48BC-8B16-1E9FA6A2E68E}" destId="{97EFEE0D-7848-472A-BD93-8DB2E6928661}" srcOrd="2" destOrd="0" parTransId="{FC96D5B2-B292-4377-8ADF-D84AC8C1D8CC}" sibTransId="{4D30A541-4B04-43E4-9CC7-E0B4BC74A5F5}"/>
    <dgm:cxn modelId="{A221B6C9-68D3-457B-B5BC-46F0C7E34F2C}" srcId="{EFA924D0-27AA-48BC-8B16-1E9FA6A2E68E}" destId="{2EB8D8E4-5152-462F-82C0-227A14F65DC7}" srcOrd="0" destOrd="0" parTransId="{708E25CB-DDAA-4AF1-8CF6-E0DCF769667D}" sibTransId="{5D9743C5-A90B-49B4-9543-832AD910FF40}"/>
    <dgm:cxn modelId="{ECA541D0-39EC-4AF1-AF87-07D3E6519459}" srcId="{EFA924D0-27AA-48BC-8B16-1E9FA6A2E68E}" destId="{DE98CC72-9FD3-4029-AF7B-3251231335F6}" srcOrd="1" destOrd="0" parTransId="{A18149AA-A5DE-4A8D-9D7A-CAA407A66188}" sibTransId="{215B53E8-6EAB-48D8-96B5-EB59052A4A3B}"/>
    <dgm:cxn modelId="{E4F8A5D8-492A-49A4-BA6B-690F93A2B84B}" type="presOf" srcId="{2EB8D8E4-5152-462F-82C0-227A14F65DC7}" destId="{8BBFF587-A5EE-4ED0-9FED-654ED43C03A3}" srcOrd="0" destOrd="0" presId="urn:microsoft.com/office/officeart/2018/2/layout/IconLabelList"/>
    <dgm:cxn modelId="{B74FF0EF-4DBC-46B3-B696-C946C7322AA3}" type="presOf" srcId="{97EFEE0D-7848-472A-BD93-8DB2E6928661}" destId="{18C066E2-EB85-461E-B6B9-884247C07834}" srcOrd="0" destOrd="0" presId="urn:microsoft.com/office/officeart/2018/2/layout/IconLabelList"/>
    <dgm:cxn modelId="{F1D545F7-1311-48D6-B8B7-D0409A596C38}" type="presOf" srcId="{EFA924D0-27AA-48BC-8B16-1E9FA6A2E68E}" destId="{9726DEE8-3CCE-4A90-978F-DC8C59C040AC}" srcOrd="0" destOrd="0" presId="urn:microsoft.com/office/officeart/2018/2/layout/IconLabelList"/>
    <dgm:cxn modelId="{22C42ED2-F476-4E2F-AD80-F0B9F08E8A53}" type="presParOf" srcId="{9726DEE8-3CCE-4A90-978F-DC8C59C040AC}" destId="{33F65328-5608-4065-BB71-D5D9650765D8}" srcOrd="0" destOrd="0" presId="urn:microsoft.com/office/officeart/2018/2/layout/IconLabelList"/>
    <dgm:cxn modelId="{8D5C999D-8EB7-4667-B694-2BE3ABCC93D2}" type="presParOf" srcId="{33F65328-5608-4065-BB71-D5D9650765D8}" destId="{AAC370E4-455E-4F29-8D89-3FCB3A75DC24}" srcOrd="0" destOrd="0" presId="urn:microsoft.com/office/officeart/2018/2/layout/IconLabelList"/>
    <dgm:cxn modelId="{B14DD172-71E6-45CA-A6A0-1835F3AB4E61}" type="presParOf" srcId="{33F65328-5608-4065-BB71-D5D9650765D8}" destId="{59E519AB-7DDB-45DB-B557-8368B049E966}" srcOrd="1" destOrd="0" presId="urn:microsoft.com/office/officeart/2018/2/layout/IconLabelList"/>
    <dgm:cxn modelId="{5FDD19A7-217D-49E0-8ADB-1F77F771A44B}" type="presParOf" srcId="{33F65328-5608-4065-BB71-D5D9650765D8}" destId="{8BBFF587-A5EE-4ED0-9FED-654ED43C03A3}" srcOrd="2" destOrd="0" presId="urn:microsoft.com/office/officeart/2018/2/layout/IconLabelList"/>
    <dgm:cxn modelId="{6840D231-2F3C-455F-9CFB-B6E98DFF71FB}" type="presParOf" srcId="{9726DEE8-3CCE-4A90-978F-DC8C59C040AC}" destId="{B4D35967-70D6-47A5-960D-66ACE5B725AD}" srcOrd="1" destOrd="0" presId="urn:microsoft.com/office/officeart/2018/2/layout/IconLabelList"/>
    <dgm:cxn modelId="{B37E6D55-67BC-4711-9120-ED8FC5AE69A7}" type="presParOf" srcId="{9726DEE8-3CCE-4A90-978F-DC8C59C040AC}" destId="{4F89B1D0-745F-4AB0-B6F1-AD2657EB3CD1}" srcOrd="2" destOrd="0" presId="urn:microsoft.com/office/officeart/2018/2/layout/IconLabelList"/>
    <dgm:cxn modelId="{8CB2C0FB-F632-47C0-B74E-F73E3D646DA0}" type="presParOf" srcId="{4F89B1D0-745F-4AB0-B6F1-AD2657EB3CD1}" destId="{643C78AE-283A-40A5-90FB-272DBC1FECEC}" srcOrd="0" destOrd="0" presId="urn:microsoft.com/office/officeart/2018/2/layout/IconLabelList"/>
    <dgm:cxn modelId="{02E9C7BE-116A-4819-A4D5-E21879AA47A3}" type="presParOf" srcId="{4F89B1D0-745F-4AB0-B6F1-AD2657EB3CD1}" destId="{0A9C1676-776C-4D16-B80E-8390592F1382}" srcOrd="1" destOrd="0" presId="urn:microsoft.com/office/officeart/2018/2/layout/IconLabelList"/>
    <dgm:cxn modelId="{53BD879C-0D93-4EF6-BAE2-45B7E42F24A4}" type="presParOf" srcId="{4F89B1D0-745F-4AB0-B6F1-AD2657EB3CD1}" destId="{EEE567D2-8BFA-44E7-AD2A-42FC9D74F189}" srcOrd="2" destOrd="0" presId="urn:microsoft.com/office/officeart/2018/2/layout/IconLabelList"/>
    <dgm:cxn modelId="{A383A0D2-7802-44CD-8EFE-B57BA6657B58}" type="presParOf" srcId="{9726DEE8-3CCE-4A90-978F-DC8C59C040AC}" destId="{5D0A9D82-A938-495A-93C9-775A0F8AE4F3}" srcOrd="3" destOrd="0" presId="urn:microsoft.com/office/officeart/2018/2/layout/IconLabelList"/>
    <dgm:cxn modelId="{519D33EB-6749-4C38-BC38-770BF1C8F797}" type="presParOf" srcId="{9726DEE8-3CCE-4A90-978F-DC8C59C040AC}" destId="{FCB49696-F65A-405D-89CE-FE814F008DFF}" srcOrd="4" destOrd="0" presId="urn:microsoft.com/office/officeart/2018/2/layout/IconLabelList"/>
    <dgm:cxn modelId="{765CF35D-4A62-4BF0-8C6F-FA92A46A9D1A}" type="presParOf" srcId="{FCB49696-F65A-405D-89CE-FE814F008DFF}" destId="{AD0800DE-67EB-4A6A-B030-82F79FBED024}" srcOrd="0" destOrd="0" presId="urn:microsoft.com/office/officeart/2018/2/layout/IconLabelList"/>
    <dgm:cxn modelId="{A6A9DD18-084B-46B3-BC81-DC3587DEA248}" type="presParOf" srcId="{FCB49696-F65A-405D-89CE-FE814F008DFF}" destId="{AEA38688-92A2-45AB-90A0-4F96126268CA}" srcOrd="1" destOrd="0" presId="urn:microsoft.com/office/officeart/2018/2/layout/IconLabelList"/>
    <dgm:cxn modelId="{23F4AF49-0A9E-417B-9BAC-A5589B2619FE}" type="presParOf" srcId="{FCB49696-F65A-405D-89CE-FE814F008DFF}" destId="{18C066E2-EB85-461E-B6B9-884247C07834}" srcOrd="2" destOrd="0" presId="urn:microsoft.com/office/officeart/2018/2/layout/IconLabelList"/>
    <dgm:cxn modelId="{12242774-1BAF-4693-A12C-8C57A3CD71FC}" type="presParOf" srcId="{9726DEE8-3CCE-4A90-978F-DC8C59C040AC}" destId="{4AD78E85-FA09-45A4-9ED4-4BCAA8B9D6B1}" srcOrd="5" destOrd="0" presId="urn:microsoft.com/office/officeart/2018/2/layout/IconLabelList"/>
    <dgm:cxn modelId="{069BD834-540C-4590-AB6C-79ED089A5910}" type="presParOf" srcId="{9726DEE8-3CCE-4A90-978F-DC8C59C040AC}" destId="{97FB20C5-3C91-494F-934E-73B9226C42A2}" srcOrd="6" destOrd="0" presId="urn:microsoft.com/office/officeart/2018/2/layout/IconLabelList"/>
    <dgm:cxn modelId="{C7649996-899F-47E4-84E0-3FA7BFBD80A4}" type="presParOf" srcId="{97FB20C5-3C91-494F-934E-73B9226C42A2}" destId="{71101DDC-1219-4FA5-883C-001DA8053F34}" srcOrd="0" destOrd="0" presId="urn:microsoft.com/office/officeart/2018/2/layout/IconLabelList"/>
    <dgm:cxn modelId="{57BAD47F-1F8F-43DE-A314-B174C6C35D87}" type="presParOf" srcId="{97FB20C5-3C91-494F-934E-73B9226C42A2}" destId="{A5887282-F3E1-4A7D-AEF5-8DC092AD4A74}" srcOrd="1" destOrd="0" presId="urn:microsoft.com/office/officeart/2018/2/layout/IconLabelList"/>
    <dgm:cxn modelId="{EFC0AF21-D0ED-46CE-AA02-3B58422E1BD1}" type="presParOf" srcId="{97FB20C5-3C91-494F-934E-73B9226C42A2}" destId="{2310A67D-EF4D-4CFE-8D7C-4C299DC0C53B}" srcOrd="2" destOrd="0" presId="urn:microsoft.com/office/officeart/2018/2/layout/IconLabelList"/>
    <dgm:cxn modelId="{3DDF313F-9834-4FEC-8D44-9FDC0523A022}" type="presParOf" srcId="{9726DEE8-3CCE-4A90-978F-DC8C59C040AC}" destId="{D5B0E1DC-75B2-4933-826F-ACEA39983608}" srcOrd="7" destOrd="0" presId="urn:microsoft.com/office/officeart/2018/2/layout/IconLabelList"/>
    <dgm:cxn modelId="{C7C20456-FBA6-4212-A291-DFBCAD2CFC53}" type="presParOf" srcId="{9726DEE8-3CCE-4A90-978F-DC8C59C040AC}" destId="{1628ED84-A950-44DF-8A4A-C30547A09BC9}" srcOrd="8" destOrd="0" presId="urn:microsoft.com/office/officeart/2018/2/layout/IconLabelList"/>
    <dgm:cxn modelId="{4752D290-7CD8-40FB-91DA-D7588FBECAF5}" type="presParOf" srcId="{1628ED84-A950-44DF-8A4A-C30547A09BC9}" destId="{452FA13E-E43B-4309-8620-577EE4D80360}" srcOrd="0" destOrd="0" presId="urn:microsoft.com/office/officeart/2018/2/layout/IconLabelList"/>
    <dgm:cxn modelId="{E6F1FE58-6228-4A73-9F9E-641321F7CFC6}" type="presParOf" srcId="{1628ED84-A950-44DF-8A4A-C30547A09BC9}" destId="{981AF010-CAE8-4FDB-AD3D-A3B5EE8D3818}" srcOrd="1" destOrd="0" presId="urn:microsoft.com/office/officeart/2018/2/layout/IconLabelList"/>
    <dgm:cxn modelId="{0A962788-3703-4421-84B3-E6F7FEE729AC}" type="presParOf" srcId="{1628ED84-A950-44DF-8A4A-C30547A09BC9}" destId="{C4CDEDBB-C805-4A89-86EF-C2B0A1A8FAC2}"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997B11F-5B41-4429-8312-E05431817C31}" type="doc">
      <dgm:prSet loTypeId="urn:microsoft.com/office/officeart/2005/8/layout/default" loCatId="list" qsTypeId="urn:microsoft.com/office/officeart/2005/8/quickstyle/simple1" qsCatId="simple" csTypeId="urn:microsoft.com/office/officeart/2005/8/colors/accent0_2" csCatId="mainScheme" phldr="1"/>
      <dgm:spPr/>
      <dgm:t>
        <a:bodyPr/>
        <a:lstStyle/>
        <a:p>
          <a:endParaRPr lang="en-US"/>
        </a:p>
      </dgm:t>
    </dgm:pt>
    <dgm:pt modelId="{C39FF145-12E1-44A9-9CA0-328A39FE1149}">
      <dgm:prSet/>
      <dgm:spPr/>
      <dgm:t>
        <a:bodyPr/>
        <a:lstStyle/>
        <a:p>
          <a:r>
            <a:rPr lang="en-US" dirty="0"/>
            <a:t>52% of youth identified </a:t>
          </a:r>
          <a:r>
            <a:rPr lang="en-US" b="1" dirty="0"/>
            <a:t>access to employment as the primary challenge </a:t>
          </a:r>
          <a:r>
            <a:rPr lang="en-US" dirty="0"/>
            <a:t>they face (41.1% of females)</a:t>
          </a:r>
        </a:p>
      </dgm:t>
    </dgm:pt>
    <dgm:pt modelId="{D780D7C0-AFFB-419D-8DE5-B5774D7B2AF9}" type="parTrans" cxnId="{325EC661-F26D-4140-9FD7-5A537D2CDE39}">
      <dgm:prSet/>
      <dgm:spPr/>
      <dgm:t>
        <a:bodyPr/>
        <a:lstStyle/>
        <a:p>
          <a:endParaRPr lang="en-US"/>
        </a:p>
      </dgm:t>
    </dgm:pt>
    <dgm:pt modelId="{2B0D1C3B-4BD5-464F-8875-35191A0411A0}" type="sibTrans" cxnId="{325EC661-F26D-4140-9FD7-5A537D2CDE39}">
      <dgm:prSet/>
      <dgm:spPr/>
      <dgm:t>
        <a:bodyPr/>
        <a:lstStyle/>
        <a:p>
          <a:endParaRPr lang="en-US"/>
        </a:p>
      </dgm:t>
    </dgm:pt>
    <dgm:pt modelId="{F23E3CBB-7D30-4DF8-BE29-A52C0ACAC7F8}">
      <dgm:prSet/>
      <dgm:spPr/>
      <dgm:t>
        <a:bodyPr/>
        <a:lstStyle/>
        <a:p>
          <a:r>
            <a:rPr lang="en-US" dirty="0"/>
            <a:t>28% identified </a:t>
          </a:r>
          <a:r>
            <a:rPr lang="en-US" b="1" dirty="0"/>
            <a:t>low access to education opportunities</a:t>
          </a:r>
          <a:endParaRPr lang="en-US" dirty="0"/>
        </a:p>
      </dgm:t>
    </dgm:pt>
    <dgm:pt modelId="{934C63E4-08D0-4E09-8DEC-88097FF34E9A}" type="parTrans" cxnId="{FB87863D-AFEE-4BEB-98F6-416A339F78A1}">
      <dgm:prSet/>
      <dgm:spPr/>
      <dgm:t>
        <a:bodyPr/>
        <a:lstStyle/>
        <a:p>
          <a:endParaRPr lang="en-US"/>
        </a:p>
      </dgm:t>
    </dgm:pt>
    <dgm:pt modelId="{884D8716-5D8F-4D84-8699-2B5269BAE4E8}" type="sibTrans" cxnId="{FB87863D-AFEE-4BEB-98F6-416A339F78A1}">
      <dgm:prSet/>
      <dgm:spPr/>
      <dgm:t>
        <a:bodyPr/>
        <a:lstStyle/>
        <a:p>
          <a:endParaRPr lang="en-US"/>
        </a:p>
      </dgm:t>
    </dgm:pt>
    <dgm:pt modelId="{9A8CD266-6991-4E1C-BA0C-D6635DEF8799}">
      <dgm:prSet/>
      <dgm:spPr/>
      <dgm:t>
        <a:bodyPr/>
        <a:lstStyle/>
        <a:p>
          <a:r>
            <a:rPr lang="en-US" dirty="0"/>
            <a:t>28% identified </a:t>
          </a:r>
          <a:r>
            <a:rPr lang="en-US" b="1" dirty="0"/>
            <a:t>lack of proper skills</a:t>
          </a:r>
          <a:endParaRPr lang="en-US" dirty="0"/>
        </a:p>
      </dgm:t>
    </dgm:pt>
    <dgm:pt modelId="{A5CC5369-3390-46B7-ACE2-D0683D31775F}" type="parTrans" cxnId="{82E627D0-5461-4C04-82F0-7DE65AA7D8DE}">
      <dgm:prSet/>
      <dgm:spPr/>
      <dgm:t>
        <a:bodyPr/>
        <a:lstStyle/>
        <a:p>
          <a:endParaRPr lang="en-US"/>
        </a:p>
      </dgm:t>
    </dgm:pt>
    <dgm:pt modelId="{37370842-BD08-423F-B889-AD446C23E776}" type="sibTrans" cxnId="{82E627D0-5461-4C04-82F0-7DE65AA7D8DE}">
      <dgm:prSet/>
      <dgm:spPr/>
      <dgm:t>
        <a:bodyPr/>
        <a:lstStyle/>
        <a:p>
          <a:endParaRPr lang="en-US"/>
        </a:p>
      </dgm:t>
    </dgm:pt>
    <dgm:pt modelId="{E142B009-FC6B-464C-9830-B9403E1A443C}">
      <dgm:prSet/>
      <dgm:spPr/>
      <dgm:t>
        <a:bodyPr/>
        <a:lstStyle/>
        <a:p>
          <a:r>
            <a:rPr lang="en-US" dirty="0"/>
            <a:t>25% identified </a:t>
          </a:r>
          <a:r>
            <a:rPr lang="en-US" b="1" dirty="0"/>
            <a:t>lack of proper services or trainings</a:t>
          </a:r>
        </a:p>
      </dgm:t>
    </dgm:pt>
    <dgm:pt modelId="{65EFAF3A-974A-423D-A475-6CE5D1184449}" type="parTrans" cxnId="{F7F649C2-1EC7-48B6-A983-42A47941CFA0}">
      <dgm:prSet/>
      <dgm:spPr/>
      <dgm:t>
        <a:bodyPr/>
        <a:lstStyle/>
        <a:p>
          <a:endParaRPr lang="en-US"/>
        </a:p>
      </dgm:t>
    </dgm:pt>
    <dgm:pt modelId="{1888341E-39D8-4C34-B254-0EB39C951E3C}" type="sibTrans" cxnId="{F7F649C2-1EC7-48B6-A983-42A47941CFA0}">
      <dgm:prSet/>
      <dgm:spPr/>
      <dgm:t>
        <a:bodyPr/>
        <a:lstStyle/>
        <a:p>
          <a:endParaRPr lang="en-US"/>
        </a:p>
      </dgm:t>
    </dgm:pt>
    <dgm:pt modelId="{41581BBE-EAC8-48F3-AE42-33C3F63CDE6D}" type="pres">
      <dgm:prSet presAssocID="{1997B11F-5B41-4429-8312-E05431817C31}" presName="diagram" presStyleCnt="0">
        <dgm:presLayoutVars>
          <dgm:dir/>
          <dgm:resizeHandles val="exact"/>
        </dgm:presLayoutVars>
      </dgm:prSet>
      <dgm:spPr/>
    </dgm:pt>
    <dgm:pt modelId="{B5B96445-FE9A-4611-9495-3C60D18061DD}" type="pres">
      <dgm:prSet presAssocID="{C39FF145-12E1-44A9-9CA0-328A39FE1149}" presName="node" presStyleLbl="node1" presStyleIdx="0" presStyleCnt="4">
        <dgm:presLayoutVars>
          <dgm:bulletEnabled val="1"/>
        </dgm:presLayoutVars>
      </dgm:prSet>
      <dgm:spPr/>
    </dgm:pt>
    <dgm:pt modelId="{F1897384-CC5C-49E4-A7D6-900EC77A3893}" type="pres">
      <dgm:prSet presAssocID="{2B0D1C3B-4BD5-464F-8875-35191A0411A0}" presName="sibTrans" presStyleCnt="0"/>
      <dgm:spPr/>
    </dgm:pt>
    <dgm:pt modelId="{72640D7A-5E95-40E3-9D7B-67CEEB27D8A1}" type="pres">
      <dgm:prSet presAssocID="{F23E3CBB-7D30-4DF8-BE29-A52C0ACAC7F8}" presName="node" presStyleLbl="node1" presStyleIdx="1" presStyleCnt="4">
        <dgm:presLayoutVars>
          <dgm:bulletEnabled val="1"/>
        </dgm:presLayoutVars>
      </dgm:prSet>
      <dgm:spPr/>
    </dgm:pt>
    <dgm:pt modelId="{64E0223B-CE46-4926-80C3-A91E7D7872B3}" type="pres">
      <dgm:prSet presAssocID="{884D8716-5D8F-4D84-8699-2B5269BAE4E8}" presName="sibTrans" presStyleCnt="0"/>
      <dgm:spPr/>
    </dgm:pt>
    <dgm:pt modelId="{A302CCB1-B893-4C30-BB35-282F8B85D1B4}" type="pres">
      <dgm:prSet presAssocID="{9A8CD266-6991-4E1C-BA0C-D6635DEF8799}" presName="node" presStyleLbl="node1" presStyleIdx="2" presStyleCnt="4">
        <dgm:presLayoutVars>
          <dgm:bulletEnabled val="1"/>
        </dgm:presLayoutVars>
      </dgm:prSet>
      <dgm:spPr/>
    </dgm:pt>
    <dgm:pt modelId="{EFC2281F-323D-4F37-8E5A-914206EE99AC}" type="pres">
      <dgm:prSet presAssocID="{37370842-BD08-423F-B889-AD446C23E776}" presName="sibTrans" presStyleCnt="0"/>
      <dgm:spPr/>
    </dgm:pt>
    <dgm:pt modelId="{CAA372BC-3FB2-49CA-AADA-806A4C5D4FE4}" type="pres">
      <dgm:prSet presAssocID="{E142B009-FC6B-464C-9830-B9403E1A443C}" presName="node" presStyleLbl="node1" presStyleIdx="3" presStyleCnt="4">
        <dgm:presLayoutVars>
          <dgm:bulletEnabled val="1"/>
        </dgm:presLayoutVars>
      </dgm:prSet>
      <dgm:spPr/>
    </dgm:pt>
  </dgm:ptLst>
  <dgm:cxnLst>
    <dgm:cxn modelId="{E0AA9A31-44D9-4D64-A9CA-E33667C171B9}" type="presOf" srcId="{C39FF145-12E1-44A9-9CA0-328A39FE1149}" destId="{B5B96445-FE9A-4611-9495-3C60D18061DD}" srcOrd="0" destOrd="0" presId="urn:microsoft.com/office/officeart/2005/8/layout/default"/>
    <dgm:cxn modelId="{FB87863D-AFEE-4BEB-98F6-416A339F78A1}" srcId="{1997B11F-5B41-4429-8312-E05431817C31}" destId="{F23E3CBB-7D30-4DF8-BE29-A52C0ACAC7F8}" srcOrd="1" destOrd="0" parTransId="{934C63E4-08D0-4E09-8DEC-88097FF34E9A}" sibTransId="{884D8716-5D8F-4D84-8699-2B5269BAE4E8}"/>
    <dgm:cxn modelId="{FEE2033E-0721-4670-9E2C-5197601FB33B}" type="presOf" srcId="{E142B009-FC6B-464C-9830-B9403E1A443C}" destId="{CAA372BC-3FB2-49CA-AADA-806A4C5D4FE4}" srcOrd="0" destOrd="0" presId="urn:microsoft.com/office/officeart/2005/8/layout/default"/>
    <dgm:cxn modelId="{325EC661-F26D-4140-9FD7-5A537D2CDE39}" srcId="{1997B11F-5B41-4429-8312-E05431817C31}" destId="{C39FF145-12E1-44A9-9CA0-328A39FE1149}" srcOrd="0" destOrd="0" parTransId="{D780D7C0-AFFB-419D-8DE5-B5774D7B2AF9}" sibTransId="{2B0D1C3B-4BD5-464F-8875-35191A0411A0}"/>
    <dgm:cxn modelId="{EC20C79E-A921-4510-94B1-64C5EF279024}" type="presOf" srcId="{1997B11F-5B41-4429-8312-E05431817C31}" destId="{41581BBE-EAC8-48F3-AE42-33C3F63CDE6D}" srcOrd="0" destOrd="0" presId="urn:microsoft.com/office/officeart/2005/8/layout/default"/>
    <dgm:cxn modelId="{7D809EA2-C3AD-4D41-B7B9-B9B81EFCEB41}" type="presOf" srcId="{F23E3CBB-7D30-4DF8-BE29-A52C0ACAC7F8}" destId="{72640D7A-5E95-40E3-9D7B-67CEEB27D8A1}" srcOrd="0" destOrd="0" presId="urn:microsoft.com/office/officeart/2005/8/layout/default"/>
    <dgm:cxn modelId="{F7F649C2-1EC7-48B6-A983-42A47941CFA0}" srcId="{1997B11F-5B41-4429-8312-E05431817C31}" destId="{E142B009-FC6B-464C-9830-B9403E1A443C}" srcOrd="3" destOrd="0" parTransId="{65EFAF3A-974A-423D-A475-6CE5D1184449}" sibTransId="{1888341E-39D8-4C34-B254-0EB39C951E3C}"/>
    <dgm:cxn modelId="{82E627D0-5461-4C04-82F0-7DE65AA7D8DE}" srcId="{1997B11F-5B41-4429-8312-E05431817C31}" destId="{9A8CD266-6991-4E1C-BA0C-D6635DEF8799}" srcOrd="2" destOrd="0" parTransId="{A5CC5369-3390-46B7-ACE2-D0683D31775F}" sibTransId="{37370842-BD08-423F-B889-AD446C23E776}"/>
    <dgm:cxn modelId="{A2BABDD7-A4F1-45B1-B028-92948335C0F1}" type="presOf" srcId="{9A8CD266-6991-4E1C-BA0C-D6635DEF8799}" destId="{A302CCB1-B893-4C30-BB35-282F8B85D1B4}" srcOrd="0" destOrd="0" presId="urn:microsoft.com/office/officeart/2005/8/layout/default"/>
    <dgm:cxn modelId="{2E434455-CC88-40BF-9DB4-6A59B2A83F8F}" type="presParOf" srcId="{41581BBE-EAC8-48F3-AE42-33C3F63CDE6D}" destId="{B5B96445-FE9A-4611-9495-3C60D18061DD}" srcOrd="0" destOrd="0" presId="urn:microsoft.com/office/officeart/2005/8/layout/default"/>
    <dgm:cxn modelId="{EB2724C8-ABD0-48C2-BFB9-9B42C9A446D9}" type="presParOf" srcId="{41581BBE-EAC8-48F3-AE42-33C3F63CDE6D}" destId="{F1897384-CC5C-49E4-A7D6-900EC77A3893}" srcOrd="1" destOrd="0" presId="urn:microsoft.com/office/officeart/2005/8/layout/default"/>
    <dgm:cxn modelId="{0237B0B3-3214-4BDC-91D3-6454DADBE887}" type="presParOf" srcId="{41581BBE-EAC8-48F3-AE42-33C3F63CDE6D}" destId="{72640D7A-5E95-40E3-9D7B-67CEEB27D8A1}" srcOrd="2" destOrd="0" presId="urn:microsoft.com/office/officeart/2005/8/layout/default"/>
    <dgm:cxn modelId="{76BAD777-92AA-4CA6-B5B2-924E4212304C}" type="presParOf" srcId="{41581BBE-EAC8-48F3-AE42-33C3F63CDE6D}" destId="{64E0223B-CE46-4926-80C3-A91E7D7872B3}" srcOrd="3" destOrd="0" presId="urn:microsoft.com/office/officeart/2005/8/layout/default"/>
    <dgm:cxn modelId="{1D86CE82-C770-4984-B0DE-8F4CF485B18F}" type="presParOf" srcId="{41581BBE-EAC8-48F3-AE42-33C3F63CDE6D}" destId="{A302CCB1-B893-4C30-BB35-282F8B85D1B4}" srcOrd="4" destOrd="0" presId="urn:microsoft.com/office/officeart/2005/8/layout/default"/>
    <dgm:cxn modelId="{C685D6E1-E545-489A-828C-0A6DE99191B8}" type="presParOf" srcId="{41581BBE-EAC8-48F3-AE42-33C3F63CDE6D}" destId="{EFC2281F-323D-4F37-8E5A-914206EE99AC}" srcOrd="5" destOrd="0" presId="urn:microsoft.com/office/officeart/2005/8/layout/default"/>
    <dgm:cxn modelId="{6129B941-DEEB-409D-AF3C-6261C9725315}" type="presParOf" srcId="{41581BBE-EAC8-48F3-AE42-33C3F63CDE6D}" destId="{CAA372BC-3FB2-49CA-AADA-806A4C5D4FE4}" srcOrd="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16642D9-2A3C-4859-9884-EFE9F2C48452}" type="doc">
      <dgm:prSet loTypeId="urn:microsoft.com/office/officeart/2018/2/layout/IconVerticalSolidList" loCatId="icon" qsTypeId="urn:microsoft.com/office/officeart/2005/8/quickstyle/simple1" qsCatId="simple" csTypeId="urn:microsoft.com/office/officeart/2005/8/colors/accent0_3" csCatId="mainScheme" phldr="1"/>
      <dgm:spPr/>
      <dgm:t>
        <a:bodyPr/>
        <a:lstStyle/>
        <a:p>
          <a:endParaRPr lang="en-US"/>
        </a:p>
      </dgm:t>
    </dgm:pt>
    <dgm:pt modelId="{A514126A-91BF-45E9-8960-34B69E189A5D}">
      <dgm:prSet/>
      <dgm:spPr/>
      <dgm:t>
        <a:bodyPr/>
        <a:lstStyle/>
        <a:p>
          <a:pPr>
            <a:lnSpc>
              <a:spcPct val="100000"/>
            </a:lnSpc>
          </a:pPr>
          <a:r>
            <a:rPr lang="en-US" dirty="0">
              <a:solidFill>
                <a:schemeClr val="bg1"/>
              </a:solidFill>
            </a:rPr>
            <a:t>24% of youth would like more TVET trainings – advanced levels, better quality, and accredited</a:t>
          </a:r>
        </a:p>
      </dgm:t>
    </dgm:pt>
    <dgm:pt modelId="{F290C4DE-D53C-4026-8D71-136ABC9D0EFE}" type="parTrans" cxnId="{5E733D35-1AF0-4F2C-B52A-A7D12A49F17D}">
      <dgm:prSet/>
      <dgm:spPr/>
      <dgm:t>
        <a:bodyPr/>
        <a:lstStyle/>
        <a:p>
          <a:endParaRPr lang="en-US"/>
        </a:p>
      </dgm:t>
    </dgm:pt>
    <dgm:pt modelId="{4E2776B0-CD45-4A28-81D3-ABFF6146894D}" type="sibTrans" cxnId="{5E733D35-1AF0-4F2C-B52A-A7D12A49F17D}">
      <dgm:prSet/>
      <dgm:spPr/>
      <dgm:t>
        <a:bodyPr/>
        <a:lstStyle/>
        <a:p>
          <a:endParaRPr lang="en-US"/>
        </a:p>
      </dgm:t>
    </dgm:pt>
    <dgm:pt modelId="{A21A3A7A-14F7-4D5D-9F41-DD7154D6FC53}">
      <dgm:prSet/>
      <dgm:spPr/>
      <dgm:t>
        <a:bodyPr/>
        <a:lstStyle/>
        <a:p>
          <a:pPr>
            <a:lnSpc>
              <a:spcPct val="100000"/>
            </a:lnSpc>
          </a:pPr>
          <a:r>
            <a:rPr lang="en-US" dirty="0">
              <a:solidFill>
                <a:schemeClr val="bg1"/>
              </a:solidFill>
            </a:rPr>
            <a:t>19% of youth want more advanced computer skills, including programming</a:t>
          </a:r>
        </a:p>
      </dgm:t>
    </dgm:pt>
    <dgm:pt modelId="{49086E6C-AD28-4504-B6A4-28D31EC385EF}" type="parTrans" cxnId="{C4850294-96EB-4580-A402-2D635B022D92}">
      <dgm:prSet/>
      <dgm:spPr/>
      <dgm:t>
        <a:bodyPr/>
        <a:lstStyle/>
        <a:p>
          <a:endParaRPr lang="en-US"/>
        </a:p>
      </dgm:t>
    </dgm:pt>
    <dgm:pt modelId="{BBE2A9F3-E7CC-4F1F-9008-BC0D7CCAD8F6}" type="sibTrans" cxnId="{C4850294-96EB-4580-A402-2D635B022D92}">
      <dgm:prSet/>
      <dgm:spPr/>
      <dgm:t>
        <a:bodyPr/>
        <a:lstStyle/>
        <a:p>
          <a:endParaRPr lang="en-US"/>
        </a:p>
      </dgm:t>
    </dgm:pt>
    <dgm:pt modelId="{28966BD0-428F-4006-A141-10FD818B293A}">
      <dgm:prSet/>
      <dgm:spPr/>
      <dgm:t>
        <a:bodyPr/>
        <a:lstStyle/>
        <a:p>
          <a:pPr>
            <a:lnSpc>
              <a:spcPct val="100000"/>
            </a:lnSpc>
          </a:pPr>
          <a:r>
            <a:rPr lang="en-US" dirty="0">
              <a:solidFill>
                <a:schemeClr val="bg1"/>
              </a:solidFill>
            </a:rPr>
            <a:t>13% want higher education </a:t>
          </a:r>
          <a:r>
            <a:rPr lang="en-GB" noProof="0" dirty="0">
              <a:solidFill>
                <a:schemeClr val="bg1"/>
              </a:solidFill>
            </a:rPr>
            <a:t>programmes</a:t>
          </a:r>
          <a:r>
            <a:rPr lang="en-US" dirty="0">
              <a:solidFill>
                <a:schemeClr val="bg1"/>
              </a:solidFill>
            </a:rPr>
            <a:t> (support with Tawjihi, remedial education, and higher education)</a:t>
          </a:r>
        </a:p>
      </dgm:t>
    </dgm:pt>
    <dgm:pt modelId="{EF349A9E-715B-4F12-8FFC-D8CE17784D35}" type="parTrans" cxnId="{56B2A878-C01B-4809-BBBA-AAC5EDE22AAB}">
      <dgm:prSet/>
      <dgm:spPr/>
      <dgm:t>
        <a:bodyPr/>
        <a:lstStyle/>
        <a:p>
          <a:endParaRPr lang="en-US"/>
        </a:p>
      </dgm:t>
    </dgm:pt>
    <dgm:pt modelId="{1A54AC42-E450-4083-A097-1C433BDCCF13}" type="sibTrans" cxnId="{56B2A878-C01B-4809-BBBA-AAC5EDE22AAB}">
      <dgm:prSet/>
      <dgm:spPr/>
      <dgm:t>
        <a:bodyPr/>
        <a:lstStyle/>
        <a:p>
          <a:endParaRPr lang="en-US"/>
        </a:p>
      </dgm:t>
    </dgm:pt>
    <dgm:pt modelId="{9810653C-030C-4A74-BB5E-052F69FDF0E6}">
      <dgm:prSet/>
      <dgm:spPr/>
      <dgm:t>
        <a:bodyPr/>
        <a:lstStyle/>
        <a:p>
          <a:pPr>
            <a:lnSpc>
              <a:spcPct val="100000"/>
            </a:lnSpc>
          </a:pPr>
          <a:r>
            <a:rPr lang="en-US" dirty="0">
              <a:solidFill>
                <a:schemeClr val="bg1"/>
              </a:solidFill>
            </a:rPr>
            <a:t>12% believe that </a:t>
          </a:r>
          <a:r>
            <a:rPr lang="en-GB" noProof="0" dirty="0">
              <a:solidFill>
                <a:schemeClr val="bg1"/>
              </a:solidFill>
            </a:rPr>
            <a:t>programmes</a:t>
          </a:r>
          <a:r>
            <a:rPr lang="en-US" dirty="0">
              <a:solidFill>
                <a:schemeClr val="bg1"/>
              </a:solidFill>
            </a:rPr>
            <a:t> are sufficient</a:t>
          </a:r>
        </a:p>
      </dgm:t>
    </dgm:pt>
    <dgm:pt modelId="{C0B885B4-755C-4EA5-BA50-907F5AC93D38}" type="parTrans" cxnId="{420C91FA-7E41-4227-A3A4-BF9EB280DAAC}">
      <dgm:prSet/>
      <dgm:spPr/>
      <dgm:t>
        <a:bodyPr/>
        <a:lstStyle/>
        <a:p>
          <a:endParaRPr lang="en-US"/>
        </a:p>
      </dgm:t>
    </dgm:pt>
    <dgm:pt modelId="{A447B3D4-F832-407A-8449-0849AFBFB58D}" type="sibTrans" cxnId="{420C91FA-7E41-4227-A3A4-BF9EB280DAAC}">
      <dgm:prSet/>
      <dgm:spPr/>
      <dgm:t>
        <a:bodyPr/>
        <a:lstStyle/>
        <a:p>
          <a:endParaRPr lang="en-US"/>
        </a:p>
      </dgm:t>
    </dgm:pt>
    <dgm:pt modelId="{EA947069-828F-47EE-AC23-F6272936CB5D}">
      <dgm:prSet/>
      <dgm:spPr/>
      <dgm:t>
        <a:bodyPr/>
        <a:lstStyle/>
        <a:p>
          <a:pPr>
            <a:lnSpc>
              <a:spcPct val="100000"/>
            </a:lnSpc>
          </a:pPr>
          <a:r>
            <a:rPr lang="en-US" dirty="0">
              <a:solidFill>
                <a:schemeClr val="bg1"/>
              </a:solidFill>
            </a:rPr>
            <a:t>7% of youth would like </a:t>
          </a:r>
          <a:r>
            <a:rPr lang="en-GB" noProof="0" dirty="0">
              <a:solidFill>
                <a:schemeClr val="bg1"/>
              </a:solidFill>
            </a:rPr>
            <a:t>programmes</a:t>
          </a:r>
          <a:r>
            <a:rPr lang="en-US" dirty="0">
              <a:solidFill>
                <a:schemeClr val="bg1"/>
              </a:solidFill>
            </a:rPr>
            <a:t> focusing on employability and language</a:t>
          </a:r>
        </a:p>
      </dgm:t>
    </dgm:pt>
    <dgm:pt modelId="{539B23CC-8D2C-4002-ABA6-3F9050B5D478}" type="parTrans" cxnId="{FDACF5E4-63D8-4082-9C3F-248B113626CE}">
      <dgm:prSet/>
      <dgm:spPr/>
      <dgm:t>
        <a:bodyPr/>
        <a:lstStyle/>
        <a:p>
          <a:endParaRPr lang="en-US"/>
        </a:p>
      </dgm:t>
    </dgm:pt>
    <dgm:pt modelId="{4CB49833-28C6-4217-A182-C099303ADC93}" type="sibTrans" cxnId="{FDACF5E4-63D8-4082-9C3F-248B113626CE}">
      <dgm:prSet/>
      <dgm:spPr/>
      <dgm:t>
        <a:bodyPr/>
        <a:lstStyle/>
        <a:p>
          <a:endParaRPr lang="en-US"/>
        </a:p>
      </dgm:t>
    </dgm:pt>
    <dgm:pt modelId="{A21D36F6-F4CC-43F0-9A91-8792A0574278}" type="pres">
      <dgm:prSet presAssocID="{916642D9-2A3C-4859-9884-EFE9F2C48452}" presName="root" presStyleCnt="0">
        <dgm:presLayoutVars>
          <dgm:dir/>
          <dgm:resizeHandles val="exact"/>
        </dgm:presLayoutVars>
      </dgm:prSet>
      <dgm:spPr/>
    </dgm:pt>
    <dgm:pt modelId="{A84D572C-552E-4254-BA8E-B685F86A6160}" type="pres">
      <dgm:prSet presAssocID="{A514126A-91BF-45E9-8960-34B69E189A5D}" presName="compNode" presStyleCnt="0"/>
      <dgm:spPr/>
    </dgm:pt>
    <dgm:pt modelId="{85046B01-BF3F-49A0-8F2F-5953AA9F9EE3}" type="pres">
      <dgm:prSet presAssocID="{A514126A-91BF-45E9-8960-34B69E189A5D}" presName="bgRect" presStyleLbl="bgShp" presStyleIdx="0" presStyleCnt="5"/>
      <dgm:spPr/>
    </dgm:pt>
    <dgm:pt modelId="{FED6D4DD-FEC7-4A4C-A86F-F99212F79F99}" type="pres">
      <dgm:prSet presAssocID="{A514126A-91BF-45E9-8960-34B69E189A5D}" presName="iconRect" presStyleLbl="node1" presStyleIdx="0" presStyleCnt="5"/>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Tools"/>
        </a:ext>
      </dgm:extLst>
    </dgm:pt>
    <dgm:pt modelId="{3424790B-AA14-4B87-956A-7489B279EF81}" type="pres">
      <dgm:prSet presAssocID="{A514126A-91BF-45E9-8960-34B69E189A5D}" presName="spaceRect" presStyleCnt="0"/>
      <dgm:spPr/>
    </dgm:pt>
    <dgm:pt modelId="{4FF56AEA-8CBA-4467-BDFA-1C218C5F090C}" type="pres">
      <dgm:prSet presAssocID="{A514126A-91BF-45E9-8960-34B69E189A5D}" presName="parTx" presStyleLbl="revTx" presStyleIdx="0" presStyleCnt="5">
        <dgm:presLayoutVars>
          <dgm:chMax val="0"/>
          <dgm:chPref val="0"/>
        </dgm:presLayoutVars>
      </dgm:prSet>
      <dgm:spPr/>
    </dgm:pt>
    <dgm:pt modelId="{DD606E92-3CAF-4183-A2E9-43C0E5730F05}" type="pres">
      <dgm:prSet presAssocID="{4E2776B0-CD45-4A28-81D3-ABFF6146894D}" presName="sibTrans" presStyleCnt="0"/>
      <dgm:spPr/>
    </dgm:pt>
    <dgm:pt modelId="{E8D2DBC7-A326-4A45-983E-753FD3825BAE}" type="pres">
      <dgm:prSet presAssocID="{A21A3A7A-14F7-4D5D-9F41-DD7154D6FC53}" presName="compNode" presStyleCnt="0"/>
      <dgm:spPr/>
    </dgm:pt>
    <dgm:pt modelId="{8B1D78B9-84EF-4338-A3DF-3BF821F22506}" type="pres">
      <dgm:prSet presAssocID="{A21A3A7A-14F7-4D5D-9F41-DD7154D6FC53}" presName="bgRect" presStyleLbl="bgShp" presStyleIdx="1" presStyleCnt="5"/>
      <dgm:spPr/>
    </dgm:pt>
    <dgm:pt modelId="{703BF296-FC51-4796-BD47-F4C9838D5627}" type="pres">
      <dgm:prSet presAssocID="{A21A3A7A-14F7-4D5D-9F41-DD7154D6FC53}"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Programmer"/>
        </a:ext>
      </dgm:extLst>
    </dgm:pt>
    <dgm:pt modelId="{0FCA1F99-6A03-44BB-BFA0-F86749410665}" type="pres">
      <dgm:prSet presAssocID="{A21A3A7A-14F7-4D5D-9F41-DD7154D6FC53}" presName="spaceRect" presStyleCnt="0"/>
      <dgm:spPr/>
    </dgm:pt>
    <dgm:pt modelId="{896C493C-5A0D-45CA-885C-BE5ED3012EEC}" type="pres">
      <dgm:prSet presAssocID="{A21A3A7A-14F7-4D5D-9F41-DD7154D6FC53}" presName="parTx" presStyleLbl="revTx" presStyleIdx="1" presStyleCnt="5">
        <dgm:presLayoutVars>
          <dgm:chMax val="0"/>
          <dgm:chPref val="0"/>
        </dgm:presLayoutVars>
      </dgm:prSet>
      <dgm:spPr/>
    </dgm:pt>
    <dgm:pt modelId="{E3D979D7-BB59-47B6-99E6-C404A96F39F4}" type="pres">
      <dgm:prSet presAssocID="{BBE2A9F3-E7CC-4F1F-9008-BC0D7CCAD8F6}" presName="sibTrans" presStyleCnt="0"/>
      <dgm:spPr/>
    </dgm:pt>
    <dgm:pt modelId="{DC0D9A7C-8B40-489A-8FAD-B4D3FF309075}" type="pres">
      <dgm:prSet presAssocID="{28966BD0-428F-4006-A141-10FD818B293A}" presName="compNode" presStyleCnt="0"/>
      <dgm:spPr/>
    </dgm:pt>
    <dgm:pt modelId="{BF9E2EDB-7BEC-447A-8F96-DDBF270425CF}" type="pres">
      <dgm:prSet presAssocID="{28966BD0-428F-4006-A141-10FD818B293A}" presName="bgRect" presStyleLbl="bgShp" presStyleIdx="2" presStyleCnt="5"/>
      <dgm:spPr/>
    </dgm:pt>
    <dgm:pt modelId="{4E0A2179-CC5F-46FE-806A-7EEFAEB6A5B4}" type="pres">
      <dgm:prSet presAssocID="{28966BD0-428F-4006-A141-10FD818B293A}"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Schoolhouse"/>
        </a:ext>
      </dgm:extLst>
    </dgm:pt>
    <dgm:pt modelId="{7FDDC81D-C098-4E0E-822D-FA3F56F850BB}" type="pres">
      <dgm:prSet presAssocID="{28966BD0-428F-4006-A141-10FD818B293A}" presName="spaceRect" presStyleCnt="0"/>
      <dgm:spPr/>
    </dgm:pt>
    <dgm:pt modelId="{83791FDA-F2B6-4CCE-BF4B-EA14306EEF76}" type="pres">
      <dgm:prSet presAssocID="{28966BD0-428F-4006-A141-10FD818B293A}" presName="parTx" presStyleLbl="revTx" presStyleIdx="2" presStyleCnt="5">
        <dgm:presLayoutVars>
          <dgm:chMax val="0"/>
          <dgm:chPref val="0"/>
        </dgm:presLayoutVars>
      </dgm:prSet>
      <dgm:spPr/>
    </dgm:pt>
    <dgm:pt modelId="{4975F092-F824-4C0B-ADF4-FB5A3C306ECF}" type="pres">
      <dgm:prSet presAssocID="{1A54AC42-E450-4083-A097-1C433BDCCF13}" presName="sibTrans" presStyleCnt="0"/>
      <dgm:spPr/>
    </dgm:pt>
    <dgm:pt modelId="{3F722365-C260-4E9F-8E3C-6C1BDD61C83C}" type="pres">
      <dgm:prSet presAssocID="{9810653C-030C-4A74-BB5E-052F69FDF0E6}" presName="compNode" presStyleCnt="0"/>
      <dgm:spPr/>
    </dgm:pt>
    <dgm:pt modelId="{72DE893E-4336-45DD-BF97-FDB721991839}" type="pres">
      <dgm:prSet presAssocID="{9810653C-030C-4A74-BB5E-052F69FDF0E6}" presName="bgRect" presStyleLbl="bgShp" presStyleIdx="3" presStyleCnt="5"/>
      <dgm:spPr/>
    </dgm:pt>
    <dgm:pt modelId="{8A87658E-5A5B-4B20-A21C-3763C80B4AC7}" type="pres">
      <dgm:prSet presAssocID="{9810653C-030C-4A74-BB5E-052F69FDF0E6}"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Teacher"/>
        </a:ext>
      </dgm:extLst>
    </dgm:pt>
    <dgm:pt modelId="{1627292E-F618-4B38-870F-C173C8C480F5}" type="pres">
      <dgm:prSet presAssocID="{9810653C-030C-4A74-BB5E-052F69FDF0E6}" presName="spaceRect" presStyleCnt="0"/>
      <dgm:spPr/>
    </dgm:pt>
    <dgm:pt modelId="{53E84F32-5B2C-4F72-9E5F-96B18FD3A0A3}" type="pres">
      <dgm:prSet presAssocID="{9810653C-030C-4A74-BB5E-052F69FDF0E6}" presName="parTx" presStyleLbl="revTx" presStyleIdx="3" presStyleCnt="5">
        <dgm:presLayoutVars>
          <dgm:chMax val="0"/>
          <dgm:chPref val="0"/>
        </dgm:presLayoutVars>
      </dgm:prSet>
      <dgm:spPr/>
    </dgm:pt>
    <dgm:pt modelId="{45CE2163-C217-4F18-B154-53EB978953A6}" type="pres">
      <dgm:prSet presAssocID="{A447B3D4-F832-407A-8449-0849AFBFB58D}" presName="sibTrans" presStyleCnt="0"/>
      <dgm:spPr/>
    </dgm:pt>
    <dgm:pt modelId="{51EE76CB-ADE3-4B81-B261-82552AA71397}" type="pres">
      <dgm:prSet presAssocID="{EA947069-828F-47EE-AC23-F6272936CB5D}" presName="compNode" presStyleCnt="0"/>
      <dgm:spPr/>
    </dgm:pt>
    <dgm:pt modelId="{21496C8A-9643-4B28-A063-583756F05516}" type="pres">
      <dgm:prSet presAssocID="{EA947069-828F-47EE-AC23-F6272936CB5D}" presName="bgRect" presStyleLbl="bgShp" presStyleIdx="4" presStyleCnt="5"/>
      <dgm:spPr/>
    </dgm:pt>
    <dgm:pt modelId="{6741B526-721F-4A06-8A48-FD59EEE289C6}" type="pres">
      <dgm:prSet presAssocID="{EA947069-828F-47EE-AC23-F6272936CB5D}"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a:stretch>
        </a:blipFill>
      </dgm:spPr>
      <dgm:extLst>
        <a:ext uri="{E40237B7-FDA0-4F09-8148-C483321AD2D9}">
          <dgm14:cNvPr xmlns:dgm14="http://schemas.microsoft.com/office/drawing/2010/diagram" id="0" name="" descr="Chat"/>
        </a:ext>
      </dgm:extLst>
    </dgm:pt>
    <dgm:pt modelId="{74D5AB23-C1EC-454A-9B0E-C9BB2FA9D82A}" type="pres">
      <dgm:prSet presAssocID="{EA947069-828F-47EE-AC23-F6272936CB5D}" presName="spaceRect" presStyleCnt="0"/>
      <dgm:spPr/>
    </dgm:pt>
    <dgm:pt modelId="{475C377F-8307-4B32-BA38-C6CA43DDAC34}" type="pres">
      <dgm:prSet presAssocID="{EA947069-828F-47EE-AC23-F6272936CB5D}" presName="parTx" presStyleLbl="revTx" presStyleIdx="4" presStyleCnt="5">
        <dgm:presLayoutVars>
          <dgm:chMax val="0"/>
          <dgm:chPref val="0"/>
        </dgm:presLayoutVars>
      </dgm:prSet>
      <dgm:spPr/>
    </dgm:pt>
  </dgm:ptLst>
  <dgm:cxnLst>
    <dgm:cxn modelId="{DFE1C913-0180-40F2-9A6E-10C58BF398C2}" type="presOf" srcId="{A514126A-91BF-45E9-8960-34B69E189A5D}" destId="{4FF56AEA-8CBA-4467-BDFA-1C218C5F090C}" srcOrd="0" destOrd="0" presId="urn:microsoft.com/office/officeart/2018/2/layout/IconVerticalSolidList"/>
    <dgm:cxn modelId="{5E733D35-1AF0-4F2C-B52A-A7D12A49F17D}" srcId="{916642D9-2A3C-4859-9884-EFE9F2C48452}" destId="{A514126A-91BF-45E9-8960-34B69E189A5D}" srcOrd="0" destOrd="0" parTransId="{F290C4DE-D53C-4026-8D71-136ABC9D0EFE}" sibTransId="{4E2776B0-CD45-4A28-81D3-ABFF6146894D}"/>
    <dgm:cxn modelId="{ED0AC640-C13F-4677-A369-78549C87DDA1}" type="presOf" srcId="{9810653C-030C-4A74-BB5E-052F69FDF0E6}" destId="{53E84F32-5B2C-4F72-9E5F-96B18FD3A0A3}" srcOrd="0" destOrd="0" presId="urn:microsoft.com/office/officeart/2018/2/layout/IconVerticalSolidList"/>
    <dgm:cxn modelId="{FF3B6D47-C903-4229-8ABD-AA6A41B9E91B}" type="presOf" srcId="{916642D9-2A3C-4859-9884-EFE9F2C48452}" destId="{A21D36F6-F4CC-43F0-9A91-8792A0574278}" srcOrd="0" destOrd="0" presId="urn:microsoft.com/office/officeart/2018/2/layout/IconVerticalSolidList"/>
    <dgm:cxn modelId="{56B2A878-C01B-4809-BBBA-AAC5EDE22AAB}" srcId="{916642D9-2A3C-4859-9884-EFE9F2C48452}" destId="{28966BD0-428F-4006-A141-10FD818B293A}" srcOrd="2" destOrd="0" parTransId="{EF349A9E-715B-4F12-8FFC-D8CE17784D35}" sibTransId="{1A54AC42-E450-4083-A097-1C433BDCCF13}"/>
    <dgm:cxn modelId="{C4850294-96EB-4580-A402-2D635B022D92}" srcId="{916642D9-2A3C-4859-9884-EFE9F2C48452}" destId="{A21A3A7A-14F7-4D5D-9F41-DD7154D6FC53}" srcOrd="1" destOrd="0" parTransId="{49086E6C-AD28-4504-B6A4-28D31EC385EF}" sibTransId="{BBE2A9F3-E7CC-4F1F-9008-BC0D7CCAD8F6}"/>
    <dgm:cxn modelId="{FDACF5E4-63D8-4082-9C3F-248B113626CE}" srcId="{916642D9-2A3C-4859-9884-EFE9F2C48452}" destId="{EA947069-828F-47EE-AC23-F6272936CB5D}" srcOrd="4" destOrd="0" parTransId="{539B23CC-8D2C-4002-ABA6-3F9050B5D478}" sibTransId="{4CB49833-28C6-4217-A182-C099303ADC93}"/>
    <dgm:cxn modelId="{C20ADEE8-3D3B-4EFA-B1A2-742E48E05021}" type="presOf" srcId="{28966BD0-428F-4006-A141-10FD818B293A}" destId="{83791FDA-F2B6-4CCE-BF4B-EA14306EEF76}" srcOrd="0" destOrd="0" presId="urn:microsoft.com/office/officeart/2018/2/layout/IconVerticalSolidList"/>
    <dgm:cxn modelId="{7DF501EC-AEF6-4433-8CED-3DD579F3A346}" type="presOf" srcId="{A21A3A7A-14F7-4D5D-9F41-DD7154D6FC53}" destId="{896C493C-5A0D-45CA-885C-BE5ED3012EEC}" srcOrd="0" destOrd="0" presId="urn:microsoft.com/office/officeart/2018/2/layout/IconVerticalSolidList"/>
    <dgm:cxn modelId="{7C4BEEF8-981B-4D03-8B63-2B69A985D6F4}" type="presOf" srcId="{EA947069-828F-47EE-AC23-F6272936CB5D}" destId="{475C377F-8307-4B32-BA38-C6CA43DDAC34}" srcOrd="0" destOrd="0" presId="urn:microsoft.com/office/officeart/2018/2/layout/IconVerticalSolidList"/>
    <dgm:cxn modelId="{420C91FA-7E41-4227-A3A4-BF9EB280DAAC}" srcId="{916642D9-2A3C-4859-9884-EFE9F2C48452}" destId="{9810653C-030C-4A74-BB5E-052F69FDF0E6}" srcOrd="3" destOrd="0" parTransId="{C0B885B4-755C-4EA5-BA50-907F5AC93D38}" sibTransId="{A447B3D4-F832-407A-8449-0849AFBFB58D}"/>
    <dgm:cxn modelId="{7079ACEA-9C9B-4181-8F19-06298A9DF0BE}" type="presParOf" srcId="{A21D36F6-F4CC-43F0-9A91-8792A0574278}" destId="{A84D572C-552E-4254-BA8E-B685F86A6160}" srcOrd="0" destOrd="0" presId="urn:microsoft.com/office/officeart/2018/2/layout/IconVerticalSolidList"/>
    <dgm:cxn modelId="{24B5BDB7-DDD6-4542-B333-A192B5BA104B}" type="presParOf" srcId="{A84D572C-552E-4254-BA8E-B685F86A6160}" destId="{85046B01-BF3F-49A0-8F2F-5953AA9F9EE3}" srcOrd="0" destOrd="0" presId="urn:microsoft.com/office/officeart/2018/2/layout/IconVerticalSolidList"/>
    <dgm:cxn modelId="{B11201C1-90D5-434F-B58C-B1D8819262D2}" type="presParOf" srcId="{A84D572C-552E-4254-BA8E-B685F86A6160}" destId="{FED6D4DD-FEC7-4A4C-A86F-F99212F79F99}" srcOrd="1" destOrd="0" presId="urn:microsoft.com/office/officeart/2018/2/layout/IconVerticalSolidList"/>
    <dgm:cxn modelId="{4FCE9143-78AD-4A15-A1DD-803092CE2566}" type="presParOf" srcId="{A84D572C-552E-4254-BA8E-B685F86A6160}" destId="{3424790B-AA14-4B87-956A-7489B279EF81}" srcOrd="2" destOrd="0" presId="urn:microsoft.com/office/officeart/2018/2/layout/IconVerticalSolidList"/>
    <dgm:cxn modelId="{9287E59A-3CC3-4340-9F68-D2C769BF6959}" type="presParOf" srcId="{A84D572C-552E-4254-BA8E-B685F86A6160}" destId="{4FF56AEA-8CBA-4467-BDFA-1C218C5F090C}" srcOrd="3" destOrd="0" presId="urn:microsoft.com/office/officeart/2018/2/layout/IconVerticalSolidList"/>
    <dgm:cxn modelId="{5506B3F5-BFE6-4493-9039-288F1FF0FE94}" type="presParOf" srcId="{A21D36F6-F4CC-43F0-9A91-8792A0574278}" destId="{DD606E92-3CAF-4183-A2E9-43C0E5730F05}" srcOrd="1" destOrd="0" presId="urn:microsoft.com/office/officeart/2018/2/layout/IconVerticalSolidList"/>
    <dgm:cxn modelId="{C2FFDBF5-4470-447B-9172-260D6E2FE8FC}" type="presParOf" srcId="{A21D36F6-F4CC-43F0-9A91-8792A0574278}" destId="{E8D2DBC7-A326-4A45-983E-753FD3825BAE}" srcOrd="2" destOrd="0" presId="urn:microsoft.com/office/officeart/2018/2/layout/IconVerticalSolidList"/>
    <dgm:cxn modelId="{E9C32769-AD46-4A29-AF20-681CA391F919}" type="presParOf" srcId="{E8D2DBC7-A326-4A45-983E-753FD3825BAE}" destId="{8B1D78B9-84EF-4338-A3DF-3BF821F22506}" srcOrd="0" destOrd="0" presId="urn:microsoft.com/office/officeart/2018/2/layout/IconVerticalSolidList"/>
    <dgm:cxn modelId="{397165D4-4322-4433-B2E4-67C012394408}" type="presParOf" srcId="{E8D2DBC7-A326-4A45-983E-753FD3825BAE}" destId="{703BF296-FC51-4796-BD47-F4C9838D5627}" srcOrd="1" destOrd="0" presId="urn:microsoft.com/office/officeart/2018/2/layout/IconVerticalSolidList"/>
    <dgm:cxn modelId="{16D93C50-D6A2-447F-A25A-D75C13B14895}" type="presParOf" srcId="{E8D2DBC7-A326-4A45-983E-753FD3825BAE}" destId="{0FCA1F99-6A03-44BB-BFA0-F86749410665}" srcOrd="2" destOrd="0" presId="urn:microsoft.com/office/officeart/2018/2/layout/IconVerticalSolidList"/>
    <dgm:cxn modelId="{2003C05C-EEF2-41E9-85AB-61883B5E6A61}" type="presParOf" srcId="{E8D2DBC7-A326-4A45-983E-753FD3825BAE}" destId="{896C493C-5A0D-45CA-885C-BE5ED3012EEC}" srcOrd="3" destOrd="0" presId="urn:microsoft.com/office/officeart/2018/2/layout/IconVerticalSolidList"/>
    <dgm:cxn modelId="{FD2D55AE-3452-477F-8510-75C1C1C82AA9}" type="presParOf" srcId="{A21D36F6-F4CC-43F0-9A91-8792A0574278}" destId="{E3D979D7-BB59-47B6-99E6-C404A96F39F4}" srcOrd="3" destOrd="0" presId="urn:microsoft.com/office/officeart/2018/2/layout/IconVerticalSolidList"/>
    <dgm:cxn modelId="{B3DC9122-17C4-402E-AB30-F5681B99DC0C}" type="presParOf" srcId="{A21D36F6-F4CC-43F0-9A91-8792A0574278}" destId="{DC0D9A7C-8B40-489A-8FAD-B4D3FF309075}" srcOrd="4" destOrd="0" presId="urn:microsoft.com/office/officeart/2018/2/layout/IconVerticalSolidList"/>
    <dgm:cxn modelId="{3A2CA870-8FD4-41A2-946C-D8A60ECBB089}" type="presParOf" srcId="{DC0D9A7C-8B40-489A-8FAD-B4D3FF309075}" destId="{BF9E2EDB-7BEC-447A-8F96-DDBF270425CF}" srcOrd="0" destOrd="0" presId="urn:microsoft.com/office/officeart/2018/2/layout/IconVerticalSolidList"/>
    <dgm:cxn modelId="{722EF242-28F7-42E6-8820-B0479ED84878}" type="presParOf" srcId="{DC0D9A7C-8B40-489A-8FAD-B4D3FF309075}" destId="{4E0A2179-CC5F-46FE-806A-7EEFAEB6A5B4}" srcOrd="1" destOrd="0" presId="urn:microsoft.com/office/officeart/2018/2/layout/IconVerticalSolidList"/>
    <dgm:cxn modelId="{CF31B858-BE24-4150-B141-0E65F22A7F17}" type="presParOf" srcId="{DC0D9A7C-8B40-489A-8FAD-B4D3FF309075}" destId="{7FDDC81D-C098-4E0E-822D-FA3F56F850BB}" srcOrd="2" destOrd="0" presId="urn:microsoft.com/office/officeart/2018/2/layout/IconVerticalSolidList"/>
    <dgm:cxn modelId="{474A201F-32E2-4B4B-BDA8-4FDD0EB81DFB}" type="presParOf" srcId="{DC0D9A7C-8B40-489A-8FAD-B4D3FF309075}" destId="{83791FDA-F2B6-4CCE-BF4B-EA14306EEF76}" srcOrd="3" destOrd="0" presId="urn:microsoft.com/office/officeart/2018/2/layout/IconVerticalSolidList"/>
    <dgm:cxn modelId="{B260B2EB-0B4E-4C72-95DF-5097AFC31C18}" type="presParOf" srcId="{A21D36F6-F4CC-43F0-9A91-8792A0574278}" destId="{4975F092-F824-4C0B-ADF4-FB5A3C306ECF}" srcOrd="5" destOrd="0" presId="urn:microsoft.com/office/officeart/2018/2/layout/IconVerticalSolidList"/>
    <dgm:cxn modelId="{FFA09DE8-5B9F-4590-B167-2516552ABEF9}" type="presParOf" srcId="{A21D36F6-F4CC-43F0-9A91-8792A0574278}" destId="{3F722365-C260-4E9F-8E3C-6C1BDD61C83C}" srcOrd="6" destOrd="0" presId="urn:microsoft.com/office/officeart/2018/2/layout/IconVerticalSolidList"/>
    <dgm:cxn modelId="{EBFD392F-487B-45BC-9BFF-931C5CB4CD51}" type="presParOf" srcId="{3F722365-C260-4E9F-8E3C-6C1BDD61C83C}" destId="{72DE893E-4336-45DD-BF97-FDB721991839}" srcOrd="0" destOrd="0" presId="urn:microsoft.com/office/officeart/2018/2/layout/IconVerticalSolidList"/>
    <dgm:cxn modelId="{34E89299-C1C5-4160-B225-30CD540C3FE7}" type="presParOf" srcId="{3F722365-C260-4E9F-8E3C-6C1BDD61C83C}" destId="{8A87658E-5A5B-4B20-A21C-3763C80B4AC7}" srcOrd="1" destOrd="0" presId="urn:microsoft.com/office/officeart/2018/2/layout/IconVerticalSolidList"/>
    <dgm:cxn modelId="{F385EE44-ABAD-4E7D-B529-0568AF385948}" type="presParOf" srcId="{3F722365-C260-4E9F-8E3C-6C1BDD61C83C}" destId="{1627292E-F618-4B38-870F-C173C8C480F5}" srcOrd="2" destOrd="0" presId="urn:microsoft.com/office/officeart/2018/2/layout/IconVerticalSolidList"/>
    <dgm:cxn modelId="{157F9E0B-BB7D-47A8-93DD-47A67CB5BB7E}" type="presParOf" srcId="{3F722365-C260-4E9F-8E3C-6C1BDD61C83C}" destId="{53E84F32-5B2C-4F72-9E5F-96B18FD3A0A3}" srcOrd="3" destOrd="0" presId="urn:microsoft.com/office/officeart/2018/2/layout/IconVerticalSolidList"/>
    <dgm:cxn modelId="{F288A785-CC6E-4809-B6E6-D41DEAF38038}" type="presParOf" srcId="{A21D36F6-F4CC-43F0-9A91-8792A0574278}" destId="{45CE2163-C217-4F18-B154-53EB978953A6}" srcOrd="7" destOrd="0" presId="urn:microsoft.com/office/officeart/2018/2/layout/IconVerticalSolidList"/>
    <dgm:cxn modelId="{3792B417-51A0-4E66-9286-B7A0A03CCD36}" type="presParOf" srcId="{A21D36F6-F4CC-43F0-9A91-8792A0574278}" destId="{51EE76CB-ADE3-4B81-B261-82552AA71397}" srcOrd="8" destOrd="0" presId="urn:microsoft.com/office/officeart/2018/2/layout/IconVerticalSolidList"/>
    <dgm:cxn modelId="{10D40B44-1CF7-4FFD-B584-EF448EB16595}" type="presParOf" srcId="{51EE76CB-ADE3-4B81-B261-82552AA71397}" destId="{21496C8A-9643-4B28-A063-583756F05516}" srcOrd="0" destOrd="0" presId="urn:microsoft.com/office/officeart/2018/2/layout/IconVerticalSolidList"/>
    <dgm:cxn modelId="{58E9F86C-5F8F-436C-8070-9A46AEAEBDAD}" type="presParOf" srcId="{51EE76CB-ADE3-4B81-B261-82552AA71397}" destId="{6741B526-721F-4A06-8A48-FD59EEE289C6}" srcOrd="1" destOrd="0" presId="urn:microsoft.com/office/officeart/2018/2/layout/IconVerticalSolidList"/>
    <dgm:cxn modelId="{FE2665A6-BC47-4504-9152-C43F100A18DE}" type="presParOf" srcId="{51EE76CB-ADE3-4B81-B261-82552AA71397}" destId="{74D5AB23-C1EC-454A-9B0E-C9BB2FA9D82A}" srcOrd="2" destOrd="0" presId="urn:microsoft.com/office/officeart/2018/2/layout/IconVerticalSolidList"/>
    <dgm:cxn modelId="{3ABFFC04-3AC7-4C05-A485-04EB7D228431}" type="presParOf" srcId="{51EE76CB-ADE3-4B81-B261-82552AA71397}" destId="{475C377F-8307-4B32-BA38-C6CA43DDAC34}"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90CFF9A-02AE-4DA5-8BE9-99DCD895603A}"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FBEFF8E3-160F-47A7-8BEA-77B613A55E30}">
      <dgm:prSet/>
      <dgm:spPr/>
      <dgm:t>
        <a:bodyPr/>
        <a:lstStyle/>
        <a:p>
          <a:pPr>
            <a:lnSpc>
              <a:spcPct val="100000"/>
            </a:lnSpc>
          </a:pPr>
          <a:r>
            <a:rPr lang="en-US"/>
            <a:t>Districts 4, 5, and 8 have the highest concentration of services while district 1 and 12 have the least</a:t>
          </a:r>
        </a:p>
      </dgm:t>
    </dgm:pt>
    <dgm:pt modelId="{17D661D1-1E2D-470A-AB71-7C3D8D633E68}" type="parTrans" cxnId="{453D4A72-374D-4739-9BD5-39F1D2B21225}">
      <dgm:prSet/>
      <dgm:spPr/>
      <dgm:t>
        <a:bodyPr/>
        <a:lstStyle/>
        <a:p>
          <a:endParaRPr lang="en-US"/>
        </a:p>
      </dgm:t>
    </dgm:pt>
    <dgm:pt modelId="{7C45BD6C-F52E-40EE-AC9B-157128CA4080}" type="sibTrans" cxnId="{453D4A72-374D-4739-9BD5-39F1D2B21225}">
      <dgm:prSet/>
      <dgm:spPr/>
      <dgm:t>
        <a:bodyPr/>
        <a:lstStyle/>
        <a:p>
          <a:endParaRPr lang="en-US"/>
        </a:p>
      </dgm:t>
    </dgm:pt>
    <dgm:pt modelId="{411B6111-CB69-42F6-AFD3-1D9B3FCB3483}">
      <dgm:prSet/>
      <dgm:spPr/>
      <dgm:t>
        <a:bodyPr/>
        <a:lstStyle/>
        <a:p>
          <a:pPr>
            <a:lnSpc>
              <a:spcPct val="100000"/>
            </a:lnSpc>
          </a:pPr>
          <a:r>
            <a:rPr lang="en-US"/>
            <a:t>Capacity for TVET ranges between 40 and 69 individuals</a:t>
          </a:r>
        </a:p>
      </dgm:t>
    </dgm:pt>
    <dgm:pt modelId="{78FAAA71-8923-4744-8C05-70E8D5C535FE}" type="parTrans" cxnId="{ED69F1FE-A35A-425A-AAA3-0ECB4B4FA1C7}">
      <dgm:prSet/>
      <dgm:spPr/>
      <dgm:t>
        <a:bodyPr/>
        <a:lstStyle/>
        <a:p>
          <a:endParaRPr lang="en-US"/>
        </a:p>
      </dgm:t>
    </dgm:pt>
    <dgm:pt modelId="{3F75AE2F-DC5A-4A1C-AF6C-75F8CD3D45B9}" type="sibTrans" cxnId="{ED69F1FE-A35A-425A-AAA3-0ECB4B4FA1C7}">
      <dgm:prSet/>
      <dgm:spPr/>
      <dgm:t>
        <a:bodyPr/>
        <a:lstStyle/>
        <a:p>
          <a:endParaRPr lang="en-US"/>
        </a:p>
      </dgm:t>
    </dgm:pt>
    <dgm:pt modelId="{2467F0EE-427E-4426-8236-318DBA211A04}">
      <dgm:prSet/>
      <dgm:spPr/>
      <dgm:t>
        <a:bodyPr/>
        <a:lstStyle/>
        <a:p>
          <a:pPr>
            <a:lnSpc>
              <a:spcPct val="100000"/>
            </a:lnSpc>
          </a:pPr>
          <a:r>
            <a:rPr lang="en-US"/>
            <a:t>Non-formal education capacity ranges between 24 and 55, with most serving school aged children and youth</a:t>
          </a:r>
        </a:p>
      </dgm:t>
    </dgm:pt>
    <dgm:pt modelId="{CC19B610-84F9-4A4A-8159-8947A1342026}" type="parTrans" cxnId="{E48DF68D-25FA-488E-91EF-43BCC3FFF8B3}">
      <dgm:prSet/>
      <dgm:spPr/>
      <dgm:t>
        <a:bodyPr/>
        <a:lstStyle/>
        <a:p>
          <a:endParaRPr lang="en-US"/>
        </a:p>
      </dgm:t>
    </dgm:pt>
    <dgm:pt modelId="{43878664-AB7E-41E0-B1B2-D8A830E1AA9C}" type="sibTrans" cxnId="{E48DF68D-25FA-488E-91EF-43BCC3FFF8B3}">
      <dgm:prSet/>
      <dgm:spPr/>
      <dgm:t>
        <a:bodyPr/>
        <a:lstStyle/>
        <a:p>
          <a:endParaRPr lang="en-US"/>
        </a:p>
      </dgm:t>
    </dgm:pt>
    <dgm:pt modelId="{4D9FA25F-8F3E-4CD6-B66F-B7A16076CF0B}">
      <dgm:prSet/>
      <dgm:spPr/>
      <dgm:t>
        <a:bodyPr/>
        <a:lstStyle/>
        <a:p>
          <a:pPr>
            <a:lnSpc>
              <a:spcPct val="100000"/>
            </a:lnSpc>
          </a:pPr>
          <a:r>
            <a:rPr lang="en-US"/>
            <a:t>Recreational activities capacity ranging between 9 and 171, with limited opportunities for those over 18</a:t>
          </a:r>
        </a:p>
      </dgm:t>
    </dgm:pt>
    <dgm:pt modelId="{38FEDAF0-EB31-4AF6-930E-519C57D322EC}" type="parTrans" cxnId="{C3C62F0F-7DDE-46A9-97A1-27F9486A3AA6}">
      <dgm:prSet/>
      <dgm:spPr/>
      <dgm:t>
        <a:bodyPr/>
        <a:lstStyle/>
        <a:p>
          <a:endParaRPr lang="en-US"/>
        </a:p>
      </dgm:t>
    </dgm:pt>
    <dgm:pt modelId="{DA3C3749-A48E-4336-89F9-AD7CA3486F48}" type="sibTrans" cxnId="{C3C62F0F-7DDE-46A9-97A1-27F9486A3AA6}">
      <dgm:prSet/>
      <dgm:spPr/>
      <dgm:t>
        <a:bodyPr/>
        <a:lstStyle/>
        <a:p>
          <a:endParaRPr lang="en-US"/>
        </a:p>
      </dgm:t>
    </dgm:pt>
    <dgm:pt modelId="{0176E233-FC50-4108-97A1-CB62549551E9}" type="pres">
      <dgm:prSet presAssocID="{F90CFF9A-02AE-4DA5-8BE9-99DCD895603A}" presName="root" presStyleCnt="0">
        <dgm:presLayoutVars>
          <dgm:dir/>
          <dgm:resizeHandles val="exact"/>
        </dgm:presLayoutVars>
      </dgm:prSet>
      <dgm:spPr/>
    </dgm:pt>
    <dgm:pt modelId="{CBC1266E-CF16-4D31-AF69-B1E3D29A59ED}" type="pres">
      <dgm:prSet presAssocID="{FBEFF8E3-160F-47A7-8BEA-77B613A55E30}" presName="compNode" presStyleCnt="0"/>
      <dgm:spPr/>
    </dgm:pt>
    <dgm:pt modelId="{010AAFC7-D6C6-4C34-BC39-4081771D8A8F}" type="pres">
      <dgm:prSet presAssocID="{FBEFF8E3-160F-47A7-8BEA-77B613A55E30}" presName="bgRect" presStyleLbl="bgShp" presStyleIdx="0" presStyleCnt="4"/>
      <dgm:spPr/>
    </dgm:pt>
    <dgm:pt modelId="{D29BC081-0C6C-45C7-B456-01926F4990CF}" type="pres">
      <dgm:prSet presAssocID="{FBEFF8E3-160F-47A7-8BEA-77B613A55E30}" presName="iconRect" presStyleLbl="node1" presStyleIdx="0"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Map with pin"/>
        </a:ext>
      </dgm:extLst>
    </dgm:pt>
    <dgm:pt modelId="{053066EB-28FD-4993-AF36-A3F1A2A6C116}" type="pres">
      <dgm:prSet presAssocID="{FBEFF8E3-160F-47A7-8BEA-77B613A55E30}" presName="spaceRect" presStyleCnt="0"/>
      <dgm:spPr/>
    </dgm:pt>
    <dgm:pt modelId="{E08466F8-2798-4481-9639-335E08154DC3}" type="pres">
      <dgm:prSet presAssocID="{FBEFF8E3-160F-47A7-8BEA-77B613A55E30}" presName="parTx" presStyleLbl="revTx" presStyleIdx="0" presStyleCnt="4">
        <dgm:presLayoutVars>
          <dgm:chMax val="0"/>
          <dgm:chPref val="0"/>
        </dgm:presLayoutVars>
      </dgm:prSet>
      <dgm:spPr/>
    </dgm:pt>
    <dgm:pt modelId="{0C495888-D98D-4898-9BBC-C3602BD977CB}" type="pres">
      <dgm:prSet presAssocID="{7C45BD6C-F52E-40EE-AC9B-157128CA4080}" presName="sibTrans" presStyleCnt="0"/>
      <dgm:spPr/>
    </dgm:pt>
    <dgm:pt modelId="{BB0A6DE3-22BC-42EA-ADE2-8CD25CDC9DF0}" type="pres">
      <dgm:prSet presAssocID="{411B6111-CB69-42F6-AFD3-1D9B3FCB3483}" presName="compNode" presStyleCnt="0"/>
      <dgm:spPr/>
    </dgm:pt>
    <dgm:pt modelId="{C88C6BAA-0C83-4635-B1A6-5FBD6A25D0C3}" type="pres">
      <dgm:prSet presAssocID="{411B6111-CB69-42F6-AFD3-1D9B3FCB3483}" presName="bgRect" presStyleLbl="bgShp" presStyleIdx="1" presStyleCnt="4"/>
      <dgm:spPr/>
    </dgm:pt>
    <dgm:pt modelId="{08733394-3A28-46A6-895C-3491DD181FD6}" type="pres">
      <dgm:prSet presAssocID="{411B6111-CB69-42F6-AFD3-1D9B3FCB3483}"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Group"/>
        </a:ext>
      </dgm:extLst>
    </dgm:pt>
    <dgm:pt modelId="{C30CC298-88CC-4452-8A28-699B0441EECE}" type="pres">
      <dgm:prSet presAssocID="{411B6111-CB69-42F6-AFD3-1D9B3FCB3483}" presName="spaceRect" presStyleCnt="0"/>
      <dgm:spPr/>
    </dgm:pt>
    <dgm:pt modelId="{0C48245E-8135-4275-AD3E-A6371B912091}" type="pres">
      <dgm:prSet presAssocID="{411B6111-CB69-42F6-AFD3-1D9B3FCB3483}" presName="parTx" presStyleLbl="revTx" presStyleIdx="1" presStyleCnt="4">
        <dgm:presLayoutVars>
          <dgm:chMax val="0"/>
          <dgm:chPref val="0"/>
        </dgm:presLayoutVars>
      </dgm:prSet>
      <dgm:spPr/>
    </dgm:pt>
    <dgm:pt modelId="{EF1FF545-DF92-41E8-A50E-C219E8AE6C55}" type="pres">
      <dgm:prSet presAssocID="{3F75AE2F-DC5A-4A1C-AF6C-75F8CD3D45B9}" presName="sibTrans" presStyleCnt="0"/>
      <dgm:spPr/>
    </dgm:pt>
    <dgm:pt modelId="{8F218611-1028-48B6-96E4-24E2F689D16B}" type="pres">
      <dgm:prSet presAssocID="{2467F0EE-427E-4426-8236-318DBA211A04}" presName="compNode" presStyleCnt="0"/>
      <dgm:spPr/>
    </dgm:pt>
    <dgm:pt modelId="{68849C04-2053-41D3-95DF-B7DE90FEEF8A}" type="pres">
      <dgm:prSet presAssocID="{2467F0EE-427E-4426-8236-318DBA211A04}" presName="bgRect" presStyleLbl="bgShp" presStyleIdx="2" presStyleCnt="4"/>
      <dgm:spPr/>
    </dgm:pt>
    <dgm:pt modelId="{C33333A0-3648-4237-AD8D-22BFE14414DB}" type="pres">
      <dgm:prSet presAssocID="{2467F0EE-427E-4426-8236-318DBA211A04}"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lassroom"/>
        </a:ext>
      </dgm:extLst>
    </dgm:pt>
    <dgm:pt modelId="{460B3B55-2B37-4EFD-9C2C-5BA6DECDD286}" type="pres">
      <dgm:prSet presAssocID="{2467F0EE-427E-4426-8236-318DBA211A04}" presName="spaceRect" presStyleCnt="0"/>
      <dgm:spPr/>
    </dgm:pt>
    <dgm:pt modelId="{846E2147-5217-4923-B5D0-DF81C3225617}" type="pres">
      <dgm:prSet presAssocID="{2467F0EE-427E-4426-8236-318DBA211A04}" presName="parTx" presStyleLbl="revTx" presStyleIdx="2" presStyleCnt="4">
        <dgm:presLayoutVars>
          <dgm:chMax val="0"/>
          <dgm:chPref val="0"/>
        </dgm:presLayoutVars>
      </dgm:prSet>
      <dgm:spPr/>
    </dgm:pt>
    <dgm:pt modelId="{BDDDFA1B-B806-43BC-895D-E6339E7D4C6A}" type="pres">
      <dgm:prSet presAssocID="{43878664-AB7E-41E0-B1B2-D8A830E1AA9C}" presName="sibTrans" presStyleCnt="0"/>
      <dgm:spPr/>
    </dgm:pt>
    <dgm:pt modelId="{A700DEEE-9402-4A51-B412-9982C7B25F8C}" type="pres">
      <dgm:prSet presAssocID="{4D9FA25F-8F3E-4CD6-B66F-B7A16076CF0B}" presName="compNode" presStyleCnt="0"/>
      <dgm:spPr/>
    </dgm:pt>
    <dgm:pt modelId="{B3DCC697-1762-42C4-9EDD-06AA6A02170C}" type="pres">
      <dgm:prSet presAssocID="{4D9FA25F-8F3E-4CD6-B66F-B7A16076CF0B}" presName="bgRect" presStyleLbl="bgShp" presStyleIdx="3" presStyleCnt="4"/>
      <dgm:spPr/>
    </dgm:pt>
    <dgm:pt modelId="{9AFBD495-DA2C-45A1-AAE3-DA4DCDAAC187}" type="pres">
      <dgm:prSet presAssocID="{4D9FA25F-8F3E-4CD6-B66F-B7A16076CF0B}" presName="iconRect" presStyleLbl="node1" presStyleIdx="3" presStyleCnt="4" custLinFactNeighborX="1947" custLinFactNeighborY="-7789"/>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a:noFill/>
        </a:ln>
      </dgm:spPr>
      <dgm:extLst>
        <a:ext uri="{E40237B7-FDA0-4F09-8148-C483321AD2D9}">
          <dgm14:cNvPr xmlns:dgm14="http://schemas.microsoft.com/office/drawing/2010/diagram" id="0" name="" descr="Run"/>
        </a:ext>
      </dgm:extLst>
    </dgm:pt>
    <dgm:pt modelId="{2F629123-AFF7-4C8B-AAB8-0E689F3217F2}" type="pres">
      <dgm:prSet presAssocID="{4D9FA25F-8F3E-4CD6-B66F-B7A16076CF0B}" presName="spaceRect" presStyleCnt="0"/>
      <dgm:spPr/>
    </dgm:pt>
    <dgm:pt modelId="{7EF9F624-2152-41E1-BFFB-8C2A1D842252}" type="pres">
      <dgm:prSet presAssocID="{4D9FA25F-8F3E-4CD6-B66F-B7A16076CF0B}" presName="parTx" presStyleLbl="revTx" presStyleIdx="3" presStyleCnt="4">
        <dgm:presLayoutVars>
          <dgm:chMax val="0"/>
          <dgm:chPref val="0"/>
        </dgm:presLayoutVars>
      </dgm:prSet>
      <dgm:spPr/>
    </dgm:pt>
  </dgm:ptLst>
  <dgm:cxnLst>
    <dgm:cxn modelId="{C3C62F0F-7DDE-46A9-97A1-27F9486A3AA6}" srcId="{F90CFF9A-02AE-4DA5-8BE9-99DCD895603A}" destId="{4D9FA25F-8F3E-4CD6-B66F-B7A16076CF0B}" srcOrd="3" destOrd="0" parTransId="{38FEDAF0-EB31-4AF6-930E-519C57D322EC}" sibTransId="{DA3C3749-A48E-4336-89F9-AD7CA3486F48}"/>
    <dgm:cxn modelId="{6ACEEF5B-03CC-466B-828F-C60D70B2F61C}" type="presOf" srcId="{4D9FA25F-8F3E-4CD6-B66F-B7A16076CF0B}" destId="{7EF9F624-2152-41E1-BFFB-8C2A1D842252}" srcOrd="0" destOrd="0" presId="urn:microsoft.com/office/officeart/2018/2/layout/IconVerticalSolidList"/>
    <dgm:cxn modelId="{8BCA2B46-D368-4331-8D83-65670F29D347}" type="presOf" srcId="{411B6111-CB69-42F6-AFD3-1D9B3FCB3483}" destId="{0C48245E-8135-4275-AD3E-A6371B912091}" srcOrd="0" destOrd="0" presId="urn:microsoft.com/office/officeart/2018/2/layout/IconVerticalSolidList"/>
    <dgm:cxn modelId="{29CEB670-E1D7-4D67-88B9-80D38C3EEBD5}" type="presOf" srcId="{2467F0EE-427E-4426-8236-318DBA211A04}" destId="{846E2147-5217-4923-B5D0-DF81C3225617}" srcOrd="0" destOrd="0" presId="urn:microsoft.com/office/officeart/2018/2/layout/IconVerticalSolidList"/>
    <dgm:cxn modelId="{453D4A72-374D-4739-9BD5-39F1D2B21225}" srcId="{F90CFF9A-02AE-4DA5-8BE9-99DCD895603A}" destId="{FBEFF8E3-160F-47A7-8BEA-77B613A55E30}" srcOrd="0" destOrd="0" parTransId="{17D661D1-1E2D-470A-AB71-7C3D8D633E68}" sibTransId="{7C45BD6C-F52E-40EE-AC9B-157128CA4080}"/>
    <dgm:cxn modelId="{E48DF68D-25FA-488E-91EF-43BCC3FFF8B3}" srcId="{F90CFF9A-02AE-4DA5-8BE9-99DCD895603A}" destId="{2467F0EE-427E-4426-8236-318DBA211A04}" srcOrd="2" destOrd="0" parTransId="{CC19B610-84F9-4A4A-8159-8947A1342026}" sibTransId="{43878664-AB7E-41E0-B1B2-D8A830E1AA9C}"/>
    <dgm:cxn modelId="{B50CC88E-5359-4683-A1FA-5FD2511B5617}" type="presOf" srcId="{F90CFF9A-02AE-4DA5-8BE9-99DCD895603A}" destId="{0176E233-FC50-4108-97A1-CB62549551E9}" srcOrd="0" destOrd="0" presId="urn:microsoft.com/office/officeart/2018/2/layout/IconVerticalSolidList"/>
    <dgm:cxn modelId="{7451E7C9-4102-4936-B88D-D2EC09ADD92D}" type="presOf" srcId="{FBEFF8E3-160F-47A7-8BEA-77B613A55E30}" destId="{E08466F8-2798-4481-9639-335E08154DC3}" srcOrd="0" destOrd="0" presId="urn:microsoft.com/office/officeart/2018/2/layout/IconVerticalSolidList"/>
    <dgm:cxn modelId="{ED69F1FE-A35A-425A-AAA3-0ECB4B4FA1C7}" srcId="{F90CFF9A-02AE-4DA5-8BE9-99DCD895603A}" destId="{411B6111-CB69-42F6-AFD3-1D9B3FCB3483}" srcOrd="1" destOrd="0" parTransId="{78FAAA71-8923-4744-8C05-70E8D5C535FE}" sibTransId="{3F75AE2F-DC5A-4A1C-AF6C-75F8CD3D45B9}"/>
    <dgm:cxn modelId="{96A78EE7-5454-4B60-BF6D-88946CB5D191}" type="presParOf" srcId="{0176E233-FC50-4108-97A1-CB62549551E9}" destId="{CBC1266E-CF16-4D31-AF69-B1E3D29A59ED}" srcOrd="0" destOrd="0" presId="urn:microsoft.com/office/officeart/2018/2/layout/IconVerticalSolidList"/>
    <dgm:cxn modelId="{D9F7984B-0EE2-4A1B-8D39-BA353576C80D}" type="presParOf" srcId="{CBC1266E-CF16-4D31-AF69-B1E3D29A59ED}" destId="{010AAFC7-D6C6-4C34-BC39-4081771D8A8F}" srcOrd="0" destOrd="0" presId="urn:microsoft.com/office/officeart/2018/2/layout/IconVerticalSolidList"/>
    <dgm:cxn modelId="{779851E8-597F-41C0-870E-4C8527E7E1BD}" type="presParOf" srcId="{CBC1266E-CF16-4D31-AF69-B1E3D29A59ED}" destId="{D29BC081-0C6C-45C7-B456-01926F4990CF}" srcOrd="1" destOrd="0" presId="urn:microsoft.com/office/officeart/2018/2/layout/IconVerticalSolidList"/>
    <dgm:cxn modelId="{84569E1B-4DD9-4C54-836F-7CB8E0717AE8}" type="presParOf" srcId="{CBC1266E-CF16-4D31-AF69-B1E3D29A59ED}" destId="{053066EB-28FD-4993-AF36-A3F1A2A6C116}" srcOrd="2" destOrd="0" presId="urn:microsoft.com/office/officeart/2018/2/layout/IconVerticalSolidList"/>
    <dgm:cxn modelId="{479944ED-5005-41D4-AE7E-71BF91B0F6ED}" type="presParOf" srcId="{CBC1266E-CF16-4D31-AF69-B1E3D29A59ED}" destId="{E08466F8-2798-4481-9639-335E08154DC3}" srcOrd="3" destOrd="0" presId="urn:microsoft.com/office/officeart/2018/2/layout/IconVerticalSolidList"/>
    <dgm:cxn modelId="{A013F27B-54C1-4A6B-9708-A7FA31749819}" type="presParOf" srcId="{0176E233-FC50-4108-97A1-CB62549551E9}" destId="{0C495888-D98D-4898-9BBC-C3602BD977CB}" srcOrd="1" destOrd="0" presId="urn:microsoft.com/office/officeart/2018/2/layout/IconVerticalSolidList"/>
    <dgm:cxn modelId="{56B2543F-810E-4F7B-B6B0-6659DD779F50}" type="presParOf" srcId="{0176E233-FC50-4108-97A1-CB62549551E9}" destId="{BB0A6DE3-22BC-42EA-ADE2-8CD25CDC9DF0}" srcOrd="2" destOrd="0" presId="urn:microsoft.com/office/officeart/2018/2/layout/IconVerticalSolidList"/>
    <dgm:cxn modelId="{9069E1D3-DC2D-423A-8832-1C6695BD0C27}" type="presParOf" srcId="{BB0A6DE3-22BC-42EA-ADE2-8CD25CDC9DF0}" destId="{C88C6BAA-0C83-4635-B1A6-5FBD6A25D0C3}" srcOrd="0" destOrd="0" presId="urn:microsoft.com/office/officeart/2018/2/layout/IconVerticalSolidList"/>
    <dgm:cxn modelId="{EF7C64C4-6F14-46EC-BFFD-A29CA5FC1F18}" type="presParOf" srcId="{BB0A6DE3-22BC-42EA-ADE2-8CD25CDC9DF0}" destId="{08733394-3A28-46A6-895C-3491DD181FD6}" srcOrd="1" destOrd="0" presId="urn:microsoft.com/office/officeart/2018/2/layout/IconVerticalSolidList"/>
    <dgm:cxn modelId="{6FE8880D-B83C-4A14-9A36-8A399CE2C5A7}" type="presParOf" srcId="{BB0A6DE3-22BC-42EA-ADE2-8CD25CDC9DF0}" destId="{C30CC298-88CC-4452-8A28-699B0441EECE}" srcOrd="2" destOrd="0" presId="urn:microsoft.com/office/officeart/2018/2/layout/IconVerticalSolidList"/>
    <dgm:cxn modelId="{36039182-D712-40B4-B255-C483F0264D2C}" type="presParOf" srcId="{BB0A6DE3-22BC-42EA-ADE2-8CD25CDC9DF0}" destId="{0C48245E-8135-4275-AD3E-A6371B912091}" srcOrd="3" destOrd="0" presId="urn:microsoft.com/office/officeart/2018/2/layout/IconVerticalSolidList"/>
    <dgm:cxn modelId="{7C0461F4-8A14-45F0-A895-72DD1B0E0905}" type="presParOf" srcId="{0176E233-FC50-4108-97A1-CB62549551E9}" destId="{EF1FF545-DF92-41E8-A50E-C219E8AE6C55}" srcOrd="3" destOrd="0" presId="urn:microsoft.com/office/officeart/2018/2/layout/IconVerticalSolidList"/>
    <dgm:cxn modelId="{6CA299C1-48D0-455F-9B62-79F546AC00E0}" type="presParOf" srcId="{0176E233-FC50-4108-97A1-CB62549551E9}" destId="{8F218611-1028-48B6-96E4-24E2F689D16B}" srcOrd="4" destOrd="0" presId="urn:microsoft.com/office/officeart/2018/2/layout/IconVerticalSolidList"/>
    <dgm:cxn modelId="{41BB9FD7-FBBE-4DC5-9125-39C07C942460}" type="presParOf" srcId="{8F218611-1028-48B6-96E4-24E2F689D16B}" destId="{68849C04-2053-41D3-95DF-B7DE90FEEF8A}" srcOrd="0" destOrd="0" presId="urn:microsoft.com/office/officeart/2018/2/layout/IconVerticalSolidList"/>
    <dgm:cxn modelId="{97914C8E-253D-46E8-81D7-068C9EB3B951}" type="presParOf" srcId="{8F218611-1028-48B6-96E4-24E2F689D16B}" destId="{C33333A0-3648-4237-AD8D-22BFE14414DB}" srcOrd="1" destOrd="0" presId="urn:microsoft.com/office/officeart/2018/2/layout/IconVerticalSolidList"/>
    <dgm:cxn modelId="{DEB31EC4-44EF-433B-B7D8-2555FD30F00E}" type="presParOf" srcId="{8F218611-1028-48B6-96E4-24E2F689D16B}" destId="{460B3B55-2B37-4EFD-9C2C-5BA6DECDD286}" srcOrd="2" destOrd="0" presId="urn:microsoft.com/office/officeart/2018/2/layout/IconVerticalSolidList"/>
    <dgm:cxn modelId="{77F1377F-AED5-4EF0-8F71-8F9D3C276659}" type="presParOf" srcId="{8F218611-1028-48B6-96E4-24E2F689D16B}" destId="{846E2147-5217-4923-B5D0-DF81C3225617}" srcOrd="3" destOrd="0" presId="urn:microsoft.com/office/officeart/2018/2/layout/IconVerticalSolidList"/>
    <dgm:cxn modelId="{44837B30-3A53-4393-A8F5-EDF07DE8129B}" type="presParOf" srcId="{0176E233-FC50-4108-97A1-CB62549551E9}" destId="{BDDDFA1B-B806-43BC-895D-E6339E7D4C6A}" srcOrd="5" destOrd="0" presId="urn:microsoft.com/office/officeart/2018/2/layout/IconVerticalSolidList"/>
    <dgm:cxn modelId="{22FB9FA6-46A3-4D92-ABF3-3AF66CA16B54}" type="presParOf" srcId="{0176E233-FC50-4108-97A1-CB62549551E9}" destId="{A700DEEE-9402-4A51-B412-9982C7B25F8C}" srcOrd="6" destOrd="0" presId="urn:microsoft.com/office/officeart/2018/2/layout/IconVerticalSolidList"/>
    <dgm:cxn modelId="{B19B1911-C640-4DCF-9E06-4AF52CBD8CA4}" type="presParOf" srcId="{A700DEEE-9402-4A51-B412-9982C7B25F8C}" destId="{B3DCC697-1762-42C4-9EDD-06AA6A02170C}" srcOrd="0" destOrd="0" presId="urn:microsoft.com/office/officeart/2018/2/layout/IconVerticalSolidList"/>
    <dgm:cxn modelId="{3D4F2683-7B24-4EC7-9B07-C815E35DD5A5}" type="presParOf" srcId="{A700DEEE-9402-4A51-B412-9982C7B25F8C}" destId="{9AFBD495-DA2C-45A1-AAE3-DA4DCDAAC187}" srcOrd="1" destOrd="0" presId="urn:microsoft.com/office/officeart/2018/2/layout/IconVerticalSolidList"/>
    <dgm:cxn modelId="{E68F1368-BE85-48FA-8D2D-638DA356888E}" type="presParOf" srcId="{A700DEEE-9402-4A51-B412-9982C7B25F8C}" destId="{2F629123-AFF7-4C8B-AAB8-0E689F3217F2}" srcOrd="2" destOrd="0" presId="urn:microsoft.com/office/officeart/2018/2/layout/IconVerticalSolidList"/>
    <dgm:cxn modelId="{EA6B1A79-2A23-44C3-9D09-97CD6298E51B}" type="presParOf" srcId="{A700DEEE-9402-4A51-B412-9982C7B25F8C}" destId="{7EF9F624-2152-41E1-BFFB-8C2A1D842252}"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33ABB76-6E75-4843-A72D-DC78ED61F99B}" type="doc">
      <dgm:prSet loTypeId="urn:microsoft.com/office/officeart/2018/5/layout/CenteredIconLabelDescriptionList" loCatId="icon" qsTypeId="urn:microsoft.com/office/officeart/2005/8/quickstyle/simple1" qsCatId="simple" csTypeId="urn:microsoft.com/office/officeart/2018/5/colors/Iconchunking_neutralbg_colorful1" csCatId="colorful" phldr="1"/>
      <dgm:spPr/>
      <dgm:t>
        <a:bodyPr/>
        <a:lstStyle/>
        <a:p>
          <a:endParaRPr lang="en-US"/>
        </a:p>
      </dgm:t>
    </dgm:pt>
    <dgm:pt modelId="{E93DBD85-7CB0-48E4-B121-79B9DE051AF0}">
      <dgm:prSet/>
      <dgm:spPr/>
      <dgm:t>
        <a:bodyPr/>
        <a:lstStyle/>
        <a:p>
          <a:pPr>
            <a:lnSpc>
              <a:spcPct val="100000"/>
            </a:lnSpc>
            <a:defRPr b="1"/>
          </a:pPr>
          <a:r>
            <a:rPr lang="en-US" dirty="0"/>
            <a:t>Education Pathway</a:t>
          </a:r>
        </a:p>
      </dgm:t>
    </dgm:pt>
    <dgm:pt modelId="{317911CE-5BD2-4183-BCB6-876FCF5A1AE2}" type="parTrans" cxnId="{03F1F3DE-6C6A-4243-8239-9FC8389DF1EB}">
      <dgm:prSet/>
      <dgm:spPr/>
      <dgm:t>
        <a:bodyPr/>
        <a:lstStyle/>
        <a:p>
          <a:endParaRPr lang="en-US"/>
        </a:p>
      </dgm:t>
    </dgm:pt>
    <dgm:pt modelId="{8363EA4D-F143-4814-B348-98A10CEB7DC6}" type="sibTrans" cxnId="{03F1F3DE-6C6A-4243-8239-9FC8389DF1EB}">
      <dgm:prSet/>
      <dgm:spPr/>
      <dgm:t>
        <a:bodyPr/>
        <a:lstStyle/>
        <a:p>
          <a:endParaRPr lang="en-US"/>
        </a:p>
      </dgm:t>
    </dgm:pt>
    <dgm:pt modelId="{D8A7560E-91FC-4F54-A3D2-993559D89464}">
      <dgm:prSet/>
      <dgm:spPr/>
      <dgm:t>
        <a:bodyPr/>
        <a:lstStyle/>
        <a:p>
          <a:pPr>
            <a:lnSpc>
              <a:spcPct val="100000"/>
            </a:lnSpc>
            <a:defRPr b="1"/>
          </a:pPr>
          <a:r>
            <a:rPr lang="en-US"/>
            <a:t>Employability Pathway</a:t>
          </a:r>
        </a:p>
      </dgm:t>
    </dgm:pt>
    <dgm:pt modelId="{CECECF49-4D7D-4B52-8FA1-D59A789798C1}" type="parTrans" cxnId="{43E550BB-4472-4C75-9311-28DAC8CD4FF8}">
      <dgm:prSet/>
      <dgm:spPr/>
      <dgm:t>
        <a:bodyPr/>
        <a:lstStyle/>
        <a:p>
          <a:endParaRPr lang="en-US"/>
        </a:p>
      </dgm:t>
    </dgm:pt>
    <dgm:pt modelId="{5435C834-EB6C-41FD-92ED-8AE4A4AD9928}" type="sibTrans" cxnId="{43E550BB-4472-4C75-9311-28DAC8CD4FF8}">
      <dgm:prSet/>
      <dgm:spPr/>
      <dgm:t>
        <a:bodyPr/>
        <a:lstStyle/>
        <a:p>
          <a:endParaRPr lang="en-US"/>
        </a:p>
      </dgm:t>
    </dgm:pt>
    <dgm:pt modelId="{2D701350-7748-4FDC-9FBC-14C70C194482}">
      <dgm:prSet/>
      <dgm:spPr/>
      <dgm:t>
        <a:bodyPr/>
        <a:lstStyle/>
        <a:p>
          <a:pPr>
            <a:lnSpc>
              <a:spcPct val="100000"/>
            </a:lnSpc>
          </a:pPr>
          <a:r>
            <a:rPr lang="en-US" dirty="0"/>
            <a:t>(Technical &amp; Vocational Pathways)</a:t>
          </a:r>
        </a:p>
      </dgm:t>
    </dgm:pt>
    <dgm:pt modelId="{3E6B6BA4-37D0-46E1-95ED-CDA88E52A817}" type="parTrans" cxnId="{E4B9F005-C2FE-4756-B23E-655E0B68A3B1}">
      <dgm:prSet/>
      <dgm:spPr/>
      <dgm:t>
        <a:bodyPr/>
        <a:lstStyle/>
        <a:p>
          <a:endParaRPr lang="en-US"/>
        </a:p>
      </dgm:t>
    </dgm:pt>
    <dgm:pt modelId="{4AA844FA-8E37-4A43-B017-69094C975768}" type="sibTrans" cxnId="{E4B9F005-C2FE-4756-B23E-655E0B68A3B1}">
      <dgm:prSet/>
      <dgm:spPr/>
      <dgm:t>
        <a:bodyPr/>
        <a:lstStyle/>
        <a:p>
          <a:endParaRPr lang="en-US"/>
        </a:p>
      </dgm:t>
    </dgm:pt>
    <dgm:pt modelId="{D972C964-9E27-4269-876C-EE4C90C02A19}" type="pres">
      <dgm:prSet presAssocID="{F33ABB76-6E75-4843-A72D-DC78ED61F99B}" presName="root" presStyleCnt="0">
        <dgm:presLayoutVars>
          <dgm:dir/>
          <dgm:resizeHandles val="exact"/>
        </dgm:presLayoutVars>
      </dgm:prSet>
      <dgm:spPr/>
    </dgm:pt>
    <dgm:pt modelId="{4F788513-82CC-4631-AD0D-EC726E1BB9FA}" type="pres">
      <dgm:prSet presAssocID="{E93DBD85-7CB0-48E4-B121-79B9DE051AF0}" presName="compNode" presStyleCnt="0"/>
      <dgm:spPr/>
    </dgm:pt>
    <dgm:pt modelId="{EAF6CD70-CC98-4289-9D37-93ADAA4C5907}" type="pres">
      <dgm:prSet presAssocID="{E93DBD85-7CB0-48E4-B121-79B9DE051AF0}"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ooks"/>
        </a:ext>
      </dgm:extLst>
    </dgm:pt>
    <dgm:pt modelId="{719D75B7-DC7E-4F69-859E-1F883B89FFBA}" type="pres">
      <dgm:prSet presAssocID="{E93DBD85-7CB0-48E4-B121-79B9DE051AF0}" presName="iconSpace" presStyleCnt="0"/>
      <dgm:spPr/>
    </dgm:pt>
    <dgm:pt modelId="{34CCC73E-5BEA-45BA-A860-DB0CC037DFF2}" type="pres">
      <dgm:prSet presAssocID="{E93DBD85-7CB0-48E4-B121-79B9DE051AF0}" presName="parTx" presStyleLbl="revTx" presStyleIdx="0" presStyleCnt="4">
        <dgm:presLayoutVars>
          <dgm:chMax val="0"/>
          <dgm:chPref val="0"/>
        </dgm:presLayoutVars>
      </dgm:prSet>
      <dgm:spPr/>
    </dgm:pt>
    <dgm:pt modelId="{9BC70868-82F1-411F-8190-6C7EC0092296}" type="pres">
      <dgm:prSet presAssocID="{E93DBD85-7CB0-48E4-B121-79B9DE051AF0}" presName="txSpace" presStyleCnt="0"/>
      <dgm:spPr/>
    </dgm:pt>
    <dgm:pt modelId="{63095F18-C77C-4CF9-A151-C0E260854E8A}" type="pres">
      <dgm:prSet presAssocID="{E93DBD85-7CB0-48E4-B121-79B9DE051AF0}" presName="desTx" presStyleLbl="revTx" presStyleIdx="1" presStyleCnt="4">
        <dgm:presLayoutVars/>
      </dgm:prSet>
      <dgm:spPr/>
    </dgm:pt>
    <dgm:pt modelId="{CA526AD7-CD4B-46F6-A5E9-56677D9DC849}" type="pres">
      <dgm:prSet presAssocID="{8363EA4D-F143-4814-B348-98A10CEB7DC6}" presName="sibTrans" presStyleCnt="0"/>
      <dgm:spPr/>
    </dgm:pt>
    <dgm:pt modelId="{A4998886-88F3-40A9-90D6-24CE25D76B76}" type="pres">
      <dgm:prSet presAssocID="{D8A7560E-91FC-4F54-A3D2-993559D89464}" presName="compNode" presStyleCnt="0"/>
      <dgm:spPr/>
    </dgm:pt>
    <dgm:pt modelId="{E3236EDE-6086-4DBA-B7BE-000B8D5AFB73}" type="pres">
      <dgm:prSet presAssocID="{D8A7560E-91FC-4F54-A3D2-993559D89464}" presName="iconRect" presStyleLbl="node1" presStyleIdx="1" presStyleCnt="2" custLinFactNeighborY="169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ead with Gears"/>
        </a:ext>
      </dgm:extLst>
    </dgm:pt>
    <dgm:pt modelId="{F7BCD38A-6BC8-44E7-B063-528654F80E07}" type="pres">
      <dgm:prSet presAssocID="{D8A7560E-91FC-4F54-A3D2-993559D89464}" presName="iconSpace" presStyleCnt="0"/>
      <dgm:spPr/>
    </dgm:pt>
    <dgm:pt modelId="{A4711863-F9B3-4AAF-AEF1-3C0DFAD6EED6}" type="pres">
      <dgm:prSet presAssocID="{D8A7560E-91FC-4F54-A3D2-993559D89464}" presName="parTx" presStyleLbl="revTx" presStyleIdx="2" presStyleCnt="4">
        <dgm:presLayoutVars>
          <dgm:chMax val="0"/>
          <dgm:chPref val="0"/>
        </dgm:presLayoutVars>
      </dgm:prSet>
      <dgm:spPr/>
    </dgm:pt>
    <dgm:pt modelId="{CE92372F-70BC-4CB0-BB1C-A940590FE3C3}" type="pres">
      <dgm:prSet presAssocID="{D8A7560E-91FC-4F54-A3D2-993559D89464}" presName="txSpace" presStyleCnt="0"/>
      <dgm:spPr/>
    </dgm:pt>
    <dgm:pt modelId="{B777B375-57C1-475D-BFF4-EABC8A74B1ED}" type="pres">
      <dgm:prSet presAssocID="{D8A7560E-91FC-4F54-A3D2-993559D89464}" presName="desTx" presStyleLbl="revTx" presStyleIdx="3" presStyleCnt="4">
        <dgm:presLayoutVars/>
      </dgm:prSet>
      <dgm:spPr/>
    </dgm:pt>
  </dgm:ptLst>
  <dgm:cxnLst>
    <dgm:cxn modelId="{E4B9F005-C2FE-4756-B23E-655E0B68A3B1}" srcId="{D8A7560E-91FC-4F54-A3D2-993559D89464}" destId="{2D701350-7748-4FDC-9FBC-14C70C194482}" srcOrd="0" destOrd="0" parTransId="{3E6B6BA4-37D0-46E1-95ED-CDA88E52A817}" sibTransId="{4AA844FA-8E37-4A43-B017-69094C975768}"/>
    <dgm:cxn modelId="{87EEBF47-FCC2-4057-9F83-FB1CB4788B31}" type="presOf" srcId="{E93DBD85-7CB0-48E4-B121-79B9DE051AF0}" destId="{34CCC73E-5BEA-45BA-A860-DB0CC037DFF2}" srcOrd="0" destOrd="0" presId="urn:microsoft.com/office/officeart/2018/5/layout/CenteredIconLabelDescriptionList"/>
    <dgm:cxn modelId="{A55A3670-7D8E-4EAA-B4E5-2818774F71FC}" type="presOf" srcId="{2D701350-7748-4FDC-9FBC-14C70C194482}" destId="{B777B375-57C1-475D-BFF4-EABC8A74B1ED}" srcOrd="0" destOrd="0" presId="urn:microsoft.com/office/officeart/2018/5/layout/CenteredIconLabelDescriptionList"/>
    <dgm:cxn modelId="{43E550BB-4472-4C75-9311-28DAC8CD4FF8}" srcId="{F33ABB76-6E75-4843-A72D-DC78ED61F99B}" destId="{D8A7560E-91FC-4F54-A3D2-993559D89464}" srcOrd="1" destOrd="0" parTransId="{CECECF49-4D7D-4B52-8FA1-D59A789798C1}" sibTransId="{5435C834-EB6C-41FD-92ED-8AE4A4AD9928}"/>
    <dgm:cxn modelId="{03F1F3DE-6C6A-4243-8239-9FC8389DF1EB}" srcId="{F33ABB76-6E75-4843-A72D-DC78ED61F99B}" destId="{E93DBD85-7CB0-48E4-B121-79B9DE051AF0}" srcOrd="0" destOrd="0" parTransId="{317911CE-5BD2-4183-BCB6-876FCF5A1AE2}" sibTransId="{8363EA4D-F143-4814-B348-98A10CEB7DC6}"/>
    <dgm:cxn modelId="{A6FE98EE-7827-49DF-B8A8-BBA90629AF32}" type="presOf" srcId="{F33ABB76-6E75-4843-A72D-DC78ED61F99B}" destId="{D972C964-9E27-4269-876C-EE4C90C02A19}" srcOrd="0" destOrd="0" presId="urn:microsoft.com/office/officeart/2018/5/layout/CenteredIconLabelDescriptionList"/>
    <dgm:cxn modelId="{DE8D1BFA-DFCE-44EE-A3C8-8E16C395E854}" type="presOf" srcId="{D8A7560E-91FC-4F54-A3D2-993559D89464}" destId="{A4711863-F9B3-4AAF-AEF1-3C0DFAD6EED6}" srcOrd="0" destOrd="0" presId="urn:microsoft.com/office/officeart/2018/5/layout/CenteredIconLabelDescriptionList"/>
    <dgm:cxn modelId="{05F0F09F-874F-4349-9A74-9AC4937FB2A6}" type="presParOf" srcId="{D972C964-9E27-4269-876C-EE4C90C02A19}" destId="{4F788513-82CC-4631-AD0D-EC726E1BB9FA}" srcOrd="0" destOrd="0" presId="urn:microsoft.com/office/officeart/2018/5/layout/CenteredIconLabelDescriptionList"/>
    <dgm:cxn modelId="{A4CEC6B0-A97E-4C62-8E9A-3680C2D13D8A}" type="presParOf" srcId="{4F788513-82CC-4631-AD0D-EC726E1BB9FA}" destId="{EAF6CD70-CC98-4289-9D37-93ADAA4C5907}" srcOrd="0" destOrd="0" presId="urn:microsoft.com/office/officeart/2018/5/layout/CenteredIconLabelDescriptionList"/>
    <dgm:cxn modelId="{A9968920-E621-40D3-A44F-F70F971169B4}" type="presParOf" srcId="{4F788513-82CC-4631-AD0D-EC726E1BB9FA}" destId="{719D75B7-DC7E-4F69-859E-1F883B89FFBA}" srcOrd="1" destOrd="0" presId="urn:microsoft.com/office/officeart/2018/5/layout/CenteredIconLabelDescriptionList"/>
    <dgm:cxn modelId="{C263B20B-3144-4486-97ED-9A8371783423}" type="presParOf" srcId="{4F788513-82CC-4631-AD0D-EC726E1BB9FA}" destId="{34CCC73E-5BEA-45BA-A860-DB0CC037DFF2}" srcOrd="2" destOrd="0" presId="urn:microsoft.com/office/officeart/2018/5/layout/CenteredIconLabelDescriptionList"/>
    <dgm:cxn modelId="{4B95A58E-6DCB-4352-AB67-9200C56D835E}" type="presParOf" srcId="{4F788513-82CC-4631-AD0D-EC726E1BB9FA}" destId="{9BC70868-82F1-411F-8190-6C7EC0092296}" srcOrd="3" destOrd="0" presId="urn:microsoft.com/office/officeart/2018/5/layout/CenteredIconLabelDescriptionList"/>
    <dgm:cxn modelId="{3A30FC0D-1B51-42ED-8B4C-58654E9B8801}" type="presParOf" srcId="{4F788513-82CC-4631-AD0D-EC726E1BB9FA}" destId="{63095F18-C77C-4CF9-A151-C0E260854E8A}" srcOrd="4" destOrd="0" presId="urn:microsoft.com/office/officeart/2018/5/layout/CenteredIconLabelDescriptionList"/>
    <dgm:cxn modelId="{46D86041-249F-41C5-A0ED-5BD2409D8218}" type="presParOf" srcId="{D972C964-9E27-4269-876C-EE4C90C02A19}" destId="{CA526AD7-CD4B-46F6-A5E9-56677D9DC849}" srcOrd="1" destOrd="0" presId="urn:microsoft.com/office/officeart/2018/5/layout/CenteredIconLabelDescriptionList"/>
    <dgm:cxn modelId="{063AFB92-9BB1-45CD-A595-D50F57D879DC}" type="presParOf" srcId="{D972C964-9E27-4269-876C-EE4C90C02A19}" destId="{A4998886-88F3-40A9-90D6-24CE25D76B76}" srcOrd="2" destOrd="0" presId="urn:microsoft.com/office/officeart/2018/5/layout/CenteredIconLabelDescriptionList"/>
    <dgm:cxn modelId="{53B3A463-2A33-4BD9-9CEC-326E79671A01}" type="presParOf" srcId="{A4998886-88F3-40A9-90D6-24CE25D76B76}" destId="{E3236EDE-6086-4DBA-B7BE-000B8D5AFB73}" srcOrd="0" destOrd="0" presId="urn:microsoft.com/office/officeart/2018/5/layout/CenteredIconLabelDescriptionList"/>
    <dgm:cxn modelId="{64117BBD-B774-4EF7-8360-E4BE964C01C7}" type="presParOf" srcId="{A4998886-88F3-40A9-90D6-24CE25D76B76}" destId="{F7BCD38A-6BC8-44E7-B063-528654F80E07}" srcOrd="1" destOrd="0" presId="urn:microsoft.com/office/officeart/2018/5/layout/CenteredIconLabelDescriptionList"/>
    <dgm:cxn modelId="{229F0AE7-D836-48F4-9942-DB9502A693BB}" type="presParOf" srcId="{A4998886-88F3-40A9-90D6-24CE25D76B76}" destId="{A4711863-F9B3-4AAF-AEF1-3C0DFAD6EED6}" srcOrd="2" destOrd="0" presId="urn:microsoft.com/office/officeart/2018/5/layout/CenteredIconLabelDescriptionList"/>
    <dgm:cxn modelId="{EC18E058-565F-476C-870D-A3AB1613B80E}" type="presParOf" srcId="{A4998886-88F3-40A9-90D6-24CE25D76B76}" destId="{CE92372F-70BC-4CB0-BB1C-A940590FE3C3}" srcOrd="3" destOrd="0" presId="urn:microsoft.com/office/officeart/2018/5/layout/CenteredIconLabelDescriptionList"/>
    <dgm:cxn modelId="{92A96A13-A141-4DAC-81A0-55D2B7A19CC7}" type="presParOf" srcId="{A4998886-88F3-40A9-90D6-24CE25D76B76}" destId="{B777B375-57C1-475D-BFF4-EABC8A74B1ED}" srcOrd="4" destOrd="0" presId="urn:microsoft.com/office/officeart/2018/5/layout/CenteredIconLabelDescrip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F3C04A6-D3EB-40B2-B593-4D29A5EAF6BD}"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9ABE260D-982D-44E7-9E73-BFD6707576A4}">
      <dgm:prSet/>
      <dgm:spPr/>
      <dgm:t>
        <a:bodyPr/>
        <a:lstStyle/>
        <a:p>
          <a:pPr>
            <a:lnSpc>
              <a:spcPct val="100000"/>
            </a:lnSpc>
          </a:pPr>
          <a:r>
            <a:rPr lang="en-US" dirty="0"/>
            <a:t>Youth Center: focused on youth ages 16-24 years old	</a:t>
          </a:r>
        </a:p>
      </dgm:t>
    </dgm:pt>
    <dgm:pt modelId="{E77ABC29-07A5-498C-90A4-AF70BE31122C}" type="parTrans" cxnId="{F421D22C-41B7-40CB-8D79-B7A3F36BF6DA}">
      <dgm:prSet/>
      <dgm:spPr/>
      <dgm:t>
        <a:bodyPr/>
        <a:lstStyle/>
        <a:p>
          <a:endParaRPr lang="en-US"/>
        </a:p>
      </dgm:t>
    </dgm:pt>
    <dgm:pt modelId="{19BB4C4D-9CB7-4C01-A104-A3898F429EAF}" type="sibTrans" cxnId="{F421D22C-41B7-40CB-8D79-B7A3F36BF6DA}">
      <dgm:prSet/>
      <dgm:spPr/>
      <dgm:t>
        <a:bodyPr/>
        <a:lstStyle/>
        <a:p>
          <a:endParaRPr lang="en-US"/>
        </a:p>
      </dgm:t>
    </dgm:pt>
    <dgm:pt modelId="{EF247C3E-8B8B-48F9-A6FD-175CC9F0E7C2}">
      <dgm:prSet/>
      <dgm:spPr/>
      <dgm:t>
        <a:bodyPr/>
        <a:lstStyle/>
        <a:p>
          <a:pPr>
            <a:lnSpc>
              <a:spcPct val="100000"/>
            </a:lnSpc>
          </a:pPr>
          <a:r>
            <a:rPr lang="en-US"/>
            <a:t>Develop pathways-guiding tool</a:t>
          </a:r>
        </a:p>
      </dgm:t>
    </dgm:pt>
    <dgm:pt modelId="{7EFAFE22-3864-46E3-AFB0-2E79B3C5A92B}" type="parTrans" cxnId="{12E16636-D571-4B3B-897E-2B086D06008B}">
      <dgm:prSet/>
      <dgm:spPr/>
      <dgm:t>
        <a:bodyPr/>
        <a:lstStyle/>
        <a:p>
          <a:endParaRPr lang="en-US"/>
        </a:p>
      </dgm:t>
    </dgm:pt>
    <dgm:pt modelId="{B97A086C-473E-41F2-AD50-0591DF601465}" type="sibTrans" cxnId="{12E16636-D571-4B3B-897E-2B086D06008B}">
      <dgm:prSet/>
      <dgm:spPr/>
      <dgm:t>
        <a:bodyPr/>
        <a:lstStyle/>
        <a:p>
          <a:endParaRPr lang="en-US"/>
        </a:p>
      </dgm:t>
    </dgm:pt>
    <dgm:pt modelId="{FACBF270-CAA7-40E0-B26D-9FF35281D070}">
      <dgm:prSet/>
      <dgm:spPr/>
      <dgm:t>
        <a:bodyPr/>
        <a:lstStyle/>
        <a:p>
          <a:pPr>
            <a:lnSpc>
              <a:spcPct val="100000"/>
            </a:lnSpc>
          </a:pPr>
          <a:r>
            <a:rPr lang="en-US"/>
            <a:t>Youth Task Force involvement in advocating for better youth services</a:t>
          </a:r>
        </a:p>
      </dgm:t>
    </dgm:pt>
    <dgm:pt modelId="{4CEE2AD1-561A-489B-8BBA-89926F658512}" type="parTrans" cxnId="{3D70A009-4FA1-495F-BA71-08175F6EB23E}">
      <dgm:prSet/>
      <dgm:spPr/>
      <dgm:t>
        <a:bodyPr/>
        <a:lstStyle/>
        <a:p>
          <a:endParaRPr lang="en-US"/>
        </a:p>
      </dgm:t>
    </dgm:pt>
    <dgm:pt modelId="{21F935B6-5A14-4633-94CD-FF90E8D32592}" type="sibTrans" cxnId="{3D70A009-4FA1-495F-BA71-08175F6EB23E}">
      <dgm:prSet/>
      <dgm:spPr/>
      <dgm:t>
        <a:bodyPr/>
        <a:lstStyle/>
        <a:p>
          <a:endParaRPr lang="en-US"/>
        </a:p>
      </dgm:t>
    </dgm:pt>
    <dgm:pt modelId="{3DC873CB-2C2E-444D-8A56-73CC3C577882}" type="pres">
      <dgm:prSet presAssocID="{3F3C04A6-D3EB-40B2-B593-4D29A5EAF6BD}" presName="root" presStyleCnt="0">
        <dgm:presLayoutVars>
          <dgm:dir/>
          <dgm:resizeHandles val="exact"/>
        </dgm:presLayoutVars>
      </dgm:prSet>
      <dgm:spPr/>
    </dgm:pt>
    <dgm:pt modelId="{5A0ED2CF-1C5F-40C5-A002-92702316459B}" type="pres">
      <dgm:prSet presAssocID="{9ABE260D-982D-44E7-9E73-BFD6707576A4}" presName="compNode" presStyleCnt="0"/>
      <dgm:spPr/>
    </dgm:pt>
    <dgm:pt modelId="{C9F8E8DA-69F1-4CF9-AE3F-A0B8B5A99EC1}" type="pres">
      <dgm:prSet presAssocID="{9ABE260D-982D-44E7-9E73-BFD6707576A4}" presName="bgRect" presStyleLbl="bgShp" presStyleIdx="0" presStyleCnt="2"/>
      <dgm:spPr/>
    </dgm:pt>
    <dgm:pt modelId="{4C681C3F-5616-4127-A71B-20C5698911FA}" type="pres">
      <dgm:prSet presAssocID="{9ABE260D-982D-44E7-9E73-BFD6707576A4}" presName="iconRect" presStyleLbl="node1" presStyleIdx="0" presStyleCnt="2"/>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Target Audience"/>
        </a:ext>
      </dgm:extLst>
    </dgm:pt>
    <dgm:pt modelId="{AB98A833-2F84-4D01-899E-ACBBE43C458D}" type="pres">
      <dgm:prSet presAssocID="{9ABE260D-982D-44E7-9E73-BFD6707576A4}" presName="spaceRect" presStyleCnt="0"/>
      <dgm:spPr/>
    </dgm:pt>
    <dgm:pt modelId="{A73C4970-9142-4D84-AFD9-508425551EA6}" type="pres">
      <dgm:prSet presAssocID="{9ABE260D-982D-44E7-9E73-BFD6707576A4}" presName="parTx" presStyleLbl="revTx" presStyleIdx="0" presStyleCnt="3">
        <dgm:presLayoutVars>
          <dgm:chMax val="0"/>
          <dgm:chPref val="0"/>
        </dgm:presLayoutVars>
      </dgm:prSet>
      <dgm:spPr/>
    </dgm:pt>
    <dgm:pt modelId="{A95C4568-6D75-4535-B66A-A7B4B7445859}" type="pres">
      <dgm:prSet presAssocID="{9ABE260D-982D-44E7-9E73-BFD6707576A4}" presName="desTx" presStyleLbl="revTx" presStyleIdx="1" presStyleCnt="3">
        <dgm:presLayoutVars/>
      </dgm:prSet>
      <dgm:spPr/>
    </dgm:pt>
    <dgm:pt modelId="{CF0E166A-2E24-4C83-9465-25C6C2CC234E}" type="pres">
      <dgm:prSet presAssocID="{19BB4C4D-9CB7-4C01-A104-A3898F429EAF}" presName="sibTrans" presStyleCnt="0"/>
      <dgm:spPr/>
    </dgm:pt>
    <dgm:pt modelId="{1BB88BE7-2813-4209-8419-666220CF19D1}" type="pres">
      <dgm:prSet presAssocID="{FACBF270-CAA7-40E0-B26D-9FF35281D070}" presName="compNode" presStyleCnt="0"/>
      <dgm:spPr/>
    </dgm:pt>
    <dgm:pt modelId="{8D6D68B7-CCE4-4EB2-909E-DD5B248E672E}" type="pres">
      <dgm:prSet presAssocID="{FACBF270-CAA7-40E0-B26D-9FF35281D070}" presName="bgRect" presStyleLbl="bgShp" presStyleIdx="1" presStyleCnt="2"/>
      <dgm:spPr/>
    </dgm:pt>
    <dgm:pt modelId="{F55D8CF5-4648-4943-B6FB-B0E562CF3571}" type="pres">
      <dgm:prSet presAssocID="{FACBF270-CAA7-40E0-B26D-9FF35281D070}"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Connections"/>
        </a:ext>
      </dgm:extLst>
    </dgm:pt>
    <dgm:pt modelId="{CEFC07F6-E172-4236-B0C9-18425715D226}" type="pres">
      <dgm:prSet presAssocID="{FACBF270-CAA7-40E0-B26D-9FF35281D070}" presName="spaceRect" presStyleCnt="0"/>
      <dgm:spPr/>
    </dgm:pt>
    <dgm:pt modelId="{C33B847A-FD1C-4F9D-8BC8-7E3FE837AE8C}" type="pres">
      <dgm:prSet presAssocID="{FACBF270-CAA7-40E0-B26D-9FF35281D070}" presName="parTx" presStyleLbl="revTx" presStyleIdx="2" presStyleCnt="3">
        <dgm:presLayoutVars>
          <dgm:chMax val="0"/>
          <dgm:chPref val="0"/>
        </dgm:presLayoutVars>
      </dgm:prSet>
      <dgm:spPr/>
    </dgm:pt>
  </dgm:ptLst>
  <dgm:cxnLst>
    <dgm:cxn modelId="{3D70A009-4FA1-495F-BA71-08175F6EB23E}" srcId="{3F3C04A6-D3EB-40B2-B593-4D29A5EAF6BD}" destId="{FACBF270-CAA7-40E0-B26D-9FF35281D070}" srcOrd="1" destOrd="0" parTransId="{4CEE2AD1-561A-489B-8BBA-89926F658512}" sibTransId="{21F935B6-5A14-4633-94CD-FF90E8D32592}"/>
    <dgm:cxn modelId="{F421D22C-41B7-40CB-8D79-B7A3F36BF6DA}" srcId="{3F3C04A6-D3EB-40B2-B593-4D29A5EAF6BD}" destId="{9ABE260D-982D-44E7-9E73-BFD6707576A4}" srcOrd="0" destOrd="0" parTransId="{E77ABC29-07A5-498C-90A4-AF70BE31122C}" sibTransId="{19BB4C4D-9CB7-4C01-A104-A3898F429EAF}"/>
    <dgm:cxn modelId="{12E16636-D571-4B3B-897E-2B086D06008B}" srcId="{9ABE260D-982D-44E7-9E73-BFD6707576A4}" destId="{EF247C3E-8B8B-48F9-A6FD-175CC9F0E7C2}" srcOrd="0" destOrd="0" parTransId="{7EFAFE22-3864-46E3-AFB0-2E79B3C5A92B}" sibTransId="{B97A086C-473E-41F2-AD50-0591DF601465}"/>
    <dgm:cxn modelId="{A9568343-D13C-483F-96D7-E6756539B0FA}" type="presOf" srcId="{9ABE260D-982D-44E7-9E73-BFD6707576A4}" destId="{A73C4970-9142-4D84-AFD9-508425551EA6}" srcOrd="0" destOrd="0" presId="urn:microsoft.com/office/officeart/2018/2/layout/IconVerticalSolidList"/>
    <dgm:cxn modelId="{E590D556-6C4A-45CA-9E06-98D73BD21C30}" type="presOf" srcId="{FACBF270-CAA7-40E0-B26D-9FF35281D070}" destId="{C33B847A-FD1C-4F9D-8BC8-7E3FE837AE8C}" srcOrd="0" destOrd="0" presId="urn:microsoft.com/office/officeart/2018/2/layout/IconVerticalSolidList"/>
    <dgm:cxn modelId="{CF04247B-3582-4DAF-84D3-199A4C4B938E}" type="presOf" srcId="{3F3C04A6-D3EB-40B2-B593-4D29A5EAF6BD}" destId="{3DC873CB-2C2E-444D-8A56-73CC3C577882}" srcOrd="0" destOrd="0" presId="urn:microsoft.com/office/officeart/2018/2/layout/IconVerticalSolidList"/>
    <dgm:cxn modelId="{CB6057CD-9C13-48BD-88D9-4B79CDA8D448}" type="presOf" srcId="{EF247C3E-8B8B-48F9-A6FD-175CC9F0E7C2}" destId="{A95C4568-6D75-4535-B66A-A7B4B7445859}" srcOrd="0" destOrd="0" presId="urn:microsoft.com/office/officeart/2018/2/layout/IconVerticalSolidList"/>
    <dgm:cxn modelId="{7585741A-161B-4D59-9E7A-A2B9E39565FE}" type="presParOf" srcId="{3DC873CB-2C2E-444D-8A56-73CC3C577882}" destId="{5A0ED2CF-1C5F-40C5-A002-92702316459B}" srcOrd="0" destOrd="0" presId="urn:microsoft.com/office/officeart/2018/2/layout/IconVerticalSolidList"/>
    <dgm:cxn modelId="{FEE6A822-B526-4D8A-A8FE-F9540A8555C5}" type="presParOf" srcId="{5A0ED2CF-1C5F-40C5-A002-92702316459B}" destId="{C9F8E8DA-69F1-4CF9-AE3F-A0B8B5A99EC1}" srcOrd="0" destOrd="0" presId="urn:microsoft.com/office/officeart/2018/2/layout/IconVerticalSolidList"/>
    <dgm:cxn modelId="{E193C3DD-9668-4E48-8E08-E8143CBE06C8}" type="presParOf" srcId="{5A0ED2CF-1C5F-40C5-A002-92702316459B}" destId="{4C681C3F-5616-4127-A71B-20C5698911FA}" srcOrd="1" destOrd="0" presId="urn:microsoft.com/office/officeart/2018/2/layout/IconVerticalSolidList"/>
    <dgm:cxn modelId="{DBC507DC-B8D0-42C8-ACC1-6864E37C76FE}" type="presParOf" srcId="{5A0ED2CF-1C5F-40C5-A002-92702316459B}" destId="{AB98A833-2F84-4D01-899E-ACBBE43C458D}" srcOrd="2" destOrd="0" presId="urn:microsoft.com/office/officeart/2018/2/layout/IconVerticalSolidList"/>
    <dgm:cxn modelId="{96CE661E-E3FF-495E-8213-66BFA2BF6462}" type="presParOf" srcId="{5A0ED2CF-1C5F-40C5-A002-92702316459B}" destId="{A73C4970-9142-4D84-AFD9-508425551EA6}" srcOrd="3" destOrd="0" presId="urn:microsoft.com/office/officeart/2018/2/layout/IconVerticalSolidList"/>
    <dgm:cxn modelId="{5AEB2A49-BFA2-406B-A5BD-724383EA0162}" type="presParOf" srcId="{5A0ED2CF-1C5F-40C5-A002-92702316459B}" destId="{A95C4568-6D75-4535-B66A-A7B4B7445859}" srcOrd="4" destOrd="0" presId="urn:microsoft.com/office/officeart/2018/2/layout/IconVerticalSolidList"/>
    <dgm:cxn modelId="{54680264-80BC-4DA2-B59A-12E66742A4D7}" type="presParOf" srcId="{3DC873CB-2C2E-444D-8A56-73CC3C577882}" destId="{CF0E166A-2E24-4C83-9465-25C6C2CC234E}" srcOrd="1" destOrd="0" presId="urn:microsoft.com/office/officeart/2018/2/layout/IconVerticalSolidList"/>
    <dgm:cxn modelId="{DAA764FE-8E3F-474D-B508-0E8C6C9D757D}" type="presParOf" srcId="{3DC873CB-2C2E-444D-8A56-73CC3C577882}" destId="{1BB88BE7-2813-4209-8419-666220CF19D1}" srcOrd="2" destOrd="0" presId="urn:microsoft.com/office/officeart/2018/2/layout/IconVerticalSolidList"/>
    <dgm:cxn modelId="{426CFFF8-B8E4-4397-A4A3-A4BC1144304C}" type="presParOf" srcId="{1BB88BE7-2813-4209-8419-666220CF19D1}" destId="{8D6D68B7-CCE4-4EB2-909E-DD5B248E672E}" srcOrd="0" destOrd="0" presId="urn:microsoft.com/office/officeart/2018/2/layout/IconVerticalSolidList"/>
    <dgm:cxn modelId="{44674E63-5C7B-4922-99F7-FEDDBA9E3C34}" type="presParOf" srcId="{1BB88BE7-2813-4209-8419-666220CF19D1}" destId="{F55D8CF5-4648-4943-B6FB-B0E562CF3571}" srcOrd="1" destOrd="0" presId="urn:microsoft.com/office/officeart/2018/2/layout/IconVerticalSolidList"/>
    <dgm:cxn modelId="{81A06731-A432-4BBC-81C7-C8D316A3BDBE}" type="presParOf" srcId="{1BB88BE7-2813-4209-8419-666220CF19D1}" destId="{CEFC07F6-E172-4236-B0C9-18425715D226}" srcOrd="2" destOrd="0" presId="urn:microsoft.com/office/officeart/2018/2/layout/IconVerticalSolidList"/>
    <dgm:cxn modelId="{94714FF0-6959-4D83-BAFD-99040AD9BD28}" type="presParOf" srcId="{1BB88BE7-2813-4209-8419-666220CF19D1}" destId="{C33B847A-FD1C-4F9D-8BC8-7E3FE837AE8C}"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70B8BC-26FA-4E1C-9E89-7C32355C6C8B}">
      <dsp:nvSpPr>
        <dsp:cNvPr id="0" name=""/>
        <dsp:cNvSpPr/>
      </dsp:nvSpPr>
      <dsp:spPr>
        <a:xfrm>
          <a:off x="0" y="0"/>
          <a:ext cx="5606327" cy="1431456"/>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C6C21E8-E362-416B-A247-9BC4A6083C05}">
      <dsp:nvSpPr>
        <dsp:cNvPr id="0" name=""/>
        <dsp:cNvSpPr/>
      </dsp:nvSpPr>
      <dsp:spPr>
        <a:xfrm>
          <a:off x="433015" y="322689"/>
          <a:ext cx="787301" cy="78730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FE0AACE-D774-4668-BA56-87749F030968}">
      <dsp:nvSpPr>
        <dsp:cNvPr id="0" name=""/>
        <dsp:cNvSpPr/>
      </dsp:nvSpPr>
      <dsp:spPr>
        <a:xfrm>
          <a:off x="1653332" y="611"/>
          <a:ext cx="3952994" cy="14314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1496" tIns="151496" rIns="151496" bIns="151496" numCol="1" spcCol="1270" anchor="ctr" anchorCtr="0">
          <a:noAutofit/>
        </a:bodyPr>
        <a:lstStyle/>
        <a:p>
          <a:pPr marL="0" lvl="0" indent="0" algn="l" defTabSz="1066800">
            <a:lnSpc>
              <a:spcPct val="100000"/>
            </a:lnSpc>
            <a:spcBef>
              <a:spcPct val="0"/>
            </a:spcBef>
            <a:spcAft>
              <a:spcPct val="35000"/>
            </a:spcAft>
            <a:buNone/>
          </a:pPr>
          <a:r>
            <a:rPr lang="en-US" sz="2400" kern="1200" dirty="0"/>
            <a:t>A total of </a:t>
          </a:r>
          <a:r>
            <a:rPr lang="en-US" sz="2400" kern="1200"/>
            <a:t>504 (</a:t>
          </a:r>
          <a:r>
            <a:rPr lang="en-US" sz="2400" kern="1200" dirty="0"/>
            <a:t>16-24 years old) individuals </a:t>
          </a:r>
          <a:r>
            <a:rPr lang="en-US" sz="2400" kern="1200"/>
            <a:t>were surveyed</a:t>
          </a:r>
          <a:endParaRPr lang="en-US" sz="2400" kern="1200" dirty="0"/>
        </a:p>
      </dsp:txBody>
      <dsp:txXfrm>
        <a:off x="1653332" y="611"/>
        <a:ext cx="3952994" cy="1431456"/>
      </dsp:txXfrm>
    </dsp:sp>
    <dsp:sp modelId="{F65D2A31-2CEC-4519-A321-70752DAD85C7}">
      <dsp:nvSpPr>
        <dsp:cNvPr id="0" name=""/>
        <dsp:cNvSpPr/>
      </dsp:nvSpPr>
      <dsp:spPr>
        <a:xfrm>
          <a:off x="0" y="1789932"/>
          <a:ext cx="5606327" cy="1431456"/>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0757E0F-85BD-4E27-9E91-327B502469E0}">
      <dsp:nvSpPr>
        <dsp:cNvPr id="0" name=""/>
        <dsp:cNvSpPr/>
      </dsp:nvSpPr>
      <dsp:spPr>
        <a:xfrm>
          <a:off x="433015" y="2112009"/>
          <a:ext cx="787301" cy="787301"/>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C5E6A6A-4CA5-4BED-9461-130FBDA06083}">
      <dsp:nvSpPr>
        <dsp:cNvPr id="0" name=""/>
        <dsp:cNvSpPr/>
      </dsp:nvSpPr>
      <dsp:spPr>
        <a:xfrm>
          <a:off x="1653332" y="1789932"/>
          <a:ext cx="3952994" cy="14314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1496" tIns="151496" rIns="151496" bIns="151496" numCol="1" spcCol="1270" anchor="ctr" anchorCtr="0">
          <a:noAutofit/>
        </a:bodyPr>
        <a:lstStyle/>
        <a:p>
          <a:pPr marL="0" lvl="0" indent="0" algn="l" defTabSz="1066800">
            <a:lnSpc>
              <a:spcPct val="100000"/>
            </a:lnSpc>
            <a:spcBef>
              <a:spcPct val="0"/>
            </a:spcBef>
            <a:spcAft>
              <a:spcPct val="35000"/>
            </a:spcAft>
            <a:buNone/>
          </a:pPr>
          <a:r>
            <a:rPr lang="en-US" sz="2400" kern="1200"/>
            <a:t>43% female</a:t>
          </a:r>
        </a:p>
      </dsp:txBody>
      <dsp:txXfrm>
        <a:off x="1653332" y="1789932"/>
        <a:ext cx="3952994" cy="1431456"/>
      </dsp:txXfrm>
    </dsp:sp>
    <dsp:sp modelId="{0E17F410-E66D-4890-BEEA-11EEFA98E27E}">
      <dsp:nvSpPr>
        <dsp:cNvPr id="0" name=""/>
        <dsp:cNvSpPr/>
      </dsp:nvSpPr>
      <dsp:spPr>
        <a:xfrm>
          <a:off x="0" y="3579252"/>
          <a:ext cx="5606327" cy="1431456"/>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F1F1BFD-9056-432D-B63B-8AEE8E670ABA}">
      <dsp:nvSpPr>
        <dsp:cNvPr id="0" name=""/>
        <dsp:cNvSpPr/>
      </dsp:nvSpPr>
      <dsp:spPr>
        <a:xfrm>
          <a:off x="433015" y="3901330"/>
          <a:ext cx="787301" cy="78730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D12FD42-5DD2-4668-B956-D7C25FF6286E}">
      <dsp:nvSpPr>
        <dsp:cNvPr id="0" name=""/>
        <dsp:cNvSpPr/>
      </dsp:nvSpPr>
      <dsp:spPr>
        <a:xfrm>
          <a:off x="1653332" y="3579252"/>
          <a:ext cx="3952994" cy="14314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1496" tIns="151496" rIns="151496" bIns="151496" numCol="1" spcCol="1270" anchor="ctr" anchorCtr="0">
          <a:noAutofit/>
        </a:bodyPr>
        <a:lstStyle/>
        <a:p>
          <a:pPr marL="0" lvl="0" indent="0" algn="l" defTabSz="1066800">
            <a:lnSpc>
              <a:spcPct val="100000"/>
            </a:lnSpc>
            <a:spcBef>
              <a:spcPct val="0"/>
            </a:spcBef>
            <a:spcAft>
              <a:spcPct val="35000"/>
            </a:spcAft>
            <a:buNone/>
          </a:pPr>
          <a:r>
            <a:rPr lang="en-US" sz="2400" kern="1200" dirty="0"/>
            <a:t>51% below age 18 years old</a:t>
          </a:r>
        </a:p>
      </dsp:txBody>
      <dsp:txXfrm>
        <a:off x="1653332" y="3579252"/>
        <a:ext cx="3952994" cy="143145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76EFFA-EB7B-4AD0-BAD4-172C39E02938}">
      <dsp:nvSpPr>
        <dsp:cNvPr id="0" name=""/>
        <dsp:cNvSpPr/>
      </dsp:nvSpPr>
      <dsp:spPr>
        <a:xfrm>
          <a:off x="0" y="249900"/>
          <a:ext cx="5606327" cy="1209600"/>
        </a:xfrm>
        <a:prstGeom prst="rect">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35113" tIns="333248" rIns="435113" bIns="113792" numCol="1" spcCol="1270" anchor="t" anchorCtr="0">
          <a:noAutofit/>
        </a:bodyPr>
        <a:lstStyle/>
        <a:p>
          <a:pPr marL="171450" lvl="1" indent="-171450" algn="l" defTabSz="711200">
            <a:lnSpc>
              <a:spcPct val="90000"/>
            </a:lnSpc>
            <a:spcBef>
              <a:spcPct val="0"/>
            </a:spcBef>
            <a:spcAft>
              <a:spcPct val="15000"/>
            </a:spcAft>
            <a:buChar char="•"/>
          </a:pPr>
          <a:r>
            <a:rPr lang="en-US" sz="1600" b="1" kern="1200"/>
            <a:t>29% interested in TVET</a:t>
          </a:r>
          <a:endParaRPr lang="en-US" sz="1600" kern="1200"/>
        </a:p>
        <a:p>
          <a:pPr marL="171450" lvl="1" indent="-171450" algn="l" defTabSz="711200">
            <a:lnSpc>
              <a:spcPct val="90000"/>
            </a:lnSpc>
            <a:spcBef>
              <a:spcPct val="0"/>
            </a:spcBef>
            <a:spcAft>
              <a:spcPct val="15000"/>
            </a:spcAft>
            <a:buChar char="•"/>
          </a:pPr>
          <a:r>
            <a:rPr lang="en-US" sz="1600" kern="1200" dirty="0"/>
            <a:t>23% interested in employment/owning a business</a:t>
          </a:r>
        </a:p>
        <a:p>
          <a:pPr marL="171450" lvl="1" indent="-171450" algn="l" defTabSz="711200">
            <a:lnSpc>
              <a:spcPct val="90000"/>
            </a:lnSpc>
            <a:spcBef>
              <a:spcPct val="0"/>
            </a:spcBef>
            <a:spcAft>
              <a:spcPct val="15000"/>
            </a:spcAft>
            <a:buChar char="•"/>
          </a:pPr>
          <a:r>
            <a:rPr lang="en-US" sz="1600" kern="1200"/>
            <a:t>16% interested in attending university</a:t>
          </a:r>
        </a:p>
      </dsp:txBody>
      <dsp:txXfrm>
        <a:off x="0" y="249900"/>
        <a:ext cx="5606327" cy="1209600"/>
      </dsp:txXfrm>
    </dsp:sp>
    <dsp:sp modelId="{924E1224-77E4-418A-A79C-16107994C71E}">
      <dsp:nvSpPr>
        <dsp:cNvPr id="0" name=""/>
        <dsp:cNvSpPr/>
      </dsp:nvSpPr>
      <dsp:spPr>
        <a:xfrm>
          <a:off x="280316" y="13740"/>
          <a:ext cx="3924428" cy="47232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334" tIns="0" rIns="148334" bIns="0" numCol="1" spcCol="1270" anchor="ctr" anchorCtr="0">
          <a:noAutofit/>
        </a:bodyPr>
        <a:lstStyle/>
        <a:p>
          <a:pPr marL="0" lvl="0" indent="0" algn="l" defTabSz="711200">
            <a:lnSpc>
              <a:spcPct val="90000"/>
            </a:lnSpc>
            <a:spcBef>
              <a:spcPct val="0"/>
            </a:spcBef>
            <a:spcAft>
              <a:spcPct val="35000"/>
            </a:spcAft>
            <a:buNone/>
          </a:pPr>
          <a:r>
            <a:rPr lang="en-US" sz="1600" kern="1200" dirty="0"/>
            <a:t>In the whole sample:</a:t>
          </a:r>
        </a:p>
      </dsp:txBody>
      <dsp:txXfrm>
        <a:off x="303373" y="36797"/>
        <a:ext cx="3878314" cy="426206"/>
      </dsp:txXfrm>
    </dsp:sp>
    <dsp:sp modelId="{B9C7C562-99A6-4740-854A-D7CCF8D7A09F}">
      <dsp:nvSpPr>
        <dsp:cNvPr id="0" name=""/>
        <dsp:cNvSpPr/>
      </dsp:nvSpPr>
      <dsp:spPr>
        <a:xfrm>
          <a:off x="0" y="1782060"/>
          <a:ext cx="5606327" cy="1209600"/>
        </a:xfrm>
        <a:prstGeom prst="rect">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35113" tIns="333248" rIns="435113"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a:t>42% interested in attending university</a:t>
          </a:r>
        </a:p>
        <a:p>
          <a:pPr marL="171450" lvl="1" indent="-171450" algn="l" defTabSz="711200">
            <a:lnSpc>
              <a:spcPct val="90000"/>
            </a:lnSpc>
            <a:spcBef>
              <a:spcPct val="0"/>
            </a:spcBef>
            <a:spcAft>
              <a:spcPct val="15000"/>
            </a:spcAft>
            <a:buChar char="•"/>
          </a:pPr>
          <a:r>
            <a:rPr lang="en-US" sz="1600" kern="1200"/>
            <a:t>18% interested in TVET</a:t>
          </a:r>
        </a:p>
        <a:p>
          <a:pPr marL="171450" lvl="1" indent="-171450" algn="l" defTabSz="711200">
            <a:lnSpc>
              <a:spcPct val="90000"/>
            </a:lnSpc>
            <a:spcBef>
              <a:spcPct val="0"/>
            </a:spcBef>
            <a:spcAft>
              <a:spcPct val="15000"/>
            </a:spcAft>
            <a:buChar char="•"/>
          </a:pPr>
          <a:r>
            <a:rPr lang="en-US" sz="1600" kern="1200"/>
            <a:t>21% interested in employment/freelance</a:t>
          </a:r>
        </a:p>
      </dsp:txBody>
      <dsp:txXfrm>
        <a:off x="0" y="1782060"/>
        <a:ext cx="5606327" cy="1209600"/>
      </dsp:txXfrm>
    </dsp:sp>
    <dsp:sp modelId="{341596A2-F006-4146-94EF-A626840DF624}">
      <dsp:nvSpPr>
        <dsp:cNvPr id="0" name=""/>
        <dsp:cNvSpPr/>
      </dsp:nvSpPr>
      <dsp:spPr>
        <a:xfrm>
          <a:off x="280316" y="1545900"/>
          <a:ext cx="3924428" cy="47232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334" tIns="0" rIns="148334" bIns="0" numCol="1" spcCol="1270" anchor="ctr" anchorCtr="0">
          <a:noAutofit/>
        </a:bodyPr>
        <a:lstStyle/>
        <a:p>
          <a:pPr marL="0" lvl="0" indent="0" algn="l" defTabSz="711200">
            <a:lnSpc>
              <a:spcPct val="90000"/>
            </a:lnSpc>
            <a:spcBef>
              <a:spcPct val="0"/>
            </a:spcBef>
            <a:spcAft>
              <a:spcPct val="35000"/>
            </a:spcAft>
            <a:buNone/>
          </a:pPr>
          <a:r>
            <a:rPr lang="en-US" sz="1600" kern="1200"/>
            <a:t>Among </a:t>
          </a:r>
          <a:r>
            <a:rPr lang="en-US" sz="1600" b="1" kern="1200"/>
            <a:t>females</a:t>
          </a:r>
          <a:r>
            <a:rPr lang="en-US" sz="1600" kern="1200"/>
            <a:t>:</a:t>
          </a:r>
        </a:p>
      </dsp:txBody>
      <dsp:txXfrm>
        <a:off x="303373" y="1568957"/>
        <a:ext cx="3878314" cy="426206"/>
      </dsp:txXfrm>
    </dsp:sp>
    <dsp:sp modelId="{771E22ED-B0E4-42F7-856F-76DB8EBEAA5D}">
      <dsp:nvSpPr>
        <dsp:cNvPr id="0" name=""/>
        <dsp:cNvSpPr/>
      </dsp:nvSpPr>
      <dsp:spPr>
        <a:xfrm>
          <a:off x="0" y="3314220"/>
          <a:ext cx="5606327" cy="680400"/>
        </a:xfrm>
        <a:prstGeom prst="rect">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35113" tIns="333248" rIns="435113"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a:t>51% interested in attending university</a:t>
          </a:r>
        </a:p>
      </dsp:txBody>
      <dsp:txXfrm>
        <a:off x="0" y="3314220"/>
        <a:ext cx="5606327" cy="680400"/>
      </dsp:txXfrm>
    </dsp:sp>
    <dsp:sp modelId="{5A09B750-C60B-41C1-9D19-9DB40A9C9AB5}">
      <dsp:nvSpPr>
        <dsp:cNvPr id="0" name=""/>
        <dsp:cNvSpPr/>
      </dsp:nvSpPr>
      <dsp:spPr>
        <a:xfrm>
          <a:off x="280316" y="3078060"/>
          <a:ext cx="3924428" cy="47232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334" tIns="0" rIns="148334" bIns="0" numCol="1" spcCol="1270" anchor="ctr" anchorCtr="0">
          <a:noAutofit/>
        </a:bodyPr>
        <a:lstStyle/>
        <a:p>
          <a:pPr marL="0" lvl="0" indent="0" algn="l" defTabSz="711200">
            <a:lnSpc>
              <a:spcPct val="90000"/>
            </a:lnSpc>
            <a:spcBef>
              <a:spcPct val="0"/>
            </a:spcBef>
            <a:spcAft>
              <a:spcPct val="35000"/>
            </a:spcAft>
            <a:buNone/>
          </a:pPr>
          <a:r>
            <a:rPr lang="en-US" sz="1600" kern="1200"/>
            <a:t>Among adolescents </a:t>
          </a:r>
          <a:r>
            <a:rPr lang="en-US" sz="1600" b="1" kern="1200"/>
            <a:t>under 18 years old</a:t>
          </a:r>
          <a:r>
            <a:rPr lang="en-US" sz="1600" kern="1200"/>
            <a:t>:</a:t>
          </a:r>
        </a:p>
      </dsp:txBody>
      <dsp:txXfrm>
        <a:off x="303373" y="3101117"/>
        <a:ext cx="3878314" cy="426206"/>
      </dsp:txXfrm>
    </dsp:sp>
    <dsp:sp modelId="{3DEC0FB7-C7CE-4175-A728-5401FE8BEF40}">
      <dsp:nvSpPr>
        <dsp:cNvPr id="0" name=""/>
        <dsp:cNvSpPr/>
      </dsp:nvSpPr>
      <dsp:spPr>
        <a:xfrm>
          <a:off x="0" y="4317180"/>
          <a:ext cx="5606327" cy="680400"/>
        </a:xfrm>
        <a:prstGeom prst="rect">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35113" tIns="333248" rIns="435113"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a:t>54% are interested in employment/freelance</a:t>
          </a:r>
        </a:p>
      </dsp:txBody>
      <dsp:txXfrm>
        <a:off x="0" y="4317180"/>
        <a:ext cx="5606327" cy="680400"/>
      </dsp:txXfrm>
    </dsp:sp>
    <dsp:sp modelId="{970E0086-348F-4CBE-B7EE-8E1A369C622E}">
      <dsp:nvSpPr>
        <dsp:cNvPr id="0" name=""/>
        <dsp:cNvSpPr/>
      </dsp:nvSpPr>
      <dsp:spPr>
        <a:xfrm>
          <a:off x="280316" y="4081020"/>
          <a:ext cx="3924428" cy="47232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334" tIns="0" rIns="148334" bIns="0" numCol="1" spcCol="1270" anchor="ctr" anchorCtr="0">
          <a:noAutofit/>
        </a:bodyPr>
        <a:lstStyle/>
        <a:p>
          <a:pPr marL="0" lvl="0" indent="0" algn="l" defTabSz="711200">
            <a:lnSpc>
              <a:spcPct val="90000"/>
            </a:lnSpc>
            <a:spcBef>
              <a:spcPct val="0"/>
            </a:spcBef>
            <a:spcAft>
              <a:spcPct val="35000"/>
            </a:spcAft>
            <a:buNone/>
          </a:pPr>
          <a:r>
            <a:rPr lang="en-US" sz="1600" kern="1200"/>
            <a:t>Among youth </a:t>
          </a:r>
          <a:r>
            <a:rPr lang="en-US" sz="1600" b="1" kern="1200"/>
            <a:t>older than 18 years old</a:t>
          </a:r>
          <a:r>
            <a:rPr lang="en-US" sz="1600" kern="1200"/>
            <a:t>:</a:t>
          </a:r>
        </a:p>
      </dsp:txBody>
      <dsp:txXfrm>
        <a:off x="303373" y="4104077"/>
        <a:ext cx="3878314" cy="42620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C370E4-455E-4F29-8D89-3FCB3A75DC24}">
      <dsp:nvSpPr>
        <dsp:cNvPr id="0" name=""/>
        <dsp:cNvSpPr/>
      </dsp:nvSpPr>
      <dsp:spPr>
        <a:xfrm>
          <a:off x="474147" y="850253"/>
          <a:ext cx="772031" cy="772031"/>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BBFF587-A5EE-4ED0-9FED-654ED43C03A3}">
      <dsp:nvSpPr>
        <dsp:cNvPr id="0" name=""/>
        <dsp:cNvSpPr/>
      </dsp:nvSpPr>
      <dsp:spPr>
        <a:xfrm>
          <a:off x="2350" y="1879701"/>
          <a:ext cx="1715625" cy="686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pPr>
          <a:r>
            <a:rPr lang="en-US" sz="1600" kern="1200" dirty="0"/>
            <a:t>91% said TVET</a:t>
          </a:r>
        </a:p>
      </dsp:txBody>
      <dsp:txXfrm>
        <a:off x="2350" y="1879701"/>
        <a:ext cx="1715625" cy="686250"/>
      </dsp:txXfrm>
    </dsp:sp>
    <dsp:sp modelId="{643C78AE-283A-40A5-90FB-272DBC1FECEC}">
      <dsp:nvSpPr>
        <dsp:cNvPr id="0" name=""/>
        <dsp:cNvSpPr/>
      </dsp:nvSpPr>
      <dsp:spPr>
        <a:xfrm>
          <a:off x="2490006" y="850253"/>
          <a:ext cx="772031" cy="772031"/>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EE567D2-8BFA-44E7-AD2A-42FC9D74F189}">
      <dsp:nvSpPr>
        <dsp:cNvPr id="0" name=""/>
        <dsp:cNvSpPr/>
      </dsp:nvSpPr>
      <dsp:spPr>
        <a:xfrm>
          <a:off x="2018209" y="1879701"/>
          <a:ext cx="1715625" cy="686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pPr>
          <a:r>
            <a:rPr lang="en-US" sz="1600" kern="1200"/>
            <a:t>49% said IT training programmes</a:t>
          </a:r>
        </a:p>
      </dsp:txBody>
      <dsp:txXfrm>
        <a:off x="2018209" y="1879701"/>
        <a:ext cx="1715625" cy="686250"/>
      </dsp:txXfrm>
    </dsp:sp>
    <dsp:sp modelId="{AD0800DE-67EB-4A6A-B030-82F79FBED024}">
      <dsp:nvSpPr>
        <dsp:cNvPr id="0" name=""/>
        <dsp:cNvSpPr/>
      </dsp:nvSpPr>
      <dsp:spPr>
        <a:xfrm>
          <a:off x="4505865" y="850253"/>
          <a:ext cx="772031" cy="772031"/>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8C066E2-EB85-461E-B6B9-884247C07834}">
      <dsp:nvSpPr>
        <dsp:cNvPr id="0" name=""/>
        <dsp:cNvSpPr/>
      </dsp:nvSpPr>
      <dsp:spPr>
        <a:xfrm>
          <a:off x="4034069" y="1879701"/>
          <a:ext cx="1715625" cy="686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pPr>
          <a:r>
            <a:rPr lang="en-US" sz="1600" kern="1200"/>
            <a:t>25% said language services</a:t>
          </a:r>
        </a:p>
      </dsp:txBody>
      <dsp:txXfrm>
        <a:off x="4034069" y="1879701"/>
        <a:ext cx="1715625" cy="686250"/>
      </dsp:txXfrm>
    </dsp:sp>
    <dsp:sp modelId="{71101DDC-1219-4FA5-883C-001DA8053F34}">
      <dsp:nvSpPr>
        <dsp:cNvPr id="0" name=""/>
        <dsp:cNvSpPr/>
      </dsp:nvSpPr>
      <dsp:spPr>
        <a:xfrm>
          <a:off x="6521725" y="850253"/>
          <a:ext cx="772031" cy="772031"/>
        </a:xfrm>
        <a:prstGeom prst="rect">
          <a:avLst/>
        </a:prstGeom>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310A67D-EF4D-4CFE-8D7C-4C299DC0C53B}">
      <dsp:nvSpPr>
        <dsp:cNvPr id="0" name=""/>
        <dsp:cNvSpPr/>
      </dsp:nvSpPr>
      <dsp:spPr>
        <a:xfrm>
          <a:off x="6049928" y="1879701"/>
          <a:ext cx="1715625" cy="686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pPr>
          <a:r>
            <a:rPr lang="en-US" sz="1600" kern="1200"/>
            <a:t>17% said recreational services</a:t>
          </a:r>
        </a:p>
      </dsp:txBody>
      <dsp:txXfrm>
        <a:off x="6049928" y="1879701"/>
        <a:ext cx="1715625" cy="686250"/>
      </dsp:txXfrm>
    </dsp:sp>
    <dsp:sp modelId="{452FA13E-E43B-4309-8620-577EE4D80360}">
      <dsp:nvSpPr>
        <dsp:cNvPr id="0" name=""/>
        <dsp:cNvSpPr/>
      </dsp:nvSpPr>
      <dsp:spPr>
        <a:xfrm>
          <a:off x="8537584" y="850253"/>
          <a:ext cx="772031" cy="772031"/>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4CDEDBB-C805-4A89-86EF-C2B0A1A8FAC2}">
      <dsp:nvSpPr>
        <dsp:cNvPr id="0" name=""/>
        <dsp:cNvSpPr/>
      </dsp:nvSpPr>
      <dsp:spPr>
        <a:xfrm>
          <a:off x="8065787" y="1879701"/>
          <a:ext cx="1715625" cy="686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pPr>
          <a:r>
            <a:rPr lang="en-US" sz="1600" kern="1200"/>
            <a:t>14% said social innovation and entrepreneurship</a:t>
          </a:r>
        </a:p>
      </dsp:txBody>
      <dsp:txXfrm>
        <a:off x="8065787" y="1879701"/>
        <a:ext cx="1715625" cy="68625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B96445-FE9A-4611-9495-3C60D18061DD}">
      <dsp:nvSpPr>
        <dsp:cNvPr id="0" name=""/>
        <dsp:cNvSpPr/>
      </dsp:nvSpPr>
      <dsp:spPr>
        <a:xfrm>
          <a:off x="1496037" y="832"/>
          <a:ext cx="3234288" cy="1940572"/>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52% of youth identified </a:t>
          </a:r>
          <a:r>
            <a:rPr lang="en-US" sz="2400" b="1" kern="1200" dirty="0"/>
            <a:t>access to employment as the primary challenge </a:t>
          </a:r>
          <a:r>
            <a:rPr lang="en-US" sz="2400" kern="1200" dirty="0"/>
            <a:t>they face (41.1% of females)</a:t>
          </a:r>
        </a:p>
      </dsp:txBody>
      <dsp:txXfrm>
        <a:off x="1496037" y="832"/>
        <a:ext cx="3234288" cy="1940572"/>
      </dsp:txXfrm>
    </dsp:sp>
    <dsp:sp modelId="{72640D7A-5E95-40E3-9D7B-67CEEB27D8A1}">
      <dsp:nvSpPr>
        <dsp:cNvPr id="0" name=""/>
        <dsp:cNvSpPr/>
      </dsp:nvSpPr>
      <dsp:spPr>
        <a:xfrm>
          <a:off x="5053754" y="832"/>
          <a:ext cx="3234288" cy="1940572"/>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28% identified </a:t>
          </a:r>
          <a:r>
            <a:rPr lang="en-US" sz="2400" b="1" kern="1200" dirty="0"/>
            <a:t>low access to education opportunities</a:t>
          </a:r>
          <a:endParaRPr lang="en-US" sz="2400" kern="1200" dirty="0"/>
        </a:p>
      </dsp:txBody>
      <dsp:txXfrm>
        <a:off x="5053754" y="832"/>
        <a:ext cx="3234288" cy="1940572"/>
      </dsp:txXfrm>
    </dsp:sp>
    <dsp:sp modelId="{A302CCB1-B893-4C30-BB35-282F8B85D1B4}">
      <dsp:nvSpPr>
        <dsp:cNvPr id="0" name=""/>
        <dsp:cNvSpPr/>
      </dsp:nvSpPr>
      <dsp:spPr>
        <a:xfrm>
          <a:off x="1496037" y="2264834"/>
          <a:ext cx="3234288" cy="1940572"/>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28% identified </a:t>
          </a:r>
          <a:r>
            <a:rPr lang="en-US" sz="2400" b="1" kern="1200" dirty="0"/>
            <a:t>lack of proper skills</a:t>
          </a:r>
          <a:endParaRPr lang="en-US" sz="2400" kern="1200" dirty="0"/>
        </a:p>
      </dsp:txBody>
      <dsp:txXfrm>
        <a:off x="1496037" y="2264834"/>
        <a:ext cx="3234288" cy="1940572"/>
      </dsp:txXfrm>
    </dsp:sp>
    <dsp:sp modelId="{CAA372BC-3FB2-49CA-AADA-806A4C5D4FE4}">
      <dsp:nvSpPr>
        <dsp:cNvPr id="0" name=""/>
        <dsp:cNvSpPr/>
      </dsp:nvSpPr>
      <dsp:spPr>
        <a:xfrm>
          <a:off x="5053754" y="2264834"/>
          <a:ext cx="3234288" cy="1940572"/>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25% identified </a:t>
          </a:r>
          <a:r>
            <a:rPr lang="en-US" sz="2400" b="1" kern="1200" dirty="0"/>
            <a:t>lack of proper services or trainings</a:t>
          </a:r>
        </a:p>
      </dsp:txBody>
      <dsp:txXfrm>
        <a:off x="5053754" y="2264834"/>
        <a:ext cx="3234288" cy="194057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046B01-BF3F-49A0-8F2F-5953AA9F9EE3}">
      <dsp:nvSpPr>
        <dsp:cNvPr id="0" name=""/>
        <dsp:cNvSpPr/>
      </dsp:nvSpPr>
      <dsp:spPr>
        <a:xfrm>
          <a:off x="0" y="2668"/>
          <a:ext cx="9783763" cy="568477"/>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D6D4DD-FEC7-4A4C-A86F-F99212F79F99}">
      <dsp:nvSpPr>
        <dsp:cNvPr id="0" name=""/>
        <dsp:cNvSpPr/>
      </dsp:nvSpPr>
      <dsp:spPr>
        <a:xfrm>
          <a:off x="171964" y="130576"/>
          <a:ext cx="312662" cy="312662"/>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FF56AEA-8CBA-4467-BDFA-1C218C5F090C}">
      <dsp:nvSpPr>
        <dsp:cNvPr id="0" name=""/>
        <dsp:cNvSpPr/>
      </dsp:nvSpPr>
      <dsp:spPr>
        <a:xfrm>
          <a:off x="656591" y="2668"/>
          <a:ext cx="9127171" cy="5684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164" tIns="60164" rIns="60164" bIns="60164" numCol="1" spcCol="1270" anchor="ctr" anchorCtr="0">
          <a:noAutofit/>
        </a:bodyPr>
        <a:lstStyle/>
        <a:p>
          <a:pPr marL="0" lvl="0" indent="0" algn="l" defTabSz="711200">
            <a:lnSpc>
              <a:spcPct val="100000"/>
            </a:lnSpc>
            <a:spcBef>
              <a:spcPct val="0"/>
            </a:spcBef>
            <a:spcAft>
              <a:spcPct val="35000"/>
            </a:spcAft>
            <a:buNone/>
          </a:pPr>
          <a:r>
            <a:rPr lang="en-US" sz="1600" kern="1200" dirty="0">
              <a:solidFill>
                <a:schemeClr val="bg1"/>
              </a:solidFill>
            </a:rPr>
            <a:t>24% of youth would like more TVET trainings – advanced levels, better quality, and accredited</a:t>
          </a:r>
        </a:p>
      </dsp:txBody>
      <dsp:txXfrm>
        <a:off x="656591" y="2668"/>
        <a:ext cx="9127171" cy="568477"/>
      </dsp:txXfrm>
    </dsp:sp>
    <dsp:sp modelId="{8B1D78B9-84EF-4338-A3DF-3BF821F22506}">
      <dsp:nvSpPr>
        <dsp:cNvPr id="0" name=""/>
        <dsp:cNvSpPr/>
      </dsp:nvSpPr>
      <dsp:spPr>
        <a:xfrm>
          <a:off x="0" y="713266"/>
          <a:ext cx="9783763" cy="568477"/>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03BF296-FC51-4796-BD47-F4C9838D5627}">
      <dsp:nvSpPr>
        <dsp:cNvPr id="0" name=""/>
        <dsp:cNvSpPr/>
      </dsp:nvSpPr>
      <dsp:spPr>
        <a:xfrm>
          <a:off x="171964" y="841173"/>
          <a:ext cx="312662" cy="31266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96C493C-5A0D-45CA-885C-BE5ED3012EEC}">
      <dsp:nvSpPr>
        <dsp:cNvPr id="0" name=""/>
        <dsp:cNvSpPr/>
      </dsp:nvSpPr>
      <dsp:spPr>
        <a:xfrm>
          <a:off x="656591" y="713266"/>
          <a:ext cx="9127171" cy="5684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164" tIns="60164" rIns="60164" bIns="60164" numCol="1" spcCol="1270" anchor="ctr" anchorCtr="0">
          <a:noAutofit/>
        </a:bodyPr>
        <a:lstStyle/>
        <a:p>
          <a:pPr marL="0" lvl="0" indent="0" algn="l" defTabSz="711200">
            <a:lnSpc>
              <a:spcPct val="100000"/>
            </a:lnSpc>
            <a:spcBef>
              <a:spcPct val="0"/>
            </a:spcBef>
            <a:spcAft>
              <a:spcPct val="35000"/>
            </a:spcAft>
            <a:buNone/>
          </a:pPr>
          <a:r>
            <a:rPr lang="en-US" sz="1600" kern="1200" dirty="0">
              <a:solidFill>
                <a:schemeClr val="bg1"/>
              </a:solidFill>
            </a:rPr>
            <a:t>19% of youth want more advanced computer skills, including programming</a:t>
          </a:r>
        </a:p>
      </dsp:txBody>
      <dsp:txXfrm>
        <a:off x="656591" y="713266"/>
        <a:ext cx="9127171" cy="568477"/>
      </dsp:txXfrm>
    </dsp:sp>
    <dsp:sp modelId="{BF9E2EDB-7BEC-447A-8F96-DDBF270425CF}">
      <dsp:nvSpPr>
        <dsp:cNvPr id="0" name=""/>
        <dsp:cNvSpPr/>
      </dsp:nvSpPr>
      <dsp:spPr>
        <a:xfrm>
          <a:off x="0" y="1423863"/>
          <a:ext cx="9783763" cy="568477"/>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E0A2179-CC5F-46FE-806A-7EEFAEB6A5B4}">
      <dsp:nvSpPr>
        <dsp:cNvPr id="0" name=""/>
        <dsp:cNvSpPr/>
      </dsp:nvSpPr>
      <dsp:spPr>
        <a:xfrm>
          <a:off x="171964" y="1551771"/>
          <a:ext cx="312662" cy="31266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3791FDA-F2B6-4CCE-BF4B-EA14306EEF76}">
      <dsp:nvSpPr>
        <dsp:cNvPr id="0" name=""/>
        <dsp:cNvSpPr/>
      </dsp:nvSpPr>
      <dsp:spPr>
        <a:xfrm>
          <a:off x="656591" y="1423863"/>
          <a:ext cx="9127171" cy="5684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164" tIns="60164" rIns="60164" bIns="60164" numCol="1" spcCol="1270" anchor="ctr" anchorCtr="0">
          <a:noAutofit/>
        </a:bodyPr>
        <a:lstStyle/>
        <a:p>
          <a:pPr marL="0" lvl="0" indent="0" algn="l" defTabSz="711200">
            <a:lnSpc>
              <a:spcPct val="100000"/>
            </a:lnSpc>
            <a:spcBef>
              <a:spcPct val="0"/>
            </a:spcBef>
            <a:spcAft>
              <a:spcPct val="35000"/>
            </a:spcAft>
            <a:buNone/>
          </a:pPr>
          <a:r>
            <a:rPr lang="en-US" sz="1600" kern="1200" dirty="0">
              <a:solidFill>
                <a:schemeClr val="bg1"/>
              </a:solidFill>
            </a:rPr>
            <a:t>13% want higher education </a:t>
          </a:r>
          <a:r>
            <a:rPr lang="en-GB" sz="1600" kern="1200" noProof="0" dirty="0">
              <a:solidFill>
                <a:schemeClr val="bg1"/>
              </a:solidFill>
            </a:rPr>
            <a:t>programmes</a:t>
          </a:r>
          <a:r>
            <a:rPr lang="en-US" sz="1600" kern="1200" dirty="0">
              <a:solidFill>
                <a:schemeClr val="bg1"/>
              </a:solidFill>
            </a:rPr>
            <a:t> (support with Tawjihi, remedial education, and higher education)</a:t>
          </a:r>
        </a:p>
      </dsp:txBody>
      <dsp:txXfrm>
        <a:off x="656591" y="1423863"/>
        <a:ext cx="9127171" cy="568477"/>
      </dsp:txXfrm>
    </dsp:sp>
    <dsp:sp modelId="{72DE893E-4336-45DD-BF97-FDB721991839}">
      <dsp:nvSpPr>
        <dsp:cNvPr id="0" name=""/>
        <dsp:cNvSpPr/>
      </dsp:nvSpPr>
      <dsp:spPr>
        <a:xfrm>
          <a:off x="0" y="2134460"/>
          <a:ext cx="9783763" cy="568477"/>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A87658E-5A5B-4B20-A21C-3763C80B4AC7}">
      <dsp:nvSpPr>
        <dsp:cNvPr id="0" name=""/>
        <dsp:cNvSpPr/>
      </dsp:nvSpPr>
      <dsp:spPr>
        <a:xfrm>
          <a:off x="171964" y="2262368"/>
          <a:ext cx="312662" cy="312662"/>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3E84F32-5B2C-4F72-9E5F-96B18FD3A0A3}">
      <dsp:nvSpPr>
        <dsp:cNvPr id="0" name=""/>
        <dsp:cNvSpPr/>
      </dsp:nvSpPr>
      <dsp:spPr>
        <a:xfrm>
          <a:off x="656591" y="2134460"/>
          <a:ext cx="9127171" cy="5684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164" tIns="60164" rIns="60164" bIns="60164" numCol="1" spcCol="1270" anchor="ctr" anchorCtr="0">
          <a:noAutofit/>
        </a:bodyPr>
        <a:lstStyle/>
        <a:p>
          <a:pPr marL="0" lvl="0" indent="0" algn="l" defTabSz="711200">
            <a:lnSpc>
              <a:spcPct val="100000"/>
            </a:lnSpc>
            <a:spcBef>
              <a:spcPct val="0"/>
            </a:spcBef>
            <a:spcAft>
              <a:spcPct val="35000"/>
            </a:spcAft>
            <a:buNone/>
          </a:pPr>
          <a:r>
            <a:rPr lang="en-US" sz="1600" kern="1200" dirty="0">
              <a:solidFill>
                <a:schemeClr val="bg1"/>
              </a:solidFill>
            </a:rPr>
            <a:t>12% believe that </a:t>
          </a:r>
          <a:r>
            <a:rPr lang="en-GB" sz="1600" kern="1200" noProof="0" dirty="0">
              <a:solidFill>
                <a:schemeClr val="bg1"/>
              </a:solidFill>
            </a:rPr>
            <a:t>programmes</a:t>
          </a:r>
          <a:r>
            <a:rPr lang="en-US" sz="1600" kern="1200" dirty="0">
              <a:solidFill>
                <a:schemeClr val="bg1"/>
              </a:solidFill>
            </a:rPr>
            <a:t> are sufficient</a:t>
          </a:r>
        </a:p>
      </dsp:txBody>
      <dsp:txXfrm>
        <a:off x="656591" y="2134460"/>
        <a:ext cx="9127171" cy="568477"/>
      </dsp:txXfrm>
    </dsp:sp>
    <dsp:sp modelId="{21496C8A-9643-4B28-A063-583756F05516}">
      <dsp:nvSpPr>
        <dsp:cNvPr id="0" name=""/>
        <dsp:cNvSpPr/>
      </dsp:nvSpPr>
      <dsp:spPr>
        <a:xfrm>
          <a:off x="0" y="2845058"/>
          <a:ext cx="9783763" cy="568477"/>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741B526-721F-4A06-8A48-FD59EEE289C6}">
      <dsp:nvSpPr>
        <dsp:cNvPr id="0" name=""/>
        <dsp:cNvSpPr/>
      </dsp:nvSpPr>
      <dsp:spPr>
        <a:xfrm>
          <a:off x="171964" y="2972965"/>
          <a:ext cx="312662" cy="312662"/>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a:stretch>
        </a:blip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75C377F-8307-4B32-BA38-C6CA43DDAC34}">
      <dsp:nvSpPr>
        <dsp:cNvPr id="0" name=""/>
        <dsp:cNvSpPr/>
      </dsp:nvSpPr>
      <dsp:spPr>
        <a:xfrm>
          <a:off x="656591" y="2845058"/>
          <a:ext cx="9127171" cy="5684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164" tIns="60164" rIns="60164" bIns="60164" numCol="1" spcCol="1270" anchor="ctr" anchorCtr="0">
          <a:noAutofit/>
        </a:bodyPr>
        <a:lstStyle/>
        <a:p>
          <a:pPr marL="0" lvl="0" indent="0" algn="l" defTabSz="711200">
            <a:lnSpc>
              <a:spcPct val="100000"/>
            </a:lnSpc>
            <a:spcBef>
              <a:spcPct val="0"/>
            </a:spcBef>
            <a:spcAft>
              <a:spcPct val="35000"/>
            </a:spcAft>
            <a:buNone/>
          </a:pPr>
          <a:r>
            <a:rPr lang="en-US" sz="1600" kern="1200" dirty="0">
              <a:solidFill>
                <a:schemeClr val="bg1"/>
              </a:solidFill>
            </a:rPr>
            <a:t>7% of youth would like </a:t>
          </a:r>
          <a:r>
            <a:rPr lang="en-GB" sz="1600" kern="1200" noProof="0" dirty="0">
              <a:solidFill>
                <a:schemeClr val="bg1"/>
              </a:solidFill>
            </a:rPr>
            <a:t>programmes</a:t>
          </a:r>
          <a:r>
            <a:rPr lang="en-US" sz="1600" kern="1200" dirty="0">
              <a:solidFill>
                <a:schemeClr val="bg1"/>
              </a:solidFill>
            </a:rPr>
            <a:t> focusing on employability and language</a:t>
          </a:r>
        </a:p>
      </dsp:txBody>
      <dsp:txXfrm>
        <a:off x="656591" y="2845058"/>
        <a:ext cx="9127171" cy="56847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0AAFC7-D6C6-4C34-BC39-4081771D8A8F}">
      <dsp:nvSpPr>
        <dsp:cNvPr id="0" name=""/>
        <dsp:cNvSpPr/>
      </dsp:nvSpPr>
      <dsp:spPr>
        <a:xfrm>
          <a:off x="0" y="2079"/>
          <a:ext cx="5606327" cy="105413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29BC081-0C6C-45C7-B456-01926F4990CF}">
      <dsp:nvSpPr>
        <dsp:cNvPr id="0" name=""/>
        <dsp:cNvSpPr/>
      </dsp:nvSpPr>
      <dsp:spPr>
        <a:xfrm>
          <a:off x="318877" y="239261"/>
          <a:ext cx="579776" cy="579776"/>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08466F8-2798-4481-9639-335E08154DC3}">
      <dsp:nvSpPr>
        <dsp:cNvPr id="0" name=""/>
        <dsp:cNvSpPr/>
      </dsp:nvSpPr>
      <dsp:spPr>
        <a:xfrm>
          <a:off x="1217530" y="2079"/>
          <a:ext cx="4388796" cy="10541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1563" tIns="111563" rIns="111563" bIns="111563" numCol="1" spcCol="1270" anchor="ctr" anchorCtr="0">
          <a:noAutofit/>
        </a:bodyPr>
        <a:lstStyle/>
        <a:p>
          <a:pPr marL="0" lvl="0" indent="0" algn="l" defTabSz="755650">
            <a:lnSpc>
              <a:spcPct val="100000"/>
            </a:lnSpc>
            <a:spcBef>
              <a:spcPct val="0"/>
            </a:spcBef>
            <a:spcAft>
              <a:spcPct val="35000"/>
            </a:spcAft>
            <a:buNone/>
          </a:pPr>
          <a:r>
            <a:rPr lang="en-US" sz="1700" kern="1200"/>
            <a:t>Districts 4, 5, and 8 have the highest concentration of services while district 1 and 12 have the least</a:t>
          </a:r>
        </a:p>
      </dsp:txBody>
      <dsp:txXfrm>
        <a:off x="1217530" y="2079"/>
        <a:ext cx="4388796" cy="1054139"/>
      </dsp:txXfrm>
    </dsp:sp>
    <dsp:sp modelId="{C88C6BAA-0C83-4635-B1A6-5FBD6A25D0C3}">
      <dsp:nvSpPr>
        <dsp:cNvPr id="0" name=""/>
        <dsp:cNvSpPr/>
      </dsp:nvSpPr>
      <dsp:spPr>
        <a:xfrm>
          <a:off x="0" y="1319753"/>
          <a:ext cx="5606327" cy="105413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8733394-3A28-46A6-895C-3491DD181FD6}">
      <dsp:nvSpPr>
        <dsp:cNvPr id="0" name=""/>
        <dsp:cNvSpPr/>
      </dsp:nvSpPr>
      <dsp:spPr>
        <a:xfrm>
          <a:off x="318877" y="1556935"/>
          <a:ext cx="579776" cy="57977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C48245E-8135-4275-AD3E-A6371B912091}">
      <dsp:nvSpPr>
        <dsp:cNvPr id="0" name=""/>
        <dsp:cNvSpPr/>
      </dsp:nvSpPr>
      <dsp:spPr>
        <a:xfrm>
          <a:off x="1217530" y="1319753"/>
          <a:ext cx="4388796" cy="10541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1563" tIns="111563" rIns="111563" bIns="111563" numCol="1" spcCol="1270" anchor="ctr" anchorCtr="0">
          <a:noAutofit/>
        </a:bodyPr>
        <a:lstStyle/>
        <a:p>
          <a:pPr marL="0" lvl="0" indent="0" algn="l" defTabSz="755650">
            <a:lnSpc>
              <a:spcPct val="100000"/>
            </a:lnSpc>
            <a:spcBef>
              <a:spcPct val="0"/>
            </a:spcBef>
            <a:spcAft>
              <a:spcPct val="35000"/>
            </a:spcAft>
            <a:buNone/>
          </a:pPr>
          <a:r>
            <a:rPr lang="en-US" sz="1700" kern="1200"/>
            <a:t>Capacity for TVET ranges between 40 and 69 individuals</a:t>
          </a:r>
        </a:p>
      </dsp:txBody>
      <dsp:txXfrm>
        <a:off x="1217530" y="1319753"/>
        <a:ext cx="4388796" cy="1054139"/>
      </dsp:txXfrm>
    </dsp:sp>
    <dsp:sp modelId="{68849C04-2053-41D3-95DF-B7DE90FEEF8A}">
      <dsp:nvSpPr>
        <dsp:cNvPr id="0" name=""/>
        <dsp:cNvSpPr/>
      </dsp:nvSpPr>
      <dsp:spPr>
        <a:xfrm>
          <a:off x="0" y="2637427"/>
          <a:ext cx="5606327" cy="105413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33333A0-3648-4237-AD8D-22BFE14414DB}">
      <dsp:nvSpPr>
        <dsp:cNvPr id="0" name=""/>
        <dsp:cNvSpPr/>
      </dsp:nvSpPr>
      <dsp:spPr>
        <a:xfrm>
          <a:off x="318877" y="2874609"/>
          <a:ext cx="579776" cy="57977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46E2147-5217-4923-B5D0-DF81C3225617}">
      <dsp:nvSpPr>
        <dsp:cNvPr id="0" name=""/>
        <dsp:cNvSpPr/>
      </dsp:nvSpPr>
      <dsp:spPr>
        <a:xfrm>
          <a:off x="1217530" y="2637427"/>
          <a:ext cx="4388796" cy="10541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1563" tIns="111563" rIns="111563" bIns="111563" numCol="1" spcCol="1270" anchor="ctr" anchorCtr="0">
          <a:noAutofit/>
        </a:bodyPr>
        <a:lstStyle/>
        <a:p>
          <a:pPr marL="0" lvl="0" indent="0" algn="l" defTabSz="755650">
            <a:lnSpc>
              <a:spcPct val="100000"/>
            </a:lnSpc>
            <a:spcBef>
              <a:spcPct val="0"/>
            </a:spcBef>
            <a:spcAft>
              <a:spcPct val="35000"/>
            </a:spcAft>
            <a:buNone/>
          </a:pPr>
          <a:r>
            <a:rPr lang="en-US" sz="1700" kern="1200"/>
            <a:t>Non-formal education capacity ranges between 24 and 55, with most serving school aged children and youth</a:t>
          </a:r>
        </a:p>
      </dsp:txBody>
      <dsp:txXfrm>
        <a:off x="1217530" y="2637427"/>
        <a:ext cx="4388796" cy="1054139"/>
      </dsp:txXfrm>
    </dsp:sp>
    <dsp:sp modelId="{B3DCC697-1762-42C4-9EDD-06AA6A02170C}">
      <dsp:nvSpPr>
        <dsp:cNvPr id="0" name=""/>
        <dsp:cNvSpPr/>
      </dsp:nvSpPr>
      <dsp:spPr>
        <a:xfrm>
          <a:off x="0" y="3955101"/>
          <a:ext cx="5606327" cy="105413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AFBD495-DA2C-45A1-AAE3-DA4DCDAAC187}">
      <dsp:nvSpPr>
        <dsp:cNvPr id="0" name=""/>
        <dsp:cNvSpPr/>
      </dsp:nvSpPr>
      <dsp:spPr>
        <a:xfrm>
          <a:off x="330165" y="4147124"/>
          <a:ext cx="579776" cy="57977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EF9F624-2152-41E1-BFFB-8C2A1D842252}">
      <dsp:nvSpPr>
        <dsp:cNvPr id="0" name=""/>
        <dsp:cNvSpPr/>
      </dsp:nvSpPr>
      <dsp:spPr>
        <a:xfrm>
          <a:off x="1217530" y="3955101"/>
          <a:ext cx="4388796" cy="10541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1563" tIns="111563" rIns="111563" bIns="111563" numCol="1" spcCol="1270" anchor="ctr" anchorCtr="0">
          <a:noAutofit/>
        </a:bodyPr>
        <a:lstStyle/>
        <a:p>
          <a:pPr marL="0" lvl="0" indent="0" algn="l" defTabSz="755650">
            <a:lnSpc>
              <a:spcPct val="100000"/>
            </a:lnSpc>
            <a:spcBef>
              <a:spcPct val="0"/>
            </a:spcBef>
            <a:spcAft>
              <a:spcPct val="35000"/>
            </a:spcAft>
            <a:buNone/>
          </a:pPr>
          <a:r>
            <a:rPr lang="en-US" sz="1700" kern="1200"/>
            <a:t>Recreational activities capacity ranging between 9 and 171, with limited opportunities for those over 18</a:t>
          </a:r>
        </a:p>
      </dsp:txBody>
      <dsp:txXfrm>
        <a:off x="1217530" y="3955101"/>
        <a:ext cx="4388796" cy="105413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F6CD70-CC98-4289-9D37-93ADAA4C5907}">
      <dsp:nvSpPr>
        <dsp:cNvPr id="0" name=""/>
        <dsp:cNvSpPr/>
      </dsp:nvSpPr>
      <dsp:spPr>
        <a:xfrm>
          <a:off x="1597881" y="170810"/>
          <a:ext cx="1512000" cy="1512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4CCC73E-5BEA-45BA-A860-DB0CC037DFF2}">
      <dsp:nvSpPr>
        <dsp:cNvPr id="0" name=""/>
        <dsp:cNvSpPr/>
      </dsp:nvSpPr>
      <dsp:spPr>
        <a:xfrm>
          <a:off x="193881" y="1815017"/>
          <a:ext cx="4320000" cy="64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466850">
            <a:lnSpc>
              <a:spcPct val="100000"/>
            </a:lnSpc>
            <a:spcBef>
              <a:spcPct val="0"/>
            </a:spcBef>
            <a:spcAft>
              <a:spcPct val="35000"/>
            </a:spcAft>
            <a:buNone/>
            <a:defRPr b="1"/>
          </a:pPr>
          <a:r>
            <a:rPr lang="en-US" sz="3300" kern="1200" dirty="0"/>
            <a:t>Education Pathway</a:t>
          </a:r>
        </a:p>
      </dsp:txBody>
      <dsp:txXfrm>
        <a:off x="193881" y="1815017"/>
        <a:ext cx="4320000" cy="648000"/>
      </dsp:txXfrm>
    </dsp:sp>
    <dsp:sp modelId="{63095F18-C77C-4CF9-A151-C0E260854E8A}">
      <dsp:nvSpPr>
        <dsp:cNvPr id="0" name=""/>
        <dsp:cNvSpPr/>
      </dsp:nvSpPr>
      <dsp:spPr>
        <a:xfrm>
          <a:off x="193881" y="2524509"/>
          <a:ext cx="4320000" cy="720885"/>
        </a:xfrm>
        <a:prstGeom prst="rect">
          <a:avLst/>
        </a:prstGeom>
        <a:noFill/>
        <a:ln>
          <a:noFill/>
        </a:ln>
        <a:effectLst/>
      </dsp:spPr>
      <dsp:style>
        <a:lnRef idx="0">
          <a:scrgbClr r="0" g="0" b="0"/>
        </a:lnRef>
        <a:fillRef idx="0">
          <a:scrgbClr r="0" g="0" b="0"/>
        </a:fillRef>
        <a:effectRef idx="0">
          <a:scrgbClr r="0" g="0" b="0"/>
        </a:effectRef>
        <a:fontRef idx="minor"/>
      </dsp:style>
    </dsp:sp>
    <dsp:sp modelId="{E3236EDE-6086-4DBA-B7BE-000B8D5AFB73}">
      <dsp:nvSpPr>
        <dsp:cNvPr id="0" name=""/>
        <dsp:cNvSpPr/>
      </dsp:nvSpPr>
      <dsp:spPr>
        <a:xfrm>
          <a:off x="6673881" y="196408"/>
          <a:ext cx="1512000" cy="1512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4711863-F9B3-4AAF-AEF1-3C0DFAD6EED6}">
      <dsp:nvSpPr>
        <dsp:cNvPr id="0" name=""/>
        <dsp:cNvSpPr/>
      </dsp:nvSpPr>
      <dsp:spPr>
        <a:xfrm>
          <a:off x="5269881" y="1815017"/>
          <a:ext cx="4320000" cy="64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466850">
            <a:lnSpc>
              <a:spcPct val="100000"/>
            </a:lnSpc>
            <a:spcBef>
              <a:spcPct val="0"/>
            </a:spcBef>
            <a:spcAft>
              <a:spcPct val="35000"/>
            </a:spcAft>
            <a:buNone/>
            <a:defRPr b="1"/>
          </a:pPr>
          <a:r>
            <a:rPr lang="en-US" sz="3300" kern="1200"/>
            <a:t>Employability Pathway</a:t>
          </a:r>
        </a:p>
      </dsp:txBody>
      <dsp:txXfrm>
        <a:off x="5269881" y="1815017"/>
        <a:ext cx="4320000" cy="648000"/>
      </dsp:txXfrm>
    </dsp:sp>
    <dsp:sp modelId="{B777B375-57C1-475D-BFF4-EABC8A74B1ED}">
      <dsp:nvSpPr>
        <dsp:cNvPr id="0" name=""/>
        <dsp:cNvSpPr/>
      </dsp:nvSpPr>
      <dsp:spPr>
        <a:xfrm>
          <a:off x="5269881" y="2524509"/>
          <a:ext cx="4320000" cy="7208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100000"/>
            </a:lnSpc>
            <a:spcBef>
              <a:spcPct val="0"/>
            </a:spcBef>
            <a:spcAft>
              <a:spcPct val="35000"/>
            </a:spcAft>
            <a:buNone/>
          </a:pPr>
          <a:r>
            <a:rPr lang="en-US" sz="2400" kern="1200" dirty="0"/>
            <a:t>(Technical &amp; Vocational Pathways)</a:t>
          </a:r>
        </a:p>
      </dsp:txBody>
      <dsp:txXfrm>
        <a:off x="5269881" y="2524509"/>
        <a:ext cx="4320000" cy="72088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F8E8DA-69F1-4CF9-AE3F-A0B8B5A99EC1}">
      <dsp:nvSpPr>
        <dsp:cNvPr id="0" name=""/>
        <dsp:cNvSpPr/>
      </dsp:nvSpPr>
      <dsp:spPr>
        <a:xfrm>
          <a:off x="0" y="814339"/>
          <a:ext cx="5606327" cy="150339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C681C3F-5616-4127-A71B-20C5698911FA}">
      <dsp:nvSpPr>
        <dsp:cNvPr id="0" name=""/>
        <dsp:cNvSpPr/>
      </dsp:nvSpPr>
      <dsp:spPr>
        <a:xfrm>
          <a:off x="454777" y="1152603"/>
          <a:ext cx="826867" cy="826867"/>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73C4970-9142-4D84-AFD9-508425551EA6}">
      <dsp:nvSpPr>
        <dsp:cNvPr id="0" name=""/>
        <dsp:cNvSpPr/>
      </dsp:nvSpPr>
      <dsp:spPr>
        <a:xfrm>
          <a:off x="1736422" y="814339"/>
          <a:ext cx="2522847" cy="15033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9109" tIns="159109" rIns="159109" bIns="159109" numCol="1" spcCol="1270" anchor="ctr" anchorCtr="0">
          <a:noAutofit/>
        </a:bodyPr>
        <a:lstStyle/>
        <a:p>
          <a:pPr marL="0" lvl="0" indent="0" algn="l" defTabSz="844550">
            <a:lnSpc>
              <a:spcPct val="100000"/>
            </a:lnSpc>
            <a:spcBef>
              <a:spcPct val="0"/>
            </a:spcBef>
            <a:spcAft>
              <a:spcPct val="35000"/>
            </a:spcAft>
            <a:buNone/>
          </a:pPr>
          <a:r>
            <a:rPr lang="en-US" sz="1900" kern="1200" dirty="0"/>
            <a:t>Youth Center: focused on youth ages 16-24 years old	</a:t>
          </a:r>
        </a:p>
      </dsp:txBody>
      <dsp:txXfrm>
        <a:off x="1736422" y="814339"/>
        <a:ext cx="2522847" cy="1503396"/>
      </dsp:txXfrm>
    </dsp:sp>
    <dsp:sp modelId="{A95C4568-6D75-4535-B66A-A7B4B7445859}">
      <dsp:nvSpPr>
        <dsp:cNvPr id="0" name=""/>
        <dsp:cNvSpPr/>
      </dsp:nvSpPr>
      <dsp:spPr>
        <a:xfrm>
          <a:off x="4259269" y="814339"/>
          <a:ext cx="1347057" cy="15033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9109" tIns="159109" rIns="159109" bIns="159109" numCol="1" spcCol="1270" anchor="ctr" anchorCtr="0">
          <a:noAutofit/>
        </a:bodyPr>
        <a:lstStyle/>
        <a:p>
          <a:pPr marL="0" lvl="0" indent="0" algn="l" defTabSz="622300">
            <a:lnSpc>
              <a:spcPct val="100000"/>
            </a:lnSpc>
            <a:spcBef>
              <a:spcPct val="0"/>
            </a:spcBef>
            <a:spcAft>
              <a:spcPct val="35000"/>
            </a:spcAft>
            <a:buNone/>
          </a:pPr>
          <a:r>
            <a:rPr lang="en-US" sz="1400" kern="1200"/>
            <a:t>Develop pathways-guiding tool</a:t>
          </a:r>
        </a:p>
      </dsp:txBody>
      <dsp:txXfrm>
        <a:off x="4259269" y="814339"/>
        <a:ext cx="1347057" cy="1503396"/>
      </dsp:txXfrm>
    </dsp:sp>
    <dsp:sp modelId="{8D6D68B7-CCE4-4EB2-909E-DD5B248E672E}">
      <dsp:nvSpPr>
        <dsp:cNvPr id="0" name=""/>
        <dsp:cNvSpPr/>
      </dsp:nvSpPr>
      <dsp:spPr>
        <a:xfrm>
          <a:off x="0" y="2693585"/>
          <a:ext cx="5606327" cy="150339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55D8CF5-4648-4943-B6FB-B0E562CF3571}">
      <dsp:nvSpPr>
        <dsp:cNvPr id="0" name=""/>
        <dsp:cNvSpPr/>
      </dsp:nvSpPr>
      <dsp:spPr>
        <a:xfrm>
          <a:off x="454777" y="3031849"/>
          <a:ext cx="826867" cy="82686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33B847A-FD1C-4F9D-8BC8-7E3FE837AE8C}">
      <dsp:nvSpPr>
        <dsp:cNvPr id="0" name=""/>
        <dsp:cNvSpPr/>
      </dsp:nvSpPr>
      <dsp:spPr>
        <a:xfrm>
          <a:off x="1736422" y="2693585"/>
          <a:ext cx="3869904" cy="15033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9109" tIns="159109" rIns="159109" bIns="159109" numCol="1" spcCol="1270" anchor="ctr" anchorCtr="0">
          <a:noAutofit/>
        </a:bodyPr>
        <a:lstStyle/>
        <a:p>
          <a:pPr marL="0" lvl="0" indent="0" algn="l" defTabSz="844550">
            <a:lnSpc>
              <a:spcPct val="100000"/>
            </a:lnSpc>
            <a:spcBef>
              <a:spcPct val="0"/>
            </a:spcBef>
            <a:spcAft>
              <a:spcPct val="35000"/>
            </a:spcAft>
            <a:buNone/>
          </a:pPr>
          <a:r>
            <a:rPr lang="en-US" sz="1900" kern="1200"/>
            <a:t>Youth Task Force involvement in advocating for better youth services</a:t>
          </a:r>
        </a:p>
      </dsp:txBody>
      <dsp:txXfrm>
        <a:off x="1736422" y="2693585"/>
        <a:ext cx="3869904" cy="1503396"/>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8.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AA0A79-8DF0-4D76-95B4-F6A1334AA384}" type="datetimeFigureOut">
              <a:rPr lang="en-US" smtClean="0"/>
              <a:t>7/15/2020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2925A0-1671-4F04-8D02-293280771854}" type="slidenum">
              <a:rPr lang="en-US" smtClean="0"/>
              <a:t>‹#›</a:t>
            </a:fld>
            <a:endParaRPr lang="en-US"/>
          </a:p>
        </p:txBody>
      </p:sp>
    </p:spTree>
    <p:extLst>
      <p:ext uri="{BB962C8B-B14F-4D97-AF65-F5344CB8AC3E}">
        <p14:creationId xmlns:p14="http://schemas.microsoft.com/office/powerpoint/2010/main" val="5274442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however, we felt that we did not have the full picture of who are young people in the camp, what types of opportunities are available and the types of knowledge and skills they need to become socially and economically resilient in their current setting.</a:t>
            </a:r>
          </a:p>
        </p:txBody>
      </p:sp>
      <p:sp>
        <p:nvSpPr>
          <p:cNvPr id="4" name="Slide Number Placeholder 3"/>
          <p:cNvSpPr>
            <a:spLocks noGrp="1"/>
          </p:cNvSpPr>
          <p:nvPr>
            <p:ph type="sldNum" sz="quarter" idx="5"/>
          </p:nvPr>
        </p:nvSpPr>
        <p:spPr/>
        <p:txBody>
          <a:bodyPr/>
          <a:lstStyle/>
          <a:p>
            <a:fld id="{455EEEFC-5B65-4D5F-943B-34E07F4C65F4}" type="slidenum">
              <a:rPr lang="en-US" smtClean="0"/>
              <a:t>2</a:t>
            </a:fld>
            <a:endParaRPr lang="en-US" dirty="0"/>
          </a:p>
        </p:txBody>
      </p:sp>
    </p:spTree>
    <p:extLst>
      <p:ext uri="{BB962C8B-B14F-4D97-AF65-F5344CB8AC3E}">
        <p14:creationId xmlns:p14="http://schemas.microsoft.com/office/powerpoint/2010/main" val="37056018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total of four FGD were conducted in </a:t>
            </a:r>
            <a:r>
              <a:rPr lang="en-US" dirty="0" err="1"/>
              <a:t>zaatari</a:t>
            </a:r>
            <a:r>
              <a:rPr lang="en-US" dirty="0"/>
              <a:t> in district 5</a:t>
            </a:r>
          </a:p>
        </p:txBody>
      </p:sp>
      <p:sp>
        <p:nvSpPr>
          <p:cNvPr id="4" name="Slide Number Placeholder 3"/>
          <p:cNvSpPr>
            <a:spLocks noGrp="1"/>
          </p:cNvSpPr>
          <p:nvPr>
            <p:ph type="sldNum" sz="quarter" idx="5"/>
          </p:nvPr>
        </p:nvSpPr>
        <p:spPr/>
        <p:txBody>
          <a:bodyPr/>
          <a:lstStyle/>
          <a:p>
            <a:fld id="{455EEEFC-5B65-4D5F-943B-34E07F4C65F4}" type="slidenum">
              <a:rPr lang="en-US" smtClean="0"/>
              <a:t>20</a:t>
            </a:fld>
            <a:endParaRPr lang="en-US"/>
          </a:p>
        </p:txBody>
      </p:sp>
    </p:spTree>
    <p:extLst>
      <p:ext uri="{BB962C8B-B14F-4D97-AF65-F5344CB8AC3E}">
        <p14:creationId xmlns:p14="http://schemas.microsoft.com/office/powerpoint/2010/main" val="38439644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Need for digital pathway after COVID 19</a:t>
            </a:r>
          </a:p>
        </p:txBody>
      </p:sp>
      <p:sp>
        <p:nvSpPr>
          <p:cNvPr id="4" name="Slide Number Placeholder 3"/>
          <p:cNvSpPr>
            <a:spLocks noGrp="1"/>
          </p:cNvSpPr>
          <p:nvPr>
            <p:ph type="sldNum" sz="quarter" idx="5"/>
          </p:nvPr>
        </p:nvSpPr>
        <p:spPr/>
        <p:txBody>
          <a:bodyPr/>
          <a:lstStyle/>
          <a:p>
            <a:fld id="{BC2925A0-1671-4F04-8D02-293280771854}" type="slidenum">
              <a:rPr lang="en-US" smtClean="0"/>
              <a:t>25</a:t>
            </a:fld>
            <a:endParaRPr lang="en-US"/>
          </a:p>
        </p:txBody>
      </p:sp>
    </p:spTree>
    <p:extLst>
      <p:ext uri="{BB962C8B-B14F-4D97-AF65-F5344CB8AC3E}">
        <p14:creationId xmlns:p14="http://schemas.microsoft.com/office/powerpoint/2010/main" val="42394493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Youth under the age of 16 are more oriented towards university</a:t>
            </a:r>
          </a:p>
          <a:p>
            <a:r>
              <a:rPr lang="en-US" dirty="0"/>
              <a:t>Over 18, employment </a:t>
            </a:r>
          </a:p>
          <a:p>
            <a:r>
              <a:rPr lang="en-US" dirty="0"/>
              <a:t>Larger burden on boys to help provide for their families</a:t>
            </a:r>
          </a:p>
        </p:txBody>
      </p:sp>
      <p:sp>
        <p:nvSpPr>
          <p:cNvPr id="4" name="Slide Number Placeholder 3"/>
          <p:cNvSpPr>
            <a:spLocks noGrp="1"/>
          </p:cNvSpPr>
          <p:nvPr>
            <p:ph type="sldNum" sz="quarter" idx="5"/>
          </p:nvPr>
        </p:nvSpPr>
        <p:spPr/>
        <p:txBody>
          <a:bodyPr/>
          <a:lstStyle/>
          <a:p>
            <a:fld id="{455EEEFC-5B65-4D5F-943B-34E07F4C65F4}" type="slidenum">
              <a:rPr lang="en-US" smtClean="0"/>
              <a:t>26</a:t>
            </a:fld>
            <a:endParaRPr lang="en-US"/>
          </a:p>
        </p:txBody>
      </p:sp>
    </p:spTree>
    <p:extLst>
      <p:ext uri="{BB962C8B-B14F-4D97-AF65-F5344CB8AC3E}">
        <p14:creationId xmlns:p14="http://schemas.microsoft.com/office/powerpoint/2010/main" val="38375813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Youth under the age of 16 are more oriented towards university</a:t>
            </a:r>
          </a:p>
          <a:p>
            <a:r>
              <a:rPr lang="en-US" dirty="0"/>
              <a:t>Over 18, employment </a:t>
            </a:r>
          </a:p>
          <a:p>
            <a:r>
              <a:rPr lang="en-US" dirty="0"/>
              <a:t>Larger burden on boys to help provide for their families</a:t>
            </a:r>
          </a:p>
          <a:p>
            <a:endParaRPr lang="en-US" dirty="0"/>
          </a:p>
        </p:txBody>
      </p:sp>
      <p:sp>
        <p:nvSpPr>
          <p:cNvPr id="4" name="Slide Number Placeholder 3"/>
          <p:cNvSpPr>
            <a:spLocks noGrp="1"/>
          </p:cNvSpPr>
          <p:nvPr>
            <p:ph type="sldNum" sz="quarter" idx="5"/>
          </p:nvPr>
        </p:nvSpPr>
        <p:spPr/>
        <p:txBody>
          <a:bodyPr/>
          <a:lstStyle/>
          <a:p>
            <a:fld id="{455EEEFC-5B65-4D5F-943B-34E07F4C65F4}" type="slidenum">
              <a:rPr lang="en-US" smtClean="0"/>
              <a:t>27</a:t>
            </a:fld>
            <a:endParaRPr lang="en-US"/>
          </a:p>
        </p:txBody>
      </p:sp>
    </p:spTree>
    <p:extLst>
      <p:ext uri="{BB962C8B-B14F-4D97-AF65-F5344CB8AC3E}">
        <p14:creationId xmlns:p14="http://schemas.microsoft.com/office/powerpoint/2010/main" val="32964470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fontAlgn="base"/>
            <a:r>
              <a:rPr lang="en-US" dirty="0"/>
              <a:t>Examples of survey questions: </a:t>
            </a:r>
          </a:p>
          <a:p>
            <a:pPr lvl="0" fontAlgn="base"/>
            <a:endParaRPr lang="en-US" dirty="0"/>
          </a:p>
          <a:p>
            <a:pPr lvl="0" fontAlgn="base"/>
            <a:r>
              <a:rPr lang="en-US" dirty="0"/>
              <a:t>Characteristics: age, gender, marital status, District, education Level, </a:t>
            </a:r>
          </a:p>
          <a:p>
            <a:pPr lvl="0" fontAlgn="base"/>
            <a:r>
              <a:rPr lang="en-US" dirty="0"/>
              <a:t>Current engagement: employed, in training, in school/university, self-employed </a:t>
            </a:r>
          </a:p>
          <a:p>
            <a:pPr lvl="0"/>
            <a:r>
              <a:rPr lang="en-US" dirty="0"/>
              <a:t>What do you wish to do in the near future? Do you feel that you have the skills required to achieve these goals?</a:t>
            </a:r>
          </a:p>
          <a:p>
            <a:pPr lvl="0"/>
            <a:r>
              <a:rPr lang="en-US" dirty="0"/>
              <a:t>What kind of services are available in the camp to help you with reaching your near goal?</a:t>
            </a:r>
          </a:p>
          <a:p>
            <a:r>
              <a:rPr lang="en-US" dirty="0"/>
              <a:t>What are the programs you’ve participated in the camp?</a:t>
            </a:r>
          </a:p>
          <a:p>
            <a:pPr lvl="0"/>
            <a:r>
              <a:rPr lang="en-US" dirty="0"/>
              <a:t>If you attended any trainings, how do you believe the trainings you attended affected you on a personal, interpersonal, and technical level</a:t>
            </a:r>
            <a:r>
              <a:rPr lang="en-US" sz="800" dirty="0"/>
              <a:t> </a:t>
            </a:r>
            <a:r>
              <a:rPr lang="en-US" dirty="0"/>
              <a:t>?  </a:t>
            </a:r>
          </a:p>
          <a:p>
            <a:pPr lvl="0"/>
            <a:r>
              <a:rPr lang="en-US" dirty="0"/>
              <a:t>What do you think is the biggest problem concerning youth engagement and youth services in the camps today?</a:t>
            </a:r>
          </a:p>
          <a:p>
            <a:r>
              <a:rPr lang="en-US" dirty="0"/>
              <a:t>What types of programming do you think have the biggest impact?</a:t>
            </a:r>
          </a:p>
          <a:p>
            <a:r>
              <a:rPr lang="en-US" dirty="0"/>
              <a:t> </a:t>
            </a:r>
          </a:p>
          <a:p>
            <a:r>
              <a:rPr lang="en-US" dirty="0"/>
              <a:t>FGD questions:</a:t>
            </a:r>
          </a:p>
          <a:p>
            <a:endParaRPr lang="en-US" dirty="0"/>
          </a:p>
          <a:p>
            <a:r>
              <a:rPr lang="en-US" sz="1200" b="1" u="sng" kern="1200" dirty="0">
                <a:solidFill>
                  <a:schemeClr val="tx1"/>
                </a:solidFill>
                <a:effectLst/>
                <a:latin typeface="+mn-lt"/>
                <a:ea typeface="+mn-ea"/>
                <a:cs typeface="+mn-cs"/>
              </a:rPr>
              <a:t>Youth</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What are you doing now? </a:t>
            </a:r>
          </a:p>
          <a:p>
            <a:r>
              <a:rPr lang="en-US" sz="1200" kern="1200" dirty="0">
                <a:solidFill>
                  <a:schemeClr val="tx1"/>
                </a:solidFill>
                <a:effectLst/>
                <a:latin typeface="+mn-lt"/>
                <a:ea typeface="+mn-ea"/>
                <a:cs typeface="+mn-cs"/>
              </a:rPr>
              <a:t>What do you want to do in the near future?</a:t>
            </a:r>
          </a:p>
          <a:p>
            <a:r>
              <a:rPr lang="en-US" sz="1200" kern="1200" dirty="0">
                <a:solidFill>
                  <a:schemeClr val="tx1"/>
                </a:solidFill>
                <a:effectLst/>
                <a:latin typeface="+mn-lt"/>
                <a:ea typeface="+mn-ea"/>
                <a:cs typeface="+mn-cs"/>
              </a:rPr>
              <a:t>Do you feel like you have the skills to achieve your goals?</a:t>
            </a:r>
          </a:p>
          <a:p>
            <a:r>
              <a:rPr lang="en-US" sz="1200" kern="1200" dirty="0">
                <a:solidFill>
                  <a:schemeClr val="tx1"/>
                </a:solidFill>
                <a:effectLst/>
                <a:latin typeface="+mn-lt"/>
                <a:ea typeface="+mn-ea"/>
                <a:cs typeface="+mn-cs"/>
              </a:rPr>
              <a:t>What are the barriers you face when participating in programming? Dropouts?</a:t>
            </a:r>
          </a:p>
          <a:p>
            <a:r>
              <a:rPr lang="en-US" sz="1200" kern="1200" dirty="0">
                <a:solidFill>
                  <a:schemeClr val="tx1"/>
                </a:solidFill>
                <a:effectLst/>
                <a:latin typeface="+mn-lt"/>
                <a:ea typeface="+mn-ea"/>
                <a:cs typeface="+mn-cs"/>
              </a:rPr>
              <a:t>What services are available in the camp to help you achieve your goals?</a:t>
            </a:r>
          </a:p>
          <a:p>
            <a:r>
              <a:rPr lang="en-US" sz="1200" kern="1200" dirty="0">
                <a:solidFill>
                  <a:schemeClr val="tx1"/>
                </a:solidFill>
                <a:effectLst/>
                <a:latin typeface="+mn-lt"/>
                <a:ea typeface="+mn-ea"/>
                <a:cs typeface="+mn-cs"/>
              </a:rPr>
              <a:t>Do you have a job? Are you satisfied? Why or why not?</a:t>
            </a:r>
          </a:p>
          <a:p>
            <a:r>
              <a:rPr lang="en-US" sz="1200" kern="1200" dirty="0">
                <a:solidFill>
                  <a:schemeClr val="tx1"/>
                </a:solidFill>
                <a:effectLst/>
                <a:latin typeface="+mn-lt"/>
                <a:ea typeface="+mn-ea"/>
                <a:cs typeface="+mn-cs"/>
              </a:rPr>
              <a:t>Have you participated in community service initiatives before? What does volunteering mean? Does it add any value to you?</a:t>
            </a:r>
          </a:p>
          <a:p>
            <a:r>
              <a:rPr lang="en-US" sz="1200" kern="1200" dirty="0">
                <a:solidFill>
                  <a:schemeClr val="tx1"/>
                </a:solidFill>
                <a:effectLst/>
                <a:latin typeface="+mn-lt"/>
                <a:ea typeface="+mn-ea"/>
                <a:cs typeface="+mn-cs"/>
              </a:rPr>
              <a:t>What do you think about the programs in the camp? Are they suitable? (timing, transportation)</a:t>
            </a:r>
          </a:p>
          <a:p>
            <a:r>
              <a:rPr lang="en-US" sz="1200" kern="1200" dirty="0">
                <a:solidFill>
                  <a:schemeClr val="tx1"/>
                </a:solidFill>
                <a:effectLst/>
                <a:latin typeface="+mn-lt"/>
                <a:ea typeface="+mn-ea"/>
                <a:cs typeface="+mn-cs"/>
              </a:rPr>
              <a:t>Why do you go to school? What do you expect from it?</a:t>
            </a:r>
          </a:p>
          <a:p>
            <a:r>
              <a:rPr lang="en-US" sz="1200" kern="1200" dirty="0">
                <a:solidFill>
                  <a:schemeClr val="tx1"/>
                </a:solidFill>
                <a:effectLst/>
                <a:latin typeface="+mn-lt"/>
                <a:ea typeface="+mn-ea"/>
                <a:cs typeface="+mn-cs"/>
              </a:rPr>
              <a:t>What do you need to achieve your goals? (what kinds of trainings?) </a:t>
            </a:r>
          </a:p>
          <a:p>
            <a:endParaRPr lang="en-US" sz="1200" kern="1200" dirty="0">
              <a:solidFill>
                <a:schemeClr val="tx1"/>
              </a:solidFill>
              <a:effectLst/>
              <a:latin typeface="+mn-lt"/>
              <a:ea typeface="+mn-ea"/>
              <a:cs typeface="+mn-cs"/>
            </a:endParaRPr>
          </a:p>
          <a:p>
            <a:r>
              <a:rPr lang="en-US" sz="1200" b="1" u="sng" kern="1200" dirty="0">
                <a:solidFill>
                  <a:schemeClr val="tx1"/>
                </a:solidFill>
                <a:effectLst/>
                <a:latin typeface="+mn-lt"/>
                <a:ea typeface="+mn-ea"/>
                <a:cs typeface="+mn-cs"/>
              </a:rPr>
              <a:t>Parents/Community members</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How do you engage with youth in the camp? (parents, facilitator, community leader, NA)</a:t>
            </a:r>
          </a:p>
          <a:p>
            <a:r>
              <a:rPr lang="en-US" sz="1200" kern="1200" dirty="0">
                <a:solidFill>
                  <a:schemeClr val="tx1"/>
                </a:solidFill>
                <a:effectLst/>
                <a:latin typeface="+mn-lt"/>
                <a:ea typeface="+mn-ea"/>
                <a:cs typeface="+mn-cs"/>
              </a:rPr>
              <a:t>What factors do you think affect youth personal well-being? (education, recreational activities, social time, basic needs met, safety and security, livelihoods opportunities, </a:t>
            </a:r>
            <a:r>
              <a:rPr lang="en-US" sz="1200" kern="1200" dirty="0" err="1">
                <a:solidFill>
                  <a:schemeClr val="tx1"/>
                </a:solidFill>
                <a:effectLst/>
                <a:latin typeface="+mn-lt"/>
                <a:ea typeface="+mn-ea"/>
                <a:cs typeface="+mn-cs"/>
              </a:rPr>
              <a:t>etc</a:t>
            </a:r>
            <a:r>
              <a:rPr lang="en-US" sz="1200" kern="1200" dirty="0">
                <a:solidFill>
                  <a:schemeClr val="tx1"/>
                </a:solidFill>
                <a:effectLst/>
                <a:latin typeface="+mn-lt"/>
                <a:ea typeface="+mn-ea"/>
                <a:cs typeface="+mn-cs"/>
              </a:rPr>
              <a:t>)</a:t>
            </a:r>
          </a:p>
          <a:p>
            <a:r>
              <a:rPr lang="en-US" sz="1200" kern="1200" dirty="0">
                <a:solidFill>
                  <a:schemeClr val="tx1"/>
                </a:solidFill>
                <a:effectLst/>
                <a:latin typeface="+mn-lt"/>
                <a:ea typeface="+mn-ea"/>
                <a:cs typeface="+mn-cs"/>
              </a:rPr>
              <a:t>What do you think about youth services in the camp? What do they do for youth? Which programs are the most important? Why?</a:t>
            </a:r>
          </a:p>
          <a:p>
            <a:r>
              <a:rPr lang="en-US" sz="1200" kern="1200" dirty="0">
                <a:solidFill>
                  <a:schemeClr val="tx1"/>
                </a:solidFill>
                <a:effectLst/>
                <a:latin typeface="+mn-lt"/>
                <a:ea typeface="+mn-ea"/>
                <a:cs typeface="+mn-cs"/>
              </a:rPr>
              <a:t> What do you think the youth need to succeed in the camp?</a:t>
            </a:r>
          </a:p>
          <a:p>
            <a:r>
              <a:rPr lang="en-US" sz="1200" kern="1200" dirty="0">
                <a:solidFill>
                  <a:schemeClr val="tx1"/>
                </a:solidFill>
                <a:effectLst/>
                <a:latin typeface="+mn-lt"/>
                <a:ea typeface="+mn-ea"/>
                <a:cs typeface="+mn-cs"/>
              </a:rPr>
              <a:t>What do you see as the specific challenges faced by girls? Youth with disabilities?</a:t>
            </a:r>
          </a:p>
          <a:p>
            <a:r>
              <a:rPr lang="en-US" sz="1200" kern="1200" dirty="0">
                <a:solidFill>
                  <a:schemeClr val="tx1"/>
                </a:solidFill>
                <a:effectLst/>
                <a:latin typeface="+mn-lt"/>
                <a:ea typeface="+mn-ea"/>
                <a:cs typeface="+mn-cs"/>
              </a:rPr>
              <a:t>Why do you think youth fail to engage in programs in the camp?</a:t>
            </a:r>
          </a:p>
          <a:p>
            <a:r>
              <a:rPr lang="en-US" sz="1200" kern="1200" dirty="0">
                <a:solidFill>
                  <a:schemeClr val="tx1"/>
                </a:solidFill>
                <a:effectLst/>
                <a:latin typeface="+mn-lt"/>
                <a:ea typeface="+mn-ea"/>
                <a:cs typeface="+mn-cs"/>
              </a:rPr>
              <a:t>Do your children participate in any youth programming (Makani, NRC, </a:t>
            </a:r>
            <a:r>
              <a:rPr lang="en-US" sz="1200" kern="1200" dirty="0" err="1">
                <a:solidFill>
                  <a:schemeClr val="tx1"/>
                </a:solidFill>
                <a:effectLst/>
                <a:latin typeface="+mn-lt"/>
                <a:ea typeface="+mn-ea"/>
                <a:cs typeface="+mn-cs"/>
              </a:rPr>
              <a:t>ri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etc</a:t>
            </a:r>
            <a:r>
              <a:rPr lang="en-US" sz="1200" kern="1200" dirty="0">
                <a:solidFill>
                  <a:schemeClr val="tx1"/>
                </a:solidFill>
                <a:effectLst/>
                <a:latin typeface="+mn-lt"/>
                <a:ea typeface="+mn-ea"/>
                <a:cs typeface="+mn-cs"/>
              </a:rPr>
              <a:t>? If yes, which one? And what do you see as the effects in your children? If no, do you think its important? Do you know about programs in the camp?</a:t>
            </a:r>
          </a:p>
          <a:p>
            <a:endParaRPr lang="en-US" dirty="0"/>
          </a:p>
        </p:txBody>
      </p:sp>
      <p:sp>
        <p:nvSpPr>
          <p:cNvPr id="4" name="Slide Number Placeholder 3"/>
          <p:cNvSpPr>
            <a:spLocks noGrp="1"/>
          </p:cNvSpPr>
          <p:nvPr>
            <p:ph type="sldNum" sz="quarter" idx="5"/>
          </p:nvPr>
        </p:nvSpPr>
        <p:spPr/>
        <p:txBody>
          <a:bodyPr/>
          <a:lstStyle/>
          <a:p>
            <a:fld id="{455EEEFC-5B65-4D5F-943B-34E07F4C65F4}" type="slidenum">
              <a:rPr lang="en-US" smtClean="0"/>
              <a:t>4</a:t>
            </a:fld>
            <a:endParaRPr lang="en-US"/>
          </a:p>
        </p:txBody>
      </p:sp>
    </p:spTree>
    <p:extLst>
      <p:ext uri="{BB962C8B-B14F-4D97-AF65-F5344CB8AC3E}">
        <p14:creationId xmlns:p14="http://schemas.microsoft.com/office/powerpoint/2010/main" val="16170633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2925A0-1671-4F04-8D02-293280771854}" type="slidenum">
              <a:rPr lang="en-US" smtClean="0"/>
              <a:t>5</a:t>
            </a:fld>
            <a:endParaRPr lang="en-US"/>
          </a:p>
        </p:txBody>
      </p:sp>
    </p:spTree>
    <p:extLst>
      <p:ext uri="{BB962C8B-B14F-4D97-AF65-F5344CB8AC3E}">
        <p14:creationId xmlns:p14="http://schemas.microsoft.com/office/powerpoint/2010/main" val="37078772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2925A0-1671-4F04-8D02-293280771854}" type="slidenum">
              <a:rPr lang="en-US" smtClean="0"/>
              <a:t>10</a:t>
            </a:fld>
            <a:endParaRPr lang="en-US"/>
          </a:p>
        </p:txBody>
      </p:sp>
    </p:spTree>
    <p:extLst>
      <p:ext uri="{BB962C8B-B14F-4D97-AF65-F5344CB8AC3E}">
        <p14:creationId xmlns:p14="http://schemas.microsoft.com/office/powerpoint/2010/main" val="22244002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0"/>
              </a:spcAft>
            </a:pPr>
            <a:endParaRPr lang="en-US" dirty="0"/>
          </a:p>
        </p:txBody>
      </p:sp>
      <p:sp>
        <p:nvSpPr>
          <p:cNvPr id="4" name="Slide Number Placeholder 3"/>
          <p:cNvSpPr>
            <a:spLocks noGrp="1"/>
          </p:cNvSpPr>
          <p:nvPr>
            <p:ph type="sldNum" sz="quarter" idx="5"/>
          </p:nvPr>
        </p:nvSpPr>
        <p:spPr/>
        <p:txBody>
          <a:bodyPr/>
          <a:lstStyle/>
          <a:p>
            <a:fld id="{455EEEFC-5B65-4D5F-943B-34E07F4C65F4}" type="slidenum">
              <a:rPr lang="en-US" smtClean="0"/>
              <a:t>11</a:t>
            </a:fld>
            <a:endParaRPr lang="en-US" dirty="0"/>
          </a:p>
        </p:txBody>
      </p:sp>
    </p:spTree>
    <p:extLst>
      <p:ext uri="{BB962C8B-B14F-4D97-AF65-F5344CB8AC3E}">
        <p14:creationId xmlns:p14="http://schemas.microsoft.com/office/powerpoint/2010/main" val="38673021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1</a:t>
            </a:r>
            <a:r>
              <a:rPr lang="ar-SA" sz="1200" kern="1200" dirty="0">
                <a:solidFill>
                  <a:schemeClr val="tx1"/>
                </a:solidFill>
                <a:effectLst/>
                <a:latin typeface="+mn-lt"/>
                <a:ea typeface="+mn-ea"/>
                <a:cs typeface="+mn-cs"/>
              </a:rPr>
              <a:t>93</a:t>
            </a:r>
            <a:r>
              <a:rPr lang="en-US" sz="1200" kern="1200" dirty="0">
                <a:solidFill>
                  <a:schemeClr val="tx1"/>
                </a:solidFill>
                <a:effectLst/>
                <a:latin typeface="+mn-lt"/>
                <a:ea typeface="+mn-ea"/>
                <a:cs typeface="+mn-cs"/>
              </a:rPr>
              <a:t> (38%; 51% female) of youth expressed benefiting from the trainings and majority (51% out of the 193) felt that programs available in camps increased their skills in general but didn’t specify which skills. 15.5% felt they gained more experience and overall knowledge viewing the programs as educational, while 14.5% felt an increase in technical and vocational skills followed by 13.5% felt that the trainings increased their soft skills (interpersonal skills, communication, leadership, self-confidence).  When desegregating by gender, majority of both females and males feel they’ve gained skills in general without specifying (50% and 51% respectively).  However, the next majority of females feel they’ve gained overall knowledge (19%), followed by soft skills (13%), and technical and vocational skills (12%).  Males feel they’ve mostly gained technical and vocational skills (17%) followed by soft skills (13%) and overall knowledge (11%).  When further breaking down the numbers by age group, both age groups believe they’ve gained general skills.  Youth below age 18 years old mostly feel they’ve gained overall knowledge (20%), followed by soft skills (15%), and technical and vocational skills (12%).  Youth above 18 years old mostly felt they’ve gained technical and vocational skills (18%) followed by soft skills (12%) and overall knowledge (12%).</a:t>
            </a:r>
          </a:p>
          <a:p>
            <a:endParaRPr lang="en-US" dirty="0"/>
          </a:p>
        </p:txBody>
      </p:sp>
      <p:sp>
        <p:nvSpPr>
          <p:cNvPr id="4" name="Slide Number Placeholder 3"/>
          <p:cNvSpPr>
            <a:spLocks noGrp="1"/>
          </p:cNvSpPr>
          <p:nvPr>
            <p:ph type="sldNum" sz="quarter" idx="5"/>
          </p:nvPr>
        </p:nvSpPr>
        <p:spPr/>
        <p:txBody>
          <a:bodyPr/>
          <a:lstStyle/>
          <a:p>
            <a:fld id="{455EEEFC-5B65-4D5F-943B-34E07F4C65F4}" type="slidenum">
              <a:rPr lang="en-US" smtClean="0"/>
              <a:t>15</a:t>
            </a:fld>
            <a:endParaRPr lang="en-US"/>
          </a:p>
        </p:txBody>
      </p:sp>
    </p:spTree>
    <p:extLst>
      <p:ext uri="{BB962C8B-B14F-4D97-AF65-F5344CB8AC3E}">
        <p14:creationId xmlns:p14="http://schemas.microsoft.com/office/powerpoint/2010/main" val="33586580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*Youth were allowed to select more than one option*</a:t>
            </a:r>
          </a:p>
          <a:p>
            <a:endParaRPr lang="en-US" dirty="0"/>
          </a:p>
        </p:txBody>
      </p:sp>
      <p:sp>
        <p:nvSpPr>
          <p:cNvPr id="4" name="Slide Number Placeholder 3"/>
          <p:cNvSpPr>
            <a:spLocks noGrp="1"/>
          </p:cNvSpPr>
          <p:nvPr>
            <p:ph type="sldNum" sz="quarter" idx="5"/>
          </p:nvPr>
        </p:nvSpPr>
        <p:spPr/>
        <p:txBody>
          <a:bodyPr/>
          <a:lstStyle/>
          <a:p>
            <a:fld id="{BC2925A0-1671-4F04-8D02-293280771854}" type="slidenum">
              <a:rPr lang="en-US" smtClean="0"/>
              <a:t>16</a:t>
            </a:fld>
            <a:endParaRPr lang="en-US"/>
          </a:p>
        </p:txBody>
      </p:sp>
    </p:spTree>
    <p:extLst>
      <p:ext uri="{BB962C8B-B14F-4D97-AF65-F5344CB8AC3E}">
        <p14:creationId xmlns:p14="http://schemas.microsoft.com/office/powerpoint/2010/main" val="28741624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2925A0-1671-4F04-8D02-293280771854}" type="slidenum">
              <a:rPr lang="en-US" smtClean="0"/>
              <a:t>17</a:t>
            </a:fld>
            <a:endParaRPr lang="en-US"/>
          </a:p>
        </p:txBody>
      </p:sp>
    </p:spTree>
    <p:extLst>
      <p:ext uri="{BB962C8B-B14F-4D97-AF65-F5344CB8AC3E}">
        <p14:creationId xmlns:p14="http://schemas.microsoft.com/office/powerpoint/2010/main" val="30492149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When desegregating by age group and gender, the top two priorities are </a:t>
            </a:r>
            <a:r>
              <a:rPr lang="en-US" sz="1200" b="1" dirty="0"/>
              <a:t>TVET</a:t>
            </a:r>
            <a:r>
              <a:rPr lang="en-US" sz="1200" dirty="0"/>
              <a:t> and </a:t>
            </a:r>
            <a:r>
              <a:rPr lang="en-US" sz="1200" b="1" dirty="0"/>
              <a:t>computer skills</a:t>
            </a:r>
            <a:r>
              <a:rPr lang="en-US" sz="1200"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Youth were asked about the types of program they would want to have in the camps and majority (24%) agreed that they would like more TVET trainings—advanced levels, better quality, and accredited.  This is followed by advanced computer skills including programming (19%) and higher education programs (13%) (education programs to support with Tawjihi, remedial education, and higher education).  12% believe that the programs available are sufficient.  7% would like programs focusing on employability and language It is worth noting that 6% of youth do not know they type of programs that they would want and 6% believes that there should be more skills development and guidance programs.  When desegregating by age group and gender, the top two priorities are TVET and computer skills.  However, for females, the third priority is education (16%) while males believe are programs are available (12%).  Youth below age 18 prioritize computer skills and education (20%) over TVET (19%)  while youth above 18 years old prioritize employability opportunities third (11%) most wanted programs after TVET (28%) and Computer skills (18%).</a:t>
            </a:r>
          </a:p>
          <a:p>
            <a:endParaRPr lang="en-US" dirty="0"/>
          </a:p>
        </p:txBody>
      </p:sp>
      <p:sp>
        <p:nvSpPr>
          <p:cNvPr id="4" name="Slide Number Placeholder 3"/>
          <p:cNvSpPr>
            <a:spLocks noGrp="1"/>
          </p:cNvSpPr>
          <p:nvPr>
            <p:ph type="sldNum" sz="quarter" idx="5"/>
          </p:nvPr>
        </p:nvSpPr>
        <p:spPr/>
        <p:txBody>
          <a:bodyPr/>
          <a:lstStyle/>
          <a:p>
            <a:fld id="{455EEEFC-5B65-4D5F-943B-34E07F4C65F4}" type="slidenum">
              <a:rPr lang="en-US" smtClean="0"/>
              <a:t>18</a:t>
            </a:fld>
            <a:endParaRPr lang="en-US" dirty="0"/>
          </a:p>
        </p:txBody>
      </p:sp>
    </p:spTree>
    <p:extLst>
      <p:ext uri="{BB962C8B-B14F-4D97-AF65-F5344CB8AC3E}">
        <p14:creationId xmlns:p14="http://schemas.microsoft.com/office/powerpoint/2010/main" val="22178653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7/15/2020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101574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203909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n-US"/>
              <a:t>Click to edit Master title style</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3738564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B61BEF0D-F0BB-DE4B-95CE-6DB70DBA9567}" type="datetimeFigureOut">
              <a:rPr lang="en-US" smtClean="0"/>
              <a:pPr/>
              <a:t>7/15/2020</a:t>
            </a:fld>
            <a:endParaRPr lang="en-US" dirty="0"/>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US" dirty="0"/>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85811172"/>
      </p:ext>
    </p:extLst>
  </p:cSld>
  <p:clrMap bg1="dk1" tx1="lt1" bg2="dk2" tx2="lt2" accent1="accent1" accent2="accent2" accent3="accent3" accent4="accent4" accent5="accent5" accent6="accent6" hlink="hlink" folHlink="folHlink"/>
  <p:sldLayoutIdLst>
    <p:sldLayoutId id="2147483724" r:id="rId1"/>
    <p:sldLayoutId id="2147483721" r:id="rId2"/>
    <p:sldLayoutId id="2147483720" r:id="rId3"/>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object, clock, meter&#10;&#10;Description automatically generated">
            <a:extLst>
              <a:ext uri="{FF2B5EF4-FFF2-40B4-BE49-F238E27FC236}">
                <a16:creationId xmlns:a16="http://schemas.microsoft.com/office/drawing/2014/main" id="{523C04B2-42B5-4CDD-871C-489E63415858}"/>
              </a:ext>
            </a:extLst>
          </p:cNvPr>
          <p:cNvPicPr/>
          <p:nvPr/>
        </p:nvPicPr>
        <p:blipFill>
          <a:blip r:embed="rId2">
            <a:extLst>
              <a:ext uri="{28A0092B-C50C-407E-A947-70E740481C1C}">
                <a14:useLocalDpi xmlns:a14="http://schemas.microsoft.com/office/drawing/2010/main" val="0"/>
              </a:ext>
            </a:extLst>
          </a:blip>
          <a:stretch>
            <a:fillRect/>
          </a:stretch>
        </p:blipFill>
        <p:spPr bwMode="auto">
          <a:xfrm>
            <a:off x="634276" y="2246663"/>
            <a:ext cx="10923448" cy="1392737"/>
          </a:xfrm>
          <a:prstGeom prst="rect">
            <a:avLst/>
          </a:prstGeom>
          <a:noFill/>
        </p:spPr>
      </p:pic>
      <p:sp>
        <p:nvSpPr>
          <p:cNvPr id="2" name="Title 1">
            <a:extLst>
              <a:ext uri="{FF2B5EF4-FFF2-40B4-BE49-F238E27FC236}">
                <a16:creationId xmlns:a16="http://schemas.microsoft.com/office/drawing/2014/main" id="{8925070F-390B-43D4-A77D-25FBDD917FB7}"/>
              </a:ext>
            </a:extLst>
          </p:cNvPr>
          <p:cNvSpPr>
            <a:spLocks noGrp="1"/>
          </p:cNvSpPr>
          <p:nvPr>
            <p:ph type="ctrTitle"/>
          </p:nvPr>
        </p:nvSpPr>
        <p:spPr>
          <a:xfrm>
            <a:off x="427903" y="4061090"/>
            <a:ext cx="11471565" cy="1739347"/>
          </a:xfrm>
        </p:spPr>
        <p:txBody>
          <a:bodyPr>
            <a:normAutofit/>
          </a:bodyPr>
          <a:lstStyle/>
          <a:p>
            <a:r>
              <a:rPr lang="en-US" dirty="0">
                <a:solidFill>
                  <a:schemeClr val="tx1"/>
                </a:solidFill>
              </a:rPr>
              <a:t>Za’atari Camp Youth Profiling</a:t>
            </a:r>
          </a:p>
        </p:txBody>
      </p:sp>
      <p:sp>
        <p:nvSpPr>
          <p:cNvPr id="3" name="Subtitle 2">
            <a:extLst>
              <a:ext uri="{FF2B5EF4-FFF2-40B4-BE49-F238E27FC236}">
                <a16:creationId xmlns:a16="http://schemas.microsoft.com/office/drawing/2014/main" id="{56D95954-D8F0-41B9-B92A-A5C1856C76D2}"/>
              </a:ext>
            </a:extLst>
          </p:cNvPr>
          <p:cNvSpPr>
            <a:spLocks noGrp="1"/>
          </p:cNvSpPr>
          <p:nvPr>
            <p:ph type="subTitle" idx="1"/>
          </p:nvPr>
        </p:nvSpPr>
        <p:spPr>
          <a:xfrm>
            <a:off x="1586144" y="5832848"/>
            <a:ext cx="9144000" cy="838437"/>
          </a:xfrm>
        </p:spPr>
        <p:txBody>
          <a:bodyPr>
            <a:normAutofit/>
          </a:bodyPr>
          <a:lstStyle/>
          <a:p>
            <a:r>
              <a:rPr lang="en-US" dirty="0"/>
              <a:t>UNICEF Jordan</a:t>
            </a:r>
          </a:p>
          <a:p>
            <a:r>
              <a:rPr lang="en-US" dirty="0"/>
              <a:t>July 2020</a:t>
            </a:r>
          </a:p>
        </p:txBody>
      </p:sp>
    </p:spTree>
    <p:extLst>
      <p:ext uri="{BB962C8B-B14F-4D97-AF65-F5344CB8AC3E}">
        <p14:creationId xmlns:p14="http://schemas.microsoft.com/office/powerpoint/2010/main" val="15417738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BD88B5-7737-4276-8AB6-2FDC2F7D5268}"/>
              </a:ext>
            </a:extLst>
          </p:cNvPr>
          <p:cNvSpPr>
            <a:spLocks noGrp="1"/>
          </p:cNvSpPr>
          <p:nvPr>
            <p:ph type="title"/>
          </p:nvPr>
        </p:nvSpPr>
        <p:spPr>
          <a:xfrm>
            <a:off x="677334" y="609600"/>
            <a:ext cx="8596668" cy="853764"/>
          </a:xfrm>
        </p:spPr>
        <p:txBody>
          <a:bodyPr/>
          <a:lstStyle/>
          <a:p>
            <a:r>
              <a:rPr lang="en-US" dirty="0"/>
              <a:t>Survey - Current Engagement</a:t>
            </a:r>
          </a:p>
        </p:txBody>
      </p:sp>
      <p:sp>
        <p:nvSpPr>
          <p:cNvPr id="7" name="TextBox 6">
            <a:extLst>
              <a:ext uri="{FF2B5EF4-FFF2-40B4-BE49-F238E27FC236}">
                <a16:creationId xmlns:a16="http://schemas.microsoft.com/office/drawing/2014/main" id="{D40822E1-5C28-46F3-BDDA-10D7FE9598AD}"/>
              </a:ext>
            </a:extLst>
          </p:cNvPr>
          <p:cNvSpPr txBox="1"/>
          <p:nvPr/>
        </p:nvSpPr>
        <p:spPr>
          <a:xfrm>
            <a:off x="7045239" y="1906812"/>
            <a:ext cx="4954673" cy="4486100"/>
          </a:xfrm>
          <a:prstGeom prst="rect">
            <a:avLst/>
          </a:prstGeom>
          <a:noFill/>
        </p:spPr>
        <p:txBody>
          <a:bodyPr wrap="square" rtlCol="0">
            <a:spAutoFit/>
          </a:bodyPr>
          <a:lstStyle/>
          <a:p>
            <a:pPr marL="285750" indent="-285750">
              <a:lnSpc>
                <a:spcPct val="150000"/>
              </a:lnSpc>
              <a:buFont typeface="Wingdings" panose="05000000000000000000" pitchFamily="2" charset="2"/>
              <a:buChar char="§"/>
            </a:pPr>
            <a:r>
              <a:rPr lang="en-US" sz="1600" dirty="0"/>
              <a:t>Majority of </a:t>
            </a:r>
            <a:r>
              <a:rPr lang="en-US" sz="1600" b="1" dirty="0"/>
              <a:t>young people are involved in other unspecified activities followed by studying</a:t>
            </a:r>
            <a:r>
              <a:rPr lang="en-US" sz="1600" dirty="0"/>
              <a:t> (in school, or in some kind of formal training).</a:t>
            </a:r>
          </a:p>
          <a:p>
            <a:pPr marL="285750" indent="-285750">
              <a:lnSpc>
                <a:spcPct val="150000"/>
              </a:lnSpc>
              <a:buFont typeface="Wingdings" panose="05000000000000000000" pitchFamily="2" charset="2"/>
              <a:buChar char="§"/>
            </a:pPr>
            <a:r>
              <a:rPr lang="en-US" sz="1600" dirty="0"/>
              <a:t>Majority of youth </a:t>
            </a:r>
            <a:r>
              <a:rPr lang="en-US" sz="1600" b="1" dirty="0"/>
              <a:t>below age 18 </a:t>
            </a:r>
            <a:r>
              <a:rPr lang="en-US" sz="1600" dirty="0"/>
              <a:t>are: </a:t>
            </a:r>
          </a:p>
          <a:p>
            <a:pPr marL="742950" lvl="1" indent="-285750">
              <a:lnSpc>
                <a:spcPct val="150000"/>
              </a:lnSpc>
              <a:buFont typeface="Wingdings" panose="05000000000000000000" pitchFamily="2" charset="2"/>
              <a:buChar char="§"/>
            </a:pPr>
            <a:r>
              <a:rPr lang="en-US" sz="1600" dirty="0"/>
              <a:t>in school or some kind of training</a:t>
            </a:r>
          </a:p>
          <a:p>
            <a:pPr marL="742950" lvl="1" indent="-285750">
              <a:lnSpc>
                <a:spcPct val="150000"/>
              </a:lnSpc>
              <a:buFont typeface="Wingdings" panose="05000000000000000000" pitchFamily="2" charset="2"/>
              <a:buChar char="§"/>
            </a:pPr>
            <a:r>
              <a:rPr lang="en-US" sz="1600" dirty="0"/>
              <a:t>other unspecified activities (not mentioned)</a:t>
            </a:r>
          </a:p>
          <a:p>
            <a:pPr marL="742950" lvl="1" indent="-285750">
              <a:lnSpc>
                <a:spcPct val="150000"/>
              </a:lnSpc>
              <a:buFont typeface="Wingdings" panose="05000000000000000000" pitchFamily="2" charset="2"/>
              <a:buChar char="§"/>
            </a:pPr>
            <a:r>
              <a:rPr lang="en-US" sz="1600" dirty="0"/>
              <a:t>employment/freelance.</a:t>
            </a:r>
          </a:p>
          <a:p>
            <a:pPr marL="285750" indent="-285750">
              <a:lnSpc>
                <a:spcPct val="150000"/>
              </a:lnSpc>
              <a:buFont typeface="Wingdings" panose="05000000000000000000" pitchFamily="2" charset="2"/>
              <a:buChar char="§"/>
            </a:pPr>
            <a:r>
              <a:rPr lang="en-US" sz="1600" dirty="0"/>
              <a:t> Majority of youth </a:t>
            </a:r>
            <a:r>
              <a:rPr lang="en-US" sz="1600" b="1" dirty="0"/>
              <a:t>age 18 years and above</a:t>
            </a:r>
            <a:r>
              <a:rPr lang="en-US" sz="1600" dirty="0"/>
              <a:t> are in engaged:</a:t>
            </a:r>
          </a:p>
          <a:p>
            <a:pPr marL="742950" lvl="1" indent="-285750">
              <a:lnSpc>
                <a:spcPct val="150000"/>
              </a:lnSpc>
              <a:buFont typeface="Wingdings" panose="05000000000000000000" pitchFamily="2" charset="2"/>
              <a:buChar char="§"/>
            </a:pPr>
            <a:r>
              <a:rPr lang="en-US" sz="1600" dirty="0"/>
              <a:t>Other unspecified activities (not mentioned)</a:t>
            </a:r>
          </a:p>
          <a:p>
            <a:pPr marL="742950" lvl="1" indent="-285750">
              <a:lnSpc>
                <a:spcPct val="150000"/>
              </a:lnSpc>
              <a:buFont typeface="Wingdings" panose="05000000000000000000" pitchFamily="2" charset="2"/>
              <a:buChar char="§"/>
            </a:pPr>
            <a:r>
              <a:rPr lang="en-US" sz="1600" dirty="0"/>
              <a:t>School or some kind of training</a:t>
            </a:r>
          </a:p>
          <a:p>
            <a:pPr marL="742950" lvl="1" indent="-285750">
              <a:lnSpc>
                <a:spcPct val="150000"/>
              </a:lnSpc>
              <a:buFont typeface="Wingdings" panose="05000000000000000000" pitchFamily="2" charset="2"/>
              <a:buChar char="§"/>
            </a:pPr>
            <a:r>
              <a:rPr lang="en-US" sz="1600" dirty="0"/>
              <a:t>Employment/freelancing</a:t>
            </a:r>
          </a:p>
        </p:txBody>
      </p:sp>
      <p:graphicFrame>
        <p:nvGraphicFramePr>
          <p:cNvPr id="4" name="Table 3">
            <a:extLst>
              <a:ext uri="{FF2B5EF4-FFF2-40B4-BE49-F238E27FC236}">
                <a16:creationId xmlns:a16="http://schemas.microsoft.com/office/drawing/2014/main" id="{FA428471-BA65-4B61-946A-4DCA502AFEED}"/>
              </a:ext>
            </a:extLst>
          </p:cNvPr>
          <p:cNvGraphicFramePr>
            <a:graphicFrameLocks noGrp="1"/>
          </p:cNvGraphicFramePr>
          <p:nvPr>
            <p:extLst>
              <p:ext uri="{D42A27DB-BD31-4B8C-83A1-F6EECF244321}">
                <p14:modId xmlns:p14="http://schemas.microsoft.com/office/powerpoint/2010/main" val="736622672"/>
              </p:ext>
            </p:extLst>
          </p:nvPr>
        </p:nvGraphicFramePr>
        <p:xfrm>
          <a:off x="192088" y="2785483"/>
          <a:ext cx="6667058" cy="2608174"/>
        </p:xfrm>
        <a:graphic>
          <a:graphicData uri="http://schemas.openxmlformats.org/drawingml/2006/table">
            <a:tbl>
              <a:tblPr>
                <a:tableStyleId>{5C22544A-7EE6-4342-B048-85BDC9FD1C3A}</a:tableStyleId>
              </a:tblPr>
              <a:tblGrid>
                <a:gridCol w="1293825">
                  <a:extLst>
                    <a:ext uri="{9D8B030D-6E8A-4147-A177-3AD203B41FA5}">
                      <a16:colId xmlns:a16="http://schemas.microsoft.com/office/drawing/2014/main" val="3494348741"/>
                    </a:ext>
                  </a:extLst>
                </a:gridCol>
                <a:gridCol w="662439">
                  <a:extLst>
                    <a:ext uri="{9D8B030D-6E8A-4147-A177-3AD203B41FA5}">
                      <a16:colId xmlns:a16="http://schemas.microsoft.com/office/drawing/2014/main" val="1571630464"/>
                    </a:ext>
                  </a:extLst>
                </a:gridCol>
                <a:gridCol w="795197">
                  <a:extLst>
                    <a:ext uri="{9D8B030D-6E8A-4147-A177-3AD203B41FA5}">
                      <a16:colId xmlns:a16="http://schemas.microsoft.com/office/drawing/2014/main" val="2124953858"/>
                    </a:ext>
                  </a:extLst>
                </a:gridCol>
                <a:gridCol w="848367">
                  <a:extLst>
                    <a:ext uri="{9D8B030D-6E8A-4147-A177-3AD203B41FA5}">
                      <a16:colId xmlns:a16="http://schemas.microsoft.com/office/drawing/2014/main" val="3632097384"/>
                    </a:ext>
                  </a:extLst>
                </a:gridCol>
                <a:gridCol w="662439">
                  <a:extLst>
                    <a:ext uri="{9D8B030D-6E8A-4147-A177-3AD203B41FA5}">
                      <a16:colId xmlns:a16="http://schemas.microsoft.com/office/drawing/2014/main" val="285807172"/>
                    </a:ext>
                  </a:extLst>
                </a:gridCol>
                <a:gridCol w="772845">
                  <a:extLst>
                    <a:ext uri="{9D8B030D-6E8A-4147-A177-3AD203B41FA5}">
                      <a16:colId xmlns:a16="http://schemas.microsoft.com/office/drawing/2014/main" val="4015014804"/>
                    </a:ext>
                  </a:extLst>
                </a:gridCol>
                <a:gridCol w="717642">
                  <a:extLst>
                    <a:ext uri="{9D8B030D-6E8A-4147-A177-3AD203B41FA5}">
                      <a16:colId xmlns:a16="http://schemas.microsoft.com/office/drawing/2014/main" val="3980258738"/>
                    </a:ext>
                  </a:extLst>
                </a:gridCol>
                <a:gridCol w="914304">
                  <a:extLst>
                    <a:ext uri="{9D8B030D-6E8A-4147-A177-3AD203B41FA5}">
                      <a16:colId xmlns:a16="http://schemas.microsoft.com/office/drawing/2014/main" val="792442372"/>
                    </a:ext>
                  </a:extLst>
                </a:gridCol>
              </a:tblGrid>
              <a:tr h="570929">
                <a:tc rowSpan="2">
                  <a:txBody>
                    <a:bodyPr/>
                    <a:lstStyle/>
                    <a:p>
                      <a:pPr algn="ctr" fontAlgn="ctr"/>
                      <a:r>
                        <a:rPr lang="en-US" sz="1300" u="none" strike="noStrike" dirty="0">
                          <a:effectLst/>
                        </a:rPr>
                        <a:t> </a:t>
                      </a:r>
                      <a:endParaRPr lang="en-US" sz="1300" b="1" i="0" u="none" strike="noStrike" dirty="0">
                        <a:solidFill>
                          <a:srgbClr val="000000"/>
                        </a:solidFill>
                        <a:effectLst/>
                        <a:latin typeface="Calibri" panose="020F0502020204030204" pitchFamily="34" charset="0"/>
                      </a:endParaRPr>
                    </a:p>
                  </a:txBody>
                  <a:tcPr marL="7620" marR="7620" marT="7620" marB="0" anchor="ctr">
                    <a:solidFill>
                      <a:schemeClr val="bg2">
                        <a:lumMod val="60000"/>
                        <a:lumOff val="40000"/>
                      </a:schemeClr>
                    </a:solidFill>
                  </a:tcPr>
                </a:tc>
                <a:tc gridSpan="2">
                  <a:txBody>
                    <a:bodyPr/>
                    <a:lstStyle/>
                    <a:p>
                      <a:pPr algn="ctr" fontAlgn="ctr"/>
                      <a:r>
                        <a:rPr lang="en-US" sz="1300" u="none" strike="noStrike" dirty="0">
                          <a:effectLst/>
                        </a:rPr>
                        <a:t>Female</a:t>
                      </a:r>
                      <a:endParaRPr lang="en-US" sz="1300" b="0" i="0" u="none" strike="noStrike" dirty="0">
                        <a:solidFill>
                          <a:srgbClr val="000000"/>
                        </a:solidFill>
                        <a:effectLst/>
                        <a:latin typeface="Calibri" panose="020F0502020204030204" pitchFamily="34" charset="0"/>
                      </a:endParaRPr>
                    </a:p>
                  </a:txBody>
                  <a:tcPr marL="7620" marR="7620" marT="7620" marB="0" anchor="ctr">
                    <a:solidFill>
                      <a:schemeClr val="bg2">
                        <a:lumMod val="60000"/>
                        <a:lumOff val="40000"/>
                      </a:schemeClr>
                    </a:solidFill>
                  </a:tcPr>
                </a:tc>
                <a:tc hMerge="1">
                  <a:txBody>
                    <a:bodyPr/>
                    <a:lstStyle/>
                    <a:p>
                      <a:endParaRPr lang="en-US"/>
                    </a:p>
                  </a:txBody>
                  <a:tcPr/>
                </a:tc>
                <a:tc rowSpan="2">
                  <a:txBody>
                    <a:bodyPr/>
                    <a:lstStyle/>
                    <a:p>
                      <a:r>
                        <a:rPr lang="en-US" sz="1300" u="none" strike="noStrike" dirty="0">
                          <a:effectLst/>
                        </a:rPr>
                        <a:t>Female Total (out of 214)</a:t>
                      </a:r>
                      <a:endParaRPr lang="en-US" dirty="0"/>
                    </a:p>
                  </a:txBody>
                  <a:tcPr marL="7620" marR="7620" marT="7620" marB="0" anchor="ctr">
                    <a:solidFill>
                      <a:schemeClr val="bg2">
                        <a:lumMod val="60000"/>
                        <a:lumOff val="40000"/>
                      </a:schemeClr>
                    </a:solidFill>
                  </a:tcPr>
                </a:tc>
                <a:tc gridSpan="2">
                  <a:txBody>
                    <a:bodyPr/>
                    <a:lstStyle/>
                    <a:p>
                      <a:pPr algn="ctr" fontAlgn="ctr"/>
                      <a:r>
                        <a:rPr lang="en-US" sz="1300" b="0" i="0" u="none" strike="noStrike" dirty="0">
                          <a:solidFill>
                            <a:srgbClr val="000000"/>
                          </a:solidFill>
                          <a:effectLst/>
                          <a:latin typeface="+mn-lt"/>
                        </a:rPr>
                        <a:t>Male</a:t>
                      </a:r>
                    </a:p>
                  </a:txBody>
                  <a:tcPr marL="7620" marR="7620" marT="7620" marB="0" anchor="ctr">
                    <a:solidFill>
                      <a:schemeClr val="bg2">
                        <a:lumMod val="60000"/>
                        <a:lumOff val="40000"/>
                      </a:schemeClr>
                    </a:solidFill>
                  </a:tcPr>
                </a:tc>
                <a:tc hMerge="1">
                  <a:txBody>
                    <a:bodyPr/>
                    <a:lstStyle/>
                    <a:p>
                      <a:endParaRPr lang="en-US"/>
                    </a:p>
                  </a:txBody>
                  <a:tcPr/>
                </a:tc>
                <a:tc row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300" u="none" strike="noStrike" dirty="0">
                          <a:effectLst/>
                        </a:rPr>
                        <a:t>Male Total (out of 290)</a:t>
                      </a:r>
                      <a:endParaRPr lang="en-US" sz="1300" b="1" i="0" u="none" strike="noStrike" dirty="0">
                        <a:solidFill>
                          <a:srgbClr val="000000"/>
                        </a:solidFill>
                        <a:effectLst/>
                        <a:latin typeface="Calibri" panose="020F0502020204030204" pitchFamily="34" charset="0"/>
                      </a:endParaRPr>
                    </a:p>
                  </a:txBody>
                  <a:tcPr marL="7620" marR="7620" marT="7620" marB="0" anchor="ctr">
                    <a:solidFill>
                      <a:schemeClr val="bg2">
                        <a:lumMod val="60000"/>
                        <a:lumOff val="40000"/>
                      </a:schemeClr>
                    </a:solidFill>
                  </a:tcPr>
                </a:tc>
                <a:tc rowSpan="2">
                  <a:txBody>
                    <a:bodyPr/>
                    <a:lstStyle/>
                    <a:p>
                      <a:pPr algn="ctr" fontAlgn="ctr"/>
                      <a:r>
                        <a:rPr lang="en-US" sz="1300" u="none" strike="noStrike" dirty="0">
                          <a:effectLst/>
                        </a:rPr>
                        <a:t>Grand Total (out of 504)</a:t>
                      </a:r>
                      <a:endParaRPr lang="en-US" sz="1300" b="0" i="0" u="none" strike="noStrike" dirty="0">
                        <a:solidFill>
                          <a:srgbClr val="000000"/>
                        </a:solidFill>
                        <a:effectLst/>
                        <a:latin typeface="Calibri" panose="020F0502020204030204" pitchFamily="34" charset="0"/>
                      </a:endParaRPr>
                    </a:p>
                  </a:txBody>
                  <a:tcPr marL="7620" marR="7620" marT="7620" marB="0" anchor="ctr">
                    <a:solidFill>
                      <a:schemeClr val="bg2">
                        <a:lumMod val="60000"/>
                        <a:lumOff val="40000"/>
                      </a:schemeClr>
                    </a:solidFill>
                  </a:tcPr>
                </a:tc>
                <a:extLst>
                  <a:ext uri="{0D108BD9-81ED-4DB2-BD59-A6C34878D82A}">
                    <a16:rowId xmlns:a16="http://schemas.microsoft.com/office/drawing/2014/main" val="191293371"/>
                  </a:ext>
                </a:extLst>
              </a:tr>
              <a:tr h="344407">
                <a:tc vMerge="1">
                  <a:txBody>
                    <a:bodyPr/>
                    <a:lstStyle/>
                    <a:p>
                      <a:endParaRPr lang="en-US"/>
                    </a:p>
                  </a:txBody>
                  <a:tcPr/>
                </a:tc>
                <a:tc>
                  <a:txBody>
                    <a:bodyPr/>
                    <a:lstStyle/>
                    <a:p>
                      <a:pPr algn="r" fontAlgn="ctr"/>
                      <a:r>
                        <a:rPr lang="en-US" sz="1300" u="none" strike="noStrike" dirty="0">
                          <a:effectLst/>
                        </a:rPr>
                        <a:t>&lt;18</a:t>
                      </a:r>
                      <a:endParaRPr lang="en-US" sz="1300" b="0" i="0" u="none" strike="noStrike" dirty="0">
                        <a:solidFill>
                          <a:srgbClr val="000000"/>
                        </a:solidFill>
                        <a:effectLst/>
                        <a:latin typeface="Calibri" panose="020F0502020204030204" pitchFamily="34" charset="0"/>
                      </a:endParaRPr>
                    </a:p>
                  </a:txBody>
                  <a:tcPr marL="7620" marR="7620" marT="7620" marB="0" anchor="ctr">
                    <a:solidFill>
                      <a:schemeClr val="bg2">
                        <a:lumMod val="20000"/>
                        <a:lumOff val="80000"/>
                      </a:schemeClr>
                    </a:solidFill>
                  </a:tcPr>
                </a:tc>
                <a:tc>
                  <a:txBody>
                    <a:bodyPr/>
                    <a:lstStyle/>
                    <a:p>
                      <a:pPr algn="r"/>
                      <a:r>
                        <a:rPr lang="en-US" sz="1300" u="none" strike="noStrike" dirty="0">
                          <a:effectLst/>
                        </a:rPr>
                        <a:t>18-24</a:t>
                      </a:r>
                      <a:endParaRPr lang="en-US" dirty="0"/>
                    </a:p>
                  </a:txBody>
                  <a:tcPr marL="7620" marR="7620" marT="7620" marB="0" anchor="ctr">
                    <a:solidFill>
                      <a:schemeClr val="bg2">
                        <a:lumMod val="20000"/>
                        <a:lumOff val="80000"/>
                      </a:schemeClr>
                    </a:solidFill>
                  </a:tcPr>
                </a:tc>
                <a:tc vMerge="1">
                  <a:txBody>
                    <a:bodyPr/>
                    <a:lstStyle/>
                    <a:p>
                      <a:endParaRPr lang="en-US"/>
                    </a:p>
                  </a:txBody>
                  <a:tcPr/>
                </a:tc>
                <a:tc>
                  <a:txBody>
                    <a:bodyPr/>
                    <a:lstStyle/>
                    <a:p>
                      <a:pPr algn="r" fontAlgn="ctr"/>
                      <a:r>
                        <a:rPr lang="en-US" sz="1300" u="none" strike="noStrike" dirty="0">
                          <a:effectLst/>
                        </a:rPr>
                        <a:t>&lt;18</a:t>
                      </a:r>
                      <a:endParaRPr lang="en-US" sz="1300" b="0" i="0" u="none" strike="noStrike" dirty="0">
                        <a:solidFill>
                          <a:srgbClr val="000000"/>
                        </a:solidFill>
                        <a:effectLst/>
                        <a:latin typeface="Calibri" panose="020F0502020204030204" pitchFamily="34" charset="0"/>
                      </a:endParaRPr>
                    </a:p>
                  </a:txBody>
                  <a:tcPr marL="7620" marR="7620" marT="7620" marB="0" anchor="ctr">
                    <a:solidFill>
                      <a:schemeClr val="bg2">
                        <a:lumMod val="20000"/>
                        <a:lumOff val="80000"/>
                      </a:schemeClr>
                    </a:solidFill>
                  </a:tcPr>
                </a:tc>
                <a:tc>
                  <a:txBody>
                    <a:bodyPr/>
                    <a:lstStyle/>
                    <a:p>
                      <a:pPr algn="r"/>
                      <a:r>
                        <a:rPr lang="en-US" sz="1300" u="none" strike="noStrike" dirty="0">
                          <a:effectLst/>
                        </a:rPr>
                        <a:t>18-24</a:t>
                      </a:r>
                      <a:endParaRPr lang="en-US" dirty="0"/>
                    </a:p>
                  </a:txBody>
                  <a:tcPr marL="7620" marR="7620" marT="7620" marB="0" anchor="ctr">
                    <a:solidFill>
                      <a:schemeClr val="bg2">
                        <a:lumMod val="20000"/>
                        <a:lumOff val="80000"/>
                      </a:schemeClr>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650610227"/>
                  </a:ext>
                </a:extLst>
              </a:tr>
              <a:tr h="325546">
                <a:tc>
                  <a:txBody>
                    <a:bodyPr/>
                    <a:lstStyle/>
                    <a:p>
                      <a:pPr algn="l" fontAlgn="ctr"/>
                      <a:r>
                        <a:rPr lang="en-US" sz="1300" u="none" strike="noStrike" dirty="0">
                          <a:effectLst/>
                        </a:rPr>
                        <a:t>Employed</a:t>
                      </a:r>
                      <a:endParaRPr lang="en-US" sz="1300" b="0" i="0" u="none" strike="noStrike" dirty="0">
                        <a:solidFill>
                          <a:srgbClr val="000000"/>
                        </a:solidFill>
                        <a:effectLst/>
                        <a:latin typeface="Calibri" panose="020F0502020204030204" pitchFamily="34" charset="0"/>
                      </a:endParaRPr>
                    </a:p>
                  </a:txBody>
                  <a:tcPr marL="7620" marR="7620" marT="7620" marB="0" anchor="ctr">
                    <a:solidFill>
                      <a:schemeClr val="bg2">
                        <a:lumMod val="60000"/>
                        <a:lumOff val="40000"/>
                      </a:schemeClr>
                    </a:solidFill>
                  </a:tcPr>
                </a:tc>
                <a:tc>
                  <a:txBody>
                    <a:bodyPr/>
                    <a:lstStyle/>
                    <a:p>
                      <a:pPr algn="r" fontAlgn="ctr"/>
                      <a:r>
                        <a:rPr lang="en-US" sz="1300" u="none" strike="noStrike" dirty="0">
                          <a:effectLst/>
                        </a:rPr>
                        <a:t>0.47%</a:t>
                      </a:r>
                      <a:endParaRPr lang="en-US" sz="1300" b="0" i="0" u="none" strike="noStrike" dirty="0">
                        <a:solidFill>
                          <a:srgbClr val="000000"/>
                        </a:solidFill>
                        <a:effectLst/>
                        <a:latin typeface="Calibri" panose="020F0502020204030204" pitchFamily="34" charset="0"/>
                      </a:endParaRPr>
                    </a:p>
                  </a:txBody>
                  <a:tcPr marL="7620" marR="7620" marT="7620" marB="0" anchor="ctr">
                    <a:solidFill>
                      <a:schemeClr val="tx1">
                        <a:lumMod val="95000"/>
                      </a:schemeClr>
                    </a:solidFill>
                  </a:tcPr>
                </a:tc>
                <a:tc>
                  <a:txBody>
                    <a:bodyPr/>
                    <a:lstStyle/>
                    <a:p>
                      <a:pPr algn="r" fontAlgn="ctr"/>
                      <a:r>
                        <a:rPr lang="en-US" sz="1300" u="none" strike="noStrike" dirty="0">
                          <a:effectLst/>
                        </a:rPr>
                        <a:t>3.74%</a:t>
                      </a:r>
                      <a:endParaRPr lang="en-US" sz="1300" b="0" i="0" u="none" strike="noStrike" dirty="0">
                        <a:solidFill>
                          <a:srgbClr val="000000"/>
                        </a:solidFill>
                        <a:effectLst/>
                        <a:latin typeface="Calibri" panose="020F0502020204030204" pitchFamily="34" charset="0"/>
                      </a:endParaRPr>
                    </a:p>
                  </a:txBody>
                  <a:tcPr marL="7620" marR="7620" marT="7620" marB="0" anchor="ctr">
                    <a:solidFill>
                      <a:schemeClr val="tx1">
                        <a:lumMod val="95000"/>
                      </a:schemeClr>
                    </a:solidFill>
                  </a:tcPr>
                </a:tc>
                <a:tc>
                  <a:txBody>
                    <a:bodyPr/>
                    <a:lstStyle/>
                    <a:p>
                      <a:pPr algn="r"/>
                      <a:r>
                        <a:rPr lang="en-US" sz="1300" u="none" strike="noStrike" dirty="0">
                          <a:effectLst/>
                        </a:rPr>
                        <a:t>4.21%</a:t>
                      </a:r>
                      <a:endParaRPr lang="en-US" dirty="0"/>
                    </a:p>
                  </a:txBody>
                  <a:tcPr marL="7620" marR="7620" marT="7620" marB="0" anchor="ctr">
                    <a:solidFill>
                      <a:schemeClr val="tx1">
                        <a:lumMod val="95000"/>
                      </a:schemeClr>
                    </a:solidFill>
                  </a:tcPr>
                </a:tc>
                <a:tc>
                  <a:txBody>
                    <a:bodyPr/>
                    <a:lstStyle/>
                    <a:p>
                      <a:pPr algn="r" fontAlgn="ctr"/>
                      <a:r>
                        <a:rPr lang="en-US" sz="1300" u="none" strike="noStrike" dirty="0">
                          <a:effectLst/>
                        </a:rPr>
                        <a:t>5.52%</a:t>
                      </a:r>
                      <a:endParaRPr lang="en-US" sz="1300" b="0" i="0" u="none" strike="noStrike" dirty="0">
                        <a:solidFill>
                          <a:srgbClr val="000000"/>
                        </a:solidFill>
                        <a:effectLst/>
                        <a:latin typeface="Calibri" panose="020F0502020204030204" pitchFamily="34" charset="0"/>
                      </a:endParaRPr>
                    </a:p>
                  </a:txBody>
                  <a:tcPr marL="7620" marR="7620" marT="7620" marB="0" anchor="ctr">
                    <a:solidFill>
                      <a:schemeClr val="tx1">
                        <a:lumMod val="95000"/>
                      </a:schemeClr>
                    </a:solidFill>
                  </a:tcPr>
                </a:tc>
                <a:tc>
                  <a:txBody>
                    <a:bodyPr/>
                    <a:lstStyle/>
                    <a:p>
                      <a:pPr algn="r" fontAlgn="ctr"/>
                      <a:r>
                        <a:rPr lang="en-US" sz="1300" u="none" strike="noStrike" dirty="0">
                          <a:effectLst/>
                        </a:rPr>
                        <a:t>15.52%</a:t>
                      </a:r>
                      <a:endParaRPr lang="en-US" sz="1300" b="0" i="0" u="none" strike="noStrike" dirty="0">
                        <a:solidFill>
                          <a:srgbClr val="000000"/>
                        </a:solidFill>
                        <a:effectLst/>
                        <a:latin typeface="Calibri" panose="020F0502020204030204" pitchFamily="34" charset="0"/>
                      </a:endParaRPr>
                    </a:p>
                  </a:txBody>
                  <a:tcPr marL="7620" marR="7620" marT="7620" marB="0" anchor="ctr">
                    <a:solidFill>
                      <a:schemeClr val="tx1">
                        <a:lumMod val="95000"/>
                      </a:schemeClr>
                    </a:solidFill>
                  </a:tcPr>
                </a:tc>
                <a:tc>
                  <a:txBody>
                    <a:bodyPr/>
                    <a:lstStyle/>
                    <a:p>
                      <a:pPr algn="r"/>
                      <a:r>
                        <a:rPr lang="en-US" sz="1300" u="none" strike="noStrike" dirty="0">
                          <a:effectLst/>
                        </a:rPr>
                        <a:t>21.03%</a:t>
                      </a:r>
                      <a:endParaRPr lang="en-US" dirty="0"/>
                    </a:p>
                  </a:txBody>
                  <a:tcPr marL="7620" marR="7620" marT="7620" marB="0" anchor="ctr">
                    <a:solidFill>
                      <a:schemeClr val="tx1">
                        <a:lumMod val="95000"/>
                      </a:schemeClr>
                    </a:solidFill>
                  </a:tcPr>
                </a:tc>
                <a:tc>
                  <a:txBody>
                    <a:bodyPr/>
                    <a:lstStyle/>
                    <a:p>
                      <a:pPr algn="r" fontAlgn="ctr"/>
                      <a:r>
                        <a:rPr lang="en-US" sz="1300" u="none" strike="noStrike" dirty="0">
                          <a:effectLst/>
                        </a:rPr>
                        <a:t>13.89%</a:t>
                      </a:r>
                      <a:endParaRPr lang="en-US" sz="1300" b="0" i="0" u="none" strike="noStrike" dirty="0">
                        <a:solidFill>
                          <a:srgbClr val="000000"/>
                        </a:solidFill>
                        <a:effectLst/>
                        <a:latin typeface="Calibri" panose="020F0502020204030204" pitchFamily="34" charset="0"/>
                      </a:endParaRPr>
                    </a:p>
                  </a:txBody>
                  <a:tcPr marL="7620" marR="7620" marT="7620" marB="0" anchor="ctr">
                    <a:solidFill>
                      <a:schemeClr val="tx1">
                        <a:lumMod val="95000"/>
                      </a:schemeClr>
                    </a:solidFill>
                  </a:tcPr>
                </a:tc>
                <a:extLst>
                  <a:ext uri="{0D108BD9-81ED-4DB2-BD59-A6C34878D82A}">
                    <a16:rowId xmlns:a16="http://schemas.microsoft.com/office/drawing/2014/main" val="1021081648"/>
                  </a:ext>
                </a:extLst>
              </a:tr>
              <a:tr h="403677">
                <a:tc>
                  <a:txBody>
                    <a:bodyPr/>
                    <a:lstStyle/>
                    <a:p>
                      <a:pPr algn="l" fontAlgn="ctr"/>
                      <a:r>
                        <a:rPr lang="en-US" sz="1300" u="none" strike="noStrike" dirty="0">
                          <a:effectLst/>
                        </a:rPr>
                        <a:t>Own a business</a:t>
                      </a:r>
                      <a:endParaRPr lang="en-US" sz="1300" b="0" i="0" u="none" strike="noStrike" dirty="0">
                        <a:solidFill>
                          <a:srgbClr val="000000"/>
                        </a:solidFill>
                        <a:effectLst/>
                        <a:latin typeface="Calibri" panose="020F0502020204030204" pitchFamily="34" charset="0"/>
                      </a:endParaRPr>
                    </a:p>
                  </a:txBody>
                  <a:tcPr marL="7620" marR="7620" marT="7620" marB="0" anchor="ctr">
                    <a:solidFill>
                      <a:schemeClr val="bg2">
                        <a:lumMod val="60000"/>
                        <a:lumOff val="40000"/>
                      </a:schemeClr>
                    </a:solidFill>
                  </a:tcPr>
                </a:tc>
                <a:tc>
                  <a:txBody>
                    <a:bodyPr/>
                    <a:lstStyle/>
                    <a:p>
                      <a:pPr algn="r" fontAlgn="ctr"/>
                      <a:r>
                        <a:rPr lang="en-US" sz="1300" u="none" strike="noStrike" dirty="0">
                          <a:effectLst/>
                        </a:rPr>
                        <a:t>0.00%</a:t>
                      </a:r>
                      <a:endParaRPr lang="en-US" sz="1300" b="0" i="0" u="none" strike="noStrike" dirty="0">
                        <a:solidFill>
                          <a:srgbClr val="000000"/>
                        </a:solidFill>
                        <a:effectLst/>
                        <a:latin typeface="Calibri" panose="020F0502020204030204" pitchFamily="34" charset="0"/>
                      </a:endParaRPr>
                    </a:p>
                  </a:txBody>
                  <a:tcPr marL="7620" marR="7620" marT="7620" marB="0" anchor="ctr">
                    <a:solidFill>
                      <a:schemeClr val="bg2">
                        <a:lumMod val="20000"/>
                        <a:lumOff val="80000"/>
                      </a:schemeClr>
                    </a:solidFill>
                  </a:tcPr>
                </a:tc>
                <a:tc>
                  <a:txBody>
                    <a:bodyPr/>
                    <a:lstStyle/>
                    <a:p>
                      <a:pPr algn="r" fontAlgn="ctr"/>
                      <a:r>
                        <a:rPr lang="en-US" sz="1300" u="none" strike="noStrike" dirty="0">
                          <a:effectLst/>
                        </a:rPr>
                        <a:t>0.93%</a:t>
                      </a:r>
                      <a:endParaRPr lang="en-US" sz="1300" b="0" i="0" u="none" strike="noStrike" dirty="0">
                        <a:solidFill>
                          <a:srgbClr val="000000"/>
                        </a:solidFill>
                        <a:effectLst/>
                        <a:latin typeface="Calibri" panose="020F0502020204030204" pitchFamily="34" charset="0"/>
                      </a:endParaRPr>
                    </a:p>
                  </a:txBody>
                  <a:tcPr marL="7620" marR="7620" marT="7620" marB="0" anchor="ctr">
                    <a:solidFill>
                      <a:schemeClr val="bg2">
                        <a:lumMod val="20000"/>
                        <a:lumOff val="80000"/>
                      </a:schemeClr>
                    </a:solidFill>
                  </a:tcPr>
                </a:tc>
                <a:tc>
                  <a:txBody>
                    <a:bodyPr/>
                    <a:lstStyle/>
                    <a:p>
                      <a:pPr algn="r"/>
                      <a:r>
                        <a:rPr lang="en-US" sz="1300" u="none" strike="noStrike" dirty="0">
                          <a:effectLst/>
                        </a:rPr>
                        <a:t>0.93%</a:t>
                      </a:r>
                      <a:endParaRPr lang="en-US" dirty="0"/>
                    </a:p>
                  </a:txBody>
                  <a:tcPr marL="7620" marR="7620" marT="7620" marB="0" anchor="ctr">
                    <a:solidFill>
                      <a:schemeClr val="bg2">
                        <a:lumMod val="20000"/>
                        <a:lumOff val="80000"/>
                      </a:schemeClr>
                    </a:solidFill>
                  </a:tcPr>
                </a:tc>
                <a:tc>
                  <a:txBody>
                    <a:bodyPr/>
                    <a:lstStyle/>
                    <a:p>
                      <a:pPr algn="r" fontAlgn="ctr"/>
                      <a:r>
                        <a:rPr lang="en-US" sz="1300" u="none" strike="noStrike" dirty="0">
                          <a:effectLst/>
                        </a:rPr>
                        <a:t>5.17%</a:t>
                      </a:r>
                      <a:endParaRPr lang="en-US" sz="1300" b="0" i="0" u="none" strike="noStrike" dirty="0">
                        <a:solidFill>
                          <a:srgbClr val="000000"/>
                        </a:solidFill>
                        <a:effectLst/>
                        <a:latin typeface="Calibri" panose="020F0502020204030204" pitchFamily="34" charset="0"/>
                      </a:endParaRPr>
                    </a:p>
                  </a:txBody>
                  <a:tcPr marL="7620" marR="7620" marT="7620" marB="0" anchor="ctr">
                    <a:solidFill>
                      <a:schemeClr val="bg2">
                        <a:lumMod val="20000"/>
                        <a:lumOff val="80000"/>
                      </a:schemeClr>
                    </a:solidFill>
                  </a:tcPr>
                </a:tc>
                <a:tc>
                  <a:txBody>
                    <a:bodyPr/>
                    <a:lstStyle/>
                    <a:p>
                      <a:pPr algn="r" fontAlgn="ctr"/>
                      <a:r>
                        <a:rPr lang="en-US" sz="1300" u="none" strike="noStrike" dirty="0">
                          <a:effectLst/>
                        </a:rPr>
                        <a:t>12.76%</a:t>
                      </a:r>
                      <a:endParaRPr lang="en-US" sz="1300" b="0" i="0" u="none" strike="noStrike" dirty="0">
                        <a:solidFill>
                          <a:srgbClr val="000000"/>
                        </a:solidFill>
                        <a:effectLst/>
                        <a:latin typeface="Calibri" panose="020F0502020204030204" pitchFamily="34" charset="0"/>
                      </a:endParaRPr>
                    </a:p>
                  </a:txBody>
                  <a:tcPr marL="7620" marR="7620" marT="7620" marB="0" anchor="ctr">
                    <a:solidFill>
                      <a:schemeClr val="bg2">
                        <a:lumMod val="20000"/>
                        <a:lumOff val="80000"/>
                      </a:schemeClr>
                    </a:solidFill>
                  </a:tcPr>
                </a:tc>
                <a:tc>
                  <a:txBody>
                    <a:bodyPr/>
                    <a:lstStyle/>
                    <a:p>
                      <a:pPr algn="r"/>
                      <a:r>
                        <a:rPr lang="en-US" sz="1300" u="none" strike="noStrike" dirty="0">
                          <a:effectLst/>
                        </a:rPr>
                        <a:t>17.93%</a:t>
                      </a:r>
                      <a:endParaRPr lang="en-US" dirty="0"/>
                    </a:p>
                  </a:txBody>
                  <a:tcPr marL="7620" marR="7620" marT="7620" marB="0" anchor="ctr">
                    <a:solidFill>
                      <a:schemeClr val="bg2">
                        <a:lumMod val="20000"/>
                        <a:lumOff val="80000"/>
                      </a:schemeClr>
                    </a:solidFill>
                  </a:tcPr>
                </a:tc>
                <a:tc>
                  <a:txBody>
                    <a:bodyPr/>
                    <a:lstStyle/>
                    <a:p>
                      <a:pPr algn="r" fontAlgn="ctr"/>
                      <a:r>
                        <a:rPr lang="en-US" sz="1300" u="none" strike="noStrike" dirty="0">
                          <a:effectLst/>
                        </a:rPr>
                        <a:t>10.71%</a:t>
                      </a:r>
                      <a:endParaRPr lang="en-US" sz="1300" b="0" i="0" u="none" strike="noStrike" dirty="0">
                        <a:solidFill>
                          <a:srgbClr val="000000"/>
                        </a:solidFill>
                        <a:effectLst/>
                        <a:latin typeface="Calibri" panose="020F0502020204030204" pitchFamily="34" charset="0"/>
                      </a:endParaRPr>
                    </a:p>
                  </a:txBody>
                  <a:tcPr marL="7620" marR="7620" marT="7620" marB="0" anchor="ctr">
                    <a:solidFill>
                      <a:schemeClr val="bg2">
                        <a:lumMod val="20000"/>
                        <a:lumOff val="80000"/>
                      </a:schemeClr>
                    </a:solidFill>
                  </a:tcPr>
                </a:tc>
                <a:extLst>
                  <a:ext uri="{0D108BD9-81ED-4DB2-BD59-A6C34878D82A}">
                    <a16:rowId xmlns:a16="http://schemas.microsoft.com/office/drawing/2014/main" val="3361276052"/>
                  </a:ext>
                </a:extLst>
              </a:tr>
              <a:tr h="638069">
                <a:tc>
                  <a:txBody>
                    <a:bodyPr/>
                    <a:lstStyle/>
                    <a:p>
                      <a:pPr algn="l" fontAlgn="ctr"/>
                      <a:r>
                        <a:rPr lang="en-US" sz="1300" u="none" strike="noStrike" dirty="0">
                          <a:effectLst/>
                        </a:rPr>
                        <a:t>In training or studying</a:t>
                      </a:r>
                      <a:endParaRPr lang="en-US" sz="1300" b="0" i="0" u="none" strike="noStrike" dirty="0">
                        <a:solidFill>
                          <a:srgbClr val="000000"/>
                        </a:solidFill>
                        <a:effectLst/>
                        <a:latin typeface="Calibri" panose="020F0502020204030204" pitchFamily="34" charset="0"/>
                      </a:endParaRPr>
                    </a:p>
                  </a:txBody>
                  <a:tcPr marL="7620" marR="7620" marT="7620" marB="0" anchor="ctr">
                    <a:solidFill>
                      <a:schemeClr val="bg2">
                        <a:lumMod val="60000"/>
                        <a:lumOff val="40000"/>
                      </a:schemeClr>
                    </a:solidFill>
                  </a:tcPr>
                </a:tc>
                <a:tc>
                  <a:txBody>
                    <a:bodyPr/>
                    <a:lstStyle/>
                    <a:p>
                      <a:pPr algn="r" fontAlgn="ctr"/>
                      <a:r>
                        <a:rPr lang="en-US" sz="1300" u="none" strike="noStrike" dirty="0">
                          <a:effectLst/>
                        </a:rPr>
                        <a:t>29.44%</a:t>
                      </a:r>
                      <a:endParaRPr lang="en-US" sz="1300" b="0" i="0" u="none" strike="noStrike" dirty="0">
                        <a:solidFill>
                          <a:srgbClr val="000000"/>
                        </a:solidFill>
                        <a:effectLst/>
                        <a:latin typeface="Calibri" panose="020F0502020204030204" pitchFamily="34" charset="0"/>
                      </a:endParaRPr>
                    </a:p>
                  </a:txBody>
                  <a:tcPr marL="7620" marR="7620" marT="7620" marB="0" anchor="ctr">
                    <a:solidFill>
                      <a:schemeClr val="tx1">
                        <a:lumMod val="95000"/>
                      </a:schemeClr>
                    </a:solidFill>
                  </a:tcPr>
                </a:tc>
                <a:tc>
                  <a:txBody>
                    <a:bodyPr/>
                    <a:lstStyle/>
                    <a:p>
                      <a:pPr algn="r" fontAlgn="ctr"/>
                      <a:r>
                        <a:rPr lang="en-US" sz="1300" u="none" strike="noStrike" dirty="0">
                          <a:effectLst/>
                        </a:rPr>
                        <a:t>8.41%</a:t>
                      </a:r>
                      <a:endParaRPr lang="en-US" sz="1300" b="0" i="0" u="none" strike="noStrike" dirty="0">
                        <a:solidFill>
                          <a:srgbClr val="000000"/>
                        </a:solidFill>
                        <a:effectLst/>
                        <a:latin typeface="Calibri" panose="020F0502020204030204" pitchFamily="34" charset="0"/>
                      </a:endParaRPr>
                    </a:p>
                  </a:txBody>
                  <a:tcPr marL="7620" marR="7620" marT="7620" marB="0" anchor="ctr">
                    <a:solidFill>
                      <a:schemeClr val="tx1">
                        <a:lumMod val="95000"/>
                      </a:schemeClr>
                    </a:solidFill>
                  </a:tcPr>
                </a:tc>
                <a:tc>
                  <a:txBody>
                    <a:bodyPr/>
                    <a:lstStyle/>
                    <a:p>
                      <a:pPr algn="r"/>
                      <a:r>
                        <a:rPr lang="en-US" sz="1300" u="none" strike="noStrike" dirty="0">
                          <a:effectLst/>
                        </a:rPr>
                        <a:t>37.85%</a:t>
                      </a:r>
                      <a:endParaRPr lang="en-US" dirty="0"/>
                    </a:p>
                  </a:txBody>
                  <a:tcPr marL="7620" marR="7620" marT="7620" marB="0" anchor="ctr">
                    <a:solidFill>
                      <a:schemeClr val="tx1">
                        <a:lumMod val="95000"/>
                      </a:schemeClr>
                    </a:solidFill>
                  </a:tcPr>
                </a:tc>
                <a:tc>
                  <a:txBody>
                    <a:bodyPr/>
                    <a:lstStyle/>
                    <a:p>
                      <a:pPr algn="r" fontAlgn="ctr"/>
                      <a:r>
                        <a:rPr lang="en-US" sz="1300" u="none" strike="noStrike" dirty="0">
                          <a:effectLst/>
                        </a:rPr>
                        <a:t>16.55%</a:t>
                      </a:r>
                      <a:endParaRPr lang="en-US" sz="1300" b="0" i="0" u="none" strike="noStrike" dirty="0">
                        <a:solidFill>
                          <a:srgbClr val="000000"/>
                        </a:solidFill>
                        <a:effectLst/>
                        <a:latin typeface="Calibri" panose="020F0502020204030204" pitchFamily="34" charset="0"/>
                      </a:endParaRPr>
                    </a:p>
                  </a:txBody>
                  <a:tcPr marL="7620" marR="7620" marT="7620" marB="0" anchor="ctr">
                    <a:solidFill>
                      <a:schemeClr val="tx1">
                        <a:lumMod val="95000"/>
                      </a:schemeClr>
                    </a:solidFill>
                  </a:tcPr>
                </a:tc>
                <a:tc>
                  <a:txBody>
                    <a:bodyPr/>
                    <a:lstStyle/>
                    <a:p>
                      <a:pPr algn="r" fontAlgn="ctr"/>
                      <a:r>
                        <a:rPr lang="en-US" sz="1300" u="none" strike="noStrike" dirty="0">
                          <a:effectLst/>
                        </a:rPr>
                        <a:t>14.14%</a:t>
                      </a:r>
                      <a:endParaRPr lang="en-US" sz="1300" b="0" i="0" u="none" strike="noStrike" dirty="0">
                        <a:solidFill>
                          <a:srgbClr val="000000"/>
                        </a:solidFill>
                        <a:effectLst/>
                        <a:latin typeface="Calibri" panose="020F0502020204030204" pitchFamily="34" charset="0"/>
                      </a:endParaRPr>
                    </a:p>
                  </a:txBody>
                  <a:tcPr marL="7620" marR="7620" marT="7620" marB="0" anchor="ctr">
                    <a:solidFill>
                      <a:schemeClr val="tx1">
                        <a:lumMod val="95000"/>
                      </a:schemeClr>
                    </a:solidFill>
                  </a:tcPr>
                </a:tc>
                <a:tc>
                  <a:txBody>
                    <a:bodyPr/>
                    <a:lstStyle/>
                    <a:p>
                      <a:pPr algn="r"/>
                      <a:r>
                        <a:rPr lang="en-US" sz="1300" u="none" strike="noStrike" dirty="0">
                          <a:effectLst/>
                        </a:rPr>
                        <a:t>30.69%</a:t>
                      </a:r>
                      <a:endParaRPr lang="en-US" dirty="0"/>
                    </a:p>
                  </a:txBody>
                  <a:tcPr marL="7620" marR="7620" marT="7620" marB="0" anchor="ctr">
                    <a:solidFill>
                      <a:schemeClr val="tx1">
                        <a:lumMod val="95000"/>
                      </a:schemeClr>
                    </a:solidFill>
                  </a:tcPr>
                </a:tc>
                <a:tc>
                  <a:txBody>
                    <a:bodyPr/>
                    <a:lstStyle/>
                    <a:p>
                      <a:pPr algn="r" fontAlgn="ctr"/>
                      <a:r>
                        <a:rPr lang="en-US" sz="1300" u="none" strike="noStrike" dirty="0">
                          <a:effectLst/>
                        </a:rPr>
                        <a:t>33.73%</a:t>
                      </a:r>
                      <a:endParaRPr lang="en-US" sz="1300" b="0" i="0" u="none" strike="noStrike" dirty="0">
                        <a:solidFill>
                          <a:srgbClr val="000000"/>
                        </a:solidFill>
                        <a:effectLst/>
                        <a:latin typeface="Calibri" panose="020F0502020204030204" pitchFamily="34" charset="0"/>
                      </a:endParaRPr>
                    </a:p>
                  </a:txBody>
                  <a:tcPr marL="7620" marR="7620" marT="7620" marB="0" anchor="ctr">
                    <a:solidFill>
                      <a:schemeClr val="tx1">
                        <a:lumMod val="95000"/>
                      </a:schemeClr>
                    </a:solidFill>
                  </a:tcPr>
                </a:tc>
                <a:extLst>
                  <a:ext uri="{0D108BD9-81ED-4DB2-BD59-A6C34878D82A}">
                    <a16:rowId xmlns:a16="http://schemas.microsoft.com/office/drawing/2014/main" val="4098057037"/>
                  </a:ext>
                </a:extLst>
              </a:tr>
              <a:tr h="325546">
                <a:tc>
                  <a:txBody>
                    <a:bodyPr/>
                    <a:lstStyle/>
                    <a:p>
                      <a:pPr algn="l" fontAlgn="ctr"/>
                      <a:r>
                        <a:rPr lang="en-US" sz="1300" u="none" strike="noStrike" dirty="0">
                          <a:effectLst/>
                        </a:rPr>
                        <a:t>Other</a:t>
                      </a:r>
                      <a:endParaRPr lang="en-US" sz="1300" b="0" i="0" u="none" strike="noStrike" dirty="0">
                        <a:solidFill>
                          <a:srgbClr val="000000"/>
                        </a:solidFill>
                        <a:effectLst/>
                        <a:latin typeface="Calibri" panose="020F0502020204030204" pitchFamily="34" charset="0"/>
                      </a:endParaRPr>
                    </a:p>
                  </a:txBody>
                  <a:tcPr marL="7620" marR="7620" marT="7620" marB="0" anchor="ctr">
                    <a:solidFill>
                      <a:schemeClr val="bg2">
                        <a:lumMod val="60000"/>
                        <a:lumOff val="40000"/>
                      </a:schemeClr>
                    </a:solidFill>
                  </a:tcPr>
                </a:tc>
                <a:tc>
                  <a:txBody>
                    <a:bodyPr/>
                    <a:lstStyle/>
                    <a:p>
                      <a:pPr algn="r" fontAlgn="ctr"/>
                      <a:r>
                        <a:rPr lang="en-US" sz="1300" u="none" strike="noStrike" dirty="0">
                          <a:effectLst/>
                        </a:rPr>
                        <a:t>20.09%</a:t>
                      </a:r>
                      <a:endParaRPr lang="en-US" sz="1300" b="0" i="0" u="none" strike="noStrike" dirty="0">
                        <a:solidFill>
                          <a:srgbClr val="000000"/>
                        </a:solidFill>
                        <a:effectLst/>
                        <a:latin typeface="Calibri" panose="020F0502020204030204" pitchFamily="34" charset="0"/>
                      </a:endParaRPr>
                    </a:p>
                  </a:txBody>
                  <a:tcPr marL="7620" marR="7620" marT="7620" marB="0" anchor="ctr">
                    <a:solidFill>
                      <a:schemeClr val="bg2">
                        <a:lumMod val="20000"/>
                        <a:lumOff val="80000"/>
                      </a:schemeClr>
                    </a:solidFill>
                  </a:tcPr>
                </a:tc>
                <a:tc>
                  <a:txBody>
                    <a:bodyPr/>
                    <a:lstStyle/>
                    <a:p>
                      <a:pPr algn="r" fontAlgn="ctr"/>
                      <a:r>
                        <a:rPr lang="en-US" sz="1300" u="none" strike="noStrike" dirty="0">
                          <a:effectLst/>
                        </a:rPr>
                        <a:t>36.92%</a:t>
                      </a:r>
                      <a:endParaRPr lang="en-US" sz="1300" b="0" i="0" u="none" strike="noStrike" dirty="0">
                        <a:solidFill>
                          <a:srgbClr val="000000"/>
                        </a:solidFill>
                        <a:effectLst/>
                        <a:latin typeface="Calibri" panose="020F0502020204030204" pitchFamily="34" charset="0"/>
                      </a:endParaRPr>
                    </a:p>
                  </a:txBody>
                  <a:tcPr marL="7620" marR="7620" marT="7620" marB="0" anchor="ctr">
                    <a:solidFill>
                      <a:schemeClr val="bg2">
                        <a:lumMod val="20000"/>
                        <a:lumOff val="80000"/>
                      </a:schemeClr>
                    </a:solidFill>
                  </a:tcPr>
                </a:tc>
                <a:tc>
                  <a:txBody>
                    <a:bodyPr/>
                    <a:lstStyle/>
                    <a:p>
                      <a:pPr algn="r"/>
                      <a:r>
                        <a:rPr lang="en-US" sz="1300" u="none" strike="noStrike" dirty="0">
                          <a:effectLst/>
                        </a:rPr>
                        <a:t>57.01%</a:t>
                      </a:r>
                      <a:endParaRPr lang="en-US" dirty="0"/>
                    </a:p>
                  </a:txBody>
                  <a:tcPr marL="7620" marR="7620" marT="7620" marB="0" anchor="ctr">
                    <a:solidFill>
                      <a:schemeClr val="bg2">
                        <a:lumMod val="20000"/>
                        <a:lumOff val="80000"/>
                      </a:schemeClr>
                    </a:solidFill>
                  </a:tcPr>
                </a:tc>
                <a:tc>
                  <a:txBody>
                    <a:bodyPr/>
                    <a:lstStyle/>
                    <a:p>
                      <a:pPr algn="r" fontAlgn="ctr"/>
                      <a:r>
                        <a:rPr lang="en-US" sz="1300" u="none" strike="noStrike" dirty="0">
                          <a:effectLst/>
                        </a:rPr>
                        <a:t>10.69%</a:t>
                      </a:r>
                      <a:endParaRPr lang="en-US" sz="1300" b="0" i="0" u="none" strike="noStrike" dirty="0">
                        <a:solidFill>
                          <a:srgbClr val="000000"/>
                        </a:solidFill>
                        <a:effectLst/>
                        <a:latin typeface="Calibri" panose="020F0502020204030204" pitchFamily="34" charset="0"/>
                      </a:endParaRPr>
                    </a:p>
                  </a:txBody>
                  <a:tcPr marL="7620" marR="7620" marT="7620" marB="0" anchor="ctr">
                    <a:solidFill>
                      <a:schemeClr val="bg2">
                        <a:lumMod val="20000"/>
                        <a:lumOff val="80000"/>
                      </a:schemeClr>
                    </a:solidFill>
                  </a:tcPr>
                </a:tc>
                <a:tc>
                  <a:txBody>
                    <a:bodyPr/>
                    <a:lstStyle/>
                    <a:p>
                      <a:pPr algn="r" fontAlgn="ctr"/>
                      <a:r>
                        <a:rPr lang="en-US" sz="1300" u="none" strike="noStrike" dirty="0">
                          <a:effectLst/>
                        </a:rPr>
                        <a:t>19.66%</a:t>
                      </a:r>
                      <a:endParaRPr lang="en-US" sz="1300" b="0" i="0" u="none" strike="noStrike" dirty="0">
                        <a:solidFill>
                          <a:srgbClr val="000000"/>
                        </a:solidFill>
                        <a:effectLst/>
                        <a:latin typeface="Calibri" panose="020F0502020204030204" pitchFamily="34" charset="0"/>
                      </a:endParaRPr>
                    </a:p>
                  </a:txBody>
                  <a:tcPr marL="7620" marR="7620" marT="7620" marB="0" anchor="ctr">
                    <a:solidFill>
                      <a:schemeClr val="bg2">
                        <a:lumMod val="20000"/>
                        <a:lumOff val="80000"/>
                      </a:schemeClr>
                    </a:solidFill>
                  </a:tcPr>
                </a:tc>
                <a:tc>
                  <a:txBody>
                    <a:bodyPr/>
                    <a:lstStyle/>
                    <a:p>
                      <a:pPr algn="r"/>
                      <a:r>
                        <a:rPr lang="en-US" sz="1300" u="none" strike="noStrike" dirty="0">
                          <a:effectLst/>
                        </a:rPr>
                        <a:t>30.34%</a:t>
                      </a:r>
                      <a:endParaRPr lang="en-US" dirty="0"/>
                    </a:p>
                  </a:txBody>
                  <a:tcPr marL="7620" marR="7620" marT="7620" marB="0" anchor="ctr">
                    <a:solidFill>
                      <a:schemeClr val="bg2">
                        <a:lumMod val="20000"/>
                        <a:lumOff val="80000"/>
                      </a:schemeClr>
                    </a:solidFill>
                  </a:tcPr>
                </a:tc>
                <a:tc>
                  <a:txBody>
                    <a:bodyPr/>
                    <a:lstStyle/>
                    <a:p>
                      <a:pPr algn="r" fontAlgn="ctr"/>
                      <a:r>
                        <a:rPr lang="en-US" sz="1300" u="none" strike="noStrike" dirty="0">
                          <a:effectLst/>
                        </a:rPr>
                        <a:t>41.67%</a:t>
                      </a:r>
                      <a:endParaRPr lang="en-US" sz="1300" b="0" i="0" u="none" strike="noStrike" dirty="0">
                        <a:solidFill>
                          <a:srgbClr val="000000"/>
                        </a:solidFill>
                        <a:effectLst/>
                        <a:latin typeface="Calibri" panose="020F0502020204030204" pitchFamily="34" charset="0"/>
                      </a:endParaRPr>
                    </a:p>
                  </a:txBody>
                  <a:tcPr marL="7620" marR="7620" marT="7620" marB="0" anchor="ctr">
                    <a:solidFill>
                      <a:schemeClr val="bg2">
                        <a:lumMod val="20000"/>
                        <a:lumOff val="80000"/>
                      </a:schemeClr>
                    </a:solidFill>
                  </a:tcPr>
                </a:tc>
                <a:extLst>
                  <a:ext uri="{0D108BD9-81ED-4DB2-BD59-A6C34878D82A}">
                    <a16:rowId xmlns:a16="http://schemas.microsoft.com/office/drawing/2014/main" val="3380982345"/>
                  </a:ext>
                </a:extLst>
              </a:tr>
            </a:tbl>
          </a:graphicData>
        </a:graphic>
      </p:graphicFrame>
    </p:spTree>
    <p:extLst>
      <p:ext uri="{BB962C8B-B14F-4D97-AF65-F5344CB8AC3E}">
        <p14:creationId xmlns:p14="http://schemas.microsoft.com/office/powerpoint/2010/main" val="35202191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03EC245-C9B2-41DB-AC99-41DB7FC148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DD006CB6-41D0-433B-A9A4-C3C0695FD1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40358" y="0"/>
            <a:ext cx="465164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4" name="Rectangle 13">
            <a:extLst>
              <a:ext uri="{FF2B5EF4-FFF2-40B4-BE49-F238E27FC236}">
                <a16:creationId xmlns:a16="http://schemas.microsoft.com/office/drawing/2014/main" id="{6B085380-27CE-4E71-AA77-81E6A0399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40358" y="2224216"/>
            <a:ext cx="4651642" cy="173818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EB26002-21BD-4A11-9B27-3C8026424CAC}"/>
              </a:ext>
            </a:extLst>
          </p:cNvPr>
          <p:cNvSpPr>
            <a:spLocks noGrp="1"/>
          </p:cNvSpPr>
          <p:nvPr>
            <p:ph type="title"/>
          </p:nvPr>
        </p:nvSpPr>
        <p:spPr>
          <a:xfrm>
            <a:off x="7663070" y="2338928"/>
            <a:ext cx="4134677" cy="1508760"/>
          </a:xfrm>
        </p:spPr>
        <p:txBody>
          <a:bodyPr>
            <a:normAutofit/>
          </a:bodyPr>
          <a:lstStyle/>
          <a:p>
            <a:r>
              <a:rPr lang="en-US" sz="3400">
                <a:solidFill>
                  <a:schemeClr val="tx2"/>
                </a:solidFill>
              </a:rPr>
              <a:t>Survey - What do you wish to do in the near future?</a:t>
            </a:r>
          </a:p>
        </p:txBody>
      </p:sp>
      <p:graphicFrame>
        <p:nvGraphicFramePr>
          <p:cNvPr id="6" name="Content Placeholder 3">
            <a:extLst>
              <a:ext uri="{FF2B5EF4-FFF2-40B4-BE49-F238E27FC236}">
                <a16:creationId xmlns:a16="http://schemas.microsoft.com/office/drawing/2014/main" id="{B69011F1-0262-45C5-8ABB-3E5CEDF26F6F}"/>
              </a:ext>
            </a:extLst>
          </p:cNvPr>
          <p:cNvGraphicFramePr>
            <a:graphicFrameLocks noGrp="1"/>
          </p:cNvGraphicFramePr>
          <p:nvPr>
            <p:ph idx="1"/>
            <p:extLst>
              <p:ext uri="{D42A27DB-BD31-4B8C-83A1-F6EECF244321}">
                <p14:modId xmlns:p14="http://schemas.microsoft.com/office/powerpoint/2010/main" val="1200005839"/>
              </p:ext>
            </p:extLst>
          </p:nvPr>
        </p:nvGraphicFramePr>
        <p:xfrm>
          <a:off x="965199" y="927809"/>
          <a:ext cx="5606327" cy="501132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1172162"/>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96F36299-AB34-4381-8268-0EBF2EF55C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7102A590-F9D8-4E57-B069-92109B64F1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2398460"/>
            <a:ext cx="8457055" cy="206108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9B16C32-D513-4224-886D-1CD0E854F4E9}"/>
              </a:ext>
            </a:extLst>
          </p:cNvPr>
          <p:cNvSpPr>
            <a:spLocks noGrp="1"/>
          </p:cNvSpPr>
          <p:nvPr>
            <p:ph type="ctrTitle"/>
          </p:nvPr>
        </p:nvSpPr>
        <p:spPr>
          <a:xfrm>
            <a:off x="354676" y="2559327"/>
            <a:ext cx="7778913" cy="1739347"/>
          </a:xfrm>
        </p:spPr>
        <p:txBody>
          <a:bodyPr anchor="b">
            <a:normAutofit/>
          </a:bodyPr>
          <a:lstStyle/>
          <a:p>
            <a:pPr algn="l"/>
            <a:r>
              <a:rPr lang="en-US" sz="4200"/>
              <a:t>90% of youth feel they have the skills to pursue their future plans.</a:t>
            </a:r>
          </a:p>
        </p:txBody>
      </p:sp>
      <p:sp>
        <p:nvSpPr>
          <p:cNvPr id="32" name="Rectangle 31">
            <a:extLst>
              <a:ext uri="{FF2B5EF4-FFF2-40B4-BE49-F238E27FC236}">
                <a16:creationId xmlns:a16="http://schemas.microsoft.com/office/drawing/2014/main" id="{75496513-37AD-4D15-9914-AB18C9817F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75047" y="2398459"/>
            <a:ext cx="316952" cy="206108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47819054"/>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4EA022-3771-44D7-8449-DEB6F82D346B}"/>
              </a:ext>
            </a:extLst>
          </p:cNvPr>
          <p:cNvSpPr>
            <a:spLocks noGrp="1"/>
          </p:cNvSpPr>
          <p:nvPr>
            <p:ph type="title"/>
          </p:nvPr>
        </p:nvSpPr>
        <p:spPr>
          <a:xfrm>
            <a:off x="1202919" y="173620"/>
            <a:ext cx="9784080" cy="1619316"/>
          </a:xfrm>
        </p:spPr>
        <p:txBody>
          <a:bodyPr/>
          <a:lstStyle/>
          <a:p>
            <a:r>
              <a:rPr lang="en-US" dirty="0"/>
              <a:t>When asked about the trainings Obtained in the camp…</a:t>
            </a:r>
          </a:p>
        </p:txBody>
      </p:sp>
      <p:sp>
        <p:nvSpPr>
          <p:cNvPr id="10" name="Content Placeholder 2">
            <a:extLst>
              <a:ext uri="{FF2B5EF4-FFF2-40B4-BE49-F238E27FC236}">
                <a16:creationId xmlns:a16="http://schemas.microsoft.com/office/drawing/2014/main" id="{AFBCCF38-1810-4C58-AB2D-42856ECA5C5A}"/>
              </a:ext>
            </a:extLst>
          </p:cNvPr>
          <p:cNvSpPr>
            <a:spLocks noGrp="1"/>
          </p:cNvSpPr>
          <p:nvPr>
            <p:ph idx="1"/>
          </p:nvPr>
        </p:nvSpPr>
        <p:spPr>
          <a:xfrm>
            <a:off x="221331" y="2374044"/>
            <a:ext cx="11747256" cy="4483956"/>
          </a:xfrm>
        </p:spPr>
        <p:txBody>
          <a:bodyPr>
            <a:normAutofit/>
          </a:bodyPr>
          <a:lstStyle/>
          <a:p>
            <a:r>
              <a:rPr lang="en-US" dirty="0"/>
              <a:t>50% of the youth surveyed participated in programs. These are the programs they participated in:</a:t>
            </a:r>
          </a:p>
          <a:p>
            <a:pPr marL="0" indent="0">
              <a:buNone/>
            </a:pPr>
            <a:endParaRPr lang="en-US" dirty="0"/>
          </a:p>
          <a:p>
            <a:pPr marL="0" indent="0">
              <a:buNone/>
            </a:pPr>
            <a:endParaRPr lang="en-US" dirty="0"/>
          </a:p>
          <a:p>
            <a:pPr marL="0" indent="0">
              <a:buNone/>
            </a:pPr>
            <a:endParaRPr lang="en-US" dirty="0"/>
          </a:p>
          <a:p>
            <a:r>
              <a:rPr lang="en-US" dirty="0"/>
              <a:t>By age group:</a:t>
            </a:r>
          </a:p>
          <a:p>
            <a:pPr marL="0" indent="0">
              <a:buNone/>
            </a:pPr>
            <a:endParaRPr lang="en-US" dirty="0"/>
          </a:p>
          <a:p>
            <a:pPr marL="0" indent="0">
              <a:buNone/>
            </a:pPr>
            <a:endParaRPr lang="en-US" dirty="0"/>
          </a:p>
        </p:txBody>
      </p:sp>
      <p:graphicFrame>
        <p:nvGraphicFramePr>
          <p:cNvPr id="12" name="Table 11">
            <a:extLst>
              <a:ext uri="{FF2B5EF4-FFF2-40B4-BE49-F238E27FC236}">
                <a16:creationId xmlns:a16="http://schemas.microsoft.com/office/drawing/2014/main" id="{FA96A901-9521-4F6E-9C62-2957209A850C}"/>
              </a:ext>
            </a:extLst>
          </p:cNvPr>
          <p:cNvGraphicFramePr>
            <a:graphicFrameLocks noGrp="1"/>
          </p:cNvGraphicFramePr>
          <p:nvPr>
            <p:extLst>
              <p:ext uri="{D42A27DB-BD31-4B8C-83A1-F6EECF244321}">
                <p14:modId xmlns:p14="http://schemas.microsoft.com/office/powerpoint/2010/main" val="3160281472"/>
              </p:ext>
            </p:extLst>
          </p:nvPr>
        </p:nvGraphicFramePr>
        <p:xfrm>
          <a:off x="2201607" y="2959533"/>
          <a:ext cx="7239000" cy="1189103"/>
        </p:xfrm>
        <a:graphic>
          <a:graphicData uri="http://schemas.openxmlformats.org/drawingml/2006/table">
            <a:tbl>
              <a:tblPr>
                <a:tableStyleId>{5C22544A-7EE6-4342-B048-85BDC9FD1C3A}</a:tableStyleId>
              </a:tblPr>
              <a:tblGrid>
                <a:gridCol w="1498600">
                  <a:extLst>
                    <a:ext uri="{9D8B030D-6E8A-4147-A177-3AD203B41FA5}">
                      <a16:colId xmlns:a16="http://schemas.microsoft.com/office/drawing/2014/main" val="1305002342"/>
                    </a:ext>
                  </a:extLst>
                </a:gridCol>
                <a:gridCol w="571500">
                  <a:extLst>
                    <a:ext uri="{9D8B030D-6E8A-4147-A177-3AD203B41FA5}">
                      <a16:colId xmlns:a16="http://schemas.microsoft.com/office/drawing/2014/main" val="2047097464"/>
                    </a:ext>
                  </a:extLst>
                </a:gridCol>
                <a:gridCol w="1104900">
                  <a:extLst>
                    <a:ext uri="{9D8B030D-6E8A-4147-A177-3AD203B41FA5}">
                      <a16:colId xmlns:a16="http://schemas.microsoft.com/office/drawing/2014/main" val="1182017416"/>
                    </a:ext>
                  </a:extLst>
                </a:gridCol>
                <a:gridCol w="812800">
                  <a:extLst>
                    <a:ext uri="{9D8B030D-6E8A-4147-A177-3AD203B41FA5}">
                      <a16:colId xmlns:a16="http://schemas.microsoft.com/office/drawing/2014/main" val="993307438"/>
                    </a:ext>
                  </a:extLst>
                </a:gridCol>
                <a:gridCol w="876300">
                  <a:extLst>
                    <a:ext uri="{9D8B030D-6E8A-4147-A177-3AD203B41FA5}">
                      <a16:colId xmlns:a16="http://schemas.microsoft.com/office/drawing/2014/main" val="2066962900"/>
                    </a:ext>
                  </a:extLst>
                </a:gridCol>
                <a:gridCol w="482600">
                  <a:extLst>
                    <a:ext uri="{9D8B030D-6E8A-4147-A177-3AD203B41FA5}">
                      <a16:colId xmlns:a16="http://schemas.microsoft.com/office/drawing/2014/main" val="4037390329"/>
                    </a:ext>
                  </a:extLst>
                </a:gridCol>
                <a:gridCol w="863600">
                  <a:extLst>
                    <a:ext uri="{9D8B030D-6E8A-4147-A177-3AD203B41FA5}">
                      <a16:colId xmlns:a16="http://schemas.microsoft.com/office/drawing/2014/main" val="4071371637"/>
                    </a:ext>
                  </a:extLst>
                </a:gridCol>
                <a:gridCol w="1028700">
                  <a:extLst>
                    <a:ext uri="{9D8B030D-6E8A-4147-A177-3AD203B41FA5}">
                      <a16:colId xmlns:a16="http://schemas.microsoft.com/office/drawing/2014/main" val="1557236398"/>
                    </a:ext>
                  </a:extLst>
                </a:gridCol>
              </a:tblGrid>
              <a:tr h="184150">
                <a:tc rowSpan="2">
                  <a:txBody>
                    <a:bodyPr/>
                    <a:lstStyle/>
                    <a:p>
                      <a:pPr algn="ctr" fontAlgn="b"/>
                      <a:endParaRPr lang="en-US" sz="1200" b="0" i="0" u="none" strike="noStrike" dirty="0">
                        <a:solidFill>
                          <a:srgbClr val="000000"/>
                        </a:solidFill>
                        <a:effectLst/>
                        <a:latin typeface="Calibri" panose="020F0502020204030204" pitchFamily="34" charset="0"/>
                      </a:endParaRPr>
                    </a:p>
                  </a:txBody>
                  <a:tcPr marL="6350" marR="6350" marT="6350" marB="0" anchor="ctr">
                    <a:solidFill>
                      <a:schemeClr val="bg2">
                        <a:lumMod val="60000"/>
                        <a:lumOff val="40000"/>
                      </a:schemeClr>
                    </a:solidFill>
                  </a:tcPr>
                </a:tc>
                <a:tc gridSpan="2">
                  <a:txBody>
                    <a:bodyPr/>
                    <a:lstStyle/>
                    <a:p>
                      <a:pPr algn="ctr" fontAlgn="b"/>
                      <a:r>
                        <a:rPr lang="en-US" sz="1200" u="none" strike="noStrike" dirty="0">
                          <a:effectLst/>
                        </a:rPr>
                        <a:t>Female</a:t>
                      </a:r>
                      <a:endParaRPr lang="en-US" sz="1200" b="1" i="0" u="none" strike="noStrike" dirty="0">
                        <a:solidFill>
                          <a:srgbClr val="000000"/>
                        </a:solidFill>
                        <a:effectLst/>
                        <a:latin typeface="Calibri" panose="020F0502020204030204" pitchFamily="34" charset="0"/>
                      </a:endParaRPr>
                    </a:p>
                  </a:txBody>
                  <a:tcPr marL="6350" marR="6350" marT="6350" marB="0" anchor="ctr">
                    <a:solidFill>
                      <a:schemeClr val="bg2">
                        <a:lumMod val="60000"/>
                        <a:lumOff val="40000"/>
                      </a:schemeClr>
                    </a:solidFill>
                  </a:tcPr>
                </a:tc>
                <a:tc hMerge="1">
                  <a:txBody>
                    <a:bodyPr/>
                    <a:lstStyle/>
                    <a:p>
                      <a:pPr algn="l" fontAlgn="b"/>
                      <a:endParaRPr lang="en-US" sz="1200" b="1" i="0" u="none" strike="noStrike" dirty="0">
                        <a:solidFill>
                          <a:srgbClr val="000000"/>
                        </a:solidFill>
                        <a:effectLst/>
                        <a:latin typeface="Calibri" panose="020F0502020204030204" pitchFamily="34" charset="0"/>
                      </a:endParaRPr>
                    </a:p>
                  </a:txBody>
                  <a:tcPr marL="6350" marR="6350" marT="6350" marB="0" anchor="b"/>
                </a:tc>
                <a:tc rowSpan="2">
                  <a:txBody>
                    <a:bodyPr/>
                    <a:lstStyle/>
                    <a:p>
                      <a:pPr algn="ctr" fontAlgn="b"/>
                      <a:r>
                        <a:rPr lang="en-US" sz="1200" u="none" strike="noStrike" dirty="0">
                          <a:effectLst/>
                        </a:rPr>
                        <a:t>Female Total</a:t>
                      </a:r>
                      <a:endParaRPr lang="en-US" sz="1200" b="1" i="0" u="none" strike="noStrike" dirty="0">
                        <a:solidFill>
                          <a:srgbClr val="000000"/>
                        </a:solidFill>
                        <a:effectLst/>
                        <a:latin typeface="Calibri" panose="020F0502020204030204" pitchFamily="34" charset="0"/>
                      </a:endParaRPr>
                    </a:p>
                  </a:txBody>
                  <a:tcPr marL="6350" marR="6350" marT="6350" marB="0" anchor="ctr">
                    <a:solidFill>
                      <a:schemeClr val="bg2">
                        <a:lumMod val="60000"/>
                        <a:lumOff val="40000"/>
                      </a:schemeClr>
                    </a:solidFill>
                  </a:tcPr>
                </a:tc>
                <a:tc gridSpan="2">
                  <a:txBody>
                    <a:bodyPr/>
                    <a:lstStyle/>
                    <a:p>
                      <a:pPr algn="ctr" fontAlgn="b"/>
                      <a:r>
                        <a:rPr lang="en-US" sz="1200" u="none" strike="noStrike" dirty="0">
                          <a:effectLst/>
                        </a:rPr>
                        <a:t>Male</a:t>
                      </a:r>
                      <a:endParaRPr lang="en-US" sz="1200" b="1" i="0" u="none" strike="noStrike" dirty="0">
                        <a:solidFill>
                          <a:srgbClr val="000000"/>
                        </a:solidFill>
                        <a:effectLst/>
                        <a:latin typeface="Calibri" panose="020F0502020204030204" pitchFamily="34" charset="0"/>
                      </a:endParaRPr>
                    </a:p>
                  </a:txBody>
                  <a:tcPr marL="6350" marR="6350" marT="6350" marB="0" anchor="ctr">
                    <a:solidFill>
                      <a:schemeClr val="bg2">
                        <a:lumMod val="60000"/>
                        <a:lumOff val="40000"/>
                      </a:schemeClr>
                    </a:solidFill>
                  </a:tcPr>
                </a:tc>
                <a:tc hMerge="1">
                  <a:txBody>
                    <a:bodyPr/>
                    <a:lstStyle/>
                    <a:p>
                      <a:pPr algn="l" fontAlgn="b"/>
                      <a:endParaRPr lang="en-US" sz="1200" b="1" i="0" u="none" strike="noStrike" dirty="0">
                        <a:solidFill>
                          <a:srgbClr val="000000"/>
                        </a:solidFill>
                        <a:effectLst/>
                        <a:latin typeface="Calibri" panose="020F0502020204030204" pitchFamily="34" charset="0"/>
                      </a:endParaRPr>
                    </a:p>
                  </a:txBody>
                  <a:tcPr marL="6350" marR="6350" marT="6350" marB="0" anchor="b"/>
                </a:tc>
                <a:tc rowSpan="2">
                  <a:txBody>
                    <a:bodyPr/>
                    <a:lstStyle/>
                    <a:p>
                      <a:pPr algn="ctr" fontAlgn="b"/>
                      <a:r>
                        <a:rPr lang="en-US" sz="1200" u="none" strike="noStrike" dirty="0">
                          <a:effectLst/>
                        </a:rPr>
                        <a:t>Male Total</a:t>
                      </a:r>
                      <a:endParaRPr lang="en-US" sz="1200" b="1" i="0" u="none" strike="noStrike" dirty="0">
                        <a:solidFill>
                          <a:srgbClr val="000000"/>
                        </a:solidFill>
                        <a:effectLst/>
                        <a:latin typeface="Calibri" panose="020F0502020204030204" pitchFamily="34" charset="0"/>
                      </a:endParaRPr>
                    </a:p>
                  </a:txBody>
                  <a:tcPr marL="6350" marR="6350" marT="6350" marB="0" anchor="ctr">
                    <a:solidFill>
                      <a:schemeClr val="bg2">
                        <a:lumMod val="60000"/>
                        <a:lumOff val="40000"/>
                      </a:schemeClr>
                    </a:solidFill>
                  </a:tcPr>
                </a:tc>
                <a:tc rowSpan="2">
                  <a:txBody>
                    <a:bodyPr/>
                    <a:lstStyle/>
                    <a:p>
                      <a:pPr algn="ctr" fontAlgn="b"/>
                      <a:r>
                        <a:rPr lang="en-US" sz="1200" u="none" strike="noStrike" dirty="0">
                          <a:effectLst/>
                        </a:rPr>
                        <a:t>Grand Total</a:t>
                      </a:r>
                      <a:endParaRPr lang="en-US" sz="1200" b="1" i="0" u="none" strike="noStrike" dirty="0">
                        <a:solidFill>
                          <a:srgbClr val="000000"/>
                        </a:solidFill>
                        <a:effectLst/>
                        <a:latin typeface="Calibri" panose="020F0502020204030204" pitchFamily="34" charset="0"/>
                      </a:endParaRPr>
                    </a:p>
                  </a:txBody>
                  <a:tcPr marL="6350" marR="6350" marT="6350" marB="0" anchor="ctr">
                    <a:solidFill>
                      <a:schemeClr val="bg2">
                        <a:lumMod val="60000"/>
                        <a:lumOff val="40000"/>
                      </a:schemeClr>
                    </a:solidFill>
                  </a:tcPr>
                </a:tc>
                <a:extLst>
                  <a:ext uri="{0D108BD9-81ED-4DB2-BD59-A6C34878D82A}">
                    <a16:rowId xmlns:a16="http://schemas.microsoft.com/office/drawing/2014/main" val="2175532756"/>
                  </a:ext>
                </a:extLst>
              </a:tr>
              <a:tr h="184150">
                <a:tc vMerge="1">
                  <a:txBody>
                    <a:bodyPr/>
                    <a:lstStyle/>
                    <a:p>
                      <a:pPr algn="l" fontAlgn="b"/>
                      <a:endParaRPr lang="en-US" sz="1200" b="0" i="0" u="none" strike="noStrike" dirty="0">
                        <a:solidFill>
                          <a:srgbClr val="000000"/>
                        </a:solidFill>
                        <a:effectLst/>
                        <a:latin typeface="Calibri" panose="020F0502020204030204" pitchFamily="34" charset="0"/>
                      </a:endParaRPr>
                    </a:p>
                  </a:txBody>
                  <a:tcPr marL="6350" marR="6350" marT="6350" marB="0" anchor="b">
                    <a:solidFill>
                      <a:schemeClr val="accent2">
                        <a:lumMod val="20000"/>
                        <a:lumOff val="80000"/>
                      </a:schemeClr>
                    </a:solidFill>
                  </a:tcPr>
                </a:tc>
                <a:tc>
                  <a:txBody>
                    <a:bodyPr/>
                    <a:lstStyle/>
                    <a:p>
                      <a:pPr algn="l" fontAlgn="b"/>
                      <a:r>
                        <a:rPr lang="en-US" sz="1200" u="none" strike="noStrike" dirty="0">
                          <a:effectLst/>
                        </a:rPr>
                        <a:t>&lt;18</a:t>
                      </a:r>
                      <a:endParaRPr lang="en-US" sz="1200" b="1" i="0" u="none" strike="noStrike" dirty="0">
                        <a:solidFill>
                          <a:srgbClr val="000000"/>
                        </a:solidFill>
                        <a:effectLst/>
                        <a:latin typeface="Calibri" panose="020F0502020204030204" pitchFamily="34" charset="0"/>
                      </a:endParaRPr>
                    </a:p>
                  </a:txBody>
                  <a:tcPr marL="6350" marR="6350" marT="6350" marB="0" anchor="b">
                    <a:solidFill>
                      <a:schemeClr val="bg2">
                        <a:lumMod val="20000"/>
                        <a:lumOff val="80000"/>
                      </a:schemeClr>
                    </a:solidFill>
                  </a:tcPr>
                </a:tc>
                <a:tc>
                  <a:txBody>
                    <a:bodyPr/>
                    <a:lstStyle/>
                    <a:p>
                      <a:pPr algn="l" fontAlgn="b"/>
                      <a:r>
                        <a:rPr lang="en-US" sz="1200" u="none" strike="noStrike" dirty="0">
                          <a:effectLst/>
                        </a:rPr>
                        <a:t>18-24</a:t>
                      </a:r>
                      <a:endParaRPr lang="en-US" sz="1200" b="1" i="0" u="none" strike="noStrike" dirty="0">
                        <a:solidFill>
                          <a:srgbClr val="000000"/>
                        </a:solidFill>
                        <a:effectLst/>
                        <a:latin typeface="Calibri" panose="020F0502020204030204" pitchFamily="34" charset="0"/>
                      </a:endParaRPr>
                    </a:p>
                  </a:txBody>
                  <a:tcPr marL="6350" marR="6350" marT="6350" marB="0" anchor="b">
                    <a:solidFill>
                      <a:schemeClr val="bg2">
                        <a:lumMod val="20000"/>
                        <a:lumOff val="80000"/>
                      </a:schemeClr>
                    </a:solidFill>
                  </a:tcPr>
                </a:tc>
                <a:tc vMerge="1">
                  <a:txBody>
                    <a:bodyPr/>
                    <a:lstStyle/>
                    <a:p>
                      <a:pPr algn="l" fontAlgn="b"/>
                      <a:endParaRPr lang="en-US" sz="1200" b="1" i="0" u="none" strike="noStrike" dirty="0">
                        <a:solidFill>
                          <a:srgbClr val="000000"/>
                        </a:solidFill>
                        <a:effectLst/>
                        <a:latin typeface="Calibri" panose="020F0502020204030204" pitchFamily="34" charset="0"/>
                      </a:endParaRPr>
                    </a:p>
                  </a:txBody>
                  <a:tcPr marL="6350" marR="6350" marT="6350" marB="0" anchor="b">
                    <a:solidFill>
                      <a:schemeClr val="accent2">
                        <a:lumMod val="40000"/>
                        <a:lumOff val="60000"/>
                      </a:schemeClr>
                    </a:solidFill>
                  </a:tcPr>
                </a:tc>
                <a:tc>
                  <a:txBody>
                    <a:bodyPr/>
                    <a:lstStyle/>
                    <a:p>
                      <a:pPr algn="l" fontAlgn="b"/>
                      <a:r>
                        <a:rPr lang="en-US" sz="1200" u="none" strike="noStrike" dirty="0">
                          <a:effectLst/>
                        </a:rPr>
                        <a:t>&lt;18</a:t>
                      </a:r>
                      <a:endParaRPr lang="en-US" sz="1200" b="1" i="0" u="none" strike="noStrike" dirty="0">
                        <a:solidFill>
                          <a:srgbClr val="000000"/>
                        </a:solidFill>
                        <a:effectLst/>
                        <a:latin typeface="Calibri" panose="020F0502020204030204" pitchFamily="34" charset="0"/>
                      </a:endParaRPr>
                    </a:p>
                  </a:txBody>
                  <a:tcPr marL="6350" marR="6350" marT="6350" marB="0" anchor="b">
                    <a:solidFill>
                      <a:schemeClr val="bg2">
                        <a:lumMod val="20000"/>
                        <a:lumOff val="80000"/>
                      </a:schemeClr>
                    </a:solidFill>
                  </a:tcPr>
                </a:tc>
                <a:tc>
                  <a:txBody>
                    <a:bodyPr/>
                    <a:lstStyle/>
                    <a:p>
                      <a:pPr algn="l" fontAlgn="b"/>
                      <a:r>
                        <a:rPr lang="en-US" sz="1200" u="none" strike="noStrike" dirty="0">
                          <a:effectLst/>
                        </a:rPr>
                        <a:t>18-24</a:t>
                      </a:r>
                      <a:endParaRPr lang="en-US" sz="1200" b="1" i="0" u="none" strike="noStrike" dirty="0">
                        <a:solidFill>
                          <a:srgbClr val="000000"/>
                        </a:solidFill>
                        <a:effectLst/>
                        <a:latin typeface="Calibri" panose="020F0502020204030204" pitchFamily="34" charset="0"/>
                      </a:endParaRPr>
                    </a:p>
                  </a:txBody>
                  <a:tcPr marL="6350" marR="6350" marT="6350" marB="0" anchor="b">
                    <a:solidFill>
                      <a:schemeClr val="bg2">
                        <a:lumMod val="20000"/>
                        <a:lumOff val="80000"/>
                      </a:schemeClr>
                    </a:solidFill>
                  </a:tcPr>
                </a:tc>
                <a:tc vMerge="1">
                  <a:txBody>
                    <a:bodyPr/>
                    <a:lstStyle/>
                    <a:p>
                      <a:pPr algn="l" fontAlgn="b"/>
                      <a:endParaRPr lang="en-US" sz="1200" b="1" i="0" u="none" strike="noStrike" dirty="0">
                        <a:solidFill>
                          <a:srgbClr val="000000"/>
                        </a:solidFill>
                        <a:effectLst/>
                        <a:latin typeface="Calibri" panose="020F0502020204030204" pitchFamily="34" charset="0"/>
                      </a:endParaRPr>
                    </a:p>
                  </a:txBody>
                  <a:tcPr marL="6350" marR="6350" marT="6350" marB="0" anchor="b">
                    <a:solidFill>
                      <a:schemeClr val="accent2">
                        <a:lumMod val="40000"/>
                        <a:lumOff val="60000"/>
                      </a:schemeClr>
                    </a:solidFill>
                  </a:tcPr>
                </a:tc>
                <a:tc vMerge="1">
                  <a:txBody>
                    <a:bodyPr/>
                    <a:lstStyle/>
                    <a:p>
                      <a:pPr algn="l" fontAlgn="b"/>
                      <a:endParaRPr lang="en-US" sz="1200" b="1"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992494862"/>
                  </a:ext>
                </a:extLst>
              </a:tr>
              <a:tr h="242953">
                <a:tc>
                  <a:txBody>
                    <a:bodyPr/>
                    <a:lstStyle/>
                    <a:p>
                      <a:pPr algn="l" fontAlgn="b"/>
                      <a:r>
                        <a:rPr lang="en-US" sz="1200" u="none" strike="noStrike" dirty="0">
                          <a:effectLst/>
                        </a:rPr>
                        <a:t>Makani Programs</a:t>
                      </a:r>
                      <a:endParaRPr lang="en-US" sz="1200" b="0" i="0" u="none" strike="noStrike" dirty="0">
                        <a:solidFill>
                          <a:srgbClr val="000000"/>
                        </a:solidFill>
                        <a:effectLst/>
                        <a:latin typeface="Calibri" panose="020F0502020204030204" pitchFamily="34" charset="0"/>
                      </a:endParaRPr>
                    </a:p>
                  </a:txBody>
                  <a:tcPr marL="6350" marR="6350" marT="6350" marB="0" anchor="b">
                    <a:solidFill>
                      <a:schemeClr val="bg2">
                        <a:lumMod val="60000"/>
                        <a:lumOff val="40000"/>
                      </a:schemeClr>
                    </a:solidFill>
                  </a:tcPr>
                </a:tc>
                <a:tc>
                  <a:txBody>
                    <a:bodyPr/>
                    <a:lstStyle/>
                    <a:p>
                      <a:pPr algn="r" fontAlgn="b"/>
                      <a:r>
                        <a:rPr lang="en-US" sz="1200" u="none" strike="noStrike" dirty="0">
                          <a:effectLst/>
                        </a:rPr>
                        <a:t>30.5%</a:t>
                      </a:r>
                      <a:endParaRPr lang="en-US" sz="1200" b="0" i="0" u="none" strike="noStrike" dirty="0">
                        <a:solidFill>
                          <a:srgbClr val="000000"/>
                        </a:solidFill>
                        <a:effectLst/>
                        <a:latin typeface="Calibri" panose="020F0502020204030204" pitchFamily="34" charset="0"/>
                      </a:endParaRPr>
                    </a:p>
                  </a:txBody>
                  <a:tcPr marL="6350" marR="6350" marT="6350" marB="0" anchor="b">
                    <a:solidFill>
                      <a:schemeClr val="tx1">
                        <a:lumMod val="95000"/>
                      </a:schemeClr>
                    </a:solidFill>
                  </a:tcPr>
                </a:tc>
                <a:tc>
                  <a:txBody>
                    <a:bodyPr/>
                    <a:lstStyle/>
                    <a:p>
                      <a:pPr algn="r" fontAlgn="b"/>
                      <a:r>
                        <a:rPr lang="en-US" sz="1200" u="none" strike="noStrike" dirty="0">
                          <a:effectLst/>
                        </a:rPr>
                        <a:t>6.3%</a:t>
                      </a:r>
                      <a:endParaRPr lang="en-US" sz="1200" b="0" i="0" u="none" strike="noStrike" dirty="0">
                        <a:solidFill>
                          <a:srgbClr val="000000"/>
                        </a:solidFill>
                        <a:effectLst/>
                        <a:latin typeface="Calibri" panose="020F0502020204030204" pitchFamily="34" charset="0"/>
                      </a:endParaRPr>
                    </a:p>
                  </a:txBody>
                  <a:tcPr marL="6350" marR="6350" marT="6350" marB="0" anchor="b">
                    <a:solidFill>
                      <a:schemeClr val="tx1">
                        <a:lumMod val="95000"/>
                      </a:schemeClr>
                    </a:solidFill>
                  </a:tcPr>
                </a:tc>
                <a:tc>
                  <a:txBody>
                    <a:bodyPr/>
                    <a:lstStyle/>
                    <a:p>
                      <a:pPr algn="r" fontAlgn="b"/>
                      <a:r>
                        <a:rPr lang="en-US" sz="1200" u="none" strike="noStrike" dirty="0">
                          <a:effectLst/>
                        </a:rPr>
                        <a:t>37%</a:t>
                      </a:r>
                      <a:endParaRPr lang="en-US" sz="1200" b="0" i="0" u="none" strike="noStrike" dirty="0">
                        <a:solidFill>
                          <a:srgbClr val="000000"/>
                        </a:solidFill>
                        <a:effectLst/>
                        <a:latin typeface="Calibri" panose="020F0502020204030204" pitchFamily="34" charset="0"/>
                      </a:endParaRPr>
                    </a:p>
                  </a:txBody>
                  <a:tcPr marL="6350" marR="6350" marT="6350" marB="0" anchor="b">
                    <a:solidFill>
                      <a:schemeClr val="tx1">
                        <a:lumMod val="95000"/>
                      </a:schemeClr>
                    </a:solidFill>
                  </a:tcPr>
                </a:tc>
                <a:tc>
                  <a:txBody>
                    <a:bodyPr/>
                    <a:lstStyle/>
                    <a:p>
                      <a:pPr algn="r" fontAlgn="b"/>
                      <a:r>
                        <a:rPr lang="en-US" sz="1200" u="none" strike="noStrike" dirty="0">
                          <a:effectLst/>
                        </a:rPr>
                        <a:t>10%</a:t>
                      </a:r>
                      <a:endParaRPr lang="en-US" sz="1200" b="0" i="0" u="none" strike="noStrike" dirty="0">
                        <a:solidFill>
                          <a:srgbClr val="000000"/>
                        </a:solidFill>
                        <a:effectLst/>
                        <a:latin typeface="Calibri" panose="020F0502020204030204" pitchFamily="34" charset="0"/>
                      </a:endParaRPr>
                    </a:p>
                  </a:txBody>
                  <a:tcPr marL="6350" marR="6350" marT="6350" marB="0" anchor="b">
                    <a:solidFill>
                      <a:schemeClr val="tx1">
                        <a:lumMod val="95000"/>
                      </a:schemeClr>
                    </a:solidFill>
                  </a:tcPr>
                </a:tc>
                <a:tc>
                  <a:txBody>
                    <a:bodyPr/>
                    <a:lstStyle/>
                    <a:p>
                      <a:pPr algn="r" fontAlgn="b"/>
                      <a:r>
                        <a:rPr lang="en-US" sz="1200" u="none" strike="noStrike" dirty="0">
                          <a:effectLst/>
                        </a:rPr>
                        <a:t>8.3%</a:t>
                      </a:r>
                      <a:endParaRPr lang="en-US" sz="1200" b="0" i="0" u="none" strike="noStrike" dirty="0">
                        <a:solidFill>
                          <a:srgbClr val="000000"/>
                        </a:solidFill>
                        <a:effectLst/>
                        <a:latin typeface="Calibri" panose="020F0502020204030204" pitchFamily="34" charset="0"/>
                      </a:endParaRPr>
                    </a:p>
                  </a:txBody>
                  <a:tcPr marL="6350" marR="6350" marT="6350" marB="0" anchor="b">
                    <a:solidFill>
                      <a:schemeClr val="tx1">
                        <a:lumMod val="95000"/>
                      </a:schemeClr>
                    </a:solidFill>
                  </a:tcPr>
                </a:tc>
                <a:tc>
                  <a:txBody>
                    <a:bodyPr/>
                    <a:lstStyle/>
                    <a:p>
                      <a:pPr algn="r" fontAlgn="b"/>
                      <a:r>
                        <a:rPr lang="en-US" sz="1200" u="none" strike="noStrike" dirty="0">
                          <a:effectLst/>
                        </a:rPr>
                        <a:t>18%</a:t>
                      </a:r>
                      <a:endParaRPr lang="en-US" sz="1200" b="0" i="0" u="none" strike="noStrike" dirty="0">
                        <a:solidFill>
                          <a:srgbClr val="000000"/>
                        </a:solidFill>
                        <a:effectLst/>
                        <a:latin typeface="Calibri" panose="020F0502020204030204" pitchFamily="34" charset="0"/>
                      </a:endParaRPr>
                    </a:p>
                  </a:txBody>
                  <a:tcPr marL="6350" marR="6350" marT="6350" marB="0" anchor="b">
                    <a:solidFill>
                      <a:schemeClr val="tx1">
                        <a:lumMod val="95000"/>
                      </a:schemeClr>
                    </a:solidFill>
                  </a:tcPr>
                </a:tc>
                <a:tc>
                  <a:txBody>
                    <a:bodyPr/>
                    <a:lstStyle/>
                    <a:p>
                      <a:pPr algn="r" fontAlgn="b"/>
                      <a:r>
                        <a:rPr lang="en-US" sz="1200" u="none" strike="noStrike" dirty="0">
                          <a:effectLst/>
                        </a:rPr>
                        <a:t>25%</a:t>
                      </a:r>
                      <a:endParaRPr lang="en-US" sz="1200" b="0" i="0" u="none" strike="noStrike" dirty="0">
                        <a:solidFill>
                          <a:srgbClr val="000000"/>
                        </a:solidFill>
                        <a:effectLst/>
                        <a:latin typeface="Calibri" panose="020F0502020204030204" pitchFamily="34" charset="0"/>
                      </a:endParaRPr>
                    </a:p>
                  </a:txBody>
                  <a:tcPr marL="6350" marR="6350" marT="6350" marB="0" anchor="b">
                    <a:solidFill>
                      <a:schemeClr val="tx1">
                        <a:lumMod val="95000"/>
                      </a:schemeClr>
                    </a:solidFill>
                  </a:tcPr>
                </a:tc>
                <a:extLst>
                  <a:ext uri="{0D108BD9-81ED-4DB2-BD59-A6C34878D82A}">
                    <a16:rowId xmlns:a16="http://schemas.microsoft.com/office/drawing/2014/main" val="84281168"/>
                  </a:ext>
                </a:extLst>
              </a:tr>
              <a:tr h="184150">
                <a:tc>
                  <a:txBody>
                    <a:bodyPr/>
                    <a:lstStyle/>
                    <a:p>
                      <a:pPr algn="l" fontAlgn="b"/>
                      <a:r>
                        <a:rPr lang="en-US" sz="1200" u="none" strike="noStrike" dirty="0">
                          <a:effectLst/>
                        </a:rPr>
                        <a:t>Recreational Programs</a:t>
                      </a:r>
                      <a:endParaRPr lang="en-US" sz="1200" b="0" i="0" u="none" strike="noStrike" dirty="0">
                        <a:solidFill>
                          <a:srgbClr val="000000"/>
                        </a:solidFill>
                        <a:effectLst/>
                        <a:latin typeface="Calibri" panose="020F0502020204030204" pitchFamily="34" charset="0"/>
                      </a:endParaRPr>
                    </a:p>
                  </a:txBody>
                  <a:tcPr marL="6350" marR="6350" marT="6350" marB="0" anchor="b">
                    <a:solidFill>
                      <a:schemeClr val="bg2">
                        <a:lumMod val="60000"/>
                        <a:lumOff val="40000"/>
                      </a:schemeClr>
                    </a:solidFill>
                  </a:tcPr>
                </a:tc>
                <a:tc>
                  <a:txBody>
                    <a:bodyPr/>
                    <a:lstStyle/>
                    <a:p>
                      <a:pPr algn="r" fontAlgn="b"/>
                      <a:r>
                        <a:rPr lang="en-US" sz="1200" u="none" strike="noStrike" dirty="0">
                          <a:effectLst/>
                        </a:rPr>
                        <a:t>18%</a:t>
                      </a:r>
                      <a:endParaRPr lang="en-US" sz="1200" b="0" i="0" u="none" strike="noStrike" dirty="0">
                        <a:solidFill>
                          <a:srgbClr val="000000"/>
                        </a:solidFill>
                        <a:effectLst/>
                        <a:latin typeface="Calibri" panose="020F0502020204030204" pitchFamily="34" charset="0"/>
                      </a:endParaRPr>
                    </a:p>
                  </a:txBody>
                  <a:tcPr marL="6350" marR="6350" marT="6350" marB="0" anchor="b">
                    <a:solidFill>
                      <a:schemeClr val="bg2">
                        <a:lumMod val="20000"/>
                        <a:lumOff val="80000"/>
                      </a:schemeClr>
                    </a:solidFill>
                  </a:tcPr>
                </a:tc>
                <a:tc>
                  <a:txBody>
                    <a:bodyPr/>
                    <a:lstStyle/>
                    <a:p>
                      <a:pPr algn="r" fontAlgn="b"/>
                      <a:r>
                        <a:rPr lang="en-US" sz="1200" u="none" strike="noStrike" dirty="0">
                          <a:effectLst/>
                        </a:rPr>
                        <a:t>21%</a:t>
                      </a:r>
                      <a:endParaRPr lang="en-US" sz="1200" b="0" i="0" u="none" strike="noStrike" dirty="0">
                        <a:solidFill>
                          <a:srgbClr val="000000"/>
                        </a:solidFill>
                        <a:effectLst/>
                        <a:latin typeface="Calibri" panose="020F0502020204030204" pitchFamily="34" charset="0"/>
                      </a:endParaRPr>
                    </a:p>
                  </a:txBody>
                  <a:tcPr marL="6350" marR="6350" marT="6350" marB="0" anchor="b">
                    <a:solidFill>
                      <a:schemeClr val="bg2">
                        <a:lumMod val="20000"/>
                        <a:lumOff val="80000"/>
                      </a:schemeClr>
                    </a:solidFill>
                  </a:tcPr>
                </a:tc>
                <a:tc>
                  <a:txBody>
                    <a:bodyPr/>
                    <a:lstStyle/>
                    <a:p>
                      <a:pPr algn="r" fontAlgn="b"/>
                      <a:r>
                        <a:rPr lang="en-US" sz="1200" u="none" strike="noStrike" dirty="0">
                          <a:effectLst/>
                        </a:rPr>
                        <a:t>39%</a:t>
                      </a:r>
                      <a:endParaRPr lang="en-US" sz="1200" b="0" i="0" u="none" strike="noStrike" dirty="0">
                        <a:solidFill>
                          <a:srgbClr val="000000"/>
                        </a:solidFill>
                        <a:effectLst/>
                        <a:latin typeface="Calibri" panose="020F0502020204030204" pitchFamily="34" charset="0"/>
                      </a:endParaRPr>
                    </a:p>
                  </a:txBody>
                  <a:tcPr marL="6350" marR="6350" marT="6350" marB="0" anchor="b">
                    <a:solidFill>
                      <a:schemeClr val="bg2">
                        <a:lumMod val="20000"/>
                        <a:lumOff val="80000"/>
                      </a:schemeClr>
                    </a:solidFill>
                  </a:tcPr>
                </a:tc>
                <a:tc>
                  <a:txBody>
                    <a:bodyPr/>
                    <a:lstStyle/>
                    <a:p>
                      <a:pPr algn="r" fontAlgn="b"/>
                      <a:r>
                        <a:rPr lang="en-US" sz="1200" u="none" strike="noStrike" dirty="0">
                          <a:effectLst/>
                        </a:rPr>
                        <a:t>13%</a:t>
                      </a:r>
                      <a:endParaRPr lang="en-US" sz="1200" b="0" i="0" u="none" strike="noStrike" dirty="0">
                        <a:solidFill>
                          <a:srgbClr val="000000"/>
                        </a:solidFill>
                        <a:effectLst/>
                        <a:latin typeface="Calibri" panose="020F0502020204030204" pitchFamily="34" charset="0"/>
                      </a:endParaRPr>
                    </a:p>
                  </a:txBody>
                  <a:tcPr marL="6350" marR="6350" marT="6350" marB="0" anchor="b">
                    <a:solidFill>
                      <a:schemeClr val="bg2">
                        <a:lumMod val="20000"/>
                        <a:lumOff val="80000"/>
                      </a:schemeClr>
                    </a:solidFill>
                  </a:tcPr>
                </a:tc>
                <a:tc>
                  <a:txBody>
                    <a:bodyPr/>
                    <a:lstStyle/>
                    <a:p>
                      <a:pPr algn="r" fontAlgn="b"/>
                      <a:r>
                        <a:rPr lang="en-US" sz="1200" u="none" strike="noStrike" dirty="0">
                          <a:effectLst/>
                        </a:rPr>
                        <a:t>18%</a:t>
                      </a:r>
                      <a:endParaRPr lang="en-US" sz="1200" b="0" i="0" u="none" strike="noStrike" dirty="0">
                        <a:solidFill>
                          <a:srgbClr val="000000"/>
                        </a:solidFill>
                        <a:effectLst/>
                        <a:latin typeface="Calibri" panose="020F0502020204030204" pitchFamily="34" charset="0"/>
                      </a:endParaRPr>
                    </a:p>
                  </a:txBody>
                  <a:tcPr marL="6350" marR="6350" marT="6350" marB="0" anchor="b">
                    <a:solidFill>
                      <a:schemeClr val="bg2">
                        <a:lumMod val="20000"/>
                        <a:lumOff val="80000"/>
                      </a:schemeClr>
                    </a:solidFill>
                  </a:tcPr>
                </a:tc>
                <a:tc>
                  <a:txBody>
                    <a:bodyPr/>
                    <a:lstStyle/>
                    <a:p>
                      <a:pPr algn="r" fontAlgn="b"/>
                      <a:r>
                        <a:rPr lang="en-US" sz="1200" u="none" strike="noStrike" dirty="0">
                          <a:effectLst/>
                        </a:rPr>
                        <a:t>31%</a:t>
                      </a:r>
                      <a:endParaRPr lang="en-US" sz="1200" b="0" i="0" u="none" strike="noStrike" dirty="0">
                        <a:solidFill>
                          <a:srgbClr val="000000"/>
                        </a:solidFill>
                        <a:effectLst/>
                        <a:latin typeface="Calibri" panose="020F0502020204030204" pitchFamily="34" charset="0"/>
                      </a:endParaRPr>
                    </a:p>
                  </a:txBody>
                  <a:tcPr marL="6350" marR="6350" marT="6350" marB="0" anchor="b">
                    <a:solidFill>
                      <a:schemeClr val="bg2">
                        <a:lumMod val="20000"/>
                        <a:lumOff val="80000"/>
                      </a:schemeClr>
                    </a:solidFill>
                  </a:tcPr>
                </a:tc>
                <a:tc>
                  <a:txBody>
                    <a:bodyPr/>
                    <a:lstStyle/>
                    <a:p>
                      <a:pPr algn="r" fontAlgn="b"/>
                      <a:r>
                        <a:rPr lang="en-US" sz="1200" u="none" strike="noStrike" dirty="0">
                          <a:effectLst/>
                        </a:rPr>
                        <a:t>33%</a:t>
                      </a:r>
                      <a:endParaRPr lang="en-US" sz="1200" b="0" i="0" u="none" strike="noStrike" dirty="0">
                        <a:solidFill>
                          <a:srgbClr val="000000"/>
                        </a:solidFill>
                        <a:effectLst/>
                        <a:latin typeface="Calibri" panose="020F0502020204030204" pitchFamily="34" charset="0"/>
                      </a:endParaRPr>
                    </a:p>
                  </a:txBody>
                  <a:tcPr marL="6350" marR="6350" marT="6350" marB="0" anchor="b">
                    <a:solidFill>
                      <a:schemeClr val="bg2">
                        <a:lumMod val="20000"/>
                        <a:lumOff val="80000"/>
                      </a:schemeClr>
                    </a:solidFill>
                  </a:tcPr>
                </a:tc>
                <a:extLst>
                  <a:ext uri="{0D108BD9-81ED-4DB2-BD59-A6C34878D82A}">
                    <a16:rowId xmlns:a16="http://schemas.microsoft.com/office/drawing/2014/main" val="2578904195"/>
                  </a:ext>
                </a:extLst>
              </a:tr>
              <a:tr h="184150">
                <a:tc>
                  <a:txBody>
                    <a:bodyPr/>
                    <a:lstStyle/>
                    <a:p>
                      <a:pPr algn="l" fontAlgn="b"/>
                      <a:r>
                        <a:rPr lang="en-US" sz="1200" u="none" strike="noStrike" dirty="0">
                          <a:effectLst/>
                        </a:rPr>
                        <a:t>TVET</a:t>
                      </a:r>
                      <a:endParaRPr lang="en-US" sz="1200" b="0" i="0" u="none" strike="noStrike" dirty="0">
                        <a:solidFill>
                          <a:srgbClr val="000000"/>
                        </a:solidFill>
                        <a:effectLst/>
                        <a:latin typeface="Calibri" panose="020F0502020204030204" pitchFamily="34" charset="0"/>
                      </a:endParaRPr>
                    </a:p>
                  </a:txBody>
                  <a:tcPr marL="6350" marR="6350" marT="6350" marB="0" anchor="b">
                    <a:solidFill>
                      <a:schemeClr val="bg2">
                        <a:lumMod val="60000"/>
                        <a:lumOff val="40000"/>
                      </a:schemeClr>
                    </a:solidFill>
                  </a:tcPr>
                </a:tc>
                <a:tc>
                  <a:txBody>
                    <a:bodyPr/>
                    <a:lstStyle/>
                    <a:p>
                      <a:pPr algn="r" fontAlgn="b"/>
                      <a:r>
                        <a:rPr lang="en-US" sz="1200" u="none" strike="noStrike" dirty="0">
                          <a:effectLst/>
                        </a:rPr>
                        <a:t>36%</a:t>
                      </a:r>
                      <a:endParaRPr lang="en-US" sz="1200" b="0" i="0" u="none" strike="noStrike" dirty="0">
                        <a:solidFill>
                          <a:srgbClr val="000000"/>
                        </a:solidFill>
                        <a:effectLst/>
                        <a:latin typeface="Calibri" panose="020F0502020204030204" pitchFamily="34" charset="0"/>
                      </a:endParaRPr>
                    </a:p>
                  </a:txBody>
                  <a:tcPr marL="6350" marR="6350" marT="6350" marB="0" anchor="b">
                    <a:solidFill>
                      <a:schemeClr val="tx1">
                        <a:lumMod val="95000"/>
                      </a:schemeClr>
                    </a:solidFill>
                  </a:tcPr>
                </a:tc>
                <a:tc>
                  <a:txBody>
                    <a:bodyPr/>
                    <a:lstStyle/>
                    <a:p>
                      <a:pPr algn="r" fontAlgn="b"/>
                      <a:r>
                        <a:rPr lang="en-US" sz="1200" u="none" strike="noStrike" dirty="0">
                          <a:effectLst/>
                        </a:rPr>
                        <a:t>26.3%</a:t>
                      </a:r>
                      <a:endParaRPr lang="en-US" sz="1200" b="0" i="0" u="none" strike="noStrike" dirty="0">
                        <a:solidFill>
                          <a:srgbClr val="000000"/>
                        </a:solidFill>
                        <a:effectLst/>
                        <a:latin typeface="Calibri" panose="020F0502020204030204" pitchFamily="34" charset="0"/>
                      </a:endParaRPr>
                    </a:p>
                  </a:txBody>
                  <a:tcPr marL="6350" marR="6350" marT="6350" marB="0" anchor="b">
                    <a:solidFill>
                      <a:schemeClr val="tx1">
                        <a:lumMod val="95000"/>
                      </a:schemeClr>
                    </a:solidFill>
                  </a:tcPr>
                </a:tc>
                <a:tc>
                  <a:txBody>
                    <a:bodyPr/>
                    <a:lstStyle/>
                    <a:p>
                      <a:pPr algn="r" fontAlgn="b"/>
                      <a:r>
                        <a:rPr lang="en-US" sz="1200" b="1" u="none" strike="noStrike" dirty="0">
                          <a:effectLst/>
                        </a:rPr>
                        <a:t>62</a:t>
                      </a:r>
                      <a:r>
                        <a:rPr lang="en-US" sz="1200" u="none" strike="noStrike" dirty="0">
                          <a:effectLst/>
                        </a:rPr>
                        <a:t>%</a:t>
                      </a:r>
                      <a:endParaRPr lang="en-US" sz="1200" b="0" i="0" u="none" strike="noStrike" dirty="0">
                        <a:solidFill>
                          <a:srgbClr val="000000"/>
                        </a:solidFill>
                        <a:effectLst/>
                        <a:latin typeface="Calibri" panose="020F0502020204030204" pitchFamily="34" charset="0"/>
                      </a:endParaRPr>
                    </a:p>
                  </a:txBody>
                  <a:tcPr marL="6350" marR="6350" marT="6350" marB="0" anchor="b">
                    <a:solidFill>
                      <a:schemeClr val="tx1">
                        <a:lumMod val="95000"/>
                      </a:schemeClr>
                    </a:solidFill>
                  </a:tcPr>
                </a:tc>
                <a:tc>
                  <a:txBody>
                    <a:bodyPr/>
                    <a:lstStyle/>
                    <a:p>
                      <a:pPr algn="r" fontAlgn="b"/>
                      <a:r>
                        <a:rPr lang="en-US" sz="1200" u="none" strike="noStrike" dirty="0">
                          <a:effectLst/>
                        </a:rPr>
                        <a:t>23%</a:t>
                      </a:r>
                      <a:endParaRPr lang="en-US" sz="1200" b="0" i="0" u="none" strike="noStrike" dirty="0">
                        <a:solidFill>
                          <a:srgbClr val="000000"/>
                        </a:solidFill>
                        <a:effectLst/>
                        <a:latin typeface="Calibri" panose="020F0502020204030204" pitchFamily="34" charset="0"/>
                      </a:endParaRPr>
                    </a:p>
                  </a:txBody>
                  <a:tcPr marL="6350" marR="6350" marT="6350" marB="0" anchor="b">
                    <a:solidFill>
                      <a:schemeClr val="tx1">
                        <a:lumMod val="95000"/>
                      </a:schemeClr>
                    </a:solidFill>
                  </a:tcPr>
                </a:tc>
                <a:tc>
                  <a:txBody>
                    <a:bodyPr/>
                    <a:lstStyle/>
                    <a:p>
                      <a:pPr algn="r" fontAlgn="b"/>
                      <a:r>
                        <a:rPr lang="en-US" sz="1200" u="none" strike="noStrike" dirty="0">
                          <a:effectLst/>
                        </a:rPr>
                        <a:t>35%</a:t>
                      </a:r>
                      <a:endParaRPr lang="en-US" sz="1200" b="0" i="0" u="none" strike="noStrike" dirty="0">
                        <a:solidFill>
                          <a:srgbClr val="000000"/>
                        </a:solidFill>
                        <a:effectLst/>
                        <a:latin typeface="Calibri" panose="020F0502020204030204" pitchFamily="34" charset="0"/>
                      </a:endParaRPr>
                    </a:p>
                  </a:txBody>
                  <a:tcPr marL="6350" marR="6350" marT="6350" marB="0" anchor="b">
                    <a:solidFill>
                      <a:schemeClr val="tx1">
                        <a:lumMod val="95000"/>
                      </a:schemeClr>
                    </a:solidFill>
                  </a:tcPr>
                </a:tc>
                <a:tc>
                  <a:txBody>
                    <a:bodyPr/>
                    <a:lstStyle/>
                    <a:p>
                      <a:pPr algn="r" fontAlgn="b"/>
                      <a:r>
                        <a:rPr lang="en-US" sz="1200" b="1" u="none" strike="noStrike" dirty="0">
                          <a:effectLst/>
                        </a:rPr>
                        <a:t>58%</a:t>
                      </a:r>
                      <a:endParaRPr lang="en-US" sz="1200" b="1" i="0" u="none" strike="noStrike" dirty="0">
                        <a:solidFill>
                          <a:srgbClr val="000000"/>
                        </a:solidFill>
                        <a:effectLst/>
                        <a:latin typeface="Calibri" panose="020F0502020204030204" pitchFamily="34" charset="0"/>
                      </a:endParaRPr>
                    </a:p>
                  </a:txBody>
                  <a:tcPr marL="6350" marR="6350" marT="6350" marB="0" anchor="b">
                    <a:solidFill>
                      <a:schemeClr val="tx1">
                        <a:lumMod val="95000"/>
                      </a:schemeClr>
                    </a:solidFill>
                  </a:tcPr>
                </a:tc>
                <a:tc>
                  <a:txBody>
                    <a:bodyPr/>
                    <a:lstStyle/>
                    <a:p>
                      <a:pPr algn="r" fontAlgn="b"/>
                      <a:r>
                        <a:rPr lang="en-US" sz="1200" b="1" u="none" strike="noStrike" dirty="0">
                          <a:effectLst/>
                        </a:rPr>
                        <a:t>60%</a:t>
                      </a:r>
                      <a:endParaRPr lang="en-US" sz="1200" b="1" i="0" u="none" strike="noStrike" dirty="0">
                        <a:solidFill>
                          <a:srgbClr val="000000"/>
                        </a:solidFill>
                        <a:effectLst/>
                        <a:latin typeface="Calibri" panose="020F0502020204030204" pitchFamily="34" charset="0"/>
                      </a:endParaRPr>
                    </a:p>
                  </a:txBody>
                  <a:tcPr marL="6350" marR="6350" marT="6350" marB="0" anchor="b">
                    <a:solidFill>
                      <a:schemeClr val="tx1">
                        <a:lumMod val="95000"/>
                      </a:schemeClr>
                    </a:solidFill>
                  </a:tcPr>
                </a:tc>
                <a:extLst>
                  <a:ext uri="{0D108BD9-81ED-4DB2-BD59-A6C34878D82A}">
                    <a16:rowId xmlns:a16="http://schemas.microsoft.com/office/drawing/2014/main" val="1112940361"/>
                  </a:ext>
                </a:extLst>
              </a:tr>
              <a:tr h="184150">
                <a:tc>
                  <a:txBody>
                    <a:bodyPr/>
                    <a:lstStyle/>
                    <a:p>
                      <a:pPr algn="l" fontAlgn="b"/>
                      <a:r>
                        <a:rPr lang="en-US" sz="1200" u="none" strike="noStrike" dirty="0">
                          <a:effectLst/>
                        </a:rPr>
                        <a:t>Other</a:t>
                      </a:r>
                      <a:endParaRPr lang="en-US" sz="1200" b="0" i="0" u="none" strike="noStrike" dirty="0">
                        <a:solidFill>
                          <a:srgbClr val="000000"/>
                        </a:solidFill>
                        <a:effectLst/>
                        <a:latin typeface="Calibri" panose="020F0502020204030204" pitchFamily="34" charset="0"/>
                      </a:endParaRPr>
                    </a:p>
                  </a:txBody>
                  <a:tcPr marL="6350" marR="6350" marT="6350" marB="0" anchor="b">
                    <a:solidFill>
                      <a:schemeClr val="bg2">
                        <a:lumMod val="60000"/>
                        <a:lumOff val="40000"/>
                      </a:schemeClr>
                    </a:solidFill>
                  </a:tcPr>
                </a:tc>
                <a:tc>
                  <a:txBody>
                    <a:bodyPr/>
                    <a:lstStyle/>
                    <a:p>
                      <a:pPr algn="r" fontAlgn="b"/>
                      <a:r>
                        <a:rPr lang="en-US" sz="1200" u="none" strike="noStrike" dirty="0">
                          <a:effectLst/>
                        </a:rPr>
                        <a:t>6.3%</a:t>
                      </a:r>
                      <a:endParaRPr lang="en-US" sz="1200" b="0" i="0" u="none" strike="noStrike" dirty="0">
                        <a:solidFill>
                          <a:srgbClr val="000000"/>
                        </a:solidFill>
                        <a:effectLst/>
                        <a:latin typeface="Calibri" panose="020F0502020204030204" pitchFamily="34" charset="0"/>
                      </a:endParaRPr>
                    </a:p>
                  </a:txBody>
                  <a:tcPr marL="6350" marR="6350" marT="6350" marB="0" anchor="b">
                    <a:solidFill>
                      <a:schemeClr val="bg2">
                        <a:lumMod val="20000"/>
                        <a:lumOff val="80000"/>
                      </a:schemeClr>
                    </a:solidFill>
                  </a:tcPr>
                </a:tc>
                <a:tc>
                  <a:txBody>
                    <a:bodyPr/>
                    <a:lstStyle/>
                    <a:p>
                      <a:pPr algn="r" fontAlgn="b"/>
                      <a:r>
                        <a:rPr lang="en-US" sz="1200" u="none" strike="noStrike" dirty="0">
                          <a:effectLst/>
                        </a:rPr>
                        <a:t>9.5%</a:t>
                      </a:r>
                      <a:endParaRPr lang="en-US" sz="1200" b="0" i="0" u="none" strike="noStrike" dirty="0">
                        <a:solidFill>
                          <a:srgbClr val="000000"/>
                        </a:solidFill>
                        <a:effectLst/>
                        <a:latin typeface="Calibri" panose="020F0502020204030204" pitchFamily="34" charset="0"/>
                      </a:endParaRPr>
                    </a:p>
                  </a:txBody>
                  <a:tcPr marL="6350" marR="6350" marT="6350" marB="0" anchor="b">
                    <a:solidFill>
                      <a:schemeClr val="bg2">
                        <a:lumMod val="20000"/>
                        <a:lumOff val="80000"/>
                      </a:schemeClr>
                    </a:solidFill>
                  </a:tcPr>
                </a:tc>
                <a:tc>
                  <a:txBody>
                    <a:bodyPr/>
                    <a:lstStyle/>
                    <a:p>
                      <a:pPr algn="r" fontAlgn="b"/>
                      <a:r>
                        <a:rPr lang="en-US" sz="1200" u="none" strike="noStrike" dirty="0">
                          <a:effectLst/>
                        </a:rPr>
                        <a:t>15.8%</a:t>
                      </a:r>
                      <a:endParaRPr lang="en-US" sz="1200" b="0" i="0" u="none" strike="noStrike" dirty="0">
                        <a:solidFill>
                          <a:srgbClr val="000000"/>
                        </a:solidFill>
                        <a:effectLst/>
                        <a:latin typeface="Calibri" panose="020F0502020204030204" pitchFamily="34" charset="0"/>
                      </a:endParaRPr>
                    </a:p>
                  </a:txBody>
                  <a:tcPr marL="6350" marR="6350" marT="6350" marB="0" anchor="b">
                    <a:solidFill>
                      <a:schemeClr val="bg2">
                        <a:lumMod val="20000"/>
                        <a:lumOff val="80000"/>
                      </a:schemeClr>
                    </a:solidFill>
                  </a:tcPr>
                </a:tc>
                <a:tc>
                  <a:txBody>
                    <a:bodyPr/>
                    <a:lstStyle/>
                    <a:p>
                      <a:pPr algn="r" fontAlgn="b"/>
                      <a:r>
                        <a:rPr lang="en-US" sz="1200" u="none" strike="noStrike" dirty="0">
                          <a:effectLst/>
                        </a:rPr>
                        <a:t>0.6%</a:t>
                      </a:r>
                      <a:endParaRPr lang="en-US" sz="1200" b="0" i="0" u="none" strike="noStrike" dirty="0">
                        <a:solidFill>
                          <a:srgbClr val="000000"/>
                        </a:solidFill>
                        <a:effectLst/>
                        <a:latin typeface="Calibri" panose="020F0502020204030204" pitchFamily="34" charset="0"/>
                      </a:endParaRPr>
                    </a:p>
                  </a:txBody>
                  <a:tcPr marL="6350" marR="6350" marT="6350" marB="0" anchor="b">
                    <a:solidFill>
                      <a:schemeClr val="bg2">
                        <a:lumMod val="20000"/>
                        <a:lumOff val="80000"/>
                      </a:schemeClr>
                    </a:solidFill>
                  </a:tcPr>
                </a:tc>
                <a:tc>
                  <a:txBody>
                    <a:bodyPr/>
                    <a:lstStyle/>
                    <a:p>
                      <a:pPr algn="r" fontAlgn="b"/>
                      <a:r>
                        <a:rPr lang="en-US" sz="1200" u="none" strike="noStrike" dirty="0">
                          <a:effectLst/>
                        </a:rPr>
                        <a:t>6%</a:t>
                      </a:r>
                      <a:endParaRPr lang="en-US" sz="1200" b="0" i="0" u="none" strike="noStrike" dirty="0">
                        <a:solidFill>
                          <a:srgbClr val="000000"/>
                        </a:solidFill>
                        <a:effectLst/>
                        <a:latin typeface="Calibri" panose="020F0502020204030204" pitchFamily="34" charset="0"/>
                      </a:endParaRPr>
                    </a:p>
                  </a:txBody>
                  <a:tcPr marL="6350" marR="6350" marT="6350" marB="0" anchor="b">
                    <a:solidFill>
                      <a:schemeClr val="bg2">
                        <a:lumMod val="20000"/>
                        <a:lumOff val="80000"/>
                      </a:schemeClr>
                    </a:solidFill>
                  </a:tcPr>
                </a:tc>
                <a:tc>
                  <a:txBody>
                    <a:bodyPr/>
                    <a:lstStyle/>
                    <a:p>
                      <a:pPr algn="r" fontAlgn="b"/>
                      <a:r>
                        <a:rPr lang="en-US" sz="1200" u="none" strike="noStrike" dirty="0">
                          <a:effectLst/>
                        </a:rPr>
                        <a:t>7%</a:t>
                      </a:r>
                      <a:endParaRPr lang="en-US" sz="1200" b="0" i="0" u="none" strike="noStrike" dirty="0">
                        <a:solidFill>
                          <a:srgbClr val="000000"/>
                        </a:solidFill>
                        <a:effectLst/>
                        <a:latin typeface="Calibri" panose="020F0502020204030204" pitchFamily="34" charset="0"/>
                      </a:endParaRPr>
                    </a:p>
                  </a:txBody>
                  <a:tcPr marL="6350" marR="6350" marT="6350" marB="0" anchor="b">
                    <a:solidFill>
                      <a:schemeClr val="bg2">
                        <a:lumMod val="20000"/>
                        <a:lumOff val="80000"/>
                      </a:schemeClr>
                    </a:solidFill>
                  </a:tcPr>
                </a:tc>
                <a:tc>
                  <a:txBody>
                    <a:bodyPr/>
                    <a:lstStyle/>
                    <a:p>
                      <a:pPr algn="r" fontAlgn="b"/>
                      <a:r>
                        <a:rPr lang="en-US" sz="1200" u="none" strike="noStrike" dirty="0">
                          <a:effectLst/>
                        </a:rPr>
                        <a:t>10%</a:t>
                      </a:r>
                      <a:endParaRPr lang="en-US" sz="1200" b="0" i="0" u="none" strike="noStrike" dirty="0">
                        <a:solidFill>
                          <a:srgbClr val="000000"/>
                        </a:solidFill>
                        <a:effectLst/>
                        <a:latin typeface="Calibri" panose="020F0502020204030204" pitchFamily="34" charset="0"/>
                      </a:endParaRPr>
                    </a:p>
                  </a:txBody>
                  <a:tcPr marL="6350" marR="6350" marT="6350" marB="0" anchor="b">
                    <a:solidFill>
                      <a:schemeClr val="bg2">
                        <a:lumMod val="20000"/>
                        <a:lumOff val="80000"/>
                      </a:schemeClr>
                    </a:solidFill>
                  </a:tcPr>
                </a:tc>
                <a:extLst>
                  <a:ext uri="{0D108BD9-81ED-4DB2-BD59-A6C34878D82A}">
                    <a16:rowId xmlns:a16="http://schemas.microsoft.com/office/drawing/2014/main" val="820552604"/>
                  </a:ext>
                </a:extLst>
              </a:tr>
            </a:tbl>
          </a:graphicData>
        </a:graphic>
      </p:graphicFrame>
      <p:graphicFrame>
        <p:nvGraphicFramePr>
          <p:cNvPr id="13" name="Table 12">
            <a:extLst>
              <a:ext uri="{FF2B5EF4-FFF2-40B4-BE49-F238E27FC236}">
                <a16:creationId xmlns:a16="http://schemas.microsoft.com/office/drawing/2014/main" id="{22E57086-6A42-4647-B8EF-97E3ED36BC49}"/>
              </a:ext>
            </a:extLst>
          </p:cNvPr>
          <p:cNvGraphicFramePr>
            <a:graphicFrameLocks noGrp="1"/>
          </p:cNvGraphicFramePr>
          <p:nvPr>
            <p:extLst>
              <p:ext uri="{D42A27DB-BD31-4B8C-83A1-F6EECF244321}">
                <p14:modId xmlns:p14="http://schemas.microsoft.com/office/powerpoint/2010/main" val="751519379"/>
              </p:ext>
            </p:extLst>
          </p:nvPr>
        </p:nvGraphicFramePr>
        <p:xfrm>
          <a:off x="3149024" y="5002003"/>
          <a:ext cx="5344167" cy="1497354"/>
        </p:xfrm>
        <a:graphic>
          <a:graphicData uri="http://schemas.openxmlformats.org/drawingml/2006/table">
            <a:tbl>
              <a:tblPr>
                <a:tableStyleId>{5C22544A-7EE6-4342-B048-85BDC9FD1C3A}</a:tableStyleId>
              </a:tblPr>
              <a:tblGrid>
                <a:gridCol w="1781389">
                  <a:extLst>
                    <a:ext uri="{9D8B030D-6E8A-4147-A177-3AD203B41FA5}">
                      <a16:colId xmlns:a16="http://schemas.microsoft.com/office/drawing/2014/main" val="3633760448"/>
                    </a:ext>
                  </a:extLst>
                </a:gridCol>
                <a:gridCol w="1781389">
                  <a:extLst>
                    <a:ext uri="{9D8B030D-6E8A-4147-A177-3AD203B41FA5}">
                      <a16:colId xmlns:a16="http://schemas.microsoft.com/office/drawing/2014/main" val="1234279233"/>
                    </a:ext>
                  </a:extLst>
                </a:gridCol>
                <a:gridCol w="1781389">
                  <a:extLst>
                    <a:ext uri="{9D8B030D-6E8A-4147-A177-3AD203B41FA5}">
                      <a16:colId xmlns:a16="http://schemas.microsoft.com/office/drawing/2014/main" val="3064508212"/>
                    </a:ext>
                  </a:extLst>
                </a:gridCol>
              </a:tblGrid>
              <a:tr h="498907">
                <a:tc>
                  <a:txBody>
                    <a:bodyPr/>
                    <a:lstStyle/>
                    <a:p>
                      <a:pPr algn="l" fontAlgn="b"/>
                      <a:endParaRPr lang="en-US" sz="1400" b="0" i="0" u="none" strike="noStrike" dirty="0">
                        <a:solidFill>
                          <a:srgbClr val="000000"/>
                        </a:solidFill>
                        <a:effectLst/>
                        <a:latin typeface="Calibri" panose="020F0502020204030204" pitchFamily="34" charset="0"/>
                      </a:endParaRPr>
                    </a:p>
                  </a:txBody>
                  <a:tcPr marL="6350" marR="6350" marT="6350" marB="0" anchor="b">
                    <a:solidFill>
                      <a:schemeClr val="bg2">
                        <a:lumMod val="60000"/>
                        <a:lumOff val="40000"/>
                      </a:schemeClr>
                    </a:solidFill>
                  </a:tcPr>
                </a:tc>
                <a:tc>
                  <a:txBody>
                    <a:bodyPr/>
                    <a:lstStyle/>
                    <a:p>
                      <a:pPr algn="l" fontAlgn="b"/>
                      <a:r>
                        <a:rPr lang="en-US" sz="1400" u="none" strike="noStrike" dirty="0">
                          <a:effectLst/>
                        </a:rPr>
                        <a:t>&lt;18 (out of 217)</a:t>
                      </a:r>
                      <a:endParaRPr lang="en-US" sz="1400" b="0" i="0" u="none" strike="noStrike" dirty="0">
                        <a:solidFill>
                          <a:srgbClr val="000000"/>
                        </a:solidFill>
                        <a:effectLst/>
                        <a:latin typeface="Calibri" panose="020F0502020204030204" pitchFamily="34" charset="0"/>
                      </a:endParaRPr>
                    </a:p>
                  </a:txBody>
                  <a:tcPr marL="6350" marR="6350" marT="6350" marB="0" anchor="b">
                    <a:solidFill>
                      <a:schemeClr val="bg2">
                        <a:lumMod val="60000"/>
                        <a:lumOff val="40000"/>
                      </a:schemeClr>
                    </a:solidFill>
                  </a:tcPr>
                </a:tc>
                <a:tc>
                  <a:txBody>
                    <a:bodyPr/>
                    <a:lstStyle/>
                    <a:p>
                      <a:pPr algn="l" fontAlgn="b"/>
                      <a:r>
                        <a:rPr lang="en-US" sz="1400" u="none" strike="noStrike" dirty="0">
                          <a:effectLst/>
                        </a:rPr>
                        <a:t>18-24 (out of 287)</a:t>
                      </a:r>
                      <a:endParaRPr lang="en-US" sz="1400" b="0" i="0" u="none" strike="noStrike" dirty="0">
                        <a:solidFill>
                          <a:srgbClr val="000000"/>
                        </a:solidFill>
                        <a:effectLst/>
                        <a:latin typeface="Calibri" panose="020F0502020204030204" pitchFamily="34" charset="0"/>
                      </a:endParaRPr>
                    </a:p>
                  </a:txBody>
                  <a:tcPr marL="6350" marR="6350" marT="6350" marB="0" anchor="b">
                    <a:solidFill>
                      <a:schemeClr val="bg2">
                        <a:lumMod val="60000"/>
                        <a:lumOff val="40000"/>
                      </a:schemeClr>
                    </a:solidFill>
                  </a:tcPr>
                </a:tc>
                <a:extLst>
                  <a:ext uri="{0D108BD9-81ED-4DB2-BD59-A6C34878D82A}">
                    <a16:rowId xmlns:a16="http://schemas.microsoft.com/office/drawing/2014/main" val="3478268775"/>
                  </a:ext>
                </a:extLst>
              </a:tr>
              <a:tr h="268482">
                <a:tc>
                  <a:txBody>
                    <a:bodyPr/>
                    <a:lstStyle/>
                    <a:p>
                      <a:pPr algn="l" fontAlgn="b"/>
                      <a:r>
                        <a:rPr lang="en-US" sz="1400" u="none" strike="noStrike" dirty="0">
                          <a:effectLst/>
                        </a:rPr>
                        <a:t>Makani Programs</a:t>
                      </a:r>
                      <a:endParaRPr lang="en-US" sz="1400" b="0" i="0" u="none" strike="noStrike" dirty="0">
                        <a:solidFill>
                          <a:srgbClr val="000000"/>
                        </a:solidFill>
                        <a:effectLst/>
                        <a:latin typeface="Calibri" panose="020F0502020204030204" pitchFamily="34" charset="0"/>
                      </a:endParaRPr>
                    </a:p>
                  </a:txBody>
                  <a:tcPr marL="6350" marR="6350" marT="6350" marB="0" anchor="b">
                    <a:solidFill>
                      <a:schemeClr val="bg2">
                        <a:lumMod val="60000"/>
                        <a:lumOff val="40000"/>
                      </a:schemeClr>
                    </a:solidFill>
                  </a:tcPr>
                </a:tc>
                <a:tc>
                  <a:txBody>
                    <a:bodyPr/>
                    <a:lstStyle/>
                    <a:p>
                      <a:pPr algn="r" fontAlgn="b"/>
                      <a:r>
                        <a:rPr lang="en-US" sz="1400" b="1" u="none" strike="noStrike" dirty="0">
                          <a:effectLst/>
                        </a:rPr>
                        <a:t>48.9%</a:t>
                      </a:r>
                      <a:endParaRPr lang="en-US" sz="1400" b="1" i="0" u="none" strike="noStrike" dirty="0">
                        <a:solidFill>
                          <a:srgbClr val="000000"/>
                        </a:solidFill>
                        <a:effectLst/>
                        <a:latin typeface="Calibri" panose="020F0502020204030204" pitchFamily="34" charset="0"/>
                      </a:endParaRPr>
                    </a:p>
                  </a:txBody>
                  <a:tcPr marL="6350" marR="6350" marT="6350" marB="0" anchor="b">
                    <a:solidFill>
                      <a:schemeClr val="bg2">
                        <a:lumMod val="20000"/>
                        <a:lumOff val="80000"/>
                      </a:schemeClr>
                    </a:solidFill>
                  </a:tcPr>
                </a:tc>
                <a:tc>
                  <a:txBody>
                    <a:bodyPr/>
                    <a:lstStyle/>
                    <a:p>
                      <a:pPr algn="r" fontAlgn="b"/>
                      <a:r>
                        <a:rPr lang="en-US" sz="1400" u="none" strike="noStrike" dirty="0">
                          <a:effectLst/>
                        </a:rPr>
                        <a:t>11.8%</a:t>
                      </a:r>
                      <a:endParaRPr lang="en-US" sz="1400" b="0" i="0" u="none" strike="noStrike" dirty="0">
                        <a:solidFill>
                          <a:srgbClr val="000000"/>
                        </a:solidFill>
                        <a:effectLst/>
                        <a:latin typeface="Calibri" panose="020F0502020204030204" pitchFamily="34" charset="0"/>
                      </a:endParaRPr>
                    </a:p>
                  </a:txBody>
                  <a:tcPr marL="6350" marR="6350" marT="6350" marB="0" anchor="b">
                    <a:solidFill>
                      <a:schemeClr val="bg2">
                        <a:lumMod val="20000"/>
                        <a:lumOff val="80000"/>
                      </a:schemeClr>
                    </a:solidFill>
                  </a:tcPr>
                </a:tc>
                <a:extLst>
                  <a:ext uri="{0D108BD9-81ED-4DB2-BD59-A6C34878D82A}">
                    <a16:rowId xmlns:a16="http://schemas.microsoft.com/office/drawing/2014/main" val="353521810"/>
                  </a:ext>
                </a:extLst>
              </a:tr>
              <a:tr h="248575">
                <a:tc>
                  <a:txBody>
                    <a:bodyPr/>
                    <a:lstStyle/>
                    <a:p>
                      <a:pPr algn="l" fontAlgn="b"/>
                      <a:r>
                        <a:rPr lang="en-US" sz="1400" u="none" strike="noStrike" dirty="0">
                          <a:effectLst/>
                        </a:rPr>
                        <a:t>Recreational Programs</a:t>
                      </a:r>
                      <a:endParaRPr lang="en-US" sz="1400" b="0" i="0" u="none" strike="noStrike" dirty="0">
                        <a:solidFill>
                          <a:srgbClr val="000000"/>
                        </a:solidFill>
                        <a:effectLst/>
                        <a:latin typeface="Calibri" panose="020F0502020204030204" pitchFamily="34" charset="0"/>
                      </a:endParaRPr>
                    </a:p>
                  </a:txBody>
                  <a:tcPr marL="6350" marR="6350" marT="6350" marB="0" anchor="b">
                    <a:solidFill>
                      <a:schemeClr val="bg2">
                        <a:lumMod val="60000"/>
                        <a:lumOff val="40000"/>
                      </a:schemeClr>
                    </a:solidFill>
                  </a:tcPr>
                </a:tc>
                <a:tc>
                  <a:txBody>
                    <a:bodyPr/>
                    <a:lstStyle/>
                    <a:p>
                      <a:pPr algn="r" fontAlgn="b"/>
                      <a:r>
                        <a:rPr lang="en-US" sz="1400" u="none" strike="noStrike" dirty="0">
                          <a:effectLst/>
                        </a:rPr>
                        <a:t>41.1%</a:t>
                      </a:r>
                      <a:endParaRPr lang="en-US" sz="1400" b="0" i="0" u="none" strike="noStrike" dirty="0">
                        <a:solidFill>
                          <a:srgbClr val="000000"/>
                        </a:solidFill>
                        <a:effectLst/>
                        <a:latin typeface="Calibri" panose="020F0502020204030204" pitchFamily="34" charset="0"/>
                      </a:endParaRPr>
                    </a:p>
                  </a:txBody>
                  <a:tcPr marL="6350" marR="6350" marT="6350" marB="0" anchor="b">
                    <a:solidFill>
                      <a:schemeClr val="tx1">
                        <a:lumMod val="95000"/>
                      </a:schemeClr>
                    </a:solidFill>
                  </a:tcPr>
                </a:tc>
                <a:tc>
                  <a:txBody>
                    <a:bodyPr/>
                    <a:lstStyle/>
                    <a:p>
                      <a:pPr algn="r" fontAlgn="b"/>
                      <a:r>
                        <a:rPr lang="en-US" sz="1400" u="none" strike="noStrike" dirty="0">
                          <a:effectLst/>
                        </a:rPr>
                        <a:t>29.8%</a:t>
                      </a:r>
                      <a:endParaRPr lang="en-US" sz="1400" b="0" i="0" u="none" strike="noStrike" dirty="0">
                        <a:solidFill>
                          <a:srgbClr val="000000"/>
                        </a:solidFill>
                        <a:effectLst/>
                        <a:latin typeface="Calibri" panose="020F0502020204030204" pitchFamily="34" charset="0"/>
                      </a:endParaRPr>
                    </a:p>
                  </a:txBody>
                  <a:tcPr marL="6350" marR="6350" marT="6350" marB="0" anchor="b">
                    <a:solidFill>
                      <a:schemeClr val="tx1">
                        <a:lumMod val="95000"/>
                      </a:schemeClr>
                    </a:solidFill>
                  </a:tcPr>
                </a:tc>
                <a:extLst>
                  <a:ext uri="{0D108BD9-81ED-4DB2-BD59-A6C34878D82A}">
                    <a16:rowId xmlns:a16="http://schemas.microsoft.com/office/drawing/2014/main" val="2652449119"/>
                  </a:ext>
                </a:extLst>
              </a:tr>
              <a:tr h="240695">
                <a:tc>
                  <a:txBody>
                    <a:bodyPr/>
                    <a:lstStyle/>
                    <a:p>
                      <a:pPr algn="l" fontAlgn="b"/>
                      <a:r>
                        <a:rPr lang="en-US" sz="1400" u="none" strike="noStrike" dirty="0">
                          <a:effectLst/>
                        </a:rPr>
                        <a:t>TVET</a:t>
                      </a:r>
                      <a:endParaRPr lang="en-US" sz="1400" b="0" i="0" u="none" strike="noStrike" dirty="0">
                        <a:solidFill>
                          <a:srgbClr val="000000"/>
                        </a:solidFill>
                        <a:effectLst/>
                        <a:latin typeface="Calibri" panose="020F0502020204030204" pitchFamily="34" charset="0"/>
                      </a:endParaRPr>
                    </a:p>
                  </a:txBody>
                  <a:tcPr marL="6350" marR="6350" marT="6350" marB="0" anchor="b">
                    <a:solidFill>
                      <a:schemeClr val="bg2">
                        <a:lumMod val="60000"/>
                        <a:lumOff val="40000"/>
                      </a:schemeClr>
                    </a:solidFill>
                  </a:tcPr>
                </a:tc>
                <a:tc>
                  <a:txBody>
                    <a:bodyPr/>
                    <a:lstStyle/>
                    <a:p>
                      <a:pPr algn="r" fontAlgn="b"/>
                      <a:r>
                        <a:rPr lang="en-US" sz="1400" u="none" strike="noStrike" dirty="0">
                          <a:effectLst/>
                        </a:rPr>
                        <a:t>77.8%</a:t>
                      </a:r>
                      <a:endParaRPr lang="en-US" sz="1400" b="0" i="0" u="none" strike="noStrike" dirty="0">
                        <a:solidFill>
                          <a:srgbClr val="000000"/>
                        </a:solidFill>
                        <a:effectLst/>
                        <a:latin typeface="Calibri" panose="020F0502020204030204" pitchFamily="34" charset="0"/>
                      </a:endParaRPr>
                    </a:p>
                  </a:txBody>
                  <a:tcPr marL="6350" marR="6350" marT="6350" marB="0" anchor="b">
                    <a:solidFill>
                      <a:schemeClr val="bg2">
                        <a:lumMod val="20000"/>
                        <a:lumOff val="80000"/>
                      </a:schemeClr>
                    </a:solidFill>
                  </a:tcPr>
                </a:tc>
                <a:tc>
                  <a:txBody>
                    <a:bodyPr/>
                    <a:lstStyle/>
                    <a:p>
                      <a:pPr algn="r" fontAlgn="b"/>
                      <a:r>
                        <a:rPr lang="en-US" sz="1400" b="1" u="none" strike="noStrike" dirty="0">
                          <a:effectLst/>
                        </a:rPr>
                        <a:t>49.7%</a:t>
                      </a:r>
                      <a:endParaRPr lang="en-US" sz="1400" b="1" i="0" u="none" strike="noStrike" dirty="0">
                        <a:solidFill>
                          <a:srgbClr val="000000"/>
                        </a:solidFill>
                        <a:effectLst/>
                        <a:latin typeface="Calibri" panose="020F0502020204030204" pitchFamily="34" charset="0"/>
                      </a:endParaRPr>
                    </a:p>
                  </a:txBody>
                  <a:tcPr marL="6350" marR="6350" marT="6350" marB="0" anchor="b">
                    <a:solidFill>
                      <a:schemeClr val="bg2">
                        <a:lumMod val="20000"/>
                        <a:lumOff val="80000"/>
                      </a:schemeClr>
                    </a:solidFill>
                  </a:tcPr>
                </a:tc>
                <a:extLst>
                  <a:ext uri="{0D108BD9-81ED-4DB2-BD59-A6C34878D82A}">
                    <a16:rowId xmlns:a16="http://schemas.microsoft.com/office/drawing/2014/main" val="409491406"/>
                  </a:ext>
                </a:extLst>
              </a:tr>
              <a:tr h="240695">
                <a:tc>
                  <a:txBody>
                    <a:bodyPr/>
                    <a:lstStyle/>
                    <a:p>
                      <a:pPr algn="l" fontAlgn="b"/>
                      <a:r>
                        <a:rPr lang="en-US" sz="1400" u="none" strike="noStrike" dirty="0">
                          <a:effectLst/>
                        </a:rPr>
                        <a:t>Other</a:t>
                      </a:r>
                      <a:endParaRPr lang="en-US" sz="1400" b="0" i="0" u="none" strike="noStrike" dirty="0">
                        <a:solidFill>
                          <a:srgbClr val="000000"/>
                        </a:solidFill>
                        <a:effectLst/>
                        <a:latin typeface="Calibri" panose="020F0502020204030204" pitchFamily="34" charset="0"/>
                      </a:endParaRPr>
                    </a:p>
                  </a:txBody>
                  <a:tcPr marL="6350" marR="6350" marT="6350" marB="0" anchor="b">
                    <a:solidFill>
                      <a:schemeClr val="bg2">
                        <a:lumMod val="60000"/>
                        <a:lumOff val="40000"/>
                      </a:schemeClr>
                    </a:solidFill>
                  </a:tcPr>
                </a:tc>
                <a:tc>
                  <a:txBody>
                    <a:bodyPr/>
                    <a:lstStyle/>
                    <a:p>
                      <a:pPr algn="r" fontAlgn="b"/>
                      <a:r>
                        <a:rPr lang="en-US" sz="1400" u="none" strike="noStrike" dirty="0">
                          <a:effectLst/>
                        </a:rPr>
                        <a:t>7.8%</a:t>
                      </a:r>
                      <a:endParaRPr lang="en-US" sz="1400" b="0" i="0" u="none" strike="noStrike" dirty="0">
                        <a:solidFill>
                          <a:srgbClr val="000000"/>
                        </a:solidFill>
                        <a:effectLst/>
                        <a:latin typeface="Calibri" panose="020F0502020204030204" pitchFamily="34" charset="0"/>
                      </a:endParaRPr>
                    </a:p>
                  </a:txBody>
                  <a:tcPr marL="6350" marR="6350" marT="6350" marB="0" anchor="b">
                    <a:solidFill>
                      <a:schemeClr val="tx1">
                        <a:lumMod val="95000"/>
                      </a:schemeClr>
                    </a:solidFill>
                  </a:tcPr>
                </a:tc>
                <a:tc>
                  <a:txBody>
                    <a:bodyPr/>
                    <a:lstStyle/>
                    <a:p>
                      <a:pPr algn="r" fontAlgn="b"/>
                      <a:r>
                        <a:rPr lang="en-US" sz="1400" u="none" strike="noStrike" dirty="0">
                          <a:effectLst/>
                        </a:rPr>
                        <a:t>11.8%</a:t>
                      </a:r>
                      <a:endParaRPr lang="en-US" sz="1400" b="0" i="0" u="none" strike="noStrike" dirty="0">
                        <a:solidFill>
                          <a:srgbClr val="000000"/>
                        </a:solidFill>
                        <a:effectLst/>
                        <a:latin typeface="Calibri" panose="020F0502020204030204" pitchFamily="34" charset="0"/>
                      </a:endParaRPr>
                    </a:p>
                  </a:txBody>
                  <a:tcPr marL="6350" marR="6350" marT="6350" marB="0" anchor="b">
                    <a:solidFill>
                      <a:schemeClr val="tx1">
                        <a:lumMod val="95000"/>
                      </a:schemeClr>
                    </a:solidFill>
                  </a:tcPr>
                </a:tc>
                <a:extLst>
                  <a:ext uri="{0D108BD9-81ED-4DB2-BD59-A6C34878D82A}">
                    <a16:rowId xmlns:a16="http://schemas.microsoft.com/office/drawing/2014/main" val="3100082613"/>
                  </a:ext>
                </a:extLst>
              </a:tr>
            </a:tbl>
          </a:graphicData>
        </a:graphic>
      </p:graphicFrame>
    </p:spTree>
    <p:extLst>
      <p:ext uri="{BB962C8B-B14F-4D97-AF65-F5344CB8AC3E}">
        <p14:creationId xmlns:p14="http://schemas.microsoft.com/office/powerpoint/2010/main" val="749387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B3BF3C-E214-4D99-BD43-604C2EAF3FBF}"/>
              </a:ext>
            </a:extLst>
          </p:cNvPr>
          <p:cNvSpPr>
            <a:spLocks noGrp="1"/>
          </p:cNvSpPr>
          <p:nvPr>
            <p:ph type="title"/>
          </p:nvPr>
        </p:nvSpPr>
        <p:spPr>
          <a:xfrm>
            <a:off x="1202919" y="284176"/>
            <a:ext cx="9784080" cy="1508760"/>
          </a:xfrm>
        </p:spPr>
        <p:txBody>
          <a:bodyPr>
            <a:normAutofit/>
          </a:bodyPr>
          <a:lstStyle/>
          <a:p>
            <a:r>
              <a:rPr lang="en-US" dirty="0"/>
              <a:t>Survey – choosing not to engage</a:t>
            </a:r>
          </a:p>
        </p:txBody>
      </p:sp>
      <p:sp>
        <p:nvSpPr>
          <p:cNvPr id="3" name="Content Placeholder 2">
            <a:extLst>
              <a:ext uri="{FF2B5EF4-FFF2-40B4-BE49-F238E27FC236}">
                <a16:creationId xmlns:a16="http://schemas.microsoft.com/office/drawing/2014/main" id="{646D4ED4-5FBA-4240-AA55-3FC4678EAAEA}"/>
              </a:ext>
            </a:extLst>
          </p:cNvPr>
          <p:cNvSpPr>
            <a:spLocks noGrp="1"/>
          </p:cNvSpPr>
          <p:nvPr>
            <p:ph idx="1"/>
          </p:nvPr>
        </p:nvSpPr>
        <p:spPr>
          <a:xfrm>
            <a:off x="576942" y="2522941"/>
            <a:ext cx="3366999" cy="3309811"/>
          </a:xfrm>
        </p:spPr>
        <p:txBody>
          <a:bodyPr anchor="ctr">
            <a:normAutofit/>
          </a:bodyPr>
          <a:lstStyle/>
          <a:p>
            <a:r>
              <a:rPr lang="en-US" sz="1800" dirty="0"/>
              <a:t>83.7% of the youth completed the trainings that they had enrolled in </a:t>
            </a:r>
          </a:p>
          <a:p>
            <a:r>
              <a:rPr lang="en-US" sz="1800" dirty="0"/>
              <a:t>Reasons for not enrolling in programs:</a:t>
            </a:r>
          </a:p>
          <a:p>
            <a:pPr marL="0" indent="0">
              <a:buNone/>
            </a:pPr>
            <a:endParaRPr lang="en-US" sz="1800" dirty="0"/>
          </a:p>
        </p:txBody>
      </p:sp>
      <p:graphicFrame>
        <p:nvGraphicFramePr>
          <p:cNvPr id="4" name="Table 3">
            <a:extLst>
              <a:ext uri="{FF2B5EF4-FFF2-40B4-BE49-F238E27FC236}">
                <a16:creationId xmlns:a16="http://schemas.microsoft.com/office/drawing/2014/main" id="{33DBF73A-C8A1-4B3E-A927-D293DF095122}"/>
              </a:ext>
            </a:extLst>
          </p:cNvPr>
          <p:cNvGraphicFramePr>
            <a:graphicFrameLocks noGrp="1"/>
          </p:cNvGraphicFramePr>
          <p:nvPr>
            <p:extLst>
              <p:ext uri="{D42A27DB-BD31-4B8C-83A1-F6EECF244321}">
                <p14:modId xmlns:p14="http://schemas.microsoft.com/office/powerpoint/2010/main" val="2002503732"/>
              </p:ext>
            </p:extLst>
          </p:nvPr>
        </p:nvGraphicFramePr>
        <p:xfrm>
          <a:off x="5187090" y="2522942"/>
          <a:ext cx="6130573" cy="3309811"/>
        </p:xfrm>
        <a:graphic>
          <a:graphicData uri="http://schemas.openxmlformats.org/drawingml/2006/table">
            <a:tbl>
              <a:tblPr firstRow="1" bandRow="1">
                <a:tableStyleId>{BDBED569-4797-4DF1-A0F4-6AAB3CD982D8}</a:tableStyleId>
              </a:tblPr>
              <a:tblGrid>
                <a:gridCol w="1450709">
                  <a:extLst>
                    <a:ext uri="{9D8B030D-6E8A-4147-A177-3AD203B41FA5}">
                      <a16:colId xmlns:a16="http://schemas.microsoft.com/office/drawing/2014/main" val="1839920504"/>
                    </a:ext>
                  </a:extLst>
                </a:gridCol>
                <a:gridCol w="599169">
                  <a:extLst>
                    <a:ext uri="{9D8B030D-6E8A-4147-A177-3AD203B41FA5}">
                      <a16:colId xmlns:a16="http://schemas.microsoft.com/office/drawing/2014/main" val="3650085892"/>
                    </a:ext>
                  </a:extLst>
                </a:gridCol>
                <a:gridCol w="655086">
                  <a:extLst>
                    <a:ext uri="{9D8B030D-6E8A-4147-A177-3AD203B41FA5}">
                      <a16:colId xmlns:a16="http://schemas.microsoft.com/office/drawing/2014/main" val="116326932"/>
                    </a:ext>
                  </a:extLst>
                </a:gridCol>
                <a:gridCol w="830826">
                  <a:extLst>
                    <a:ext uri="{9D8B030D-6E8A-4147-A177-3AD203B41FA5}">
                      <a16:colId xmlns:a16="http://schemas.microsoft.com/office/drawing/2014/main" val="35143760"/>
                    </a:ext>
                  </a:extLst>
                </a:gridCol>
                <a:gridCol w="599169">
                  <a:extLst>
                    <a:ext uri="{9D8B030D-6E8A-4147-A177-3AD203B41FA5}">
                      <a16:colId xmlns:a16="http://schemas.microsoft.com/office/drawing/2014/main" val="3657866264"/>
                    </a:ext>
                  </a:extLst>
                </a:gridCol>
                <a:gridCol w="655086">
                  <a:extLst>
                    <a:ext uri="{9D8B030D-6E8A-4147-A177-3AD203B41FA5}">
                      <a16:colId xmlns:a16="http://schemas.microsoft.com/office/drawing/2014/main" val="904464092"/>
                    </a:ext>
                  </a:extLst>
                </a:gridCol>
                <a:gridCol w="627927">
                  <a:extLst>
                    <a:ext uri="{9D8B030D-6E8A-4147-A177-3AD203B41FA5}">
                      <a16:colId xmlns:a16="http://schemas.microsoft.com/office/drawing/2014/main" val="663388233"/>
                    </a:ext>
                  </a:extLst>
                </a:gridCol>
                <a:gridCol w="712601">
                  <a:extLst>
                    <a:ext uri="{9D8B030D-6E8A-4147-A177-3AD203B41FA5}">
                      <a16:colId xmlns:a16="http://schemas.microsoft.com/office/drawing/2014/main" val="442140606"/>
                    </a:ext>
                  </a:extLst>
                </a:gridCol>
              </a:tblGrid>
              <a:tr h="390828">
                <a:tc rowSpan="2">
                  <a:txBody>
                    <a:bodyPr/>
                    <a:lstStyle/>
                    <a:p>
                      <a:pPr algn="l" fontAlgn="b"/>
                      <a:endParaRPr lang="en-US" sz="1600" b="0" i="0" u="none" strike="noStrike" dirty="0">
                        <a:solidFill>
                          <a:schemeClr val="bg1"/>
                        </a:solidFill>
                        <a:effectLst/>
                        <a:latin typeface="Calibri" panose="020F0502020204030204" pitchFamily="34" charset="0"/>
                      </a:endParaRPr>
                    </a:p>
                  </a:txBody>
                  <a:tcPr marL="8655" marR="8655" marT="8655"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60000"/>
                        <a:lumOff val="40000"/>
                      </a:schemeClr>
                    </a:solidFill>
                  </a:tcPr>
                </a:tc>
                <a:tc gridSpan="2">
                  <a:txBody>
                    <a:bodyPr/>
                    <a:lstStyle/>
                    <a:p>
                      <a:pPr algn="ctr" fontAlgn="b"/>
                      <a:r>
                        <a:rPr lang="en-US" sz="1600" u="none" strike="noStrike" dirty="0">
                          <a:solidFill>
                            <a:schemeClr val="bg1"/>
                          </a:solidFill>
                          <a:effectLst/>
                        </a:rPr>
                        <a:t>Female</a:t>
                      </a:r>
                      <a:endParaRPr lang="en-US" sz="1600" b="0" i="0" u="none" strike="noStrike" dirty="0">
                        <a:solidFill>
                          <a:schemeClr val="bg1"/>
                        </a:solidFill>
                        <a:effectLst/>
                        <a:latin typeface="Calibri" panose="020F0502020204030204" pitchFamily="34" charset="0"/>
                      </a:endParaRPr>
                    </a:p>
                  </a:txBody>
                  <a:tcPr marL="8655" marR="8655" marT="8655"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60000"/>
                        <a:lumOff val="40000"/>
                      </a:schemeClr>
                    </a:solidFill>
                  </a:tcPr>
                </a:tc>
                <a:tc hMerge="1">
                  <a:txBody>
                    <a:bodyPr/>
                    <a:lstStyle/>
                    <a:p>
                      <a:pPr algn="l" fontAlgn="b"/>
                      <a:endParaRPr lang="en-US" sz="1200" b="1" i="0" u="none" strike="noStrike">
                        <a:solidFill>
                          <a:srgbClr val="000000"/>
                        </a:solidFill>
                        <a:effectLst/>
                        <a:latin typeface="Calibri" panose="020F0502020204030204" pitchFamily="34" charset="0"/>
                      </a:endParaRPr>
                    </a:p>
                  </a:txBody>
                  <a:tcPr marL="6350" marR="6350" marT="6350" marB="0" anchor="b"/>
                </a:tc>
                <a:tc rowSpan="2">
                  <a:txBody>
                    <a:bodyPr/>
                    <a:lstStyle/>
                    <a:p>
                      <a:pPr algn="ctr" fontAlgn="b"/>
                      <a:r>
                        <a:rPr lang="en-US" sz="1600" u="none" strike="noStrike" dirty="0">
                          <a:solidFill>
                            <a:schemeClr val="bg1"/>
                          </a:solidFill>
                          <a:effectLst/>
                        </a:rPr>
                        <a:t>Female Total</a:t>
                      </a:r>
                    </a:p>
                    <a:p>
                      <a:pPr algn="ctr" fontAlgn="b"/>
                      <a:r>
                        <a:rPr lang="en-US" sz="1600" u="none" strike="noStrike" dirty="0">
                          <a:solidFill>
                            <a:schemeClr val="bg1"/>
                          </a:solidFill>
                          <a:effectLst/>
                        </a:rPr>
                        <a:t> </a:t>
                      </a:r>
                      <a:endParaRPr lang="en-US" sz="1600" b="0" i="0" u="none" strike="noStrike" dirty="0">
                        <a:solidFill>
                          <a:schemeClr val="bg1"/>
                        </a:solidFill>
                        <a:effectLst/>
                        <a:latin typeface="Calibri" panose="020F0502020204030204" pitchFamily="34" charset="0"/>
                      </a:endParaRPr>
                    </a:p>
                  </a:txBody>
                  <a:tcPr marL="8655" marR="8655" marT="8655"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60000"/>
                        <a:lumOff val="40000"/>
                      </a:schemeClr>
                    </a:solidFill>
                  </a:tcPr>
                </a:tc>
                <a:tc gridSpan="2">
                  <a:txBody>
                    <a:bodyPr/>
                    <a:lstStyle/>
                    <a:p>
                      <a:pPr algn="ctr" fontAlgn="b"/>
                      <a:r>
                        <a:rPr lang="en-US" sz="1600" u="none" strike="noStrike" dirty="0">
                          <a:solidFill>
                            <a:schemeClr val="bg1"/>
                          </a:solidFill>
                          <a:effectLst/>
                        </a:rPr>
                        <a:t>Male</a:t>
                      </a:r>
                      <a:endParaRPr lang="en-US" sz="1600" b="0" i="0" u="none" strike="noStrike" dirty="0">
                        <a:solidFill>
                          <a:schemeClr val="bg1"/>
                        </a:solidFill>
                        <a:effectLst/>
                        <a:latin typeface="Calibri" panose="020F0502020204030204" pitchFamily="34" charset="0"/>
                      </a:endParaRPr>
                    </a:p>
                  </a:txBody>
                  <a:tcPr marL="8655" marR="8655" marT="8655"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60000"/>
                        <a:lumOff val="40000"/>
                      </a:schemeClr>
                    </a:solidFill>
                  </a:tcPr>
                </a:tc>
                <a:tc hMerge="1">
                  <a:txBody>
                    <a:bodyPr/>
                    <a:lstStyle/>
                    <a:p>
                      <a:pPr algn="l" fontAlgn="b"/>
                      <a:endParaRPr lang="en-US" sz="1200" b="1" i="0" u="none" strike="noStrike">
                        <a:solidFill>
                          <a:srgbClr val="000000"/>
                        </a:solidFill>
                        <a:effectLst/>
                        <a:latin typeface="Calibri" panose="020F0502020204030204" pitchFamily="34" charset="0"/>
                      </a:endParaRPr>
                    </a:p>
                  </a:txBody>
                  <a:tcPr marL="6350" marR="6350" marT="6350" marB="0" anchor="b"/>
                </a:tc>
                <a:tc rowSpan="2">
                  <a:txBody>
                    <a:bodyPr/>
                    <a:lstStyle/>
                    <a:p>
                      <a:pPr algn="ctr" fontAlgn="b"/>
                      <a:r>
                        <a:rPr lang="en-US" sz="1600" u="none" strike="noStrike" dirty="0">
                          <a:solidFill>
                            <a:schemeClr val="bg1"/>
                          </a:solidFill>
                          <a:effectLst/>
                        </a:rPr>
                        <a:t>Male Total</a:t>
                      </a:r>
                    </a:p>
                    <a:p>
                      <a:pPr algn="ctr" fontAlgn="b"/>
                      <a:r>
                        <a:rPr lang="en-US" sz="1600" u="none" strike="noStrike" dirty="0">
                          <a:solidFill>
                            <a:schemeClr val="bg1"/>
                          </a:solidFill>
                          <a:effectLst/>
                        </a:rPr>
                        <a:t> </a:t>
                      </a:r>
                      <a:endParaRPr lang="en-US" sz="1600" b="0" i="0" u="none" strike="noStrike" dirty="0">
                        <a:solidFill>
                          <a:schemeClr val="bg1"/>
                        </a:solidFill>
                        <a:effectLst/>
                        <a:latin typeface="Calibri" panose="020F0502020204030204" pitchFamily="34" charset="0"/>
                      </a:endParaRPr>
                    </a:p>
                  </a:txBody>
                  <a:tcPr marL="8655" marR="8655" marT="8655"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60000"/>
                        <a:lumOff val="40000"/>
                      </a:schemeClr>
                    </a:solidFill>
                  </a:tcPr>
                </a:tc>
                <a:tc rowSpan="2">
                  <a:txBody>
                    <a:bodyPr/>
                    <a:lstStyle/>
                    <a:p>
                      <a:pPr algn="ctr" fontAlgn="b"/>
                      <a:r>
                        <a:rPr lang="en-US" sz="1600" u="none" strike="noStrike" dirty="0">
                          <a:solidFill>
                            <a:schemeClr val="bg1"/>
                          </a:solidFill>
                          <a:effectLst/>
                        </a:rPr>
                        <a:t>Grand Total</a:t>
                      </a:r>
                    </a:p>
                    <a:p>
                      <a:pPr algn="ctr" fontAlgn="b"/>
                      <a:r>
                        <a:rPr lang="en-US" sz="1600" u="none" strike="noStrike" dirty="0">
                          <a:solidFill>
                            <a:schemeClr val="bg1"/>
                          </a:solidFill>
                          <a:effectLst/>
                        </a:rPr>
                        <a:t> </a:t>
                      </a:r>
                      <a:endParaRPr lang="en-US" sz="1600" b="0" i="0" u="none" strike="noStrike" dirty="0">
                        <a:solidFill>
                          <a:schemeClr val="bg1"/>
                        </a:solidFill>
                        <a:effectLst/>
                        <a:latin typeface="Calibri" panose="020F0502020204030204" pitchFamily="34" charset="0"/>
                      </a:endParaRPr>
                    </a:p>
                  </a:txBody>
                  <a:tcPr marL="8655" marR="8655" marT="8655"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60000"/>
                        <a:lumOff val="40000"/>
                      </a:schemeClr>
                    </a:solidFill>
                  </a:tcPr>
                </a:tc>
                <a:extLst>
                  <a:ext uri="{0D108BD9-81ED-4DB2-BD59-A6C34878D82A}">
                    <a16:rowId xmlns:a16="http://schemas.microsoft.com/office/drawing/2014/main" val="444333053"/>
                  </a:ext>
                </a:extLst>
              </a:tr>
              <a:tr h="390828">
                <a:tc vMerge="1">
                  <a:txBody>
                    <a:bodyPr/>
                    <a:lstStyle/>
                    <a:p>
                      <a:pPr algn="l" fontAlgn="b"/>
                      <a:endParaRPr lang="en-US" sz="1200" b="0"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r>
                        <a:rPr lang="en-US" sz="1600" u="none" strike="noStrike" dirty="0">
                          <a:solidFill>
                            <a:schemeClr val="bg1"/>
                          </a:solidFill>
                          <a:effectLst/>
                        </a:rPr>
                        <a:t>&lt;18</a:t>
                      </a:r>
                      <a:endParaRPr lang="en-US" sz="1600" b="0" i="0" u="none" strike="noStrike" dirty="0">
                        <a:solidFill>
                          <a:schemeClr val="bg1"/>
                        </a:solidFill>
                        <a:effectLst/>
                        <a:latin typeface="Calibri" panose="020F0502020204030204" pitchFamily="34" charset="0"/>
                      </a:endParaRPr>
                    </a:p>
                  </a:txBody>
                  <a:tcPr marL="8655" marR="8655" marT="8655"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ctr" fontAlgn="b"/>
                      <a:r>
                        <a:rPr lang="en-US" sz="1600" u="none" strike="noStrike" dirty="0">
                          <a:solidFill>
                            <a:schemeClr val="bg1"/>
                          </a:solidFill>
                          <a:effectLst/>
                        </a:rPr>
                        <a:t>18-24</a:t>
                      </a:r>
                      <a:endParaRPr lang="en-US" sz="1600" b="0" i="0" u="none" strike="noStrike" dirty="0">
                        <a:solidFill>
                          <a:schemeClr val="bg1"/>
                        </a:solidFill>
                        <a:effectLst/>
                        <a:latin typeface="Calibri" panose="020F0502020204030204" pitchFamily="34" charset="0"/>
                      </a:endParaRPr>
                    </a:p>
                  </a:txBody>
                  <a:tcPr marL="8655" marR="8655" marT="8655"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vMerge="1">
                  <a:txBody>
                    <a:bodyPr/>
                    <a:lstStyle/>
                    <a:p>
                      <a:pPr algn="l" fontAlgn="b"/>
                      <a:endParaRPr lang="en-US" sz="1200" b="1"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r>
                        <a:rPr lang="en-US" sz="1600" u="none" strike="noStrike" dirty="0">
                          <a:solidFill>
                            <a:schemeClr val="bg1"/>
                          </a:solidFill>
                          <a:effectLst/>
                        </a:rPr>
                        <a:t>&lt;18</a:t>
                      </a:r>
                      <a:endParaRPr lang="en-US" sz="1600" b="0" i="0" u="none" strike="noStrike" dirty="0">
                        <a:solidFill>
                          <a:schemeClr val="bg1"/>
                        </a:solidFill>
                        <a:effectLst/>
                        <a:latin typeface="Calibri" panose="020F0502020204030204" pitchFamily="34" charset="0"/>
                      </a:endParaRPr>
                    </a:p>
                  </a:txBody>
                  <a:tcPr marL="8655" marR="8655" marT="8655"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ctr" fontAlgn="b"/>
                      <a:r>
                        <a:rPr lang="en-US" sz="1600" u="none" strike="noStrike" dirty="0">
                          <a:solidFill>
                            <a:schemeClr val="bg1"/>
                          </a:solidFill>
                          <a:effectLst/>
                        </a:rPr>
                        <a:t>18-24</a:t>
                      </a:r>
                      <a:endParaRPr lang="en-US" sz="1600" b="0" i="0" u="none" strike="noStrike" dirty="0">
                        <a:solidFill>
                          <a:schemeClr val="bg1"/>
                        </a:solidFill>
                        <a:effectLst/>
                        <a:latin typeface="Calibri" panose="020F0502020204030204" pitchFamily="34" charset="0"/>
                      </a:endParaRPr>
                    </a:p>
                  </a:txBody>
                  <a:tcPr marL="8655" marR="8655" marT="8655"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vMerge="1">
                  <a:txBody>
                    <a:bodyPr/>
                    <a:lstStyle/>
                    <a:p>
                      <a:pPr algn="l" fontAlgn="b"/>
                      <a:endParaRPr lang="en-US" sz="1200" b="1" i="0" u="none" strike="noStrike">
                        <a:solidFill>
                          <a:srgbClr val="000000"/>
                        </a:solidFill>
                        <a:effectLst/>
                        <a:latin typeface="Calibri" panose="020F0502020204030204" pitchFamily="34" charset="0"/>
                      </a:endParaRPr>
                    </a:p>
                  </a:txBody>
                  <a:tcPr marL="6350" marR="6350" marT="6350" marB="0" anchor="b"/>
                </a:tc>
                <a:tc vMerge="1">
                  <a:txBody>
                    <a:bodyPr/>
                    <a:lstStyle/>
                    <a:p>
                      <a:pPr algn="l" fontAlgn="b"/>
                      <a:endParaRPr lang="en-US" sz="1200" b="1"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214813869"/>
                  </a:ext>
                </a:extLst>
              </a:tr>
              <a:tr h="536258">
                <a:tc>
                  <a:txBody>
                    <a:bodyPr/>
                    <a:lstStyle/>
                    <a:p>
                      <a:pPr algn="l" fontAlgn="b"/>
                      <a:r>
                        <a:rPr lang="en-US" sz="1600" u="none" strike="noStrike" dirty="0">
                          <a:solidFill>
                            <a:schemeClr val="bg1"/>
                          </a:solidFill>
                          <a:effectLst/>
                        </a:rPr>
                        <a:t>Didn't know about it</a:t>
                      </a:r>
                      <a:endParaRPr lang="en-US" sz="1600" b="0" i="0" u="none" strike="noStrike" dirty="0">
                        <a:solidFill>
                          <a:schemeClr val="bg1"/>
                        </a:solidFill>
                        <a:effectLst/>
                        <a:latin typeface="Calibri" panose="020F0502020204030204" pitchFamily="34" charset="0"/>
                      </a:endParaRPr>
                    </a:p>
                  </a:txBody>
                  <a:tcPr marL="8655" marR="8655" marT="8655"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60000"/>
                        <a:lumOff val="40000"/>
                      </a:schemeClr>
                    </a:solidFill>
                  </a:tcPr>
                </a:tc>
                <a:tc>
                  <a:txBody>
                    <a:bodyPr/>
                    <a:lstStyle/>
                    <a:p>
                      <a:pPr algn="r" fontAlgn="b"/>
                      <a:r>
                        <a:rPr lang="en-US" sz="1600" b="0" i="0" u="none" strike="noStrike" dirty="0">
                          <a:solidFill>
                            <a:srgbClr val="000000"/>
                          </a:solidFill>
                          <a:effectLst/>
                          <a:latin typeface="+mn-lt"/>
                        </a:rPr>
                        <a:t>7.6%</a:t>
                      </a:r>
                    </a:p>
                  </a:txBody>
                  <a:tcPr marL="7620" marR="7620" marT="762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95000"/>
                      </a:schemeClr>
                    </a:solidFill>
                  </a:tcPr>
                </a:tc>
                <a:tc>
                  <a:txBody>
                    <a:bodyPr/>
                    <a:lstStyle/>
                    <a:p>
                      <a:pPr algn="r" fontAlgn="b"/>
                      <a:r>
                        <a:rPr lang="en-US" sz="1600" b="0" i="0" u="none" strike="noStrike" dirty="0">
                          <a:solidFill>
                            <a:srgbClr val="000000"/>
                          </a:solidFill>
                          <a:effectLst/>
                          <a:latin typeface="+mn-lt"/>
                        </a:rPr>
                        <a:t>13.3%</a:t>
                      </a:r>
                    </a:p>
                  </a:txBody>
                  <a:tcPr marL="7620" marR="7620" marT="762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95000"/>
                      </a:schemeClr>
                    </a:solidFill>
                  </a:tcPr>
                </a:tc>
                <a:tc>
                  <a:txBody>
                    <a:bodyPr/>
                    <a:lstStyle/>
                    <a:p>
                      <a:pPr algn="r" fontAlgn="b"/>
                      <a:r>
                        <a:rPr lang="en-US" sz="1600" b="0" i="0" u="none" strike="noStrike" dirty="0">
                          <a:solidFill>
                            <a:srgbClr val="000000"/>
                          </a:solidFill>
                          <a:effectLst/>
                          <a:latin typeface="+mn-lt"/>
                        </a:rPr>
                        <a:t>21.0%</a:t>
                      </a:r>
                    </a:p>
                  </a:txBody>
                  <a:tcPr marL="7620" marR="7620" marT="762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95000"/>
                      </a:schemeClr>
                    </a:solidFill>
                  </a:tcPr>
                </a:tc>
                <a:tc>
                  <a:txBody>
                    <a:bodyPr/>
                    <a:lstStyle/>
                    <a:p>
                      <a:pPr algn="r" fontAlgn="b"/>
                      <a:r>
                        <a:rPr lang="en-US" sz="1600" b="0" i="0" u="none" strike="noStrike" dirty="0">
                          <a:solidFill>
                            <a:srgbClr val="000000"/>
                          </a:solidFill>
                          <a:effectLst/>
                          <a:latin typeface="+mn-lt"/>
                        </a:rPr>
                        <a:t>9.5%</a:t>
                      </a:r>
                    </a:p>
                  </a:txBody>
                  <a:tcPr marL="7620" marR="7620" marT="762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95000"/>
                      </a:schemeClr>
                    </a:solidFill>
                  </a:tcPr>
                </a:tc>
                <a:tc>
                  <a:txBody>
                    <a:bodyPr/>
                    <a:lstStyle/>
                    <a:p>
                      <a:pPr algn="r" fontAlgn="b"/>
                      <a:r>
                        <a:rPr lang="en-US" sz="1600" b="0" i="0" u="none" strike="noStrike">
                          <a:solidFill>
                            <a:srgbClr val="000000"/>
                          </a:solidFill>
                          <a:effectLst/>
                          <a:latin typeface="+mn-lt"/>
                        </a:rPr>
                        <a:t>18.9%</a:t>
                      </a:r>
                    </a:p>
                  </a:txBody>
                  <a:tcPr marL="7620" marR="7620" marT="762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95000"/>
                      </a:schemeClr>
                    </a:solidFill>
                  </a:tcPr>
                </a:tc>
                <a:tc>
                  <a:txBody>
                    <a:bodyPr/>
                    <a:lstStyle/>
                    <a:p>
                      <a:pPr algn="r" fontAlgn="b"/>
                      <a:r>
                        <a:rPr lang="en-US" sz="1600" b="0" i="0" u="none" strike="noStrike">
                          <a:solidFill>
                            <a:srgbClr val="000000"/>
                          </a:solidFill>
                          <a:effectLst/>
                          <a:latin typeface="+mn-lt"/>
                        </a:rPr>
                        <a:t>28.4%</a:t>
                      </a:r>
                    </a:p>
                  </a:txBody>
                  <a:tcPr marL="7620" marR="7620" marT="762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95000"/>
                      </a:schemeClr>
                    </a:solidFill>
                  </a:tcPr>
                </a:tc>
                <a:tc>
                  <a:txBody>
                    <a:bodyPr/>
                    <a:lstStyle/>
                    <a:p>
                      <a:pPr algn="r" fontAlgn="b"/>
                      <a:r>
                        <a:rPr lang="en-US" sz="1600" b="0" i="0" u="none" strike="noStrike">
                          <a:solidFill>
                            <a:srgbClr val="000000"/>
                          </a:solidFill>
                          <a:effectLst/>
                          <a:latin typeface="+mn-lt"/>
                        </a:rPr>
                        <a:t>25.8%</a:t>
                      </a:r>
                    </a:p>
                  </a:txBody>
                  <a:tcPr marL="7620" marR="7620" marT="762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95000"/>
                      </a:schemeClr>
                    </a:solidFill>
                  </a:tcPr>
                </a:tc>
                <a:extLst>
                  <a:ext uri="{0D108BD9-81ED-4DB2-BD59-A6C34878D82A}">
                    <a16:rowId xmlns:a16="http://schemas.microsoft.com/office/drawing/2014/main" val="1245760490"/>
                  </a:ext>
                </a:extLst>
              </a:tr>
              <a:tr h="290862">
                <a:tc>
                  <a:txBody>
                    <a:bodyPr/>
                    <a:lstStyle/>
                    <a:p>
                      <a:pPr algn="l" fontAlgn="b"/>
                      <a:r>
                        <a:rPr lang="en-US" sz="1600" u="none" strike="noStrike" dirty="0">
                          <a:solidFill>
                            <a:schemeClr val="bg1"/>
                          </a:solidFill>
                          <a:effectLst/>
                        </a:rPr>
                        <a:t>Transportation</a:t>
                      </a:r>
                      <a:endParaRPr lang="en-US" sz="1600" b="0" i="0" u="none" strike="noStrike" dirty="0">
                        <a:solidFill>
                          <a:schemeClr val="bg1"/>
                        </a:solidFill>
                        <a:effectLst/>
                        <a:latin typeface="Calibri" panose="020F0502020204030204" pitchFamily="34" charset="0"/>
                      </a:endParaRPr>
                    </a:p>
                  </a:txBody>
                  <a:tcPr marL="8655" marR="8655" marT="8655"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60000"/>
                        <a:lumOff val="40000"/>
                      </a:schemeClr>
                    </a:solidFill>
                  </a:tcPr>
                </a:tc>
                <a:tc>
                  <a:txBody>
                    <a:bodyPr/>
                    <a:lstStyle/>
                    <a:p>
                      <a:pPr algn="r" fontAlgn="b"/>
                      <a:r>
                        <a:rPr lang="en-US" sz="1600" b="0" i="0" u="none" strike="noStrike">
                          <a:solidFill>
                            <a:srgbClr val="000000"/>
                          </a:solidFill>
                          <a:effectLst/>
                          <a:latin typeface="+mn-lt"/>
                        </a:rPr>
                        <a:t>0.0%</a:t>
                      </a:r>
                    </a:p>
                  </a:txBody>
                  <a:tcPr marL="7620" marR="7620" marT="762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r" fontAlgn="b"/>
                      <a:r>
                        <a:rPr lang="en-US" sz="1600" b="0" i="0" u="none" strike="noStrike">
                          <a:solidFill>
                            <a:srgbClr val="000000"/>
                          </a:solidFill>
                          <a:effectLst/>
                          <a:latin typeface="+mn-lt"/>
                        </a:rPr>
                        <a:t>2.9%</a:t>
                      </a:r>
                    </a:p>
                  </a:txBody>
                  <a:tcPr marL="7620" marR="7620" marT="762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r" fontAlgn="b"/>
                      <a:r>
                        <a:rPr lang="en-US" sz="1600" b="0" i="0" u="none" strike="noStrike">
                          <a:solidFill>
                            <a:srgbClr val="000000"/>
                          </a:solidFill>
                          <a:effectLst/>
                          <a:latin typeface="+mn-lt"/>
                        </a:rPr>
                        <a:t>2.9%</a:t>
                      </a:r>
                    </a:p>
                  </a:txBody>
                  <a:tcPr marL="7620" marR="7620" marT="762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r" fontAlgn="b"/>
                      <a:r>
                        <a:rPr lang="en-US" sz="1600" b="0" i="0" u="none" strike="noStrike" dirty="0">
                          <a:solidFill>
                            <a:srgbClr val="000000"/>
                          </a:solidFill>
                          <a:effectLst/>
                          <a:latin typeface="+mn-lt"/>
                        </a:rPr>
                        <a:t>2.6%</a:t>
                      </a:r>
                    </a:p>
                  </a:txBody>
                  <a:tcPr marL="7620" marR="7620" marT="762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r" fontAlgn="b"/>
                      <a:r>
                        <a:rPr lang="en-US" sz="1600" b="0" i="0" u="none" strike="noStrike" dirty="0">
                          <a:solidFill>
                            <a:srgbClr val="000000"/>
                          </a:solidFill>
                          <a:effectLst/>
                          <a:latin typeface="+mn-lt"/>
                        </a:rPr>
                        <a:t>1.1%</a:t>
                      </a:r>
                    </a:p>
                  </a:txBody>
                  <a:tcPr marL="7620" marR="7620" marT="762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r" fontAlgn="b"/>
                      <a:r>
                        <a:rPr lang="en-US" sz="1600" b="0" i="0" u="none" strike="noStrike" dirty="0">
                          <a:solidFill>
                            <a:srgbClr val="000000"/>
                          </a:solidFill>
                          <a:effectLst/>
                          <a:latin typeface="+mn-lt"/>
                        </a:rPr>
                        <a:t>3.7%</a:t>
                      </a:r>
                    </a:p>
                  </a:txBody>
                  <a:tcPr marL="7620" marR="7620" marT="762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r" fontAlgn="b"/>
                      <a:r>
                        <a:rPr lang="en-US" sz="1600" b="0" i="0" u="none" strike="noStrike">
                          <a:solidFill>
                            <a:srgbClr val="000000"/>
                          </a:solidFill>
                          <a:effectLst/>
                          <a:latin typeface="+mn-lt"/>
                        </a:rPr>
                        <a:t>3.4%</a:t>
                      </a:r>
                    </a:p>
                  </a:txBody>
                  <a:tcPr marL="7620" marR="7620" marT="762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extLst>
                  <a:ext uri="{0D108BD9-81ED-4DB2-BD59-A6C34878D82A}">
                    <a16:rowId xmlns:a16="http://schemas.microsoft.com/office/drawing/2014/main" val="1216022867"/>
                  </a:ext>
                </a:extLst>
              </a:tr>
              <a:tr h="336874">
                <a:tc>
                  <a:txBody>
                    <a:bodyPr/>
                    <a:lstStyle/>
                    <a:p>
                      <a:pPr algn="l" fontAlgn="b"/>
                      <a:r>
                        <a:rPr lang="en-US" sz="1600" u="none" strike="noStrike" dirty="0">
                          <a:solidFill>
                            <a:schemeClr val="bg1"/>
                          </a:solidFill>
                          <a:effectLst/>
                        </a:rPr>
                        <a:t>Not Interested</a:t>
                      </a:r>
                      <a:endParaRPr lang="en-US" sz="1600" b="0" i="0" u="none" strike="noStrike" dirty="0">
                        <a:solidFill>
                          <a:schemeClr val="bg1"/>
                        </a:solidFill>
                        <a:effectLst/>
                        <a:latin typeface="Calibri" panose="020F0502020204030204" pitchFamily="34" charset="0"/>
                      </a:endParaRPr>
                    </a:p>
                  </a:txBody>
                  <a:tcPr marL="8655" marR="8655" marT="8655"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60000"/>
                        <a:lumOff val="40000"/>
                      </a:schemeClr>
                    </a:solidFill>
                  </a:tcPr>
                </a:tc>
                <a:tc>
                  <a:txBody>
                    <a:bodyPr/>
                    <a:lstStyle/>
                    <a:p>
                      <a:pPr algn="r" fontAlgn="b"/>
                      <a:r>
                        <a:rPr lang="en-US" sz="1600" b="0" i="0" u="none" strike="noStrike">
                          <a:solidFill>
                            <a:srgbClr val="000000"/>
                          </a:solidFill>
                          <a:effectLst/>
                          <a:latin typeface="+mn-lt"/>
                        </a:rPr>
                        <a:t>14.3%</a:t>
                      </a:r>
                    </a:p>
                  </a:txBody>
                  <a:tcPr marL="7620" marR="7620" marT="762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95000"/>
                      </a:schemeClr>
                    </a:solidFill>
                  </a:tcPr>
                </a:tc>
                <a:tc>
                  <a:txBody>
                    <a:bodyPr/>
                    <a:lstStyle/>
                    <a:p>
                      <a:pPr algn="r" fontAlgn="b"/>
                      <a:r>
                        <a:rPr lang="en-US" sz="1600" b="0" i="0" u="none" strike="noStrike">
                          <a:solidFill>
                            <a:srgbClr val="000000"/>
                          </a:solidFill>
                          <a:effectLst/>
                          <a:latin typeface="+mn-lt"/>
                        </a:rPr>
                        <a:t>17.1%</a:t>
                      </a:r>
                    </a:p>
                  </a:txBody>
                  <a:tcPr marL="7620" marR="7620" marT="762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95000"/>
                      </a:schemeClr>
                    </a:solidFill>
                  </a:tcPr>
                </a:tc>
                <a:tc>
                  <a:txBody>
                    <a:bodyPr/>
                    <a:lstStyle/>
                    <a:p>
                      <a:pPr algn="r" fontAlgn="b"/>
                      <a:r>
                        <a:rPr lang="en-US" sz="1600" b="0" i="0" u="none" strike="noStrike" dirty="0">
                          <a:solidFill>
                            <a:srgbClr val="000000"/>
                          </a:solidFill>
                          <a:effectLst/>
                          <a:latin typeface="+mn-lt"/>
                        </a:rPr>
                        <a:t>31.4%</a:t>
                      </a:r>
                    </a:p>
                  </a:txBody>
                  <a:tcPr marL="7620" marR="7620" marT="762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95000"/>
                      </a:schemeClr>
                    </a:solidFill>
                  </a:tcPr>
                </a:tc>
                <a:tc>
                  <a:txBody>
                    <a:bodyPr/>
                    <a:lstStyle/>
                    <a:p>
                      <a:pPr algn="r" fontAlgn="b"/>
                      <a:r>
                        <a:rPr lang="en-US" sz="1600" b="0" i="0" u="none" strike="noStrike" dirty="0">
                          <a:solidFill>
                            <a:srgbClr val="000000"/>
                          </a:solidFill>
                          <a:effectLst/>
                          <a:latin typeface="+mn-lt"/>
                        </a:rPr>
                        <a:t>8.9%</a:t>
                      </a:r>
                    </a:p>
                  </a:txBody>
                  <a:tcPr marL="7620" marR="7620" marT="762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95000"/>
                      </a:schemeClr>
                    </a:solidFill>
                  </a:tcPr>
                </a:tc>
                <a:tc>
                  <a:txBody>
                    <a:bodyPr/>
                    <a:lstStyle/>
                    <a:p>
                      <a:pPr algn="r" fontAlgn="b"/>
                      <a:r>
                        <a:rPr lang="en-US" sz="1600" b="0" i="0" u="none" strike="noStrike">
                          <a:solidFill>
                            <a:srgbClr val="000000"/>
                          </a:solidFill>
                          <a:effectLst/>
                          <a:latin typeface="+mn-lt"/>
                        </a:rPr>
                        <a:t>21.1%</a:t>
                      </a:r>
                    </a:p>
                  </a:txBody>
                  <a:tcPr marL="7620" marR="7620" marT="762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95000"/>
                      </a:schemeClr>
                    </a:solidFill>
                  </a:tcPr>
                </a:tc>
                <a:tc>
                  <a:txBody>
                    <a:bodyPr/>
                    <a:lstStyle/>
                    <a:p>
                      <a:pPr algn="r" fontAlgn="b"/>
                      <a:r>
                        <a:rPr lang="en-US" sz="1600" b="0" i="0" u="none" strike="noStrike" dirty="0">
                          <a:solidFill>
                            <a:srgbClr val="000000"/>
                          </a:solidFill>
                          <a:effectLst/>
                          <a:latin typeface="+mn-lt"/>
                        </a:rPr>
                        <a:t>30.0%</a:t>
                      </a:r>
                    </a:p>
                  </a:txBody>
                  <a:tcPr marL="7620" marR="7620" marT="762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95000"/>
                      </a:schemeClr>
                    </a:solidFill>
                  </a:tcPr>
                </a:tc>
                <a:tc>
                  <a:txBody>
                    <a:bodyPr/>
                    <a:lstStyle/>
                    <a:p>
                      <a:pPr algn="r" fontAlgn="b"/>
                      <a:r>
                        <a:rPr lang="en-US" sz="1600" b="0" i="0" u="none" strike="noStrike">
                          <a:solidFill>
                            <a:srgbClr val="000000"/>
                          </a:solidFill>
                          <a:effectLst/>
                          <a:latin typeface="+mn-lt"/>
                        </a:rPr>
                        <a:t>30.5%</a:t>
                      </a:r>
                    </a:p>
                  </a:txBody>
                  <a:tcPr marL="7620" marR="7620" marT="762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95000"/>
                      </a:schemeClr>
                    </a:solidFill>
                  </a:tcPr>
                </a:tc>
                <a:extLst>
                  <a:ext uri="{0D108BD9-81ED-4DB2-BD59-A6C34878D82A}">
                    <a16:rowId xmlns:a16="http://schemas.microsoft.com/office/drawing/2014/main" val="1311489840"/>
                  </a:ext>
                </a:extLst>
              </a:tr>
              <a:tr h="537041">
                <a:tc>
                  <a:txBody>
                    <a:bodyPr/>
                    <a:lstStyle/>
                    <a:p>
                      <a:pPr algn="l" fontAlgn="b"/>
                      <a:r>
                        <a:rPr lang="en-US" sz="1600" u="none" strike="noStrike" dirty="0">
                          <a:solidFill>
                            <a:schemeClr val="bg1"/>
                          </a:solidFill>
                          <a:effectLst/>
                        </a:rPr>
                        <a:t>Family related Issues</a:t>
                      </a:r>
                      <a:endParaRPr lang="en-US" sz="1600" b="0" i="0" u="none" strike="noStrike" dirty="0">
                        <a:solidFill>
                          <a:schemeClr val="bg1"/>
                        </a:solidFill>
                        <a:effectLst/>
                        <a:latin typeface="Calibri" panose="020F0502020204030204" pitchFamily="34" charset="0"/>
                      </a:endParaRPr>
                    </a:p>
                  </a:txBody>
                  <a:tcPr marL="8655" marR="8655" marT="8655"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60000"/>
                        <a:lumOff val="40000"/>
                      </a:schemeClr>
                    </a:solidFill>
                  </a:tcPr>
                </a:tc>
                <a:tc>
                  <a:txBody>
                    <a:bodyPr/>
                    <a:lstStyle/>
                    <a:p>
                      <a:pPr algn="r" fontAlgn="b"/>
                      <a:r>
                        <a:rPr lang="en-US" sz="1600" b="0" i="0" u="none" strike="noStrike">
                          <a:solidFill>
                            <a:srgbClr val="000000"/>
                          </a:solidFill>
                          <a:effectLst/>
                          <a:latin typeface="+mn-lt"/>
                        </a:rPr>
                        <a:t>9.5%</a:t>
                      </a:r>
                    </a:p>
                  </a:txBody>
                  <a:tcPr marL="7620" marR="7620" marT="762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r" fontAlgn="b"/>
                      <a:r>
                        <a:rPr lang="en-US" sz="1600" b="0" i="0" u="none" strike="noStrike">
                          <a:solidFill>
                            <a:srgbClr val="000000"/>
                          </a:solidFill>
                          <a:effectLst/>
                          <a:latin typeface="+mn-lt"/>
                        </a:rPr>
                        <a:t>23.8%</a:t>
                      </a:r>
                    </a:p>
                  </a:txBody>
                  <a:tcPr marL="7620" marR="7620" marT="762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r" fontAlgn="b"/>
                      <a:r>
                        <a:rPr lang="en-US" sz="1600" b="0" i="0" u="none" strike="noStrike">
                          <a:solidFill>
                            <a:srgbClr val="000000"/>
                          </a:solidFill>
                          <a:effectLst/>
                          <a:latin typeface="+mn-lt"/>
                        </a:rPr>
                        <a:t>33.3%</a:t>
                      </a:r>
                    </a:p>
                  </a:txBody>
                  <a:tcPr marL="7620" marR="7620" marT="762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r" fontAlgn="b"/>
                      <a:r>
                        <a:rPr lang="en-US" sz="1600" b="0" i="0" u="none" strike="noStrike">
                          <a:solidFill>
                            <a:srgbClr val="000000"/>
                          </a:solidFill>
                          <a:effectLst/>
                          <a:latin typeface="+mn-lt"/>
                        </a:rPr>
                        <a:t>2.6%</a:t>
                      </a:r>
                    </a:p>
                  </a:txBody>
                  <a:tcPr marL="7620" marR="7620" marT="762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r" fontAlgn="b"/>
                      <a:r>
                        <a:rPr lang="en-US" sz="1600" b="0" i="0" u="none" strike="noStrike" dirty="0">
                          <a:solidFill>
                            <a:srgbClr val="000000"/>
                          </a:solidFill>
                          <a:effectLst/>
                          <a:latin typeface="+mn-lt"/>
                        </a:rPr>
                        <a:t>8.4%</a:t>
                      </a:r>
                    </a:p>
                  </a:txBody>
                  <a:tcPr marL="7620" marR="7620" marT="762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r" fontAlgn="b"/>
                      <a:r>
                        <a:rPr lang="en-US" sz="1600" b="0" i="0" u="none" strike="noStrike" dirty="0">
                          <a:solidFill>
                            <a:srgbClr val="000000"/>
                          </a:solidFill>
                          <a:effectLst/>
                          <a:latin typeface="+mn-lt"/>
                        </a:rPr>
                        <a:t>11.1%</a:t>
                      </a:r>
                    </a:p>
                  </a:txBody>
                  <a:tcPr marL="7620" marR="7620" marT="762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r" fontAlgn="b"/>
                      <a:r>
                        <a:rPr lang="en-US" sz="1600" b="0" i="0" u="none" strike="noStrike">
                          <a:solidFill>
                            <a:srgbClr val="000000"/>
                          </a:solidFill>
                          <a:effectLst/>
                          <a:latin typeface="+mn-lt"/>
                        </a:rPr>
                        <a:t>19.0%</a:t>
                      </a:r>
                    </a:p>
                  </a:txBody>
                  <a:tcPr marL="7620" marR="7620" marT="762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extLst>
                  <a:ext uri="{0D108BD9-81ED-4DB2-BD59-A6C34878D82A}">
                    <a16:rowId xmlns:a16="http://schemas.microsoft.com/office/drawing/2014/main" val="1316421006"/>
                  </a:ext>
                </a:extLst>
              </a:tr>
              <a:tr h="536258">
                <a:tc>
                  <a:txBody>
                    <a:bodyPr/>
                    <a:lstStyle/>
                    <a:p>
                      <a:pPr algn="l" fontAlgn="b"/>
                      <a:r>
                        <a:rPr lang="en-US" sz="1600" u="none" strike="noStrike" dirty="0">
                          <a:solidFill>
                            <a:schemeClr val="bg1"/>
                          </a:solidFill>
                          <a:effectLst/>
                        </a:rPr>
                        <a:t>Conflict in Timing</a:t>
                      </a:r>
                      <a:endParaRPr lang="en-US" sz="1600" b="0" i="0" u="none" strike="noStrike" dirty="0">
                        <a:solidFill>
                          <a:schemeClr val="bg1"/>
                        </a:solidFill>
                        <a:effectLst/>
                        <a:latin typeface="Calibri" panose="020F0502020204030204" pitchFamily="34" charset="0"/>
                      </a:endParaRPr>
                    </a:p>
                  </a:txBody>
                  <a:tcPr marL="8655" marR="8655" marT="8655"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60000"/>
                        <a:lumOff val="40000"/>
                      </a:schemeClr>
                    </a:solidFill>
                  </a:tcPr>
                </a:tc>
                <a:tc>
                  <a:txBody>
                    <a:bodyPr/>
                    <a:lstStyle/>
                    <a:p>
                      <a:pPr algn="r" fontAlgn="b"/>
                      <a:r>
                        <a:rPr lang="en-US" sz="1600" b="0" i="0" u="none" strike="noStrike">
                          <a:solidFill>
                            <a:srgbClr val="000000"/>
                          </a:solidFill>
                          <a:effectLst/>
                          <a:latin typeface="+mn-lt"/>
                        </a:rPr>
                        <a:t>7.6%</a:t>
                      </a:r>
                    </a:p>
                  </a:txBody>
                  <a:tcPr marL="7620" marR="7620" marT="762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95000"/>
                      </a:schemeClr>
                    </a:solidFill>
                  </a:tcPr>
                </a:tc>
                <a:tc>
                  <a:txBody>
                    <a:bodyPr/>
                    <a:lstStyle/>
                    <a:p>
                      <a:pPr algn="r" fontAlgn="b"/>
                      <a:r>
                        <a:rPr lang="en-US" sz="1600" b="0" i="0" u="none" strike="noStrike">
                          <a:solidFill>
                            <a:srgbClr val="000000"/>
                          </a:solidFill>
                          <a:effectLst/>
                          <a:latin typeface="+mn-lt"/>
                        </a:rPr>
                        <a:t>3.8%</a:t>
                      </a:r>
                    </a:p>
                  </a:txBody>
                  <a:tcPr marL="7620" marR="7620" marT="762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95000"/>
                      </a:schemeClr>
                    </a:solidFill>
                  </a:tcPr>
                </a:tc>
                <a:tc>
                  <a:txBody>
                    <a:bodyPr/>
                    <a:lstStyle/>
                    <a:p>
                      <a:pPr algn="r" fontAlgn="b"/>
                      <a:r>
                        <a:rPr lang="en-US" sz="1600" b="0" i="0" u="none" strike="noStrike">
                          <a:solidFill>
                            <a:srgbClr val="000000"/>
                          </a:solidFill>
                          <a:effectLst/>
                          <a:latin typeface="+mn-lt"/>
                        </a:rPr>
                        <a:t>11.4%</a:t>
                      </a:r>
                    </a:p>
                  </a:txBody>
                  <a:tcPr marL="7620" marR="7620" marT="762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95000"/>
                      </a:schemeClr>
                    </a:solidFill>
                  </a:tcPr>
                </a:tc>
                <a:tc>
                  <a:txBody>
                    <a:bodyPr/>
                    <a:lstStyle/>
                    <a:p>
                      <a:pPr algn="r" fontAlgn="b"/>
                      <a:r>
                        <a:rPr lang="en-US" sz="1600" b="0" i="0" u="none" strike="noStrike">
                          <a:solidFill>
                            <a:srgbClr val="000000"/>
                          </a:solidFill>
                          <a:effectLst/>
                          <a:latin typeface="+mn-lt"/>
                        </a:rPr>
                        <a:t>11.1%</a:t>
                      </a:r>
                    </a:p>
                  </a:txBody>
                  <a:tcPr marL="7620" marR="7620" marT="762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95000"/>
                      </a:schemeClr>
                    </a:solidFill>
                  </a:tcPr>
                </a:tc>
                <a:tc>
                  <a:txBody>
                    <a:bodyPr/>
                    <a:lstStyle/>
                    <a:p>
                      <a:pPr algn="r" fontAlgn="b"/>
                      <a:r>
                        <a:rPr lang="en-US" sz="1600" b="0" i="0" u="none" strike="noStrike">
                          <a:solidFill>
                            <a:srgbClr val="000000"/>
                          </a:solidFill>
                          <a:effectLst/>
                          <a:latin typeface="+mn-lt"/>
                        </a:rPr>
                        <a:t>15.3%</a:t>
                      </a:r>
                    </a:p>
                  </a:txBody>
                  <a:tcPr marL="7620" marR="7620" marT="762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95000"/>
                      </a:schemeClr>
                    </a:solidFill>
                  </a:tcPr>
                </a:tc>
                <a:tc>
                  <a:txBody>
                    <a:bodyPr/>
                    <a:lstStyle/>
                    <a:p>
                      <a:pPr algn="r" fontAlgn="b"/>
                      <a:r>
                        <a:rPr lang="en-US" sz="1600" b="0" i="0" u="none" strike="noStrike" dirty="0">
                          <a:solidFill>
                            <a:srgbClr val="000000"/>
                          </a:solidFill>
                          <a:effectLst/>
                          <a:latin typeface="+mn-lt"/>
                        </a:rPr>
                        <a:t>26.3%</a:t>
                      </a:r>
                    </a:p>
                  </a:txBody>
                  <a:tcPr marL="7620" marR="7620" marT="762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95000"/>
                      </a:schemeClr>
                    </a:solidFill>
                  </a:tcPr>
                </a:tc>
                <a:tc>
                  <a:txBody>
                    <a:bodyPr/>
                    <a:lstStyle/>
                    <a:p>
                      <a:pPr algn="r" fontAlgn="b"/>
                      <a:r>
                        <a:rPr lang="en-US" sz="1600" b="0" i="0" u="none" strike="noStrike" dirty="0">
                          <a:solidFill>
                            <a:srgbClr val="000000"/>
                          </a:solidFill>
                          <a:effectLst/>
                          <a:latin typeface="+mn-lt"/>
                        </a:rPr>
                        <a:t>21.0%</a:t>
                      </a:r>
                    </a:p>
                  </a:txBody>
                  <a:tcPr marL="7620" marR="7620" marT="762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95000"/>
                      </a:schemeClr>
                    </a:solidFill>
                  </a:tcPr>
                </a:tc>
                <a:extLst>
                  <a:ext uri="{0D108BD9-81ED-4DB2-BD59-A6C34878D82A}">
                    <a16:rowId xmlns:a16="http://schemas.microsoft.com/office/drawing/2014/main" val="2589161645"/>
                  </a:ext>
                </a:extLst>
              </a:tr>
              <a:tr h="290862">
                <a:tc>
                  <a:txBody>
                    <a:bodyPr/>
                    <a:lstStyle/>
                    <a:p>
                      <a:pPr algn="l" fontAlgn="b"/>
                      <a:r>
                        <a:rPr lang="en-US" sz="1600" u="none" strike="noStrike" dirty="0">
                          <a:solidFill>
                            <a:schemeClr val="bg1"/>
                          </a:solidFill>
                          <a:effectLst/>
                        </a:rPr>
                        <a:t>No answer</a:t>
                      </a:r>
                      <a:endParaRPr lang="en-US" sz="1600" b="0" i="0" u="none" strike="noStrike" dirty="0">
                        <a:solidFill>
                          <a:schemeClr val="bg1"/>
                        </a:solidFill>
                        <a:effectLst/>
                        <a:latin typeface="Calibri" panose="020F0502020204030204" pitchFamily="34" charset="0"/>
                      </a:endParaRPr>
                    </a:p>
                  </a:txBody>
                  <a:tcPr marL="8655" marR="8655" marT="8655"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60000"/>
                        <a:lumOff val="40000"/>
                      </a:schemeClr>
                    </a:solidFill>
                  </a:tcPr>
                </a:tc>
                <a:tc>
                  <a:txBody>
                    <a:bodyPr/>
                    <a:lstStyle/>
                    <a:p>
                      <a:pPr algn="r" fontAlgn="b"/>
                      <a:r>
                        <a:rPr lang="en-US" sz="1600" b="0" i="0" u="none" strike="noStrike">
                          <a:solidFill>
                            <a:srgbClr val="000000"/>
                          </a:solidFill>
                          <a:effectLst/>
                          <a:latin typeface="+mn-lt"/>
                        </a:rPr>
                        <a:t>0.0%</a:t>
                      </a:r>
                    </a:p>
                  </a:txBody>
                  <a:tcPr marL="7620" marR="7620" marT="762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r" fontAlgn="b"/>
                      <a:r>
                        <a:rPr lang="en-US" sz="1600" b="0" i="0" u="none" strike="noStrike">
                          <a:solidFill>
                            <a:srgbClr val="000000"/>
                          </a:solidFill>
                          <a:effectLst/>
                          <a:latin typeface="+mn-lt"/>
                        </a:rPr>
                        <a:t>0.0%</a:t>
                      </a:r>
                    </a:p>
                  </a:txBody>
                  <a:tcPr marL="7620" marR="7620" marT="762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r" fontAlgn="b"/>
                      <a:r>
                        <a:rPr lang="en-US" sz="1600" b="0" i="0" u="none" strike="noStrike">
                          <a:solidFill>
                            <a:srgbClr val="000000"/>
                          </a:solidFill>
                          <a:effectLst/>
                          <a:latin typeface="+mn-lt"/>
                        </a:rPr>
                        <a:t>0.0%</a:t>
                      </a:r>
                    </a:p>
                  </a:txBody>
                  <a:tcPr marL="7620" marR="7620" marT="762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r" fontAlgn="b"/>
                      <a:r>
                        <a:rPr lang="en-US" sz="1600" b="0" i="0" u="none" strike="noStrike">
                          <a:solidFill>
                            <a:srgbClr val="000000"/>
                          </a:solidFill>
                          <a:effectLst/>
                          <a:latin typeface="+mn-lt"/>
                        </a:rPr>
                        <a:t>0.5%</a:t>
                      </a:r>
                    </a:p>
                  </a:txBody>
                  <a:tcPr marL="7620" marR="7620" marT="762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r" fontAlgn="b"/>
                      <a:r>
                        <a:rPr lang="en-US" sz="1600" b="0" i="0" u="none" strike="noStrike">
                          <a:solidFill>
                            <a:srgbClr val="000000"/>
                          </a:solidFill>
                          <a:effectLst/>
                          <a:latin typeface="+mn-lt"/>
                        </a:rPr>
                        <a:t>0.0%</a:t>
                      </a:r>
                    </a:p>
                  </a:txBody>
                  <a:tcPr marL="7620" marR="7620" marT="762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r" fontAlgn="b"/>
                      <a:r>
                        <a:rPr lang="en-US" sz="1600" b="0" i="0" u="none" strike="noStrike">
                          <a:solidFill>
                            <a:srgbClr val="000000"/>
                          </a:solidFill>
                          <a:effectLst/>
                          <a:latin typeface="+mn-lt"/>
                        </a:rPr>
                        <a:t>0.5%</a:t>
                      </a:r>
                    </a:p>
                  </a:txBody>
                  <a:tcPr marL="7620" marR="7620" marT="762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r" fontAlgn="b"/>
                      <a:r>
                        <a:rPr lang="en-US" sz="1600" b="0" i="0" u="none" strike="noStrike" dirty="0">
                          <a:solidFill>
                            <a:srgbClr val="000000"/>
                          </a:solidFill>
                          <a:effectLst/>
                          <a:latin typeface="+mn-lt"/>
                        </a:rPr>
                        <a:t>0.3%</a:t>
                      </a:r>
                    </a:p>
                  </a:txBody>
                  <a:tcPr marL="7620" marR="7620" marT="7620" marB="0" anchor="b">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extLst>
                  <a:ext uri="{0D108BD9-81ED-4DB2-BD59-A6C34878D82A}">
                    <a16:rowId xmlns:a16="http://schemas.microsoft.com/office/drawing/2014/main" val="2660044038"/>
                  </a:ext>
                </a:extLst>
              </a:tr>
            </a:tbl>
          </a:graphicData>
        </a:graphic>
      </p:graphicFrame>
    </p:spTree>
    <p:extLst>
      <p:ext uri="{BB962C8B-B14F-4D97-AF65-F5344CB8AC3E}">
        <p14:creationId xmlns:p14="http://schemas.microsoft.com/office/powerpoint/2010/main" val="24003571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B972422-B794-4FA8-BCC6-BAF6938A1B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5B7E349-316F-40EE-948E-4B4D88C260EA}"/>
              </a:ext>
            </a:extLst>
          </p:cNvPr>
          <p:cNvSpPr>
            <a:spLocks noGrp="1"/>
          </p:cNvSpPr>
          <p:nvPr>
            <p:ph type="title"/>
          </p:nvPr>
        </p:nvSpPr>
        <p:spPr>
          <a:xfrm>
            <a:off x="643467" y="1325880"/>
            <a:ext cx="3089437" cy="4206240"/>
          </a:xfrm>
        </p:spPr>
        <p:txBody>
          <a:bodyPr>
            <a:normAutofit/>
          </a:bodyPr>
          <a:lstStyle/>
          <a:p>
            <a:pPr algn="r"/>
            <a:r>
              <a:rPr lang="en-US" sz="3200" dirty="0">
                <a:solidFill>
                  <a:schemeClr val="tx2"/>
                </a:solidFill>
              </a:rPr>
              <a:t>Survey – skills gained</a:t>
            </a:r>
          </a:p>
        </p:txBody>
      </p:sp>
      <p:sp>
        <p:nvSpPr>
          <p:cNvPr id="10" name="Rectangle 9">
            <a:extLst>
              <a:ext uri="{FF2B5EF4-FFF2-40B4-BE49-F238E27FC236}">
                <a16:creationId xmlns:a16="http://schemas.microsoft.com/office/drawing/2014/main" id="{89DE9E2B-5611-49C8-862E-AD4D43A8AA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5668" cy="482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2" name="Straight Connector 11">
            <a:extLst>
              <a:ext uri="{FF2B5EF4-FFF2-40B4-BE49-F238E27FC236}">
                <a16:creationId xmlns:a16="http://schemas.microsoft.com/office/drawing/2014/main" id="{5296EC4F-8732-481B-94CB-C98E4EF297F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9935" y="1836869"/>
            <a:ext cx="0" cy="3184263"/>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Content Placeholder 4">
            <a:extLst>
              <a:ext uri="{FF2B5EF4-FFF2-40B4-BE49-F238E27FC236}">
                <a16:creationId xmlns:a16="http://schemas.microsoft.com/office/drawing/2014/main" id="{2A4FFC80-CD33-4AB6-9929-85A36B07AB30}"/>
              </a:ext>
            </a:extLst>
          </p:cNvPr>
          <p:cNvSpPr>
            <a:spLocks noGrp="1"/>
          </p:cNvSpPr>
          <p:nvPr>
            <p:ph idx="1"/>
          </p:nvPr>
        </p:nvSpPr>
        <p:spPr>
          <a:xfrm>
            <a:off x="4381668" y="1023258"/>
            <a:ext cx="6605331" cy="5352142"/>
          </a:xfrm>
        </p:spPr>
        <p:txBody>
          <a:bodyPr anchor="ctr">
            <a:normAutofit/>
          </a:bodyPr>
          <a:lstStyle/>
          <a:p>
            <a:r>
              <a:rPr lang="en-US" sz="1800" b="1" dirty="0">
                <a:solidFill>
                  <a:schemeClr val="tx2"/>
                </a:solidFill>
              </a:rPr>
              <a:t>87.7% </a:t>
            </a:r>
            <a:r>
              <a:rPr lang="en-US" sz="1800" dirty="0">
                <a:solidFill>
                  <a:schemeClr val="tx2"/>
                </a:solidFill>
              </a:rPr>
              <a:t>of the youth that had participated in </a:t>
            </a:r>
            <a:r>
              <a:rPr lang="en-US" sz="1800" dirty="0" err="1">
                <a:solidFill>
                  <a:schemeClr val="tx2"/>
                </a:solidFill>
              </a:rPr>
              <a:t>programmes</a:t>
            </a:r>
            <a:r>
              <a:rPr lang="en-US" sz="1800" dirty="0">
                <a:solidFill>
                  <a:schemeClr val="tx2"/>
                </a:solidFill>
              </a:rPr>
              <a:t> reported that the training helped them, including those who did not complete the </a:t>
            </a:r>
            <a:r>
              <a:rPr lang="en-US" sz="1800" dirty="0" err="1">
                <a:solidFill>
                  <a:schemeClr val="tx2"/>
                </a:solidFill>
              </a:rPr>
              <a:t>programme</a:t>
            </a:r>
            <a:r>
              <a:rPr lang="en-US" sz="1800" dirty="0">
                <a:solidFill>
                  <a:schemeClr val="tx2"/>
                </a:solidFill>
              </a:rPr>
              <a:t>. </a:t>
            </a:r>
          </a:p>
          <a:p>
            <a:pPr lvl="1"/>
            <a:r>
              <a:rPr lang="en-US" sz="1800" b="1" dirty="0">
                <a:solidFill>
                  <a:schemeClr val="tx2"/>
                </a:solidFill>
              </a:rPr>
              <a:t>16%</a:t>
            </a:r>
            <a:r>
              <a:rPr lang="en-US" sz="1800" dirty="0">
                <a:solidFill>
                  <a:schemeClr val="tx2"/>
                </a:solidFill>
              </a:rPr>
              <a:t> specified that they gained more experience and overall knowledge </a:t>
            </a:r>
          </a:p>
          <a:p>
            <a:pPr lvl="1"/>
            <a:r>
              <a:rPr lang="en-US" sz="1800" b="1" dirty="0">
                <a:solidFill>
                  <a:schemeClr val="tx2"/>
                </a:solidFill>
              </a:rPr>
              <a:t>15% </a:t>
            </a:r>
            <a:r>
              <a:rPr lang="en-US" sz="1800" dirty="0">
                <a:solidFill>
                  <a:schemeClr val="tx2"/>
                </a:solidFill>
              </a:rPr>
              <a:t>specified an increase in technical and vocational skills</a:t>
            </a:r>
          </a:p>
          <a:p>
            <a:pPr lvl="1"/>
            <a:r>
              <a:rPr lang="en-US" sz="1800" b="1" dirty="0">
                <a:solidFill>
                  <a:schemeClr val="tx2"/>
                </a:solidFill>
              </a:rPr>
              <a:t>14% </a:t>
            </a:r>
            <a:r>
              <a:rPr lang="en-US" sz="1800" dirty="0">
                <a:solidFill>
                  <a:schemeClr val="tx2"/>
                </a:solidFill>
              </a:rPr>
              <a:t>specified that the trainings increased their soft skills</a:t>
            </a:r>
          </a:p>
          <a:p>
            <a:endParaRPr lang="en-US" sz="1800" dirty="0">
              <a:solidFill>
                <a:schemeClr val="tx2"/>
              </a:solidFill>
            </a:endParaRPr>
          </a:p>
        </p:txBody>
      </p:sp>
      <p:sp>
        <p:nvSpPr>
          <p:cNvPr id="14" name="Rectangle 13">
            <a:extLst>
              <a:ext uri="{FF2B5EF4-FFF2-40B4-BE49-F238E27FC236}">
                <a16:creationId xmlns:a16="http://schemas.microsoft.com/office/drawing/2014/main" id="{519C7155-1644-4C60-B0B5-32B1800D60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75400"/>
            <a:ext cx="12195668" cy="482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876236864"/>
      </p:ext>
    </p:extLst>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E615C6-0776-4A83-A4D9-8EE7E797E1D1}"/>
              </a:ext>
            </a:extLst>
          </p:cNvPr>
          <p:cNvSpPr>
            <a:spLocks noGrp="1"/>
          </p:cNvSpPr>
          <p:nvPr>
            <p:ph type="title"/>
          </p:nvPr>
        </p:nvSpPr>
        <p:spPr>
          <a:xfrm>
            <a:off x="1202919" y="284176"/>
            <a:ext cx="9784080" cy="1508760"/>
          </a:xfrm>
        </p:spPr>
        <p:txBody>
          <a:bodyPr>
            <a:normAutofit/>
          </a:bodyPr>
          <a:lstStyle/>
          <a:p>
            <a:r>
              <a:rPr lang="en-US" dirty="0"/>
              <a:t>Survey - Which </a:t>
            </a:r>
            <a:r>
              <a:rPr lang="en-US" dirty="0" err="1"/>
              <a:t>programmes</a:t>
            </a:r>
            <a:r>
              <a:rPr lang="en-US" dirty="0"/>
              <a:t> have the biggest impact on youth?</a:t>
            </a:r>
          </a:p>
        </p:txBody>
      </p:sp>
      <p:graphicFrame>
        <p:nvGraphicFramePr>
          <p:cNvPr id="6" name="Content Placeholder 2">
            <a:extLst>
              <a:ext uri="{FF2B5EF4-FFF2-40B4-BE49-F238E27FC236}">
                <a16:creationId xmlns:a16="http://schemas.microsoft.com/office/drawing/2014/main" id="{0AB40572-B35F-4334-AA88-E61E592F3F8C}"/>
              </a:ext>
            </a:extLst>
          </p:cNvPr>
          <p:cNvGraphicFramePr>
            <a:graphicFrameLocks noGrp="1"/>
          </p:cNvGraphicFramePr>
          <p:nvPr>
            <p:ph idx="1"/>
            <p:extLst>
              <p:ext uri="{D42A27DB-BD31-4B8C-83A1-F6EECF244321}">
                <p14:modId xmlns:p14="http://schemas.microsoft.com/office/powerpoint/2010/main" val="2266173717"/>
              </p:ext>
            </p:extLst>
          </p:nvPr>
        </p:nvGraphicFramePr>
        <p:xfrm>
          <a:off x="1193592" y="2324352"/>
          <a:ext cx="9783763" cy="34162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a:extLst>
              <a:ext uri="{FF2B5EF4-FFF2-40B4-BE49-F238E27FC236}">
                <a16:creationId xmlns:a16="http://schemas.microsoft.com/office/drawing/2014/main" id="{06D67A79-B006-4718-9990-6A33DF094B05}"/>
              </a:ext>
            </a:extLst>
          </p:cNvPr>
          <p:cNvSpPr txBox="1"/>
          <p:nvPr/>
        </p:nvSpPr>
        <p:spPr>
          <a:xfrm>
            <a:off x="330882" y="5892800"/>
            <a:ext cx="11509184" cy="369332"/>
          </a:xfrm>
          <a:prstGeom prst="rect">
            <a:avLst/>
          </a:prstGeom>
          <a:noFill/>
        </p:spPr>
        <p:txBody>
          <a:bodyPr wrap="square" rtlCol="0">
            <a:spAutoFit/>
          </a:bodyPr>
          <a:lstStyle/>
          <a:p>
            <a:pPr algn="ctr"/>
            <a:r>
              <a:rPr lang="en-US" dirty="0"/>
              <a:t>*Youth were allowed to select more than one option*</a:t>
            </a:r>
          </a:p>
        </p:txBody>
      </p:sp>
    </p:spTree>
    <p:extLst>
      <p:ext uri="{BB962C8B-B14F-4D97-AF65-F5344CB8AC3E}">
        <p14:creationId xmlns:p14="http://schemas.microsoft.com/office/powerpoint/2010/main" val="15858456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234F90F8-688B-4FD8-AFF8-43885F5FF6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3" y="176109"/>
            <a:ext cx="12188952" cy="1645919"/>
          </a:xfrm>
          <a:prstGeom prst="rect">
            <a:avLst/>
          </a:prstGeom>
          <a:solidFill>
            <a:schemeClr val="tx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solidFill>
                <a:srgbClr val="FFFFFF"/>
              </a:solidFill>
            </a:endParaRPr>
          </a:p>
        </p:txBody>
      </p:sp>
      <p:sp>
        <p:nvSpPr>
          <p:cNvPr id="2" name="Title 1">
            <a:extLst>
              <a:ext uri="{FF2B5EF4-FFF2-40B4-BE49-F238E27FC236}">
                <a16:creationId xmlns:a16="http://schemas.microsoft.com/office/drawing/2014/main" id="{758304D4-7F7E-48D7-9A0F-4C93BD46B6A8}"/>
              </a:ext>
            </a:extLst>
          </p:cNvPr>
          <p:cNvSpPr>
            <a:spLocks noGrp="1"/>
          </p:cNvSpPr>
          <p:nvPr>
            <p:ph type="title"/>
          </p:nvPr>
        </p:nvSpPr>
        <p:spPr>
          <a:xfrm>
            <a:off x="1202919" y="284176"/>
            <a:ext cx="9280024" cy="1508760"/>
          </a:xfrm>
        </p:spPr>
        <p:txBody>
          <a:bodyPr>
            <a:normAutofit/>
          </a:bodyPr>
          <a:lstStyle/>
          <a:p>
            <a:r>
              <a:rPr lang="en-US" sz="3400" dirty="0"/>
              <a:t>Survey – What do you think is the biggest problem concerning youth engagement and youth services in the camp today?</a:t>
            </a:r>
          </a:p>
        </p:txBody>
      </p:sp>
      <p:graphicFrame>
        <p:nvGraphicFramePr>
          <p:cNvPr id="5" name="Content Placeholder 2">
            <a:extLst>
              <a:ext uri="{FF2B5EF4-FFF2-40B4-BE49-F238E27FC236}">
                <a16:creationId xmlns:a16="http://schemas.microsoft.com/office/drawing/2014/main" id="{BEAD31AF-C6F1-407C-BFD1-8CB78ECC139A}"/>
              </a:ext>
            </a:extLst>
          </p:cNvPr>
          <p:cNvGraphicFramePr>
            <a:graphicFrameLocks noGrp="1"/>
          </p:cNvGraphicFramePr>
          <p:nvPr>
            <p:ph idx="1"/>
            <p:extLst>
              <p:ext uri="{D42A27DB-BD31-4B8C-83A1-F6EECF244321}">
                <p14:modId xmlns:p14="http://schemas.microsoft.com/office/powerpoint/2010/main" val="2011061147"/>
              </p:ext>
            </p:extLst>
          </p:nvPr>
        </p:nvGraphicFramePr>
        <p:xfrm>
          <a:off x="950891" y="2207623"/>
          <a:ext cx="9784080" cy="42062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496444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1DE5DF-24C9-47CB-B6C7-CBE13A322491}"/>
              </a:ext>
            </a:extLst>
          </p:cNvPr>
          <p:cNvSpPr>
            <a:spLocks noGrp="1"/>
          </p:cNvSpPr>
          <p:nvPr>
            <p:ph type="title"/>
          </p:nvPr>
        </p:nvSpPr>
        <p:spPr>
          <a:xfrm>
            <a:off x="1202919" y="284176"/>
            <a:ext cx="9784080" cy="1508760"/>
          </a:xfrm>
        </p:spPr>
        <p:txBody>
          <a:bodyPr>
            <a:normAutofit/>
          </a:bodyPr>
          <a:lstStyle/>
          <a:p>
            <a:r>
              <a:rPr lang="en-US" sz="3400" dirty="0"/>
              <a:t>Survey – What additional programs would you like to see in the camps to help you achieve your goals?</a:t>
            </a:r>
          </a:p>
        </p:txBody>
      </p:sp>
      <p:graphicFrame>
        <p:nvGraphicFramePr>
          <p:cNvPr id="5" name="Content Placeholder 2">
            <a:extLst>
              <a:ext uri="{FF2B5EF4-FFF2-40B4-BE49-F238E27FC236}">
                <a16:creationId xmlns:a16="http://schemas.microsoft.com/office/drawing/2014/main" id="{83A172A1-EEE3-43C1-8201-BC7DD2B6F0F2}"/>
              </a:ext>
            </a:extLst>
          </p:cNvPr>
          <p:cNvGraphicFramePr>
            <a:graphicFrameLocks noGrp="1"/>
          </p:cNvGraphicFramePr>
          <p:nvPr>
            <p:ph idx="1"/>
            <p:extLst>
              <p:ext uri="{D42A27DB-BD31-4B8C-83A1-F6EECF244321}">
                <p14:modId xmlns:p14="http://schemas.microsoft.com/office/powerpoint/2010/main" val="3167279563"/>
              </p:ext>
            </p:extLst>
          </p:nvPr>
        </p:nvGraphicFramePr>
        <p:xfrm>
          <a:off x="1203325" y="2476595"/>
          <a:ext cx="9783763" cy="34162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411754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CE957058-57AD-46A9-BAE9-7145CB3504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2"/>
            <a:ext cx="7537703" cy="685800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8A883BEA-AA9F-4DE3-98D7-3598EE4DE34A}"/>
              </a:ext>
            </a:extLst>
          </p:cNvPr>
          <p:cNvSpPr>
            <a:spLocks noGrp="1"/>
          </p:cNvSpPr>
          <p:nvPr>
            <p:ph type="ctrTitle"/>
          </p:nvPr>
        </p:nvSpPr>
        <p:spPr>
          <a:xfrm>
            <a:off x="965200" y="643467"/>
            <a:ext cx="5929039" cy="5571066"/>
          </a:xfrm>
        </p:spPr>
        <p:txBody>
          <a:bodyPr>
            <a:normAutofit/>
          </a:bodyPr>
          <a:lstStyle/>
          <a:p>
            <a:pPr algn="l"/>
            <a:r>
              <a:rPr lang="en-US"/>
              <a:t>Focus group discussions</a:t>
            </a:r>
          </a:p>
        </p:txBody>
      </p:sp>
      <p:sp>
        <p:nvSpPr>
          <p:cNvPr id="19" name="Rectangle 18">
            <a:extLst>
              <a:ext uri="{FF2B5EF4-FFF2-40B4-BE49-F238E27FC236}">
                <a16:creationId xmlns:a16="http://schemas.microsoft.com/office/drawing/2014/main" id="{1A6D86F0-98E0-4468-9315-41BF7B0F2E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7704" y="0"/>
            <a:ext cx="4654296"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645992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A6D86F0-98E0-4468-9315-41BF7B0F2E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2A96901-2AA7-493C-A6D8-0BF259D15624}"/>
              </a:ext>
            </a:extLst>
          </p:cNvPr>
          <p:cNvSpPr>
            <a:spLocks noGrp="1"/>
          </p:cNvSpPr>
          <p:nvPr>
            <p:ph type="title"/>
          </p:nvPr>
        </p:nvSpPr>
        <p:spPr>
          <a:xfrm>
            <a:off x="622570" y="838646"/>
            <a:ext cx="3709991" cy="5180709"/>
          </a:xfrm>
        </p:spPr>
        <p:txBody>
          <a:bodyPr>
            <a:normAutofit/>
          </a:bodyPr>
          <a:lstStyle/>
          <a:p>
            <a:r>
              <a:rPr lang="en-US" sz="3600" dirty="0"/>
              <a:t>Youth &amp; Adolescent Development </a:t>
            </a:r>
          </a:p>
        </p:txBody>
      </p:sp>
      <p:sp useBgFill="1">
        <p:nvSpPr>
          <p:cNvPr id="10" name="Rectangle 9">
            <a:extLst>
              <a:ext uri="{FF2B5EF4-FFF2-40B4-BE49-F238E27FC236}">
                <a16:creationId xmlns:a16="http://schemas.microsoft.com/office/drawing/2014/main" id="{CE957058-57AD-46A9-BAE9-7145CB3504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5" y="-2"/>
            <a:ext cx="7537703"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A5ABE217-DE77-4660-AF97-ADABF7183889}"/>
              </a:ext>
            </a:extLst>
          </p:cNvPr>
          <p:cNvSpPr>
            <a:spLocks noGrp="1"/>
          </p:cNvSpPr>
          <p:nvPr>
            <p:ph idx="1"/>
          </p:nvPr>
        </p:nvSpPr>
        <p:spPr>
          <a:xfrm>
            <a:off x="5163671" y="838647"/>
            <a:ext cx="5823328" cy="5180708"/>
          </a:xfrm>
        </p:spPr>
        <p:txBody>
          <a:bodyPr anchor="ctr">
            <a:normAutofit/>
          </a:bodyPr>
          <a:lstStyle/>
          <a:p>
            <a:r>
              <a:rPr lang="en-US" sz="2000" dirty="0">
                <a:solidFill>
                  <a:schemeClr val="tx2"/>
                </a:solidFill>
              </a:rPr>
              <a:t>Vision: Equip vulnerable young people, with knowledge, skills, and opportunities to become active citizens who are socially and economically resilient</a:t>
            </a:r>
          </a:p>
        </p:txBody>
      </p:sp>
    </p:spTree>
    <p:extLst>
      <p:ext uri="{BB962C8B-B14F-4D97-AF65-F5344CB8AC3E}">
        <p14:creationId xmlns:p14="http://schemas.microsoft.com/office/powerpoint/2010/main" val="1554251338"/>
      </p:ext>
    </p:extLst>
  </p:cSld>
  <p:clrMapOvr>
    <a:overrideClrMapping bg1="lt1" tx1="dk1" bg2="lt2" tx2="dk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E93EAF-09BB-4A6D-B19A-656820E1ADDE}"/>
              </a:ext>
            </a:extLst>
          </p:cNvPr>
          <p:cNvSpPr>
            <a:spLocks noGrp="1"/>
          </p:cNvSpPr>
          <p:nvPr>
            <p:ph type="title"/>
          </p:nvPr>
        </p:nvSpPr>
        <p:spPr/>
        <p:txBody>
          <a:bodyPr/>
          <a:lstStyle/>
          <a:p>
            <a:r>
              <a:rPr lang="en-US" dirty="0"/>
              <a:t>Focus Group discussions – youth </a:t>
            </a:r>
          </a:p>
        </p:txBody>
      </p:sp>
      <p:sp>
        <p:nvSpPr>
          <p:cNvPr id="3" name="Text Placeholder 2">
            <a:extLst>
              <a:ext uri="{FF2B5EF4-FFF2-40B4-BE49-F238E27FC236}">
                <a16:creationId xmlns:a16="http://schemas.microsoft.com/office/drawing/2014/main" id="{F6C83321-194F-471A-8777-726FEFB83998}"/>
              </a:ext>
            </a:extLst>
          </p:cNvPr>
          <p:cNvSpPr>
            <a:spLocks noGrp="1"/>
          </p:cNvSpPr>
          <p:nvPr>
            <p:ph type="body" idx="1"/>
          </p:nvPr>
        </p:nvSpPr>
        <p:spPr/>
        <p:txBody>
          <a:bodyPr/>
          <a:lstStyle/>
          <a:p>
            <a:pPr marL="0" indent="0">
              <a:buNone/>
            </a:pPr>
            <a:r>
              <a:rPr lang="en-US" dirty="0"/>
              <a:t>Girls</a:t>
            </a:r>
          </a:p>
        </p:txBody>
      </p:sp>
      <p:sp>
        <p:nvSpPr>
          <p:cNvPr id="4" name="Content Placeholder 3">
            <a:extLst>
              <a:ext uri="{FF2B5EF4-FFF2-40B4-BE49-F238E27FC236}">
                <a16:creationId xmlns:a16="http://schemas.microsoft.com/office/drawing/2014/main" id="{22C8477D-48B9-4A35-855F-F8D9C77BD54F}"/>
              </a:ext>
            </a:extLst>
          </p:cNvPr>
          <p:cNvSpPr>
            <a:spLocks noGrp="1"/>
          </p:cNvSpPr>
          <p:nvPr>
            <p:ph sz="half" idx="2"/>
          </p:nvPr>
        </p:nvSpPr>
        <p:spPr/>
        <p:txBody>
          <a:bodyPr>
            <a:normAutofit fontScale="92500" lnSpcReduction="10000"/>
          </a:bodyPr>
          <a:lstStyle/>
          <a:p>
            <a:r>
              <a:rPr lang="en-US" dirty="0"/>
              <a:t>16-18 years old</a:t>
            </a:r>
          </a:p>
          <a:p>
            <a:r>
              <a:rPr lang="en-US" dirty="0"/>
              <a:t>Studying is their primary goal for the future</a:t>
            </a:r>
          </a:p>
          <a:p>
            <a:r>
              <a:rPr lang="en-US" dirty="0"/>
              <a:t>English language skills are lacking to pursue future goals</a:t>
            </a:r>
          </a:p>
          <a:p>
            <a:r>
              <a:rPr lang="en-US" dirty="0"/>
              <a:t>Biggest problems for youth in camps: lack of </a:t>
            </a:r>
            <a:r>
              <a:rPr lang="en-US" b="1" dirty="0"/>
              <a:t>employment</a:t>
            </a:r>
            <a:r>
              <a:rPr lang="en-US" dirty="0"/>
              <a:t>, lack of </a:t>
            </a:r>
            <a:r>
              <a:rPr lang="en-US" b="1" dirty="0"/>
              <a:t>scholarships</a:t>
            </a:r>
            <a:r>
              <a:rPr lang="en-US" dirty="0"/>
              <a:t>, limitations to careers, school drop out, and early marriage</a:t>
            </a:r>
          </a:p>
          <a:p>
            <a:r>
              <a:rPr lang="en-US" dirty="0"/>
              <a:t>Girls drop out of </a:t>
            </a:r>
            <a:r>
              <a:rPr lang="en-US" dirty="0" err="1"/>
              <a:t>programmes</a:t>
            </a:r>
            <a:r>
              <a:rPr lang="en-US" dirty="0"/>
              <a:t> if the age range within the activity is too large</a:t>
            </a:r>
          </a:p>
        </p:txBody>
      </p:sp>
      <p:sp>
        <p:nvSpPr>
          <p:cNvPr id="5" name="Text Placeholder 4">
            <a:extLst>
              <a:ext uri="{FF2B5EF4-FFF2-40B4-BE49-F238E27FC236}">
                <a16:creationId xmlns:a16="http://schemas.microsoft.com/office/drawing/2014/main" id="{2F1A0A6D-FBEE-46EE-AE73-C0890FE40018}"/>
              </a:ext>
            </a:extLst>
          </p:cNvPr>
          <p:cNvSpPr>
            <a:spLocks noGrp="1"/>
          </p:cNvSpPr>
          <p:nvPr>
            <p:ph type="body" sz="quarter" idx="3"/>
          </p:nvPr>
        </p:nvSpPr>
        <p:spPr/>
        <p:txBody>
          <a:bodyPr/>
          <a:lstStyle/>
          <a:p>
            <a:pPr marL="0" indent="0">
              <a:buNone/>
            </a:pPr>
            <a:r>
              <a:rPr lang="en-US" dirty="0"/>
              <a:t>Boys</a:t>
            </a:r>
          </a:p>
        </p:txBody>
      </p:sp>
      <p:sp>
        <p:nvSpPr>
          <p:cNvPr id="6" name="Content Placeholder 5">
            <a:extLst>
              <a:ext uri="{FF2B5EF4-FFF2-40B4-BE49-F238E27FC236}">
                <a16:creationId xmlns:a16="http://schemas.microsoft.com/office/drawing/2014/main" id="{74F96245-CEAE-4D15-878E-F6DF3405C66C}"/>
              </a:ext>
            </a:extLst>
          </p:cNvPr>
          <p:cNvSpPr>
            <a:spLocks noGrp="1"/>
          </p:cNvSpPr>
          <p:nvPr>
            <p:ph sz="quarter" idx="4"/>
          </p:nvPr>
        </p:nvSpPr>
        <p:spPr/>
        <p:txBody>
          <a:bodyPr>
            <a:normAutofit fontScale="92500" lnSpcReduction="10000"/>
          </a:bodyPr>
          <a:lstStyle/>
          <a:p>
            <a:r>
              <a:rPr lang="en-US" dirty="0"/>
              <a:t>17-22 years old</a:t>
            </a:r>
          </a:p>
          <a:p>
            <a:r>
              <a:rPr lang="en-US" dirty="0"/>
              <a:t>Interested in work, Tawjihi, and university in the future</a:t>
            </a:r>
          </a:p>
          <a:p>
            <a:r>
              <a:rPr lang="en-US" dirty="0"/>
              <a:t>Highlighted lack of </a:t>
            </a:r>
            <a:r>
              <a:rPr lang="en-US" b="1" dirty="0"/>
              <a:t>scholarships</a:t>
            </a:r>
            <a:r>
              <a:rPr lang="en-US" dirty="0"/>
              <a:t> as a main barrier to pursuing their academic goals</a:t>
            </a:r>
          </a:p>
          <a:p>
            <a:r>
              <a:rPr lang="en-US" dirty="0" err="1"/>
              <a:t>Programmes</a:t>
            </a:r>
            <a:r>
              <a:rPr lang="en-US" dirty="0"/>
              <a:t> in the camp are not very engaging, are not applicable, due to lack of employment opportunities</a:t>
            </a:r>
          </a:p>
          <a:p>
            <a:r>
              <a:rPr lang="en-US" dirty="0"/>
              <a:t>Young men are interested in volunteering</a:t>
            </a:r>
          </a:p>
        </p:txBody>
      </p:sp>
    </p:spTree>
    <p:extLst>
      <p:ext uri="{BB962C8B-B14F-4D97-AF65-F5344CB8AC3E}">
        <p14:creationId xmlns:p14="http://schemas.microsoft.com/office/powerpoint/2010/main" val="14512848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E93EAF-09BB-4A6D-B19A-656820E1ADDE}"/>
              </a:ext>
            </a:extLst>
          </p:cNvPr>
          <p:cNvSpPr>
            <a:spLocks noGrp="1"/>
          </p:cNvSpPr>
          <p:nvPr>
            <p:ph type="title"/>
          </p:nvPr>
        </p:nvSpPr>
        <p:spPr/>
        <p:txBody>
          <a:bodyPr/>
          <a:lstStyle/>
          <a:p>
            <a:r>
              <a:rPr lang="en-US" dirty="0"/>
              <a:t>Focus group discussions</a:t>
            </a:r>
          </a:p>
        </p:txBody>
      </p:sp>
      <p:sp>
        <p:nvSpPr>
          <p:cNvPr id="3" name="Text Placeholder 2">
            <a:extLst>
              <a:ext uri="{FF2B5EF4-FFF2-40B4-BE49-F238E27FC236}">
                <a16:creationId xmlns:a16="http://schemas.microsoft.com/office/drawing/2014/main" id="{F6C83321-194F-471A-8777-726FEFB83998}"/>
              </a:ext>
            </a:extLst>
          </p:cNvPr>
          <p:cNvSpPr>
            <a:spLocks noGrp="1"/>
          </p:cNvSpPr>
          <p:nvPr>
            <p:ph type="body" idx="1"/>
          </p:nvPr>
        </p:nvSpPr>
        <p:spPr/>
        <p:txBody>
          <a:bodyPr/>
          <a:lstStyle/>
          <a:p>
            <a:r>
              <a:rPr lang="en-US" dirty="0"/>
              <a:t>Mothers</a:t>
            </a:r>
          </a:p>
        </p:txBody>
      </p:sp>
      <p:sp>
        <p:nvSpPr>
          <p:cNvPr id="4" name="Content Placeholder 3">
            <a:extLst>
              <a:ext uri="{FF2B5EF4-FFF2-40B4-BE49-F238E27FC236}">
                <a16:creationId xmlns:a16="http://schemas.microsoft.com/office/drawing/2014/main" id="{22C8477D-48B9-4A35-855F-F8D9C77BD54F}"/>
              </a:ext>
            </a:extLst>
          </p:cNvPr>
          <p:cNvSpPr>
            <a:spLocks noGrp="1"/>
          </p:cNvSpPr>
          <p:nvPr>
            <p:ph sz="half" idx="2"/>
          </p:nvPr>
        </p:nvSpPr>
        <p:spPr/>
        <p:txBody>
          <a:bodyPr>
            <a:normAutofit fontScale="77500" lnSpcReduction="20000"/>
          </a:bodyPr>
          <a:lstStyle/>
          <a:p>
            <a:r>
              <a:rPr lang="en-US" dirty="0"/>
              <a:t>Empowerment and awareness courses are effective</a:t>
            </a:r>
          </a:p>
          <a:p>
            <a:r>
              <a:rPr lang="en-US" dirty="0"/>
              <a:t>Sewing and computer skills are valuable</a:t>
            </a:r>
          </a:p>
          <a:p>
            <a:r>
              <a:rPr lang="en-US" dirty="0"/>
              <a:t>Harassment of girls in the street is a major challenge</a:t>
            </a:r>
          </a:p>
          <a:p>
            <a:r>
              <a:rPr lang="en-US" dirty="0"/>
              <a:t>Mixed courses are not good</a:t>
            </a:r>
          </a:p>
          <a:p>
            <a:r>
              <a:rPr lang="en-US" dirty="0" err="1"/>
              <a:t>Programmes</a:t>
            </a:r>
            <a:r>
              <a:rPr lang="en-US" dirty="0"/>
              <a:t> supporting strengthening education is good (i.e. Relief International Programs)</a:t>
            </a:r>
          </a:p>
          <a:p>
            <a:r>
              <a:rPr lang="en-US" dirty="0"/>
              <a:t>There is a lack of employment </a:t>
            </a:r>
            <a:r>
              <a:rPr lang="en-US" dirty="0" err="1"/>
              <a:t>programmes</a:t>
            </a:r>
            <a:endParaRPr lang="en-US" dirty="0"/>
          </a:p>
          <a:p>
            <a:r>
              <a:rPr lang="en-US" dirty="0"/>
              <a:t>The life of youth in the camp is not good – there are no job opportunities, and the few job opportunities pay very little</a:t>
            </a:r>
          </a:p>
        </p:txBody>
      </p:sp>
      <p:sp>
        <p:nvSpPr>
          <p:cNvPr id="5" name="Text Placeholder 4">
            <a:extLst>
              <a:ext uri="{FF2B5EF4-FFF2-40B4-BE49-F238E27FC236}">
                <a16:creationId xmlns:a16="http://schemas.microsoft.com/office/drawing/2014/main" id="{2F1A0A6D-FBEE-46EE-AE73-C0890FE40018}"/>
              </a:ext>
            </a:extLst>
          </p:cNvPr>
          <p:cNvSpPr>
            <a:spLocks noGrp="1"/>
          </p:cNvSpPr>
          <p:nvPr>
            <p:ph type="body" sz="quarter" idx="3"/>
          </p:nvPr>
        </p:nvSpPr>
        <p:spPr/>
        <p:txBody>
          <a:bodyPr/>
          <a:lstStyle/>
          <a:p>
            <a:r>
              <a:rPr lang="en-US" dirty="0"/>
              <a:t>Fathers</a:t>
            </a:r>
          </a:p>
        </p:txBody>
      </p:sp>
      <p:sp>
        <p:nvSpPr>
          <p:cNvPr id="6" name="Content Placeholder 5">
            <a:extLst>
              <a:ext uri="{FF2B5EF4-FFF2-40B4-BE49-F238E27FC236}">
                <a16:creationId xmlns:a16="http://schemas.microsoft.com/office/drawing/2014/main" id="{74F96245-CEAE-4D15-878E-F6DF3405C66C}"/>
              </a:ext>
            </a:extLst>
          </p:cNvPr>
          <p:cNvSpPr>
            <a:spLocks noGrp="1"/>
          </p:cNvSpPr>
          <p:nvPr>
            <p:ph sz="quarter" idx="4"/>
          </p:nvPr>
        </p:nvSpPr>
        <p:spPr/>
        <p:txBody>
          <a:bodyPr>
            <a:normAutofit fontScale="77500" lnSpcReduction="20000"/>
          </a:bodyPr>
          <a:lstStyle/>
          <a:p>
            <a:r>
              <a:rPr lang="en-US" sz="2000" dirty="0"/>
              <a:t>Youth have limited rights</a:t>
            </a:r>
          </a:p>
          <a:p>
            <a:r>
              <a:rPr lang="en-US" sz="2000" dirty="0"/>
              <a:t>Fathers hope someone can look after their children (those who are cared after are the ones who benefit from </a:t>
            </a:r>
            <a:r>
              <a:rPr lang="en-US" sz="2000" dirty="0" err="1"/>
              <a:t>programmes</a:t>
            </a:r>
            <a:r>
              <a:rPr lang="en-US" sz="2000" dirty="0"/>
              <a:t>)</a:t>
            </a:r>
          </a:p>
          <a:p>
            <a:r>
              <a:rPr lang="en-US" sz="2000" dirty="0" err="1"/>
              <a:t>Programmes</a:t>
            </a:r>
            <a:r>
              <a:rPr lang="en-US" sz="2000" dirty="0"/>
              <a:t> are only helpful if they lead directly to employment opportunities</a:t>
            </a:r>
          </a:p>
          <a:p>
            <a:r>
              <a:rPr lang="en-US" sz="2000" dirty="0"/>
              <a:t>There are no job opportunities</a:t>
            </a:r>
          </a:p>
          <a:p>
            <a:r>
              <a:rPr lang="en-US" sz="2000" dirty="0"/>
              <a:t>Concern about unfair hiring practices in the camp</a:t>
            </a:r>
          </a:p>
          <a:p>
            <a:pPr marL="0" indent="0">
              <a:buNone/>
            </a:pPr>
            <a:endParaRPr lang="en-US" dirty="0"/>
          </a:p>
        </p:txBody>
      </p:sp>
    </p:spTree>
    <p:extLst>
      <p:ext uri="{BB962C8B-B14F-4D97-AF65-F5344CB8AC3E}">
        <p14:creationId xmlns:p14="http://schemas.microsoft.com/office/powerpoint/2010/main" val="2619151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6" name="Rectangle 8">
            <a:extLst>
              <a:ext uri="{FF2B5EF4-FFF2-40B4-BE49-F238E27FC236}">
                <a16:creationId xmlns:a16="http://schemas.microsoft.com/office/drawing/2014/main" id="{CE957058-57AD-46A9-BAE9-7145CB3504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2"/>
            <a:ext cx="7537703" cy="685800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8A883BEA-AA9F-4DE3-98D7-3598EE4DE34A}"/>
              </a:ext>
            </a:extLst>
          </p:cNvPr>
          <p:cNvSpPr>
            <a:spLocks noGrp="1"/>
          </p:cNvSpPr>
          <p:nvPr>
            <p:ph type="ctrTitle"/>
          </p:nvPr>
        </p:nvSpPr>
        <p:spPr>
          <a:xfrm>
            <a:off x="965200" y="643467"/>
            <a:ext cx="5929039" cy="5571066"/>
          </a:xfrm>
        </p:spPr>
        <p:txBody>
          <a:bodyPr>
            <a:normAutofit/>
          </a:bodyPr>
          <a:lstStyle/>
          <a:p>
            <a:pPr algn="l"/>
            <a:r>
              <a:rPr lang="en-US" dirty="0"/>
              <a:t>Service mapping</a:t>
            </a:r>
          </a:p>
        </p:txBody>
      </p:sp>
      <p:sp>
        <p:nvSpPr>
          <p:cNvPr id="7" name="Rectangle 10">
            <a:extLst>
              <a:ext uri="{FF2B5EF4-FFF2-40B4-BE49-F238E27FC236}">
                <a16:creationId xmlns:a16="http://schemas.microsoft.com/office/drawing/2014/main" id="{1A6D86F0-98E0-4468-9315-41BF7B0F2E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7704" y="0"/>
            <a:ext cx="4654296"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447929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03EC245-C9B2-41DB-AC99-41DB7FC148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DD006CB6-41D0-433B-A9A4-C3C0695FD1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40358" y="0"/>
            <a:ext cx="465164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4" name="Rectangle 13">
            <a:extLst>
              <a:ext uri="{FF2B5EF4-FFF2-40B4-BE49-F238E27FC236}">
                <a16:creationId xmlns:a16="http://schemas.microsoft.com/office/drawing/2014/main" id="{6B085380-27CE-4E71-AA77-81E6A0399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40358" y="2224216"/>
            <a:ext cx="4651642" cy="173818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5DFE4E1-251A-49D3-A25A-8F3DE3C4A1A3}"/>
              </a:ext>
            </a:extLst>
          </p:cNvPr>
          <p:cNvSpPr>
            <a:spLocks noGrp="1"/>
          </p:cNvSpPr>
          <p:nvPr>
            <p:ph type="title"/>
          </p:nvPr>
        </p:nvSpPr>
        <p:spPr>
          <a:xfrm>
            <a:off x="7663070" y="2338928"/>
            <a:ext cx="4134677" cy="1508760"/>
          </a:xfrm>
        </p:spPr>
        <p:txBody>
          <a:bodyPr>
            <a:normAutofit/>
          </a:bodyPr>
          <a:lstStyle/>
          <a:p>
            <a:r>
              <a:rPr lang="en-US">
                <a:solidFill>
                  <a:schemeClr val="tx2"/>
                </a:solidFill>
              </a:rPr>
              <a:t>Service Mapping</a:t>
            </a:r>
          </a:p>
        </p:txBody>
      </p:sp>
      <p:graphicFrame>
        <p:nvGraphicFramePr>
          <p:cNvPr id="5" name="Content Placeholder 2">
            <a:extLst>
              <a:ext uri="{FF2B5EF4-FFF2-40B4-BE49-F238E27FC236}">
                <a16:creationId xmlns:a16="http://schemas.microsoft.com/office/drawing/2014/main" id="{AA51ABEC-577B-46D6-915A-9BCAA00FAE7C}"/>
              </a:ext>
            </a:extLst>
          </p:cNvPr>
          <p:cNvGraphicFramePr>
            <a:graphicFrameLocks noGrp="1"/>
          </p:cNvGraphicFramePr>
          <p:nvPr>
            <p:ph idx="1"/>
            <p:extLst>
              <p:ext uri="{D42A27DB-BD31-4B8C-83A1-F6EECF244321}">
                <p14:modId xmlns:p14="http://schemas.microsoft.com/office/powerpoint/2010/main" val="1922488699"/>
              </p:ext>
            </p:extLst>
          </p:nvPr>
        </p:nvGraphicFramePr>
        <p:xfrm>
          <a:off x="965199" y="927809"/>
          <a:ext cx="5606327" cy="50113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84935894"/>
      </p:ext>
    </p:extLst>
  </p:cSld>
  <p:clrMapOvr>
    <a:overrideClrMapping bg1="lt1" tx1="dk1" bg2="lt2" tx2="dk2" accent1="accent1" accent2="accent2" accent3="accent3" accent4="accent4" accent5="accent5" accent6="accent6" hlink="hlink" folHlink="folHlink"/>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E957058-57AD-46A9-BAE9-7145CB3504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2"/>
            <a:ext cx="7537703" cy="685800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8A883BEA-AA9F-4DE3-98D7-3598EE4DE34A}"/>
              </a:ext>
            </a:extLst>
          </p:cNvPr>
          <p:cNvSpPr>
            <a:spLocks noGrp="1"/>
          </p:cNvSpPr>
          <p:nvPr>
            <p:ph type="ctrTitle"/>
          </p:nvPr>
        </p:nvSpPr>
        <p:spPr>
          <a:xfrm>
            <a:off x="965200" y="643467"/>
            <a:ext cx="5929039" cy="5571066"/>
          </a:xfrm>
        </p:spPr>
        <p:txBody>
          <a:bodyPr>
            <a:normAutofit/>
          </a:bodyPr>
          <a:lstStyle/>
          <a:p>
            <a:pPr algn="l"/>
            <a:r>
              <a:rPr lang="en-US" dirty="0"/>
              <a:t>Conclusions</a:t>
            </a:r>
          </a:p>
        </p:txBody>
      </p:sp>
      <p:sp>
        <p:nvSpPr>
          <p:cNvPr id="11" name="Rectangle 10">
            <a:extLst>
              <a:ext uri="{FF2B5EF4-FFF2-40B4-BE49-F238E27FC236}">
                <a16:creationId xmlns:a16="http://schemas.microsoft.com/office/drawing/2014/main" id="{1A6D86F0-98E0-4468-9315-41BF7B0F2E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7704" y="0"/>
            <a:ext cx="4654296"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35367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C76CFA-E41F-48A4-A2F0-B60AAC6F748E}"/>
              </a:ext>
            </a:extLst>
          </p:cNvPr>
          <p:cNvSpPr>
            <a:spLocks noGrp="1"/>
          </p:cNvSpPr>
          <p:nvPr>
            <p:ph type="title"/>
          </p:nvPr>
        </p:nvSpPr>
        <p:spPr>
          <a:xfrm>
            <a:off x="1202919" y="284176"/>
            <a:ext cx="9784080" cy="1508760"/>
          </a:xfrm>
        </p:spPr>
        <p:txBody>
          <a:bodyPr>
            <a:normAutofit/>
          </a:bodyPr>
          <a:lstStyle/>
          <a:p>
            <a:r>
              <a:rPr lang="en-US" sz="2800"/>
              <a:t>Although we still need to learn more about desires and needs of young people, we can draft the following Pathways as an initial step…</a:t>
            </a:r>
          </a:p>
        </p:txBody>
      </p:sp>
      <p:graphicFrame>
        <p:nvGraphicFramePr>
          <p:cNvPr id="5" name="Content Placeholder 2">
            <a:extLst>
              <a:ext uri="{FF2B5EF4-FFF2-40B4-BE49-F238E27FC236}">
                <a16:creationId xmlns:a16="http://schemas.microsoft.com/office/drawing/2014/main" id="{9EBBA8C7-6060-42D8-B8F9-695F311C86B4}"/>
              </a:ext>
            </a:extLst>
          </p:cNvPr>
          <p:cNvGraphicFramePr>
            <a:graphicFrameLocks noGrp="1"/>
          </p:cNvGraphicFramePr>
          <p:nvPr>
            <p:ph idx="1"/>
            <p:extLst>
              <p:ext uri="{D42A27DB-BD31-4B8C-83A1-F6EECF244321}">
                <p14:modId xmlns:p14="http://schemas.microsoft.com/office/powerpoint/2010/main" val="2630408671"/>
              </p:ext>
            </p:extLst>
          </p:nvPr>
        </p:nvGraphicFramePr>
        <p:xfrm>
          <a:off x="1203325" y="2476595"/>
          <a:ext cx="9783763" cy="34162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315462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CB972422-B794-4FA8-BCC6-BAF6938A1B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452ADEF4-03EE-4985-A6A0-14E1BF8834F1}"/>
              </a:ext>
            </a:extLst>
          </p:cNvPr>
          <p:cNvSpPr>
            <a:spLocks noGrp="1"/>
          </p:cNvSpPr>
          <p:nvPr>
            <p:ph type="title"/>
          </p:nvPr>
        </p:nvSpPr>
        <p:spPr>
          <a:xfrm>
            <a:off x="643467" y="1325880"/>
            <a:ext cx="3089437" cy="4206240"/>
          </a:xfrm>
        </p:spPr>
        <p:txBody>
          <a:bodyPr>
            <a:normAutofit/>
          </a:bodyPr>
          <a:lstStyle/>
          <a:p>
            <a:pPr algn="r"/>
            <a:r>
              <a:rPr lang="en-US" sz="3200" dirty="0">
                <a:solidFill>
                  <a:schemeClr val="tx2"/>
                </a:solidFill>
              </a:rPr>
              <a:t>Varying factors</a:t>
            </a:r>
          </a:p>
        </p:txBody>
      </p:sp>
      <p:sp>
        <p:nvSpPr>
          <p:cNvPr id="12" name="Rectangle 11">
            <a:extLst>
              <a:ext uri="{FF2B5EF4-FFF2-40B4-BE49-F238E27FC236}">
                <a16:creationId xmlns:a16="http://schemas.microsoft.com/office/drawing/2014/main" id="{89DE9E2B-5611-49C8-862E-AD4D43A8AA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5668" cy="482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a:extLst>
              <a:ext uri="{FF2B5EF4-FFF2-40B4-BE49-F238E27FC236}">
                <a16:creationId xmlns:a16="http://schemas.microsoft.com/office/drawing/2014/main" id="{5296EC4F-8732-481B-94CB-C98E4EF297F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9935" y="1836869"/>
            <a:ext cx="0" cy="3184263"/>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4" name="Content Placeholder 3">
            <a:extLst>
              <a:ext uri="{FF2B5EF4-FFF2-40B4-BE49-F238E27FC236}">
                <a16:creationId xmlns:a16="http://schemas.microsoft.com/office/drawing/2014/main" id="{965D2BDA-1DC3-4858-B285-73ACFBD359DA}"/>
              </a:ext>
            </a:extLst>
          </p:cNvPr>
          <p:cNvSpPr>
            <a:spLocks noGrp="1"/>
          </p:cNvSpPr>
          <p:nvPr>
            <p:ph idx="1"/>
          </p:nvPr>
        </p:nvSpPr>
        <p:spPr>
          <a:xfrm>
            <a:off x="4381668" y="1126067"/>
            <a:ext cx="6605331" cy="4605866"/>
          </a:xfrm>
        </p:spPr>
        <p:txBody>
          <a:bodyPr anchor="ctr">
            <a:normAutofit/>
          </a:bodyPr>
          <a:lstStyle/>
          <a:p>
            <a:r>
              <a:rPr lang="en-US" sz="1800" dirty="0">
                <a:solidFill>
                  <a:schemeClr val="tx2"/>
                </a:solidFill>
              </a:rPr>
              <a:t>It was observed that there are differences in current engagement activities, aspirations in the future, and challenges faced varies according to age and gender.</a:t>
            </a:r>
            <a:br>
              <a:rPr lang="en-US" sz="1800" dirty="0">
                <a:solidFill>
                  <a:schemeClr val="tx2"/>
                </a:solidFill>
              </a:rPr>
            </a:br>
            <a:endParaRPr lang="en-US" sz="1800" dirty="0">
              <a:solidFill>
                <a:schemeClr val="tx2"/>
              </a:solidFill>
            </a:endParaRPr>
          </a:p>
        </p:txBody>
      </p:sp>
      <p:sp>
        <p:nvSpPr>
          <p:cNvPr id="16" name="Rectangle 15">
            <a:extLst>
              <a:ext uri="{FF2B5EF4-FFF2-40B4-BE49-F238E27FC236}">
                <a16:creationId xmlns:a16="http://schemas.microsoft.com/office/drawing/2014/main" id="{519C7155-1644-4C60-B0B5-32B1800D60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75400"/>
            <a:ext cx="12195668" cy="482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80530557"/>
      </p:ext>
    </p:extLst>
  </p:cSld>
  <p:clrMapOvr>
    <a:overrideClrMapping bg1="lt1" tx1="dk1" bg2="lt2" tx2="dk2" accent1="accent1" accent2="accent2" accent3="accent3" accent4="accent4" accent5="accent5" accent6="accent6" hlink="hlink" folHlink="folHlink"/>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EA204-25C0-486F-99B8-557C7F431D31}"/>
              </a:ext>
            </a:extLst>
          </p:cNvPr>
          <p:cNvSpPr>
            <a:spLocks noGrp="1"/>
          </p:cNvSpPr>
          <p:nvPr>
            <p:ph type="title"/>
          </p:nvPr>
        </p:nvSpPr>
        <p:spPr/>
        <p:txBody>
          <a:bodyPr/>
          <a:lstStyle/>
          <a:p>
            <a:r>
              <a:rPr lang="en-US" dirty="0"/>
              <a:t>Age Differences</a:t>
            </a:r>
          </a:p>
        </p:txBody>
      </p:sp>
      <p:sp>
        <p:nvSpPr>
          <p:cNvPr id="5" name="Text Placeholder 4">
            <a:extLst>
              <a:ext uri="{FF2B5EF4-FFF2-40B4-BE49-F238E27FC236}">
                <a16:creationId xmlns:a16="http://schemas.microsoft.com/office/drawing/2014/main" id="{3964001C-71E3-43C2-9B4E-8D54600E1832}"/>
              </a:ext>
            </a:extLst>
          </p:cNvPr>
          <p:cNvSpPr>
            <a:spLocks noGrp="1"/>
          </p:cNvSpPr>
          <p:nvPr>
            <p:ph type="body" idx="1"/>
          </p:nvPr>
        </p:nvSpPr>
        <p:spPr>
          <a:xfrm>
            <a:off x="6703176" y="2152956"/>
            <a:ext cx="4754880" cy="743094"/>
          </a:xfrm>
        </p:spPr>
        <p:txBody>
          <a:bodyPr/>
          <a:lstStyle/>
          <a:p>
            <a:r>
              <a:rPr lang="en-US" sz="2000" dirty="0"/>
              <a:t>Above 18 years old:</a:t>
            </a:r>
          </a:p>
        </p:txBody>
      </p:sp>
      <p:sp>
        <p:nvSpPr>
          <p:cNvPr id="3" name="Content Placeholder 2">
            <a:extLst>
              <a:ext uri="{FF2B5EF4-FFF2-40B4-BE49-F238E27FC236}">
                <a16:creationId xmlns:a16="http://schemas.microsoft.com/office/drawing/2014/main" id="{B04DAB7E-A215-41C6-B30C-843D2F5549F4}"/>
              </a:ext>
            </a:extLst>
          </p:cNvPr>
          <p:cNvSpPr>
            <a:spLocks noGrp="1"/>
          </p:cNvSpPr>
          <p:nvPr>
            <p:ph sz="half" idx="2"/>
          </p:nvPr>
        </p:nvSpPr>
        <p:spPr>
          <a:xfrm>
            <a:off x="6703176" y="2896052"/>
            <a:ext cx="4754880" cy="3566160"/>
          </a:xfrm>
        </p:spPr>
        <p:txBody>
          <a:bodyPr>
            <a:normAutofit fontScale="85000" lnSpcReduction="20000"/>
          </a:bodyPr>
          <a:lstStyle/>
          <a:p>
            <a:pPr>
              <a:lnSpc>
                <a:spcPct val="170000"/>
              </a:lnSpc>
            </a:pPr>
            <a:r>
              <a:rPr lang="en-US" sz="2400" dirty="0"/>
              <a:t>Are not interested in Makani.</a:t>
            </a:r>
          </a:p>
          <a:p>
            <a:pPr>
              <a:lnSpc>
                <a:spcPct val="170000"/>
              </a:lnSpc>
            </a:pPr>
            <a:r>
              <a:rPr lang="en-US" sz="2400" dirty="0"/>
              <a:t>The majority that don’t know about programs which can be related to the fact that they are engaged in employment and have family obligations.</a:t>
            </a:r>
          </a:p>
        </p:txBody>
      </p:sp>
      <p:sp>
        <p:nvSpPr>
          <p:cNvPr id="6" name="Text Placeholder 5">
            <a:extLst>
              <a:ext uri="{FF2B5EF4-FFF2-40B4-BE49-F238E27FC236}">
                <a16:creationId xmlns:a16="http://schemas.microsoft.com/office/drawing/2014/main" id="{A52A24DC-6E0C-4805-99B8-D646C422B6F9}"/>
              </a:ext>
            </a:extLst>
          </p:cNvPr>
          <p:cNvSpPr>
            <a:spLocks noGrp="1"/>
          </p:cNvSpPr>
          <p:nvPr>
            <p:ph type="body" sz="quarter" idx="3"/>
          </p:nvPr>
        </p:nvSpPr>
        <p:spPr>
          <a:xfrm>
            <a:off x="733944" y="2152956"/>
            <a:ext cx="4754880" cy="743094"/>
          </a:xfrm>
        </p:spPr>
        <p:txBody>
          <a:bodyPr/>
          <a:lstStyle/>
          <a:p>
            <a:r>
              <a:rPr lang="en-US" sz="2000" dirty="0"/>
              <a:t>Below 18 years old:</a:t>
            </a:r>
          </a:p>
        </p:txBody>
      </p:sp>
      <p:sp>
        <p:nvSpPr>
          <p:cNvPr id="4" name="Content Placeholder 3">
            <a:extLst>
              <a:ext uri="{FF2B5EF4-FFF2-40B4-BE49-F238E27FC236}">
                <a16:creationId xmlns:a16="http://schemas.microsoft.com/office/drawing/2014/main" id="{80F2945F-049B-4569-84AA-77466680BE08}"/>
              </a:ext>
            </a:extLst>
          </p:cNvPr>
          <p:cNvSpPr>
            <a:spLocks noGrp="1"/>
          </p:cNvSpPr>
          <p:nvPr>
            <p:ph sz="quarter" idx="4"/>
          </p:nvPr>
        </p:nvSpPr>
        <p:spPr>
          <a:xfrm>
            <a:off x="733944" y="2896050"/>
            <a:ext cx="4754880" cy="3566160"/>
          </a:xfrm>
        </p:spPr>
        <p:txBody>
          <a:bodyPr>
            <a:normAutofit fontScale="85000" lnSpcReduction="20000"/>
          </a:bodyPr>
          <a:lstStyle/>
          <a:p>
            <a:pPr>
              <a:lnSpc>
                <a:spcPct val="170000"/>
              </a:lnSpc>
            </a:pPr>
            <a:r>
              <a:rPr lang="en-US" sz="2400" dirty="0"/>
              <a:t>Differences in priorities when it comes to current engagement, future aspirations, past programs of participation.</a:t>
            </a:r>
          </a:p>
          <a:p>
            <a:pPr>
              <a:lnSpc>
                <a:spcPct val="170000"/>
              </a:lnSpc>
            </a:pPr>
            <a:r>
              <a:rPr lang="en-US" sz="2400" dirty="0"/>
              <a:t>While many youth below 18 years old participated in TVET, many of them aspire to pursue education and then work, TVET is their last option</a:t>
            </a:r>
          </a:p>
          <a:p>
            <a:endParaRPr lang="en-US" dirty="0"/>
          </a:p>
        </p:txBody>
      </p:sp>
    </p:spTree>
    <p:extLst>
      <p:ext uri="{BB962C8B-B14F-4D97-AF65-F5344CB8AC3E}">
        <p14:creationId xmlns:p14="http://schemas.microsoft.com/office/powerpoint/2010/main" val="7023278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1A6D86F0-98E0-4468-9315-41BF7B0F2E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E0A503E-9DEF-4156-B0D7-9811352DE4CB}"/>
              </a:ext>
            </a:extLst>
          </p:cNvPr>
          <p:cNvSpPr>
            <a:spLocks noGrp="1"/>
          </p:cNvSpPr>
          <p:nvPr>
            <p:ph type="title"/>
          </p:nvPr>
        </p:nvSpPr>
        <p:spPr>
          <a:xfrm>
            <a:off x="622570" y="838646"/>
            <a:ext cx="3709991" cy="5180709"/>
          </a:xfrm>
        </p:spPr>
        <p:txBody>
          <a:bodyPr>
            <a:normAutofit/>
          </a:bodyPr>
          <a:lstStyle/>
          <a:p>
            <a:r>
              <a:rPr lang="en-US" sz="3600" dirty="0"/>
              <a:t>Gender Differences</a:t>
            </a:r>
          </a:p>
        </p:txBody>
      </p:sp>
      <p:sp useBgFill="1">
        <p:nvSpPr>
          <p:cNvPr id="21" name="Rectangle 20">
            <a:extLst>
              <a:ext uri="{FF2B5EF4-FFF2-40B4-BE49-F238E27FC236}">
                <a16:creationId xmlns:a16="http://schemas.microsoft.com/office/drawing/2014/main" id="{CE957058-57AD-46A9-BAE9-7145CB3504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5" y="-2"/>
            <a:ext cx="7537703"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0080A99-7B90-47AB-8DB6-288B3C890DBA}"/>
              </a:ext>
            </a:extLst>
          </p:cNvPr>
          <p:cNvSpPr>
            <a:spLocks noGrp="1"/>
          </p:cNvSpPr>
          <p:nvPr>
            <p:ph idx="1"/>
          </p:nvPr>
        </p:nvSpPr>
        <p:spPr>
          <a:xfrm>
            <a:off x="5163671" y="838647"/>
            <a:ext cx="5823328" cy="5180708"/>
          </a:xfrm>
        </p:spPr>
        <p:txBody>
          <a:bodyPr anchor="ctr">
            <a:normAutofit/>
          </a:bodyPr>
          <a:lstStyle/>
          <a:p>
            <a:r>
              <a:rPr lang="en-US" sz="2000" b="1" dirty="0">
                <a:solidFill>
                  <a:schemeClr val="tx2"/>
                </a:solidFill>
              </a:rPr>
              <a:t>Young females prefer attending a university </a:t>
            </a:r>
            <a:r>
              <a:rPr lang="en-US" sz="2000" dirty="0">
                <a:solidFill>
                  <a:schemeClr val="tx2"/>
                </a:solidFill>
              </a:rPr>
              <a:t>and from the FGDs, they expressed desire to attend university without necessarily obtaining an employment opportunity </a:t>
            </a:r>
          </a:p>
          <a:p>
            <a:r>
              <a:rPr lang="en-US" sz="2000" dirty="0">
                <a:solidFill>
                  <a:schemeClr val="tx2"/>
                </a:solidFill>
              </a:rPr>
              <a:t>Females are more likely to site </a:t>
            </a:r>
            <a:r>
              <a:rPr lang="en-US" sz="2000" b="1" dirty="0">
                <a:solidFill>
                  <a:schemeClr val="tx2"/>
                </a:solidFill>
              </a:rPr>
              <a:t>“family related issues” </a:t>
            </a:r>
            <a:r>
              <a:rPr lang="en-US" sz="2000" dirty="0">
                <a:solidFill>
                  <a:schemeClr val="tx2"/>
                </a:solidFill>
              </a:rPr>
              <a:t>as a reason they did not engage in programmes. </a:t>
            </a:r>
          </a:p>
          <a:p>
            <a:r>
              <a:rPr lang="en-US" sz="2000" b="1" dirty="0">
                <a:solidFill>
                  <a:schemeClr val="tx2"/>
                </a:solidFill>
              </a:rPr>
              <a:t>Males feel more pressure </a:t>
            </a:r>
            <a:r>
              <a:rPr lang="en-US" sz="2000" dirty="0">
                <a:solidFill>
                  <a:schemeClr val="tx2"/>
                </a:solidFill>
              </a:rPr>
              <a:t>to start earning and income and provide for their families. </a:t>
            </a:r>
          </a:p>
        </p:txBody>
      </p:sp>
    </p:spTree>
    <p:extLst>
      <p:ext uri="{BB962C8B-B14F-4D97-AF65-F5344CB8AC3E}">
        <p14:creationId xmlns:p14="http://schemas.microsoft.com/office/powerpoint/2010/main" val="3995687834"/>
      </p:ext>
    </p:extLst>
  </p:cSld>
  <p:clrMapOvr>
    <a:overrideClrMapping bg1="lt1" tx1="dk1" bg2="lt2" tx2="dk2" accent1="accent1" accent2="accent2" accent3="accent3" accent4="accent4" accent5="accent5" accent6="accent6" hlink="hlink" folHlink="folHlink"/>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B972422-B794-4FA8-BCC6-BAF6938A1B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BE70179-FBA0-4353-9BFA-91F7D5478C8E}"/>
              </a:ext>
            </a:extLst>
          </p:cNvPr>
          <p:cNvSpPr>
            <a:spLocks noGrp="1"/>
          </p:cNvSpPr>
          <p:nvPr>
            <p:ph type="title"/>
          </p:nvPr>
        </p:nvSpPr>
        <p:spPr>
          <a:xfrm>
            <a:off x="643467" y="1325880"/>
            <a:ext cx="3089437" cy="4206240"/>
          </a:xfrm>
        </p:spPr>
        <p:txBody>
          <a:bodyPr>
            <a:normAutofit/>
          </a:bodyPr>
          <a:lstStyle/>
          <a:p>
            <a:pPr algn="r"/>
            <a:r>
              <a:rPr lang="en-US" sz="3200" dirty="0">
                <a:solidFill>
                  <a:schemeClr val="tx2"/>
                </a:solidFill>
              </a:rPr>
              <a:t>Conclusions</a:t>
            </a:r>
          </a:p>
        </p:txBody>
      </p:sp>
      <p:sp>
        <p:nvSpPr>
          <p:cNvPr id="10" name="Rectangle 9">
            <a:extLst>
              <a:ext uri="{FF2B5EF4-FFF2-40B4-BE49-F238E27FC236}">
                <a16:creationId xmlns:a16="http://schemas.microsoft.com/office/drawing/2014/main" id="{89DE9E2B-5611-49C8-862E-AD4D43A8AA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5668" cy="482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2" name="Straight Connector 11">
            <a:extLst>
              <a:ext uri="{FF2B5EF4-FFF2-40B4-BE49-F238E27FC236}">
                <a16:creationId xmlns:a16="http://schemas.microsoft.com/office/drawing/2014/main" id="{5296EC4F-8732-481B-94CB-C98E4EF297F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9935" y="1836869"/>
            <a:ext cx="0" cy="3184263"/>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FFF7CB1-FCF5-4367-A23C-638B39A4C994}"/>
              </a:ext>
            </a:extLst>
          </p:cNvPr>
          <p:cNvSpPr>
            <a:spLocks noGrp="1"/>
          </p:cNvSpPr>
          <p:nvPr>
            <p:ph idx="1"/>
          </p:nvPr>
        </p:nvSpPr>
        <p:spPr>
          <a:xfrm>
            <a:off x="4381668" y="1126067"/>
            <a:ext cx="6605331" cy="4605866"/>
          </a:xfrm>
        </p:spPr>
        <p:txBody>
          <a:bodyPr anchor="ctr">
            <a:normAutofit/>
          </a:bodyPr>
          <a:lstStyle/>
          <a:p>
            <a:pPr lvl="0"/>
            <a:r>
              <a:rPr lang="en-US" sz="1800" dirty="0">
                <a:solidFill>
                  <a:schemeClr val="tx2"/>
                </a:solidFill>
              </a:rPr>
              <a:t>Young people are interested in TVET that is more advanced - although TVET opportunities are available, there is a need to make these opportunities more advanced for older youth, with better quality and accreditation</a:t>
            </a:r>
          </a:p>
          <a:p>
            <a:pPr lvl="1"/>
            <a:r>
              <a:rPr lang="en-US" sz="1800" dirty="0">
                <a:solidFill>
                  <a:schemeClr val="tx2"/>
                </a:solidFill>
              </a:rPr>
              <a:t>Perhaps the solution is not to make more opportunities, but to have current opportunities improved with greater opportunities for advancement for older youth who complete basic training</a:t>
            </a:r>
          </a:p>
          <a:p>
            <a:pPr lvl="0"/>
            <a:r>
              <a:rPr lang="en-US" sz="1800" dirty="0">
                <a:solidFill>
                  <a:schemeClr val="tx2"/>
                </a:solidFill>
              </a:rPr>
              <a:t>Youth want computer skills – mostly basic is available</a:t>
            </a:r>
          </a:p>
          <a:p>
            <a:pPr lvl="0"/>
            <a:r>
              <a:rPr lang="en-US" sz="1800" dirty="0">
                <a:solidFill>
                  <a:schemeClr val="tx2"/>
                </a:solidFill>
              </a:rPr>
              <a:t>Lack of higher education </a:t>
            </a:r>
            <a:r>
              <a:rPr lang="en-US" sz="1800" dirty="0" err="1">
                <a:solidFill>
                  <a:schemeClr val="tx2"/>
                </a:solidFill>
              </a:rPr>
              <a:t>programmes</a:t>
            </a:r>
            <a:r>
              <a:rPr lang="en-US" sz="1800" dirty="0">
                <a:solidFill>
                  <a:schemeClr val="tx2"/>
                </a:solidFill>
              </a:rPr>
              <a:t> – current access limited to young adolescents</a:t>
            </a:r>
          </a:p>
          <a:p>
            <a:pPr marL="0" indent="0">
              <a:buNone/>
            </a:pPr>
            <a:endParaRPr lang="en-US" sz="1800" dirty="0">
              <a:solidFill>
                <a:schemeClr val="tx2"/>
              </a:solidFill>
            </a:endParaRPr>
          </a:p>
        </p:txBody>
      </p:sp>
      <p:sp>
        <p:nvSpPr>
          <p:cNvPr id="14" name="Rectangle 13">
            <a:extLst>
              <a:ext uri="{FF2B5EF4-FFF2-40B4-BE49-F238E27FC236}">
                <a16:creationId xmlns:a16="http://schemas.microsoft.com/office/drawing/2014/main" id="{519C7155-1644-4C60-B0B5-32B1800D60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75400"/>
            <a:ext cx="12195668" cy="482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10256157"/>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B972422-B794-4FA8-BCC6-BAF6938A1B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D52668A-0E98-4632-B42B-7F6EC93FAA02}"/>
              </a:ext>
            </a:extLst>
          </p:cNvPr>
          <p:cNvSpPr>
            <a:spLocks noGrp="1"/>
          </p:cNvSpPr>
          <p:nvPr>
            <p:ph type="title"/>
          </p:nvPr>
        </p:nvSpPr>
        <p:spPr>
          <a:xfrm>
            <a:off x="643467" y="1325880"/>
            <a:ext cx="3089437" cy="4206240"/>
          </a:xfrm>
        </p:spPr>
        <p:txBody>
          <a:bodyPr>
            <a:normAutofit/>
          </a:bodyPr>
          <a:lstStyle/>
          <a:p>
            <a:pPr algn="r"/>
            <a:r>
              <a:rPr lang="en-US" sz="3200" dirty="0">
                <a:solidFill>
                  <a:schemeClr val="tx2"/>
                </a:solidFill>
              </a:rPr>
              <a:t>Aims &amp; Objectives</a:t>
            </a:r>
          </a:p>
        </p:txBody>
      </p:sp>
      <p:sp>
        <p:nvSpPr>
          <p:cNvPr id="10" name="Rectangle 9">
            <a:extLst>
              <a:ext uri="{FF2B5EF4-FFF2-40B4-BE49-F238E27FC236}">
                <a16:creationId xmlns:a16="http://schemas.microsoft.com/office/drawing/2014/main" id="{89DE9E2B-5611-49C8-862E-AD4D43A8AA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5668" cy="482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2" name="Straight Connector 11">
            <a:extLst>
              <a:ext uri="{FF2B5EF4-FFF2-40B4-BE49-F238E27FC236}">
                <a16:creationId xmlns:a16="http://schemas.microsoft.com/office/drawing/2014/main" id="{5296EC4F-8732-481B-94CB-C98E4EF297F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9935" y="1836869"/>
            <a:ext cx="0" cy="3184263"/>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C31F4C1C-E783-4790-943E-92C8932C41D3}"/>
              </a:ext>
            </a:extLst>
          </p:cNvPr>
          <p:cNvSpPr>
            <a:spLocks noGrp="1"/>
          </p:cNvSpPr>
          <p:nvPr>
            <p:ph idx="1"/>
          </p:nvPr>
        </p:nvSpPr>
        <p:spPr>
          <a:xfrm>
            <a:off x="4381668" y="816429"/>
            <a:ext cx="6605331" cy="4876800"/>
          </a:xfrm>
        </p:spPr>
        <p:txBody>
          <a:bodyPr anchor="ctr">
            <a:normAutofit fontScale="40000" lnSpcReduction="20000"/>
          </a:bodyPr>
          <a:lstStyle/>
          <a:p>
            <a:pPr fontAlgn="base"/>
            <a:r>
              <a:rPr lang="en-US" sz="4600" i="1" u="sng" dirty="0">
                <a:solidFill>
                  <a:schemeClr val="tx2"/>
                </a:solidFill>
              </a:rPr>
              <a:t>Aims:</a:t>
            </a:r>
            <a:r>
              <a:rPr lang="en-US" sz="4600" b="1" dirty="0">
                <a:solidFill>
                  <a:schemeClr val="tx2"/>
                </a:solidFill>
              </a:rPr>
              <a:t> </a:t>
            </a:r>
          </a:p>
          <a:p>
            <a:pPr lvl="1" fontAlgn="base"/>
            <a:r>
              <a:rPr lang="en-US" sz="4600" dirty="0">
                <a:solidFill>
                  <a:schemeClr val="tx2"/>
                </a:solidFill>
              </a:rPr>
              <a:t>Understand the profile of youth in Za’atari and Azraq camps.</a:t>
            </a:r>
          </a:p>
          <a:p>
            <a:pPr lvl="1" fontAlgn="base"/>
            <a:r>
              <a:rPr lang="en-US" sz="4600" dirty="0">
                <a:solidFill>
                  <a:schemeClr val="tx2"/>
                </a:solidFill>
              </a:rPr>
              <a:t>Map pathways for young people (16-24 years old) in Za’atari and Azraq camps enabling them to become civically and economically engaged in their community. </a:t>
            </a:r>
          </a:p>
          <a:p>
            <a:pPr fontAlgn="base"/>
            <a:r>
              <a:rPr lang="en-US" sz="4600" i="1" u="sng" dirty="0">
                <a:solidFill>
                  <a:schemeClr val="tx2"/>
                </a:solidFill>
              </a:rPr>
              <a:t>Objectives:</a:t>
            </a:r>
            <a:endParaRPr lang="en-US" sz="4600" dirty="0">
              <a:solidFill>
                <a:schemeClr val="tx2"/>
              </a:solidFill>
            </a:endParaRPr>
          </a:p>
          <a:p>
            <a:pPr lvl="1" fontAlgn="base"/>
            <a:r>
              <a:rPr lang="en-US" sz="4600" dirty="0">
                <a:solidFill>
                  <a:schemeClr val="tx2"/>
                </a:solidFill>
              </a:rPr>
              <a:t>Understand the current situation and level of engagement among young people</a:t>
            </a:r>
          </a:p>
          <a:p>
            <a:pPr lvl="1" fontAlgn="base"/>
            <a:r>
              <a:rPr lang="en-US" sz="4600" dirty="0">
                <a:solidFill>
                  <a:schemeClr val="tx2"/>
                </a:solidFill>
              </a:rPr>
              <a:t>Understand the desires and aspirations of young people regarding civic and economic engagement.</a:t>
            </a:r>
          </a:p>
          <a:p>
            <a:pPr lvl="1" fontAlgn="base"/>
            <a:r>
              <a:rPr lang="en-US" sz="4600" dirty="0">
                <a:solidFill>
                  <a:schemeClr val="tx2"/>
                </a:solidFill>
              </a:rPr>
              <a:t>Understand the level of information sharing.</a:t>
            </a:r>
          </a:p>
          <a:p>
            <a:pPr lvl="1" fontAlgn="base"/>
            <a:r>
              <a:rPr lang="en-US" sz="4600" dirty="0">
                <a:solidFill>
                  <a:schemeClr val="tx2"/>
                </a:solidFill>
              </a:rPr>
              <a:t>Understand the current available pathways and services for young people</a:t>
            </a:r>
          </a:p>
          <a:p>
            <a:pPr lvl="1" fontAlgn="base"/>
            <a:r>
              <a:rPr lang="en-US" sz="4600" dirty="0">
                <a:solidFill>
                  <a:schemeClr val="tx2"/>
                </a:solidFill>
              </a:rPr>
              <a:t>Identify any gaps in services in the camp.</a:t>
            </a:r>
            <a:endParaRPr lang="en-US" sz="4600" i="1" u="sng" dirty="0">
              <a:solidFill>
                <a:schemeClr val="tx2"/>
              </a:solidFill>
            </a:endParaRPr>
          </a:p>
          <a:p>
            <a:pPr fontAlgn="base"/>
            <a:r>
              <a:rPr lang="en-US" sz="4600" i="1" u="sng" dirty="0">
                <a:solidFill>
                  <a:schemeClr val="tx2"/>
                </a:solidFill>
              </a:rPr>
              <a:t>Target:</a:t>
            </a:r>
            <a:r>
              <a:rPr lang="en-US" sz="4600" dirty="0">
                <a:solidFill>
                  <a:schemeClr val="tx2"/>
                </a:solidFill>
              </a:rPr>
              <a:t> Young people ages 16-24 years old in Azraq and Za’atari Camp (50% female).</a:t>
            </a:r>
          </a:p>
          <a:p>
            <a:endParaRPr lang="en-US" sz="1500" dirty="0">
              <a:solidFill>
                <a:schemeClr val="tx2"/>
              </a:solidFill>
            </a:endParaRPr>
          </a:p>
        </p:txBody>
      </p:sp>
      <p:sp>
        <p:nvSpPr>
          <p:cNvPr id="14" name="Rectangle 13">
            <a:extLst>
              <a:ext uri="{FF2B5EF4-FFF2-40B4-BE49-F238E27FC236}">
                <a16:creationId xmlns:a16="http://schemas.microsoft.com/office/drawing/2014/main" id="{519C7155-1644-4C60-B0B5-32B1800D60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75400"/>
            <a:ext cx="12195668" cy="482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260619837"/>
      </p:ext>
    </p:extLst>
  </p:cSld>
  <p:clrMapOvr>
    <a:overrideClrMapping bg1="lt1" tx1="dk1" bg2="lt2" tx2="dk2" accent1="accent1" accent2="accent2" accent3="accent3" accent4="accent4" accent5="accent5" accent6="accent6" hlink="hlink" folHlink="folHlink"/>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903EC245-C9B2-41DB-AC99-41DB7FC148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DD006CB6-41D0-433B-A9A4-C3C0695FD1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40358" y="0"/>
            <a:ext cx="465164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2" name="Rectangle 21">
            <a:extLst>
              <a:ext uri="{FF2B5EF4-FFF2-40B4-BE49-F238E27FC236}">
                <a16:creationId xmlns:a16="http://schemas.microsoft.com/office/drawing/2014/main" id="{6B085380-27CE-4E71-AA77-81E6A0399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40358" y="2224216"/>
            <a:ext cx="4651642" cy="173818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3E7DB9C-07C4-40C6-BED9-9FD1A7289C6E}"/>
              </a:ext>
            </a:extLst>
          </p:cNvPr>
          <p:cNvSpPr>
            <a:spLocks noGrp="1"/>
          </p:cNvSpPr>
          <p:nvPr>
            <p:ph type="title"/>
          </p:nvPr>
        </p:nvSpPr>
        <p:spPr>
          <a:xfrm>
            <a:off x="7663070" y="2338928"/>
            <a:ext cx="4134677" cy="1508760"/>
          </a:xfrm>
        </p:spPr>
        <p:txBody>
          <a:bodyPr>
            <a:normAutofit/>
          </a:bodyPr>
          <a:lstStyle/>
          <a:p>
            <a:r>
              <a:rPr lang="en-US">
                <a:solidFill>
                  <a:schemeClr val="tx2"/>
                </a:solidFill>
              </a:rPr>
              <a:t>Moving Forward</a:t>
            </a:r>
          </a:p>
        </p:txBody>
      </p:sp>
      <p:graphicFrame>
        <p:nvGraphicFramePr>
          <p:cNvPr id="5" name="Content Placeholder 2">
            <a:extLst>
              <a:ext uri="{FF2B5EF4-FFF2-40B4-BE49-F238E27FC236}">
                <a16:creationId xmlns:a16="http://schemas.microsoft.com/office/drawing/2014/main" id="{CAB627E0-2675-4895-8035-C6FBBB924C23}"/>
              </a:ext>
            </a:extLst>
          </p:cNvPr>
          <p:cNvGraphicFramePr>
            <a:graphicFrameLocks noGrp="1"/>
          </p:cNvGraphicFramePr>
          <p:nvPr>
            <p:ph idx="1"/>
            <p:extLst>
              <p:ext uri="{D42A27DB-BD31-4B8C-83A1-F6EECF244321}">
                <p14:modId xmlns:p14="http://schemas.microsoft.com/office/powerpoint/2010/main" val="1259940143"/>
              </p:ext>
            </p:extLst>
          </p:nvPr>
        </p:nvGraphicFramePr>
        <p:xfrm>
          <a:off x="965199" y="927809"/>
          <a:ext cx="5606327" cy="50113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86655063"/>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B972422-B794-4FA8-BCC6-BAF6938A1B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A3F0C38-0DB3-4A28-8B5F-122826592C56}"/>
              </a:ext>
            </a:extLst>
          </p:cNvPr>
          <p:cNvSpPr>
            <a:spLocks noGrp="1"/>
          </p:cNvSpPr>
          <p:nvPr>
            <p:ph type="title"/>
          </p:nvPr>
        </p:nvSpPr>
        <p:spPr>
          <a:xfrm>
            <a:off x="643467" y="1325880"/>
            <a:ext cx="3089437" cy="4206240"/>
          </a:xfrm>
        </p:spPr>
        <p:txBody>
          <a:bodyPr>
            <a:normAutofit/>
          </a:bodyPr>
          <a:lstStyle/>
          <a:p>
            <a:pPr algn="r"/>
            <a:r>
              <a:rPr lang="en-US" sz="3000" dirty="0">
                <a:solidFill>
                  <a:schemeClr val="tx2"/>
                </a:solidFill>
              </a:rPr>
              <a:t>Methodology</a:t>
            </a:r>
          </a:p>
        </p:txBody>
      </p:sp>
      <p:sp>
        <p:nvSpPr>
          <p:cNvPr id="10" name="Rectangle 9">
            <a:extLst>
              <a:ext uri="{FF2B5EF4-FFF2-40B4-BE49-F238E27FC236}">
                <a16:creationId xmlns:a16="http://schemas.microsoft.com/office/drawing/2014/main" id="{89DE9E2B-5611-49C8-862E-AD4D43A8AA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5668" cy="482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2" name="Straight Connector 11">
            <a:extLst>
              <a:ext uri="{FF2B5EF4-FFF2-40B4-BE49-F238E27FC236}">
                <a16:creationId xmlns:a16="http://schemas.microsoft.com/office/drawing/2014/main" id="{5296EC4F-8732-481B-94CB-C98E4EF297F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9935" y="1836869"/>
            <a:ext cx="0" cy="3184263"/>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5E9F383A-F0D0-47A8-BD83-C9B91258F883}"/>
              </a:ext>
            </a:extLst>
          </p:cNvPr>
          <p:cNvSpPr>
            <a:spLocks noGrp="1"/>
          </p:cNvSpPr>
          <p:nvPr>
            <p:ph idx="1"/>
          </p:nvPr>
        </p:nvSpPr>
        <p:spPr>
          <a:xfrm>
            <a:off x="4381668" y="1126067"/>
            <a:ext cx="6605331" cy="4784876"/>
          </a:xfrm>
        </p:spPr>
        <p:txBody>
          <a:bodyPr anchor="ctr">
            <a:normAutofit lnSpcReduction="10000"/>
          </a:bodyPr>
          <a:lstStyle/>
          <a:p>
            <a:pPr lvl="0" fontAlgn="base"/>
            <a:r>
              <a:rPr lang="en-US" sz="1800" i="1" u="sng" dirty="0">
                <a:solidFill>
                  <a:schemeClr val="tx2"/>
                </a:solidFill>
              </a:rPr>
              <a:t>Mapping of engagement services in camps &amp; Service Provider Visits for youth 16-24 years old</a:t>
            </a:r>
          </a:p>
          <a:p>
            <a:pPr lvl="1" fontAlgn="base"/>
            <a:r>
              <a:rPr lang="en-US" sz="1800" i="1" dirty="0">
                <a:solidFill>
                  <a:schemeClr val="tx2"/>
                </a:solidFill>
              </a:rPr>
              <a:t>Using the existing 3Ws and resources available to collect information on:</a:t>
            </a:r>
          </a:p>
          <a:p>
            <a:pPr lvl="2" fontAlgn="base"/>
            <a:r>
              <a:rPr lang="en-US" dirty="0">
                <a:solidFill>
                  <a:schemeClr val="tx2"/>
                </a:solidFill>
              </a:rPr>
              <a:t>Target group, target number (capacity), operation hours, inclusion criteria, level of activities/programs (i.e. English courses and levels offered), program cycle length, and outreach method.</a:t>
            </a:r>
          </a:p>
          <a:p>
            <a:pPr lvl="0" fontAlgn="base"/>
            <a:r>
              <a:rPr lang="en-US" sz="1800" i="1" u="sng" dirty="0">
                <a:solidFill>
                  <a:schemeClr val="tx2"/>
                </a:solidFill>
              </a:rPr>
              <a:t>Surveying of young people</a:t>
            </a:r>
          </a:p>
          <a:p>
            <a:pPr lvl="1"/>
            <a:r>
              <a:rPr lang="en-US" sz="1800" dirty="0">
                <a:solidFill>
                  <a:schemeClr val="tx2"/>
                </a:solidFill>
              </a:rPr>
              <a:t>Minimum sample target determined was 242 for 80% response rate, confidence interval of 95% and margin of error 5%.</a:t>
            </a:r>
          </a:p>
          <a:p>
            <a:pPr lvl="1"/>
            <a:r>
              <a:rPr lang="en-US" sz="1800" dirty="0">
                <a:solidFill>
                  <a:schemeClr val="tx2"/>
                </a:solidFill>
              </a:rPr>
              <a:t>Random sampling of youth was carried out through Makani IBVs-outreach team</a:t>
            </a:r>
          </a:p>
          <a:p>
            <a:pPr lvl="0" fontAlgn="base"/>
            <a:r>
              <a:rPr lang="en-US" sz="1800" i="1" u="sng" dirty="0">
                <a:solidFill>
                  <a:schemeClr val="tx2"/>
                </a:solidFill>
              </a:rPr>
              <a:t>FGDs with young people and their parents and family members</a:t>
            </a:r>
          </a:p>
          <a:p>
            <a:pPr lvl="1" fontAlgn="base"/>
            <a:r>
              <a:rPr lang="en-US" sz="1800" dirty="0">
                <a:solidFill>
                  <a:schemeClr val="tx2"/>
                </a:solidFill>
              </a:rPr>
              <a:t>four sets of FGDs were carried out with: male youth, female youth, fathers, and mothers.</a:t>
            </a:r>
          </a:p>
          <a:p>
            <a:pPr lvl="1" fontAlgn="base"/>
            <a:r>
              <a:rPr lang="en-US" sz="1800" dirty="0">
                <a:solidFill>
                  <a:schemeClr val="tx2"/>
                </a:solidFill>
              </a:rPr>
              <a:t>Participants were randomly selected by Makani IBVs.</a:t>
            </a:r>
          </a:p>
          <a:p>
            <a:endParaRPr lang="en-US" sz="1500" dirty="0">
              <a:solidFill>
                <a:schemeClr val="tx2"/>
              </a:solidFill>
            </a:endParaRPr>
          </a:p>
        </p:txBody>
      </p:sp>
      <p:sp>
        <p:nvSpPr>
          <p:cNvPr id="14" name="Rectangle 13">
            <a:extLst>
              <a:ext uri="{FF2B5EF4-FFF2-40B4-BE49-F238E27FC236}">
                <a16:creationId xmlns:a16="http://schemas.microsoft.com/office/drawing/2014/main" id="{519C7155-1644-4C60-B0B5-32B1800D60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75400"/>
            <a:ext cx="12195668" cy="482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02499380"/>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E957058-57AD-46A9-BAE9-7145CB3504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2"/>
            <a:ext cx="7537703" cy="685800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8A883BEA-AA9F-4DE3-98D7-3598EE4DE34A}"/>
              </a:ext>
            </a:extLst>
          </p:cNvPr>
          <p:cNvSpPr>
            <a:spLocks noGrp="1"/>
          </p:cNvSpPr>
          <p:nvPr>
            <p:ph type="ctrTitle"/>
          </p:nvPr>
        </p:nvSpPr>
        <p:spPr>
          <a:xfrm>
            <a:off x="551543" y="643466"/>
            <a:ext cx="5929039" cy="5571066"/>
          </a:xfrm>
        </p:spPr>
        <p:txBody>
          <a:bodyPr>
            <a:normAutofit/>
          </a:bodyPr>
          <a:lstStyle/>
          <a:p>
            <a:r>
              <a:rPr lang="en-US" dirty="0"/>
              <a:t>Survey</a:t>
            </a:r>
          </a:p>
        </p:txBody>
      </p:sp>
      <p:sp>
        <p:nvSpPr>
          <p:cNvPr id="11" name="Rectangle 10">
            <a:extLst>
              <a:ext uri="{FF2B5EF4-FFF2-40B4-BE49-F238E27FC236}">
                <a16:creationId xmlns:a16="http://schemas.microsoft.com/office/drawing/2014/main" id="{1A6D86F0-98E0-4468-9315-41BF7B0F2E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7704" y="0"/>
            <a:ext cx="4654296"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227382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03EC245-C9B2-41DB-AC99-41DB7FC148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DD006CB6-41D0-433B-A9A4-C3C0695FD1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40358" y="0"/>
            <a:ext cx="465164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6B085380-27CE-4E71-AA77-81E6A0399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40358" y="2224216"/>
            <a:ext cx="4651642" cy="173818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344CCEC-1F0C-4849-AD13-E3FE96804E41}"/>
              </a:ext>
            </a:extLst>
          </p:cNvPr>
          <p:cNvSpPr>
            <a:spLocks noGrp="1"/>
          </p:cNvSpPr>
          <p:nvPr>
            <p:ph type="title"/>
          </p:nvPr>
        </p:nvSpPr>
        <p:spPr>
          <a:xfrm>
            <a:off x="7663070" y="2338928"/>
            <a:ext cx="4134677" cy="1508760"/>
          </a:xfrm>
        </p:spPr>
        <p:txBody>
          <a:bodyPr>
            <a:normAutofit/>
          </a:bodyPr>
          <a:lstStyle/>
          <a:p>
            <a:r>
              <a:rPr lang="en-US">
                <a:solidFill>
                  <a:schemeClr val="tx2"/>
                </a:solidFill>
              </a:rPr>
              <a:t>Survey - demographics</a:t>
            </a:r>
          </a:p>
        </p:txBody>
      </p:sp>
      <p:graphicFrame>
        <p:nvGraphicFramePr>
          <p:cNvPr id="5" name="Content Placeholder 2">
            <a:extLst>
              <a:ext uri="{FF2B5EF4-FFF2-40B4-BE49-F238E27FC236}">
                <a16:creationId xmlns:a16="http://schemas.microsoft.com/office/drawing/2014/main" id="{99077DDE-5E25-4FD0-ADF5-D5B5137B5665}"/>
              </a:ext>
            </a:extLst>
          </p:cNvPr>
          <p:cNvGraphicFramePr>
            <a:graphicFrameLocks noGrp="1"/>
          </p:cNvGraphicFramePr>
          <p:nvPr>
            <p:ph idx="1"/>
            <p:extLst>
              <p:ext uri="{D42A27DB-BD31-4B8C-83A1-F6EECF244321}">
                <p14:modId xmlns:p14="http://schemas.microsoft.com/office/powerpoint/2010/main" val="1975810793"/>
              </p:ext>
            </p:extLst>
          </p:nvPr>
        </p:nvGraphicFramePr>
        <p:xfrm>
          <a:off x="965199" y="927809"/>
          <a:ext cx="5606327" cy="50113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91922870"/>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C9435-2BFE-4ABF-89FC-EAD83AA1632F}"/>
              </a:ext>
            </a:extLst>
          </p:cNvPr>
          <p:cNvSpPr>
            <a:spLocks noGrp="1"/>
          </p:cNvSpPr>
          <p:nvPr>
            <p:ph type="title"/>
          </p:nvPr>
        </p:nvSpPr>
        <p:spPr>
          <a:xfrm>
            <a:off x="1202919" y="284176"/>
            <a:ext cx="9784080" cy="1508760"/>
          </a:xfrm>
        </p:spPr>
        <p:txBody>
          <a:bodyPr>
            <a:normAutofit/>
          </a:bodyPr>
          <a:lstStyle/>
          <a:p>
            <a:r>
              <a:rPr lang="en-US" dirty="0"/>
              <a:t>Survey - Demographics</a:t>
            </a:r>
          </a:p>
        </p:txBody>
      </p:sp>
      <p:sp>
        <p:nvSpPr>
          <p:cNvPr id="7" name="Content Placeholder 6">
            <a:extLst>
              <a:ext uri="{FF2B5EF4-FFF2-40B4-BE49-F238E27FC236}">
                <a16:creationId xmlns:a16="http://schemas.microsoft.com/office/drawing/2014/main" id="{9F3CDADC-86A5-4BF6-928D-962878237E6C}"/>
              </a:ext>
            </a:extLst>
          </p:cNvPr>
          <p:cNvSpPr>
            <a:spLocks noGrp="1"/>
          </p:cNvSpPr>
          <p:nvPr>
            <p:ph idx="1"/>
          </p:nvPr>
        </p:nvSpPr>
        <p:spPr>
          <a:xfrm>
            <a:off x="1021945" y="2943135"/>
            <a:ext cx="4557800" cy="4206240"/>
          </a:xfrm>
        </p:spPr>
        <p:txBody>
          <a:bodyPr>
            <a:normAutofit/>
          </a:bodyPr>
          <a:lstStyle/>
          <a:p>
            <a:pPr marL="285750" indent="-285750">
              <a:buFont typeface="Arial" panose="020B0604020202020204" pitchFamily="34" charset="0"/>
              <a:buChar char="•"/>
            </a:pPr>
            <a:r>
              <a:rPr lang="en-US" sz="2000" dirty="0"/>
              <a:t>Majority (females and males) have middle school education.</a:t>
            </a:r>
          </a:p>
          <a:p>
            <a:pPr marL="285750" indent="-285750">
              <a:buFont typeface="Arial" panose="020B0604020202020204" pitchFamily="34" charset="0"/>
              <a:buChar char="•"/>
            </a:pPr>
            <a:r>
              <a:rPr lang="en-US" sz="2000" dirty="0"/>
              <a:t>Majority of young people below and above 18 years old have middle school education.</a:t>
            </a:r>
          </a:p>
          <a:p>
            <a:endParaRPr lang="en-US" sz="2000" dirty="0"/>
          </a:p>
        </p:txBody>
      </p:sp>
      <p:graphicFrame>
        <p:nvGraphicFramePr>
          <p:cNvPr id="6" name="Table 5">
            <a:extLst>
              <a:ext uri="{FF2B5EF4-FFF2-40B4-BE49-F238E27FC236}">
                <a16:creationId xmlns:a16="http://schemas.microsoft.com/office/drawing/2014/main" id="{592E01F9-D041-419A-B70F-944EEBB0586A}"/>
              </a:ext>
            </a:extLst>
          </p:cNvPr>
          <p:cNvGraphicFramePr>
            <a:graphicFrameLocks noGrp="1"/>
          </p:cNvGraphicFramePr>
          <p:nvPr/>
        </p:nvGraphicFramePr>
        <p:xfrm>
          <a:off x="6095999" y="2943135"/>
          <a:ext cx="4742955" cy="2126382"/>
        </p:xfrm>
        <a:graphic>
          <a:graphicData uri="http://schemas.openxmlformats.org/drawingml/2006/table">
            <a:tbl>
              <a:tblPr firstRow="1" bandRow="1">
                <a:tableStyleId>{5C22544A-7EE6-4342-B048-85BDC9FD1C3A}</a:tableStyleId>
              </a:tblPr>
              <a:tblGrid>
                <a:gridCol w="921738">
                  <a:extLst>
                    <a:ext uri="{9D8B030D-6E8A-4147-A177-3AD203B41FA5}">
                      <a16:colId xmlns:a16="http://schemas.microsoft.com/office/drawing/2014/main" val="825250388"/>
                    </a:ext>
                  </a:extLst>
                </a:gridCol>
                <a:gridCol w="442900">
                  <a:extLst>
                    <a:ext uri="{9D8B030D-6E8A-4147-A177-3AD203B41FA5}">
                      <a16:colId xmlns:a16="http://schemas.microsoft.com/office/drawing/2014/main" val="2721153915"/>
                    </a:ext>
                  </a:extLst>
                </a:gridCol>
                <a:gridCol w="530589">
                  <a:extLst>
                    <a:ext uri="{9D8B030D-6E8A-4147-A177-3AD203B41FA5}">
                      <a16:colId xmlns:a16="http://schemas.microsoft.com/office/drawing/2014/main" val="769729030"/>
                    </a:ext>
                  </a:extLst>
                </a:gridCol>
                <a:gridCol w="795236">
                  <a:extLst>
                    <a:ext uri="{9D8B030D-6E8A-4147-A177-3AD203B41FA5}">
                      <a16:colId xmlns:a16="http://schemas.microsoft.com/office/drawing/2014/main" val="804162405"/>
                    </a:ext>
                  </a:extLst>
                </a:gridCol>
                <a:gridCol w="476107">
                  <a:extLst>
                    <a:ext uri="{9D8B030D-6E8A-4147-A177-3AD203B41FA5}">
                      <a16:colId xmlns:a16="http://schemas.microsoft.com/office/drawing/2014/main" val="1974942776"/>
                    </a:ext>
                  </a:extLst>
                </a:gridCol>
                <a:gridCol w="431544">
                  <a:extLst>
                    <a:ext uri="{9D8B030D-6E8A-4147-A177-3AD203B41FA5}">
                      <a16:colId xmlns:a16="http://schemas.microsoft.com/office/drawing/2014/main" val="2765475781"/>
                    </a:ext>
                  </a:extLst>
                </a:gridCol>
                <a:gridCol w="572420">
                  <a:extLst>
                    <a:ext uri="{9D8B030D-6E8A-4147-A177-3AD203B41FA5}">
                      <a16:colId xmlns:a16="http://schemas.microsoft.com/office/drawing/2014/main" val="3690518750"/>
                    </a:ext>
                  </a:extLst>
                </a:gridCol>
                <a:gridCol w="572421">
                  <a:extLst>
                    <a:ext uri="{9D8B030D-6E8A-4147-A177-3AD203B41FA5}">
                      <a16:colId xmlns:a16="http://schemas.microsoft.com/office/drawing/2014/main" val="802023679"/>
                    </a:ext>
                  </a:extLst>
                </a:gridCol>
              </a:tblGrid>
              <a:tr h="502442">
                <a:tc rowSpan="2">
                  <a:txBody>
                    <a:bodyPr/>
                    <a:lstStyle/>
                    <a:p>
                      <a:pPr algn="l" fontAlgn="b"/>
                      <a:endParaRPr lang="en-US" sz="1300" b="0" i="0" u="none" strike="noStrike">
                        <a:solidFill>
                          <a:srgbClr val="000000"/>
                        </a:solidFill>
                        <a:effectLst/>
                        <a:latin typeface="Calibri" panose="020F0502020204030204" pitchFamily="34" charset="0"/>
                      </a:endParaRPr>
                    </a:p>
                  </a:txBody>
                  <a:tcPr marL="5750" marR="5750" marT="5750" marB="0" anchor="b">
                    <a:solidFill>
                      <a:schemeClr val="bg2">
                        <a:lumMod val="60000"/>
                        <a:lumOff val="40000"/>
                      </a:schemeClr>
                    </a:solidFill>
                  </a:tcPr>
                </a:tc>
                <a:tc gridSpan="2">
                  <a:txBody>
                    <a:bodyPr/>
                    <a:lstStyle/>
                    <a:p>
                      <a:pPr algn="ctr" fontAlgn="b"/>
                      <a:r>
                        <a:rPr lang="en-US" sz="1300" u="none" strike="noStrike">
                          <a:effectLst/>
                        </a:rPr>
                        <a:t>Female (out of 214)</a:t>
                      </a:r>
                      <a:endParaRPr lang="en-US" sz="1300" b="1" i="0" u="none" strike="noStrike">
                        <a:solidFill>
                          <a:srgbClr val="000000"/>
                        </a:solidFill>
                        <a:effectLst/>
                        <a:latin typeface="Calibri" panose="020F0502020204030204" pitchFamily="34" charset="0"/>
                      </a:endParaRPr>
                    </a:p>
                  </a:txBody>
                  <a:tcPr marL="5750" marR="5750" marT="5750" marB="0" anchor="ctr">
                    <a:solidFill>
                      <a:schemeClr val="bg2">
                        <a:lumMod val="60000"/>
                        <a:lumOff val="40000"/>
                      </a:schemeClr>
                    </a:solidFill>
                  </a:tcPr>
                </a:tc>
                <a:tc hMerge="1">
                  <a:txBody>
                    <a:bodyPr/>
                    <a:lstStyle/>
                    <a:p>
                      <a:endParaRPr lang="en-US"/>
                    </a:p>
                  </a:txBody>
                  <a:tcPr/>
                </a:tc>
                <a:tc rowSpan="2">
                  <a:txBody>
                    <a:bodyPr/>
                    <a:lstStyle/>
                    <a:p>
                      <a:pPr algn="ctr" fontAlgn="b"/>
                      <a:r>
                        <a:rPr lang="en-US" sz="1300" u="none" strike="noStrike">
                          <a:effectLst/>
                        </a:rPr>
                        <a:t>Female Total (out of 214)</a:t>
                      </a:r>
                      <a:endParaRPr lang="en-US" sz="1300" b="1" i="0" u="none" strike="noStrike">
                        <a:solidFill>
                          <a:srgbClr val="000000"/>
                        </a:solidFill>
                        <a:effectLst/>
                        <a:latin typeface="Calibri" panose="020F0502020204030204" pitchFamily="34" charset="0"/>
                      </a:endParaRPr>
                    </a:p>
                  </a:txBody>
                  <a:tcPr marL="5750" marR="5750" marT="5750" marB="0" anchor="ctr">
                    <a:solidFill>
                      <a:schemeClr val="bg2">
                        <a:lumMod val="60000"/>
                        <a:lumOff val="40000"/>
                      </a:schemeClr>
                    </a:solidFill>
                  </a:tcPr>
                </a:tc>
                <a:tc gridSpan="2">
                  <a:txBody>
                    <a:bodyPr/>
                    <a:lstStyle/>
                    <a:p>
                      <a:pPr algn="ctr" fontAlgn="b"/>
                      <a:r>
                        <a:rPr lang="en-US" sz="1300" u="none" strike="noStrike">
                          <a:effectLst/>
                        </a:rPr>
                        <a:t>Male (out of 290)</a:t>
                      </a:r>
                      <a:endParaRPr lang="en-US" sz="1300" b="1" i="0" u="none" strike="noStrike">
                        <a:solidFill>
                          <a:srgbClr val="000000"/>
                        </a:solidFill>
                        <a:effectLst/>
                        <a:latin typeface="Calibri" panose="020F0502020204030204" pitchFamily="34" charset="0"/>
                      </a:endParaRPr>
                    </a:p>
                  </a:txBody>
                  <a:tcPr marL="5750" marR="5750" marT="5750" marB="0" anchor="ctr">
                    <a:solidFill>
                      <a:schemeClr val="bg2">
                        <a:lumMod val="60000"/>
                        <a:lumOff val="40000"/>
                      </a:schemeClr>
                    </a:solidFill>
                  </a:tcPr>
                </a:tc>
                <a:tc hMerge="1">
                  <a:txBody>
                    <a:bodyPr/>
                    <a:lstStyle/>
                    <a:p>
                      <a:endParaRPr lang="en-US"/>
                    </a:p>
                  </a:txBody>
                  <a:tcPr/>
                </a:tc>
                <a:tc rowSpan="2">
                  <a:txBody>
                    <a:bodyPr/>
                    <a:lstStyle/>
                    <a:p>
                      <a:pPr algn="ctr" fontAlgn="b"/>
                      <a:r>
                        <a:rPr lang="en-US" sz="1300" u="none" strike="noStrike">
                          <a:effectLst/>
                        </a:rPr>
                        <a:t>Male Total (out of 290)</a:t>
                      </a:r>
                      <a:endParaRPr lang="en-US" sz="1300" b="1" i="0" u="none" strike="noStrike">
                        <a:solidFill>
                          <a:srgbClr val="000000"/>
                        </a:solidFill>
                        <a:effectLst/>
                        <a:latin typeface="Calibri" panose="020F0502020204030204" pitchFamily="34" charset="0"/>
                      </a:endParaRPr>
                    </a:p>
                  </a:txBody>
                  <a:tcPr marL="5750" marR="5750" marT="5750" marB="0" anchor="ctr">
                    <a:solidFill>
                      <a:schemeClr val="bg2">
                        <a:lumMod val="60000"/>
                        <a:lumOff val="40000"/>
                      </a:schemeClr>
                    </a:solidFill>
                  </a:tcPr>
                </a:tc>
                <a:tc rowSpan="2">
                  <a:txBody>
                    <a:bodyPr/>
                    <a:lstStyle/>
                    <a:p>
                      <a:pPr algn="ctr" fontAlgn="b"/>
                      <a:r>
                        <a:rPr lang="en-US" sz="1300" u="none" strike="noStrike">
                          <a:effectLst/>
                        </a:rPr>
                        <a:t>Grand Total (out of 504)</a:t>
                      </a:r>
                      <a:endParaRPr lang="en-US" sz="1300" b="1" i="0" u="none" strike="noStrike">
                        <a:solidFill>
                          <a:srgbClr val="000000"/>
                        </a:solidFill>
                        <a:effectLst/>
                        <a:latin typeface="Calibri" panose="020F0502020204030204" pitchFamily="34" charset="0"/>
                      </a:endParaRPr>
                    </a:p>
                  </a:txBody>
                  <a:tcPr marL="5750" marR="5750" marT="5750" marB="0" anchor="ctr">
                    <a:solidFill>
                      <a:schemeClr val="bg2">
                        <a:lumMod val="60000"/>
                        <a:lumOff val="40000"/>
                      </a:schemeClr>
                    </a:solidFill>
                  </a:tcPr>
                </a:tc>
                <a:extLst>
                  <a:ext uri="{0D108BD9-81ED-4DB2-BD59-A6C34878D82A}">
                    <a16:rowId xmlns:a16="http://schemas.microsoft.com/office/drawing/2014/main" val="2573950914"/>
                  </a:ext>
                </a:extLst>
              </a:tr>
              <a:tr h="309240">
                <a:tc vMerge="1">
                  <a:txBody>
                    <a:bodyPr/>
                    <a:lstStyle/>
                    <a:p>
                      <a:pPr algn="l" fontAlgn="b"/>
                      <a:endParaRPr lang="en-US" sz="1400" b="0" i="0" u="none" strike="noStrike">
                        <a:solidFill>
                          <a:srgbClr val="000000"/>
                        </a:solidFill>
                        <a:effectLst/>
                        <a:latin typeface="Calibri" panose="020F0502020204030204" pitchFamily="34" charset="0"/>
                      </a:endParaRPr>
                    </a:p>
                  </a:txBody>
                  <a:tcPr marL="6350" marR="6350" marT="6350" marB="0" anchor="b">
                    <a:solidFill>
                      <a:schemeClr val="bg2">
                        <a:lumMod val="60000"/>
                        <a:lumOff val="40000"/>
                      </a:schemeClr>
                    </a:solidFill>
                  </a:tcPr>
                </a:tc>
                <a:tc>
                  <a:txBody>
                    <a:bodyPr/>
                    <a:lstStyle/>
                    <a:p>
                      <a:pPr algn="l" fontAlgn="b"/>
                      <a:r>
                        <a:rPr lang="en-US" sz="1300" u="none" strike="noStrike">
                          <a:effectLst/>
                        </a:rPr>
                        <a:t>&lt;18</a:t>
                      </a:r>
                      <a:endParaRPr lang="en-US" sz="1300" b="1" i="0" u="none" strike="noStrike">
                        <a:solidFill>
                          <a:srgbClr val="000000"/>
                        </a:solidFill>
                        <a:effectLst/>
                        <a:latin typeface="Calibri" panose="020F0502020204030204" pitchFamily="34" charset="0"/>
                      </a:endParaRPr>
                    </a:p>
                  </a:txBody>
                  <a:tcPr marL="5750" marR="5750" marT="5750" marB="0" anchor="b">
                    <a:solidFill>
                      <a:schemeClr val="bg2">
                        <a:lumMod val="20000"/>
                        <a:lumOff val="80000"/>
                      </a:schemeClr>
                    </a:solidFill>
                  </a:tcPr>
                </a:tc>
                <a:tc>
                  <a:txBody>
                    <a:bodyPr/>
                    <a:lstStyle/>
                    <a:p>
                      <a:pPr algn="l" fontAlgn="b"/>
                      <a:r>
                        <a:rPr lang="en-US" sz="1300" u="none" strike="noStrike">
                          <a:effectLst/>
                        </a:rPr>
                        <a:t>18-24</a:t>
                      </a:r>
                      <a:endParaRPr lang="en-US" sz="1300" b="1" i="0" u="none" strike="noStrike">
                        <a:solidFill>
                          <a:srgbClr val="000000"/>
                        </a:solidFill>
                        <a:effectLst/>
                        <a:latin typeface="Calibri" panose="020F0502020204030204" pitchFamily="34" charset="0"/>
                      </a:endParaRPr>
                    </a:p>
                  </a:txBody>
                  <a:tcPr marL="5750" marR="5750" marT="5750" marB="0" anchor="b">
                    <a:solidFill>
                      <a:schemeClr val="bg2">
                        <a:lumMod val="20000"/>
                        <a:lumOff val="80000"/>
                      </a:schemeClr>
                    </a:solidFill>
                  </a:tcPr>
                </a:tc>
                <a:tc vMerge="1">
                  <a:txBody>
                    <a:bodyPr/>
                    <a:lstStyle/>
                    <a:p>
                      <a:pPr algn="ctr" fontAlgn="b"/>
                      <a:endParaRPr lang="en-US" sz="1400" b="1" i="0" u="none" strike="noStrike">
                        <a:solidFill>
                          <a:srgbClr val="000000"/>
                        </a:solidFill>
                        <a:effectLst/>
                        <a:latin typeface="Calibri" panose="020F0502020204030204" pitchFamily="34" charset="0"/>
                      </a:endParaRPr>
                    </a:p>
                  </a:txBody>
                  <a:tcPr marL="6350" marR="6350" marT="6350" marB="0" anchor="b">
                    <a:solidFill>
                      <a:schemeClr val="bg2">
                        <a:lumMod val="60000"/>
                        <a:lumOff val="40000"/>
                      </a:schemeClr>
                    </a:solidFill>
                  </a:tcPr>
                </a:tc>
                <a:tc>
                  <a:txBody>
                    <a:bodyPr/>
                    <a:lstStyle/>
                    <a:p>
                      <a:pPr algn="l" fontAlgn="b"/>
                      <a:r>
                        <a:rPr lang="en-US" sz="1300" u="none" strike="noStrike">
                          <a:effectLst/>
                        </a:rPr>
                        <a:t>&lt;18</a:t>
                      </a:r>
                      <a:endParaRPr lang="en-US" sz="1300" b="1" i="0" u="none" strike="noStrike">
                        <a:solidFill>
                          <a:srgbClr val="000000"/>
                        </a:solidFill>
                        <a:effectLst/>
                        <a:latin typeface="Calibri" panose="020F0502020204030204" pitchFamily="34" charset="0"/>
                      </a:endParaRPr>
                    </a:p>
                  </a:txBody>
                  <a:tcPr marL="5750" marR="5750" marT="5750" marB="0" anchor="b">
                    <a:solidFill>
                      <a:schemeClr val="bg2">
                        <a:lumMod val="20000"/>
                        <a:lumOff val="80000"/>
                      </a:schemeClr>
                    </a:solidFill>
                  </a:tcPr>
                </a:tc>
                <a:tc>
                  <a:txBody>
                    <a:bodyPr/>
                    <a:lstStyle/>
                    <a:p>
                      <a:pPr algn="l" fontAlgn="b"/>
                      <a:r>
                        <a:rPr lang="en-US" sz="1300" u="none" strike="noStrike">
                          <a:effectLst/>
                        </a:rPr>
                        <a:t>18-24</a:t>
                      </a:r>
                      <a:endParaRPr lang="en-US" sz="1300" b="1" i="0" u="none" strike="noStrike">
                        <a:solidFill>
                          <a:srgbClr val="000000"/>
                        </a:solidFill>
                        <a:effectLst/>
                        <a:latin typeface="Calibri" panose="020F0502020204030204" pitchFamily="34" charset="0"/>
                      </a:endParaRPr>
                    </a:p>
                  </a:txBody>
                  <a:tcPr marL="5750" marR="5750" marT="5750" marB="0" anchor="b">
                    <a:solidFill>
                      <a:schemeClr val="bg2">
                        <a:lumMod val="20000"/>
                        <a:lumOff val="80000"/>
                      </a:schemeClr>
                    </a:solidFill>
                  </a:tcPr>
                </a:tc>
                <a:tc vMerge="1">
                  <a:txBody>
                    <a:bodyPr/>
                    <a:lstStyle/>
                    <a:p>
                      <a:pPr algn="ctr" fontAlgn="b"/>
                      <a:endParaRPr lang="en-US" sz="1400" b="1" i="0" u="none" strike="noStrike">
                        <a:solidFill>
                          <a:srgbClr val="000000"/>
                        </a:solidFill>
                        <a:effectLst/>
                        <a:latin typeface="Calibri" panose="020F0502020204030204" pitchFamily="34" charset="0"/>
                      </a:endParaRPr>
                    </a:p>
                  </a:txBody>
                  <a:tcPr marL="6350" marR="6350" marT="6350" marB="0" anchor="b">
                    <a:solidFill>
                      <a:schemeClr val="bg2">
                        <a:lumMod val="60000"/>
                        <a:lumOff val="40000"/>
                      </a:schemeClr>
                    </a:solidFill>
                  </a:tcPr>
                </a:tc>
                <a:tc vMerge="1">
                  <a:txBody>
                    <a:bodyPr/>
                    <a:lstStyle/>
                    <a:p>
                      <a:pPr algn="ctr" fontAlgn="b"/>
                      <a:endParaRPr lang="en-US" sz="1400" b="1" i="0" u="none" strike="noStrike">
                        <a:solidFill>
                          <a:srgbClr val="000000"/>
                        </a:solidFill>
                        <a:effectLst/>
                        <a:latin typeface="Calibri" panose="020F0502020204030204" pitchFamily="34" charset="0"/>
                      </a:endParaRPr>
                    </a:p>
                  </a:txBody>
                  <a:tcPr marL="6350" marR="6350" marT="6350" marB="0" anchor="b">
                    <a:solidFill>
                      <a:schemeClr val="bg2">
                        <a:lumMod val="60000"/>
                        <a:lumOff val="40000"/>
                      </a:schemeClr>
                    </a:solidFill>
                  </a:tcPr>
                </a:tc>
                <a:extLst>
                  <a:ext uri="{0D108BD9-81ED-4DB2-BD59-A6C34878D82A}">
                    <a16:rowId xmlns:a16="http://schemas.microsoft.com/office/drawing/2014/main" val="2096190084"/>
                  </a:ext>
                </a:extLst>
              </a:tr>
              <a:tr h="425276">
                <a:tc>
                  <a:txBody>
                    <a:bodyPr/>
                    <a:lstStyle/>
                    <a:p>
                      <a:pPr algn="l" fontAlgn="b"/>
                      <a:r>
                        <a:rPr lang="en-US" sz="1300" u="none" strike="noStrike">
                          <a:effectLst/>
                        </a:rPr>
                        <a:t>University Level</a:t>
                      </a:r>
                      <a:endParaRPr lang="en-US" sz="1300" b="0" i="0" u="none" strike="noStrike">
                        <a:solidFill>
                          <a:srgbClr val="000000"/>
                        </a:solidFill>
                        <a:effectLst/>
                        <a:latin typeface="Calibri" panose="020F0502020204030204" pitchFamily="34" charset="0"/>
                      </a:endParaRPr>
                    </a:p>
                  </a:txBody>
                  <a:tcPr marL="5750" marR="5750" marT="5750" marB="0" anchor="b">
                    <a:solidFill>
                      <a:schemeClr val="bg2">
                        <a:lumMod val="60000"/>
                        <a:lumOff val="40000"/>
                      </a:schemeClr>
                    </a:solidFill>
                  </a:tcPr>
                </a:tc>
                <a:tc>
                  <a:txBody>
                    <a:bodyPr/>
                    <a:lstStyle/>
                    <a:p>
                      <a:pPr algn="r" fontAlgn="b"/>
                      <a:r>
                        <a:rPr lang="en-US" sz="1300" u="none" strike="noStrike">
                          <a:effectLst/>
                        </a:rPr>
                        <a:t>0%</a:t>
                      </a:r>
                      <a:endParaRPr lang="en-US" sz="1300" b="0" i="0" u="none" strike="noStrike">
                        <a:solidFill>
                          <a:srgbClr val="000000"/>
                        </a:solidFill>
                        <a:effectLst/>
                        <a:latin typeface="Calibri" panose="020F0502020204030204" pitchFamily="34" charset="0"/>
                      </a:endParaRPr>
                    </a:p>
                  </a:txBody>
                  <a:tcPr marL="5750" marR="5750" marT="5750" marB="0" anchor="b">
                    <a:solidFill>
                      <a:schemeClr val="tx1">
                        <a:lumMod val="95000"/>
                      </a:schemeClr>
                    </a:solidFill>
                  </a:tcPr>
                </a:tc>
                <a:tc>
                  <a:txBody>
                    <a:bodyPr/>
                    <a:lstStyle/>
                    <a:p>
                      <a:pPr algn="r" fontAlgn="b"/>
                      <a:r>
                        <a:rPr lang="en-US" sz="1300" u="none" strike="noStrike">
                          <a:effectLst/>
                        </a:rPr>
                        <a:t>3.3%</a:t>
                      </a:r>
                      <a:endParaRPr lang="en-US" sz="1300" b="0" i="0" u="none" strike="noStrike">
                        <a:solidFill>
                          <a:srgbClr val="000000"/>
                        </a:solidFill>
                        <a:effectLst/>
                        <a:latin typeface="Calibri" panose="020F0502020204030204" pitchFamily="34" charset="0"/>
                      </a:endParaRPr>
                    </a:p>
                  </a:txBody>
                  <a:tcPr marL="5750" marR="5750" marT="5750" marB="0" anchor="b">
                    <a:solidFill>
                      <a:schemeClr val="tx1">
                        <a:lumMod val="95000"/>
                      </a:schemeClr>
                    </a:solidFill>
                  </a:tcPr>
                </a:tc>
                <a:tc>
                  <a:txBody>
                    <a:bodyPr/>
                    <a:lstStyle/>
                    <a:p>
                      <a:pPr algn="r" fontAlgn="b"/>
                      <a:r>
                        <a:rPr lang="en-US" sz="1300" u="none" strike="noStrike">
                          <a:effectLst/>
                        </a:rPr>
                        <a:t>3.3%</a:t>
                      </a:r>
                      <a:endParaRPr lang="en-US" sz="1300" b="0" i="0" u="none" strike="noStrike">
                        <a:solidFill>
                          <a:srgbClr val="000000"/>
                        </a:solidFill>
                        <a:effectLst/>
                        <a:latin typeface="Calibri" panose="020F0502020204030204" pitchFamily="34" charset="0"/>
                      </a:endParaRPr>
                    </a:p>
                  </a:txBody>
                  <a:tcPr marL="5750" marR="5750" marT="5750" marB="0" anchor="b">
                    <a:solidFill>
                      <a:schemeClr val="tx1">
                        <a:lumMod val="95000"/>
                      </a:schemeClr>
                    </a:solidFill>
                  </a:tcPr>
                </a:tc>
                <a:tc>
                  <a:txBody>
                    <a:bodyPr/>
                    <a:lstStyle/>
                    <a:p>
                      <a:pPr algn="r" fontAlgn="b"/>
                      <a:r>
                        <a:rPr lang="en-US" sz="1300" u="none" strike="noStrike">
                          <a:effectLst/>
                        </a:rPr>
                        <a:t>0.3%</a:t>
                      </a:r>
                      <a:endParaRPr lang="en-US" sz="1300" b="0" i="0" u="none" strike="noStrike">
                        <a:solidFill>
                          <a:srgbClr val="000000"/>
                        </a:solidFill>
                        <a:effectLst/>
                        <a:latin typeface="Calibri" panose="020F0502020204030204" pitchFamily="34" charset="0"/>
                      </a:endParaRPr>
                    </a:p>
                  </a:txBody>
                  <a:tcPr marL="5750" marR="5750" marT="5750" marB="0" anchor="b">
                    <a:solidFill>
                      <a:schemeClr val="tx1">
                        <a:lumMod val="95000"/>
                      </a:schemeClr>
                    </a:solidFill>
                  </a:tcPr>
                </a:tc>
                <a:tc>
                  <a:txBody>
                    <a:bodyPr/>
                    <a:lstStyle/>
                    <a:p>
                      <a:pPr algn="r" fontAlgn="b"/>
                      <a:r>
                        <a:rPr lang="en-US" sz="1300" u="none" strike="noStrike">
                          <a:effectLst/>
                        </a:rPr>
                        <a:t>3%</a:t>
                      </a:r>
                      <a:endParaRPr lang="en-US" sz="1300" b="0" i="0" u="none" strike="noStrike">
                        <a:solidFill>
                          <a:srgbClr val="000000"/>
                        </a:solidFill>
                        <a:effectLst/>
                        <a:latin typeface="Calibri" panose="020F0502020204030204" pitchFamily="34" charset="0"/>
                      </a:endParaRPr>
                    </a:p>
                  </a:txBody>
                  <a:tcPr marL="5750" marR="5750" marT="5750" marB="0" anchor="b">
                    <a:solidFill>
                      <a:schemeClr val="tx1">
                        <a:lumMod val="95000"/>
                      </a:schemeClr>
                    </a:solidFill>
                  </a:tcPr>
                </a:tc>
                <a:tc>
                  <a:txBody>
                    <a:bodyPr/>
                    <a:lstStyle/>
                    <a:p>
                      <a:pPr algn="r" fontAlgn="b"/>
                      <a:r>
                        <a:rPr lang="en-US" sz="1300" u="none" strike="noStrike">
                          <a:effectLst/>
                        </a:rPr>
                        <a:t>3%</a:t>
                      </a:r>
                      <a:endParaRPr lang="en-US" sz="1300" b="0" i="0" u="none" strike="noStrike">
                        <a:solidFill>
                          <a:srgbClr val="000000"/>
                        </a:solidFill>
                        <a:effectLst/>
                        <a:latin typeface="Calibri" panose="020F0502020204030204" pitchFamily="34" charset="0"/>
                      </a:endParaRPr>
                    </a:p>
                  </a:txBody>
                  <a:tcPr marL="5750" marR="5750" marT="5750" marB="0" anchor="b">
                    <a:solidFill>
                      <a:schemeClr val="tx1">
                        <a:lumMod val="95000"/>
                      </a:schemeClr>
                    </a:solidFill>
                  </a:tcPr>
                </a:tc>
                <a:tc>
                  <a:txBody>
                    <a:bodyPr/>
                    <a:lstStyle/>
                    <a:p>
                      <a:pPr algn="r" fontAlgn="b"/>
                      <a:r>
                        <a:rPr lang="en-US" sz="1300" u="none" strike="noStrike">
                          <a:effectLst/>
                        </a:rPr>
                        <a:t>3%</a:t>
                      </a:r>
                      <a:endParaRPr lang="en-US" sz="1300" b="0" i="0" u="none" strike="noStrike">
                        <a:solidFill>
                          <a:srgbClr val="000000"/>
                        </a:solidFill>
                        <a:effectLst/>
                        <a:latin typeface="Calibri" panose="020F0502020204030204" pitchFamily="34" charset="0"/>
                      </a:endParaRPr>
                    </a:p>
                  </a:txBody>
                  <a:tcPr marL="5750" marR="5750" marT="5750" marB="0" anchor="b">
                    <a:solidFill>
                      <a:schemeClr val="tx1">
                        <a:lumMod val="95000"/>
                      </a:schemeClr>
                    </a:solidFill>
                  </a:tcPr>
                </a:tc>
                <a:extLst>
                  <a:ext uri="{0D108BD9-81ED-4DB2-BD59-A6C34878D82A}">
                    <a16:rowId xmlns:a16="http://schemas.microsoft.com/office/drawing/2014/main" val="2156401367"/>
                  </a:ext>
                </a:extLst>
              </a:tr>
              <a:tr h="232074">
                <a:tc>
                  <a:txBody>
                    <a:bodyPr/>
                    <a:lstStyle/>
                    <a:p>
                      <a:pPr algn="l" fontAlgn="b"/>
                      <a:r>
                        <a:rPr lang="en-US" sz="1300" u="none" strike="noStrike">
                          <a:effectLst/>
                        </a:rPr>
                        <a:t>Elementary</a:t>
                      </a:r>
                      <a:endParaRPr lang="en-US" sz="1300" b="0" i="0" u="none" strike="noStrike">
                        <a:solidFill>
                          <a:srgbClr val="000000"/>
                        </a:solidFill>
                        <a:effectLst/>
                        <a:latin typeface="Calibri" panose="020F0502020204030204" pitchFamily="34" charset="0"/>
                      </a:endParaRPr>
                    </a:p>
                  </a:txBody>
                  <a:tcPr marL="5750" marR="5750" marT="5750" marB="0" anchor="b">
                    <a:solidFill>
                      <a:schemeClr val="bg2">
                        <a:lumMod val="60000"/>
                        <a:lumOff val="40000"/>
                      </a:schemeClr>
                    </a:solidFill>
                  </a:tcPr>
                </a:tc>
                <a:tc>
                  <a:txBody>
                    <a:bodyPr/>
                    <a:lstStyle/>
                    <a:p>
                      <a:pPr algn="r" fontAlgn="b"/>
                      <a:r>
                        <a:rPr lang="en-US" sz="1300" u="none" strike="noStrike">
                          <a:effectLst/>
                        </a:rPr>
                        <a:t>8%</a:t>
                      </a:r>
                      <a:endParaRPr lang="en-US" sz="1300" b="0" i="0" u="none" strike="noStrike">
                        <a:solidFill>
                          <a:srgbClr val="000000"/>
                        </a:solidFill>
                        <a:effectLst/>
                        <a:latin typeface="Calibri" panose="020F0502020204030204" pitchFamily="34" charset="0"/>
                      </a:endParaRPr>
                    </a:p>
                  </a:txBody>
                  <a:tcPr marL="5750" marR="5750" marT="5750" marB="0" anchor="b">
                    <a:solidFill>
                      <a:schemeClr val="bg2">
                        <a:lumMod val="20000"/>
                        <a:lumOff val="80000"/>
                      </a:schemeClr>
                    </a:solidFill>
                  </a:tcPr>
                </a:tc>
                <a:tc>
                  <a:txBody>
                    <a:bodyPr/>
                    <a:lstStyle/>
                    <a:p>
                      <a:pPr algn="r" fontAlgn="b"/>
                      <a:r>
                        <a:rPr lang="en-US" sz="1300" u="none" strike="noStrike">
                          <a:effectLst/>
                        </a:rPr>
                        <a:t>10%</a:t>
                      </a:r>
                      <a:endParaRPr lang="en-US" sz="1300" b="0" i="0" u="none" strike="noStrike">
                        <a:solidFill>
                          <a:srgbClr val="000000"/>
                        </a:solidFill>
                        <a:effectLst/>
                        <a:latin typeface="Calibri" panose="020F0502020204030204" pitchFamily="34" charset="0"/>
                      </a:endParaRPr>
                    </a:p>
                  </a:txBody>
                  <a:tcPr marL="5750" marR="5750" marT="5750" marB="0" anchor="b">
                    <a:solidFill>
                      <a:schemeClr val="bg2">
                        <a:lumMod val="20000"/>
                        <a:lumOff val="80000"/>
                      </a:schemeClr>
                    </a:solidFill>
                  </a:tcPr>
                </a:tc>
                <a:tc>
                  <a:txBody>
                    <a:bodyPr/>
                    <a:lstStyle/>
                    <a:p>
                      <a:pPr algn="r" fontAlgn="b"/>
                      <a:r>
                        <a:rPr lang="en-US" sz="1300" u="none" strike="noStrike">
                          <a:effectLst/>
                        </a:rPr>
                        <a:t>18%</a:t>
                      </a:r>
                      <a:endParaRPr lang="en-US" sz="1300" b="0" i="0" u="none" strike="noStrike">
                        <a:solidFill>
                          <a:srgbClr val="000000"/>
                        </a:solidFill>
                        <a:effectLst/>
                        <a:latin typeface="Calibri" panose="020F0502020204030204" pitchFamily="34" charset="0"/>
                      </a:endParaRPr>
                    </a:p>
                  </a:txBody>
                  <a:tcPr marL="5750" marR="5750" marT="5750" marB="0" anchor="b">
                    <a:solidFill>
                      <a:schemeClr val="bg2">
                        <a:lumMod val="20000"/>
                        <a:lumOff val="80000"/>
                      </a:schemeClr>
                    </a:solidFill>
                  </a:tcPr>
                </a:tc>
                <a:tc>
                  <a:txBody>
                    <a:bodyPr/>
                    <a:lstStyle/>
                    <a:p>
                      <a:pPr algn="r" fontAlgn="b"/>
                      <a:r>
                        <a:rPr lang="en-US" sz="1300" u="none" strike="noStrike">
                          <a:effectLst/>
                        </a:rPr>
                        <a:t>11%</a:t>
                      </a:r>
                      <a:endParaRPr lang="en-US" sz="1300" b="0" i="0" u="none" strike="noStrike">
                        <a:solidFill>
                          <a:srgbClr val="000000"/>
                        </a:solidFill>
                        <a:effectLst/>
                        <a:latin typeface="Calibri" panose="020F0502020204030204" pitchFamily="34" charset="0"/>
                      </a:endParaRPr>
                    </a:p>
                  </a:txBody>
                  <a:tcPr marL="5750" marR="5750" marT="5750" marB="0" anchor="b">
                    <a:solidFill>
                      <a:schemeClr val="bg2">
                        <a:lumMod val="20000"/>
                        <a:lumOff val="80000"/>
                      </a:schemeClr>
                    </a:solidFill>
                  </a:tcPr>
                </a:tc>
                <a:tc>
                  <a:txBody>
                    <a:bodyPr/>
                    <a:lstStyle/>
                    <a:p>
                      <a:pPr algn="r" fontAlgn="b"/>
                      <a:r>
                        <a:rPr lang="en-US" sz="1300" u="none" strike="noStrike">
                          <a:effectLst/>
                        </a:rPr>
                        <a:t>18%</a:t>
                      </a:r>
                      <a:endParaRPr lang="en-US" sz="1300" b="0" i="0" u="none" strike="noStrike">
                        <a:solidFill>
                          <a:srgbClr val="000000"/>
                        </a:solidFill>
                        <a:effectLst/>
                        <a:latin typeface="Calibri" panose="020F0502020204030204" pitchFamily="34" charset="0"/>
                      </a:endParaRPr>
                    </a:p>
                  </a:txBody>
                  <a:tcPr marL="5750" marR="5750" marT="5750" marB="0" anchor="b">
                    <a:solidFill>
                      <a:schemeClr val="bg2">
                        <a:lumMod val="20000"/>
                        <a:lumOff val="80000"/>
                      </a:schemeClr>
                    </a:solidFill>
                  </a:tcPr>
                </a:tc>
                <a:tc>
                  <a:txBody>
                    <a:bodyPr/>
                    <a:lstStyle/>
                    <a:p>
                      <a:pPr algn="r" fontAlgn="b"/>
                      <a:r>
                        <a:rPr lang="en-US" sz="1300" u="none" strike="noStrike">
                          <a:effectLst/>
                        </a:rPr>
                        <a:t>29%</a:t>
                      </a:r>
                      <a:endParaRPr lang="en-US" sz="1300" b="0" i="0" u="none" strike="noStrike">
                        <a:solidFill>
                          <a:srgbClr val="000000"/>
                        </a:solidFill>
                        <a:effectLst/>
                        <a:latin typeface="Calibri" panose="020F0502020204030204" pitchFamily="34" charset="0"/>
                      </a:endParaRPr>
                    </a:p>
                  </a:txBody>
                  <a:tcPr marL="5750" marR="5750" marT="5750" marB="0" anchor="b">
                    <a:solidFill>
                      <a:schemeClr val="bg2">
                        <a:lumMod val="20000"/>
                        <a:lumOff val="80000"/>
                      </a:schemeClr>
                    </a:solidFill>
                  </a:tcPr>
                </a:tc>
                <a:tc>
                  <a:txBody>
                    <a:bodyPr/>
                    <a:lstStyle/>
                    <a:p>
                      <a:pPr algn="r" fontAlgn="b"/>
                      <a:r>
                        <a:rPr lang="en-US" sz="1300" u="none" strike="noStrike">
                          <a:effectLst/>
                        </a:rPr>
                        <a:t>24%</a:t>
                      </a:r>
                      <a:endParaRPr lang="en-US" sz="1300" b="0" i="0" u="none" strike="noStrike">
                        <a:solidFill>
                          <a:srgbClr val="000000"/>
                        </a:solidFill>
                        <a:effectLst/>
                        <a:latin typeface="Calibri" panose="020F0502020204030204" pitchFamily="34" charset="0"/>
                      </a:endParaRPr>
                    </a:p>
                  </a:txBody>
                  <a:tcPr marL="5750" marR="5750" marT="5750" marB="0" anchor="b">
                    <a:solidFill>
                      <a:schemeClr val="bg2">
                        <a:lumMod val="20000"/>
                        <a:lumOff val="80000"/>
                      </a:schemeClr>
                    </a:solidFill>
                  </a:tcPr>
                </a:tc>
                <a:extLst>
                  <a:ext uri="{0D108BD9-81ED-4DB2-BD59-A6C34878D82A}">
                    <a16:rowId xmlns:a16="http://schemas.microsoft.com/office/drawing/2014/main" val="3990790893"/>
                  </a:ext>
                </a:extLst>
              </a:tr>
              <a:tr h="232074">
                <a:tc>
                  <a:txBody>
                    <a:bodyPr/>
                    <a:lstStyle/>
                    <a:p>
                      <a:pPr algn="l" fontAlgn="b"/>
                      <a:r>
                        <a:rPr lang="en-US" sz="1300" u="none" strike="noStrike">
                          <a:effectLst/>
                        </a:rPr>
                        <a:t>High School</a:t>
                      </a:r>
                      <a:endParaRPr lang="en-US" sz="1300" b="0" i="0" u="none" strike="noStrike">
                        <a:solidFill>
                          <a:srgbClr val="000000"/>
                        </a:solidFill>
                        <a:effectLst/>
                        <a:latin typeface="Calibri" panose="020F0502020204030204" pitchFamily="34" charset="0"/>
                      </a:endParaRPr>
                    </a:p>
                  </a:txBody>
                  <a:tcPr marL="5750" marR="5750" marT="5750" marB="0" anchor="b">
                    <a:solidFill>
                      <a:schemeClr val="bg2">
                        <a:lumMod val="60000"/>
                        <a:lumOff val="40000"/>
                      </a:schemeClr>
                    </a:solidFill>
                  </a:tcPr>
                </a:tc>
                <a:tc>
                  <a:txBody>
                    <a:bodyPr/>
                    <a:lstStyle/>
                    <a:p>
                      <a:pPr algn="r" fontAlgn="b"/>
                      <a:r>
                        <a:rPr lang="en-US" sz="1300" b="1" u="none" strike="noStrike">
                          <a:effectLst/>
                        </a:rPr>
                        <a:t>20%</a:t>
                      </a:r>
                      <a:endParaRPr lang="en-US" sz="1300" b="1" i="0" u="none" strike="noStrike">
                        <a:solidFill>
                          <a:srgbClr val="000000"/>
                        </a:solidFill>
                        <a:effectLst/>
                        <a:latin typeface="Calibri" panose="020F0502020204030204" pitchFamily="34" charset="0"/>
                      </a:endParaRPr>
                    </a:p>
                  </a:txBody>
                  <a:tcPr marL="5750" marR="5750" marT="5750" marB="0" anchor="b">
                    <a:solidFill>
                      <a:schemeClr val="tx1">
                        <a:lumMod val="95000"/>
                      </a:schemeClr>
                    </a:solidFill>
                  </a:tcPr>
                </a:tc>
                <a:tc>
                  <a:txBody>
                    <a:bodyPr/>
                    <a:lstStyle/>
                    <a:p>
                      <a:pPr algn="r" fontAlgn="b"/>
                      <a:r>
                        <a:rPr lang="en-US" sz="1300" u="none" strike="noStrike">
                          <a:effectLst/>
                        </a:rPr>
                        <a:t>17%</a:t>
                      </a:r>
                      <a:endParaRPr lang="en-US" sz="1300" b="0" i="0" u="none" strike="noStrike">
                        <a:solidFill>
                          <a:srgbClr val="000000"/>
                        </a:solidFill>
                        <a:effectLst/>
                        <a:latin typeface="Calibri" panose="020F0502020204030204" pitchFamily="34" charset="0"/>
                      </a:endParaRPr>
                    </a:p>
                  </a:txBody>
                  <a:tcPr marL="5750" marR="5750" marT="5750" marB="0" anchor="b">
                    <a:solidFill>
                      <a:schemeClr val="tx1">
                        <a:lumMod val="95000"/>
                      </a:schemeClr>
                    </a:solidFill>
                  </a:tcPr>
                </a:tc>
                <a:tc>
                  <a:txBody>
                    <a:bodyPr/>
                    <a:lstStyle/>
                    <a:p>
                      <a:pPr algn="r" fontAlgn="b"/>
                      <a:r>
                        <a:rPr lang="en-US" sz="1300" u="none" strike="noStrike">
                          <a:effectLst/>
                        </a:rPr>
                        <a:t>37%</a:t>
                      </a:r>
                      <a:endParaRPr lang="en-US" sz="1300" b="0" i="0" u="none" strike="noStrike">
                        <a:solidFill>
                          <a:srgbClr val="000000"/>
                        </a:solidFill>
                        <a:effectLst/>
                        <a:latin typeface="Calibri" panose="020F0502020204030204" pitchFamily="34" charset="0"/>
                      </a:endParaRPr>
                    </a:p>
                  </a:txBody>
                  <a:tcPr marL="5750" marR="5750" marT="5750" marB="0" anchor="b">
                    <a:solidFill>
                      <a:schemeClr val="tx1">
                        <a:lumMod val="95000"/>
                      </a:schemeClr>
                    </a:solidFill>
                  </a:tcPr>
                </a:tc>
                <a:tc>
                  <a:txBody>
                    <a:bodyPr/>
                    <a:lstStyle/>
                    <a:p>
                      <a:pPr algn="r" fontAlgn="b"/>
                      <a:r>
                        <a:rPr lang="en-US" sz="1300" u="none" strike="noStrike">
                          <a:effectLst/>
                        </a:rPr>
                        <a:t>11%</a:t>
                      </a:r>
                      <a:endParaRPr lang="en-US" sz="1300" b="0" i="0" u="none" strike="noStrike">
                        <a:solidFill>
                          <a:srgbClr val="000000"/>
                        </a:solidFill>
                        <a:effectLst/>
                        <a:latin typeface="Calibri" panose="020F0502020204030204" pitchFamily="34" charset="0"/>
                      </a:endParaRPr>
                    </a:p>
                  </a:txBody>
                  <a:tcPr marL="5750" marR="5750" marT="5750" marB="0" anchor="b">
                    <a:solidFill>
                      <a:schemeClr val="tx1">
                        <a:lumMod val="95000"/>
                      </a:schemeClr>
                    </a:solidFill>
                  </a:tcPr>
                </a:tc>
                <a:tc>
                  <a:txBody>
                    <a:bodyPr/>
                    <a:lstStyle/>
                    <a:p>
                      <a:pPr algn="r" fontAlgn="b"/>
                      <a:r>
                        <a:rPr lang="en-US" sz="1300" b="1" u="none" strike="noStrike">
                          <a:effectLst/>
                        </a:rPr>
                        <a:t>20</a:t>
                      </a:r>
                      <a:r>
                        <a:rPr lang="en-US" sz="1300" u="none" strike="noStrike">
                          <a:effectLst/>
                        </a:rPr>
                        <a:t>%</a:t>
                      </a:r>
                      <a:endParaRPr lang="en-US" sz="1300" b="0" i="0" u="none" strike="noStrike">
                        <a:solidFill>
                          <a:srgbClr val="000000"/>
                        </a:solidFill>
                        <a:effectLst/>
                        <a:latin typeface="Calibri" panose="020F0502020204030204" pitchFamily="34" charset="0"/>
                      </a:endParaRPr>
                    </a:p>
                  </a:txBody>
                  <a:tcPr marL="5750" marR="5750" marT="5750" marB="0" anchor="b">
                    <a:solidFill>
                      <a:schemeClr val="tx1">
                        <a:lumMod val="95000"/>
                      </a:schemeClr>
                    </a:solidFill>
                  </a:tcPr>
                </a:tc>
                <a:tc>
                  <a:txBody>
                    <a:bodyPr/>
                    <a:lstStyle/>
                    <a:p>
                      <a:pPr algn="r" fontAlgn="b"/>
                      <a:r>
                        <a:rPr lang="en-US" sz="1300" u="none" strike="noStrike">
                          <a:effectLst/>
                        </a:rPr>
                        <a:t>31%</a:t>
                      </a:r>
                      <a:endParaRPr lang="en-US" sz="1300" b="0" i="0" u="none" strike="noStrike">
                        <a:solidFill>
                          <a:srgbClr val="000000"/>
                        </a:solidFill>
                        <a:effectLst/>
                        <a:latin typeface="Calibri" panose="020F0502020204030204" pitchFamily="34" charset="0"/>
                      </a:endParaRPr>
                    </a:p>
                  </a:txBody>
                  <a:tcPr marL="5750" marR="5750" marT="5750" marB="0" anchor="b">
                    <a:solidFill>
                      <a:schemeClr val="tx1">
                        <a:lumMod val="95000"/>
                      </a:schemeClr>
                    </a:solidFill>
                  </a:tcPr>
                </a:tc>
                <a:tc>
                  <a:txBody>
                    <a:bodyPr/>
                    <a:lstStyle/>
                    <a:p>
                      <a:pPr algn="r" fontAlgn="b"/>
                      <a:r>
                        <a:rPr lang="en-US" sz="1300" b="1" u="none" strike="noStrike">
                          <a:effectLst/>
                        </a:rPr>
                        <a:t>34%</a:t>
                      </a:r>
                      <a:endParaRPr lang="en-US" sz="1300" b="1" i="0" u="none" strike="noStrike">
                        <a:solidFill>
                          <a:srgbClr val="000000"/>
                        </a:solidFill>
                        <a:effectLst/>
                        <a:latin typeface="Calibri" panose="020F0502020204030204" pitchFamily="34" charset="0"/>
                      </a:endParaRPr>
                    </a:p>
                  </a:txBody>
                  <a:tcPr marL="5750" marR="5750" marT="5750" marB="0" anchor="b">
                    <a:solidFill>
                      <a:schemeClr val="tx1">
                        <a:lumMod val="95000"/>
                      </a:schemeClr>
                    </a:solidFill>
                  </a:tcPr>
                </a:tc>
                <a:extLst>
                  <a:ext uri="{0D108BD9-81ED-4DB2-BD59-A6C34878D82A}">
                    <a16:rowId xmlns:a16="http://schemas.microsoft.com/office/drawing/2014/main" val="374966377"/>
                  </a:ext>
                </a:extLst>
              </a:tr>
              <a:tr h="425276">
                <a:tc>
                  <a:txBody>
                    <a:bodyPr/>
                    <a:lstStyle/>
                    <a:p>
                      <a:pPr algn="l" fontAlgn="b"/>
                      <a:r>
                        <a:rPr lang="en-US" sz="1300" u="none" strike="noStrike">
                          <a:effectLst/>
                        </a:rPr>
                        <a:t>Middle School</a:t>
                      </a:r>
                      <a:endParaRPr lang="en-US" sz="1300" b="0" i="0" u="none" strike="noStrike">
                        <a:solidFill>
                          <a:srgbClr val="000000"/>
                        </a:solidFill>
                        <a:effectLst/>
                        <a:latin typeface="Calibri" panose="020F0502020204030204" pitchFamily="34" charset="0"/>
                      </a:endParaRPr>
                    </a:p>
                  </a:txBody>
                  <a:tcPr marL="5750" marR="5750" marT="5750" marB="0" anchor="b">
                    <a:solidFill>
                      <a:schemeClr val="bg2">
                        <a:lumMod val="60000"/>
                        <a:lumOff val="40000"/>
                      </a:schemeClr>
                    </a:solidFill>
                  </a:tcPr>
                </a:tc>
                <a:tc>
                  <a:txBody>
                    <a:bodyPr/>
                    <a:lstStyle/>
                    <a:p>
                      <a:pPr algn="r" fontAlgn="b"/>
                      <a:r>
                        <a:rPr lang="en-US" sz="1300" b="1" u="none" strike="noStrike">
                          <a:effectLst/>
                        </a:rPr>
                        <a:t>22</a:t>
                      </a:r>
                      <a:r>
                        <a:rPr lang="en-US" sz="1300" u="none" strike="noStrike">
                          <a:effectLst/>
                        </a:rPr>
                        <a:t>%</a:t>
                      </a:r>
                      <a:endParaRPr lang="en-US" sz="1300" b="0" i="0" u="none" strike="noStrike">
                        <a:solidFill>
                          <a:srgbClr val="000000"/>
                        </a:solidFill>
                        <a:effectLst/>
                        <a:latin typeface="Calibri" panose="020F0502020204030204" pitchFamily="34" charset="0"/>
                      </a:endParaRPr>
                    </a:p>
                  </a:txBody>
                  <a:tcPr marL="5750" marR="5750" marT="5750" marB="0" anchor="b">
                    <a:solidFill>
                      <a:schemeClr val="bg2">
                        <a:lumMod val="20000"/>
                        <a:lumOff val="80000"/>
                      </a:schemeClr>
                    </a:solidFill>
                  </a:tcPr>
                </a:tc>
                <a:tc>
                  <a:txBody>
                    <a:bodyPr/>
                    <a:lstStyle/>
                    <a:p>
                      <a:pPr algn="r" fontAlgn="b"/>
                      <a:r>
                        <a:rPr lang="en-US" sz="1300" b="1" u="none" strike="noStrike">
                          <a:effectLst/>
                        </a:rPr>
                        <a:t>20</a:t>
                      </a:r>
                      <a:r>
                        <a:rPr lang="en-US" sz="1300" u="none" strike="noStrike">
                          <a:effectLst/>
                        </a:rPr>
                        <a:t>%</a:t>
                      </a:r>
                      <a:endParaRPr lang="en-US" sz="1300" b="0" i="0" u="none" strike="noStrike">
                        <a:solidFill>
                          <a:srgbClr val="000000"/>
                        </a:solidFill>
                        <a:effectLst/>
                        <a:latin typeface="Calibri" panose="020F0502020204030204" pitchFamily="34" charset="0"/>
                      </a:endParaRPr>
                    </a:p>
                  </a:txBody>
                  <a:tcPr marL="5750" marR="5750" marT="5750" marB="0" anchor="b">
                    <a:solidFill>
                      <a:schemeClr val="bg2">
                        <a:lumMod val="20000"/>
                        <a:lumOff val="80000"/>
                      </a:schemeClr>
                    </a:solidFill>
                  </a:tcPr>
                </a:tc>
                <a:tc>
                  <a:txBody>
                    <a:bodyPr/>
                    <a:lstStyle/>
                    <a:p>
                      <a:pPr algn="r" fontAlgn="b"/>
                      <a:r>
                        <a:rPr lang="en-US" sz="1300" b="1" u="none" strike="noStrike">
                          <a:effectLst/>
                        </a:rPr>
                        <a:t>42%</a:t>
                      </a:r>
                      <a:endParaRPr lang="en-US" sz="1300" b="1" i="0" u="none" strike="noStrike">
                        <a:solidFill>
                          <a:srgbClr val="000000"/>
                        </a:solidFill>
                        <a:effectLst/>
                        <a:latin typeface="Calibri" panose="020F0502020204030204" pitchFamily="34" charset="0"/>
                      </a:endParaRPr>
                    </a:p>
                  </a:txBody>
                  <a:tcPr marL="5750" marR="5750" marT="5750" marB="0" anchor="b">
                    <a:solidFill>
                      <a:schemeClr val="bg2">
                        <a:lumMod val="20000"/>
                        <a:lumOff val="80000"/>
                      </a:schemeClr>
                    </a:solidFill>
                  </a:tcPr>
                </a:tc>
                <a:tc>
                  <a:txBody>
                    <a:bodyPr/>
                    <a:lstStyle/>
                    <a:p>
                      <a:pPr algn="r" fontAlgn="b"/>
                      <a:r>
                        <a:rPr lang="en-US" sz="1300" u="none" strike="noStrike">
                          <a:effectLst/>
                        </a:rPr>
                        <a:t>15%</a:t>
                      </a:r>
                      <a:endParaRPr lang="en-US" sz="1300" b="0" i="0" u="none" strike="noStrike">
                        <a:solidFill>
                          <a:srgbClr val="000000"/>
                        </a:solidFill>
                        <a:effectLst/>
                        <a:latin typeface="Calibri" panose="020F0502020204030204" pitchFamily="34" charset="0"/>
                      </a:endParaRPr>
                    </a:p>
                  </a:txBody>
                  <a:tcPr marL="5750" marR="5750" marT="5750" marB="0" anchor="b">
                    <a:solidFill>
                      <a:schemeClr val="bg2">
                        <a:lumMod val="20000"/>
                        <a:lumOff val="80000"/>
                      </a:schemeClr>
                    </a:solidFill>
                  </a:tcPr>
                </a:tc>
                <a:tc>
                  <a:txBody>
                    <a:bodyPr/>
                    <a:lstStyle/>
                    <a:p>
                      <a:pPr algn="r" fontAlgn="b"/>
                      <a:r>
                        <a:rPr lang="en-US" sz="1300" b="1" u="none" strike="noStrike">
                          <a:effectLst/>
                        </a:rPr>
                        <a:t>21</a:t>
                      </a:r>
                      <a:r>
                        <a:rPr lang="en-US" sz="1300" u="none" strike="noStrike">
                          <a:effectLst/>
                        </a:rPr>
                        <a:t>%</a:t>
                      </a:r>
                      <a:endParaRPr lang="en-US" sz="1300" b="0" i="0" u="none" strike="noStrike">
                        <a:solidFill>
                          <a:srgbClr val="000000"/>
                        </a:solidFill>
                        <a:effectLst/>
                        <a:latin typeface="Calibri" panose="020F0502020204030204" pitchFamily="34" charset="0"/>
                      </a:endParaRPr>
                    </a:p>
                  </a:txBody>
                  <a:tcPr marL="5750" marR="5750" marT="5750" marB="0" anchor="b">
                    <a:solidFill>
                      <a:schemeClr val="bg2">
                        <a:lumMod val="20000"/>
                        <a:lumOff val="80000"/>
                      </a:schemeClr>
                    </a:solidFill>
                  </a:tcPr>
                </a:tc>
                <a:tc>
                  <a:txBody>
                    <a:bodyPr/>
                    <a:lstStyle/>
                    <a:p>
                      <a:pPr algn="r" fontAlgn="b"/>
                      <a:r>
                        <a:rPr lang="en-US" sz="1300" b="1" u="none" strike="noStrike">
                          <a:effectLst/>
                        </a:rPr>
                        <a:t>36%</a:t>
                      </a:r>
                      <a:endParaRPr lang="en-US" sz="1300" b="1" i="0" u="none" strike="noStrike">
                        <a:solidFill>
                          <a:srgbClr val="000000"/>
                        </a:solidFill>
                        <a:effectLst/>
                        <a:latin typeface="Calibri" panose="020F0502020204030204" pitchFamily="34" charset="0"/>
                      </a:endParaRPr>
                    </a:p>
                  </a:txBody>
                  <a:tcPr marL="5750" marR="5750" marT="5750" marB="0" anchor="b">
                    <a:solidFill>
                      <a:schemeClr val="bg2">
                        <a:lumMod val="20000"/>
                        <a:lumOff val="80000"/>
                      </a:schemeClr>
                    </a:solidFill>
                  </a:tcPr>
                </a:tc>
                <a:tc>
                  <a:txBody>
                    <a:bodyPr/>
                    <a:lstStyle/>
                    <a:p>
                      <a:pPr algn="r" fontAlgn="b"/>
                      <a:r>
                        <a:rPr lang="en-US" sz="1300" b="1" u="none" strike="noStrike">
                          <a:effectLst/>
                        </a:rPr>
                        <a:t>38</a:t>
                      </a:r>
                      <a:r>
                        <a:rPr lang="en-US" sz="1300" u="none" strike="noStrike">
                          <a:effectLst/>
                        </a:rPr>
                        <a:t>%</a:t>
                      </a:r>
                      <a:endParaRPr lang="en-US" sz="1300" b="0" i="0" u="none" strike="noStrike">
                        <a:solidFill>
                          <a:srgbClr val="000000"/>
                        </a:solidFill>
                        <a:effectLst/>
                        <a:latin typeface="Calibri" panose="020F0502020204030204" pitchFamily="34" charset="0"/>
                      </a:endParaRPr>
                    </a:p>
                  </a:txBody>
                  <a:tcPr marL="5750" marR="5750" marT="5750" marB="0" anchor="b">
                    <a:solidFill>
                      <a:schemeClr val="bg2">
                        <a:lumMod val="20000"/>
                        <a:lumOff val="80000"/>
                      </a:schemeClr>
                    </a:solidFill>
                  </a:tcPr>
                </a:tc>
                <a:extLst>
                  <a:ext uri="{0D108BD9-81ED-4DB2-BD59-A6C34878D82A}">
                    <a16:rowId xmlns:a16="http://schemas.microsoft.com/office/drawing/2014/main" val="1659703152"/>
                  </a:ext>
                </a:extLst>
              </a:tr>
            </a:tbl>
          </a:graphicData>
        </a:graphic>
      </p:graphicFrame>
    </p:spTree>
    <p:extLst>
      <p:ext uri="{BB962C8B-B14F-4D97-AF65-F5344CB8AC3E}">
        <p14:creationId xmlns:p14="http://schemas.microsoft.com/office/powerpoint/2010/main" val="36551139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8A522-5AEE-4457-87C5-4C484600E230}"/>
              </a:ext>
            </a:extLst>
          </p:cNvPr>
          <p:cNvSpPr>
            <a:spLocks noGrp="1"/>
          </p:cNvSpPr>
          <p:nvPr>
            <p:ph type="title"/>
          </p:nvPr>
        </p:nvSpPr>
        <p:spPr>
          <a:xfrm>
            <a:off x="1202919" y="284176"/>
            <a:ext cx="9784080" cy="1508760"/>
          </a:xfrm>
        </p:spPr>
        <p:txBody>
          <a:bodyPr>
            <a:normAutofit/>
          </a:bodyPr>
          <a:lstStyle/>
          <a:p>
            <a:r>
              <a:rPr lang="en-US" dirty="0"/>
              <a:t>Survey - Demographics</a:t>
            </a:r>
          </a:p>
        </p:txBody>
      </p:sp>
      <p:sp>
        <p:nvSpPr>
          <p:cNvPr id="3" name="Content Placeholder 2">
            <a:extLst>
              <a:ext uri="{FF2B5EF4-FFF2-40B4-BE49-F238E27FC236}">
                <a16:creationId xmlns:a16="http://schemas.microsoft.com/office/drawing/2014/main" id="{57BE9832-2A4A-4905-83D8-B5D77A6736C5}"/>
              </a:ext>
            </a:extLst>
          </p:cNvPr>
          <p:cNvSpPr>
            <a:spLocks noGrp="1"/>
          </p:cNvSpPr>
          <p:nvPr>
            <p:ph idx="1"/>
          </p:nvPr>
        </p:nvSpPr>
        <p:spPr>
          <a:xfrm>
            <a:off x="7619999" y="3169694"/>
            <a:ext cx="3366999" cy="2015523"/>
          </a:xfrm>
        </p:spPr>
        <p:txBody>
          <a:bodyPr>
            <a:normAutofit/>
          </a:bodyPr>
          <a:lstStyle/>
          <a:p>
            <a:r>
              <a:rPr lang="en-US" sz="1800" dirty="0"/>
              <a:t>Most of the </a:t>
            </a:r>
            <a:r>
              <a:rPr lang="en-US" sz="1800" u="sng" dirty="0"/>
              <a:t>married</a:t>
            </a:r>
            <a:r>
              <a:rPr lang="en-US" sz="1800" dirty="0"/>
              <a:t> youth are </a:t>
            </a:r>
            <a:r>
              <a:rPr lang="en-US" sz="1800" b="1" u="sng" dirty="0"/>
              <a:t>females above 18 years </a:t>
            </a:r>
            <a:r>
              <a:rPr lang="en-US" sz="1800" dirty="0"/>
              <a:t>old.</a:t>
            </a:r>
          </a:p>
          <a:p>
            <a:pPr marL="285750" indent="-285750">
              <a:buFont typeface="Wingdings" panose="05000000000000000000" pitchFamily="2" charset="2"/>
              <a:buChar char="§"/>
            </a:pPr>
            <a:r>
              <a:rPr lang="en-US" sz="1800" dirty="0"/>
              <a:t>19% are head of household (42.2% female)</a:t>
            </a:r>
          </a:p>
          <a:p>
            <a:pPr marL="285750" indent="-285750">
              <a:buFont typeface="Wingdings" panose="05000000000000000000" pitchFamily="2" charset="2"/>
              <a:buChar char="§"/>
            </a:pPr>
            <a:r>
              <a:rPr lang="en-US" sz="1800" dirty="0"/>
              <a:t>19% have children (40.8% female)</a:t>
            </a:r>
          </a:p>
          <a:p>
            <a:endParaRPr lang="en-US" sz="1800" b="1" dirty="0"/>
          </a:p>
        </p:txBody>
      </p:sp>
      <p:graphicFrame>
        <p:nvGraphicFramePr>
          <p:cNvPr id="4" name="Table 3">
            <a:extLst>
              <a:ext uri="{FF2B5EF4-FFF2-40B4-BE49-F238E27FC236}">
                <a16:creationId xmlns:a16="http://schemas.microsoft.com/office/drawing/2014/main" id="{8650B132-2F12-415A-8214-EBE336B9F26A}"/>
              </a:ext>
            </a:extLst>
          </p:cNvPr>
          <p:cNvGraphicFramePr>
            <a:graphicFrameLocks noGrp="1"/>
          </p:cNvGraphicFramePr>
          <p:nvPr>
            <p:extLst>
              <p:ext uri="{D42A27DB-BD31-4B8C-83A1-F6EECF244321}">
                <p14:modId xmlns:p14="http://schemas.microsoft.com/office/powerpoint/2010/main" val="1044621507"/>
              </p:ext>
            </p:extLst>
          </p:nvPr>
        </p:nvGraphicFramePr>
        <p:xfrm>
          <a:off x="1202918" y="3169693"/>
          <a:ext cx="6130573" cy="2015524"/>
        </p:xfrm>
        <a:graphic>
          <a:graphicData uri="http://schemas.openxmlformats.org/drawingml/2006/table">
            <a:tbl>
              <a:tblPr firstRow="1" bandRow="1">
                <a:tableStyleId>{5C22544A-7EE6-4342-B048-85BDC9FD1C3A}</a:tableStyleId>
              </a:tblPr>
              <a:tblGrid>
                <a:gridCol w="993773">
                  <a:extLst>
                    <a:ext uri="{9D8B030D-6E8A-4147-A177-3AD203B41FA5}">
                      <a16:colId xmlns:a16="http://schemas.microsoft.com/office/drawing/2014/main" val="2722143365"/>
                    </a:ext>
                  </a:extLst>
                </a:gridCol>
                <a:gridCol w="636384">
                  <a:extLst>
                    <a:ext uri="{9D8B030D-6E8A-4147-A177-3AD203B41FA5}">
                      <a16:colId xmlns:a16="http://schemas.microsoft.com/office/drawing/2014/main" val="1779030334"/>
                    </a:ext>
                  </a:extLst>
                </a:gridCol>
                <a:gridCol w="694027">
                  <a:extLst>
                    <a:ext uri="{9D8B030D-6E8A-4147-A177-3AD203B41FA5}">
                      <a16:colId xmlns:a16="http://schemas.microsoft.com/office/drawing/2014/main" val="1411922671"/>
                    </a:ext>
                  </a:extLst>
                </a:gridCol>
                <a:gridCol w="1062945">
                  <a:extLst>
                    <a:ext uri="{9D8B030D-6E8A-4147-A177-3AD203B41FA5}">
                      <a16:colId xmlns:a16="http://schemas.microsoft.com/office/drawing/2014/main" val="3408240798"/>
                    </a:ext>
                  </a:extLst>
                </a:gridCol>
                <a:gridCol w="576820">
                  <a:extLst>
                    <a:ext uri="{9D8B030D-6E8A-4147-A177-3AD203B41FA5}">
                      <a16:colId xmlns:a16="http://schemas.microsoft.com/office/drawing/2014/main" val="14043896"/>
                    </a:ext>
                  </a:extLst>
                </a:gridCol>
                <a:gridCol w="636384">
                  <a:extLst>
                    <a:ext uri="{9D8B030D-6E8A-4147-A177-3AD203B41FA5}">
                      <a16:colId xmlns:a16="http://schemas.microsoft.com/office/drawing/2014/main" val="2829192499"/>
                    </a:ext>
                  </a:extLst>
                </a:gridCol>
                <a:gridCol w="765120">
                  <a:extLst>
                    <a:ext uri="{9D8B030D-6E8A-4147-A177-3AD203B41FA5}">
                      <a16:colId xmlns:a16="http://schemas.microsoft.com/office/drawing/2014/main" val="3540176277"/>
                    </a:ext>
                  </a:extLst>
                </a:gridCol>
                <a:gridCol w="765120">
                  <a:extLst>
                    <a:ext uri="{9D8B030D-6E8A-4147-A177-3AD203B41FA5}">
                      <a16:colId xmlns:a16="http://schemas.microsoft.com/office/drawing/2014/main" val="264400084"/>
                    </a:ext>
                  </a:extLst>
                </a:gridCol>
              </a:tblGrid>
              <a:tr h="671585">
                <a:tc>
                  <a:txBody>
                    <a:bodyPr/>
                    <a:lstStyle/>
                    <a:p>
                      <a:pPr algn="l" fontAlgn="b"/>
                      <a:endParaRPr lang="en-US" sz="1700" b="0" i="0" u="none" strike="noStrike">
                        <a:solidFill>
                          <a:srgbClr val="000000"/>
                        </a:solidFill>
                        <a:effectLst/>
                        <a:latin typeface="Calibri" panose="020F0502020204030204" pitchFamily="34" charset="0"/>
                      </a:endParaRPr>
                    </a:p>
                  </a:txBody>
                  <a:tcPr marL="7686" marR="7686" marT="7686" marB="0" anchor="b">
                    <a:solidFill>
                      <a:schemeClr val="bg2">
                        <a:lumMod val="60000"/>
                        <a:lumOff val="40000"/>
                      </a:schemeClr>
                    </a:solidFill>
                  </a:tcPr>
                </a:tc>
                <a:tc gridSpan="2">
                  <a:txBody>
                    <a:bodyPr/>
                    <a:lstStyle/>
                    <a:p>
                      <a:pPr algn="ctr" fontAlgn="b"/>
                      <a:r>
                        <a:rPr lang="en-US" sz="1700" u="none" strike="noStrike">
                          <a:effectLst/>
                        </a:rPr>
                        <a:t>Female (out of 214)</a:t>
                      </a:r>
                      <a:endParaRPr lang="en-US" sz="1700" b="1" i="0" u="none" strike="noStrike">
                        <a:solidFill>
                          <a:srgbClr val="000000"/>
                        </a:solidFill>
                        <a:effectLst/>
                        <a:latin typeface="Calibri" panose="020F0502020204030204" pitchFamily="34" charset="0"/>
                      </a:endParaRPr>
                    </a:p>
                  </a:txBody>
                  <a:tcPr marL="7686" marR="7686" marT="7686" marB="0" anchor="b">
                    <a:solidFill>
                      <a:schemeClr val="bg2">
                        <a:lumMod val="60000"/>
                        <a:lumOff val="40000"/>
                      </a:schemeClr>
                    </a:solidFill>
                  </a:tcPr>
                </a:tc>
                <a:tc hMerge="1">
                  <a:txBody>
                    <a:bodyPr/>
                    <a:lstStyle/>
                    <a:p>
                      <a:endParaRPr lang="en-US"/>
                    </a:p>
                  </a:txBody>
                  <a:tcPr/>
                </a:tc>
                <a:tc rowSpan="2">
                  <a:txBody>
                    <a:bodyPr/>
                    <a:lstStyle/>
                    <a:p>
                      <a:pPr algn="ctr" fontAlgn="b"/>
                      <a:r>
                        <a:rPr lang="en-US" sz="1700" u="none" strike="noStrike" dirty="0">
                          <a:effectLst/>
                        </a:rPr>
                        <a:t>Female Total (out of 214)</a:t>
                      </a:r>
                      <a:endParaRPr lang="en-US" sz="1700" b="1" i="0" u="none" strike="noStrike" dirty="0">
                        <a:solidFill>
                          <a:srgbClr val="000000"/>
                        </a:solidFill>
                        <a:effectLst/>
                        <a:latin typeface="Calibri" panose="020F0502020204030204" pitchFamily="34" charset="0"/>
                      </a:endParaRPr>
                    </a:p>
                  </a:txBody>
                  <a:tcPr marL="7686" marR="7686" marT="7686" marB="0" anchor="b">
                    <a:solidFill>
                      <a:schemeClr val="bg2">
                        <a:lumMod val="60000"/>
                        <a:lumOff val="40000"/>
                      </a:schemeClr>
                    </a:solidFill>
                  </a:tcPr>
                </a:tc>
                <a:tc gridSpan="2">
                  <a:txBody>
                    <a:bodyPr/>
                    <a:lstStyle/>
                    <a:p>
                      <a:pPr algn="ctr" fontAlgn="b"/>
                      <a:r>
                        <a:rPr lang="en-US" sz="1700" u="none" strike="noStrike">
                          <a:effectLst/>
                        </a:rPr>
                        <a:t>Male (out of 290)</a:t>
                      </a:r>
                      <a:endParaRPr lang="en-US" sz="1700" b="1" i="0" u="none" strike="noStrike">
                        <a:solidFill>
                          <a:srgbClr val="000000"/>
                        </a:solidFill>
                        <a:effectLst/>
                        <a:latin typeface="Calibri" panose="020F0502020204030204" pitchFamily="34" charset="0"/>
                      </a:endParaRPr>
                    </a:p>
                  </a:txBody>
                  <a:tcPr marL="7686" marR="7686" marT="7686" marB="0" anchor="b">
                    <a:solidFill>
                      <a:schemeClr val="bg2">
                        <a:lumMod val="60000"/>
                        <a:lumOff val="40000"/>
                      </a:schemeClr>
                    </a:solidFill>
                  </a:tcPr>
                </a:tc>
                <a:tc hMerge="1">
                  <a:txBody>
                    <a:bodyPr/>
                    <a:lstStyle/>
                    <a:p>
                      <a:endParaRPr lang="en-US"/>
                    </a:p>
                  </a:txBody>
                  <a:tcPr/>
                </a:tc>
                <a:tc rowSpan="2">
                  <a:txBody>
                    <a:bodyPr/>
                    <a:lstStyle/>
                    <a:p>
                      <a:pPr algn="ctr" fontAlgn="b"/>
                      <a:r>
                        <a:rPr lang="en-US" sz="1700" u="none" strike="noStrike">
                          <a:effectLst/>
                        </a:rPr>
                        <a:t>Male Total (out of 290)</a:t>
                      </a:r>
                      <a:endParaRPr lang="en-US" sz="1700" b="1" i="0" u="none" strike="noStrike">
                        <a:solidFill>
                          <a:srgbClr val="000000"/>
                        </a:solidFill>
                        <a:effectLst/>
                        <a:latin typeface="Calibri" panose="020F0502020204030204" pitchFamily="34" charset="0"/>
                      </a:endParaRPr>
                    </a:p>
                  </a:txBody>
                  <a:tcPr marL="7686" marR="7686" marT="7686" marB="0" anchor="b">
                    <a:solidFill>
                      <a:schemeClr val="bg2">
                        <a:lumMod val="60000"/>
                        <a:lumOff val="40000"/>
                      </a:schemeClr>
                    </a:solidFill>
                  </a:tcPr>
                </a:tc>
                <a:tc rowSpan="2">
                  <a:txBody>
                    <a:bodyPr/>
                    <a:lstStyle/>
                    <a:p>
                      <a:pPr algn="ctr" fontAlgn="b"/>
                      <a:r>
                        <a:rPr lang="en-US" sz="1700" u="none" strike="noStrike">
                          <a:effectLst/>
                        </a:rPr>
                        <a:t>Grand Total (out of 504)</a:t>
                      </a:r>
                      <a:endParaRPr lang="en-US" sz="1700" b="1" i="0" u="none" strike="noStrike">
                        <a:solidFill>
                          <a:srgbClr val="000000"/>
                        </a:solidFill>
                        <a:effectLst/>
                        <a:latin typeface="Calibri" panose="020F0502020204030204" pitchFamily="34" charset="0"/>
                      </a:endParaRPr>
                    </a:p>
                  </a:txBody>
                  <a:tcPr marL="7686" marR="7686" marT="7686" marB="0" anchor="b">
                    <a:solidFill>
                      <a:schemeClr val="bg2">
                        <a:lumMod val="60000"/>
                        <a:lumOff val="40000"/>
                      </a:schemeClr>
                    </a:solidFill>
                  </a:tcPr>
                </a:tc>
                <a:extLst>
                  <a:ext uri="{0D108BD9-81ED-4DB2-BD59-A6C34878D82A}">
                    <a16:rowId xmlns:a16="http://schemas.microsoft.com/office/drawing/2014/main" val="91365793"/>
                  </a:ext>
                </a:extLst>
              </a:tr>
              <a:tr h="413342">
                <a:tc>
                  <a:txBody>
                    <a:bodyPr/>
                    <a:lstStyle/>
                    <a:p>
                      <a:pPr algn="l" fontAlgn="b"/>
                      <a:endParaRPr lang="en-US" sz="1700" b="0" i="0" u="none" strike="noStrike">
                        <a:solidFill>
                          <a:srgbClr val="000000"/>
                        </a:solidFill>
                        <a:effectLst/>
                        <a:latin typeface="Calibri" panose="020F0502020204030204" pitchFamily="34" charset="0"/>
                      </a:endParaRPr>
                    </a:p>
                  </a:txBody>
                  <a:tcPr marL="7686" marR="7686" marT="7686" marB="0" anchor="b">
                    <a:solidFill>
                      <a:schemeClr val="bg2">
                        <a:lumMod val="60000"/>
                        <a:lumOff val="40000"/>
                      </a:schemeClr>
                    </a:solidFill>
                  </a:tcPr>
                </a:tc>
                <a:tc>
                  <a:txBody>
                    <a:bodyPr/>
                    <a:lstStyle/>
                    <a:p>
                      <a:pPr algn="l" fontAlgn="b"/>
                      <a:r>
                        <a:rPr lang="en-US" sz="1700" u="none" strike="noStrike">
                          <a:effectLst/>
                        </a:rPr>
                        <a:t>&lt;18</a:t>
                      </a:r>
                      <a:endParaRPr lang="en-US" sz="1700" b="1" i="0" u="none" strike="noStrike">
                        <a:solidFill>
                          <a:srgbClr val="000000"/>
                        </a:solidFill>
                        <a:effectLst/>
                        <a:latin typeface="Calibri" panose="020F0502020204030204" pitchFamily="34" charset="0"/>
                      </a:endParaRPr>
                    </a:p>
                  </a:txBody>
                  <a:tcPr marL="7686" marR="7686" marT="7686" marB="0" anchor="b">
                    <a:solidFill>
                      <a:schemeClr val="bg2">
                        <a:lumMod val="20000"/>
                        <a:lumOff val="80000"/>
                      </a:schemeClr>
                    </a:solidFill>
                  </a:tcPr>
                </a:tc>
                <a:tc>
                  <a:txBody>
                    <a:bodyPr/>
                    <a:lstStyle/>
                    <a:p>
                      <a:pPr algn="l" fontAlgn="b"/>
                      <a:r>
                        <a:rPr lang="en-US" sz="1700" u="none" strike="noStrike">
                          <a:effectLst/>
                        </a:rPr>
                        <a:t>18-24</a:t>
                      </a:r>
                      <a:endParaRPr lang="en-US" sz="1700" b="1" i="0" u="none" strike="noStrike">
                        <a:solidFill>
                          <a:srgbClr val="000000"/>
                        </a:solidFill>
                        <a:effectLst/>
                        <a:latin typeface="Calibri" panose="020F0502020204030204" pitchFamily="34" charset="0"/>
                      </a:endParaRPr>
                    </a:p>
                  </a:txBody>
                  <a:tcPr marL="7686" marR="7686" marT="7686" marB="0" anchor="b">
                    <a:solidFill>
                      <a:schemeClr val="bg2">
                        <a:lumMod val="20000"/>
                        <a:lumOff val="80000"/>
                      </a:schemeClr>
                    </a:solidFill>
                  </a:tcPr>
                </a:tc>
                <a:tc vMerge="1">
                  <a:txBody>
                    <a:bodyPr/>
                    <a:lstStyle/>
                    <a:p>
                      <a:endParaRPr lang="en-US"/>
                    </a:p>
                  </a:txBody>
                  <a:tcPr/>
                </a:tc>
                <a:tc>
                  <a:txBody>
                    <a:bodyPr/>
                    <a:lstStyle/>
                    <a:p>
                      <a:pPr algn="l" fontAlgn="b"/>
                      <a:r>
                        <a:rPr lang="en-US" sz="1700" u="none" strike="noStrike">
                          <a:effectLst/>
                        </a:rPr>
                        <a:t>&lt;18</a:t>
                      </a:r>
                      <a:endParaRPr lang="en-US" sz="1700" b="1" i="0" u="none" strike="noStrike">
                        <a:solidFill>
                          <a:srgbClr val="000000"/>
                        </a:solidFill>
                        <a:effectLst/>
                        <a:latin typeface="Calibri" panose="020F0502020204030204" pitchFamily="34" charset="0"/>
                      </a:endParaRPr>
                    </a:p>
                  </a:txBody>
                  <a:tcPr marL="7686" marR="7686" marT="7686" marB="0" anchor="b">
                    <a:solidFill>
                      <a:schemeClr val="bg2">
                        <a:lumMod val="20000"/>
                        <a:lumOff val="80000"/>
                      </a:schemeClr>
                    </a:solidFill>
                  </a:tcPr>
                </a:tc>
                <a:tc>
                  <a:txBody>
                    <a:bodyPr/>
                    <a:lstStyle/>
                    <a:p>
                      <a:pPr algn="l" fontAlgn="b"/>
                      <a:r>
                        <a:rPr lang="en-US" sz="1700" u="none" strike="noStrike">
                          <a:effectLst/>
                        </a:rPr>
                        <a:t>18-24</a:t>
                      </a:r>
                      <a:endParaRPr lang="en-US" sz="1700" b="1" i="0" u="none" strike="noStrike">
                        <a:solidFill>
                          <a:srgbClr val="000000"/>
                        </a:solidFill>
                        <a:effectLst/>
                        <a:latin typeface="Calibri" panose="020F0502020204030204" pitchFamily="34" charset="0"/>
                      </a:endParaRPr>
                    </a:p>
                  </a:txBody>
                  <a:tcPr marL="7686" marR="7686" marT="7686" marB="0" anchor="b">
                    <a:solidFill>
                      <a:schemeClr val="bg2">
                        <a:lumMod val="20000"/>
                        <a:lumOff val="80000"/>
                      </a:schemeClr>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993416560"/>
                  </a:ext>
                </a:extLst>
              </a:tr>
              <a:tr h="310199">
                <a:tc>
                  <a:txBody>
                    <a:bodyPr/>
                    <a:lstStyle/>
                    <a:p>
                      <a:pPr algn="l" fontAlgn="b"/>
                      <a:r>
                        <a:rPr lang="en-US" sz="1700" u="none" strike="noStrike">
                          <a:effectLst/>
                        </a:rPr>
                        <a:t>Divorced</a:t>
                      </a:r>
                      <a:endParaRPr lang="en-US" sz="1700" b="0" i="0" u="none" strike="noStrike">
                        <a:solidFill>
                          <a:srgbClr val="000000"/>
                        </a:solidFill>
                        <a:effectLst/>
                        <a:latin typeface="Calibri" panose="020F0502020204030204" pitchFamily="34" charset="0"/>
                      </a:endParaRPr>
                    </a:p>
                  </a:txBody>
                  <a:tcPr marL="7686" marR="7686" marT="7686" marB="0" anchor="b">
                    <a:solidFill>
                      <a:schemeClr val="bg2">
                        <a:lumMod val="60000"/>
                        <a:lumOff val="40000"/>
                      </a:schemeClr>
                    </a:solidFill>
                  </a:tcPr>
                </a:tc>
                <a:tc>
                  <a:txBody>
                    <a:bodyPr/>
                    <a:lstStyle/>
                    <a:p>
                      <a:pPr algn="r" fontAlgn="b"/>
                      <a:r>
                        <a:rPr lang="en-US" sz="1700" u="none" strike="noStrike">
                          <a:effectLst/>
                        </a:rPr>
                        <a:t>0.5%</a:t>
                      </a:r>
                      <a:endParaRPr lang="en-US" sz="1700" b="0" i="0" u="none" strike="noStrike">
                        <a:solidFill>
                          <a:srgbClr val="000000"/>
                        </a:solidFill>
                        <a:effectLst/>
                        <a:latin typeface="Calibri" panose="020F0502020204030204" pitchFamily="34" charset="0"/>
                      </a:endParaRPr>
                    </a:p>
                  </a:txBody>
                  <a:tcPr marL="7686" marR="7686" marT="7686" marB="0" anchor="b">
                    <a:solidFill>
                      <a:schemeClr val="tx1">
                        <a:lumMod val="95000"/>
                      </a:schemeClr>
                    </a:solidFill>
                  </a:tcPr>
                </a:tc>
                <a:tc>
                  <a:txBody>
                    <a:bodyPr/>
                    <a:lstStyle/>
                    <a:p>
                      <a:pPr algn="r" fontAlgn="b"/>
                      <a:r>
                        <a:rPr lang="en-US" sz="1700" u="none" strike="noStrike">
                          <a:effectLst/>
                        </a:rPr>
                        <a:t>1%</a:t>
                      </a:r>
                      <a:endParaRPr lang="en-US" sz="1700" b="0" i="0" u="none" strike="noStrike">
                        <a:solidFill>
                          <a:srgbClr val="000000"/>
                        </a:solidFill>
                        <a:effectLst/>
                        <a:latin typeface="Calibri" panose="020F0502020204030204" pitchFamily="34" charset="0"/>
                      </a:endParaRPr>
                    </a:p>
                  </a:txBody>
                  <a:tcPr marL="7686" marR="7686" marT="7686" marB="0" anchor="b">
                    <a:solidFill>
                      <a:schemeClr val="tx1">
                        <a:lumMod val="95000"/>
                      </a:schemeClr>
                    </a:solidFill>
                  </a:tcPr>
                </a:tc>
                <a:tc>
                  <a:txBody>
                    <a:bodyPr/>
                    <a:lstStyle/>
                    <a:p>
                      <a:pPr algn="r" fontAlgn="b"/>
                      <a:r>
                        <a:rPr lang="en-US" sz="1700" u="none" strike="noStrike">
                          <a:effectLst/>
                        </a:rPr>
                        <a:t>1.4%</a:t>
                      </a:r>
                      <a:endParaRPr lang="en-US" sz="1700" b="0" i="0" u="none" strike="noStrike">
                        <a:solidFill>
                          <a:srgbClr val="000000"/>
                        </a:solidFill>
                        <a:effectLst/>
                        <a:latin typeface="Calibri" panose="020F0502020204030204" pitchFamily="34" charset="0"/>
                      </a:endParaRPr>
                    </a:p>
                  </a:txBody>
                  <a:tcPr marL="7686" marR="7686" marT="7686" marB="0" anchor="b">
                    <a:solidFill>
                      <a:schemeClr val="tx1">
                        <a:lumMod val="95000"/>
                      </a:schemeClr>
                    </a:solidFill>
                  </a:tcPr>
                </a:tc>
                <a:tc>
                  <a:txBody>
                    <a:bodyPr/>
                    <a:lstStyle/>
                    <a:p>
                      <a:pPr algn="r" fontAlgn="b"/>
                      <a:r>
                        <a:rPr lang="en-US" sz="1700" u="none" strike="noStrike">
                          <a:effectLst/>
                        </a:rPr>
                        <a:t>0%</a:t>
                      </a:r>
                      <a:endParaRPr lang="en-US" sz="1700" b="0" i="0" u="none" strike="noStrike">
                        <a:solidFill>
                          <a:srgbClr val="000000"/>
                        </a:solidFill>
                        <a:effectLst/>
                        <a:latin typeface="Calibri" panose="020F0502020204030204" pitchFamily="34" charset="0"/>
                      </a:endParaRPr>
                    </a:p>
                  </a:txBody>
                  <a:tcPr marL="7686" marR="7686" marT="7686" marB="0" anchor="b">
                    <a:solidFill>
                      <a:schemeClr val="tx1">
                        <a:lumMod val="95000"/>
                      </a:schemeClr>
                    </a:solidFill>
                  </a:tcPr>
                </a:tc>
                <a:tc>
                  <a:txBody>
                    <a:bodyPr/>
                    <a:lstStyle/>
                    <a:p>
                      <a:pPr algn="r" fontAlgn="b"/>
                      <a:r>
                        <a:rPr lang="en-US" sz="1700" u="none" strike="noStrike">
                          <a:effectLst/>
                        </a:rPr>
                        <a:t>0.3%</a:t>
                      </a:r>
                      <a:endParaRPr lang="en-US" sz="1700" b="0" i="0" u="none" strike="noStrike">
                        <a:solidFill>
                          <a:srgbClr val="000000"/>
                        </a:solidFill>
                        <a:effectLst/>
                        <a:latin typeface="Calibri" panose="020F0502020204030204" pitchFamily="34" charset="0"/>
                      </a:endParaRPr>
                    </a:p>
                  </a:txBody>
                  <a:tcPr marL="7686" marR="7686" marT="7686" marB="0" anchor="b">
                    <a:solidFill>
                      <a:schemeClr val="tx1">
                        <a:lumMod val="95000"/>
                      </a:schemeClr>
                    </a:solidFill>
                  </a:tcPr>
                </a:tc>
                <a:tc>
                  <a:txBody>
                    <a:bodyPr/>
                    <a:lstStyle/>
                    <a:p>
                      <a:pPr algn="r" fontAlgn="b"/>
                      <a:r>
                        <a:rPr lang="en-US" sz="1700" u="none" strike="noStrike">
                          <a:effectLst/>
                        </a:rPr>
                        <a:t>0.3%</a:t>
                      </a:r>
                      <a:endParaRPr lang="en-US" sz="1700" b="0" i="0" u="none" strike="noStrike">
                        <a:solidFill>
                          <a:srgbClr val="000000"/>
                        </a:solidFill>
                        <a:effectLst/>
                        <a:latin typeface="Calibri" panose="020F0502020204030204" pitchFamily="34" charset="0"/>
                      </a:endParaRPr>
                    </a:p>
                  </a:txBody>
                  <a:tcPr marL="7686" marR="7686" marT="7686" marB="0" anchor="b">
                    <a:solidFill>
                      <a:schemeClr val="tx1">
                        <a:lumMod val="95000"/>
                      </a:schemeClr>
                    </a:solidFill>
                  </a:tcPr>
                </a:tc>
                <a:tc>
                  <a:txBody>
                    <a:bodyPr/>
                    <a:lstStyle/>
                    <a:p>
                      <a:pPr algn="r" fontAlgn="b"/>
                      <a:r>
                        <a:rPr lang="en-US" sz="1700" u="none" strike="noStrike">
                          <a:effectLst/>
                        </a:rPr>
                        <a:t>0.8%</a:t>
                      </a:r>
                      <a:endParaRPr lang="en-US" sz="1700" b="0" i="0" u="none" strike="noStrike">
                        <a:solidFill>
                          <a:srgbClr val="000000"/>
                        </a:solidFill>
                        <a:effectLst/>
                        <a:latin typeface="Calibri" panose="020F0502020204030204" pitchFamily="34" charset="0"/>
                      </a:endParaRPr>
                    </a:p>
                  </a:txBody>
                  <a:tcPr marL="7686" marR="7686" marT="7686" marB="0" anchor="b">
                    <a:solidFill>
                      <a:schemeClr val="tx1">
                        <a:lumMod val="95000"/>
                      </a:schemeClr>
                    </a:solidFill>
                  </a:tcPr>
                </a:tc>
                <a:extLst>
                  <a:ext uri="{0D108BD9-81ED-4DB2-BD59-A6C34878D82A}">
                    <a16:rowId xmlns:a16="http://schemas.microsoft.com/office/drawing/2014/main" val="2062513565"/>
                  </a:ext>
                </a:extLst>
              </a:tr>
              <a:tr h="310199">
                <a:tc>
                  <a:txBody>
                    <a:bodyPr/>
                    <a:lstStyle/>
                    <a:p>
                      <a:pPr algn="l" fontAlgn="b"/>
                      <a:r>
                        <a:rPr lang="en-US" sz="1700" u="none" strike="noStrike">
                          <a:effectLst/>
                        </a:rPr>
                        <a:t>Married</a:t>
                      </a:r>
                      <a:endParaRPr lang="en-US" sz="1700" b="0" i="0" u="none" strike="noStrike">
                        <a:solidFill>
                          <a:srgbClr val="000000"/>
                        </a:solidFill>
                        <a:effectLst/>
                        <a:latin typeface="Calibri" panose="020F0502020204030204" pitchFamily="34" charset="0"/>
                      </a:endParaRPr>
                    </a:p>
                  </a:txBody>
                  <a:tcPr marL="7686" marR="7686" marT="7686" marB="0" anchor="b">
                    <a:solidFill>
                      <a:schemeClr val="bg2">
                        <a:lumMod val="60000"/>
                        <a:lumOff val="40000"/>
                      </a:schemeClr>
                    </a:solidFill>
                  </a:tcPr>
                </a:tc>
                <a:tc>
                  <a:txBody>
                    <a:bodyPr/>
                    <a:lstStyle/>
                    <a:p>
                      <a:pPr algn="r" fontAlgn="b"/>
                      <a:r>
                        <a:rPr lang="en-US" sz="1700" u="none" strike="noStrike">
                          <a:effectLst/>
                        </a:rPr>
                        <a:t>9%</a:t>
                      </a:r>
                      <a:endParaRPr lang="en-US" sz="1700" b="0" i="0" u="none" strike="noStrike">
                        <a:solidFill>
                          <a:srgbClr val="000000"/>
                        </a:solidFill>
                        <a:effectLst/>
                        <a:latin typeface="Calibri" panose="020F0502020204030204" pitchFamily="34" charset="0"/>
                      </a:endParaRPr>
                    </a:p>
                  </a:txBody>
                  <a:tcPr marL="7686" marR="7686" marT="7686" marB="0" anchor="b">
                    <a:solidFill>
                      <a:schemeClr val="bg2">
                        <a:lumMod val="20000"/>
                        <a:lumOff val="80000"/>
                      </a:schemeClr>
                    </a:solidFill>
                  </a:tcPr>
                </a:tc>
                <a:tc>
                  <a:txBody>
                    <a:bodyPr/>
                    <a:lstStyle/>
                    <a:p>
                      <a:pPr algn="r" fontAlgn="b"/>
                      <a:r>
                        <a:rPr lang="en-US" sz="1700" b="0" u="none" strike="noStrike" dirty="0">
                          <a:effectLst/>
                        </a:rPr>
                        <a:t>31%</a:t>
                      </a:r>
                      <a:endParaRPr lang="en-US" sz="1700" b="0" i="0" u="none" strike="noStrike" dirty="0">
                        <a:solidFill>
                          <a:srgbClr val="000000"/>
                        </a:solidFill>
                        <a:effectLst/>
                        <a:latin typeface="Calibri" panose="020F0502020204030204" pitchFamily="34" charset="0"/>
                      </a:endParaRPr>
                    </a:p>
                  </a:txBody>
                  <a:tcPr marL="7686" marR="7686" marT="7686" marB="0" anchor="b">
                    <a:solidFill>
                      <a:schemeClr val="bg2">
                        <a:lumMod val="20000"/>
                        <a:lumOff val="80000"/>
                      </a:schemeClr>
                    </a:solidFill>
                  </a:tcPr>
                </a:tc>
                <a:tc>
                  <a:txBody>
                    <a:bodyPr/>
                    <a:lstStyle/>
                    <a:p>
                      <a:pPr algn="r" fontAlgn="b"/>
                      <a:r>
                        <a:rPr lang="en-US" sz="1700" u="none" strike="noStrike" dirty="0">
                          <a:effectLst/>
                        </a:rPr>
                        <a:t>40%</a:t>
                      </a:r>
                      <a:endParaRPr lang="en-US" sz="1700" b="0" i="0" u="none" strike="noStrike" dirty="0">
                        <a:solidFill>
                          <a:srgbClr val="000000"/>
                        </a:solidFill>
                        <a:effectLst/>
                        <a:latin typeface="Calibri" panose="020F0502020204030204" pitchFamily="34" charset="0"/>
                      </a:endParaRPr>
                    </a:p>
                  </a:txBody>
                  <a:tcPr marL="7686" marR="7686" marT="7686" marB="0" anchor="b">
                    <a:solidFill>
                      <a:schemeClr val="bg2">
                        <a:lumMod val="20000"/>
                        <a:lumOff val="80000"/>
                      </a:schemeClr>
                    </a:solidFill>
                  </a:tcPr>
                </a:tc>
                <a:tc>
                  <a:txBody>
                    <a:bodyPr/>
                    <a:lstStyle/>
                    <a:p>
                      <a:pPr algn="r" fontAlgn="b"/>
                      <a:r>
                        <a:rPr lang="en-US" sz="1700" u="none" strike="noStrike">
                          <a:effectLst/>
                        </a:rPr>
                        <a:t>0%</a:t>
                      </a:r>
                      <a:endParaRPr lang="en-US" sz="1700" b="0" i="0" u="none" strike="noStrike">
                        <a:solidFill>
                          <a:srgbClr val="000000"/>
                        </a:solidFill>
                        <a:effectLst/>
                        <a:latin typeface="Calibri" panose="020F0502020204030204" pitchFamily="34" charset="0"/>
                      </a:endParaRPr>
                    </a:p>
                  </a:txBody>
                  <a:tcPr marL="7686" marR="7686" marT="7686" marB="0" anchor="b">
                    <a:solidFill>
                      <a:schemeClr val="bg2">
                        <a:lumMod val="20000"/>
                        <a:lumOff val="80000"/>
                      </a:schemeClr>
                    </a:solidFill>
                  </a:tcPr>
                </a:tc>
                <a:tc>
                  <a:txBody>
                    <a:bodyPr/>
                    <a:lstStyle/>
                    <a:p>
                      <a:pPr algn="r" fontAlgn="b"/>
                      <a:r>
                        <a:rPr lang="en-US" sz="1700" u="none" strike="noStrike">
                          <a:effectLst/>
                        </a:rPr>
                        <a:t>15%</a:t>
                      </a:r>
                      <a:endParaRPr lang="en-US" sz="1700" b="0" i="0" u="none" strike="noStrike">
                        <a:solidFill>
                          <a:srgbClr val="000000"/>
                        </a:solidFill>
                        <a:effectLst/>
                        <a:latin typeface="Calibri" panose="020F0502020204030204" pitchFamily="34" charset="0"/>
                      </a:endParaRPr>
                    </a:p>
                  </a:txBody>
                  <a:tcPr marL="7686" marR="7686" marT="7686" marB="0" anchor="b">
                    <a:solidFill>
                      <a:schemeClr val="bg2">
                        <a:lumMod val="20000"/>
                        <a:lumOff val="80000"/>
                      </a:schemeClr>
                    </a:solidFill>
                  </a:tcPr>
                </a:tc>
                <a:tc>
                  <a:txBody>
                    <a:bodyPr/>
                    <a:lstStyle/>
                    <a:p>
                      <a:pPr algn="r" fontAlgn="b"/>
                      <a:r>
                        <a:rPr lang="en-US" sz="1700" u="none" strike="noStrike">
                          <a:effectLst/>
                        </a:rPr>
                        <a:t>15%</a:t>
                      </a:r>
                      <a:endParaRPr lang="en-US" sz="1700" b="0" i="0" u="none" strike="noStrike">
                        <a:solidFill>
                          <a:srgbClr val="000000"/>
                        </a:solidFill>
                        <a:effectLst/>
                        <a:latin typeface="Calibri" panose="020F0502020204030204" pitchFamily="34" charset="0"/>
                      </a:endParaRPr>
                    </a:p>
                  </a:txBody>
                  <a:tcPr marL="7686" marR="7686" marT="7686" marB="0" anchor="b">
                    <a:solidFill>
                      <a:schemeClr val="bg2">
                        <a:lumMod val="20000"/>
                        <a:lumOff val="80000"/>
                      </a:schemeClr>
                    </a:solidFill>
                  </a:tcPr>
                </a:tc>
                <a:tc>
                  <a:txBody>
                    <a:bodyPr/>
                    <a:lstStyle/>
                    <a:p>
                      <a:pPr algn="r" fontAlgn="b"/>
                      <a:r>
                        <a:rPr lang="en-US" sz="1700" u="none" strike="noStrike">
                          <a:effectLst/>
                        </a:rPr>
                        <a:t>25%</a:t>
                      </a:r>
                      <a:endParaRPr lang="en-US" sz="1700" b="0" i="0" u="none" strike="noStrike">
                        <a:solidFill>
                          <a:srgbClr val="000000"/>
                        </a:solidFill>
                        <a:effectLst/>
                        <a:latin typeface="Calibri" panose="020F0502020204030204" pitchFamily="34" charset="0"/>
                      </a:endParaRPr>
                    </a:p>
                  </a:txBody>
                  <a:tcPr marL="7686" marR="7686" marT="7686" marB="0" anchor="b">
                    <a:solidFill>
                      <a:schemeClr val="bg2">
                        <a:lumMod val="20000"/>
                        <a:lumOff val="80000"/>
                      </a:schemeClr>
                    </a:solidFill>
                  </a:tcPr>
                </a:tc>
                <a:extLst>
                  <a:ext uri="{0D108BD9-81ED-4DB2-BD59-A6C34878D82A}">
                    <a16:rowId xmlns:a16="http://schemas.microsoft.com/office/drawing/2014/main" val="78393884"/>
                  </a:ext>
                </a:extLst>
              </a:tr>
              <a:tr h="310199">
                <a:tc>
                  <a:txBody>
                    <a:bodyPr/>
                    <a:lstStyle/>
                    <a:p>
                      <a:pPr algn="l" fontAlgn="b"/>
                      <a:r>
                        <a:rPr lang="en-US" sz="1700" u="none" strike="noStrike">
                          <a:effectLst/>
                        </a:rPr>
                        <a:t>Single</a:t>
                      </a:r>
                      <a:endParaRPr lang="en-US" sz="1700" b="0" i="0" u="none" strike="noStrike">
                        <a:solidFill>
                          <a:srgbClr val="000000"/>
                        </a:solidFill>
                        <a:effectLst/>
                        <a:latin typeface="Calibri" panose="020F0502020204030204" pitchFamily="34" charset="0"/>
                      </a:endParaRPr>
                    </a:p>
                  </a:txBody>
                  <a:tcPr marL="7686" marR="7686" marT="7686" marB="0" anchor="b">
                    <a:solidFill>
                      <a:schemeClr val="bg2">
                        <a:lumMod val="60000"/>
                        <a:lumOff val="40000"/>
                      </a:schemeClr>
                    </a:solidFill>
                  </a:tcPr>
                </a:tc>
                <a:tc>
                  <a:txBody>
                    <a:bodyPr/>
                    <a:lstStyle/>
                    <a:p>
                      <a:pPr algn="r" fontAlgn="b"/>
                      <a:r>
                        <a:rPr lang="en-US" sz="1700" u="none" strike="noStrike">
                          <a:effectLst/>
                        </a:rPr>
                        <a:t>41%</a:t>
                      </a:r>
                      <a:endParaRPr lang="en-US" sz="1700" b="0" i="0" u="none" strike="noStrike">
                        <a:solidFill>
                          <a:srgbClr val="000000"/>
                        </a:solidFill>
                        <a:effectLst/>
                        <a:latin typeface="Calibri" panose="020F0502020204030204" pitchFamily="34" charset="0"/>
                      </a:endParaRPr>
                    </a:p>
                  </a:txBody>
                  <a:tcPr marL="7686" marR="7686" marT="7686" marB="0" anchor="b">
                    <a:solidFill>
                      <a:schemeClr val="tx1">
                        <a:lumMod val="95000"/>
                      </a:schemeClr>
                    </a:solidFill>
                  </a:tcPr>
                </a:tc>
                <a:tc>
                  <a:txBody>
                    <a:bodyPr/>
                    <a:lstStyle/>
                    <a:p>
                      <a:pPr algn="r" fontAlgn="b"/>
                      <a:r>
                        <a:rPr lang="en-US" sz="1700" u="none" strike="noStrike">
                          <a:effectLst/>
                        </a:rPr>
                        <a:t>18%</a:t>
                      </a:r>
                      <a:endParaRPr lang="en-US" sz="1700" b="0" i="0" u="none" strike="noStrike">
                        <a:solidFill>
                          <a:srgbClr val="000000"/>
                        </a:solidFill>
                        <a:effectLst/>
                        <a:latin typeface="Calibri" panose="020F0502020204030204" pitchFamily="34" charset="0"/>
                      </a:endParaRPr>
                    </a:p>
                  </a:txBody>
                  <a:tcPr marL="7686" marR="7686" marT="7686" marB="0" anchor="b">
                    <a:solidFill>
                      <a:schemeClr val="tx1">
                        <a:lumMod val="95000"/>
                      </a:schemeClr>
                    </a:solidFill>
                  </a:tcPr>
                </a:tc>
                <a:tc>
                  <a:txBody>
                    <a:bodyPr/>
                    <a:lstStyle/>
                    <a:p>
                      <a:pPr algn="r" fontAlgn="b"/>
                      <a:r>
                        <a:rPr lang="en-US" sz="1700" b="0" u="none" strike="noStrike" dirty="0">
                          <a:effectLst/>
                        </a:rPr>
                        <a:t>59%</a:t>
                      </a:r>
                      <a:endParaRPr lang="en-US" sz="1700" b="0" i="0" u="none" strike="noStrike" dirty="0">
                        <a:solidFill>
                          <a:srgbClr val="000000"/>
                        </a:solidFill>
                        <a:effectLst/>
                        <a:latin typeface="Calibri" panose="020F0502020204030204" pitchFamily="34" charset="0"/>
                      </a:endParaRPr>
                    </a:p>
                  </a:txBody>
                  <a:tcPr marL="7686" marR="7686" marT="7686" marB="0" anchor="b">
                    <a:solidFill>
                      <a:schemeClr val="tx1">
                        <a:lumMod val="95000"/>
                      </a:schemeClr>
                    </a:solidFill>
                  </a:tcPr>
                </a:tc>
                <a:tc>
                  <a:txBody>
                    <a:bodyPr/>
                    <a:lstStyle/>
                    <a:p>
                      <a:pPr algn="r" fontAlgn="b"/>
                      <a:r>
                        <a:rPr lang="en-US" sz="1700" u="none" strike="noStrike" dirty="0">
                          <a:effectLst/>
                        </a:rPr>
                        <a:t>38%</a:t>
                      </a:r>
                      <a:endParaRPr lang="en-US" sz="1700" b="0" i="0" u="none" strike="noStrike" dirty="0">
                        <a:solidFill>
                          <a:srgbClr val="000000"/>
                        </a:solidFill>
                        <a:effectLst/>
                        <a:latin typeface="Calibri" panose="020F0502020204030204" pitchFamily="34" charset="0"/>
                      </a:endParaRPr>
                    </a:p>
                  </a:txBody>
                  <a:tcPr marL="7686" marR="7686" marT="7686" marB="0" anchor="b">
                    <a:solidFill>
                      <a:schemeClr val="tx1">
                        <a:lumMod val="95000"/>
                      </a:schemeClr>
                    </a:solidFill>
                  </a:tcPr>
                </a:tc>
                <a:tc>
                  <a:txBody>
                    <a:bodyPr/>
                    <a:lstStyle/>
                    <a:p>
                      <a:pPr algn="r" fontAlgn="b"/>
                      <a:r>
                        <a:rPr lang="en-US" sz="1700" u="none" strike="noStrike" dirty="0">
                          <a:effectLst/>
                        </a:rPr>
                        <a:t>47%</a:t>
                      </a:r>
                      <a:endParaRPr lang="en-US" sz="1700" b="0" i="0" u="none" strike="noStrike" dirty="0">
                        <a:solidFill>
                          <a:srgbClr val="000000"/>
                        </a:solidFill>
                        <a:effectLst/>
                        <a:latin typeface="Calibri" panose="020F0502020204030204" pitchFamily="34" charset="0"/>
                      </a:endParaRPr>
                    </a:p>
                  </a:txBody>
                  <a:tcPr marL="7686" marR="7686" marT="7686" marB="0" anchor="b">
                    <a:solidFill>
                      <a:schemeClr val="tx1">
                        <a:lumMod val="95000"/>
                      </a:schemeClr>
                    </a:solidFill>
                  </a:tcPr>
                </a:tc>
                <a:tc>
                  <a:txBody>
                    <a:bodyPr/>
                    <a:lstStyle/>
                    <a:p>
                      <a:pPr algn="r" fontAlgn="b"/>
                      <a:r>
                        <a:rPr lang="en-US" sz="1700" b="0" u="none" strike="noStrike" dirty="0">
                          <a:effectLst/>
                        </a:rPr>
                        <a:t>85%</a:t>
                      </a:r>
                      <a:endParaRPr lang="en-US" sz="1700" b="0" i="0" u="none" strike="noStrike" dirty="0">
                        <a:solidFill>
                          <a:srgbClr val="000000"/>
                        </a:solidFill>
                        <a:effectLst/>
                        <a:latin typeface="Calibri" panose="020F0502020204030204" pitchFamily="34" charset="0"/>
                      </a:endParaRPr>
                    </a:p>
                  </a:txBody>
                  <a:tcPr marL="7686" marR="7686" marT="7686" marB="0" anchor="b">
                    <a:solidFill>
                      <a:schemeClr val="tx1">
                        <a:lumMod val="95000"/>
                      </a:schemeClr>
                    </a:solidFill>
                  </a:tcPr>
                </a:tc>
                <a:tc>
                  <a:txBody>
                    <a:bodyPr/>
                    <a:lstStyle/>
                    <a:p>
                      <a:pPr algn="r" fontAlgn="b"/>
                      <a:r>
                        <a:rPr lang="en-US" sz="1700" b="0" u="none" strike="noStrike" dirty="0">
                          <a:effectLst/>
                        </a:rPr>
                        <a:t>74%</a:t>
                      </a:r>
                      <a:endParaRPr lang="en-US" sz="1700" b="0" i="0" u="none" strike="noStrike" dirty="0">
                        <a:solidFill>
                          <a:srgbClr val="000000"/>
                        </a:solidFill>
                        <a:effectLst/>
                        <a:latin typeface="Calibri" panose="020F0502020204030204" pitchFamily="34" charset="0"/>
                      </a:endParaRPr>
                    </a:p>
                  </a:txBody>
                  <a:tcPr marL="7686" marR="7686" marT="7686" marB="0" anchor="b">
                    <a:solidFill>
                      <a:schemeClr val="tx1">
                        <a:lumMod val="95000"/>
                      </a:schemeClr>
                    </a:solidFill>
                  </a:tcPr>
                </a:tc>
                <a:extLst>
                  <a:ext uri="{0D108BD9-81ED-4DB2-BD59-A6C34878D82A}">
                    <a16:rowId xmlns:a16="http://schemas.microsoft.com/office/drawing/2014/main" val="3012507185"/>
                  </a:ext>
                </a:extLst>
              </a:tr>
            </a:tbl>
          </a:graphicData>
        </a:graphic>
      </p:graphicFrame>
    </p:spTree>
    <p:extLst>
      <p:ext uri="{BB962C8B-B14F-4D97-AF65-F5344CB8AC3E}">
        <p14:creationId xmlns:p14="http://schemas.microsoft.com/office/powerpoint/2010/main" val="27026674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B972422-B794-4FA8-BCC6-BAF6938A1B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8998BD9-BC15-4A27-BC91-BCE1B2CE91FC}"/>
              </a:ext>
            </a:extLst>
          </p:cNvPr>
          <p:cNvSpPr>
            <a:spLocks noGrp="1"/>
          </p:cNvSpPr>
          <p:nvPr>
            <p:ph type="title"/>
          </p:nvPr>
        </p:nvSpPr>
        <p:spPr>
          <a:xfrm>
            <a:off x="643467" y="1325880"/>
            <a:ext cx="3089437" cy="4206240"/>
          </a:xfrm>
        </p:spPr>
        <p:txBody>
          <a:bodyPr>
            <a:normAutofit/>
          </a:bodyPr>
          <a:lstStyle/>
          <a:p>
            <a:pPr algn="r"/>
            <a:r>
              <a:rPr lang="en-US" sz="3000" dirty="0">
                <a:solidFill>
                  <a:schemeClr val="tx2"/>
                </a:solidFill>
              </a:rPr>
              <a:t>Survey - Demographics</a:t>
            </a:r>
          </a:p>
        </p:txBody>
      </p:sp>
      <p:sp>
        <p:nvSpPr>
          <p:cNvPr id="10" name="Rectangle 9">
            <a:extLst>
              <a:ext uri="{FF2B5EF4-FFF2-40B4-BE49-F238E27FC236}">
                <a16:creationId xmlns:a16="http://schemas.microsoft.com/office/drawing/2014/main" id="{89DE9E2B-5611-49C8-862E-AD4D43A8AA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5668" cy="482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2" name="Straight Connector 11">
            <a:extLst>
              <a:ext uri="{FF2B5EF4-FFF2-40B4-BE49-F238E27FC236}">
                <a16:creationId xmlns:a16="http://schemas.microsoft.com/office/drawing/2014/main" id="{5296EC4F-8732-481B-94CB-C98E4EF297F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9935" y="1836869"/>
            <a:ext cx="0" cy="3184263"/>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E0082497-50DB-41ED-9674-CCDF1814633F}"/>
              </a:ext>
            </a:extLst>
          </p:cNvPr>
          <p:cNvSpPr>
            <a:spLocks noGrp="1"/>
          </p:cNvSpPr>
          <p:nvPr>
            <p:ph idx="1"/>
          </p:nvPr>
        </p:nvSpPr>
        <p:spPr>
          <a:xfrm>
            <a:off x="4381668" y="1126067"/>
            <a:ext cx="6605331" cy="4605866"/>
          </a:xfrm>
        </p:spPr>
        <p:txBody>
          <a:bodyPr anchor="ctr">
            <a:normAutofit lnSpcReduction="10000"/>
          </a:bodyPr>
          <a:lstStyle/>
          <a:p>
            <a:endParaRPr lang="en-US" sz="1800" dirty="0">
              <a:solidFill>
                <a:schemeClr val="tx2"/>
              </a:solidFill>
            </a:endParaRPr>
          </a:p>
          <a:p>
            <a:endParaRPr lang="en-US" sz="1800" dirty="0">
              <a:solidFill>
                <a:schemeClr val="tx2"/>
              </a:solidFill>
            </a:endParaRPr>
          </a:p>
          <a:p>
            <a:endParaRPr lang="en-US" sz="1800" dirty="0">
              <a:solidFill>
                <a:schemeClr val="tx2"/>
              </a:solidFill>
            </a:endParaRPr>
          </a:p>
          <a:p>
            <a:endParaRPr lang="en-US" sz="1800" dirty="0">
              <a:solidFill>
                <a:schemeClr val="tx2"/>
              </a:solidFill>
            </a:endParaRPr>
          </a:p>
          <a:p>
            <a:endParaRPr lang="en-US" sz="1800" dirty="0">
              <a:solidFill>
                <a:schemeClr val="tx2"/>
              </a:solidFill>
            </a:endParaRPr>
          </a:p>
          <a:p>
            <a:endParaRPr lang="en-US" sz="1800" dirty="0">
              <a:solidFill>
                <a:schemeClr val="tx2"/>
              </a:solidFill>
            </a:endParaRPr>
          </a:p>
          <a:p>
            <a:endParaRPr lang="en-US" sz="1800" dirty="0">
              <a:solidFill>
                <a:schemeClr val="tx2"/>
              </a:solidFill>
            </a:endParaRPr>
          </a:p>
          <a:p>
            <a:r>
              <a:rPr lang="en-US" sz="1800" dirty="0">
                <a:solidFill>
                  <a:schemeClr val="tx2"/>
                </a:solidFill>
              </a:rPr>
              <a:t>Geographical distribution</a:t>
            </a:r>
          </a:p>
          <a:p>
            <a:pPr lvl="1"/>
            <a:r>
              <a:rPr lang="en-US" sz="1800" dirty="0">
                <a:solidFill>
                  <a:schemeClr val="tx2"/>
                </a:solidFill>
              </a:rPr>
              <a:t>Majority are from districts 10, 8, 2, and 9.</a:t>
            </a:r>
          </a:p>
          <a:p>
            <a:pPr lvl="1"/>
            <a:r>
              <a:rPr lang="en-US" sz="1800" dirty="0">
                <a:solidFill>
                  <a:schemeClr val="tx2"/>
                </a:solidFill>
              </a:rPr>
              <a:t>Majority of </a:t>
            </a:r>
            <a:r>
              <a:rPr lang="en-US" sz="1800" b="1" u="sng" dirty="0">
                <a:solidFill>
                  <a:schemeClr val="tx2"/>
                </a:solidFill>
              </a:rPr>
              <a:t>females</a:t>
            </a:r>
            <a:r>
              <a:rPr lang="en-US" sz="1800" dirty="0">
                <a:solidFill>
                  <a:schemeClr val="tx2"/>
                </a:solidFill>
              </a:rPr>
              <a:t> are from district 8 followed by 2, 6, 7, and 10.</a:t>
            </a:r>
          </a:p>
          <a:p>
            <a:pPr lvl="1"/>
            <a:r>
              <a:rPr lang="en-US" sz="1800" dirty="0">
                <a:solidFill>
                  <a:schemeClr val="tx2"/>
                </a:solidFill>
              </a:rPr>
              <a:t>Majority of </a:t>
            </a:r>
            <a:r>
              <a:rPr lang="en-US" sz="1800" b="1" u="sng" dirty="0">
                <a:solidFill>
                  <a:schemeClr val="tx2"/>
                </a:solidFill>
              </a:rPr>
              <a:t>males</a:t>
            </a:r>
            <a:r>
              <a:rPr lang="en-US" sz="1800" dirty="0">
                <a:solidFill>
                  <a:schemeClr val="tx2"/>
                </a:solidFill>
              </a:rPr>
              <a:t> are from districts 10 followed by 2, 8, 9, and 4. </a:t>
            </a:r>
          </a:p>
          <a:p>
            <a:endParaRPr lang="en-US" sz="1800" dirty="0">
              <a:solidFill>
                <a:schemeClr val="tx2"/>
              </a:solidFill>
            </a:endParaRPr>
          </a:p>
          <a:p>
            <a:pPr marL="0" indent="0">
              <a:buNone/>
            </a:pPr>
            <a:endParaRPr lang="en-US" sz="1800" dirty="0">
              <a:solidFill>
                <a:schemeClr val="tx2"/>
              </a:solidFill>
            </a:endParaRPr>
          </a:p>
          <a:p>
            <a:pPr marL="0" indent="0">
              <a:buNone/>
            </a:pPr>
            <a:endParaRPr lang="en-US" sz="1800" dirty="0">
              <a:solidFill>
                <a:schemeClr val="tx2"/>
              </a:solidFill>
            </a:endParaRPr>
          </a:p>
          <a:p>
            <a:pPr marL="0" indent="0">
              <a:buNone/>
            </a:pPr>
            <a:endParaRPr lang="en-US" sz="1800" dirty="0">
              <a:solidFill>
                <a:schemeClr val="tx2"/>
              </a:solidFill>
            </a:endParaRPr>
          </a:p>
          <a:p>
            <a:endParaRPr lang="en-US" sz="1800" dirty="0">
              <a:solidFill>
                <a:schemeClr val="tx2"/>
              </a:solidFill>
            </a:endParaRPr>
          </a:p>
          <a:p>
            <a:pPr marL="0" indent="0">
              <a:buNone/>
            </a:pPr>
            <a:endParaRPr lang="en-US" sz="1800" dirty="0">
              <a:solidFill>
                <a:schemeClr val="tx2"/>
              </a:solidFill>
            </a:endParaRPr>
          </a:p>
        </p:txBody>
      </p:sp>
      <p:sp>
        <p:nvSpPr>
          <p:cNvPr id="14" name="Rectangle 13">
            <a:extLst>
              <a:ext uri="{FF2B5EF4-FFF2-40B4-BE49-F238E27FC236}">
                <a16:creationId xmlns:a16="http://schemas.microsoft.com/office/drawing/2014/main" id="{519C7155-1644-4C60-B0B5-32B1800D60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75400"/>
            <a:ext cx="12195668" cy="482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828049173"/>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52A668409972649B421555BDAEC04B5" ma:contentTypeVersion="11" ma:contentTypeDescription="Create a new document." ma:contentTypeScope="" ma:versionID="8e06d854ab827d3f018a87bc33a94567">
  <xsd:schema xmlns:xsd="http://www.w3.org/2001/XMLSchema" xmlns:xs="http://www.w3.org/2001/XMLSchema" xmlns:p="http://schemas.microsoft.com/office/2006/metadata/properties" xmlns:ns3="bd4d91d1-0692-4b84-9115-7d209c313fb5" xmlns:ns4="d0fc637d-1027-441c-8c77-d57ca55acbb0" targetNamespace="http://schemas.microsoft.com/office/2006/metadata/properties" ma:root="true" ma:fieldsID="5bb5bc2b99629b9fab04770f4e373524" ns3:_="" ns4:_="">
    <xsd:import namespace="bd4d91d1-0692-4b84-9115-7d209c313fb5"/>
    <xsd:import namespace="d0fc637d-1027-441c-8c77-d57ca55acbb0"/>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d4d91d1-0692-4b84-9115-7d209c313fb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0fc637d-1027-441c-8c77-d57ca55acbb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B5F5FA7-B1DF-4367-96DC-B8C638965E2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d4d91d1-0692-4b84-9115-7d209c313fb5"/>
    <ds:schemaRef ds:uri="d0fc637d-1027-441c-8c77-d57ca55acbb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43A901E-953A-4C53-882C-64BCF5FB5416}">
  <ds:schemaRefs>
    <ds:schemaRef ds:uri="http://schemas.microsoft.com/office/2006/metadata/properties"/>
    <ds:schemaRef ds:uri="http://purl.org/dc/terms/"/>
    <ds:schemaRef ds:uri="http://purl.org/dc/elements/1.1/"/>
    <ds:schemaRef ds:uri="http://purl.org/dc/dcmitype/"/>
    <ds:schemaRef ds:uri="d0fc637d-1027-441c-8c77-d57ca55acbb0"/>
    <ds:schemaRef ds:uri="http://www.w3.org/XML/1998/namespace"/>
    <ds:schemaRef ds:uri="http://schemas.microsoft.com/office/2006/documentManagement/types"/>
    <ds:schemaRef ds:uri="http://schemas.microsoft.com/office/infopath/2007/PartnerControls"/>
    <ds:schemaRef ds:uri="http://schemas.openxmlformats.org/package/2006/metadata/core-properties"/>
    <ds:schemaRef ds:uri="bd4d91d1-0692-4b84-9115-7d209c313fb5"/>
  </ds:schemaRefs>
</ds:datastoreItem>
</file>

<file path=customXml/itemProps3.xml><?xml version="1.0" encoding="utf-8"?>
<ds:datastoreItem xmlns:ds="http://schemas.openxmlformats.org/officeDocument/2006/customXml" ds:itemID="{C79905AB-D667-4299-B4E6-B8171F7F85C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107</TotalTime>
  <Words>2719</Words>
  <Application>Microsoft Office PowerPoint</Application>
  <PresentationFormat>Widescreen</PresentationFormat>
  <Paragraphs>464</Paragraphs>
  <Slides>30</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Calibri</vt:lpstr>
      <vt:lpstr>Corbel</vt:lpstr>
      <vt:lpstr>Wingdings</vt:lpstr>
      <vt:lpstr>Banded</vt:lpstr>
      <vt:lpstr>Za’atari Camp Youth Profiling</vt:lpstr>
      <vt:lpstr>Youth &amp; Adolescent Development </vt:lpstr>
      <vt:lpstr>Aims &amp; Objectives</vt:lpstr>
      <vt:lpstr>Methodology</vt:lpstr>
      <vt:lpstr>Survey</vt:lpstr>
      <vt:lpstr>Survey - demographics</vt:lpstr>
      <vt:lpstr>Survey - Demographics</vt:lpstr>
      <vt:lpstr>Survey - Demographics</vt:lpstr>
      <vt:lpstr>Survey - Demographics</vt:lpstr>
      <vt:lpstr>Survey - Current Engagement</vt:lpstr>
      <vt:lpstr>Survey - What do you wish to do in the near future?</vt:lpstr>
      <vt:lpstr>90% of youth feel they have the skills to pursue their future plans.</vt:lpstr>
      <vt:lpstr>When asked about the trainings Obtained in the camp…</vt:lpstr>
      <vt:lpstr>Survey – choosing not to engage</vt:lpstr>
      <vt:lpstr>Survey – skills gained</vt:lpstr>
      <vt:lpstr>Survey - Which programmes have the biggest impact on youth?</vt:lpstr>
      <vt:lpstr>Survey – What do you think is the biggest problem concerning youth engagement and youth services in the camp today?</vt:lpstr>
      <vt:lpstr>Survey – What additional programs would you like to see in the camps to help you achieve your goals?</vt:lpstr>
      <vt:lpstr>Focus group discussions</vt:lpstr>
      <vt:lpstr>Focus Group discussions – youth </vt:lpstr>
      <vt:lpstr>Focus group discussions</vt:lpstr>
      <vt:lpstr>Service mapping</vt:lpstr>
      <vt:lpstr>Service Mapping</vt:lpstr>
      <vt:lpstr>Conclusions</vt:lpstr>
      <vt:lpstr>Although we still need to learn more about desires and needs of young people, we can draft the following Pathways as an initial step…</vt:lpstr>
      <vt:lpstr>Varying factors</vt:lpstr>
      <vt:lpstr>Age Differences</vt:lpstr>
      <vt:lpstr>Gender Differences</vt:lpstr>
      <vt:lpstr>Conclusions</vt:lpstr>
      <vt:lpstr>Moving Forward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Za’atari Camp Youth Profiling</dc:title>
  <dc:creator>Sylvia Skerry</dc:creator>
  <cp:lastModifiedBy>Sylvia Skerry</cp:lastModifiedBy>
  <cp:revision>1</cp:revision>
  <dcterms:created xsi:type="dcterms:W3CDTF">2020-07-02T06:27:52Z</dcterms:created>
  <dcterms:modified xsi:type="dcterms:W3CDTF">2020-07-15T07:47:43Z</dcterms:modified>
</cp:coreProperties>
</file>