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7" r:id="rId2"/>
    <p:sldMasterId id="2147483660" r:id="rId3"/>
    <p:sldMasterId id="2147483670" r:id="rId4"/>
    <p:sldMasterId id="2147483695" r:id="rId5"/>
    <p:sldMasterId id="2147483708" r:id="rId6"/>
  </p:sldMasterIdLst>
  <p:notesMasterIdLst>
    <p:notesMasterId r:id="rId25"/>
  </p:notesMasterIdLst>
  <p:sldIdLst>
    <p:sldId id="256" r:id="rId7"/>
    <p:sldId id="257" r:id="rId8"/>
    <p:sldId id="4357" r:id="rId9"/>
    <p:sldId id="4379" r:id="rId10"/>
    <p:sldId id="4382" r:id="rId11"/>
    <p:sldId id="4380" r:id="rId12"/>
    <p:sldId id="4383" r:id="rId13"/>
    <p:sldId id="4384" r:id="rId14"/>
    <p:sldId id="4385" r:id="rId15"/>
    <p:sldId id="4386" r:id="rId16"/>
    <p:sldId id="4387" r:id="rId17"/>
    <p:sldId id="4388" r:id="rId18"/>
    <p:sldId id="4389" r:id="rId19"/>
    <p:sldId id="4390" r:id="rId20"/>
    <p:sldId id="4391" r:id="rId21"/>
    <p:sldId id="4381" r:id="rId22"/>
    <p:sldId id="4349" r:id="rId23"/>
    <p:sldId id="271"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Title &amp; Agenda" id="{FBB64DEA-1ED9-4C6B-BC4F-39FC6C9637D3}">
          <p14:sldIdLst>
            <p14:sldId id="256"/>
            <p14:sldId id="257"/>
          </p14:sldIdLst>
        </p14:section>
        <p14:section name="1. Welcome &amp; Introductions" id="{9593F7DD-7663-4E59-9821-08C25CD03987}">
          <p14:sldIdLst>
            <p14:sldId id="4357"/>
          </p14:sldIdLst>
        </p14:section>
        <p14:section name="2. Livelihoods Cross-Sectoral Reporting" id="{65D0EB74-8D76-4AA5-8CA3-D1954F51A246}">
          <p14:sldIdLst>
            <p14:sldId id="4379"/>
            <p14:sldId id="4382"/>
            <p14:sldId id="4380"/>
          </p14:sldIdLst>
        </p14:section>
        <p14:section name="3. Amel NGO: 2024 Livelihoods Programme Overview" id="{B4F750A7-17C8-40F4-B873-357609D8D9CD}">
          <p14:sldIdLst>
            <p14:sldId id="4383"/>
            <p14:sldId id="4384"/>
            <p14:sldId id="4385"/>
            <p14:sldId id="4386"/>
            <p14:sldId id="4387"/>
            <p14:sldId id="4388"/>
            <p14:sldId id="4389"/>
            <p14:sldId id="4390"/>
            <p14:sldId id="4391"/>
          </p14:sldIdLst>
        </p14:section>
        <p14:section name="4. GBV Referral Pathway" id="{E4A90F9C-D7A7-4710-A227-7B6F4D0082EB}">
          <p14:sldIdLst>
            <p14:sldId id="4381"/>
          </p14:sldIdLst>
        </p14:section>
        <p14:section name="5. Field Updates" id="{867120BE-1B12-40A8-87D2-05C5EFE2509B}">
          <p14:sldIdLst>
            <p14:sldId id="4349"/>
          </p14:sldIdLst>
        </p14:section>
        <p14:section name="6. AoB" id="{D483BBF5-8CF6-4AE3-8C33-B7445D3C0503}">
          <p14:sldIdLst>
            <p14:sldId id="271"/>
          </p14:sldIdLst>
        </p14:section>
      </p14:sectionLst>
    </p:ex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ggcDqZa/CJ7XpZejZE7/Jvdva6R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E0F479-0BB5-A1F4-4F5C-199DD22351A2}" name="Diana Ghadban" initials="DG" userId="S::diana.ghadban@iecd.org::1b5e2a5e-0122-4bf2-9c61-f2ea5d1f1c15" providerId="AD"/>
  <p188:author id="{B721DCC3-2C7B-5854-0DB8-C32A9294C5C9}" name="Sabine Elskaff" initials="SE" userId="S::sabine.elskaff@iecd.org::8f643e88-488f-4cba-b01f-e6bac5a0c04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8FB14D-5643-4F47-AE29-7025C868B65F}" v="3" dt="2024-03-06T15:55:08.0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87189" autoAdjust="0"/>
  </p:normalViewPr>
  <p:slideViewPr>
    <p:cSldViewPr snapToGrid="0">
      <p:cViewPr varScale="1">
        <p:scale>
          <a:sx n="75" d="100"/>
          <a:sy n="75" d="100"/>
        </p:scale>
        <p:origin x="99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slide" Target="slides/slide15.xml"/><Relationship Id="rId63" Type="http://schemas.openxmlformats.org/officeDocument/2006/relationships/viewProps" Target="viewProps.xml"/><Relationship Id="rId68"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6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66"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61" Type="http://customschemas.google.com/relationships/presentationmetadata" Target="metadata"/><Relationship Id="rId10" Type="http://schemas.openxmlformats.org/officeDocument/2006/relationships/slide" Target="slides/slide4.xml"/><Relationship Id="rId19" Type="http://schemas.openxmlformats.org/officeDocument/2006/relationships/slide" Target="slides/slide13.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64" Type="http://schemas.openxmlformats.org/officeDocument/2006/relationships/theme" Target="theme/theme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nne ALHAIBE" userId="a676cedb-f1bc-4df9-820c-6c4d96767456" providerId="ADAL" clId="{2E398930-3C7B-4169-9327-2D2DA5D7BA82}"/>
    <pc:docChg chg="delSld modSld delMainMaster modSection">
      <pc:chgData name="Marianne ALHAIBE" userId="a676cedb-f1bc-4df9-820c-6c4d96767456" providerId="ADAL" clId="{2E398930-3C7B-4169-9327-2D2DA5D7BA82}" dt="2023-08-03T06:42:01.955" v="102" actId="403"/>
      <pc:docMkLst>
        <pc:docMk/>
      </pc:docMkLst>
      <pc:sldChg chg="modSp mod">
        <pc:chgData name="Marianne ALHAIBE" userId="a676cedb-f1bc-4df9-820c-6c4d96767456" providerId="ADAL" clId="{2E398930-3C7B-4169-9327-2D2DA5D7BA82}" dt="2023-08-03T06:17:31.271" v="13" actId="20577"/>
        <pc:sldMkLst>
          <pc:docMk/>
          <pc:sldMk cId="0" sldId="256"/>
        </pc:sldMkLst>
        <pc:spChg chg="mod">
          <ac:chgData name="Marianne ALHAIBE" userId="a676cedb-f1bc-4df9-820c-6c4d96767456" providerId="ADAL" clId="{2E398930-3C7B-4169-9327-2D2DA5D7BA82}" dt="2023-08-03T06:17:31.271" v="13" actId="20577"/>
          <ac:spMkLst>
            <pc:docMk/>
            <pc:sldMk cId="0" sldId="256"/>
            <ac:spMk id="151" creationId="{00000000-0000-0000-0000-000000000000}"/>
          </ac:spMkLst>
        </pc:spChg>
      </pc:sldChg>
      <pc:sldChg chg="modSp mod">
        <pc:chgData name="Marianne ALHAIBE" userId="a676cedb-f1bc-4df9-820c-6c4d96767456" providerId="ADAL" clId="{2E398930-3C7B-4169-9327-2D2DA5D7BA82}" dt="2023-08-03T06:41:32.380" v="98" actId="20577"/>
        <pc:sldMkLst>
          <pc:docMk/>
          <pc:sldMk cId="0" sldId="257"/>
        </pc:sldMkLst>
        <pc:spChg chg="mod">
          <ac:chgData name="Marianne ALHAIBE" userId="a676cedb-f1bc-4df9-820c-6c4d96767456" providerId="ADAL" clId="{2E398930-3C7B-4169-9327-2D2DA5D7BA82}" dt="2023-08-03T06:41:32.380" v="98" actId="20577"/>
          <ac:spMkLst>
            <pc:docMk/>
            <pc:sldMk cId="0" sldId="257"/>
            <ac:spMk id="161" creationId="{00000000-0000-0000-0000-000000000000}"/>
          </ac:spMkLst>
        </pc:spChg>
      </pc:sldChg>
      <pc:sldChg chg="del">
        <pc:chgData name="Marianne ALHAIBE" userId="a676cedb-f1bc-4df9-820c-6c4d96767456" providerId="ADAL" clId="{2E398930-3C7B-4169-9327-2D2DA5D7BA82}" dt="2023-08-03T06:19:25.843" v="61" actId="47"/>
        <pc:sldMkLst>
          <pc:docMk/>
          <pc:sldMk cId="3271091136" sldId="269"/>
        </pc:sldMkLst>
      </pc:sldChg>
      <pc:sldChg chg="del">
        <pc:chgData name="Marianne ALHAIBE" userId="a676cedb-f1bc-4df9-820c-6c4d96767456" providerId="ADAL" clId="{2E398930-3C7B-4169-9327-2D2DA5D7BA82}" dt="2023-08-03T06:19:23.628" v="52" actId="47"/>
        <pc:sldMkLst>
          <pc:docMk/>
          <pc:sldMk cId="3564033075" sldId="270"/>
        </pc:sldMkLst>
      </pc:sldChg>
      <pc:sldChg chg="modSp mod">
        <pc:chgData name="Marianne ALHAIBE" userId="a676cedb-f1bc-4df9-820c-6c4d96767456" providerId="ADAL" clId="{2E398930-3C7B-4169-9327-2D2DA5D7BA82}" dt="2023-08-03T06:19:51.599" v="77" actId="20577"/>
        <pc:sldMkLst>
          <pc:docMk/>
          <pc:sldMk cId="0" sldId="271"/>
        </pc:sldMkLst>
        <pc:spChg chg="mod">
          <ac:chgData name="Marianne ALHAIBE" userId="a676cedb-f1bc-4df9-820c-6c4d96767456" providerId="ADAL" clId="{2E398930-3C7B-4169-9327-2D2DA5D7BA82}" dt="2023-08-03T06:19:51.599" v="77" actId="20577"/>
          <ac:spMkLst>
            <pc:docMk/>
            <pc:sldMk cId="0" sldId="271"/>
            <ac:spMk id="251" creationId="{00000000-0000-0000-0000-000000000000}"/>
          </ac:spMkLst>
        </pc:spChg>
      </pc:sldChg>
      <pc:sldChg chg="del">
        <pc:chgData name="Marianne ALHAIBE" userId="a676cedb-f1bc-4df9-820c-6c4d96767456" providerId="ADAL" clId="{2E398930-3C7B-4169-9327-2D2DA5D7BA82}" dt="2023-08-03T06:19:23.795" v="53" actId="47"/>
        <pc:sldMkLst>
          <pc:docMk/>
          <pc:sldMk cId="2499276027" sldId="274"/>
        </pc:sldMkLst>
      </pc:sldChg>
      <pc:sldChg chg="del">
        <pc:chgData name="Marianne ALHAIBE" userId="a676cedb-f1bc-4df9-820c-6c4d96767456" providerId="ADAL" clId="{2E398930-3C7B-4169-9327-2D2DA5D7BA82}" dt="2023-08-03T06:19:23.978" v="54" actId="47"/>
        <pc:sldMkLst>
          <pc:docMk/>
          <pc:sldMk cId="3003811737" sldId="275"/>
        </pc:sldMkLst>
      </pc:sldChg>
      <pc:sldChg chg="del">
        <pc:chgData name="Marianne ALHAIBE" userId="a676cedb-f1bc-4df9-820c-6c4d96767456" providerId="ADAL" clId="{2E398930-3C7B-4169-9327-2D2DA5D7BA82}" dt="2023-08-03T06:19:24.319" v="55" actId="47"/>
        <pc:sldMkLst>
          <pc:docMk/>
          <pc:sldMk cId="1553322352" sldId="291"/>
        </pc:sldMkLst>
      </pc:sldChg>
      <pc:sldChg chg="del">
        <pc:chgData name="Marianne ALHAIBE" userId="a676cedb-f1bc-4df9-820c-6c4d96767456" providerId="ADAL" clId="{2E398930-3C7B-4169-9327-2D2DA5D7BA82}" dt="2023-08-03T06:19:24.508" v="56" actId="47"/>
        <pc:sldMkLst>
          <pc:docMk/>
          <pc:sldMk cId="837670736" sldId="292"/>
        </pc:sldMkLst>
      </pc:sldChg>
      <pc:sldChg chg="del">
        <pc:chgData name="Marianne ALHAIBE" userId="a676cedb-f1bc-4df9-820c-6c4d96767456" providerId="ADAL" clId="{2E398930-3C7B-4169-9327-2D2DA5D7BA82}" dt="2023-08-03T06:19:24.665" v="57" actId="47"/>
        <pc:sldMkLst>
          <pc:docMk/>
          <pc:sldMk cId="2156907568" sldId="293"/>
        </pc:sldMkLst>
      </pc:sldChg>
      <pc:sldChg chg="del">
        <pc:chgData name="Marianne ALHAIBE" userId="a676cedb-f1bc-4df9-820c-6c4d96767456" providerId="ADAL" clId="{2E398930-3C7B-4169-9327-2D2DA5D7BA82}" dt="2023-08-03T06:19:24.855" v="58" actId="47"/>
        <pc:sldMkLst>
          <pc:docMk/>
          <pc:sldMk cId="1848782480" sldId="294"/>
        </pc:sldMkLst>
      </pc:sldChg>
      <pc:sldChg chg="del">
        <pc:chgData name="Marianne ALHAIBE" userId="a676cedb-f1bc-4df9-820c-6c4d96767456" providerId="ADAL" clId="{2E398930-3C7B-4169-9327-2D2DA5D7BA82}" dt="2023-08-03T06:19:25.642" v="60" actId="47"/>
        <pc:sldMkLst>
          <pc:docMk/>
          <pc:sldMk cId="3874683213" sldId="295"/>
        </pc:sldMkLst>
      </pc:sldChg>
      <pc:sldChg chg="del">
        <pc:chgData name="Marianne ALHAIBE" userId="a676cedb-f1bc-4df9-820c-6c4d96767456" providerId="ADAL" clId="{2E398930-3C7B-4169-9327-2D2DA5D7BA82}" dt="2023-08-03T06:19:25.389" v="59" actId="47"/>
        <pc:sldMkLst>
          <pc:docMk/>
          <pc:sldMk cId="3925230893" sldId="296"/>
        </pc:sldMkLst>
      </pc:sldChg>
      <pc:sldChg chg="del">
        <pc:chgData name="Marianne ALHAIBE" userId="a676cedb-f1bc-4df9-820c-6c4d96767456" providerId="ADAL" clId="{2E398930-3C7B-4169-9327-2D2DA5D7BA82}" dt="2023-08-03T06:19:22.500" v="49" actId="47"/>
        <pc:sldMkLst>
          <pc:docMk/>
          <pc:sldMk cId="994600147" sldId="4344"/>
        </pc:sldMkLst>
      </pc:sldChg>
      <pc:sldChg chg="modSp mod">
        <pc:chgData name="Marianne ALHAIBE" userId="a676cedb-f1bc-4df9-820c-6c4d96767456" providerId="ADAL" clId="{2E398930-3C7B-4169-9327-2D2DA5D7BA82}" dt="2023-08-03T06:42:01.955" v="102" actId="403"/>
        <pc:sldMkLst>
          <pc:docMk/>
          <pc:sldMk cId="2737014986" sldId="4350"/>
        </pc:sldMkLst>
        <pc:spChg chg="mod">
          <ac:chgData name="Marianne ALHAIBE" userId="a676cedb-f1bc-4df9-820c-6c4d96767456" providerId="ADAL" clId="{2E398930-3C7B-4169-9327-2D2DA5D7BA82}" dt="2023-08-03T06:18:16.643" v="25" actId="20577"/>
          <ac:spMkLst>
            <pc:docMk/>
            <pc:sldMk cId="2737014986" sldId="4350"/>
            <ac:spMk id="160" creationId="{00000000-0000-0000-0000-000000000000}"/>
          </ac:spMkLst>
        </pc:spChg>
        <pc:spChg chg="mod">
          <ac:chgData name="Marianne ALHAIBE" userId="a676cedb-f1bc-4df9-820c-6c4d96767456" providerId="ADAL" clId="{2E398930-3C7B-4169-9327-2D2DA5D7BA82}" dt="2023-08-03T06:42:01.955" v="102" actId="403"/>
          <ac:spMkLst>
            <pc:docMk/>
            <pc:sldMk cId="2737014986" sldId="4350"/>
            <ac:spMk id="161" creationId="{00000000-0000-0000-0000-000000000000}"/>
          </ac:spMkLst>
        </pc:spChg>
      </pc:sldChg>
      <pc:sldChg chg="del">
        <pc:chgData name="Marianne ALHAIBE" userId="a676cedb-f1bc-4df9-820c-6c4d96767456" providerId="ADAL" clId="{2E398930-3C7B-4169-9327-2D2DA5D7BA82}" dt="2023-08-03T06:19:26.977" v="62" actId="47"/>
        <pc:sldMkLst>
          <pc:docMk/>
          <pc:sldMk cId="2591542701" sldId="4351"/>
        </pc:sldMkLst>
      </pc:sldChg>
      <pc:sldChg chg="del">
        <pc:chgData name="Marianne ALHAIBE" userId="a676cedb-f1bc-4df9-820c-6c4d96767456" providerId="ADAL" clId="{2E398930-3C7B-4169-9327-2D2DA5D7BA82}" dt="2023-08-03T06:19:22.972" v="50" actId="47"/>
        <pc:sldMkLst>
          <pc:docMk/>
          <pc:sldMk cId="3550450485" sldId="4352"/>
        </pc:sldMkLst>
      </pc:sldChg>
      <pc:sldChg chg="del">
        <pc:chgData name="Marianne ALHAIBE" userId="a676cedb-f1bc-4df9-820c-6c4d96767456" providerId="ADAL" clId="{2E398930-3C7B-4169-9327-2D2DA5D7BA82}" dt="2023-08-03T06:19:23.380" v="51" actId="47"/>
        <pc:sldMkLst>
          <pc:docMk/>
          <pc:sldMk cId="3353294725" sldId="4353"/>
        </pc:sldMkLst>
      </pc:sldChg>
      <pc:sldMasterChg chg="del delSldLayout">
        <pc:chgData name="Marianne ALHAIBE" userId="a676cedb-f1bc-4df9-820c-6c4d96767456" providerId="ADAL" clId="{2E398930-3C7B-4169-9327-2D2DA5D7BA82}" dt="2023-08-03T06:19:25.843" v="61" actId="47"/>
        <pc:sldMasterMkLst>
          <pc:docMk/>
          <pc:sldMasterMk cId="1137945142" sldId="2147483688"/>
        </pc:sldMasterMkLst>
        <pc:sldLayoutChg chg="del">
          <pc:chgData name="Marianne ALHAIBE" userId="a676cedb-f1bc-4df9-820c-6c4d96767456" providerId="ADAL" clId="{2E398930-3C7B-4169-9327-2D2DA5D7BA82}" dt="2023-08-03T06:19:25.843" v="61" actId="47"/>
          <pc:sldLayoutMkLst>
            <pc:docMk/>
            <pc:sldMasterMk cId="1137945142" sldId="2147483688"/>
            <pc:sldLayoutMk cId="2791417595" sldId="2147483689"/>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2177046390" sldId="2147483690"/>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1671845256" sldId="2147483691"/>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2649380722" sldId="2147483692"/>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1265651680" sldId="2147483693"/>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45942628" sldId="2147483694"/>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3462364343" sldId="2147483695"/>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2665750390" sldId="2147483696"/>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4167234008" sldId="2147483697"/>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3506879318" sldId="2147483698"/>
          </pc:sldLayoutMkLst>
        </pc:sldLayoutChg>
        <pc:sldLayoutChg chg="del">
          <pc:chgData name="Marianne ALHAIBE" userId="a676cedb-f1bc-4df9-820c-6c4d96767456" providerId="ADAL" clId="{2E398930-3C7B-4169-9327-2D2DA5D7BA82}" dt="2023-08-03T06:19:25.843" v="61" actId="47"/>
          <pc:sldLayoutMkLst>
            <pc:docMk/>
            <pc:sldMasterMk cId="1137945142" sldId="2147483688"/>
            <pc:sldLayoutMk cId="3697825009" sldId="2147483699"/>
          </pc:sldLayoutMkLst>
        </pc:sldLayoutChg>
      </pc:sldMasterChg>
    </pc:docChg>
  </pc:docChgLst>
  <pc:docChgLst>
    <pc:chgData name="Marianne ALHAIBE" userId="a676cedb-f1bc-4df9-820c-6c4d96767456" providerId="ADAL" clId="{601AD863-D097-4592-83D3-C06DAD0736C3}"/>
    <pc:docChg chg="undo custSel delSld modSld delMainMaster modSection">
      <pc:chgData name="Marianne ALHAIBE" userId="a676cedb-f1bc-4df9-820c-6c4d96767456" providerId="ADAL" clId="{601AD863-D097-4592-83D3-C06DAD0736C3}" dt="2022-11-30T15:28:51.346" v="248" actId="20577"/>
      <pc:docMkLst>
        <pc:docMk/>
      </pc:docMkLst>
      <pc:sldChg chg="modSp mod">
        <pc:chgData name="Marianne ALHAIBE" userId="a676cedb-f1bc-4df9-820c-6c4d96767456" providerId="ADAL" clId="{601AD863-D097-4592-83D3-C06DAD0736C3}" dt="2022-11-30T15:28:51.346" v="248" actId="20577"/>
        <pc:sldMkLst>
          <pc:docMk/>
          <pc:sldMk cId="0" sldId="256"/>
        </pc:sldMkLst>
        <pc:spChg chg="mod">
          <ac:chgData name="Marianne ALHAIBE" userId="a676cedb-f1bc-4df9-820c-6c4d96767456" providerId="ADAL" clId="{601AD863-D097-4592-83D3-C06DAD0736C3}" dt="2022-11-30T15:28:51.346" v="248" actId="20577"/>
          <ac:spMkLst>
            <pc:docMk/>
            <pc:sldMk cId="0" sldId="256"/>
            <ac:spMk id="151" creationId="{00000000-0000-0000-0000-000000000000}"/>
          </ac:spMkLst>
        </pc:spChg>
      </pc:sldChg>
      <pc:sldChg chg="modSp mod">
        <pc:chgData name="Marianne ALHAIBE" userId="a676cedb-f1bc-4df9-820c-6c4d96767456" providerId="ADAL" clId="{601AD863-D097-4592-83D3-C06DAD0736C3}" dt="2022-11-30T14:10:15.632" v="5" actId="403"/>
        <pc:sldMkLst>
          <pc:docMk/>
          <pc:sldMk cId="0" sldId="257"/>
        </pc:sldMkLst>
        <pc:spChg chg="mod">
          <ac:chgData name="Marianne ALHAIBE" userId="a676cedb-f1bc-4df9-820c-6c4d96767456" providerId="ADAL" clId="{601AD863-D097-4592-83D3-C06DAD0736C3}" dt="2022-11-30T14:10:15.632" v="5" actId="403"/>
          <ac:spMkLst>
            <pc:docMk/>
            <pc:sldMk cId="0" sldId="257"/>
            <ac:spMk id="161" creationId="{00000000-0000-0000-0000-000000000000}"/>
          </ac:spMkLst>
        </pc:spChg>
      </pc:sldChg>
      <pc:sldChg chg="del">
        <pc:chgData name="Marianne ALHAIBE" userId="a676cedb-f1bc-4df9-820c-6c4d96767456" providerId="ADAL" clId="{601AD863-D097-4592-83D3-C06DAD0736C3}" dt="2022-11-30T15:25:31.721" v="171" actId="47"/>
        <pc:sldMkLst>
          <pc:docMk/>
          <pc:sldMk cId="2041032626" sldId="261"/>
        </pc:sldMkLst>
      </pc:sldChg>
      <pc:sldChg chg="del">
        <pc:chgData name="Marianne ALHAIBE" userId="a676cedb-f1bc-4df9-820c-6c4d96767456" providerId="ADAL" clId="{601AD863-D097-4592-83D3-C06DAD0736C3}" dt="2022-11-30T15:25:32.912" v="178" actId="47"/>
        <pc:sldMkLst>
          <pc:docMk/>
          <pc:sldMk cId="974751093" sldId="263"/>
        </pc:sldMkLst>
      </pc:sldChg>
      <pc:sldChg chg="del">
        <pc:chgData name="Marianne ALHAIBE" userId="a676cedb-f1bc-4df9-820c-6c4d96767456" providerId="ADAL" clId="{601AD863-D097-4592-83D3-C06DAD0736C3}" dt="2022-11-30T15:25:46.769" v="208" actId="47"/>
        <pc:sldMkLst>
          <pc:docMk/>
          <pc:sldMk cId="3103786619" sldId="269"/>
        </pc:sldMkLst>
      </pc:sldChg>
      <pc:sldChg chg="modSp mod">
        <pc:chgData name="Marianne ALHAIBE" userId="a676cedb-f1bc-4df9-820c-6c4d96767456" providerId="ADAL" clId="{601AD863-D097-4592-83D3-C06DAD0736C3}" dt="2022-11-30T15:26:47.464" v="229" actId="20577"/>
        <pc:sldMkLst>
          <pc:docMk/>
          <pc:sldMk cId="0" sldId="271"/>
        </pc:sldMkLst>
        <pc:spChg chg="mod">
          <ac:chgData name="Marianne ALHAIBE" userId="a676cedb-f1bc-4df9-820c-6c4d96767456" providerId="ADAL" clId="{601AD863-D097-4592-83D3-C06DAD0736C3}" dt="2022-11-30T15:26:47.464" v="229" actId="20577"/>
          <ac:spMkLst>
            <pc:docMk/>
            <pc:sldMk cId="0" sldId="271"/>
            <ac:spMk id="251" creationId="{00000000-0000-0000-0000-000000000000}"/>
          </ac:spMkLst>
        </pc:spChg>
      </pc:sldChg>
      <pc:sldChg chg="del">
        <pc:chgData name="Marianne ALHAIBE" userId="a676cedb-f1bc-4df9-820c-6c4d96767456" providerId="ADAL" clId="{601AD863-D097-4592-83D3-C06DAD0736C3}" dt="2022-11-30T15:25:35.091" v="183" actId="47"/>
        <pc:sldMkLst>
          <pc:docMk/>
          <pc:sldMk cId="1929985574" sldId="272"/>
        </pc:sldMkLst>
      </pc:sldChg>
      <pc:sldChg chg="del">
        <pc:chgData name="Marianne ALHAIBE" userId="a676cedb-f1bc-4df9-820c-6c4d96767456" providerId="ADAL" clId="{601AD863-D097-4592-83D3-C06DAD0736C3}" dt="2022-11-30T15:25:35.619" v="185" actId="47"/>
        <pc:sldMkLst>
          <pc:docMk/>
          <pc:sldMk cId="3664729245" sldId="273"/>
        </pc:sldMkLst>
      </pc:sldChg>
      <pc:sldChg chg="del">
        <pc:chgData name="Marianne ALHAIBE" userId="a676cedb-f1bc-4df9-820c-6c4d96767456" providerId="ADAL" clId="{601AD863-D097-4592-83D3-C06DAD0736C3}" dt="2022-11-30T15:25:35.663" v="186" actId="47"/>
        <pc:sldMkLst>
          <pc:docMk/>
          <pc:sldMk cId="996375674" sldId="274"/>
        </pc:sldMkLst>
      </pc:sldChg>
      <pc:sldChg chg="del">
        <pc:chgData name="Marianne ALHAIBE" userId="a676cedb-f1bc-4df9-820c-6c4d96767456" providerId="ADAL" clId="{601AD863-D097-4592-83D3-C06DAD0736C3}" dt="2022-11-30T15:25:37.197" v="190" actId="47"/>
        <pc:sldMkLst>
          <pc:docMk/>
          <pc:sldMk cId="2469259811" sldId="277"/>
        </pc:sldMkLst>
      </pc:sldChg>
      <pc:sldChg chg="del">
        <pc:chgData name="Marianne ALHAIBE" userId="a676cedb-f1bc-4df9-820c-6c4d96767456" providerId="ADAL" clId="{601AD863-D097-4592-83D3-C06DAD0736C3}" dt="2022-11-30T15:25:39.371" v="195" actId="47"/>
        <pc:sldMkLst>
          <pc:docMk/>
          <pc:sldMk cId="73601510" sldId="279"/>
        </pc:sldMkLst>
      </pc:sldChg>
      <pc:sldChg chg="del">
        <pc:chgData name="Marianne ALHAIBE" userId="a676cedb-f1bc-4df9-820c-6c4d96767456" providerId="ADAL" clId="{601AD863-D097-4592-83D3-C06DAD0736C3}" dt="2022-11-30T15:25:39.748" v="196" actId="47"/>
        <pc:sldMkLst>
          <pc:docMk/>
          <pc:sldMk cId="2431748544" sldId="280"/>
        </pc:sldMkLst>
      </pc:sldChg>
      <pc:sldChg chg="del">
        <pc:chgData name="Marianne ALHAIBE" userId="a676cedb-f1bc-4df9-820c-6c4d96767456" providerId="ADAL" clId="{601AD863-D097-4592-83D3-C06DAD0736C3}" dt="2022-11-30T15:25:31.986" v="172" actId="47"/>
        <pc:sldMkLst>
          <pc:docMk/>
          <pc:sldMk cId="1420863745" sldId="284"/>
        </pc:sldMkLst>
      </pc:sldChg>
      <pc:sldChg chg="del">
        <pc:chgData name="Marianne ALHAIBE" userId="a676cedb-f1bc-4df9-820c-6c4d96767456" providerId="ADAL" clId="{601AD863-D097-4592-83D3-C06DAD0736C3}" dt="2022-11-30T15:25:32.350" v="175" actId="47"/>
        <pc:sldMkLst>
          <pc:docMk/>
          <pc:sldMk cId="520997994" sldId="285"/>
        </pc:sldMkLst>
      </pc:sldChg>
      <pc:sldChg chg="del">
        <pc:chgData name="Marianne ALHAIBE" userId="a676cedb-f1bc-4df9-820c-6c4d96767456" providerId="ADAL" clId="{601AD863-D097-4592-83D3-C06DAD0736C3}" dt="2022-11-30T15:25:32.026" v="173" actId="47"/>
        <pc:sldMkLst>
          <pc:docMk/>
          <pc:sldMk cId="2953067638" sldId="286"/>
        </pc:sldMkLst>
      </pc:sldChg>
      <pc:sldChg chg="del">
        <pc:chgData name="Marianne ALHAIBE" userId="a676cedb-f1bc-4df9-820c-6c4d96767456" providerId="ADAL" clId="{601AD863-D097-4592-83D3-C06DAD0736C3}" dt="2022-11-30T15:25:32.514" v="176" actId="47"/>
        <pc:sldMkLst>
          <pc:docMk/>
          <pc:sldMk cId="533810311" sldId="288"/>
        </pc:sldMkLst>
      </pc:sldChg>
      <pc:sldChg chg="del">
        <pc:chgData name="Marianne ALHAIBE" userId="a676cedb-f1bc-4df9-820c-6c4d96767456" providerId="ADAL" clId="{601AD863-D097-4592-83D3-C06DAD0736C3}" dt="2022-11-30T15:25:34.937" v="182" actId="47"/>
        <pc:sldMkLst>
          <pc:docMk/>
          <pc:sldMk cId="3219142186" sldId="3309"/>
        </pc:sldMkLst>
      </pc:sldChg>
      <pc:sldChg chg="del">
        <pc:chgData name="Marianne ALHAIBE" userId="a676cedb-f1bc-4df9-820c-6c4d96767456" providerId="ADAL" clId="{601AD863-D097-4592-83D3-C06DAD0736C3}" dt="2022-11-30T15:25:35.286" v="184" actId="47"/>
        <pc:sldMkLst>
          <pc:docMk/>
          <pc:sldMk cId="341509746" sldId="3312"/>
        </pc:sldMkLst>
      </pc:sldChg>
      <pc:sldChg chg="del">
        <pc:chgData name="Marianne ALHAIBE" userId="a676cedb-f1bc-4df9-820c-6c4d96767456" providerId="ADAL" clId="{601AD863-D097-4592-83D3-C06DAD0736C3}" dt="2022-11-30T15:25:43.276" v="203" actId="47"/>
        <pc:sldMkLst>
          <pc:docMk/>
          <pc:sldMk cId="1302038505" sldId="3314"/>
        </pc:sldMkLst>
      </pc:sldChg>
      <pc:sldChg chg="del">
        <pc:chgData name="Marianne ALHAIBE" userId="a676cedb-f1bc-4df9-820c-6c4d96767456" providerId="ADAL" clId="{601AD863-D097-4592-83D3-C06DAD0736C3}" dt="2022-11-30T15:25:40.746" v="198" actId="47"/>
        <pc:sldMkLst>
          <pc:docMk/>
          <pc:sldMk cId="381728237" sldId="3315"/>
        </pc:sldMkLst>
      </pc:sldChg>
      <pc:sldChg chg="del">
        <pc:chgData name="Marianne ALHAIBE" userId="a676cedb-f1bc-4df9-820c-6c4d96767456" providerId="ADAL" clId="{601AD863-D097-4592-83D3-C06DAD0736C3}" dt="2022-11-30T15:25:42.030" v="201" actId="47"/>
        <pc:sldMkLst>
          <pc:docMk/>
          <pc:sldMk cId="1260842984" sldId="3319"/>
        </pc:sldMkLst>
      </pc:sldChg>
      <pc:sldChg chg="del">
        <pc:chgData name="Marianne ALHAIBE" userId="a676cedb-f1bc-4df9-820c-6c4d96767456" providerId="ADAL" clId="{601AD863-D097-4592-83D3-C06DAD0736C3}" dt="2022-11-30T15:25:38.639" v="193" actId="47"/>
        <pc:sldMkLst>
          <pc:docMk/>
          <pc:sldMk cId="3553247531" sldId="3399"/>
        </pc:sldMkLst>
      </pc:sldChg>
      <pc:sldChg chg="del">
        <pc:chgData name="Marianne ALHAIBE" userId="a676cedb-f1bc-4df9-820c-6c4d96767456" providerId="ADAL" clId="{601AD863-D097-4592-83D3-C06DAD0736C3}" dt="2022-11-30T15:25:42.715" v="202" actId="47"/>
        <pc:sldMkLst>
          <pc:docMk/>
          <pc:sldMk cId="2225786421" sldId="3400"/>
        </pc:sldMkLst>
      </pc:sldChg>
      <pc:sldChg chg="del">
        <pc:chgData name="Marianne ALHAIBE" userId="a676cedb-f1bc-4df9-820c-6c4d96767456" providerId="ADAL" clId="{601AD863-D097-4592-83D3-C06DAD0736C3}" dt="2022-11-30T15:25:43.737" v="204" actId="47"/>
        <pc:sldMkLst>
          <pc:docMk/>
          <pc:sldMk cId="4017442312" sldId="3401"/>
        </pc:sldMkLst>
      </pc:sldChg>
      <pc:sldChg chg="del">
        <pc:chgData name="Marianne ALHAIBE" userId="a676cedb-f1bc-4df9-820c-6c4d96767456" providerId="ADAL" clId="{601AD863-D097-4592-83D3-C06DAD0736C3}" dt="2022-11-30T15:25:38.892" v="194" actId="47"/>
        <pc:sldMkLst>
          <pc:docMk/>
          <pc:sldMk cId="117523246" sldId="3402"/>
        </pc:sldMkLst>
      </pc:sldChg>
      <pc:sldChg chg="del">
        <pc:chgData name="Marianne ALHAIBE" userId="a676cedb-f1bc-4df9-820c-6c4d96767456" providerId="ADAL" clId="{601AD863-D097-4592-83D3-C06DAD0736C3}" dt="2022-11-30T15:25:37.466" v="191" actId="47"/>
        <pc:sldMkLst>
          <pc:docMk/>
          <pc:sldMk cId="1548268181" sldId="3403"/>
        </pc:sldMkLst>
      </pc:sldChg>
      <pc:sldChg chg="del">
        <pc:chgData name="Marianne ALHAIBE" userId="a676cedb-f1bc-4df9-820c-6c4d96767456" providerId="ADAL" clId="{601AD863-D097-4592-83D3-C06DAD0736C3}" dt="2022-11-30T15:25:38.041" v="192" actId="47"/>
        <pc:sldMkLst>
          <pc:docMk/>
          <pc:sldMk cId="1264023797" sldId="3404"/>
        </pc:sldMkLst>
      </pc:sldChg>
      <pc:sldChg chg="del">
        <pc:chgData name="Marianne ALHAIBE" userId="a676cedb-f1bc-4df9-820c-6c4d96767456" providerId="ADAL" clId="{601AD863-D097-4592-83D3-C06DAD0736C3}" dt="2022-11-30T15:25:41.270" v="199" actId="47"/>
        <pc:sldMkLst>
          <pc:docMk/>
          <pc:sldMk cId="2506142168" sldId="3405"/>
        </pc:sldMkLst>
      </pc:sldChg>
      <pc:sldChg chg="del">
        <pc:chgData name="Marianne ALHAIBE" userId="a676cedb-f1bc-4df9-820c-6c4d96767456" providerId="ADAL" clId="{601AD863-D097-4592-83D3-C06DAD0736C3}" dt="2022-11-30T15:25:44.426" v="205" actId="47"/>
        <pc:sldMkLst>
          <pc:docMk/>
          <pc:sldMk cId="2525604959" sldId="3406"/>
        </pc:sldMkLst>
      </pc:sldChg>
      <pc:sldChg chg="del">
        <pc:chgData name="Marianne ALHAIBE" userId="a676cedb-f1bc-4df9-820c-6c4d96767456" providerId="ADAL" clId="{601AD863-D097-4592-83D3-C06DAD0736C3}" dt="2022-11-30T15:25:45.161" v="206" actId="47"/>
        <pc:sldMkLst>
          <pc:docMk/>
          <pc:sldMk cId="1188340" sldId="3407"/>
        </pc:sldMkLst>
      </pc:sldChg>
      <pc:sldChg chg="del">
        <pc:chgData name="Marianne ALHAIBE" userId="a676cedb-f1bc-4df9-820c-6c4d96767456" providerId="ADAL" clId="{601AD863-D097-4592-83D3-C06DAD0736C3}" dt="2022-11-30T15:25:46.042" v="207" actId="47"/>
        <pc:sldMkLst>
          <pc:docMk/>
          <pc:sldMk cId="3334789723" sldId="3408"/>
        </pc:sldMkLst>
      </pc:sldChg>
      <pc:sldChg chg="del">
        <pc:chgData name="Marianne ALHAIBE" userId="a676cedb-f1bc-4df9-820c-6c4d96767456" providerId="ADAL" clId="{601AD863-D097-4592-83D3-C06DAD0736C3}" dt="2022-11-30T15:25:35.832" v="187" actId="47"/>
        <pc:sldMkLst>
          <pc:docMk/>
          <pc:sldMk cId="733437356" sldId="3409"/>
        </pc:sldMkLst>
      </pc:sldChg>
      <pc:sldChg chg="del">
        <pc:chgData name="Marianne ALHAIBE" userId="a676cedb-f1bc-4df9-820c-6c4d96767456" providerId="ADAL" clId="{601AD863-D097-4592-83D3-C06DAD0736C3}" dt="2022-11-30T15:25:36.395" v="188" actId="47"/>
        <pc:sldMkLst>
          <pc:docMk/>
          <pc:sldMk cId="1835489423" sldId="3410"/>
        </pc:sldMkLst>
      </pc:sldChg>
      <pc:sldChg chg="del">
        <pc:chgData name="Marianne ALHAIBE" userId="a676cedb-f1bc-4df9-820c-6c4d96767456" providerId="ADAL" clId="{601AD863-D097-4592-83D3-C06DAD0736C3}" dt="2022-11-30T15:25:32.177" v="174" actId="47"/>
        <pc:sldMkLst>
          <pc:docMk/>
          <pc:sldMk cId="998630364" sldId="3411"/>
        </pc:sldMkLst>
      </pc:sldChg>
      <pc:sldChg chg="del">
        <pc:chgData name="Marianne ALHAIBE" userId="a676cedb-f1bc-4df9-820c-6c4d96767456" providerId="ADAL" clId="{601AD863-D097-4592-83D3-C06DAD0736C3}" dt="2022-11-30T15:25:33.403" v="179" actId="47"/>
        <pc:sldMkLst>
          <pc:docMk/>
          <pc:sldMk cId="2109555064" sldId="3414"/>
        </pc:sldMkLst>
      </pc:sldChg>
      <pc:sldChg chg="del">
        <pc:chgData name="Marianne ALHAIBE" userId="a676cedb-f1bc-4df9-820c-6c4d96767456" providerId="ADAL" clId="{601AD863-D097-4592-83D3-C06DAD0736C3}" dt="2022-11-30T15:25:34.466" v="180" actId="47"/>
        <pc:sldMkLst>
          <pc:docMk/>
          <pc:sldMk cId="905614140" sldId="3415"/>
        </pc:sldMkLst>
      </pc:sldChg>
      <pc:sldChg chg="del">
        <pc:chgData name="Marianne ALHAIBE" userId="a676cedb-f1bc-4df9-820c-6c4d96767456" providerId="ADAL" clId="{601AD863-D097-4592-83D3-C06DAD0736C3}" dt="2022-11-30T15:25:40.238" v="197" actId="47"/>
        <pc:sldMkLst>
          <pc:docMk/>
          <pc:sldMk cId="2605917154" sldId="3416"/>
        </pc:sldMkLst>
      </pc:sldChg>
      <pc:sldChg chg="del">
        <pc:chgData name="Marianne ALHAIBE" userId="a676cedb-f1bc-4df9-820c-6c4d96767456" providerId="ADAL" clId="{601AD863-D097-4592-83D3-C06DAD0736C3}" dt="2022-11-30T15:25:32.863" v="177" actId="47"/>
        <pc:sldMkLst>
          <pc:docMk/>
          <pc:sldMk cId="2821859799" sldId="3418"/>
        </pc:sldMkLst>
      </pc:sldChg>
      <pc:sldChg chg="del">
        <pc:chgData name="Marianne ALHAIBE" userId="a676cedb-f1bc-4df9-820c-6c4d96767456" providerId="ADAL" clId="{601AD863-D097-4592-83D3-C06DAD0736C3}" dt="2022-11-30T15:25:36.638" v="189" actId="47"/>
        <pc:sldMkLst>
          <pc:docMk/>
          <pc:sldMk cId="2466689394" sldId="3419"/>
        </pc:sldMkLst>
      </pc:sldChg>
      <pc:sldChg chg="del">
        <pc:chgData name="Marianne ALHAIBE" userId="a676cedb-f1bc-4df9-820c-6c4d96767456" providerId="ADAL" clId="{601AD863-D097-4592-83D3-C06DAD0736C3}" dt="2022-11-30T15:25:41.629" v="200" actId="47"/>
        <pc:sldMkLst>
          <pc:docMk/>
          <pc:sldMk cId="655761953" sldId="3420"/>
        </pc:sldMkLst>
      </pc:sldChg>
      <pc:sldChg chg="del">
        <pc:chgData name="Marianne ALHAIBE" userId="a676cedb-f1bc-4df9-820c-6c4d96767456" providerId="ADAL" clId="{601AD863-D097-4592-83D3-C06DAD0736C3}" dt="2022-11-30T15:25:30.560" v="169" actId="47"/>
        <pc:sldMkLst>
          <pc:docMk/>
          <pc:sldMk cId="430694281" sldId="4314"/>
        </pc:sldMkLst>
      </pc:sldChg>
      <pc:sldChg chg="del">
        <pc:chgData name="Marianne ALHAIBE" userId="a676cedb-f1bc-4df9-820c-6c4d96767456" providerId="ADAL" clId="{601AD863-D097-4592-83D3-C06DAD0736C3}" dt="2022-11-30T15:25:30.100" v="168" actId="47"/>
        <pc:sldMkLst>
          <pc:docMk/>
          <pc:sldMk cId="1155187431" sldId="4337"/>
        </pc:sldMkLst>
      </pc:sldChg>
      <pc:sldChg chg="modSp mod">
        <pc:chgData name="Marianne ALHAIBE" userId="a676cedb-f1bc-4df9-820c-6c4d96767456" providerId="ADAL" clId="{601AD863-D097-4592-83D3-C06DAD0736C3}" dt="2022-11-30T15:24:04.003" v="49" actId="20577"/>
        <pc:sldMkLst>
          <pc:docMk/>
          <pc:sldMk cId="994600147" sldId="4344"/>
        </pc:sldMkLst>
        <pc:spChg chg="mod">
          <ac:chgData name="Marianne ALHAIBE" userId="a676cedb-f1bc-4df9-820c-6c4d96767456" providerId="ADAL" clId="{601AD863-D097-4592-83D3-C06DAD0736C3}" dt="2022-11-30T14:10:32.118" v="7"/>
          <ac:spMkLst>
            <pc:docMk/>
            <pc:sldMk cId="994600147" sldId="4344"/>
            <ac:spMk id="160" creationId="{00000000-0000-0000-0000-000000000000}"/>
          </ac:spMkLst>
        </pc:spChg>
        <pc:spChg chg="mod">
          <ac:chgData name="Marianne ALHAIBE" userId="a676cedb-f1bc-4df9-820c-6c4d96767456" providerId="ADAL" clId="{601AD863-D097-4592-83D3-C06DAD0736C3}" dt="2022-11-30T15:24:04.003" v="49" actId="20577"/>
          <ac:spMkLst>
            <pc:docMk/>
            <pc:sldMk cId="994600147" sldId="4344"/>
            <ac:spMk id="161" creationId="{00000000-0000-0000-0000-000000000000}"/>
          </ac:spMkLst>
        </pc:spChg>
      </pc:sldChg>
      <pc:sldChg chg="modSp mod">
        <pc:chgData name="Marianne ALHAIBE" userId="a676cedb-f1bc-4df9-820c-6c4d96767456" providerId="ADAL" clId="{601AD863-D097-4592-83D3-C06DAD0736C3}" dt="2022-11-30T15:25:24.205" v="165" actId="20577"/>
        <pc:sldMkLst>
          <pc:docMk/>
          <pc:sldMk cId="2199030507" sldId="4345"/>
        </pc:sldMkLst>
        <pc:spChg chg="mod">
          <ac:chgData name="Marianne ALHAIBE" userId="a676cedb-f1bc-4df9-820c-6c4d96767456" providerId="ADAL" clId="{601AD863-D097-4592-83D3-C06DAD0736C3}" dt="2022-11-30T15:24:17.952" v="59" actId="20577"/>
          <ac:spMkLst>
            <pc:docMk/>
            <pc:sldMk cId="2199030507" sldId="4345"/>
            <ac:spMk id="160" creationId="{00000000-0000-0000-0000-000000000000}"/>
          </ac:spMkLst>
        </pc:spChg>
        <pc:spChg chg="mod">
          <ac:chgData name="Marianne ALHAIBE" userId="a676cedb-f1bc-4df9-820c-6c4d96767456" providerId="ADAL" clId="{601AD863-D097-4592-83D3-C06DAD0736C3}" dt="2022-11-30T15:25:24.205" v="165" actId="20577"/>
          <ac:spMkLst>
            <pc:docMk/>
            <pc:sldMk cId="2199030507" sldId="4345"/>
            <ac:spMk id="161" creationId="{00000000-0000-0000-0000-000000000000}"/>
          </ac:spMkLst>
        </pc:spChg>
      </pc:sldChg>
      <pc:sldChg chg="del">
        <pc:chgData name="Marianne ALHAIBE" userId="a676cedb-f1bc-4df9-820c-6c4d96767456" providerId="ADAL" clId="{601AD863-D097-4592-83D3-C06DAD0736C3}" dt="2022-11-30T15:25:28.952" v="166" actId="47"/>
        <pc:sldMkLst>
          <pc:docMk/>
          <pc:sldMk cId="1017140460" sldId="4346"/>
        </pc:sldMkLst>
      </pc:sldChg>
      <pc:sldChg chg="del">
        <pc:chgData name="Marianne ALHAIBE" userId="a676cedb-f1bc-4df9-820c-6c4d96767456" providerId="ADAL" clId="{601AD863-D097-4592-83D3-C06DAD0736C3}" dt="2022-11-30T15:25:29.358" v="167" actId="47"/>
        <pc:sldMkLst>
          <pc:docMk/>
          <pc:sldMk cId="1814718117" sldId="4347"/>
        </pc:sldMkLst>
      </pc:sldChg>
      <pc:sldChg chg="del">
        <pc:chgData name="Marianne ALHAIBE" userId="a676cedb-f1bc-4df9-820c-6c4d96767456" providerId="ADAL" clId="{601AD863-D097-4592-83D3-C06DAD0736C3}" dt="2022-11-30T14:10:20.245" v="6" actId="47"/>
        <pc:sldMkLst>
          <pc:docMk/>
          <pc:sldMk cId="2713227523" sldId="4348"/>
        </pc:sldMkLst>
      </pc:sldChg>
      <pc:sldChg chg="del">
        <pc:chgData name="Marianne ALHAIBE" userId="a676cedb-f1bc-4df9-820c-6c4d96767456" providerId="ADAL" clId="{601AD863-D097-4592-83D3-C06DAD0736C3}" dt="2022-11-30T15:25:31.444" v="170" actId="47"/>
        <pc:sldMkLst>
          <pc:docMk/>
          <pc:sldMk cId="618508310" sldId="4349"/>
        </pc:sldMkLst>
      </pc:sldChg>
      <pc:sldChg chg="del">
        <pc:chgData name="Marianne ALHAIBE" userId="a676cedb-f1bc-4df9-820c-6c4d96767456" providerId="ADAL" clId="{601AD863-D097-4592-83D3-C06DAD0736C3}" dt="2022-11-30T15:25:34.749" v="181" actId="47"/>
        <pc:sldMkLst>
          <pc:docMk/>
          <pc:sldMk cId="1151953342" sldId="4350"/>
        </pc:sldMkLst>
      </pc:sldChg>
      <pc:sldMasterChg chg="del delSldLayout">
        <pc:chgData name="Marianne ALHAIBE" userId="a676cedb-f1bc-4df9-820c-6c4d96767456" providerId="ADAL" clId="{601AD863-D097-4592-83D3-C06DAD0736C3}" dt="2022-11-30T15:25:46.769" v="208" actId="47"/>
        <pc:sldMasterMkLst>
          <pc:docMk/>
          <pc:sldMasterMk cId="5084786" sldId="2147483675"/>
        </pc:sldMasterMkLst>
        <pc:sldLayoutChg chg="del">
          <pc:chgData name="Marianne ALHAIBE" userId="a676cedb-f1bc-4df9-820c-6c4d96767456" providerId="ADAL" clId="{601AD863-D097-4592-83D3-C06DAD0736C3}" dt="2022-11-30T15:25:46.769" v="208" actId="47"/>
          <pc:sldLayoutMkLst>
            <pc:docMk/>
            <pc:sldMasterMk cId="5084786" sldId="2147483675"/>
            <pc:sldLayoutMk cId="4021458001" sldId="2147483676"/>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2355295592" sldId="2147483677"/>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187324051" sldId="2147483678"/>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2384761525" sldId="2147483679"/>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1886900415" sldId="2147483680"/>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268519934" sldId="2147483681"/>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3236122183" sldId="2147483682"/>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688915288" sldId="2147483683"/>
          </pc:sldLayoutMkLst>
        </pc:sldLayoutChg>
        <pc:sldLayoutChg chg="del">
          <pc:chgData name="Marianne ALHAIBE" userId="a676cedb-f1bc-4df9-820c-6c4d96767456" providerId="ADAL" clId="{601AD863-D097-4592-83D3-C06DAD0736C3}" dt="2022-11-30T15:25:46.769" v="208" actId="47"/>
          <pc:sldLayoutMkLst>
            <pc:docMk/>
            <pc:sldMasterMk cId="5084786" sldId="2147483675"/>
            <pc:sldLayoutMk cId="2477850042" sldId="2147483684"/>
          </pc:sldLayoutMkLst>
        </pc:sldLayoutChg>
      </pc:sldMasterChg>
    </pc:docChg>
  </pc:docChgLst>
  <pc:docChgLst>
    <pc:chgData name="Marianne ALHAIBE" userId="a676cedb-f1bc-4df9-820c-6c4d96767456" providerId="ADAL" clId="{A501EC84-93F8-4031-8CC5-139C56786997}"/>
    <pc:docChg chg="undo custSel addSld delSld modSld delMainMaster delSection modSection">
      <pc:chgData name="Marianne ALHAIBE" userId="a676cedb-f1bc-4df9-820c-6c4d96767456" providerId="ADAL" clId="{A501EC84-93F8-4031-8CC5-139C56786997}" dt="2022-09-01T06:47:06.287" v="257" actId="47"/>
      <pc:docMkLst>
        <pc:docMk/>
      </pc:docMkLst>
      <pc:sldChg chg="modSp mod">
        <pc:chgData name="Marianne ALHAIBE" userId="a676cedb-f1bc-4df9-820c-6c4d96767456" providerId="ADAL" clId="{A501EC84-93F8-4031-8CC5-139C56786997}" dt="2022-09-01T05:30:33.275" v="249" actId="20577"/>
        <pc:sldMkLst>
          <pc:docMk/>
          <pc:sldMk cId="0" sldId="256"/>
        </pc:sldMkLst>
        <pc:spChg chg="mod">
          <ac:chgData name="Marianne ALHAIBE" userId="a676cedb-f1bc-4df9-820c-6c4d96767456" providerId="ADAL" clId="{A501EC84-93F8-4031-8CC5-139C56786997}" dt="2022-09-01T05:30:33.275" v="249" actId="20577"/>
          <ac:spMkLst>
            <pc:docMk/>
            <pc:sldMk cId="0" sldId="256"/>
            <ac:spMk id="151" creationId="{00000000-0000-0000-0000-000000000000}"/>
          </ac:spMkLst>
        </pc:spChg>
      </pc:sldChg>
      <pc:sldChg chg="modSp mod">
        <pc:chgData name="Marianne ALHAIBE" userId="a676cedb-f1bc-4df9-820c-6c4d96767456" providerId="ADAL" clId="{A501EC84-93F8-4031-8CC5-139C56786997}" dt="2022-09-01T05:20:39.161" v="6" actId="20577"/>
        <pc:sldMkLst>
          <pc:docMk/>
          <pc:sldMk cId="0" sldId="257"/>
        </pc:sldMkLst>
        <pc:spChg chg="mod">
          <ac:chgData name="Marianne ALHAIBE" userId="a676cedb-f1bc-4df9-820c-6c4d96767456" providerId="ADAL" clId="{A501EC84-93F8-4031-8CC5-139C56786997}" dt="2022-09-01T05:20:39.161" v="6" actId="20577"/>
          <ac:spMkLst>
            <pc:docMk/>
            <pc:sldMk cId="0" sldId="257"/>
            <ac:spMk id="161" creationId="{00000000-0000-0000-0000-000000000000}"/>
          </ac:spMkLst>
        </pc:spChg>
      </pc:sldChg>
      <pc:sldChg chg="add del">
        <pc:chgData name="Marianne ALHAIBE" userId="a676cedb-f1bc-4df9-820c-6c4d96767456" providerId="ADAL" clId="{A501EC84-93F8-4031-8CC5-139C56786997}" dt="2022-09-01T06:47:03.566" v="252" actId="47"/>
        <pc:sldMkLst>
          <pc:docMk/>
          <pc:sldMk cId="410015392" sldId="258"/>
        </pc:sldMkLst>
      </pc:sldChg>
      <pc:sldChg chg="add del">
        <pc:chgData name="Marianne ALHAIBE" userId="a676cedb-f1bc-4df9-820c-6c4d96767456" providerId="ADAL" clId="{A501EC84-93F8-4031-8CC5-139C56786997}" dt="2022-09-01T06:47:04.237" v="253" actId="47"/>
        <pc:sldMkLst>
          <pc:docMk/>
          <pc:sldMk cId="2676321128" sldId="259"/>
        </pc:sldMkLst>
      </pc:sldChg>
      <pc:sldChg chg="add del">
        <pc:chgData name="Marianne ALHAIBE" userId="a676cedb-f1bc-4df9-820c-6c4d96767456" providerId="ADAL" clId="{A501EC84-93F8-4031-8CC5-139C56786997}" dt="2022-09-01T06:47:04.279" v="254" actId="47"/>
        <pc:sldMkLst>
          <pc:docMk/>
          <pc:sldMk cId="577058026" sldId="260"/>
        </pc:sldMkLst>
      </pc:sldChg>
      <pc:sldChg chg="add del">
        <pc:chgData name="Marianne ALHAIBE" userId="a676cedb-f1bc-4df9-820c-6c4d96767456" providerId="ADAL" clId="{A501EC84-93F8-4031-8CC5-139C56786997}" dt="2022-09-01T06:47:04.957" v="255" actId="47"/>
        <pc:sldMkLst>
          <pc:docMk/>
          <pc:sldMk cId="2041032626" sldId="261"/>
        </pc:sldMkLst>
      </pc:sldChg>
      <pc:sldChg chg="add del">
        <pc:chgData name="Marianne ALHAIBE" userId="a676cedb-f1bc-4df9-820c-6c4d96767456" providerId="ADAL" clId="{A501EC84-93F8-4031-8CC5-139C56786997}" dt="2022-09-01T06:47:05.267" v="256" actId="47"/>
        <pc:sldMkLst>
          <pc:docMk/>
          <pc:sldMk cId="880904751" sldId="262"/>
        </pc:sldMkLst>
      </pc:sldChg>
      <pc:sldChg chg="add del">
        <pc:chgData name="Marianne ALHAIBE" userId="a676cedb-f1bc-4df9-820c-6c4d96767456" providerId="ADAL" clId="{A501EC84-93F8-4031-8CC5-139C56786997}" dt="2022-09-01T06:47:06.287" v="257" actId="47"/>
        <pc:sldMkLst>
          <pc:docMk/>
          <pc:sldMk cId="974751093" sldId="263"/>
        </pc:sldMkLst>
      </pc:sldChg>
      <pc:sldChg chg="modSp mod">
        <pc:chgData name="Marianne ALHAIBE" userId="a676cedb-f1bc-4df9-820c-6c4d96767456" providerId="ADAL" clId="{A501EC84-93F8-4031-8CC5-139C56786997}" dt="2022-09-01T05:30:14.595" v="228" actId="20577"/>
        <pc:sldMkLst>
          <pc:docMk/>
          <pc:sldMk cId="0" sldId="271"/>
        </pc:sldMkLst>
        <pc:spChg chg="mod">
          <ac:chgData name="Marianne ALHAIBE" userId="a676cedb-f1bc-4df9-820c-6c4d96767456" providerId="ADAL" clId="{A501EC84-93F8-4031-8CC5-139C56786997}" dt="2022-09-01T05:30:14.595" v="228" actId="20577"/>
          <ac:spMkLst>
            <pc:docMk/>
            <pc:sldMk cId="0" sldId="271"/>
            <ac:spMk id="251" creationId="{00000000-0000-0000-0000-000000000000}"/>
          </ac:spMkLst>
        </pc:spChg>
      </pc:sldChg>
      <pc:sldChg chg="del">
        <pc:chgData name="Marianne ALHAIBE" userId="a676cedb-f1bc-4df9-820c-6c4d96767456" providerId="ADAL" clId="{A501EC84-93F8-4031-8CC5-139C56786997}" dt="2022-09-01T05:23:54.715" v="106" actId="47"/>
        <pc:sldMkLst>
          <pc:docMk/>
          <pc:sldMk cId="2719493977" sldId="274"/>
        </pc:sldMkLst>
      </pc:sldChg>
      <pc:sldChg chg="del">
        <pc:chgData name="Marianne ALHAIBE" userId="a676cedb-f1bc-4df9-820c-6c4d96767456" providerId="ADAL" clId="{A501EC84-93F8-4031-8CC5-139C56786997}" dt="2022-09-01T05:23:56.546" v="111" actId="47"/>
        <pc:sldMkLst>
          <pc:docMk/>
          <pc:sldMk cId="287303817" sldId="275"/>
        </pc:sldMkLst>
      </pc:sldChg>
      <pc:sldChg chg="del">
        <pc:chgData name="Marianne ALHAIBE" userId="a676cedb-f1bc-4df9-820c-6c4d96767456" providerId="ADAL" clId="{A501EC84-93F8-4031-8CC5-139C56786997}" dt="2022-09-01T05:23:56.967" v="112" actId="47"/>
        <pc:sldMkLst>
          <pc:docMk/>
          <pc:sldMk cId="1192391963" sldId="277"/>
        </pc:sldMkLst>
      </pc:sldChg>
      <pc:sldChg chg="del">
        <pc:chgData name="Marianne ALHAIBE" userId="a676cedb-f1bc-4df9-820c-6c4d96767456" providerId="ADAL" clId="{A501EC84-93F8-4031-8CC5-139C56786997}" dt="2022-09-01T05:24:14.327" v="130" actId="47"/>
        <pc:sldMkLst>
          <pc:docMk/>
          <pc:sldMk cId="581917859" sldId="278"/>
        </pc:sldMkLst>
      </pc:sldChg>
      <pc:sldChg chg="del">
        <pc:chgData name="Marianne ALHAIBE" userId="a676cedb-f1bc-4df9-820c-6c4d96767456" providerId="ADAL" clId="{A501EC84-93F8-4031-8CC5-139C56786997}" dt="2022-09-01T05:23:55.087" v="107" actId="47"/>
        <pc:sldMkLst>
          <pc:docMk/>
          <pc:sldMk cId="3000556811" sldId="279"/>
        </pc:sldMkLst>
      </pc:sldChg>
      <pc:sldChg chg="del">
        <pc:chgData name="Marianne ALHAIBE" userId="a676cedb-f1bc-4df9-820c-6c4d96767456" providerId="ADAL" clId="{A501EC84-93F8-4031-8CC5-139C56786997}" dt="2022-09-01T05:23:53.779" v="103" actId="47"/>
        <pc:sldMkLst>
          <pc:docMk/>
          <pc:sldMk cId="316759552" sldId="281"/>
        </pc:sldMkLst>
      </pc:sldChg>
      <pc:sldChg chg="del">
        <pc:chgData name="Marianne ALHAIBE" userId="a676cedb-f1bc-4df9-820c-6c4d96767456" providerId="ADAL" clId="{A501EC84-93F8-4031-8CC5-139C56786997}" dt="2022-09-01T05:24:15.134" v="133" actId="47"/>
        <pc:sldMkLst>
          <pc:docMk/>
          <pc:sldMk cId="1942407274" sldId="282"/>
        </pc:sldMkLst>
      </pc:sldChg>
      <pc:sldChg chg="del">
        <pc:chgData name="Marianne ALHAIBE" userId="a676cedb-f1bc-4df9-820c-6c4d96767456" providerId="ADAL" clId="{A501EC84-93F8-4031-8CC5-139C56786997}" dt="2022-09-01T05:23:54.398" v="105" actId="47"/>
        <pc:sldMkLst>
          <pc:docMk/>
          <pc:sldMk cId="257852319" sldId="283"/>
        </pc:sldMkLst>
      </pc:sldChg>
      <pc:sldChg chg="del">
        <pc:chgData name="Marianne ALHAIBE" userId="a676cedb-f1bc-4df9-820c-6c4d96767456" providerId="ADAL" clId="{A501EC84-93F8-4031-8CC5-139C56786997}" dt="2022-09-01T05:23:56.203" v="110" actId="47"/>
        <pc:sldMkLst>
          <pc:docMk/>
          <pc:sldMk cId="1446360836" sldId="284"/>
        </pc:sldMkLst>
      </pc:sldChg>
      <pc:sldChg chg="del">
        <pc:chgData name="Marianne ALHAIBE" userId="a676cedb-f1bc-4df9-820c-6c4d96767456" providerId="ADAL" clId="{A501EC84-93F8-4031-8CC5-139C56786997}" dt="2022-09-01T05:23:54.108" v="104" actId="47"/>
        <pc:sldMkLst>
          <pc:docMk/>
          <pc:sldMk cId="1756249065" sldId="285"/>
        </pc:sldMkLst>
      </pc:sldChg>
      <pc:sldChg chg="del">
        <pc:chgData name="Marianne ALHAIBE" userId="a676cedb-f1bc-4df9-820c-6c4d96767456" providerId="ADAL" clId="{A501EC84-93F8-4031-8CC5-139C56786997}" dt="2022-09-01T05:23:55.437" v="108" actId="47"/>
        <pc:sldMkLst>
          <pc:docMk/>
          <pc:sldMk cId="1884977569" sldId="286"/>
        </pc:sldMkLst>
      </pc:sldChg>
      <pc:sldChg chg="add del">
        <pc:chgData name="Marianne ALHAIBE" userId="a676cedb-f1bc-4df9-820c-6c4d96767456" providerId="ADAL" clId="{A501EC84-93F8-4031-8CC5-139C56786997}" dt="2022-09-01T05:24:18.510" v="136" actId="47"/>
        <pc:sldMkLst>
          <pc:docMk/>
          <pc:sldMk cId="3390995560" sldId="4313"/>
        </pc:sldMkLst>
      </pc:sldChg>
      <pc:sldChg chg="modSp mod">
        <pc:chgData name="Marianne ALHAIBE" userId="a676cedb-f1bc-4df9-820c-6c4d96767456" providerId="ADAL" clId="{A501EC84-93F8-4031-8CC5-139C56786997}" dt="2022-09-01T05:26:23.458" v="201" actId="20577"/>
        <pc:sldMkLst>
          <pc:docMk/>
          <pc:sldMk cId="430694281" sldId="4314"/>
        </pc:sldMkLst>
        <pc:spChg chg="mod">
          <ac:chgData name="Marianne ALHAIBE" userId="a676cedb-f1bc-4df9-820c-6c4d96767456" providerId="ADAL" clId="{A501EC84-93F8-4031-8CC5-139C56786997}" dt="2022-09-01T05:25:59.262" v="149" actId="20577"/>
          <ac:spMkLst>
            <pc:docMk/>
            <pc:sldMk cId="430694281" sldId="4314"/>
            <ac:spMk id="160" creationId="{00000000-0000-0000-0000-000000000000}"/>
          </ac:spMkLst>
        </pc:spChg>
        <pc:spChg chg="mod">
          <ac:chgData name="Marianne ALHAIBE" userId="a676cedb-f1bc-4df9-820c-6c4d96767456" providerId="ADAL" clId="{A501EC84-93F8-4031-8CC5-139C56786997}" dt="2022-09-01T05:26:23.458" v="201" actId="20577"/>
          <ac:spMkLst>
            <pc:docMk/>
            <pc:sldMk cId="430694281" sldId="4314"/>
            <ac:spMk id="161" creationId="{00000000-0000-0000-0000-000000000000}"/>
          </ac:spMkLst>
        </pc:spChg>
      </pc:sldChg>
      <pc:sldChg chg="addSp delSp modSp add del mod">
        <pc:chgData name="Marianne ALHAIBE" userId="a676cedb-f1bc-4df9-820c-6c4d96767456" providerId="ADAL" clId="{A501EC84-93F8-4031-8CC5-139C56786997}" dt="2022-09-01T05:29:24.830" v="212" actId="962"/>
        <pc:sldMkLst>
          <pc:docMk/>
          <pc:sldMk cId="2051666351" sldId="4315"/>
        </pc:sldMkLst>
        <pc:spChg chg="mod">
          <ac:chgData name="Marianne ALHAIBE" userId="a676cedb-f1bc-4df9-820c-6c4d96767456" providerId="ADAL" clId="{A501EC84-93F8-4031-8CC5-139C56786997}" dt="2022-09-01T05:28:58.226" v="207" actId="20577"/>
          <ac:spMkLst>
            <pc:docMk/>
            <pc:sldMk cId="2051666351" sldId="4315"/>
            <ac:spMk id="161" creationId="{00000000-0000-0000-0000-000000000000}"/>
          </ac:spMkLst>
        </pc:spChg>
        <pc:picChg chg="del">
          <ac:chgData name="Marianne ALHAIBE" userId="a676cedb-f1bc-4df9-820c-6c4d96767456" providerId="ADAL" clId="{A501EC84-93F8-4031-8CC5-139C56786997}" dt="2022-09-01T05:26:56.507" v="204" actId="478"/>
          <ac:picMkLst>
            <pc:docMk/>
            <pc:sldMk cId="2051666351" sldId="4315"/>
            <ac:picMk id="3" creationId="{7532538C-FC14-4E31-AF84-9FCE4854A7F1}"/>
          </ac:picMkLst>
        </pc:picChg>
        <pc:picChg chg="add mod">
          <ac:chgData name="Marianne ALHAIBE" userId="a676cedb-f1bc-4df9-820c-6c4d96767456" providerId="ADAL" clId="{A501EC84-93F8-4031-8CC5-139C56786997}" dt="2022-09-01T05:29:24.830" v="212" actId="962"/>
          <ac:picMkLst>
            <pc:docMk/>
            <pc:sldMk cId="2051666351" sldId="4315"/>
            <ac:picMk id="4" creationId="{C0CE2479-4609-4818-8C25-3D5481640765}"/>
          </ac:picMkLst>
        </pc:picChg>
      </pc:sldChg>
      <pc:sldChg chg="modSp mod">
        <pc:chgData name="Marianne ALHAIBE" userId="a676cedb-f1bc-4df9-820c-6c4d96767456" providerId="ADAL" clId="{A501EC84-93F8-4031-8CC5-139C56786997}" dt="2022-09-01T05:23:46.928" v="101" actId="20577"/>
        <pc:sldMkLst>
          <pc:docMk/>
          <pc:sldMk cId="1155187431" sldId="4337"/>
        </pc:sldMkLst>
        <pc:spChg chg="mod">
          <ac:chgData name="Marianne ALHAIBE" userId="a676cedb-f1bc-4df9-820c-6c4d96767456" providerId="ADAL" clId="{A501EC84-93F8-4031-8CC5-139C56786997}" dt="2022-09-01T05:22:49.792" v="66" actId="20577"/>
          <ac:spMkLst>
            <pc:docMk/>
            <pc:sldMk cId="1155187431" sldId="4337"/>
            <ac:spMk id="160" creationId="{00000000-0000-0000-0000-000000000000}"/>
          </ac:spMkLst>
        </pc:spChg>
        <pc:spChg chg="mod">
          <ac:chgData name="Marianne ALHAIBE" userId="a676cedb-f1bc-4df9-820c-6c4d96767456" providerId="ADAL" clId="{A501EC84-93F8-4031-8CC5-139C56786997}" dt="2022-09-01T05:23:46.928" v="101" actId="20577"/>
          <ac:spMkLst>
            <pc:docMk/>
            <pc:sldMk cId="1155187431" sldId="4337"/>
            <ac:spMk id="161" creationId="{00000000-0000-0000-0000-000000000000}"/>
          </ac:spMkLst>
        </pc:spChg>
      </pc:sldChg>
      <pc:sldChg chg="add del">
        <pc:chgData name="Marianne ALHAIBE" userId="a676cedb-f1bc-4df9-820c-6c4d96767456" providerId="ADAL" clId="{A501EC84-93F8-4031-8CC5-139C56786997}" dt="2022-09-01T06:47:02.834" v="250" actId="47"/>
        <pc:sldMkLst>
          <pc:docMk/>
          <pc:sldMk cId="0" sldId="4338"/>
        </pc:sldMkLst>
      </pc:sldChg>
      <pc:sldChg chg="del">
        <pc:chgData name="Marianne ALHAIBE" userId="a676cedb-f1bc-4df9-820c-6c4d96767456" providerId="ADAL" clId="{A501EC84-93F8-4031-8CC5-139C56786997}" dt="2022-09-01T05:23:53.269" v="102" actId="47"/>
        <pc:sldMkLst>
          <pc:docMk/>
          <pc:sldMk cId="1332217684" sldId="4338"/>
        </pc:sldMkLst>
      </pc:sldChg>
      <pc:sldChg chg="add del">
        <pc:chgData name="Marianne ALHAIBE" userId="a676cedb-f1bc-4df9-820c-6c4d96767456" providerId="ADAL" clId="{A501EC84-93F8-4031-8CC5-139C56786997}" dt="2022-09-01T06:47:03.204" v="251" actId="47"/>
        <pc:sldMkLst>
          <pc:docMk/>
          <pc:sldMk cId="0" sldId="4339"/>
        </pc:sldMkLst>
      </pc:sldChg>
      <pc:sldChg chg="del">
        <pc:chgData name="Marianne ALHAIBE" userId="a676cedb-f1bc-4df9-820c-6c4d96767456" providerId="ADAL" clId="{A501EC84-93F8-4031-8CC5-139C56786997}" dt="2022-09-01T05:23:55.812" v="109" actId="47"/>
        <pc:sldMkLst>
          <pc:docMk/>
          <pc:sldMk cId="449885130" sldId="4339"/>
        </pc:sldMkLst>
      </pc:sldChg>
      <pc:sldChg chg="del">
        <pc:chgData name="Marianne ALHAIBE" userId="a676cedb-f1bc-4df9-820c-6c4d96767456" providerId="ADAL" clId="{A501EC84-93F8-4031-8CC5-139C56786997}" dt="2022-09-01T05:23:57.331" v="113" actId="47"/>
        <pc:sldMkLst>
          <pc:docMk/>
          <pc:sldMk cId="2788261750" sldId="4340"/>
        </pc:sldMkLst>
      </pc:sldChg>
      <pc:sldChg chg="del">
        <pc:chgData name="Marianne ALHAIBE" userId="a676cedb-f1bc-4df9-820c-6c4d96767456" providerId="ADAL" clId="{A501EC84-93F8-4031-8CC5-139C56786997}" dt="2022-09-01T05:23:57.724" v="114" actId="47"/>
        <pc:sldMkLst>
          <pc:docMk/>
          <pc:sldMk cId="1968165405" sldId="4341"/>
        </pc:sldMkLst>
      </pc:sldChg>
      <pc:sldChg chg="del">
        <pc:chgData name="Marianne ALHAIBE" userId="a676cedb-f1bc-4df9-820c-6c4d96767456" providerId="ADAL" clId="{A501EC84-93F8-4031-8CC5-139C56786997}" dt="2022-09-01T05:23:58.133" v="115" actId="47"/>
        <pc:sldMkLst>
          <pc:docMk/>
          <pc:sldMk cId="1697668618" sldId="4342"/>
        </pc:sldMkLst>
      </pc:sldChg>
      <pc:sldChg chg="del">
        <pc:chgData name="Marianne ALHAIBE" userId="a676cedb-f1bc-4df9-820c-6c4d96767456" providerId="ADAL" clId="{A501EC84-93F8-4031-8CC5-139C56786997}" dt="2022-09-01T05:23:58.438" v="116" actId="47"/>
        <pc:sldMkLst>
          <pc:docMk/>
          <pc:sldMk cId="2296169537" sldId="4343"/>
        </pc:sldMkLst>
      </pc:sldChg>
      <pc:sldChg chg="del">
        <pc:chgData name="Marianne ALHAIBE" userId="a676cedb-f1bc-4df9-820c-6c4d96767456" providerId="ADAL" clId="{A501EC84-93F8-4031-8CC5-139C56786997}" dt="2022-09-01T05:23:58.924" v="117" actId="47"/>
        <pc:sldMkLst>
          <pc:docMk/>
          <pc:sldMk cId="4061145832" sldId="4344"/>
        </pc:sldMkLst>
      </pc:sldChg>
      <pc:sldChg chg="del">
        <pc:chgData name="Marianne ALHAIBE" userId="a676cedb-f1bc-4df9-820c-6c4d96767456" providerId="ADAL" clId="{A501EC84-93F8-4031-8CC5-139C56786997}" dt="2022-09-01T05:23:59.316" v="118" actId="47"/>
        <pc:sldMkLst>
          <pc:docMk/>
          <pc:sldMk cId="109366962" sldId="4345"/>
        </pc:sldMkLst>
      </pc:sldChg>
      <pc:sldChg chg="del">
        <pc:chgData name="Marianne ALHAIBE" userId="a676cedb-f1bc-4df9-820c-6c4d96767456" providerId="ADAL" clId="{A501EC84-93F8-4031-8CC5-139C56786997}" dt="2022-09-01T05:23:59.719" v="119" actId="47"/>
        <pc:sldMkLst>
          <pc:docMk/>
          <pc:sldMk cId="2159178522" sldId="4346"/>
        </pc:sldMkLst>
      </pc:sldChg>
      <pc:sldChg chg="del">
        <pc:chgData name="Marianne ALHAIBE" userId="a676cedb-f1bc-4df9-820c-6c4d96767456" providerId="ADAL" clId="{A501EC84-93F8-4031-8CC5-139C56786997}" dt="2022-09-01T05:24:00.349" v="120" actId="47"/>
        <pc:sldMkLst>
          <pc:docMk/>
          <pc:sldMk cId="164082429" sldId="4347"/>
        </pc:sldMkLst>
      </pc:sldChg>
      <pc:sldChg chg="del">
        <pc:chgData name="Marianne ALHAIBE" userId="a676cedb-f1bc-4df9-820c-6c4d96767456" providerId="ADAL" clId="{A501EC84-93F8-4031-8CC5-139C56786997}" dt="2022-09-01T05:24:00.514" v="121" actId="47"/>
        <pc:sldMkLst>
          <pc:docMk/>
          <pc:sldMk cId="1272225312" sldId="4348"/>
        </pc:sldMkLst>
      </pc:sldChg>
      <pc:sldChg chg="del">
        <pc:chgData name="Marianne ALHAIBE" userId="a676cedb-f1bc-4df9-820c-6c4d96767456" providerId="ADAL" clId="{A501EC84-93F8-4031-8CC5-139C56786997}" dt="2022-09-01T05:24:01.791" v="122" actId="47"/>
        <pc:sldMkLst>
          <pc:docMk/>
          <pc:sldMk cId="1311357237" sldId="4349"/>
        </pc:sldMkLst>
      </pc:sldChg>
      <pc:sldChg chg="del">
        <pc:chgData name="Marianne ALHAIBE" userId="a676cedb-f1bc-4df9-820c-6c4d96767456" providerId="ADAL" clId="{A501EC84-93F8-4031-8CC5-139C56786997}" dt="2022-09-01T05:24:12.828" v="124" actId="47"/>
        <pc:sldMkLst>
          <pc:docMk/>
          <pc:sldMk cId="1151953342" sldId="4350"/>
        </pc:sldMkLst>
      </pc:sldChg>
      <pc:sldChg chg="del">
        <pc:chgData name="Marianne ALHAIBE" userId="a676cedb-f1bc-4df9-820c-6c4d96767456" providerId="ADAL" clId="{A501EC84-93F8-4031-8CC5-139C56786997}" dt="2022-09-01T05:24:13.071" v="125" actId="47"/>
        <pc:sldMkLst>
          <pc:docMk/>
          <pc:sldMk cId="530484776" sldId="4351"/>
        </pc:sldMkLst>
      </pc:sldChg>
      <pc:sldChg chg="del">
        <pc:chgData name="Marianne ALHAIBE" userId="a676cedb-f1bc-4df9-820c-6c4d96767456" providerId="ADAL" clId="{A501EC84-93F8-4031-8CC5-139C56786997}" dt="2022-09-01T05:24:13.241" v="126" actId="47"/>
        <pc:sldMkLst>
          <pc:docMk/>
          <pc:sldMk cId="1209084301" sldId="4352"/>
        </pc:sldMkLst>
      </pc:sldChg>
      <pc:sldChg chg="del">
        <pc:chgData name="Marianne ALHAIBE" userId="a676cedb-f1bc-4df9-820c-6c4d96767456" providerId="ADAL" clId="{A501EC84-93F8-4031-8CC5-139C56786997}" dt="2022-09-01T05:24:13.425" v="127" actId="47"/>
        <pc:sldMkLst>
          <pc:docMk/>
          <pc:sldMk cId="70075030" sldId="4353"/>
        </pc:sldMkLst>
      </pc:sldChg>
      <pc:sldChg chg="del">
        <pc:chgData name="Marianne ALHAIBE" userId="a676cedb-f1bc-4df9-820c-6c4d96767456" providerId="ADAL" clId="{A501EC84-93F8-4031-8CC5-139C56786997}" dt="2022-09-01T05:24:13.578" v="128" actId="47"/>
        <pc:sldMkLst>
          <pc:docMk/>
          <pc:sldMk cId="0" sldId="4354"/>
        </pc:sldMkLst>
      </pc:sldChg>
      <pc:sldChg chg="del">
        <pc:chgData name="Marianne ALHAIBE" userId="a676cedb-f1bc-4df9-820c-6c4d96767456" providerId="ADAL" clId="{A501EC84-93F8-4031-8CC5-139C56786997}" dt="2022-09-01T05:24:13.775" v="129" actId="47"/>
        <pc:sldMkLst>
          <pc:docMk/>
          <pc:sldMk cId="0" sldId="4355"/>
        </pc:sldMkLst>
      </pc:sldChg>
      <pc:sldChg chg="del">
        <pc:chgData name="Marianne ALHAIBE" userId="a676cedb-f1bc-4df9-820c-6c4d96767456" providerId="ADAL" clId="{A501EC84-93F8-4031-8CC5-139C56786997}" dt="2022-09-01T05:24:14.506" v="131" actId="47"/>
        <pc:sldMkLst>
          <pc:docMk/>
          <pc:sldMk cId="3056788225" sldId="4356"/>
        </pc:sldMkLst>
      </pc:sldChg>
      <pc:sldChg chg="del">
        <pc:chgData name="Marianne ALHAIBE" userId="a676cedb-f1bc-4df9-820c-6c4d96767456" providerId="ADAL" clId="{A501EC84-93F8-4031-8CC5-139C56786997}" dt="2022-09-01T05:24:14.675" v="132" actId="47"/>
        <pc:sldMkLst>
          <pc:docMk/>
          <pc:sldMk cId="3499266200" sldId="4357"/>
        </pc:sldMkLst>
      </pc:sldChg>
      <pc:sldMasterChg chg="delSldLayout">
        <pc:chgData name="Marianne ALHAIBE" userId="a676cedb-f1bc-4df9-820c-6c4d96767456" providerId="ADAL" clId="{A501EC84-93F8-4031-8CC5-139C56786997}" dt="2022-09-01T06:47:06.287" v="257" actId="47"/>
        <pc:sldMasterMkLst>
          <pc:docMk/>
          <pc:sldMasterMk cId="0" sldId="2147483648"/>
        </pc:sldMasterMkLst>
        <pc:sldLayoutChg chg="del">
          <pc:chgData name="Marianne ALHAIBE" userId="a676cedb-f1bc-4df9-820c-6c4d96767456" providerId="ADAL" clId="{A501EC84-93F8-4031-8CC5-139C56786997}" dt="2022-09-01T06:47:03.204" v="251" actId="47"/>
          <pc:sldLayoutMkLst>
            <pc:docMk/>
            <pc:sldMasterMk cId="0" sldId="2147483648"/>
            <pc:sldLayoutMk cId="1247547743" sldId="2147483675"/>
          </pc:sldLayoutMkLst>
        </pc:sldLayoutChg>
        <pc:sldLayoutChg chg="del">
          <pc:chgData name="Marianne ALHAIBE" userId="a676cedb-f1bc-4df9-820c-6c4d96767456" providerId="ADAL" clId="{A501EC84-93F8-4031-8CC5-139C56786997}" dt="2022-09-01T06:47:05.267" v="256" actId="47"/>
          <pc:sldLayoutMkLst>
            <pc:docMk/>
            <pc:sldMasterMk cId="0" sldId="2147483648"/>
            <pc:sldLayoutMk cId="666354147" sldId="2147483676"/>
          </pc:sldLayoutMkLst>
        </pc:sldLayoutChg>
        <pc:sldLayoutChg chg="del">
          <pc:chgData name="Marianne ALHAIBE" userId="a676cedb-f1bc-4df9-820c-6c4d96767456" providerId="ADAL" clId="{A501EC84-93F8-4031-8CC5-139C56786997}" dt="2022-09-01T06:47:06.287" v="257" actId="47"/>
          <pc:sldLayoutMkLst>
            <pc:docMk/>
            <pc:sldMasterMk cId="0" sldId="2147483648"/>
            <pc:sldLayoutMk cId="3740301109" sldId="2147483677"/>
          </pc:sldLayoutMkLst>
        </pc:sldLayoutChg>
      </pc:sldMasterChg>
      <pc:sldMasterChg chg="del delSldLayout">
        <pc:chgData name="Marianne ALHAIBE" userId="a676cedb-f1bc-4df9-820c-6c4d96767456" providerId="ADAL" clId="{A501EC84-93F8-4031-8CC5-139C56786997}" dt="2022-09-01T05:23:53.269" v="102" actId="47"/>
        <pc:sldMasterMkLst>
          <pc:docMk/>
          <pc:sldMasterMk cId="1360678228" sldId="2147483679"/>
        </pc:sldMasterMkLst>
        <pc:sldLayoutChg chg="del">
          <pc:chgData name="Marianne ALHAIBE" userId="a676cedb-f1bc-4df9-820c-6c4d96767456" providerId="ADAL" clId="{A501EC84-93F8-4031-8CC5-139C56786997}" dt="2022-09-01T05:23:53.269" v="102" actId="47"/>
          <pc:sldLayoutMkLst>
            <pc:docMk/>
            <pc:sldMasterMk cId="1360678228" sldId="2147483679"/>
            <pc:sldLayoutMk cId="1928680718" sldId="2147483680"/>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2540570298" sldId="2147483681"/>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1213852663" sldId="2147483682"/>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2253477085" sldId="2147483683"/>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3677010527" sldId="2147483684"/>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2283768883" sldId="2147483685"/>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3405691000" sldId="2147483686"/>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4063188248" sldId="2147483687"/>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3692099047" sldId="2147483688"/>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2682146561" sldId="2147483689"/>
          </pc:sldLayoutMkLst>
        </pc:sldLayoutChg>
        <pc:sldLayoutChg chg="del">
          <pc:chgData name="Marianne ALHAIBE" userId="a676cedb-f1bc-4df9-820c-6c4d96767456" providerId="ADAL" clId="{A501EC84-93F8-4031-8CC5-139C56786997}" dt="2022-09-01T05:23:53.269" v="102" actId="47"/>
          <pc:sldLayoutMkLst>
            <pc:docMk/>
            <pc:sldMasterMk cId="1360678228" sldId="2147483679"/>
            <pc:sldLayoutMk cId="2353864282" sldId="2147483690"/>
          </pc:sldLayoutMkLst>
        </pc:sldLayoutChg>
      </pc:sldMasterChg>
      <pc:sldMasterChg chg="del delSldLayout">
        <pc:chgData name="Marianne ALHAIBE" userId="a676cedb-f1bc-4df9-820c-6c4d96767456" providerId="ADAL" clId="{A501EC84-93F8-4031-8CC5-139C56786997}" dt="2022-09-01T05:24:01.791" v="122" actId="47"/>
        <pc:sldMasterMkLst>
          <pc:docMk/>
          <pc:sldMasterMk cId="684113269" sldId="2147483691"/>
        </pc:sldMasterMkLst>
        <pc:sldLayoutChg chg="del">
          <pc:chgData name="Marianne ALHAIBE" userId="a676cedb-f1bc-4df9-820c-6c4d96767456" providerId="ADAL" clId="{A501EC84-93F8-4031-8CC5-139C56786997}" dt="2022-09-01T05:24:01.791" v="122" actId="47"/>
          <pc:sldLayoutMkLst>
            <pc:docMk/>
            <pc:sldMasterMk cId="684113269" sldId="2147483691"/>
            <pc:sldLayoutMk cId="2534526284" sldId="2147483692"/>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2913529174" sldId="2147483693"/>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3103572488" sldId="2147483694"/>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3266293536" sldId="2147483695"/>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1899201316" sldId="2147483696"/>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1549035353" sldId="2147483697"/>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2616339101" sldId="2147483698"/>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390923914" sldId="2147483699"/>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494271661" sldId="2147483700"/>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1798074496" sldId="2147483701"/>
          </pc:sldLayoutMkLst>
        </pc:sldLayoutChg>
        <pc:sldLayoutChg chg="del">
          <pc:chgData name="Marianne ALHAIBE" userId="a676cedb-f1bc-4df9-820c-6c4d96767456" providerId="ADAL" clId="{A501EC84-93F8-4031-8CC5-139C56786997}" dt="2022-09-01T05:24:01.791" v="122" actId="47"/>
          <pc:sldLayoutMkLst>
            <pc:docMk/>
            <pc:sldMasterMk cId="684113269" sldId="2147483691"/>
            <pc:sldLayoutMk cId="239861340" sldId="2147483702"/>
          </pc:sldLayoutMkLst>
        </pc:sldLayoutChg>
      </pc:sldMasterChg>
      <pc:sldMasterChg chg="del delSldLayout">
        <pc:chgData name="Marianne ALHAIBE" userId="a676cedb-f1bc-4df9-820c-6c4d96767456" providerId="ADAL" clId="{A501EC84-93F8-4031-8CC5-139C56786997}" dt="2022-09-01T05:24:15.134" v="133" actId="47"/>
        <pc:sldMasterMkLst>
          <pc:docMk/>
          <pc:sldMasterMk cId="1380689024" sldId="2147483703"/>
        </pc:sldMasterMkLst>
        <pc:sldLayoutChg chg="del">
          <pc:chgData name="Marianne ALHAIBE" userId="a676cedb-f1bc-4df9-820c-6c4d96767456" providerId="ADAL" clId="{A501EC84-93F8-4031-8CC5-139C56786997}" dt="2022-09-01T05:24:15.134" v="133" actId="47"/>
          <pc:sldLayoutMkLst>
            <pc:docMk/>
            <pc:sldMasterMk cId="1380689024" sldId="2147483703"/>
            <pc:sldLayoutMk cId="1133019532" sldId="2147483704"/>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4143839727" sldId="2147483705"/>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500310162" sldId="2147483706"/>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41428696" sldId="2147483707"/>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4166439450" sldId="2147483708"/>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522448191" sldId="2147483709"/>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3643482001" sldId="2147483710"/>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1320623113" sldId="2147483711"/>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2363966787" sldId="2147483712"/>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1033556531" sldId="2147483713"/>
          </pc:sldLayoutMkLst>
        </pc:sldLayoutChg>
        <pc:sldLayoutChg chg="del">
          <pc:chgData name="Marianne ALHAIBE" userId="a676cedb-f1bc-4df9-820c-6c4d96767456" providerId="ADAL" clId="{A501EC84-93F8-4031-8CC5-139C56786997}" dt="2022-09-01T05:24:15.134" v="133" actId="47"/>
          <pc:sldLayoutMkLst>
            <pc:docMk/>
            <pc:sldMasterMk cId="1380689024" sldId="2147483703"/>
            <pc:sldLayoutMk cId="539536150" sldId="2147483714"/>
          </pc:sldLayoutMkLst>
        </pc:sldLayoutChg>
      </pc:sldMasterChg>
    </pc:docChg>
  </pc:docChgLst>
  <pc:docChgLst>
    <pc:chgData name="Marianne ALHAIBE" userId="a676cedb-f1bc-4df9-820c-6c4d96767456" providerId="ADAL" clId="{3BE5AE23-0D10-445C-8197-59032AFE2DBE}"/>
    <pc:docChg chg="undo custSel addSld delSld modSld modSection">
      <pc:chgData name="Marianne ALHAIBE" userId="a676cedb-f1bc-4df9-820c-6c4d96767456" providerId="ADAL" clId="{3BE5AE23-0D10-445C-8197-59032AFE2DBE}" dt="2023-03-10T12:41:28.655" v="158" actId="27636"/>
      <pc:docMkLst>
        <pc:docMk/>
      </pc:docMkLst>
      <pc:sldChg chg="modSp mod">
        <pc:chgData name="Marianne ALHAIBE" userId="a676cedb-f1bc-4df9-820c-6c4d96767456" providerId="ADAL" clId="{3BE5AE23-0D10-445C-8197-59032AFE2DBE}" dt="2023-03-01T14:16:47.901" v="4" actId="20577"/>
        <pc:sldMkLst>
          <pc:docMk/>
          <pc:sldMk cId="0" sldId="256"/>
        </pc:sldMkLst>
        <pc:spChg chg="mod">
          <ac:chgData name="Marianne ALHAIBE" userId="a676cedb-f1bc-4df9-820c-6c4d96767456" providerId="ADAL" clId="{3BE5AE23-0D10-445C-8197-59032AFE2DBE}" dt="2023-03-01T14:16:47.901" v="4" actId="20577"/>
          <ac:spMkLst>
            <pc:docMk/>
            <pc:sldMk cId="0" sldId="256"/>
            <ac:spMk id="151" creationId="{00000000-0000-0000-0000-000000000000}"/>
          </ac:spMkLst>
        </pc:spChg>
      </pc:sldChg>
      <pc:sldChg chg="modSp mod">
        <pc:chgData name="Marianne ALHAIBE" userId="a676cedb-f1bc-4df9-820c-6c4d96767456" providerId="ADAL" clId="{3BE5AE23-0D10-445C-8197-59032AFE2DBE}" dt="2023-03-01T14:17:43.096" v="11" actId="14100"/>
        <pc:sldMkLst>
          <pc:docMk/>
          <pc:sldMk cId="0" sldId="257"/>
        </pc:sldMkLst>
        <pc:spChg chg="mod">
          <ac:chgData name="Marianne ALHAIBE" userId="a676cedb-f1bc-4df9-820c-6c4d96767456" providerId="ADAL" clId="{3BE5AE23-0D10-445C-8197-59032AFE2DBE}" dt="2023-03-01T14:17:43.096" v="11" actId="14100"/>
          <ac:spMkLst>
            <pc:docMk/>
            <pc:sldMk cId="0" sldId="257"/>
            <ac:spMk id="161" creationId="{00000000-0000-0000-0000-000000000000}"/>
          </ac:spMkLst>
        </pc:spChg>
      </pc:sldChg>
      <pc:sldChg chg="del">
        <pc:chgData name="Marianne ALHAIBE" userId="a676cedb-f1bc-4df9-820c-6c4d96767456" providerId="ADAL" clId="{3BE5AE23-0D10-445C-8197-59032AFE2DBE}" dt="2023-03-01T14:19:02.413" v="50" actId="47"/>
        <pc:sldMkLst>
          <pc:docMk/>
          <pc:sldMk cId="2676321128" sldId="259"/>
        </pc:sldMkLst>
      </pc:sldChg>
      <pc:sldChg chg="del">
        <pc:chgData name="Marianne ALHAIBE" userId="a676cedb-f1bc-4df9-820c-6c4d96767456" providerId="ADAL" clId="{3BE5AE23-0D10-445C-8197-59032AFE2DBE}" dt="2023-03-01T14:19:03.410" v="51" actId="47"/>
        <pc:sldMkLst>
          <pc:docMk/>
          <pc:sldMk cId="577058026" sldId="260"/>
        </pc:sldMkLst>
      </pc:sldChg>
      <pc:sldChg chg="del">
        <pc:chgData name="Marianne ALHAIBE" userId="a676cedb-f1bc-4df9-820c-6c4d96767456" providerId="ADAL" clId="{3BE5AE23-0D10-445C-8197-59032AFE2DBE}" dt="2023-03-01T14:19:04.070" v="52" actId="47"/>
        <pc:sldMkLst>
          <pc:docMk/>
          <pc:sldMk cId="3812114588" sldId="261"/>
        </pc:sldMkLst>
      </pc:sldChg>
      <pc:sldChg chg="del">
        <pc:chgData name="Marianne ALHAIBE" userId="a676cedb-f1bc-4df9-820c-6c4d96767456" providerId="ADAL" clId="{3BE5AE23-0D10-445C-8197-59032AFE2DBE}" dt="2023-03-01T14:19:06.394" v="53" actId="47"/>
        <pc:sldMkLst>
          <pc:docMk/>
          <pc:sldMk cId="880904751" sldId="262"/>
        </pc:sldMkLst>
      </pc:sldChg>
      <pc:sldChg chg="del">
        <pc:chgData name="Marianne ALHAIBE" userId="a676cedb-f1bc-4df9-820c-6c4d96767456" providerId="ADAL" clId="{3BE5AE23-0D10-445C-8197-59032AFE2DBE}" dt="2023-03-01T14:19:07.365" v="54" actId="47"/>
        <pc:sldMkLst>
          <pc:docMk/>
          <pc:sldMk cId="1453681396" sldId="263"/>
        </pc:sldMkLst>
      </pc:sldChg>
      <pc:sldChg chg="del">
        <pc:chgData name="Marianne ALHAIBE" userId="a676cedb-f1bc-4df9-820c-6c4d96767456" providerId="ADAL" clId="{3BE5AE23-0D10-445C-8197-59032AFE2DBE}" dt="2023-03-01T14:19:10.137" v="55" actId="47"/>
        <pc:sldMkLst>
          <pc:docMk/>
          <pc:sldMk cId="386418135" sldId="264"/>
        </pc:sldMkLst>
      </pc:sldChg>
      <pc:sldChg chg="del">
        <pc:chgData name="Marianne ALHAIBE" userId="a676cedb-f1bc-4df9-820c-6c4d96767456" providerId="ADAL" clId="{3BE5AE23-0D10-445C-8197-59032AFE2DBE}" dt="2023-03-01T14:19:13.214" v="56" actId="47"/>
        <pc:sldMkLst>
          <pc:docMk/>
          <pc:sldMk cId="2264490562" sldId="265"/>
        </pc:sldMkLst>
      </pc:sldChg>
      <pc:sldChg chg="add del">
        <pc:chgData name="Marianne ALHAIBE" userId="a676cedb-f1bc-4df9-820c-6c4d96767456" providerId="ADAL" clId="{3BE5AE23-0D10-445C-8197-59032AFE2DBE}" dt="2023-03-01T14:18:22.867" v="14"/>
        <pc:sldMkLst>
          <pc:docMk/>
          <pc:sldMk cId="1973580043" sldId="268"/>
        </pc:sldMkLst>
      </pc:sldChg>
      <pc:sldChg chg="add del">
        <pc:chgData name="Marianne ALHAIBE" userId="a676cedb-f1bc-4df9-820c-6c4d96767456" providerId="ADAL" clId="{3BE5AE23-0D10-445C-8197-59032AFE2DBE}" dt="2023-03-01T14:18:22.867" v="14"/>
        <pc:sldMkLst>
          <pc:docMk/>
          <pc:sldMk cId="1700757934" sldId="270"/>
        </pc:sldMkLst>
      </pc:sldChg>
      <pc:sldChg chg="modSp mod">
        <pc:chgData name="Marianne ALHAIBE" userId="a676cedb-f1bc-4df9-820c-6c4d96767456" providerId="ADAL" clId="{3BE5AE23-0D10-445C-8197-59032AFE2DBE}" dt="2023-03-01T14:21:20.201" v="156" actId="20577"/>
        <pc:sldMkLst>
          <pc:docMk/>
          <pc:sldMk cId="0" sldId="271"/>
        </pc:sldMkLst>
        <pc:spChg chg="mod">
          <ac:chgData name="Marianne ALHAIBE" userId="a676cedb-f1bc-4df9-820c-6c4d96767456" providerId="ADAL" clId="{3BE5AE23-0D10-445C-8197-59032AFE2DBE}" dt="2023-03-01T14:21:20.201" v="156" actId="20577"/>
          <ac:spMkLst>
            <pc:docMk/>
            <pc:sldMk cId="0" sldId="271"/>
            <ac:spMk id="251" creationId="{00000000-0000-0000-0000-000000000000}"/>
          </ac:spMkLst>
        </pc:spChg>
      </pc:sldChg>
      <pc:sldChg chg="modSp add mod">
        <pc:chgData name="Marianne ALHAIBE" userId="a676cedb-f1bc-4df9-820c-6c4d96767456" providerId="ADAL" clId="{3BE5AE23-0D10-445C-8197-59032AFE2DBE}" dt="2023-03-10T12:41:28.655" v="158" actId="27636"/>
        <pc:sldMkLst>
          <pc:docMk/>
          <pc:sldMk cId="1053138774" sldId="274"/>
        </pc:sldMkLst>
        <pc:spChg chg="mod">
          <ac:chgData name="Marianne ALHAIBE" userId="a676cedb-f1bc-4df9-820c-6c4d96767456" providerId="ADAL" clId="{3BE5AE23-0D10-445C-8197-59032AFE2DBE}" dt="2023-03-10T12:41:28.655" v="158" actId="27636"/>
          <ac:spMkLst>
            <pc:docMk/>
            <pc:sldMk cId="1053138774" sldId="274"/>
            <ac:spMk id="3" creationId="{B7335406-DEC2-6479-F968-8D3C5B111D2D}"/>
          </ac:spMkLst>
        </pc:spChg>
      </pc:sldChg>
      <pc:sldChg chg="del">
        <pc:chgData name="Marianne ALHAIBE" userId="a676cedb-f1bc-4df9-820c-6c4d96767456" providerId="ADAL" clId="{3BE5AE23-0D10-445C-8197-59032AFE2DBE}" dt="2023-03-01T14:20:47.057" v="114" actId="47"/>
        <pc:sldMkLst>
          <pc:docMk/>
          <pc:sldMk cId="3390995560" sldId="4313"/>
        </pc:sldMkLst>
      </pc:sldChg>
      <pc:sldChg chg="modSp mod">
        <pc:chgData name="Marianne ALHAIBE" userId="a676cedb-f1bc-4df9-820c-6c4d96767456" providerId="ADAL" clId="{3BE5AE23-0D10-445C-8197-59032AFE2DBE}" dt="2023-03-01T14:19:44.568" v="108" actId="20577"/>
        <pc:sldMkLst>
          <pc:docMk/>
          <pc:sldMk cId="994600147" sldId="4344"/>
        </pc:sldMkLst>
        <pc:spChg chg="mod">
          <ac:chgData name="Marianne ALHAIBE" userId="a676cedb-f1bc-4df9-820c-6c4d96767456" providerId="ADAL" clId="{3BE5AE23-0D10-445C-8197-59032AFE2DBE}" dt="2023-03-01T14:19:28.466" v="57"/>
          <ac:spMkLst>
            <pc:docMk/>
            <pc:sldMk cId="994600147" sldId="4344"/>
            <ac:spMk id="160" creationId="{00000000-0000-0000-0000-000000000000}"/>
          </ac:spMkLst>
        </pc:spChg>
        <pc:spChg chg="mod">
          <ac:chgData name="Marianne ALHAIBE" userId="a676cedb-f1bc-4df9-820c-6c4d96767456" providerId="ADAL" clId="{3BE5AE23-0D10-445C-8197-59032AFE2DBE}" dt="2023-03-01T14:19:44.568" v="108" actId="20577"/>
          <ac:spMkLst>
            <pc:docMk/>
            <pc:sldMk cId="994600147" sldId="4344"/>
            <ac:spMk id="161" creationId="{00000000-0000-0000-0000-000000000000}"/>
          </ac:spMkLst>
        </pc:spChg>
      </pc:sldChg>
      <pc:sldChg chg="modSp mod">
        <pc:chgData name="Marianne ALHAIBE" userId="a676cedb-f1bc-4df9-820c-6c4d96767456" providerId="ADAL" clId="{3BE5AE23-0D10-445C-8197-59032AFE2DBE}" dt="2023-03-01T14:18:49.500" v="48" actId="20577"/>
        <pc:sldMkLst>
          <pc:docMk/>
          <pc:sldMk cId="2935050486" sldId="4348"/>
        </pc:sldMkLst>
        <pc:spChg chg="mod">
          <ac:chgData name="Marianne ALHAIBE" userId="a676cedb-f1bc-4df9-820c-6c4d96767456" providerId="ADAL" clId="{3BE5AE23-0D10-445C-8197-59032AFE2DBE}" dt="2023-03-01T14:18:03.108" v="12"/>
          <ac:spMkLst>
            <pc:docMk/>
            <pc:sldMk cId="2935050486" sldId="4348"/>
            <ac:spMk id="160" creationId="{00000000-0000-0000-0000-000000000000}"/>
          </ac:spMkLst>
        </pc:spChg>
        <pc:spChg chg="mod">
          <ac:chgData name="Marianne ALHAIBE" userId="a676cedb-f1bc-4df9-820c-6c4d96767456" providerId="ADAL" clId="{3BE5AE23-0D10-445C-8197-59032AFE2DBE}" dt="2023-03-01T14:18:49.500" v="48" actId="20577"/>
          <ac:spMkLst>
            <pc:docMk/>
            <pc:sldMk cId="2935050486" sldId="4348"/>
            <ac:spMk id="161" creationId="{00000000-0000-0000-0000-000000000000}"/>
          </ac:spMkLst>
        </pc:spChg>
      </pc:sldChg>
      <pc:sldChg chg="modSp mod">
        <pc:chgData name="Marianne ALHAIBE" userId="a676cedb-f1bc-4df9-820c-6c4d96767456" providerId="ADAL" clId="{3BE5AE23-0D10-445C-8197-59032AFE2DBE}" dt="2023-03-01T14:20:44.305" v="113"/>
        <pc:sldMkLst>
          <pc:docMk/>
          <pc:sldMk cId="2684054507" sldId="4349"/>
        </pc:sldMkLst>
        <pc:spChg chg="mod">
          <ac:chgData name="Marianne ALHAIBE" userId="a676cedb-f1bc-4df9-820c-6c4d96767456" providerId="ADAL" clId="{3BE5AE23-0D10-445C-8197-59032AFE2DBE}" dt="2023-03-01T14:20:44.305" v="113"/>
          <ac:spMkLst>
            <pc:docMk/>
            <pc:sldMk cId="2684054507" sldId="4349"/>
            <ac:spMk id="161" creationId="{00000000-0000-0000-0000-000000000000}"/>
          </ac:spMkLst>
        </pc:spChg>
      </pc:sldChg>
      <pc:sldChg chg="del">
        <pc:chgData name="Marianne ALHAIBE" userId="a676cedb-f1bc-4df9-820c-6c4d96767456" providerId="ADAL" clId="{3BE5AE23-0D10-445C-8197-59032AFE2DBE}" dt="2023-03-01T14:19:59.721" v="109" actId="47"/>
        <pc:sldMkLst>
          <pc:docMk/>
          <pc:sldMk cId="3746992914" sldId="4349"/>
        </pc:sldMkLst>
      </pc:sldChg>
      <pc:sldChg chg="del">
        <pc:chgData name="Marianne ALHAIBE" userId="a676cedb-f1bc-4df9-820c-6c4d96767456" providerId="ADAL" clId="{3BE5AE23-0D10-445C-8197-59032AFE2DBE}" dt="2023-03-01T14:20:00.915" v="110" actId="47"/>
        <pc:sldMkLst>
          <pc:docMk/>
          <pc:sldMk cId="767134178" sldId="4350"/>
        </pc:sldMkLst>
      </pc:sldChg>
      <pc:sldChg chg="del">
        <pc:chgData name="Marianne ALHAIBE" userId="a676cedb-f1bc-4df9-820c-6c4d96767456" providerId="ADAL" clId="{3BE5AE23-0D10-445C-8197-59032AFE2DBE}" dt="2023-03-01T14:18:57.959" v="49" actId="47"/>
        <pc:sldMkLst>
          <pc:docMk/>
          <pc:sldMk cId="530484776" sldId="4351"/>
        </pc:sldMkLst>
      </pc:sldChg>
      <pc:sldMasterChg chg="delSldLayout">
        <pc:chgData name="Marianne ALHAIBE" userId="a676cedb-f1bc-4df9-820c-6c4d96767456" providerId="ADAL" clId="{3BE5AE23-0D10-445C-8197-59032AFE2DBE}" dt="2023-03-01T14:19:13.214" v="56" actId="47"/>
        <pc:sldMasterMkLst>
          <pc:docMk/>
          <pc:sldMasterMk cId="0" sldId="2147483648"/>
        </pc:sldMasterMkLst>
        <pc:sldLayoutChg chg="del">
          <pc:chgData name="Marianne ALHAIBE" userId="a676cedb-f1bc-4df9-820c-6c4d96767456" providerId="ADAL" clId="{3BE5AE23-0D10-445C-8197-59032AFE2DBE}" dt="2023-03-01T14:18:57.959" v="49" actId="47"/>
          <pc:sldLayoutMkLst>
            <pc:docMk/>
            <pc:sldMasterMk cId="0" sldId="2147483648"/>
            <pc:sldLayoutMk cId="2137253898" sldId="2147483675"/>
          </pc:sldLayoutMkLst>
        </pc:sldLayoutChg>
        <pc:sldLayoutChg chg="del">
          <pc:chgData name="Marianne ALHAIBE" userId="a676cedb-f1bc-4df9-820c-6c4d96767456" providerId="ADAL" clId="{3BE5AE23-0D10-445C-8197-59032AFE2DBE}" dt="2023-03-01T14:19:13.214" v="56" actId="47"/>
          <pc:sldLayoutMkLst>
            <pc:docMk/>
            <pc:sldMasterMk cId="0" sldId="2147483648"/>
            <pc:sldLayoutMk cId="3279087913" sldId="2147483676"/>
          </pc:sldLayoutMkLst>
        </pc:sldLayoutChg>
      </pc:sldMasterChg>
    </pc:docChg>
  </pc:docChgLst>
  <pc:docChgLst>
    <pc:chgData name="Marianne ALHAIBE" userId="a676cedb-f1bc-4df9-820c-6c4d96767456" providerId="ADAL" clId="{CE61C0F5-569F-4286-8436-1DDF681822D5}"/>
    <pc:docChg chg="undo custSel addSld delSld modSld sldOrd delMainMaster delSection modSection">
      <pc:chgData name="Marianne ALHAIBE" userId="a676cedb-f1bc-4df9-820c-6c4d96767456" providerId="ADAL" clId="{CE61C0F5-569F-4286-8436-1DDF681822D5}" dt="2023-11-10T14:17:08.851" v="772" actId="47"/>
      <pc:docMkLst>
        <pc:docMk/>
      </pc:docMkLst>
      <pc:sldChg chg="modSp mod">
        <pc:chgData name="Marianne ALHAIBE" userId="a676cedb-f1bc-4df9-820c-6c4d96767456" providerId="ADAL" clId="{CE61C0F5-569F-4286-8436-1DDF681822D5}" dt="2023-11-01T09:02:14.692" v="13" actId="20577"/>
        <pc:sldMkLst>
          <pc:docMk/>
          <pc:sldMk cId="0" sldId="256"/>
        </pc:sldMkLst>
        <pc:spChg chg="mod">
          <ac:chgData name="Marianne ALHAIBE" userId="a676cedb-f1bc-4df9-820c-6c4d96767456" providerId="ADAL" clId="{CE61C0F5-569F-4286-8436-1DDF681822D5}" dt="2023-11-01T09:02:14.692" v="13" actId="20577"/>
          <ac:spMkLst>
            <pc:docMk/>
            <pc:sldMk cId="0" sldId="256"/>
            <ac:spMk id="151" creationId="{00000000-0000-0000-0000-000000000000}"/>
          </ac:spMkLst>
        </pc:spChg>
      </pc:sldChg>
      <pc:sldChg chg="modSp mod">
        <pc:chgData name="Marianne ALHAIBE" userId="a676cedb-f1bc-4df9-820c-6c4d96767456" providerId="ADAL" clId="{CE61C0F5-569F-4286-8436-1DDF681822D5}" dt="2023-11-01T11:53:52.676" v="697" actId="5793"/>
        <pc:sldMkLst>
          <pc:docMk/>
          <pc:sldMk cId="0" sldId="257"/>
        </pc:sldMkLst>
        <pc:spChg chg="mod">
          <ac:chgData name="Marianne ALHAIBE" userId="a676cedb-f1bc-4df9-820c-6c4d96767456" providerId="ADAL" clId="{CE61C0F5-569F-4286-8436-1DDF681822D5}" dt="2023-11-01T11:53:52.676" v="697" actId="5793"/>
          <ac:spMkLst>
            <pc:docMk/>
            <pc:sldMk cId="0" sldId="257"/>
            <ac:spMk id="161" creationId="{00000000-0000-0000-0000-000000000000}"/>
          </ac:spMkLst>
        </pc:spChg>
      </pc:sldChg>
      <pc:sldChg chg="del">
        <pc:chgData name="Marianne ALHAIBE" userId="a676cedb-f1bc-4df9-820c-6c4d96767456" providerId="ADAL" clId="{CE61C0F5-569F-4286-8436-1DDF681822D5}" dt="2023-11-01T09:05:22.563" v="69" actId="47"/>
        <pc:sldMkLst>
          <pc:docMk/>
          <pc:sldMk cId="0" sldId="258"/>
        </pc:sldMkLst>
      </pc:sldChg>
      <pc:sldChg chg="del">
        <pc:chgData name="Marianne ALHAIBE" userId="a676cedb-f1bc-4df9-820c-6c4d96767456" providerId="ADAL" clId="{CE61C0F5-569F-4286-8436-1DDF681822D5}" dt="2023-11-10T14:17:04.918" v="766" actId="47"/>
        <pc:sldMkLst>
          <pc:docMk/>
          <pc:sldMk cId="2305984114" sldId="259"/>
        </pc:sldMkLst>
      </pc:sldChg>
      <pc:sldChg chg="del">
        <pc:chgData name="Marianne ALHAIBE" userId="a676cedb-f1bc-4df9-820c-6c4d96767456" providerId="ADAL" clId="{CE61C0F5-569F-4286-8436-1DDF681822D5}" dt="2023-11-01T09:05:19.168" v="61" actId="47"/>
        <pc:sldMkLst>
          <pc:docMk/>
          <pc:sldMk cId="2305984114" sldId="259"/>
        </pc:sldMkLst>
      </pc:sldChg>
      <pc:sldChg chg="del">
        <pc:chgData name="Marianne ALHAIBE" userId="a676cedb-f1bc-4df9-820c-6c4d96767456" providerId="ADAL" clId="{CE61C0F5-569F-4286-8436-1DDF681822D5}" dt="2023-11-10T14:17:01.545" v="760" actId="47"/>
        <pc:sldMkLst>
          <pc:docMk/>
          <pc:sldMk cId="0" sldId="260"/>
        </pc:sldMkLst>
      </pc:sldChg>
      <pc:sldChg chg="del">
        <pc:chgData name="Marianne ALHAIBE" userId="a676cedb-f1bc-4df9-820c-6c4d96767456" providerId="ADAL" clId="{CE61C0F5-569F-4286-8436-1DDF681822D5}" dt="2023-11-01T09:05:19.565" v="62" actId="47"/>
        <pc:sldMkLst>
          <pc:docMk/>
          <pc:sldMk cId="3201940173" sldId="260"/>
        </pc:sldMkLst>
      </pc:sldChg>
      <pc:sldChg chg="modSp del mod">
        <pc:chgData name="Marianne ALHAIBE" userId="a676cedb-f1bc-4df9-820c-6c4d96767456" providerId="ADAL" clId="{CE61C0F5-569F-4286-8436-1DDF681822D5}" dt="2023-11-10T14:17:03.707" v="764" actId="47"/>
        <pc:sldMkLst>
          <pc:docMk/>
          <pc:sldMk cId="0" sldId="261"/>
        </pc:sldMkLst>
        <pc:spChg chg="mod">
          <ac:chgData name="Marianne ALHAIBE" userId="a676cedb-f1bc-4df9-820c-6c4d96767456" providerId="ADAL" clId="{CE61C0F5-569F-4286-8436-1DDF681822D5}" dt="2023-11-01T13:04:28.739" v="698" actId="27636"/>
          <ac:spMkLst>
            <pc:docMk/>
            <pc:sldMk cId="0" sldId="261"/>
            <ac:spMk id="209" creationId="{00000000-0000-0000-0000-000000000000}"/>
          </ac:spMkLst>
        </pc:spChg>
      </pc:sldChg>
      <pc:sldChg chg="del">
        <pc:chgData name="Marianne ALHAIBE" userId="a676cedb-f1bc-4df9-820c-6c4d96767456" providerId="ADAL" clId="{CE61C0F5-569F-4286-8436-1DDF681822D5}" dt="2023-11-01T09:05:19.838" v="63" actId="47"/>
        <pc:sldMkLst>
          <pc:docMk/>
          <pc:sldMk cId="743976097" sldId="261"/>
        </pc:sldMkLst>
      </pc:sldChg>
      <pc:sldChg chg="del">
        <pc:chgData name="Marianne ALHAIBE" userId="a676cedb-f1bc-4df9-820c-6c4d96767456" providerId="ADAL" clId="{CE61C0F5-569F-4286-8436-1DDF681822D5}" dt="2023-11-10T14:17:06.515" v="768" actId="47"/>
        <pc:sldMkLst>
          <pc:docMk/>
          <pc:sldMk cId="0" sldId="263"/>
        </pc:sldMkLst>
      </pc:sldChg>
      <pc:sldChg chg="del">
        <pc:chgData name="Marianne ALHAIBE" userId="a676cedb-f1bc-4df9-820c-6c4d96767456" providerId="ADAL" clId="{CE61C0F5-569F-4286-8436-1DDF681822D5}" dt="2023-11-01T09:05:20.274" v="64" actId="47"/>
        <pc:sldMkLst>
          <pc:docMk/>
          <pc:sldMk cId="3618021905" sldId="263"/>
        </pc:sldMkLst>
      </pc:sldChg>
      <pc:sldChg chg="modSp del mod">
        <pc:chgData name="Marianne ALHAIBE" userId="a676cedb-f1bc-4df9-820c-6c4d96767456" providerId="ADAL" clId="{CE61C0F5-569F-4286-8436-1DDF681822D5}" dt="2023-11-10T14:17:07.132" v="769" actId="47"/>
        <pc:sldMkLst>
          <pc:docMk/>
          <pc:sldMk cId="0" sldId="264"/>
        </pc:sldMkLst>
        <pc:spChg chg="mod">
          <ac:chgData name="Marianne ALHAIBE" userId="a676cedb-f1bc-4df9-820c-6c4d96767456" providerId="ADAL" clId="{CE61C0F5-569F-4286-8436-1DDF681822D5}" dt="2023-11-01T13:04:28.756" v="702" actId="27636"/>
          <ac:spMkLst>
            <pc:docMk/>
            <pc:sldMk cId="0" sldId="264"/>
            <ac:spMk id="236" creationId="{00000000-0000-0000-0000-000000000000}"/>
          </ac:spMkLst>
        </pc:spChg>
        <pc:spChg chg="mod">
          <ac:chgData name="Marianne ALHAIBE" userId="a676cedb-f1bc-4df9-820c-6c4d96767456" providerId="ADAL" clId="{CE61C0F5-569F-4286-8436-1DDF681822D5}" dt="2023-11-01T13:04:28.756" v="701" actId="27636"/>
          <ac:spMkLst>
            <pc:docMk/>
            <pc:sldMk cId="0" sldId="264"/>
            <ac:spMk id="238" creationId="{00000000-0000-0000-0000-000000000000}"/>
          </ac:spMkLst>
        </pc:spChg>
      </pc:sldChg>
      <pc:sldChg chg="del">
        <pc:chgData name="Marianne ALHAIBE" userId="a676cedb-f1bc-4df9-820c-6c4d96767456" providerId="ADAL" clId="{CE61C0F5-569F-4286-8436-1DDF681822D5}" dt="2023-11-01T09:05:20.637" v="65" actId="47"/>
        <pc:sldMkLst>
          <pc:docMk/>
          <pc:sldMk cId="3426829689" sldId="264"/>
        </pc:sldMkLst>
      </pc:sldChg>
      <pc:sldChg chg="modSp del mod">
        <pc:chgData name="Marianne ALHAIBE" userId="a676cedb-f1bc-4df9-820c-6c4d96767456" providerId="ADAL" clId="{CE61C0F5-569F-4286-8436-1DDF681822D5}" dt="2023-11-10T14:17:07.685" v="770" actId="47"/>
        <pc:sldMkLst>
          <pc:docMk/>
          <pc:sldMk cId="0" sldId="265"/>
        </pc:sldMkLst>
        <pc:spChg chg="mod">
          <ac:chgData name="Marianne ALHAIBE" userId="a676cedb-f1bc-4df9-820c-6c4d96767456" providerId="ADAL" clId="{CE61C0F5-569F-4286-8436-1DDF681822D5}" dt="2023-11-01T13:04:28.756" v="703" actId="27636"/>
          <ac:spMkLst>
            <pc:docMk/>
            <pc:sldMk cId="0" sldId="265"/>
            <ac:spMk id="243" creationId="{00000000-0000-0000-0000-000000000000}"/>
          </ac:spMkLst>
        </pc:spChg>
      </pc:sldChg>
      <pc:sldChg chg="modSp del mod">
        <pc:chgData name="Marianne ALHAIBE" userId="a676cedb-f1bc-4df9-820c-6c4d96767456" providerId="ADAL" clId="{CE61C0F5-569F-4286-8436-1DDF681822D5}" dt="2023-11-10T14:17:08.270" v="771" actId="47"/>
        <pc:sldMkLst>
          <pc:docMk/>
          <pc:sldMk cId="0" sldId="266"/>
        </pc:sldMkLst>
        <pc:spChg chg="mod">
          <ac:chgData name="Marianne ALHAIBE" userId="a676cedb-f1bc-4df9-820c-6c4d96767456" providerId="ADAL" clId="{CE61C0F5-569F-4286-8436-1DDF681822D5}" dt="2023-11-01T13:04:28.773" v="704" actId="27636"/>
          <ac:spMkLst>
            <pc:docMk/>
            <pc:sldMk cId="0" sldId="266"/>
            <ac:spMk id="249" creationId="{00000000-0000-0000-0000-000000000000}"/>
          </ac:spMkLst>
        </pc:spChg>
      </pc:sldChg>
      <pc:sldChg chg="modSp mod">
        <pc:chgData name="Marianne ALHAIBE" userId="a676cedb-f1bc-4df9-820c-6c4d96767456" providerId="ADAL" clId="{CE61C0F5-569F-4286-8436-1DDF681822D5}" dt="2023-11-01T13:04:28.747" v="700" actId="27636"/>
        <pc:sldMkLst>
          <pc:docMk/>
          <pc:sldMk cId="2422685529" sldId="267"/>
        </pc:sldMkLst>
        <pc:spChg chg="mod">
          <ac:chgData name="Marianne ALHAIBE" userId="a676cedb-f1bc-4df9-820c-6c4d96767456" providerId="ADAL" clId="{CE61C0F5-569F-4286-8436-1DDF681822D5}" dt="2023-11-01T13:04:28.747" v="700" actId="27636"/>
          <ac:spMkLst>
            <pc:docMk/>
            <pc:sldMk cId="2422685529" sldId="267"/>
            <ac:spMk id="2" creationId="{D8AB49C5-6FD5-BE7D-95D4-2313486ADB3A}"/>
          </ac:spMkLst>
        </pc:spChg>
        <pc:spChg chg="mod">
          <ac:chgData name="Marianne ALHAIBE" userId="a676cedb-f1bc-4df9-820c-6c4d96767456" providerId="ADAL" clId="{CE61C0F5-569F-4286-8436-1DDF681822D5}" dt="2023-11-01T13:04:28.747" v="699" actId="27636"/>
          <ac:spMkLst>
            <pc:docMk/>
            <pc:sldMk cId="2422685529" sldId="267"/>
            <ac:spMk id="185" creationId="{00000000-0000-0000-0000-000000000000}"/>
          </ac:spMkLst>
        </pc:spChg>
      </pc:sldChg>
      <pc:sldChg chg="del">
        <pc:chgData name="Marianne ALHAIBE" userId="a676cedb-f1bc-4df9-820c-6c4d96767456" providerId="ADAL" clId="{CE61C0F5-569F-4286-8436-1DDF681822D5}" dt="2023-11-10T14:16:58.775" v="753" actId="47"/>
        <pc:sldMkLst>
          <pc:docMk/>
          <pc:sldMk cId="863446124" sldId="268"/>
        </pc:sldMkLst>
      </pc:sldChg>
      <pc:sldChg chg="del">
        <pc:chgData name="Marianne ALHAIBE" userId="a676cedb-f1bc-4df9-820c-6c4d96767456" providerId="ADAL" clId="{CE61C0F5-569F-4286-8436-1DDF681822D5}" dt="2023-11-10T14:16:59.755" v="756" actId="47"/>
        <pc:sldMkLst>
          <pc:docMk/>
          <pc:sldMk cId="3362146474" sldId="270"/>
        </pc:sldMkLst>
      </pc:sldChg>
      <pc:sldChg chg="modSp mod ord">
        <pc:chgData name="Marianne ALHAIBE" userId="a676cedb-f1bc-4df9-820c-6c4d96767456" providerId="ADAL" clId="{CE61C0F5-569F-4286-8436-1DDF681822D5}" dt="2023-11-01T14:37:39.743" v="741" actId="20577"/>
        <pc:sldMkLst>
          <pc:docMk/>
          <pc:sldMk cId="0" sldId="271"/>
        </pc:sldMkLst>
        <pc:spChg chg="mod">
          <ac:chgData name="Marianne ALHAIBE" userId="a676cedb-f1bc-4df9-820c-6c4d96767456" providerId="ADAL" clId="{CE61C0F5-569F-4286-8436-1DDF681822D5}" dt="2023-11-01T14:37:39.743" v="741" actId="20577"/>
          <ac:spMkLst>
            <pc:docMk/>
            <pc:sldMk cId="0" sldId="271"/>
            <ac:spMk id="251" creationId="{00000000-0000-0000-0000-000000000000}"/>
          </ac:spMkLst>
        </pc:spChg>
      </pc:sldChg>
      <pc:sldChg chg="del">
        <pc:chgData name="Marianne ALHAIBE" userId="a676cedb-f1bc-4df9-820c-6c4d96767456" providerId="ADAL" clId="{CE61C0F5-569F-4286-8436-1DDF681822D5}" dt="2023-11-10T14:17:02.616" v="762" actId="47"/>
        <pc:sldMkLst>
          <pc:docMk/>
          <pc:sldMk cId="3656764766" sldId="274"/>
        </pc:sldMkLst>
      </pc:sldChg>
      <pc:sldChg chg="del">
        <pc:chgData name="Marianne ALHAIBE" userId="a676cedb-f1bc-4df9-820c-6c4d96767456" providerId="ADAL" clId="{CE61C0F5-569F-4286-8436-1DDF681822D5}" dt="2023-11-10T14:17:00.900" v="758" actId="47"/>
        <pc:sldMkLst>
          <pc:docMk/>
          <pc:sldMk cId="1577002678" sldId="275"/>
        </pc:sldMkLst>
      </pc:sldChg>
      <pc:sldChg chg="del">
        <pc:chgData name="Marianne ALHAIBE" userId="a676cedb-f1bc-4df9-820c-6c4d96767456" providerId="ADAL" clId="{CE61C0F5-569F-4286-8436-1DDF681822D5}" dt="2023-11-10T14:16:59.494" v="755" actId="47"/>
        <pc:sldMkLst>
          <pc:docMk/>
          <pc:sldMk cId="3880126357" sldId="276"/>
        </pc:sldMkLst>
      </pc:sldChg>
      <pc:sldChg chg="del">
        <pc:chgData name="Marianne ALHAIBE" userId="a676cedb-f1bc-4df9-820c-6c4d96767456" providerId="ADAL" clId="{CE61C0F5-569F-4286-8436-1DDF681822D5}" dt="2023-11-10T14:16:59.144" v="754" actId="47"/>
        <pc:sldMkLst>
          <pc:docMk/>
          <pc:sldMk cId="3718472932" sldId="277"/>
        </pc:sldMkLst>
      </pc:sldChg>
      <pc:sldChg chg="del">
        <pc:chgData name="Marianne ALHAIBE" userId="a676cedb-f1bc-4df9-820c-6c4d96767456" providerId="ADAL" clId="{CE61C0F5-569F-4286-8436-1DDF681822D5}" dt="2023-11-10T14:17:03.112" v="763" actId="47"/>
        <pc:sldMkLst>
          <pc:docMk/>
          <pc:sldMk cId="424190676" sldId="279"/>
        </pc:sldMkLst>
      </pc:sldChg>
      <pc:sldChg chg="del">
        <pc:chgData name="Marianne ALHAIBE" userId="a676cedb-f1bc-4df9-820c-6c4d96767456" providerId="ADAL" clId="{CE61C0F5-569F-4286-8436-1DDF681822D5}" dt="2023-11-10T14:17:02.064" v="761" actId="47"/>
        <pc:sldMkLst>
          <pc:docMk/>
          <pc:sldMk cId="1811407557" sldId="280"/>
        </pc:sldMkLst>
      </pc:sldChg>
      <pc:sldChg chg="del">
        <pc:chgData name="Marianne ALHAIBE" userId="a676cedb-f1bc-4df9-820c-6c4d96767456" providerId="ADAL" clId="{CE61C0F5-569F-4286-8436-1DDF681822D5}" dt="2023-11-10T14:17:05.913" v="767" actId="47"/>
        <pc:sldMkLst>
          <pc:docMk/>
          <pc:sldMk cId="1151389389" sldId="281"/>
        </pc:sldMkLst>
      </pc:sldChg>
      <pc:sldChg chg="del">
        <pc:chgData name="Marianne ALHAIBE" userId="a676cedb-f1bc-4df9-820c-6c4d96767456" providerId="ADAL" clId="{CE61C0F5-569F-4286-8436-1DDF681822D5}" dt="2023-11-10T14:17:08.851" v="772" actId="47"/>
        <pc:sldMkLst>
          <pc:docMk/>
          <pc:sldMk cId="1942407274" sldId="282"/>
        </pc:sldMkLst>
      </pc:sldChg>
      <pc:sldChg chg="del">
        <pc:chgData name="Marianne ALHAIBE" userId="a676cedb-f1bc-4df9-820c-6c4d96767456" providerId="ADAL" clId="{CE61C0F5-569F-4286-8436-1DDF681822D5}" dt="2023-11-01T09:05:21.688" v="67" actId="47"/>
        <pc:sldMkLst>
          <pc:docMk/>
          <pc:sldMk cId="764918489" sldId="326"/>
        </pc:sldMkLst>
      </pc:sldChg>
      <pc:sldChg chg="del">
        <pc:chgData name="Marianne ALHAIBE" userId="a676cedb-f1bc-4df9-820c-6c4d96767456" providerId="ADAL" clId="{CE61C0F5-569F-4286-8436-1DDF681822D5}" dt="2023-11-01T09:05:24.404" v="73" actId="47"/>
        <pc:sldMkLst>
          <pc:docMk/>
          <pc:sldMk cId="2919217909" sldId="441"/>
        </pc:sldMkLst>
      </pc:sldChg>
      <pc:sldChg chg="del">
        <pc:chgData name="Marianne ALHAIBE" userId="a676cedb-f1bc-4df9-820c-6c4d96767456" providerId="ADAL" clId="{CE61C0F5-569F-4286-8436-1DDF681822D5}" dt="2023-11-01T09:05:22.215" v="68" actId="47"/>
        <pc:sldMkLst>
          <pc:docMk/>
          <pc:sldMk cId="3475179255" sldId="449"/>
        </pc:sldMkLst>
      </pc:sldChg>
      <pc:sldChg chg="del">
        <pc:chgData name="Marianne ALHAIBE" userId="a676cedb-f1bc-4df9-820c-6c4d96767456" providerId="ADAL" clId="{CE61C0F5-569F-4286-8436-1DDF681822D5}" dt="2023-11-01T09:05:23.156" v="70" actId="47"/>
        <pc:sldMkLst>
          <pc:docMk/>
          <pc:sldMk cId="1826166504" sldId="460"/>
        </pc:sldMkLst>
      </pc:sldChg>
      <pc:sldChg chg="del">
        <pc:chgData name="Marianne ALHAIBE" userId="a676cedb-f1bc-4df9-820c-6c4d96767456" providerId="ADAL" clId="{CE61C0F5-569F-4286-8436-1DDF681822D5}" dt="2023-11-01T09:05:30.677" v="81" actId="47"/>
        <pc:sldMkLst>
          <pc:docMk/>
          <pc:sldMk cId="3541253417" sldId="462"/>
        </pc:sldMkLst>
      </pc:sldChg>
      <pc:sldChg chg="del">
        <pc:chgData name="Marianne ALHAIBE" userId="a676cedb-f1bc-4df9-820c-6c4d96767456" providerId="ADAL" clId="{CE61C0F5-569F-4286-8436-1DDF681822D5}" dt="2023-11-01T09:05:24.340" v="72" actId="47"/>
        <pc:sldMkLst>
          <pc:docMk/>
          <pc:sldMk cId="149260973" sldId="463"/>
        </pc:sldMkLst>
      </pc:sldChg>
      <pc:sldChg chg="del">
        <pc:chgData name="Marianne ALHAIBE" userId="a676cedb-f1bc-4df9-820c-6c4d96767456" providerId="ADAL" clId="{CE61C0F5-569F-4286-8436-1DDF681822D5}" dt="2023-11-01T09:05:25.811" v="74" actId="47"/>
        <pc:sldMkLst>
          <pc:docMk/>
          <pc:sldMk cId="1606689190" sldId="464"/>
        </pc:sldMkLst>
      </pc:sldChg>
      <pc:sldChg chg="del">
        <pc:chgData name="Marianne ALHAIBE" userId="a676cedb-f1bc-4df9-820c-6c4d96767456" providerId="ADAL" clId="{CE61C0F5-569F-4286-8436-1DDF681822D5}" dt="2023-11-01T09:05:26.854" v="76" actId="47"/>
        <pc:sldMkLst>
          <pc:docMk/>
          <pc:sldMk cId="3999070822" sldId="467"/>
        </pc:sldMkLst>
      </pc:sldChg>
      <pc:sldChg chg="del">
        <pc:chgData name="Marianne ALHAIBE" userId="a676cedb-f1bc-4df9-820c-6c4d96767456" providerId="ADAL" clId="{CE61C0F5-569F-4286-8436-1DDF681822D5}" dt="2023-11-01T09:05:27.201" v="77" actId="47"/>
        <pc:sldMkLst>
          <pc:docMk/>
          <pc:sldMk cId="3594230057" sldId="468"/>
        </pc:sldMkLst>
      </pc:sldChg>
      <pc:sldChg chg="del">
        <pc:chgData name="Marianne ALHAIBE" userId="a676cedb-f1bc-4df9-820c-6c4d96767456" providerId="ADAL" clId="{CE61C0F5-569F-4286-8436-1DDF681822D5}" dt="2023-11-01T09:05:27.849" v="79" actId="47"/>
        <pc:sldMkLst>
          <pc:docMk/>
          <pc:sldMk cId="2047561199" sldId="469"/>
        </pc:sldMkLst>
      </pc:sldChg>
      <pc:sldChg chg="del">
        <pc:chgData name="Marianne ALHAIBE" userId="a676cedb-f1bc-4df9-820c-6c4d96767456" providerId="ADAL" clId="{CE61C0F5-569F-4286-8436-1DDF681822D5}" dt="2023-11-01T09:05:28.417" v="80" actId="47"/>
        <pc:sldMkLst>
          <pc:docMk/>
          <pc:sldMk cId="3769653143" sldId="470"/>
        </pc:sldMkLst>
      </pc:sldChg>
      <pc:sldChg chg="del">
        <pc:chgData name="Marianne ALHAIBE" userId="a676cedb-f1bc-4df9-820c-6c4d96767456" providerId="ADAL" clId="{CE61C0F5-569F-4286-8436-1DDF681822D5}" dt="2023-11-01T09:05:23.548" v="71" actId="47"/>
        <pc:sldMkLst>
          <pc:docMk/>
          <pc:sldMk cId="1672052838" sldId="471"/>
        </pc:sldMkLst>
      </pc:sldChg>
      <pc:sldChg chg="del">
        <pc:chgData name="Marianne ALHAIBE" userId="a676cedb-f1bc-4df9-820c-6c4d96767456" providerId="ADAL" clId="{CE61C0F5-569F-4286-8436-1DDF681822D5}" dt="2023-11-01T09:05:26.416" v="75" actId="47"/>
        <pc:sldMkLst>
          <pc:docMk/>
          <pc:sldMk cId="3933074638" sldId="479"/>
        </pc:sldMkLst>
      </pc:sldChg>
      <pc:sldChg chg="del">
        <pc:chgData name="Marianne ALHAIBE" userId="a676cedb-f1bc-4df9-820c-6c4d96767456" providerId="ADAL" clId="{CE61C0F5-569F-4286-8436-1DDF681822D5}" dt="2023-11-01T09:05:27.558" v="78" actId="47"/>
        <pc:sldMkLst>
          <pc:docMk/>
          <pc:sldMk cId="2240384270" sldId="480"/>
        </pc:sldMkLst>
      </pc:sldChg>
      <pc:sldChg chg="del">
        <pc:chgData name="Marianne ALHAIBE" userId="a676cedb-f1bc-4df9-820c-6c4d96767456" providerId="ADAL" clId="{CE61C0F5-569F-4286-8436-1DDF681822D5}" dt="2023-11-01T09:05:30.725" v="82" actId="47"/>
        <pc:sldMkLst>
          <pc:docMk/>
          <pc:sldMk cId="2591189332" sldId="4342"/>
        </pc:sldMkLst>
      </pc:sldChg>
      <pc:sldChg chg="del">
        <pc:chgData name="Marianne ALHAIBE" userId="a676cedb-f1bc-4df9-820c-6c4d96767456" providerId="ADAL" clId="{CE61C0F5-569F-4286-8436-1DDF681822D5}" dt="2023-11-01T09:05:20.989" v="66" actId="47"/>
        <pc:sldMkLst>
          <pc:docMk/>
          <pc:sldMk cId="2758034833" sldId="4344"/>
        </pc:sldMkLst>
      </pc:sldChg>
      <pc:sldChg chg="add del">
        <pc:chgData name="Marianne ALHAIBE" userId="a676cedb-f1bc-4df9-820c-6c4d96767456" providerId="ADAL" clId="{CE61C0F5-569F-4286-8436-1DDF681822D5}" dt="2023-11-01T09:05:32.775" v="84" actId="47"/>
        <pc:sldMkLst>
          <pc:docMk/>
          <pc:sldMk cId="2684054507" sldId="4349"/>
        </pc:sldMkLst>
      </pc:sldChg>
      <pc:sldChg chg="modSp mod">
        <pc:chgData name="Marianne ALHAIBE" userId="a676cedb-f1bc-4df9-820c-6c4d96767456" providerId="ADAL" clId="{CE61C0F5-569F-4286-8436-1DDF681822D5}" dt="2023-11-01T09:14:49.298" v="675" actId="20577"/>
        <pc:sldMkLst>
          <pc:docMk/>
          <pc:sldMk cId="3056788225" sldId="4356"/>
        </pc:sldMkLst>
        <pc:spChg chg="mod">
          <ac:chgData name="Marianne ALHAIBE" userId="a676cedb-f1bc-4df9-820c-6c4d96767456" providerId="ADAL" clId="{CE61C0F5-569F-4286-8436-1DDF681822D5}" dt="2023-11-01T09:14:10.256" v="619"/>
          <ac:spMkLst>
            <pc:docMk/>
            <pc:sldMk cId="3056788225" sldId="4356"/>
            <ac:spMk id="160" creationId="{00000000-0000-0000-0000-000000000000}"/>
          </ac:spMkLst>
        </pc:spChg>
        <pc:spChg chg="mod">
          <ac:chgData name="Marianne ALHAIBE" userId="a676cedb-f1bc-4df9-820c-6c4d96767456" providerId="ADAL" clId="{CE61C0F5-569F-4286-8436-1DDF681822D5}" dt="2023-11-01T09:14:49.298" v="675" actId="20577"/>
          <ac:spMkLst>
            <pc:docMk/>
            <pc:sldMk cId="3056788225" sldId="4356"/>
            <ac:spMk id="161" creationId="{00000000-0000-0000-0000-000000000000}"/>
          </ac:spMkLst>
        </pc:spChg>
      </pc:sldChg>
      <pc:sldChg chg="modSp add mod">
        <pc:chgData name="Marianne ALHAIBE" userId="a676cedb-f1bc-4df9-820c-6c4d96767456" providerId="ADAL" clId="{CE61C0F5-569F-4286-8436-1DDF681822D5}" dt="2023-11-01T09:23:32.451" v="682" actId="20577"/>
        <pc:sldMkLst>
          <pc:docMk/>
          <pc:sldMk cId="3499266200" sldId="4357"/>
        </pc:sldMkLst>
        <pc:spChg chg="mod">
          <ac:chgData name="Marianne ALHAIBE" userId="a676cedb-f1bc-4df9-820c-6c4d96767456" providerId="ADAL" clId="{CE61C0F5-569F-4286-8436-1DDF681822D5}" dt="2023-11-01T09:06:04.826" v="87"/>
          <ac:spMkLst>
            <pc:docMk/>
            <pc:sldMk cId="3499266200" sldId="4357"/>
            <ac:spMk id="160" creationId="{00000000-0000-0000-0000-000000000000}"/>
          </ac:spMkLst>
        </pc:spChg>
        <pc:spChg chg="mod">
          <ac:chgData name="Marianne ALHAIBE" userId="a676cedb-f1bc-4df9-820c-6c4d96767456" providerId="ADAL" clId="{CE61C0F5-569F-4286-8436-1DDF681822D5}" dt="2023-11-01T09:23:32.451" v="682" actId="20577"/>
          <ac:spMkLst>
            <pc:docMk/>
            <pc:sldMk cId="3499266200" sldId="4357"/>
            <ac:spMk id="161" creationId="{00000000-0000-0000-0000-000000000000}"/>
          </ac:spMkLst>
        </pc:spChg>
      </pc:sldChg>
      <pc:sldChg chg="modSp add mod">
        <pc:chgData name="Marianne ALHAIBE" userId="a676cedb-f1bc-4df9-820c-6c4d96767456" providerId="ADAL" clId="{CE61C0F5-569F-4286-8436-1DDF681822D5}" dt="2023-11-01T11:53:35.202" v="688" actId="20577"/>
        <pc:sldMkLst>
          <pc:docMk/>
          <pc:sldMk cId="954879996" sldId="4358"/>
        </pc:sldMkLst>
        <pc:spChg chg="mod">
          <ac:chgData name="Marianne ALHAIBE" userId="a676cedb-f1bc-4df9-820c-6c4d96767456" providerId="ADAL" clId="{CE61C0F5-569F-4286-8436-1DDF681822D5}" dt="2023-11-01T11:53:35.202" v="688" actId="20577"/>
          <ac:spMkLst>
            <pc:docMk/>
            <pc:sldMk cId="954879996" sldId="4358"/>
            <ac:spMk id="160" creationId="{00000000-0000-0000-0000-000000000000}"/>
          </ac:spMkLst>
        </pc:spChg>
      </pc:sldChg>
      <pc:sldChg chg="del">
        <pc:chgData name="Marianne ALHAIBE" userId="a676cedb-f1bc-4df9-820c-6c4d96767456" providerId="ADAL" clId="{CE61C0F5-569F-4286-8436-1DDF681822D5}" dt="2023-11-10T14:16:58.438" v="752" actId="47"/>
        <pc:sldMkLst>
          <pc:docMk/>
          <pc:sldMk cId="3616202491" sldId="4359"/>
        </pc:sldMkLst>
      </pc:sldChg>
      <pc:sldChg chg="del">
        <pc:chgData name="Marianne ALHAIBE" userId="a676cedb-f1bc-4df9-820c-6c4d96767456" providerId="ADAL" clId="{CE61C0F5-569F-4286-8436-1DDF681822D5}" dt="2023-11-10T14:17:00.004" v="757" actId="47"/>
        <pc:sldMkLst>
          <pc:docMk/>
          <pc:sldMk cId="1747811396" sldId="4360"/>
        </pc:sldMkLst>
      </pc:sldChg>
      <pc:sldChg chg="del">
        <pc:chgData name="Marianne ALHAIBE" userId="a676cedb-f1bc-4df9-820c-6c4d96767456" providerId="ADAL" clId="{CE61C0F5-569F-4286-8436-1DDF681822D5}" dt="2023-11-10T14:17:00.953" v="759" actId="47"/>
        <pc:sldMkLst>
          <pc:docMk/>
          <pc:sldMk cId="3265154695" sldId="4361"/>
        </pc:sldMkLst>
      </pc:sldChg>
      <pc:sldChg chg="modSp mod">
        <pc:chgData name="Marianne ALHAIBE" userId="a676cedb-f1bc-4df9-820c-6c4d96767456" providerId="ADAL" clId="{CE61C0F5-569F-4286-8436-1DDF681822D5}" dt="2023-11-01T15:18:15.078" v="747" actId="20577"/>
        <pc:sldMkLst>
          <pc:docMk/>
          <pc:sldMk cId="3201940173" sldId="4363"/>
        </pc:sldMkLst>
        <pc:spChg chg="mod">
          <ac:chgData name="Marianne ALHAIBE" userId="a676cedb-f1bc-4df9-820c-6c4d96767456" providerId="ADAL" clId="{CE61C0F5-569F-4286-8436-1DDF681822D5}" dt="2023-11-01T15:18:15.078" v="747" actId="20577"/>
          <ac:spMkLst>
            <pc:docMk/>
            <pc:sldMk cId="3201940173" sldId="4363"/>
            <ac:spMk id="5" creationId="{C367A2B9-0590-2563-31CF-0A61D67845C2}"/>
          </ac:spMkLst>
        </pc:spChg>
      </pc:sldChg>
      <pc:sldChg chg="modSp mod">
        <pc:chgData name="Marianne ALHAIBE" userId="a676cedb-f1bc-4df9-820c-6c4d96767456" providerId="ADAL" clId="{CE61C0F5-569F-4286-8436-1DDF681822D5}" dt="2023-11-01T15:18:21.236" v="749" actId="20577"/>
        <pc:sldMkLst>
          <pc:docMk/>
          <pc:sldMk cId="743976097" sldId="4364"/>
        </pc:sldMkLst>
        <pc:spChg chg="mod">
          <ac:chgData name="Marianne ALHAIBE" userId="a676cedb-f1bc-4df9-820c-6c4d96767456" providerId="ADAL" clId="{CE61C0F5-569F-4286-8436-1DDF681822D5}" dt="2023-11-01T15:18:21.236" v="749" actId="20577"/>
          <ac:spMkLst>
            <pc:docMk/>
            <pc:sldMk cId="743976097" sldId="4364"/>
            <ac:spMk id="5" creationId="{C367A2B9-0590-2563-31CF-0A61D67845C2}"/>
          </ac:spMkLst>
        </pc:spChg>
      </pc:sldChg>
      <pc:sldChg chg="modSp mod">
        <pc:chgData name="Marianne ALHAIBE" userId="a676cedb-f1bc-4df9-820c-6c4d96767456" providerId="ADAL" clId="{CE61C0F5-569F-4286-8436-1DDF681822D5}" dt="2023-11-01T15:18:26.599" v="750" actId="20577"/>
        <pc:sldMkLst>
          <pc:docMk/>
          <pc:sldMk cId="3618021905" sldId="4365"/>
        </pc:sldMkLst>
        <pc:spChg chg="mod">
          <ac:chgData name="Marianne ALHAIBE" userId="a676cedb-f1bc-4df9-820c-6c4d96767456" providerId="ADAL" clId="{CE61C0F5-569F-4286-8436-1DDF681822D5}" dt="2023-11-01T15:18:26.599" v="750" actId="20577"/>
          <ac:spMkLst>
            <pc:docMk/>
            <pc:sldMk cId="3618021905" sldId="4365"/>
            <ac:spMk id="5" creationId="{C367A2B9-0590-2563-31CF-0A61D67845C2}"/>
          </ac:spMkLst>
        </pc:spChg>
      </pc:sldChg>
      <pc:sldChg chg="modSp mod">
        <pc:chgData name="Marianne ALHAIBE" userId="a676cedb-f1bc-4df9-820c-6c4d96767456" providerId="ADAL" clId="{CE61C0F5-569F-4286-8436-1DDF681822D5}" dt="2023-11-01T15:18:30.469" v="751" actId="20577"/>
        <pc:sldMkLst>
          <pc:docMk/>
          <pc:sldMk cId="3426829689" sldId="4366"/>
        </pc:sldMkLst>
        <pc:spChg chg="mod">
          <ac:chgData name="Marianne ALHAIBE" userId="a676cedb-f1bc-4df9-820c-6c4d96767456" providerId="ADAL" clId="{CE61C0F5-569F-4286-8436-1DDF681822D5}" dt="2023-11-01T15:18:30.469" v="751" actId="20577"/>
          <ac:spMkLst>
            <pc:docMk/>
            <pc:sldMk cId="3426829689" sldId="4366"/>
            <ac:spMk id="5" creationId="{C367A2B9-0590-2563-31CF-0A61D67845C2}"/>
          </ac:spMkLst>
        </pc:spChg>
      </pc:sldChg>
      <pc:sldMasterChg chg="delSldLayout">
        <pc:chgData name="Marianne ALHAIBE" userId="a676cedb-f1bc-4df9-820c-6c4d96767456" providerId="ADAL" clId="{CE61C0F5-569F-4286-8436-1DDF681822D5}" dt="2023-11-01T09:05:30.677" v="81" actId="47"/>
        <pc:sldMasterMkLst>
          <pc:docMk/>
          <pc:sldMasterMk cId="0" sldId="2147483648"/>
        </pc:sldMasterMkLst>
        <pc:sldLayoutChg chg="del">
          <pc:chgData name="Marianne ALHAIBE" userId="a676cedb-f1bc-4df9-820c-6c4d96767456" providerId="ADAL" clId="{CE61C0F5-569F-4286-8436-1DDF681822D5}" dt="2023-11-01T09:05:19.168" v="61" actId="47"/>
          <pc:sldLayoutMkLst>
            <pc:docMk/>
            <pc:sldMasterMk cId="0" sldId="2147483648"/>
            <pc:sldLayoutMk cId="2193690245" sldId="2147483677"/>
          </pc:sldLayoutMkLst>
        </pc:sldLayoutChg>
        <pc:sldLayoutChg chg="del">
          <pc:chgData name="Marianne ALHAIBE" userId="a676cedb-f1bc-4df9-820c-6c4d96767456" providerId="ADAL" clId="{CE61C0F5-569F-4286-8436-1DDF681822D5}" dt="2023-11-01T09:05:30.677" v="81" actId="47"/>
          <pc:sldLayoutMkLst>
            <pc:docMk/>
            <pc:sldMasterMk cId="0" sldId="2147483648"/>
            <pc:sldLayoutMk cId="4271229452" sldId="2147483678"/>
          </pc:sldLayoutMkLst>
        </pc:sldLayoutChg>
        <pc:sldLayoutChg chg="del">
          <pc:chgData name="Marianne ALHAIBE" userId="a676cedb-f1bc-4df9-820c-6c4d96767456" providerId="ADAL" clId="{CE61C0F5-569F-4286-8436-1DDF681822D5}" dt="2023-11-01T09:05:28.417" v="80" actId="47"/>
          <pc:sldLayoutMkLst>
            <pc:docMk/>
            <pc:sldMasterMk cId="0" sldId="2147483648"/>
            <pc:sldLayoutMk cId="912055770" sldId="2147483679"/>
          </pc:sldLayoutMkLst>
        </pc:sldLayoutChg>
      </pc:sldMasterChg>
      <pc:sldMasterChg chg="del delSldLayout">
        <pc:chgData name="Marianne ALHAIBE" userId="a676cedb-f1bc-4df9-820c-6c4d96767456" providerId="ADAL" clId="{CE61C0F5-569F-4286-8436-1DDF681822D5}" dt="2023-11-10T14:17:08.851" v="772" actId="47"/>
        <pc:sldMasterMkLst>
          <pc:docMk/>
          <pc:sldMasterMk cId="2166140963" sldId="2147483677"/>
        </pc:sldMasterMkLst>
        <pc:sldLayoutChg chg="del">
          <pc:chgData name="Marianne ALHAIBE" userId="a676cedb-f1bc-4df9-820c-6c4d96767456" providerId="ADAL" clId="{CE61C0F5-569F-4286-8436-1DDF681822D5}" dt="2023-11-10T14:17:08.851" v="772" actId="47"/>
          <pc:sldLayoutMkLst>
            <pc:docMk/>
            <pc:sldMasterMk cId="2166140963" sldId="2147483677"/>
            <pc:sldLayoutMk cId="893525705" sldId="2147483678"/>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1279602839" sldId="2147483679"/>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2925179395" sldId="2147483680"/>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631292488" sldId="2147483681"/>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4245461997" sldId="2147483682"/>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1789625484" sldId="2147483683"/>
          </pc:sldLayoutMkLst>
        </pc:sldLayoutChg>
        <pc:sldLayoutChg chg="del">
          <pc:chgData name="Marianne ALHAIBE" userId="a676cedb-f1bc-4df9-820c-6c4d96767456" providerId="ADAL" clId="{CE61C0F5-569F-4286-8436-1DDF681822D5}" dt="2023-11-10T14:16:58.438" v="752" actId="47"/>
          <pc:sldLayoutMkLst>
            <pc:docMk/>
            <pc:sldMasterMk cId="2166140963" sldId="2147483677"/>
            <pc:sldLayoutMk cId="132440263" sldId="2147483684"/>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2156729849" sldId="2147483685"/>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3579120301" sldId="2147483686"/>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242101336" sldId="2147483687"/>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1369098362" sldId="2147483688"/>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3555468611" sldId="2147483689"/>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1582162942" sldId="2147483690"/>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561699533" sldId="2147483691"/>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1636606358" sldId="2147483692"/>
          </pc:sldLayoutMkLst>
        </pc:sldLayoutChg>
        <pc:sldLayoutChg chg="del">
          <pc:chgData name="Marianne ALHAIBE" userId="a676cedb-f1bc-4df9-820c-6c4d96767456" providerId="ADAL" clId="{CE61C0F5-569F-4286-8436-1DDF681822D5}" dt="2023-11-10T14:17:08.851" v="772" actId="47"/>
          <pc:sldLayoutMkLst>
            <pc:docMk/>
            <pc:sldMasterMk cId="2166140963" sldId="2147483677"/>
            <pc:sldLayoutMk cId="1559014555" sldId="2147483693"/>
          </pc:sldLayoutMkLst>
        </pc:sldLayoutChg>
        <pc:sldLayoutChg chg="del">
          <pc:chgData name="Marianne ALHAIBE" userId="a676cedb-f1bc-4df9-820c-6c4d96767456" providerId="ADAL" clId="{CE61C0F5-569F-4286-8436-1DDF681822D5}" dt="2023-11-10T14:17:03.112" v="763" actId="47"/>
          <pc:sldLayoutMkLst>
            <pc:docMk/>
            <pc:sldMasterMk cId="2166140963" sldId="2147483677"/>
            <pc:sldLayoutMk cId="600552989" sldId="2147483694"/>
          </pc:sldLayoutMkLst>
        </pc:sldLayoutChg>
      </pc:sldMasterChg>
    </pc:docChg>
  </pc:docChgLst>
  <pc:docChgLst>
    <pc:chgData name="Marianne ALHAIBE" userId="a676cedb-f1bc-4df9-820c-6c4d96767456" providerId="ADAL" clId="{A32511A0-5958-4129-9DCD-94BBE796BFF4}"/>
    <pc:docChg chg="undo custSel addSld delSld modSld delMainMaster modMainMaster modSection">
      <pc:chgData name="Marianne ALHAIBE" userId="a676cedb-f1bc-4df9-820c-6c4d96767456" providerId="ADAL" clId="{A32511A0-5958-4129-9DCD-94BBE796BFF4}" dt="2022-11-03T07:25:34.403" v="517" actId="20577"/>
      <pc:docMkLst>
        <pc:docMk/>
      </pc:docMkLst>
      <pc:sldChg chg="modSp mod">
        <pc:chgData name="Marianne ALHAIBE" userId="a676cedb-f1bc-4df9-820c-6c4d96767456" providerId="ADAL" clId="{A32511A0-5958-4129-9DCD-94BBE796BFF4}" dt="2022-11-02T13:06:48.456" v="13" actId="20577"/>
        <pc:sldMkLst>
          <pc:docMk/>
          <pc:sldMk cId="0" sldId="256"/>
        </pc:sldMkLst>
        <pc:spChg chg="mod">
          <ac:chgData name="Marianne ALHAIBE" userId="a676cedb-f1bc-4df9-820c-6c4d96767456" providerId="ADAL" clId="{A32511A0-5958-4129-9DCD-94BBE796BFF4}" dt="2022-11-02T13:06:48.456" v="13" actId="20577"/>
          <ac:spMkLst>
            <pc:docMk/>
            <pc:sldMk cId="0" sldId="256"/>
            <ac:spMk id="151" creationId="{00000000-0000-0000-0000-000000000000}"/>
          </ac:spMkLst>
        </pc:spChg>
      </pc:sldChg>
      <pc:sldChg chg="modSp mod">
        <pc:chgData name="Marianne ALHAIBE" userId="a676cedb-f1bc-4df9-820c-6c4d96767456" providerId="ADAL" clId="{A32511A0-5958-4129-9DCD-94BBE796BFF4}" dt="2022-11-02T13:08:25.216" v="121" actId="20577"/>
        <pc:sldMkLst>
          <pc:docMk/>
          <pc:sldMk cId="0" sldId="257"/>
        </pc:sldMkLst>
        <pc:spChg chg="mod">
          <ac:chgData name="Marianne ALHAIBE" userId="a676cedb-f1bc-4df9-820c-6c4d96767456" providerId="ADAL" clId="{A32511A0-5958-4129-9DCD-94BBE796BFF4}" dt="2022-11-02T13:08:25.216" v="121" actId="20577"/>
          <ac:spMkLst>
            <pc:docMk/>
            <pc:sldMk cId="0" sldId="257"/>
            <ac:spMk id="161" creationId="{00000000-0000-0000-0000-000000000000}"/>
          </ac:spMkLst>
        </pc:spChg>
      </pc:sldChg>
      <pc:sldChg chg="del">
        <pc:chgData name="Marianne ALHAIBE" userId="a676cedb-f1bc-4df9-820c-6c4d96767456" providerId="ADAL" clId="{A32511A0-5958-4129-9DCD-94BBE796BFF4}" dt="2022-11-02T13:20:32.778" v="330" actId="47"/>
        <pc:sldMkLst>
          <pc:docMk/>
          <pc:sldMk cId="410015392" sldId="258"/>
        </pc:sldMkLst>
      </pc:sldChg>
      <pc:sldChg chg="del">
        <pc:chgData name="Marianne ALHAIBE" userId="a676cedb-f1bc-4df9-820c-6c4d96767456" providerId="ADAL" clId="{A32511A0-5958-4129-9DCD-94BBE796BFF4}" dt="2022-11-02T13:20:32.921" v="331" actId="47"/>
        <pc:sldMkLst>
          <pc:docMk/>
          <pc:sldMk cId="2676321128" sldId="259"/>
        </pc:sldMkLst>
      </pc:sldChg>
      <pc:sldChg chg="del">
        <pc:chgData name="Marianne ALHAIBE" userId="a676cedb-f1bc-4df9-820c-6c4d96767456" providerId="ADAL" clId="{A32511A0-5958-4129-9DCD-94BBE796BFF4}" dt="2022-11-02T13:20:33.496" v="332" actId="47"/>
        <pc:sldMkLst>
          <pc:docMk/>
          <pc:sldMk cId="577058026" sldId="260"/>
        </pc:sldMkLst>
      </pc:sldChg>
      <pc:sldChg chg="del">
        <pc:chgData name="Marianne ALHAIBE" userId="a676cedb-f1bc-4df9-820c-6c4d96767456" providerId="ADAL" clId="{A32511A0-5958-4129-9DCD-94BBE796BFF4}" dt="2022-11-02T13:20:33.992" v="333" actId="47"/>
        <pc:sldMkLst>
          <pc:docMk/>
          <pc:sldMk cId="2041032626" sldId="261"/>
        </pc:sldMkLst>
      </pc:sldChg>
      <pc:sldChg chg="del">
        <pc:chgData name="Marianne ALHAIBE" userId="a676cedb-f1bc-4df9-820c-6c4d96767456" providerId="ADAL" clId="{A32511A0-5958-4129-9DCD-94BBE796BFF4}" dt="2022-11-02T13:20:34.497" v="334" actId="47"/>
        <pc:sldMkLst>
          <pc:docMk/>
          <pc:sldMk cId="880904751" sldId="262"/>
        </pc:sldMkLst>
      </pc:sldChg>
      <pc:sldChg chg="add del">
        <pc:chgData name="Marianne ALHAIBE" userId="a676cedb-f1bc-4df9-820c-6c4d96767456" providerId="ADAL" clId="{A32511A0-5958-4129-9DCD-94BBE796BFF4}" dt="2022-11-03T07:20:59.355" v="431"/>
        <pc:sldMkLst>
          <pc:docMk/>
          <pc:sldMk cId="974751093" sldId="263"/>
        </pc:sldMkLst>
      </pc:sldChg>
      <pc:sldChg chg="del">
        <pc:chgData name="Marianne ALHAIBE" userId="a676cedb-f1bc-4df9-820c-6c4d96767456" providerId="ADAL" clId="{A32511A0-5958-4129-9DCD-94BBE796BFF4}" dt="2022-11-02T13:20:35.074" v="336" actId="47"/>
        <pc:sldMkLst>
          <pc:docMk/>
          <pc:sldMk cId="386418135" sldId="264"/>
        </pc:sldMkLst>
      </pc:sldChg>
      <pc:sldChg chg="del">
        <pc:chgData name="Marianne ALHAIBE" userId="a676cedb-f1bc-4df9-820c-6c4d96767456" providerId="ADAL" clId="{A32511A0-5958-4129-9DCD-94BBE796BFF4}" dt="2022-11-02T13:20:35.504" v="337" actId="47"/>
        <pc:sldMkLst>
          <pc:docMk/>
          <pc:sldMk cId="2264490562" sldId="265"/>
        </pc:sldMkLst>
      </pc:sldChg>
      <pc:sldChg chg="del">
        <pc:chgData name="Marianne ALHAIBE" userId="a676cedb-f1bc-4df9-820c-6c4d96767456" providerId="ADAL" clId="{A32511A0-5958-4129-9DCD-94BBE796BFF4}" dt="2022-11-02T13:20:35.925" v="338" actId="47"/>
        <pc:sldMkLst>
          <pc:docMk/>
          <pc:sldMk cId="0" sldId="266"/>
        </pc:sldMkLst>
      </pc:sldChg>
      <pc:sldChg chg="del">
        <pc:chgData name="Marianne ALHAIBE" userId="a676cedb-f1bc-4df9-820c-6c4d96767456" providerId="ADAL" clId="{A32511A0-5958-4129-9DCD-94BBE796BFF4}" dt="2022-11-02T13:20:36.423" v="339" actId="47"/>
        <pc:sldMkLst>
          <pc:docMk/>
          <pc:sldMk cId="2422685529" sldId="267"/>
        </pc:sldMkLst>
      </pc:sldChg>
      <pc:sldChg chg="add del">
        <pc:chgData name="Marianne ALHAIBE" userId="a676cedb-f1bc-4df9-820c-6c4d96767456" providerId="ADAL" clId="{A32511A0-5958-4129-9DCD-94BBE796BFF4}" dt="2022-11-03T07:20:59.355" v="431"/>
        <pc:sldMkLst>
          <pc:docMk/>
          <pc:sldMk cId="3103786619" sldId="269"/>
        </pc:sldMkLst>
      </pc:sldChg>
      <pc:sldChg chg="modSp mod">
        <pc:chgData name="Marianne ALHAIBE" userId="a676cedb-f1bc-4df9-820c-6c4d96767456" providerId="ADAL" clId="{A32511A0-5958-4129-9DCD-94BBE796BFF4}" dt="2022-11-02T13:22:16.938" v="429" actId="20577"/>
        <pc:sldMkLst>
          <pc:docMk/>
          <pc:sldMk cId="0" sldId="271"/>
        </pc:sldMkLst>
        <pc:spChg chg="mod">
          <ac:chgData name="Marianne ALHAIBE" userId="a676cedb-f1bc-4df9-820c-6c4d96767456" providerId="ADAL" clId="{A32511A0-5958-4129-9DCD-94BBE796BFF4}" dt="2022-11-02T13:22:16.938" v="429" actId="20577"/>
          <ac:spMkLst>
            <pc:docMk/>
            <pc:sldMk cId="0" sldId="271"/>
            <ac:spMk id="251" creationId="{00000000-0000-0000-0000-000000000000}"/>
          </ac:spMkLst>
        </pc:spChg>
      </pc:sldChg>
      <pc:sldChg chg="add del">
        <pc:chgData name="Marianne ALHAIBE" userId="a676cedb-f1bc-4df9-820c-6c4d96767456" providerId="ADAL" clId="{A32511A0-5958-4129-9DCD-94BBE796BFF4}" dt="2022-11-03T07:20:59.355" v="431"/>
        <pc:sldMkLst>
          <pc:docMk/>
          <pc:sldMk cId="1929985574" sldId="272"/>
        </pc:sldMkLst>
      </pc:sldChg>
      <pc:sldChg chg="add del">
        <pc:chgData name="Marianne ALHAIBE" userId="a676cedb-f1bc-4df9-820c-6c4d96767456" providerId="ADAL" clId="{A32511A0-5958-4129-9DCD-94BBE796BFF4}" dt="2022-11-03T07:20:59.355" v="431"/>
        <pc:sldMkLst>
          <pc:docMk/>
          <pc:sldMk cId="3664729245" sldId="273"/>
        </pc:sldMkLst>
      </pc:sldChg>
      <pc:sldChg chg="add del">
        <pc:chgData name="Marianne ALHAIBE" userId="a676cedb-f1bc-4df9-820c-6c4d96767456" providerId="ADAL" clId="{A32511A0-5958-4129-9DCD-94BBE796BFF4}" dt="2022-11-03T07:20:59.355" v="431"/>
        <pc:sldMkLst>
          <pc:docMk/>
          <pc:sldMk cId="996375674" sldId="274"/>
        </pc:sldMkLst>
      </pc:sldChg>
      <pc:sldChg chg="add del">
        <pc:chgData name="Marianne ALHAIBE" userId="a676cedb-f1bc-4df9-820c-6c4d96767456" providerId="ADAL" clId="{A32511A0-5958-4129-9DCD-94BBE796BFF4}" dt="2022-11-03T07:20:59.355" v="431"/>
        <pc:sldMkLst>
          <pc:docMk/>
          <pc:sldMk cId="2469259811" sldId="277"/>
        </pc:sldMkLst>
      </pc:sldChg>
      <pc:sldChg chg="add del">
        <pc:chgData name="Marianne ALHAIBE" userId="a676cedb-f1bc-4df9-820c-6c4d96767456" providerId="ADAL" clId="{A32511A0-5958-4129-9DCD-94BBE796BFF4}" dt="2022-11-03T07:20:59.355" v="431"/>
        <pc:sldMkLst>
          <pc:docMk/>
          <pc:sldMk cId="73601510" sldId="279"/>
        </pc:sldMkLst>
      </pc:sldChg>
      <pc:sldChg chg="add del">
        <pc:chgData name="Marianne ALHAIBE" userId="a676cedb-f1bc-4df9-820c-6c4d96767456" providerId="ADAL" clId="{A32511A0-5958-4129-9DCD-94BBE796BFF4}" dt="2022-11-03T07:20:59.355" v="431"/>
        <pc:sldMkLst>
          <pc:docMk/>
          <pc:sldMk cId="2431748544" sldId="280"/>
        </pc:sldMkLst>
      </pc:sldChg>
      <pc:sldChg chg="add del">
        <pc:chgData name="Marianne ALHAIBE" userId="a676cedb-f1bc-4df9-820c-6c4d96767456" providerId="ADAL" clId="{A32511A0-5958-4129-9DCD-94BBE796BFF4}" dt="2022-11-03T07:20:59.355" v="431"/>
        <pc:sldMkLst>
          <pc:docMk/>
          <pc:sldMk cId="1420863745" sldId="284"/>
        </pc:sldMkLst>
      </pc:sldChg>
      <pc:sldChg chg="add del">
        <pc:chgData name="Marianne ALHAIBE" userId="a676cedb-f1bc-4df9-820c-6c4d96767456" providerId="ADAL" clId="{A32511A0-5958-4129-9DCD-94BBE796BFF4}" dt="2022-11-03T07:20:59.355" v="431"/>
        <pc:sldMkLst>
          <pc:docMk/>
          <pc:sldMk cId="520997994" sldId="285"/>
        </pc:sldMkLst>
      </pc:sldChg>
      <pc:sldChg chg="add del">
        <pc:chgData name="Marianne ALHAIBE" userId="a676cedb-f1bc-4df9-820c-6c4d96767456" providerId="ADAL" clId="{A32511A0-5958-4129-9DCD-94BBE796BFF4}" dt="2022-11-03T07:20:59.355" v="431"/>
        <pc:sldMkLst>
          <pc:docMk/>
          <pc:sldMk cId="2953067638" sldId="286"/>
        </pc:sldMkLst>
      </pc:sldChg>
      <pc:sldChg chg="add del">
        <pc:chgData name="Marianne ALHAIBE" userId="a676cedb-f1bc-4df9-820c-6c4d96767456" providerId="ADAL" clId="{A32511A0-5958-4129-9DCD-94BBE796BFF4}" dt="2022-11-03T07:20:59.355" v="431"/>
        <pc:sldMkLst>
          <pc:docMk/>
          <pc:sldMk cId="533810311" sldId="288"/>
        </pc:sldMkLst>
      </pc:sldChg>
      <pc:sldChg chg="add del">
        <pc:chgData name="Marianne ALHAIBE" userId="a676cedb-f1bc-4df9-820c-6c4d96767456" providerId="ADAL" clId="{A32511A0-5958-4129-9DCD-94BBE796BFF4}" dt="2022-11-03T07:20:59.355" v="431"/>
        <pc:sldMkLst>
          <pc:docMk/>
          <pc:sldMk cId="3219142186" sldId="3309"/>
        </pc:sldMkLst>
      </pc:sldChg>
      <pc:sldChg chg="add del">
        <pc:chgData name="Marianne ALHAIBE" userId="a676cedb-f1bc-4df9-820c-6c4d96767456" providerId="ADAL" clId="{A32511A0-5958-4129-9DCD-94BBE796BFF4}" dt="2022-11-03T07:20:59.355" v="431"/>
        <pc:sldMkLst>
          <pc:docMk/>
          <pc:sldMk cId="341509746" sldId="3312"/>
        </pc:sldMkLst>
      </pc:sldChg>
      <pc:sldChg chg="add del">
        <pc:chgData name="Marianne ALHAIBE" userId="a676cedb-f1bc-4df9-820c-6c4d96767456" providerId="ADAL" clId="{A32511A0-5958-4129-9DCD-94BBE796BFF4}" dt="2022-11-03T07:20:59.355" v="431"/>
        <pc:sldMkLst>
          <pc:docMk/>
          <pc:sldMk cId="1302038505" sldId="3314"/>
        </pc:sldMkLst>
      </pc:sldChg>
      <pc:sldChg chg="add del">
        <pc:chgData name="Marianne ALHAIBE" userId="a676cedb-f1bc-4df9-820c-6c4d96767456" providerId="ADAL" clId="{A32511A0-5958-4129-9DCD-94BBE796BFF4}" dt="2022-11-03T07:20:59.355" v="431"/>
        <pc:sldMkLst>
          <pc:docMk/>
          <pc:sldMk cId="381728237" sldId="3315"/>
        </pc:sldMkLst>
      </pc:sldChg>
      <pc:sldChg chg="add del">
        <pc:chgData name="Marianne ALHAIBE" userId="a676cedb-f1bc-4df9-820c-6c4d96767456" providerId="ADAL" clId="{A32511A0-5958-4129-9DCD-94BBE796BFF4}" dt="2022-11-03T07:20:59.355" v="431"/>
        <pc:sldMkLst>
          <pc:docMk/>
          <pc:sldMk cId="1260842984" sldId="3319"/>
        </pc:sldMkLst>
      </pc:sldChg>
      <pc:sldChg chg="add del">
        <pc:chgData name="Marianne ALHAIBE" userId="a676cedb-f1bc-4df9-820c-6c4d96767456" providerId="ADAL" clId="{A32511A0-5958-4129-9DCD-94BBE796BFF4}" dt="2022-11-03T07:20:59.355" v="431"/>
        <pc:sldMkLst>
          <pc:docMk/>
          <pc:sldMk cId="3553247531" sldId="3399"/>
        </pc:sldMkLst>
      </pc:sldChg>
      <pc:sldChg chg="add del">
        <pc:chgData name="Marianne ALHAIBE" userId="a676cedb-f1bc-4df9-820c-6c4d96767456" providerId="ADAL" clId="{A32511A0-5958-4129-9DCD-94BBE796BFF4}" dt="2022-11-03T07:20:59.355" v="431"/>
        <pc:sldMkLst>
          <pc:docMk/>
          <pc:sldMk cId="2225786421" sldId="3400"/>
        </pc:sldMkLst>
      </pc:sldChg>
      <pc:sldChg chg="add del">
        <pc:chgData name="Marianne ALHAIBE" userId="a676cedb-f1bc-4df9-820c-6c4d96767456" providerId="ADAL" clId="{A32511A0-5958-4129-9DCD-94BBE796BFF4}" dt="2022-11-03T07:20:59.355" v="431"/>
        <pc:sldMkLst>
          <pc:docMk/>
          <pc:sldMk cId="4017442312" sldId="3401"/>
        </pc:sldMkLst>
      </pc:sldChg>
      <pc:sldChg chg="add del">
        <pc:chgData name="Marianne ALHAIBE" userId="a676cedb-f1bc-4df9-820c-6c4d96767456" providerId="ADAL" clId="{A32511A0-5958-4129-9DCD-94BBE796BFF4}" dt="2022-11-03T07:20:59.355" v="431"/>
        <pc:sldMkLst>
          <pc:docMk/>
          <pc:sldMk cId="117523246" sldId="3402"/>
        </pc:sldMkLst>
      </pc:sldChg>
      <pc:sldChg chg="add del">
        <pc:chgData name="Marianne ALHAIBE" userId="a676cedb-f1bc-4df9-820c-6c4d96767456" providerId="ADAL" clId="{A32511A0-5958-4129-9DCD-94BBE796BFF4}" dt="2022-11-03T07:20:59.355" v="431"/>
        <pc:sldMkLst>
          <pc:docMk/>
          <pc:sldMk cId="1548268181" sldId="3403"/>
        </pc:sldMkLst>
      </pc:sldChg>
      <pc:sldChg chg="add del">
        <pc:chgData name="Marianne ALHAIBE" userId="a676cedb-f1bc-4df9-820c-6c4d96767456" providerId="ADAL" clId="{A32511A0-5958-4129-9DCD-94BBE796BFF4}" dt="2022-11-03T07:20:59.355" v="431"/>
        <pc:sldMkLst>
          <pc:docMk/>
          <pc:sldMk cId="1264023797" sldId="3404"/>
        </pc:sldMkLst>
      </pc:sldChg>
      <pc:sldChg chg="add del">
        <pc:chgData name="Marianne ALHAIBE" userId="a676cedb-f1bc-4df9-820c-6c4d96767456" providerId="ADAL" clId="{A32511A0-5958-4129-9DCD-94BBE796BFF4}" dt="2022-11-03T07:20:59.355" v="431"/>
        <pc:sldMkLst>
          <pc:docMk/>
          <pc:sldMk cId="2506142168" sldId="3405"/>
        </pc:sldMkLst>
      </pc:sldChg>
      <pc:sldChg chg="add del">
        <pc:chgData name="Marianne ALHAIBE" userId="a676cedb-f1bc-4df9-820c-6c4d96767456" providerId="ADAL" clId="{A32511A0-5958-4129-9DCD-94BBE796BFF4}" dt="2022-11-03T07:20:59.355" v="431"/>
        <pc:sldMkLst>
          <pc:docMk/>
          <pc:sldMk cId="2525604959" sldId="3406"/>
        </pc:sldMkLst>
      </pc:sldChg>
      <pc:sldChg chg="add del">
        <pc:chgData name="Marianne ALHAIBE" userId="a676cedb-f1bc-4df9-820c-6c4d96767456" providerId="ADAL" clId="{A32511A0-5958-4129-9DCD-94BBE796BFF4}" dt="2022-11-03T07:20:59.355" v="431"/>
        <pc:sldMkLst>
          <pc:docMk/>
          <pc:sldMk cId="1188340" sldId="3407"/>
        </pc:sldMkLst>
      </pc:sldChg>
      <pc:sldChg chg="add del">
        <pc:chgData name="Marianne ALHAIBE" userId="a676cedb-f1bc-4df9-820c-6c4d96767456" providerId="ADAL" clId="{A32511A0-5958-4129-9DCD-94BBE796BFF4}" dt="2022-11-03T07:20:59.355" v="431"/>
        <pc:sldMkLst>
          <pc:docMk/>
          <pc:sldMk cId="3334789723" sldId="3408"/>
        </pc:sldMkLst>
      </pc:sldChg>
      <pc:sldChg chg="add del">
        <pc:chgData name="Marianne ALHAIBE" userId="a676cedb-f1bc-4df9-820c-6c4d96767456" providerId="ADAL" clId="{A32511A0-5958-4129-9DCD-94BBE796BFF4}" dt="2022-11-03T07:20:59.355" v="431"/>
        <pc:sldMkLst>
          <pc:docMk/>
          <pc:sldMk cId="733437356" sldId="3409"/>
        </pc:sldMkLst>
      </pc:sldChg>
      <pc:sldChg chg="add del">
        <pc:chgData name="Marianne ALHAIBE" userId="a676cedb-f1bc-4df9-820c-6c4d96767456" providerId="ADAL" clId="{A32511A0-5958-4129-9DCD-94BBE796BFF4}" dt="2022-11-03T07:20:59.355" v="431"/>
        <pc:sldMkLst>
          <pc:docMk/>
          <pc:sldMk cId="1835489423" sldId="3410"/>
        </pc:sldMkLst>
      </pc:sldChg>
      <pc:sldChg chg="add del">
        <pc:chgData name="Marianne ALHAIBE" userId="a676cedb-f1bc-4df9-820c-6c4d96767456" providerId="ADAL" clId="{A32511A0-5958-4129-9DCD-94BBE796BFF4}" dt="2022-11-03T07:20:59.355" v="431"/>
        <pc:sldMkLst>
          <pc:docMk/>
          <pc:sldMk cId="998630364" sldId="3411"/>
        </pc:sldMkLst>
      </pc:sldChg>
      <pc:sldChg chg="add del">
        <pc:chgData name="Marianne ALHAIBE" userId="a676cedb-f1bc-4df9-820c-6c4d96767456" providerId="ADAL" clId="{A32511A0-5958-4129-9DCD-94BBE796BFF4}" dt="2022-11-03T07:20:59.355" v="431"/>
        <pc:sldMkLst>
          <pc:docMk/>
          <pc:sldMk cId="2109555064" sldId="3414"/>
        </pc:sldMkLst>
      </pc:sldChg>
      <pc:sldChg chg="add del">
        <pc:chgData name="Marianne ALHAIBE" userId="a676cedb-f1bc-4df9-820c-6c4d96767456" providerId="ADAL" clId="{A32511A0-5958-4129-9DCD-94BBE796BFF4}" dt="2022-11-03T07:20:59.355" v="431"/>
        <pc:sldMkLst>
          <pc:docMk/>
          <pc:sldMk cId="905614140" sldId="3415"/>
        </pc:sldMkLst>
      </pc:sldChg>
      <pc:sldChg chg="add del">
        <pc:chgData name="Marianne ALHAIBE" userId="a676cedb-f1bc-4df9-820c-6c4d96767456" providerId="ADAL" clId="{A32511A0-5958-4129-9DCD-94BBE796BFF4}" dt="2022-11-03T07:20:59.355" v="431"/>
        <pc:sldMkLst>
          <pc:docMk/>
          <pc:sldMk cId="2605917154" sldId="3416"/>
        </pc:sldMkLst>
      </pc:sldChg>
      <pc:sldChg chg="add del">
        <pc:chgData name="Marianne ALHAIBE" userId="a676cedb-f1bc-4df9-820c-6c4d96767456" providerId="ADAL" clId="{A32511A0-5958-4129-9DCD-94BBE796BFF4}" dt="2022-11-03T07:20:59.355" v="431"/>
        <pc:sldMkLst>
          <pc:docMk/>
          <pc:sldMk cId="2821859799" sldId="3418"/>
        </pc:sldMkLst>
      </pc:sldChg>
      <pc:sldChg chg="add del">
        <pc:chgData name="Marianne ALHAIBE" userId="a676cedb-f1bc-4df9-820c-6c4d96767456" providerId="ADAL" clId="{A32511A0-5958-4129-9DCD-94BBE796BFF4}" dt="2022-11-03T07:20:59.355" v="431"/>
        <pc:sldMkLst>
          <pc:docMk/>
          <pc:sldMk cId="2466689394" sldId="3419"/>
        </pc:sldMkLst>
      </pc:sldChg>
      <pc:sldChg chg="add del">
        <pc:chgData name="Marianne ALHAIBE" userId="a676cedb-f1bc-4df9-820c-6c4d96767456" providerId="ADAL" clId="{A32511A0-5958-4129-9DCD-94BBE796BFF4}" dt="2022-11-03T07:20:59.355" v="431"/>
        <pc:sldMkLst>
          <pc:docMk/>
          <pc:sldMk cId="655761953" sldId="3420"/>
        </pc:sldMkLst>
      </pc:sldChg>
      <pc:sldChg chg="modSp mod">
        <pc:chgData name="Marianne ALHAIBE" userId="a676cedb-f1bc-4df9-820c-6c4d96767456" providerId="ADAL" clId="{A32511A0-5958-4129-9DCD-94BBE796BFF4}" dt="2022-11-03T07:22:53.891" v="509" actId="113"/>
        <pc:sldMkLst>
          <pc:docMk/>
          <pc:sldMk cId="430694281" sldId="4314"/>
        </pc:sldMkLst>
        <pc:spChg chg="mod">
          <ac:chgData name="Marianne ALHAIBE" userId="a676cedb-f1bc-4df9-820c-6c4d96767456" providerId="ADAL" clId="{A32511A0-5958-4129-9DCD-94BBE796BFF4}" dt="2022-11-02T13:21:13.872" v="396" actId="403"/>
          <ac:spMkLst>
            <pc:docMk/>
            <pc:sldMk cId="430694281" sldId="4314"/>
            <ac:spMk id="160" creationId="{00000000-0000-0000-0000-000000000000}"/>
          </ac:spMkLst>
        </pc:spChg>
        <pc:spChg chg="mod">
          <ac:chgData name="Marianne ALHAIBE" userId="a676cedb-f1bc-4df9-820c-6c4d96767456" providerId="ADAL" clId="{A32511A0-5958-4129-9DCD-94BBE796BFF4}" dt="2022-11-03T07:22:53.891" v="509" actId="113"/>
          <ac:spMkLst>
            <pc:docMk/>
            <pc:sldMk cId="430694281" sldId="4314"/>
            <ac:spMk id="161" creationId="{00000000-0000-0000-0000-000000000000}"/>
          </ac:spMkLst>
        </pc:spChg>
      </pc:sldChg>
      <pc:sldChg chg="del">
        <pc:chgData name="Marianne ALHAIBE" userId="a676cedb-f1bc-4df9-820c-6c4d96767456" providerId="ADAL" clId="{A32511A0-5958-4129-9DCD-94BBE796BFF4}" dt="2022-11-02T13:21:26.342" v="398" actId="47"/>
        <pc:sldMkLst>
          <pc:docMk/>
          <pc:sldMk cId="2051666351" sldId="4315"/>
        </pc:sldMkLst>
      </pc:sldChg>
      <pc:sldChg chg="modSp mod">
        <pc:chgData name="Marianne ALHAIBE" userId="a676cedb-f1bc-4df9-820c-6c4d96767456" providerId="ADAL" clId="{A32511A0-5958-4129-9DCD-94BBE796BFF4}" dt="2022-11-03T07:23:06.383" v="516" actId="20577"/>
        <pc:sldMkLst>
          <pc:docMk/>
          <pc:sldMk cId="1155187431" sldId="4337"/>
        </pc:sldMkLst>
        <pc:spChg chg="mod">
          <ac:chgData name="Marianne ALHAIBE" userId="a676cedb-f1bc-4df9-820c-6c4d96767456" providerId="ADAL" clId="{A32511A0-5958-4129-9DCD-94BBE796BFF4}" dt="2022-11-02T13:17:51.725" v="231" actId="20577"/>
          <ac:spMkLst>
            <pc:docMk/>
            <pc:sldMk cId="1155187431" sldId="4337"/>
            <ac:spMk id="160" creationId="{00000000-0000-0000-0000-000000000000}"/>
          </ac:spMkLst>
        </pc:spChg>
        <pc:spChg chg="mod">
          <ac:chgData name="Marianne ALHAIBE" userId="a676cedb-f1bc-4df9-820c-6c4d96767456" providerId="ADAL" clId="{A32511A0-5958-4129-9DCD-94BBE796BFF4}" dt="2022-11-03T07:23:06.383" v="516" actId="20577"/>
          <ac:spMkLst>
            <pc:docMk/>
            <pc:sldMk cId="1155187431" sldId="4337"/>
            <ac:spMk id="161" creationId="{00000000-0000-0000-0000-000000000000}"/>
          </ac:spMkLst>
        </pc:spChg>
      </pc:sldChg>
      <pc:sldChg chg="del">
        <pc:chgData name="Marianne ALHAIBE" userId="a676cedb-f1bc-4df9-820c-6c4d96767456" providerId="ADAL" clId="{A32511A0-5958-4129-9DCD-94BBE796BFF4}" dt="2022-11-02T13:20:32.405" v="328" actId="47"/>
        <pc:sldMkLst>
          <pc:docMk/>
          <pc:sldMk cId="0" sldId="4338"/>
        </pc:sldMkLst>
      </pc:sldChg>
      <pc:sldChg chg="del">
        <pc:chgData name="Marianne ALHAIBE" userId="a676cedb-f1bc-4df9-820c-6c4d96767456" providerId="ADAL" clId="{A32511A0-5958-4129-9DCD-94BBE796BFF4}" dt="2022-11-02T13:20:32.614" v="329" actId="47"/>
        <pc:sldMkLst>
          <pc:docMk/>
          <pc:sldMk cId="0" sldId="4339"/>
        </pc:sldMkLst>
      </pc:sldChg>
      <pc:sldChg chg="add del">
        <pc:chgData name="Marianne ALHAIBE" userId="a676cedb-f1bc-4df9-820c-6c4d96767456" providerId="ADAL" clId="{A32511A0-5958-4129-9DCD-94BBE796BFF4}" dt="2022-11-02T13:10:59.713" v="131" actId="47"/>
        <pc:sldMkLst>
          <pc:docMk/>
          <pc:sldMk cId="732461455" sldId="4340"/>
        </pc:sldMkLst>
      </pc:sldChg>
      <pc:sldChg chg="modSp add del mod">
        <pc:chgData name="Marianne ALHAIBE" userId="a676cedb-f1bc-4df9-820c-6c4d96767456" providerId="ADAL" clId="{A32511A0-5958-4129-9DCD-94BBE796BFF4}" dt="2022-11-02T13:12:00.952" v="145" actId="47"/>
        <pc:sldMkLst>
          <pc:docMk/>
          <pc:sldMk cId="3645194829" sldId="4341"/>
        </pc:sldMkLst>
        <pc:spChg chg="mod">
          <ac:chgData name="Marianne ALHAIBE" userId="a676cedb-f1bc-4df9-820c-6c4d96767456" providerId="ADAL" clId="{A32511A0-5958-4129-9DCD-94BBE796BFF4}" dt="2022-11-02T13:09:51.311" v="123" actId="27636"/>
          <ac:spMkLst>
            <pc:docMk/>
            <pc:sldMk cId="3645194829" sldId="4341"/>
            <ac:spMk id="3" creationId="{139EFA83-A9C8-EAC2-3622-F883546DF628}"/>
          </ac:spMkLst>
        </pc:spChg>
      </pc:sldChg>
      <pc:sldChg chg="add del">
        <pc:chgData name="Marianne ALHAIBE" userId="a676cedb-f1bc-4df9-820c-6c4d96767456" providerId="ADAL" clId="{A32511A0-5958-4129-9DCD-94BBE796BFF4}" dt="2022-11-02T13:13:18.984" v="157" actId="47"/>
        <pc:sldMkLst>
          <pc:docMk/>
          <pc:sldMk cId="2757168164" sldId="4342"/>
        </pc:sldMkLst>
      </pc:sldChg>
      <pc:sldChg chg="add del">
        <pc:chgData name="Marianne ALHAIBE" userId="a676cedb-f1bc-4df9-820c-6c4d96767456" providerId="ADAL" clId="{A32511A0-5958-4129-9DCD-94BBE796BFF4}" dt="2022-11-02T13:13:55.603" v="170" actId="47"/>
        <pc:sldMkLst>
          <pc:docMk/>
          <pc:sldMk cId="2895339596" sldId="4343"/>
        </pc:sldMkLst>
      </pc:sldChg>
      <pc:sldChg chg="modSp add mod">
        <pc:chgData name="Marianne ALHAIBE" userId="a676cedb-f1bc-4df9-820c-6c4d96767456" providerId="ADAL" clId="{A32511A0-5958-4129-9DCD-94BBE796BFF4}" dt="2022-11-02T13:10:50.217" v="130" actId="20577"/>
        <pc:sldMkLst>
          <pc:docMk/>
          <pc:sldMk cId="994600147" sldId="4344"/>
        </pc:sldMkLst>
        <pc:spChg chg="mod">
          <ac:chgData name="Marianne ALHAIBE" userId="a676cedb-f1bc-4df9-820c-6c4d96767456" providerId="ADAL" clId="{A32511A0-5958-4129-9DCD-94BBE796BFF4}" dt="2022-11-02T13:10:28.274" v="128" actId="20577"/>
          <ac:spMkLst>
            <pc:docMk/>
            <pc:sldMk cId="994600147" sldId="4344"/>
            <ac:spMk id="160" creationId="{00000000-0000-0000-0000-000000000000}"/>
          </ac:spMkLst>
        </pc:spChg>
        <pc:spChg chg="mod">
          <ac:chgData name="Marianne ALHAIBE" userId="a676cedb-f1bc-4df9-820c-6c4d96767456" providerId="ADAL" clId="{A32511A0-5958-4129-9DCD-94BBE796BFF4}" dt="2022-11-02T13:10:50.217" v="130" actId="20577"/>
          <ac:spMkLst>
            <pc:docMk/>
            <pc:sldMk cId="994600147" sldId="4344"/>
            <ac:spMk id="161" creationId="{00000000-0000-0000-0000-000000000000}"/>
          </ac:spMkLst>
        </pc:spChg>
      </pc:sldChg>
      <pc:sldChg chg="modSp add mod">
        <pc:chgData name="Marianne ALHAIBE" userId="a676cedb-f1bc-4df9-820c-6c4d96767456" providerId="ADAL" clId="{A32511A0-5958-4129-9DCD-94BBE796BFF4}" dt="2022-11-03T07:25:34.403" v="517" actId="20577"/>
        <pc:sldMkLst>
          <pc:docMk/>
          <pc:sldMk cId="2199030507" sldId="4345"/>
        </pc:sldMkLst>
        <pc:spChg chg="mod">
          <ac:chgData name="Marianne ALHAIBE" userId="a676cedb-f1bc-4df9-820c-6c4d96767456" providerId="ADAL" clId="{A32511A0-5958-4129-9DCD-94BBE796BFF4}" dt="2022-11-02T13:11:15.680" v="133"/>
          <ac:spMkLst>
            <pc:docMk/>
            <pc:sldMk cId="2199030507" sldId="4345"/>
            <ac:spMk id="160" creationId="{00000000-0000-0000-0000-000000000000}"/>
          </ac:spMkLst>
        </pc:spChg>
        <pc:spChg chg="mod">
          <ac:chgData name="Marianne ALHAIBE" userId="a676cedb-f1bc-4df9-820c-6c4d96767456" providerId="ADAL" clId="{A32511A0-5958-4129-9DCD-94BBE796BFF4}" dt="2022-11-03T07:25:34.403" v="517" actId="20577"/>
          <ac:spMkLst>
            <pc:docMk/>
            <pc:sldMk cId="2199030507" sldId="4345"/>
            <ac:spMk id="161" creationId="{00000000-0000-0000-0000-000000000000}"/>
          </ac:spMkLst>
        </pc:spChg>
      </pc:sldChg>
      <pc:sldChg chg="addSp delSp modSp add mod">
        <pc:chgData name="Marianne ALHAIBE" userId="a676cedb-f1bc-4df9-820c-6c4d96767456" providerId="ADAL" clId="{A32511A0-5958-4129-9DCD-94BBE796BFF4}" dt="2022-11-02T13:13:06.515" v="156" actId="1076"/>
        <pc:sldMkLst>
          <pc:docMk/>
          <pc:sldMk cId="1017140460" sldId="4346"/>
        </pc:sldMkLst>
        <pc:spChg chg="mod">
          <ac:chgData name="Marianne ALHAIBE" userId="a676cedb-f1bc-4df9-820c-6c4d96767456" providerId="ADAL" clId="{A32511A0-5958-4129-9DCD-94BBE796BFF4}" dt="2022-11-02T13:12:23.631" v="149" actId="20577"/>
          <ac:spMkLst>
            <pc:docMk/>
            <pc:sldMk cId="1017140460" sldId="4346"/>
            <ac:spMk id="160" creationId="{00000000-0000-0000-0000-000000000000}"/>
          </ac:spMkLst>
        </pc:spChg>
        <pc:spChg chg="del mod">
          <ac:chgData name="Marianne ALHAIBE" userId="a676cedb-f1bc-4df9-820c-6c4d96767456" providerId="ADAL" clId="{A32511A0-5958-4129-9DCD-94BBE796BFF4}" dt="2022-11-02T13:12:51.823" v="154" actId="478"/>
          <ac:spMkLst>
            <pc:docMk/>
            <pc:sldMk cId="1017140460" sldId="4346"/>
            <ac:spMk id="161" creationId="{00000000-0000-0000-0000-000000000000}"/>
          </ac:spMkLst>
        </pc:spChg>
        <pc:graphicFrameChg chg="add mod">
          <ac:chgData name="Marianne ALHAIBE" userId="a676cedb-f1bc-4df9-820c-6c4d96767456" providerId="ADAL" clId="{A32511A0-5958-4129-9DCD-94BBE796BFF4}" dt="2022-11-02T13:13:06.515" v="156" actId="1076"/>
          <ac:graphicFrameMkLst>
            <pc:docMk/>
            <pc:sldMk cId="1017140460" sldId="4346"/>
            <ac:graphicFrameMk id="2" creationId="{5C6E093C-314B-4FED-9ED4-2B69017AF920}"/>
          </ac:graphicFrameMkLst>
        </pc:graphicFrameChg>
      </pc:sldChg>
      <pc:sldChg chg="modSp add mod">
        <pc:chgData name="Marianne ALHAIBE" userId="a676cedb-f1bc-4df9-820c-6c4d96767456" providerId="ADAL" clId="{A32511A0-5958-4129-9DCD-94BBE796BFF4}" dt="2022-11-02T13:13:59.822" v="171" actId="20577"/>
        <pc:sldMkLst>
          <pc:docMk/>
          <pc:sldMk cId="1814718117" sldId="4347"/>
        </pc:sldMkLst>
        <pc:spChg chg="mod">
          <ac:chgData name="Marianne ALHAIBE" userId="a676cedb-f1bc-4df9-820c-6c4d96767456" providerId="ADAL" clId="{A32511A0-5958-4129-9DCD-94BBE796BFF4}" dt="2022-11-02T13:13:39.536" v="168" actId="20577"/>
          <ac:spMkLst>
            <pc:docMk/>
            <pc:sldMk cId="1814718117" sldId="4347"/>
            <ac:spMk id="160" creationId="{00000000-0000-0000-0000-000000000000}"/>
          </ac:spMkLst>
        </pc:spChg>
        <pc:spChg chg="mod">
          <ac:chgData name="Marianne ALHAIBE" userId="a676cedb-f1bc-4df9-820c-6c4d96767456" providerId="ADAL" clId="{A32511A0-5958-4129-9DCD-94BBE796BFF4}" dt="2022-11-02T13:13:59.822" v="171" actId="20577"/>
          <ac:spMkLst>
            <pc:docMk/>
            <pc:sldMk cId="1814718117" sldId="4347"/>
            <ac:spMk id="161" creationId="{00000000-0000-0000-0000-000000000000}"/>
          </ac:spMkLst>
        </pc:spChg>
      </pc:sldChg>
      <pc:sldChg chg="addSp delSp modSp add mod">
        <pc:chgData name="Marianne ALHAIBE" userId="a676cedb-f1bc-4df9-820c-6c4d96767456" providerId="ADAL" clId="{A32511A0-5958-4129-9DCD-94BBE796BFF4}" dt="2022-11-02T13:17:13.437" v="180" actId="1076"/>
        <pc:sldMkLst>
          <pc:docMk/>
          <pc:sldMk cId="2713227523" sldId="4348"/>
        </pc:sldMkLst>
        <pc:spChg chg="mod">
          <ac:chgData name="Marianne ALHAIBE" userId="a676cedb-f1bc-4df9-820c-6c4d96767456" providerId="ADAL" clId="{A32511A0-5958-4129-9DCD-94BBE796BFF4}" dt="2022-11-02T13:15:36.334" v="173"/>
          <ac:spMkLst>
            <pc:docMk/>
            <pc:sldMk cId="2713227523" sldId="4348"/>
            <ac:spMk id="160" creationId="{00000000-0000-0000-0000-000000000000}"/>
          </ac:spMkLst>
        </pc:spChg>
        <pc:spChg chg="del mod">
          <ac:chgData name="Marianne ALHAIBE" userId="a676cedb-f1bc-4df9-820c-6c4d96767456" providerId="ADAL" clId="{A32511A0-5958-4129-9DCD-94BBE796BFF4}" dt="2022-11-02T13:15:43.158" v="175" actId="478"/>
          <ac:spMkLst>
            <pc:docMk/>
            <pc:sldMk cId="2713227523" sldId="4348"/>
            <ac:spMk id="161" creationId="{00000000-0000-0000-0000-000000000000}"/>
          </ac:spMkLst>
        </pc:spChg>
        <pc:picChg chg="add mod">
          <ac:chgData name="Marianne ALHAIBE" userId="a676cedb-f1bc-4df9-820c-6c4d96767456" providerId="ADAL" clId="{A32511A0-5958-4129-9DCD-94BBE796BFF4}" dt="2022-11-02T13:17:13.437" v="180" actId="1076"/>
          <ac:picMkLst>
            <pc:docMk/>
            <pc:sldMk cId="2713227523" sldId="4348"/>
            <ac:picMk id="3" creationId="{07A096AE-A810-4358-B538-8FC54FDF3770}"/>
          </ac:picMkLst>
        </pc:picChg>
      </pc:sldChg>
      <pc:sldChg chg="add del">
        <pc:chgData name="Marianne ALHAIBE" userId="a676cedb-f1bc-4df9-820c-6c4d96767456" providerId="ADAL" clId="{A32511A0-5958-4129-9DCD-94BBE796BFF4}" dt="2022-11-03T07:20:59.355" v="431"/>
        <pc:sldMkLst>
          <pc:docMk/>
          <pc:sldMk cId="618508310" sldId="4349"/>
        </pc:sldMkLst>
      </pc:sldChg>
      <pc:sldChg chg="add del">
        <pc:chgData name="Marianne ALHAIBE" userId="a676cedb-f1bc-4df9-820c-6c4d96767456" providerId="ADAL" clId="{A32511A0-5958-4129-9DCD-94BBE796BFF4}" dt="2022-11-03T07:20:59.355" v="431"/>
        <pc:sldMkLst>
          <pc:docMk/>
          <pc:sldMk cId="1151953342" sldId="4350"/>
        </pc:sldMkLst>
      </pc:sldChg>
      <pc:sldMasterChg chg="delSldLayout">
        <pc:chgData name="Marianne ALHAIBE" userId="a676cedb-f1bc-4df9-820c-6c4d96767456" providerId="ADAL" clId="{A32511A0-5958-4129-9DCD-94BBE796BFF4}" dt="2022-11-02T13:13:55.603" v="170" actId="47"/>
        <pc:sldMasterMkLst>
          <pc:docMk/>
          <pc:sldMasterMk cId="0" sldId="2147483648"/>
        </pc:sldMasterMkLst>
        <pc:sldLayoutChg chg="del">
          <pc:chgData name="Marianne ALHAIBE" userId="a676cedb-f1bc-4df9-820c-6c4d96767456" providerId="ADAL" clId="{A32511A0-5958-4129-9DCD-94BBE796BFF4}" dt="2022-11-02T13:10:59.713" v="131" actId="47"/>
          <pc:sldLayoutMkLst>
            <pc:docMk/>
            <pc:sldMasterMk cId="0" sldId="2147483648"/>
            <pc:sldLayoutMk cId="3358520958" sldId="2147483691"/>
          </pc:sldLayoutMkLst>
        </pc:sldLayoutChg>
        <pc:sldLayoutChg chg="del">
          <pc:chgData name="Marianne ALHAIBE" userId="a676cedb-f1bc-4df9-820c-6c4d96767456" providerId="ADAL" clId="{A32511A0-5958-4129-9DCD-94BBE796BFF4}" dt="2022-11-02T13:13:55.603" v="170" actId="47"/>
          <pc:sldLayoutMkLst>
            <pc:docMk/>
            <pc:sldMasterMk cId="0" sldId="2147483648"/>
            <pc:sldLayoutMk cId="889344983" sldId="2147483692"/>
          </pc:sldLayoutMkLst>
        </pc:sldLayoutChg>
      </pc:sldMasterChg>
      <pc:sldMasterChg chg="del delSldLayout modSldLayout">
        <pc:chgData name="Marianne ALHAIBE" userId="a676cedb-f1bc-4df9-820c-6c4d96767456" providerId="ADAL" clId="{A32511A0-5958-4129-9DCD-94BBE796BFF4}" dt="2022-11-02T13:20:36.423" v="339" actId="47"/>
        <pc:sldMasterMkLst>
          <pc:docMk/>
          <pc:sldMasterMk cId="914831390" sldId="2147483675"/>
        </pc:sldMasterMkLst>
        <pc:sldLayoutChg chg="del">
          <pc:chgData name="Marianne ALHAIBE" userId="a676cedb-f1bc-4df9-820c-6c4d96767456" providerId="ADAL" clId="{A32511A0-5958-4129-9DCD-94BBE796BFF4}" dt="2022-11-02T13:20:36.423" v="339" actId="47"/>
          <pc:sldLayoutMkLst>
            <pc:docMk/>
            <pc:sldMasterMk cId="914831390" sldId="2147483675"/>
            <pc:sldLayoutMk cId="2077147086" sldId="2147483676"/>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2443747410" sldId="2147483677"/>
          </pc:sldLayoutMkLst>
        </pc:sldLayoutChg>
        <pc:sldLayoutChg chg="del">
          <pc:chgData name="Marianne ALHAIBE" userId="a676cedb-f1bc-4df9-820c-6c4d96767456" providerId="ADAL" clId="{A32511A0-5958-4129-9DCD-94BBE796BFF4}" dt="2022-11-02T13:20:35.925" v="338" actId="47"/>
          <pc:sldLayoutMkLst>
            <pc:docMk/>
            <pc:sldMasterMk cId="914831390" sldId="2147483675"/>
            <pc:sldLayoutMk cId="2555433350" sldId="2147483678"/>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3258638776" sldId="2147483679"/>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3929023759" sldId="2147483680"/>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1297056163" sldId="2147483681"/>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1544249863" sldId="2147483682"/>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2285440922" sldId="2147483683"/>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2842155453" sldId="2147483684"/>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1765386072" sldId="2147483685"/>
          </pc:sldLayoutMkLst>
        </pc:sldLayoutChg>
        <pc:sldLayoutChg chg="del">
          <pc:chgData name="Marianne ALHAIBE" userId="a676cedb-f1bc-4df9-820c-6c4d96767456" providerId="ADAL" clId="{A32511A0-5958-4129-9DCD-94BBE796BFF4}" dt="2022-11-02T13:20:34.700" v="335" actId="47"/>
          <pc:sldLayoutMkLst>
            <pc:docMk/>
            <pc:sldMasterMk cId="914831390" sldId="2147483675"/>
            <pc:sldLayoutMk cId="1928604024" sldId="2147483686"/>
          </pc:sldLayoutMkLst>
        </pc:sldLayoutChg>
        <pc:sldLayoutChg chg="del">
          <pc:chgData name="Marianne ALHAIBE" userId="a676cedb-f1bc-4df9-820c-6c4d96767456" providerId="ADAL" clId="{A32511A0-5958-4129-9DCD-94BBE796BFF4}" dt="2022-11-02T13:20:36.423" v="339" actId="47"/>
          <pc:sldLayoutMkLst>
            <pc:docMk/>
            <pc:sldMasterMk cId="914831390" sldId="2147483675"/>
            <pc:sldLayoutMk cId="2512205008" sldId="2147483687"/>
          </pc:sldLayoutMkLst>
        </pc:sldLayoutChg>
        <pc:sldLayoutChg chg="del setBg">
          <pc:chgData name="Marianne ALHAIBE" userId="a676cedb-f1bc-4df9-820c-6c4d96767456" providerId="ADAL" clId="{A32511A0-5958-4129-9DCD-94BBE796BFF4}" dt="2022-11-02T13:20:36.423" v="339" actId="47"/>
          <pc:sldLayoutMkLst>
            <pc:docMk/>
            <pc:sldMasterMk cId="914831390" sldId="2147483675"/>
            <pc:sldLayoutMk cId="2029329017" sldId="2147483688"/>
          </pc:sldLayoutMkLst>
        </pc:sldLayoutChg>
        <pc:sldLayoutChg chg="del">
          <pc:chgData name="Marianne ALHAIBE" userId="a676cedb-f1bc-4df9-820c-6c4d96767456" providerId="ADAL" clId="{A32511A0-5958-4129-9DCD-94BBE796BFF4}" dt="2022-11-02T13:20:33.992" v="333" actId="47"/>
          <pc:sldLayoutMkLst>
            <pc:docMk/>
            <pc:sldMasterMk cId="914831390" sldId="2147483675"/>
            <pc:sldLayoutMk cId="1001968644" sldId="2147483689"/>
          </pc:sldLayoutMkLst>
        </pc:sldLayoutChg>
        <pc:sldLayoutChg chg="del">
          <pc:chgData name="Marianne ALHAIBE" userId="a676cedb-f1bc-4df9-820c-6c4d96767456" providerId="ADAL" clId="{A32511A0-5958-4129-9DCD-94BBE796BFF4}" dt="2022-11-02T13:20:34.497" v="334" actId="47"/>
          <pc:sldLayoutMkLst>
            <pc:docMk/>
            <pc:sldMasterMk cId="914831390" sldId="2147483675"/>
            <pc:sldLayoutMk cId="963814330" sldId="2147483690"/>
          </pc:sldLayoutMkLst>
        </pc:sldLayoutChg>
      </pc:sldMasterChg>
    </pc:docChg>
  </pc:docChgLst>
  <pc:docChgLst>
    <pc:chgData name="Marianne ALHAIBE" userId="a676cedb-f1bc-4df9-820c-6c4d96767456" providerId="ADAL" clId="{391C4808-AA49-4D15-81D1-A8B35B2D8689}"/>
    <pc:docChg chg="custSel addSld delSld modSld sldOrd delSection modSection">
      <pc:chgData name="Marianne ALHAIBE" userId="a676cedb-f1bc-4df9-820c-6c4d96767456" providerId="ADAL" clId="{391C4808-AA49-4D15-81D1-A8B35B2D8689}" dt="2023-12-14T07:45:21.647" v="262" actId="20577"/>
      <pc:docMkLst>
        <pc:docMk/>
      </pc:docMkLst>
      <pc:sldChg chg="modSp mod">
        <pc:chgData name="Marianne ALHAIBE" userId="a676cedb-f1bc-4df9-820c-6c4d96767456" providerId="ADAL" clId="{391C4808-AA49-4D15-81D1-A8B35B2D8689}" dt="2023-12-13T14:42:48.718" v="14" actId="20577"/>
        <pc:sldMkLst>
          <pc:docMk/>
          <pc:sldMk cId="0" sldId="256"/>
        </pc:sldMkLst>
        <pc:spChg chg="mod">
          <ac:chgData name="Marianne ALHAIBE" userId="a676cedb-f1bc-4df9-820c-6c4d96767456" providerId="ADAL" clId="{391C4808-AA49-4D15-81D1-A8B35B2D8689}" dt="2023-12-13T14:42:48.718" v="14" actId="20577"/>
          <ac:spMkLst>
            <pc:docMk/>
            <pc:sldMk cId="0" sldId="256"/>
            <ac:spMk id="151" creationId="{00000000-0000-0000-0000-000000000000}"/>
          </ac:spMkLst>
        </pc:spChg>
      </pc:sldChg>
      <pc:sldChg chg="modSp mod">
        <pc:chgData name="Marianne ALHAIBE" userId="a676cedb-f1bc-4df9-820c-6c4d96767456" providerId="ADAL" clId="{391C4808-AA49-4D15-81D1-A8B35B2D8689}" dt="2023-12-13T14:43:46.854" v="35" actId="20577"/>
        <pc:sldMkLst>
          <pc:docMk/>
          <pc:sldMk cId="0" sldId="257"/>
        </pc:sldMkLst>
        <pc:spChg chg="mod">
          <ac:chgData name="Marianne ALHAIBE" userId="a676cedb-f1bc-4df9-820c-6c4d96767456" providerId="ADAL" clId="{391C4808-AA49-4D15-81D1-A8B35B2D8689}" dt="2023-12-13T14:43:46.854" v="35" actId="20577"/>
          <ac:spMkLst>
            <pc:docMk/>
            <pc:sldMk cId="0" sldId="257"/>
            <ac:spMk id="161" creationId="{00000000-0000-0000-0000-000000000000}"/>
          </ac:spMkLst>
        </pc:spChg>
      </pc:sldChg>
      <pc:sldChg chg="ord">
        <pc:chgData name="Marianne ALHAIBE" userId="a676cedb-f1bc-4df9-820c-6c4d96767456" providerId="ADAL" clId="{391C4808-AA49-4D15-81D1-A8B35B2D8689}" dt="2023-12-13T14:50:10.742" v="245"/>
        <pc:sldMkLst>
          <pc:docMk/>
          <pc:sldMk cId="2684054507" sldId="4349"/>
        </pc:sldMkLst>
      </pc:sldChg>
      <pc:sldChg chg="modSp mod">
        <pc:chgData name="Marianne ALHAIBE" userId="a676cedb-f1bc-4df9-820c-6c4d96767456" providerId="ADAL" clId="{391C4808-AA49-4D15-81D1-A8B35B2D8689}" dt="2023-12-13T14:43:55.589" v="51" actId="20577"/>
        <pc:sldMkLst>
          <pc:docMk/>
          <pc:sldMk cId="3056788225" sldId="4356"/>
        </pc:sldMkLst>
        <pc:spChg chg="mod">
          <ac:chgData name="Marianne ALHAIBE" userId="a676cedb-f1bc-4df9-820c-6c4d96767456" providerId="ADAL" clId="{391C4808-AA49-4D15-81D1-A8B35B2D8689}" dt="2023-12-13T14:43:55.589" v="51" actId="20577"/>
          <ac:spMkLst>
            <pc:docMk/>
            <pc:sldMk cId="3056788225" sldId="4356"/>
            <ac:spMk id="160" creationId="{00000000-0000-0000-0000-000000000000}"/>
          </ac:spMkLst>
        </pc:spChg>
      </pc:sldChg>
      <pc:sldChg chg="modSp mod">
        <pc:chgData name="Marianne ALHAIBE" userId="a676cedb-f1bc-4df9-820c-6c4d96767456" providerId="ADAL" clId="{391C4808-AA49-4D15-81D1-A8B35B2D8689}" dt="2023-12-14T07:45:21.647" v="262" actId="20577"/>
        <pc:sldMkLst>
          <pc:docMk/>
          <pc:sldMk cId="3499266200" sldId="4357"/>
        </pc:sldMkLst>
        <pc:spChg chg="mod">
          <ac:chgData name="Marianne ALHAIBE" userId="a676cedb-f1bc-4df9-820c-6c4d96767456" providerId="ADAL" clId="{391C4808-AA49-4D15-81D1-A8B35B2D8689}" dt="2023-12-14T07:45:21.647" v="262" actId="20577"/>
          <ac:spMkLst>
            <pc:docMk/>
            <pc:sldMk cId="3499266200" sldId="4357"/>
            <ac:spMk id="160" creationId="{00000000-0000-0000-0000-000000000000}"/>
          </ac:spMkLst>
        </pc:spChg>
      </pc:sldChg>
      <pc:sldChg chg="modSp mod">
        <pc:chgData name="Marianne ALHAIBE" userId="a676cedb-f1bc-4df9-820c-6c4d96767456" providerId="ADAL" clId="{391C4808-AA49-4D15-81D1-A8B35B2D8689}" dt="2023-12-13T14:45:21.632" v="100" actId="20577"/>
        <pc:sldMkLst>
          <pc:docMk/>
          <pc:sldMk cId="954879996" sldId="4358"/>
        </pc:sldMkLst>
        <pc:spChg chg="mod">
          <ac:chgData name="Marianne ALHAIBE" userId="a676cedb-f1bc-4df9-820c-6c4d96767456" providerId="ADAL" clId="{391C4808-AA49-4D15-81D1-A8B35B2D8689}" dt="2023-12-13T14:44:16.644" v="57"/>
          <ac:spMkLst>
            <pc:docMk/>
            <pc:sldMk cId="954879996" sldId="4358"/>
            <ac:spMk id="160" creationId="{00000000-0000-0000-0000-000000000000}"/>
          </ac:spMkLst>
        </pc:spChg>
        <pc:spChg chg="mod">
          <ac:chgData name="Marianne ALHAIBE" userId="a676cedb-f1bc-4df9-820c-6c4d96767456" providerId="ADAL" clId="{391C4808-AA49-4D15-81D1-A8B35B2D8689}" dt="2023-12-13T14:45:21.632" v="100" actId="20577"/>
          <ac:spMkLst>
            <pc:docMk/>
            <pc:sldMk cId="954879996" sldId="4358"/>
            <ac:spMk id="161" creationId="{00000000-0000-0000-0000-000000000000}"/>
          </ac:spMkLst>
        </pc:spChg>
      </pc:sldChg>
      <pc:sldChg chg="addSp delSp modSp mod">
        <pc:chgData name="Marianne ALHAIBE" userId="a676cedb-f1bc-4df9-820c-6c4d96767456" providerId="ADAL" clId="{391C4808-AA49-4D15-81D1-A8B35B2D8689}" dt="2023-12-13T15:03:43.264" v="250" actId="478"/>
        <pc:sldMkLst>
          <pc:docMk/>
          <pc:sldMk cId="3616202491" sldId="4359"/>
        </pc:sldMkLst>
        <pc:spChg chg="mod">
          <ac:chgData name="Marianne ALHAIBE" userId="a676cedb-f1bc-4df9-820c-6c4d96767456" providerId="ADAL" clId="{391C4808-AA49-4D15-81D1-A8B35B2D8689}" dt="2023-12-13T14:46:34.206" v="121" actId="20577"/>
          <ac:spMkLst>
            <pc:docMk/>
            <pc:sldMk cId="3616202491" sldId="4359"/>
            <ac:spMk id="160" creationId="{00000000-0000-0000-0000-000000000000}"/>
          </ac:spMkLst>
        </pc:spChg>
        <pc:spChg chg="mod">
          <ac:chgData name="Marianne ALHAIBE" userId="a676cedb-f1bc-4df9-820c-6c4d96767456" providerId="ADAL" clId="{391C4808-AA49-4D15-81D1-A8B35B2D8689}" dt="2023-12-13T14:49:07.052" v="243" actId="20577"/>
          <ac:spMkLst>
            <pc:docMk/>
            <pc:sldMk cId="3616202491" sldId="4359"/>
            <ac:spMk id="161" creationId="{00000000-0000-0000-0000-000000000000}"/>
          </ac:spMkLst>
        </pc:spChg>
        <pc:picChg chg="add del">
          <ac:chgData name="Marianne ALHAIBE" userId="a676cedb-f1bc-4df9-820c-6c4d96767456" providerId="ADAL" clId="{391C4808-AA49-4D15-81D1-A8B35B2D8689}" dt="2023-12-13T15:03:43.264" v="250" actId="478"/>
          <ac:picMkLst>
            <pc:docMk/>
            <pc:sldMk cId="3616202491" sldId="4359"/>
            <ac:picMk id="3" creationId="{7B4910F5-9E5A-7035-9411-98C85A53408A}"/>
          </ac:picMkLst>
        </pc:picChg>
      </pc:sldChg>
      <pc:sldChg chg="addSp delSp modSp add del mod">
        <pc:chgData name="Marianne ALHAIBE" userId="a676cedb-f1bc-4df9-820c-6c4d96767456" providerId="ADAL" clId="{391C4808-AA49-4D15-81D1-A8B35B2D8689}" dt="2023-12-14T07:45:05.761" v="259" actId="47"/>
        <pc:sldMkLst>
          <pc:docMk/>
          <pc:sldMk cId="58262362" sldId="4360"/>
        </pc:sldMkLst>
        <pc:spChg chg="add mod">
          <ac:chgData name="Marianne ALHAIBE" userId="a676cedb-f1bc-4df9-820c-6c4d96767456" providerId="ADAL" clId="{391C4808-AA49-4D15-81D1-A8B35B2D8689}" dt="2023-12-13T15:04:12.966" v="258" actId="14100"/>
          <ac:spMkLst>
            <pc:docMk/>
            <pc:sldMk cId="58262362" sldId="4360"/>
            <ac:spMk id="4" creationId="{058D9B23-34F9-2975-079F-CD7096B7B53E}"/>
          </ac:spMkLst>
        </pc:spChg>
        <pc:spChg chg="del">
          <ac:chgData name="Marianne ALHAIBE" userId="a676cedb-f1bc-4df9-820c-6c4d96767456" providerId="ADAL" clId="{391C4808-AA49-4D15-81D1-A8B35B2D8689}" dt="2023-12-13T15:03:45.531" v="251" actId="478"/>
          <ac:spMkLst>
            <pc:docMk/>
            <pc:sldMk cId="58262362" sldId="4360"/>
            <ac:spMk id="161" creationId="{00000000-0000-0000-0000-000000000000}"/>
          </ac:spMkLst>
        </pc:spChg>
        <pc:picChg chg="mod">
          <ac:chgData name="Marianne ALHAIBE" userId="a676cedb-f1bc-4df9-820c-6c4d96767456" providerId="ADAL" clId="{391C4808-AA49-4D15-81D1-A8B35B2D8689}" dt="2023-12-13T15:04:09.013" v="257" actId="1076"/>
          <ac:picMkLst>
            <pc:docMk/>
            <pc:sldMk cId="58262362" sldId="4360"/>
            <ac:picMk id="3" creationId="{7B4910F5-9E5A-7035-9411-98C85A53408A}"/>
          </ac:picMkLst>
        </pc:picChg>
      </pc:sldChg>
      <pc:sldChg chg="del">
        <pc:chgData name="Marianne ALHAIBE" userId="a676cedb-f1bc-4df9-820c-6c4d96767456" providerId="ADAL" clId="{391C4808-AA49-4D15-81D1-A8B35B2D8689}" dt="2023-12-13T14:43:59.021" v="52" actId="47"/>
        <pc:sldMkLst>
          <pc:docMk/>
          <pc:sldMk cId="2305984114" sldId="4362"/>
        </pc:sldMkLst>
      </pc:sldChg>
      <pc:sldChg chg="del">
        <pc:chgData name="Marianne ALHAIBE" userId="a676cedb-f1bc-4df9-820c-6c4d96767456" providerId="ADAL" clId="{391C4808-AA49-4D15-81D1-A8B35B2D8689}" dt="2023-12-13T14:43:59.524" v="53" actId="47"/>
        <pc:sldMkLst>
          <pc:docMk/>
          <pc:sldMk cId="3201940173" sldId="4363"/>
        </pc:sldMkLst>
      </pc:sldChg>
      <pc:sldChg chg="del">
        <pc:chgData name="Marianne ALHAIBE" userId="a676cedb-f1bc-4df9-820c-6c4d96767456" providerId="ADAL" clId="{391C4808-AA49-4D15-81D1-A8B35B2D8689}" dt="2023-12-13T14:43:59.983" v="54" actId="47"/>
        <pc:sldMkLst>
          <pc:docMk/>
          <pc:sldMk cId="743976097" sldId="4364"/>
        </pc:sldMkLst>
      </pc:sldChg>
      <pc:sldChg chg="del">
        <pc:chgData name="Marianne ALHAIBE" userId="a676cedb-f1bc-4df9-820c-6c4d96767456" providerId="ADAL" clId="{391C4808-AA49-4D15-81D1-A8B35B2D8689}" dt="2023-12-13T14:44:00.489" v="55" actId="47"/>
        <pc:sldMkLst>
          <pc:docMk/>
          <pc:sldMk cId="3618021905" sldId="4365"/>
        </pc:sldMkLst>
      </pc:sldChg>
      <pc:sldChg chg="del">
        <pc:chgData name="Marianne ALHAIBE" userId="a676cedb-f1bc-4df9-820c-6c4d96767456" providerId="ADAL" clId="{391C4808-AA49-4D15-81D1-A8B35B2D8689}" dt="2023-12-13T14:44:00.915" v="56" actId="47"/>
        <pc:sldMkLst>
          <pc:docMk/>
          <pc:sldMk cId="3426829689" sldId="4366"/>
        </pc:sldMkLst>
      </pc:sldChg>
    </pc:docChg>
  </pc:docChgLst>
  <pc:docChgLst>
    <pc:chgData name="Marianne ALHAIBE" userId="a676cedb-f1bc-4df9-820c-6c4d96767456" providerId="ADAL" clId="{C3F889AA-FD7D-49F5-B121-74A508310476}"/>
    <pc:docChg chg="custSel addSld delSld modSld delMainMaster modSection">
      <pc:chgData name="Marianne ALHAIBE" userId="a676cedb-f1bc-4df9-820c-6c4d96767456" providerId="ADAL" clId="{C3F889AA-FD7D-49F5-B121-74A508310476}" dt="2023-05-09T10:08:09.947" v="121" actId="14100"/>
      <pc:docMkLst>
        <pc:docMk/>
      </pc:docMkLst>
      <pc:sldChg chg="modSp mod">
        <pc:chgData name="Marianne ALHAIBE" userId="a676cedb-f1bc-4df9-820c-6c4d96767456" providerId="ADAL" clId="{C3F889AA-FD7D-49F5-B121-74A508310476}" dt="2023-05-04T06:20:31.155" v="8" actId="20577"/>
        <pc:sldMkLst>
          <pc:docMk/>
          <pc:sldMk cId="0" sldId="256"/>
        </pc:sldMkLst>
        <pc:spChg chg="mod">
          <ac:chgData name="Marianne ALHAIBE" userId="a676cedb-f1bc-4df9-820c-6c4d96767456" providerId="ADAL" clId="{C3F889AA-FD7D-49F5-B121-74A508310476}" dt="2023-05-04T06:20:31.155" v="8" actId="20577"/>
          <ac:spMkLst>
            <pc:docMk/>
            <pc:sldMk cId="0" sldId="256"/>
            <ac:spMk id="151" creationId="{00000000-0000-0000-0000-000000000000}"/>
          </ac:spMkLst>
        </pc:spChg>
      </pc:sldChg>
      <pc:sldChg chg="modSp mod">
        <pc:chgData name="Marianne ALHAIBE" userId="a676cedb-f1bc-4df9-820c-6c4d96767456" providerId="ADAL" clId="{C3F889AA-FD7D-49F5-B121-74A508310476}" dt="2023-05-04T06:20:56.469" v="14" actId="403"/>
        <pc:sldMkLst>
          <pc:docMk/>
          <pc:sldMk cId="0" sldId="257"/>
        </pc:sldMkLst>
        <pc:spChg chg="mod">
          <ac:chgData name="Marianne ALHAIBE" userId="a676cedb-f1bc-4df9-820c-6c4d96767456" providerId="ADAL" clId="{C3F889AA-FD7D-49F5-B121-74A508310476}" dt="2023-05-04T06:20:56.469" v="14" actId="403"/>
          <ac:spMkLst>
            <pc:docMk/>
            <pc:sldMk cId="0" sldId="257"/>
            <ac:spMk id="161" creationId="{00000000-0000-0000-0000-000000000000}"/>
          </ac:spMkLst>
        </pc:spChg>
      </pc:sldChg>
      <pc:sldChg chg="del">
        <pc:chgData name="Marianne ALHAIBE" userId="a676cedb-f1bc-4df9-820c-6c4d96767456" providerId="ADAL" clId="{C3F889AA-FD7D-49F5-B121-74A508310476}" dt="2023-05-04T06:30:19.386" v="17" actId="47"/>
        <pc:sldMkLst>
          <pc:docMk/>
          <pc:sldMk cId="1973580043" sldId="268"/>
        </pc:sldMkLst>
      </pc:sldChg>
      <pc:sldChg chg="del">
        <pc:chgData name="Marianne ALHAIBE" userId="a676cedb-f1bc-4df9-820c-6c4d96767456" providerId="ADAL" clId="{C3F889AA-FD7D-49F5-B121-74A508310476}" dt="2023-05-04T06:30:19.758" v="18" actId="47"/>
        <pc:sldMkLst>
          <pc:docMk/>
          <pc:sldMk cId="1700757934" sldId="270"/>
        </pc:sldMkLst>
      </pc:sldChg>
      <pc:sldChg chg="modSp mod">
        <pc:chgData name="Marianne ALHAIBE" userId="a676cedb-f1bc-4df9-820c-6c4d96767456" providerId="ADAL" clId="{C3F889AA-FD7D-49F5-B121-74A508310476}" dt="2023-05-04T06:31:42.553" v="111" actId="20577"/>
        <pc:sldMkLst>
          <pc:docMk/>
          <pc:sldMk cId="0" sldId="271"/>
        </pc:sldMkLst>
        <pc:spChg chg="mod">
          <ac:chgData name="Marianne ALHAIBE" userId="a676cedb-f1bc-4df9-820c-6c4d96767456" providerId="ADAL" clId="{C3F889AA-FD7D-49F5-B121-74A508310476}" dt="2023-05-04T06:31:42.553" v="111" actId="20577"/>
          <ac:spMkLst>
            <pc:docMk/>
            <pc:sldMk cId="0" sldId="271"/>
            <ac:spMk id="251" creationId="{00000000-0000-0000-0000-000000000000}"/>
          </ac:spMkLst>
        </pc:spChg>
      </pc:sldChg>
      <pc:sldChg chg="del">
        <pc:chgData name="Marianne ALHAIBE" userId="a676cedb-f1bc-4df9-820c-6c4d96767456" providerId="ADAL" clId="{C3F889AA-FD7D-49F5-B121-74A508310476}" dt="2023-05-04T06:30:19.063" v="16" actId="47"/>
        <pc:sldMkLst>
          <pc:docMk/>
          <pc:sldMk cId="1053138774" sldId="274"/>
        </pc:sldMkLst>
      </pc:sldChg>
      <pc:sldChg chg="modSp mod">
        <pc:chgData name="Marianne ALHAIBE" userId="a676cedb-f1bc-4df9-820c-6c4d96767456" providerId="ADAL" clId="{C3F889AA-FD7D-49F5-B121-74A508310476}" dt="2023-05-04T06:30:59.572" v="102" actId="20577"/>
        <pc:sldMkLst>
          <pc:docMk/>
          <pc:sldMk cId="994600147" sldId="4344"/>
        </pc:sldMkLst>
        <pc:spChg chg="mod">
          <ac:chgData name="Marianne ALHAIBE" userId="a676cedb-f1bc-4df9-820c-6c4d96767456" providerId="ADAL" clId="{C3F889AA-FD7D-49F5-B121-74A508310476}" dt="2023-05-04T06:30:26.393" v="20" actId="14100"/>
          <ac:spMkLst>
            <pc:docMk/>
            <pc:sldMk cId="994600147" sldId="4344"/>
            <ac:spMk id="160" creationId="{00000000-0000-0000-0000-000000000000}"/>
          </ac:spMkLst>
        </pc:spChg>
        <pc:spChg chg="mod">
          <ac:chgData name="Marianne ALHAIBE" userId="a676cedb-f1bc-4df9-820c-6c4d96767456" providerId="ADAL" clId="{C3F889AA-FD7D-49F5-B121-74A508310476}" dt="2023-05-04T06:30:59.572" v="102" actId="20577"/>
          <ac:spMkLst>
            <pc:docMk/>
            <pc:sldMk cId="994600147" sldId="4344"/>
            <ac:spMk id="161" creationId="{00000000-0000-0000-0000-000000000000}"/>
          </ac:spMkLst>
        </pc:spChg>
      </pc:sldChg>
      <pc:sldChg chg="delSp modSp mod">
        <pc:chgData name="Marianne ALHAIBE" userId="a676cedb-f1bc-4df9-820c-6c4d96767456" providerId="ADAL" clId="{C3F889AA-FD7D-49F5-B121-74A508310476}" dt="2023-05-09T10:07:36.290" v="112"/>
        <pc:sldMkLst>
          <pc:docMk/>
          <pc:sldMk cId="2935050486" sldId="4348"/>
        </pc:sldMkLst>
        <pc:spChg chg="mod">
          <ac:chgData name="Marianne ALHAIBE" userId="a676cedb-f1bc-4df9-820c-6c4d96767456" providerId="ADAL" clId="{C3F889AA-FD7D-49F5-B121-74A508310476}" dt="2023-05-04T06:21:08.659" v="15"/>
          <ac:spMkLst>
            <pc:docMk/>
            <pc:sldMk cId="2935050486" sldId="4348"/>
            <ac:spMk id="160" creationId="{00000000-0000-0000-0000-000000000000}"/>
          </ac:spMkLst>
        </pc:spChg>
        <pc:picChg chg="del">
          <ac:chgData name="Marianne ALHAIBE" userId="a676cedb-f1bc-4df9-820c-6c4d96767456" providerId="ADAL" clId="{C3F889AA-FD7D-49F5-B121-74A508310476}" dt="2023-05-09T10:07:36.290" v="112"/>
          <ac:picMkLst>
            <pc:docMk/>
            <pc:sldMk cId="2935050486" sldId="4348"/>
            <ac:picMk id="2" creationId="{22291EF6-25E0-46CF-1B51-432FEBF29031}"/>
          </ac:picMkLst>
        </pc:picChg>
      </pc:sldChg>
      <pc:sldChg chg="addSp delSp modSp new mod">
        <pc:chgData name="Marianne ALHAIBE" userId="a676cedb-f1bc-4df9-820c-6c4d96767456" providerId="ADAL" clId="{C3F889AA-FD7D-49F5-B121-74A508310476}" dt="2023-05-09T10:08:09.947" v="121" actId="14100"/>
        <pc:sldMkLst>
          <pc:docMk/>
          <pc:sldMk cId="607033568" sldId="4350"/>
        </pc:sldMkLst>
        <pc:spChg chg="del">
          <ac:chgData name="Marianne ALHAIBE" userId="a676cedb-f1bc-4df9-820c-6c4d96767456" providerId="ADAL" clId="{C3F889AA-FD7D-49F5-B121-74A508310476}" dt="2023-05-09T10:07:51.632" v="114" actId="478"/>
          <ac:spMkLst>
            <pc:docMk/>
            <pc:sldMk cId="607033568" sldId="4350"/>
            <ac:spMk id="2" creationId="{B023630D-0165-01C7-1BE1-6A415530067B}"/>
          </ac:spMkLst>
        </pc:spChg>
        <pc:picChg chg="add mod">
          <ac:chgData name="Marianne ALHAIBE" userId="a676cedb-f1bc-4df9-820c-6c4d96767456" providerId="ADAL" clId="{C3F889AA-FD7D-49F5-B121-74A508310476}" dt="2023-05-09T10:08:09.947" v="121" actId="14100"/>
          <ac:picMkLst>
            <pc:docMk/>
            <pc:sldMk cId="607033568" sldId="4350"/>
            <ac:picMk id="1026" creationId="{3130F751-2279-36AE-FD54-4F7E0FD8D4FC}"/>
          </ac:picMkLst>
        </pc:picChg>
      </pc:sldChg>
      <pc:sldMasterChg chg="delSldLayout">
        <pc:chgData name="Marianne ALHAIBE" userId="a676cedb-f1bc-4df9-820c-6c4d96767456" providerId="ADAL" clId="{C3F889AA-FD7D-49F5-B121-74A508310476}" dt="2023-05-04T06:30:19.063" v="16" actId="47"/>
        <pc:sldMasterMkLst>
          <pc:docMk/>
          <pc:sldMasterMk cId="0" sldId="2147483648"/>
        </pc:sldMasterMkLst>
        <pc:sldLayoutChg chg="del">
          <pc:chgData name="Marianne ALHAIBE" userId="a676cedb-f1bc-4df9-820c-6c4d96767456" providerId="ADAL" clId="{C3F889AA-FD7D-49F5-B121-74A508310476}" dt="2023-05-04T06:30:19.063" v="16" actId="47"/>
          <pc:sldLayoutMkLst>
            <pc:docMk/>
            <pc:sldMasterMk cId="0" sldId="2147483648"/>
            <pc:sldLayoutMk cId="1863622675" sldId="2147483689"/>
          </pc:sldLayoutMkLst>
        </pc:sldLayoutChg>
      </pc:sldMasterChg>
      <pc:sldMasterChg chg="del delSldLayout">
        <pc:chgData name="Marianne ALHAIBE" userId="a676cedb-f1bc-4df9-820c-6c4d96767456" providerId="ADAL" clId="{C3F889AA-FD7D-49F5-B121-74A508310476}" dt="2023-05-04T06:30:19.758" v="18" actId="47"/>
        <pc:sldMasterMkLst>
          <pc:docMk/>
          <pc:sldMasterMk cId="530786906" sldId="2147483677"/>
        </pc:sldMasterMkLst>
        <pc:sldLayoutChg chg="del">
          <pc:chgData name="Marianne ALHAIBE" userId="a676cedb-f1bc-4df9-820c-6c4d96767456" providerId="ADAL" clId="{C3F889AA-FD7D-49F5-B121-74A508310476}" dt="2023-05-04T06:30:19.758" v="18" actId="47"/>
          <pc:sldLayoutMkLst>
            <pc:docMk/>
            <pc:sldMasterMk cId="530786906" sldId="2147483677"/>
            <pc:sldLayoutMk cId="1848137855" sldId="2147483678"/>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1089891447" sldId="2147483679"/>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2577069490" sldId="2147483680"/>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3956955943" sldId="2147483681"/>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294656758" sldId="2147483682"/>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3318961374" sldId="2147483683"/>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719870184" sldId="2147483684"/>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2873640394" sldId="2147483685"/>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576158590" sldId="2147483686"/>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2028638870" sldId="2147483687"/>
          </pc:sldLayoutMkLst>
        </pc:sldLayoutChg>
        <pc:sldLayoutChg chg="del">
          <pc:chgData name="Marianne ALHAIBE" userId="a676cedb-f1bc-4df9-820c-6c4d96767456" providerId="ADAL" clId="{C3F889AA-FD7D-49F5-B121-74A508310476}" dt="2023-05-04T06:30:19.758" v="18" actId="47"/>
          <pc:sldLayoutMkLst>
            <pc:docMk/>
            <pc:sldMasterMk cId="530786906" sldId="2147483677"/>
            <pc:sldLayoutMk cId="118770309" sldId="2147483688"/>
          </pc:sldLayoutMkLst>
        </pc:sldLayoutChg>
      </pc:sldMasterChg>
    </pc:docChg>
  </pc:docChgLst>
  <pc:docChgLst>
    <pc:chgData name="Marianne ALHAIBE" userId="a676cedb-f1bc-4df9-820c-6c4d96767456" providerId="ADAL" clId="{D3F4B829-A72A-422F-AFD5-E6BB70526B39}"/>
    <pc:docChg chg="custSel addSld delSld modSld delMainMaster modSection">
      <pc:chgData name="Marianne ALHAIBE" userId="a676cedb-f1bc-4df9-820c-6c4d96767456" providerId="ADAL" clId="{D3F4B829-A72A-422F-AFD5-E6BB70526B39}" dt="2023-02-09T15:46:54.514" v="595" actId="27636"/>
      <pc:docMkLst>
        <pc:docMk/>
      </pc:docMkLst>
      <pc:sldChg chg="modSp mod">
        <pc:chgData name="Marianne ALHAIBE" userId="a676cedb-f1bc-4df9-820c-6c4d96767456" providerId="ADAL" clId="{D3F4B829-A72A-422F-AFD5-E6BB70526B39}" dt="2023-01-31T15:15:25.386" v="17" actId="20577"/>
        <pc:sldMkLst>
          <pc:docMk/>
          <pc:sldMk cId="0" sldId="256"/>
        </pc:sldMkLst>
        <pc:spChg chg="mod">
          <ac:chgData name="Marianne ALHAIBE" userId="a676cedb-f1bc-4df9-820c-6c4d96767456" providerId="ADAL" clId="{D3F4B829-A72A-422F-AFD5-E6BB70526B39}" dt="2023-01-31T15:15:25.386" v="17" actId="20577"/>
          <ac:spMkLst>
            <pc:docMk/>
            <pc:sldMk cId="0" sldId="256"/>
            <ac:spMk id="151" creationId="{00000000-0000-0000-0000-000000000000}"/>
          </ac:spMkLst>
        </pc:spChg>
      </pc:sldChg>
      <pc:sldChg chg="modSp mod">
        <pc:chgData name="Marianne ALHAIBE" userId="a676cedb-f1bc-4df9-820c-6c4d96767456" providerId="ADAL" clId="{D3F4B829-A72A-422F-AFD5-E6BB70526B39}" dt="2023-01-31T15:18:29.588" v="60" actId="20577"/>
        <pc:sldMkLst>
          <pc:docMk/>
          <pc:sldMk cId="0" sldId="257"/>
        </pc:sldMkLst>
        <pc:spChg chg="mod">
          <ac:chgData name="Marianne ALHAIBE" userId="a676cedb-f1bc-4df9-820c-6c4d96767456" providerId="ADAL" clId="{D3F4B829-A72A-422F-AFD5-E6BB70526B39}" dt="2023-01-31T15:18:29.588" v="60" actId="20577"/>
          <ac:spMkLst>
            <pc:docMk/>
            <pc:sldMk cId="0" sldId="257"/>
            <ac:spMk id="161" creationId="{00000000-0000-0000-0000-000000000000}"/>
          </ac:spMkLst>
        </pc:spChg>
      </pc:sldChg>
      <pc:sldChg chg="add">
        <pc:chgData name="Marianne ALHAIBE" userId="a676cedb-f1bc-4df9-820c-6c4d96767456" providerId="ADAL" clId="{D3F4B829-A72A-422F-AFD5-E6BB70526B39}" dt="2023-02-09T15:46:54.414" v="594"/>
        <pc:sldMkLst>
          <pc:docMk/>
          <pc:sldMk cId="2676321128" sldId="259"/>
        </pc:sldMkLst>
      </pc:sldChg>
      <pc:sldChg chg="add">
        <pc:chgData name="Marianne ALHAIBE" userId="a676cedb-f1bc-4df9-820c-6c4d96767456" providerId="ADAL" clId="{D3F4B829-A72A-422F-AFD5-E6BB70526B39}" dt="2023-02-09T15:46:54.414" v="594"/>
        <pc:sldMkLst>
          <pc:docMk/>
          <pc:sldMk cId="577058026" sldId="260"/>
        </pc:sldMkLst>
      </pc:sldChg>
      <pc:sldChg chg="add">
        <pc:chgData name="Marianne ALHAIBE" userId="a676cedb-f1bc-4df9-820c-6c4d96767456" providerId="ADAL" clId="{D3F4B829-A72A-422F-AFD5-E6BB70526B39}" dt="2023-02-09T15:46:54.414" v="594"/>
        <pc:sldMkLst>
          <pc:docMk/>
          <pc:sldMk cId="3812114588" sldId="261"/>
        </pc:sldMkLst>
      </pc:sldChg>
      <pc:sldChg chg="add">
        <pc:chgData name="Marianne ALHAIBE" userId="a676cedb-f1bc-4df9-820c-6c4d96767456" providerId="ADAL" clId="{D3F4B829-A72A-422F-AFD5-E6BB70526B39}" dt="2023-02-09T15:46:54.414" v="594"/>
        <pc:sldMkLst>
          <pc:docMk/>
          <pc:sldMk cId="880904751" sldId="262"/>
        </pc:sldMkLst>
      </pc:sldChg>
      <pc:sldChg chg="add">
        <pc:chgData name="Marianne ALHAIBE" userId="a676cedb-f1bc-4df9-820c-6c4d96767456" providerId="ADAL" clId="{D3F4B829-A72A-422F-AFD5-E6BB70526B39}" dt="2023-02-09T15:46:54.414" v="594"/>
        <pc:sldMkLst>
          <pc:docMk/>
          <pc:sldMk cId="1453681396" sldId="263"/>
        </pc:sldMkLst>
      </pc:sldChg>
      <pc:sldChg chg="modSp add mod">
        <pc:chgData name="Marianne ALHAIBE" userId="a676cedb-f1bc-4df9-820c-6c4d96767456" providerId="ADAL" clId="{D3F4B829-A72A-422F-AFD5-E6BB70526B39}" dt="2023-02-09T15:46:54.514" v="595" actId="27636"/>
        <pc:sldMkLst>
          <pc:docMk/>
          <pc:sldMk cId="386418135" sldId="264"/>
        </pc:sldMkLst>
        <pc:spChg chg="mod">
          <ac:chgData name="Marianne ALHAIBE" userId="a676cedb-f1bc-4df9-820c-6c4d96767456" providerId="ADAL" clId="{D3F4B829-A72A-422F-AFD5-E6BB70526B39}" dt="2023-02-09T15:46:54.514" v="595" actId="27636"/>
          <ac:spMkLst>
            <pc:docMk/>
            <pc:sldMk cId="386418135" sldId="264"/>
            <ac:spMk id="6" creationId="{8B88FDB2-A341-7C97-9B51-D0B1E9FD08BC}"/>
          </ac:spMkLst>
        </pc:spChg>
      </pc:sldChg>
      <pc:sldChg chg="add">
        <pc:chgData name="Marianne ALHAIBE" userId="a676cedb-f1bc-4df9-820c-6c4d96767456" providerId="ADAL" clId="{D3F4B829-A72A-422F-AFD5-E6BB70526B39}" dt="2023-02-09T15:46:54.414" v="594"/>
        <pc:sldMkLst>
          <pc:docMk/>
          <pc:sldMk cId="2264490562" sldId="265"/>
        </pc:sldMkLst>
      </pc:sldChg>
      <pc:sldChg chg="del">
        <pc:chgData name="Marianne ALHAIBE" userId="a676cedb-f1bc-4df9-820c-6c4d96767456" providerId="ADAL" clId="{D3F4B829-A72A-422F-AFD5-E6BB70526B39}" dt="2023-01-31T15:20:24.715" v="140" actId="47"/>
        <pc:sldMkLst>
          <pc:docMk/>
          <pc:sldMk cId="0" sldId="266"/>
        </pc:sldMkLst>
      </pc:sldChg>
      <pc:sldChg chg="del">
        <pc:chgData name="Marianne ALHAIBE" userId="a676cedb-f1bc-4df9-820c-6c4d96767456" providerId="ADAL" clId="{D3F4B829-A72A-422F-AFD5-E6BB70526B39}" dt="2023-01-31T15:20:24.190" v="138" actId="47"/>
        <pc:sldMkLst>
          <pc:docMk/>
          <pc:sldMk cId="2422685529" sldId="267"/>
        </pc:sldMkLst>
      </pc:sldChg>
      <pc:sldChg chg="del">
        <pc:chgData name="Marianne ALHAIBE" userId="a676cedb-f1bc-4df9-820c-6c4d96767456" providerId="ADAL" clId="{D3F4B829-A72A-422F-AFD5-E6BB70526B39}" dt="2023-01-31T15:20:24.496" v="139" actId="47"/>
        <pc:sldMkLst>
          <pc:docMk/>
          <pc:sldMk cId="1973580043" sldId="268"/>
        </pc:sldMkLst>
      </pc:sldChg>
      <pc:sldChg chg="del">
        <pc:chgData name="Marianne ALHAIBE" userId="a676cedb-f1bc-4df9-820c-6c4d96767456" providerId="ADAL" clId="{D3F4B829-A72A-422F-AFD5-E6BB70526B39}" dt="2023-01-31T15:20:25.727" v="142" actId="47"/>
        <pc:sldMkLst>
          <pc:docMk/>
          <pc:sldMk cId="3271091136" sldId="269"/>
        </pc:sldMkLst>
      </pc:sldChg>
      <pc:sldChg chg="del">
        <pc:chgData name="Marianne ALHAIBE" userId="a676cedb-f1bc-4df9-820c-6c4d96767456" providerId="ADAL" clId="{D3F4B829-A72A-422F-AFD5-E6BB70526B39}" dt="2023-01-31T15:20:27.216" v="145" actId="47"/>
        <pc:sldMkLst>
          <pc:docMk/>
          <pc:sldMk cId="1700757934" sldId="270"/>
        </pc:sldMkLst>
      </pc:sldChg>
      <pc:sldChg chg="modSp mod">
        <pc:chgData name="Marianne ALHAIBE" userId="a676cedb-f1bc-4df9-820c-6c4d96767456" providerId="ADAL" clId="{D3F4B829-A72A-422F-AFD5-E6BB70526B39}" dt="2023-01-31T15:31:32.816" v="569" actId="5793"/>
        <pc:sldMkLst>
          <pc:docMk/>
          <pc:sldMk cId="0" sldId="271"/>
        </pc:sldMkLst>
        <pc:spChg chg="mod">
          <ac:chgData name="Marianne ALHAIBE" userId="a676cedb-f1bc-4df9-820c-6c4d96767456" providerId="ADAL" clId="{D3F4B829-A72A-422F-AFD5-E6BB70526B39}" dt="2023-01-31T15:31:32.816" v="569" actId="5793"/>
          <ac:spMkLst>
            <pc:docMk/>
            <pc:sldMk cId="0" sldId="271"/>
            <ac:spMk id="251" creationId="{00000000-0000-0000-0000-000000000000}"/>
          </ac:spMkLst>
        </pc:spChg>
      </pc:sldChg>
      <pc:sldChg chg="del">
        <pc:chgData name="Marianne ALHAIBE" userId="a676cedb-f1bc-4df9-820c-6c4d96767456" providerId="ADAL" clId="{D3F4B829-A72A-422F-AFD5-E6BB70526B39}" dt="2023-01-31T15:20:23.918" v="137" actId="47"/>
        <pc:sldMkLst>
          <pc:docMk/>
          <pc:sldMk cId="4245400697" sldId="272"/>
        </pc:sldMkLst>
      </pc:sldChg>
      <pc:sldChg chg="del">
        <pc:chgData name="Marianne ALHAIBE" userId="a676cedb-f1bc-4df9-820c-6c4d96767456" providerId="ADAL" clId="{D3F4B829-A72A-422F-AFD5-E6BB70526B39}" dt="2023-01-31T15:20:25.145" v="141" actId="47"/>
        <pc:sldMkLst>
          <pc:docMk/>
          <pc:sldMk cId="2525992709" sldId="273"/>
        </pc:sldMkLst>
      </pc:sldChg>
      <pc:sldChg chg="del">
        <pc:chgData name="Marianne ALHAIBE" userId="a676cedb-f1bc-4df9-820c-6c4d96767456" providerId="ADAL" clId="{D3F4B829-A72A-422F-AFD5-E6BB70526B39}" dt="2023-01-31T15:20:27.751" v="146" actId="47"/>
        <pc:sldMkLst>
          <pc:docMk/>
          <pc:sldMk cId="402955884" sldId="274"/>
        </pc:sldMkLst>
      </pc:sldChg>
      <pc:sldChg chg="del">
        <pc:chgData name="Marianne ALHAIBE" userId="a676cedb-f1bc-4df9-820c-6c4d96767456" providerId="ADAL" clId="{D3F4B829-A72A-422F-AFD5-E6BB70526B39}" dt="2023-01-31T15:20:26.695" v="144" actId="47"/>
        <pc:sldMkLst>
          <pc:docMk/>
          <pc:sldMk cId="571140254" sldId="275"/>
        </pc:sldMkLst>
      </pc:sldChg>
      <pc:sldChg chg="del">
        <pc:chgData name="Marianne ALHAIBE" userId="a676cedb-f1bc-4df9-820c-6c4d96767456" providerId="ADAL" clId="{D3F4B829-A72A-422F-AFD5-E6BB70526B39}" dt="2023-01-31T15:20:28.273" v="147" actId="47"/>
        <pc:sldMkLst>
          <pc:docMk/>
          <pc:sldMk cId="2355832124" sldId="276"/>
        </pc:sldMkLst>
      </pc:sldChg>
      <pc:sldChg chg="del">
        <pc:chgData name="Marianne ALHAIBE" userId="a676cedb-f1bc-4df9-820c-6c4d96767456" providerId="ADAL" clId="{D3F4B829-A72A-422F-AFD5-E6BB70526B39}" dt="2023-01-31T15:20:28.764" v="148" actId="47"/>
        <pc:sldMkLst>
          <pc:docMk/>
          <pc:sldMk cId="3438700558" sldId="277"/>
        </pc:sldMkLst>
      </pc:sldChg>
      <pc:sldChg chg="del">
        <pc:chgData name="Marianne ALHAIBE" userId="a676cedb-f1bc-4df9-820c-6c4d96767456" providerId="ADAL" clId="{D3F4B829-A72A-422F-AFD5-E6BB70526B39}" dt="2023-01-31T15:20:29.274" v="149" actId="47"/>
        <pc:sldMkLst>
          <pc:docMk/>
          <pc:sldMk cId="581917859" sldId="278"/>
        </pc:sldMkLst>
      </pc:sldChg>
      <pc:sldChg chg="del">
        <pc:chgData name="Marianne ALHAIBE" userId="a676cedb-f1bc-4df9-820c-6c4d96767456" providerId="ADAL" clId="{D3F4B829-A72A-422F-AFD5-E6BB70526B39}" dt="2023-01-31T15:20:26.137" v="143" actId="47"/>
        <pc:sldMkLst>
          <pc:docMk/>
          <pc:sldMk cId="2134499835" sldId="279"/>
        </pc:sldMkLst>
      </pc:sldChg>
      <pc:sldChg chg="modSp mod">
        <pc:chgData name="Marianne ALHAIBE" userId="a676cedb-f1bc-4df9-820c-6c4d96767456" providerId="ADAL" clId="{D3F4B829-A72A-422F-AFD5-E6BB70526B39}" dt="2023-02-02T07:33:06.148" v="588" actId="113"/>
        <pc:sldMkLst>
          <pc:docMk/>
          <pc:sldMk cId="3390995560" sldId="4313"/>
        </pc:sldMkLst>
        <pc:spChg chg="mod">
          <ac:chgData name="Marianne ALHAIBE" userId="a676cedb-f1bc-4df9-820c-6c4d96767456" providerId="ADAL" clId="{D3F4B829-A72A-422F-AFD5-E6BB70526B39}" dt="2023-02-02T07:33:06.148" v="588" actId="113"/>
          <ac:spMkLst>
            <pc:docMk/>
            <pc:sldMk cId="3390995560" sldId="4313"/>
            <ac:spMk id="161" creationId="{00000000-0000-0000-0000-000000000000}"/>
          </ac:spMkLst>
        </pc:spChg>
      </pc:sldChg>
      <pc:sldChg chg="modSp mod">
        <pc:chgData name="Marianne ALHAIBE" userId="a676cedb-f1bc-4df9-820c-6c4d96767456" providerId="ADAL" clId="{D3F4B829-A72A-422F-AFD5-E6BB70526B39}" dt="2023-02-02T07:50:15.611" v="593" actId="20577"/>
        <pc:sldMkLst>
          <pc:docMk/>
          <pc:sldMk cId="994600147" sldId="4344"/>
        </pc:sldMkLst>
        <pc:spChg chg="mod">
          <ac:chgData name="Marianne ALHAIBE" userId="a676cedb-f1bc-4df9-820c-6c4d96767456" providerId="ADAL" clId="{D3F4B829-A72A-422F-AFD5-E6BB70526B39}" dt="2023-01-31T15:16:12.264" v="24"/>
          <ac:spMkLst>
            <pc:docMk/>
            <pc:sldMk cId="994600147" sldId="4344"/>
            <ac:spMk id="160" creationId="{00000000-0000-0000-0000-000000000000}"/>
          </ac:spMkLst>
        </pc:spChg>
        <pc:spChg chg="mod">
          <ac:chgData name="Marianne ALHAIBE" userId="a676cedb-f1bc-4df9-820c-6c4d96767456" providerId="ADAL" clId="{D3F4B829-A72A-422F-AFD5-E6BB70526B39}" dt="2023-02-02T07:50:15.611" v="593" actId="20577"/>
          <ac:spMkLst>
            <pc:docMk/>
            <pc:sldMk cId="994600147" sldId="4344"/>
            <ac:spMk id="161" creationId="{00000000-0000-0000-0000-000000000000}"/>
          </ac:spMkLst>
        </pc:spChg>
      </pc:sldChg>
      <pc:sldChg chg="del">
        <pc:chgData name="Marianne ALHAIBE" userId="a676cedb-f1bc-4df9-820c-6c4d96767456" providerId="ADAL" clId="{D3F4B829-A72A-422F-AFD5-E6BB70526B39}" dt="2023-01-31T15:20:39.342" v="151" actId="47"/>
        <pc:sldMkLst>
          <pc:docMk/>
          <pc:sldMk cId="2199030507" sldId="4345"/>
        </pc:sldMkLst>
      </pc:sldChg>
      <pc:sldChg chg="del">
        <pc:chgData name="Marianne ALHAIBE" userId="a676cedb-f1bc-4df9-820c-6c4d96767456" providerId="ADAL" clId="{D3F4B829-A72A-422F-AFD5-E6BB70526B39}" dt="2023-01-31T15:20:23.481" v="135" actId="47"/>
        <pc:sldMkLst>
          <pc:docMk/>
          <pc:sldMk cId="0" sldId="4346"/>
        </pc:sldMkLst>
      </pc:sldChg>
      <pc:sldChg chg="del">
        <pc:chgData name="Marianne ALHAIBE" userId="a676cedb-f1bc-4df9-820c-6c4d96767456" providerId="ADAL" clId="{D3F4B829-A72A-422F-AFD5-E6BB70526B39}" dt="2023-01-31T15:20:29.800" v="150" actId="47"/>
        <pc:sldMkLst>
          <pc:docMk/>
          <pc:sldMk cId="0" sldId="4347"/>
        </pc:sldMkLst>
      </pc:sldChg>
      <pc:sldChg chg="modSp add mod">
        <pc:chgData name="Marianne ALHAIBE" userId="a676cedb-f1bc-4df9-820c-6c4d96767456" providerId="ADAL" clId="{D3F4B829-A72A-422F-AFD5-E6BB70526B39}" dt="2023-01-31T15:20:02.108" v="134" actId="14100"/>
        <pc:sldMkLst>
          <pc:docMk/>
          <pc:sldMk cId="2935050486" sldId="4348"/>
        </pc:sldMkLst>
        <pc:spChg chg="mod">
          <ac:chgData name="Marianne ALHAIBE" userId="a676cedb-f1bc-4df9-820c-6c4d96767456" providerId="ADAL" clId="{D3F4B829-A72A-422F-AFD5-E6BB70526B39}" dt="2023-01-31T15:20:02.108" v="134" actId="14100"/>
          <ac:spMkLst>
            <pc:docMk/>
            <pc:sldMk cId="2935050486" sldId="4348"/>
            <ac:spMk id="160" creationId="{00000000-0000-0000-0000-000000000000}"/>
          </ac:spMkLst>
        </pc:spChg>
        <pc:spChg chg="mod">
          <ac:chgData name="Marianne ALHAIBE" userId="a676cedb-f1bc-4df9-820c-6c4d96767456" providerId="ADAL" clId="{D3F4B829-A72A-422F-AFD5-E6BB70526B39}" dt="2023-01-31T15:19:53.202" v="132" actId="20577"/>
          <ac:spMkLst>
            <pc:docMk/>
            <pc:sldMk cId="2935050486" sldId="4348"/>
            <ac:spMk id="161" creationId="{00000000-0000-0000-0000-000000000000}"/>
          </ac:spMkLst>
        </pc:spChg>
      </pc:sldChg>
      <pc:sldChg chg="addSp modSp add mod">
        <pc:chgData name="Marianne ALHAIBE" userId="a676cedb-f1bc-4df9-820c-6c4d96767456" providerId="ADAL" clId="{D3F4B829-A72A-422F-AFD5-E6BB70526B39}" dt="2023-01-31T15:26:30.224" v="242" actId="20577"/>
        <pc:sldMkLst>
          <pc:docMk/>
          <pc:sldMk cId="3746992914" sldId="4349"/>
        </pc:sldMkLst>
        <pc:spChg chg="mod">
          <ac:chgData name="Marianne ALHAIBE" userId="a676cedb-f1bc-4df9-820c-6c4d96767456" providerId="ADAL" clId="{D3F4B829-A72A-422F-AFD5-E6BB70526B39}" dt="2023-01-31T15:21:12.037" v="159" actId="14100"/>
          <ac:spMkLst>
            <pc:docMk/>
            <pc:sldMk cId="3746992914" sldId="4349"/>
            <ac:spMk id="160" creationId="{00000000-0000-0000-0000-000000000000}"/>
          </ac:spMkLst>
        </pc:spChg>
        <pc:spChg chg="mod">
          <ac:chgData name="Marianne ALHAIBE" userId="a676cedb-f1bc-4df9-820c-6c4d96767456" providerId="ADAL" clId="{D3F4B829-A72A-422F-AFD5-E6BB70526B39}" dt="2023-01-31T15:26:30.224" v="242" actId="20577"/>
          <ac:spMkLst>
            <pc:docMk/>
            <pc:sldMk cId="3746992914" sldId="4349"/>
            <ac:spMk id="161" creationId="{00000000-0000-0000-0000-000000000000}"/>
          </ac:spMkLst>
        </pc:spChg>
        <pc:picChg chg="add mod">
          <ac:chgData name="Marianne ALHAIBE" userId="a676cedb-f1bc-4df9-820c-6c4d96767456" providerId="ADAL" clId="{D3F4B829-A72A-422F-AFD5-E6BB70526B39}" dt="2023-01-31T15:26:22.557" v="229" actId="27614"/>
          <ac:picMkLst>
            <pc:docMk/>
            <pc:sldMk cId="3746992914" sldId="4349"/>
            <ac:picMk id="3" creationId="{05669370-6BF5-7711-FD12-5ADDC90B2023}"/>
          </ac:picMkLst>
        </pc:picChg>
      </pc:sldChg>
      <pc:sldChg chg="modSp add mod">
        <pc:chgData name="Marianne ALHAIBE" userId="a676cedb-f1bc-4df9-820c-6c4d96767456" providerId="ADAL" clId="{D3F4B829-A72A-422F-AFD5-E6BB70526B39}" dt="2023-01-31T15:27:26.318" v="358" actId="20577"/>
        <pc:sldMkLst>
          <pc:docMk/>
          <pc:sldMk cId="767134178" sldId="4350"/>
        </pc:sldMkLst>
        <pc:spChg chg="mod">
          <ac:chgData name="Marianne ALHAIBE" userId="a676cedb-f1bc-4df9-820c-6c4d96767456" providerId="ADAL" clId="{D3F4B829-A72A-422F-AFD5-E6BB70526B39}" dt="2023-01-31T15:27:05.871" v="273" actId="20577"/>
          <ac:spMkLst>
            <pc:docMk/>
            <pc:sldMk cId="767134178" sldId="4350"/>
            <ac:spMk id="160" creationId="{00000000-0000-0000-0000-000000000000}"/>
          </ac:spMkLst>
        </pc:spChg>
        <pc:spChg chg="mod">
          <ac:chgData name="Marianne ALHAIBE" userId="a676cedb-f1bc-4df9-820c-6c4d96767456" providerId="ADAL" clId="{D3F4B829-A72A-422F-AFD5-E6BB70526B39}" dt="2023-01-31T15:27:26.318" v="358" actId="20577"/>
          <ac:spMkLst>
            <pc:docMk/>
            <pc:sldMk cId="767134178" sldId="4350"/>
            <ac:spMk id="161" creationId="{00000000-0000-0000-0000-000000000000}"/>
          </ac:spMkLst>
        </pc:spChg>
      </pc:sldChg>
      <pc:sldChg chg="add">
        <pc:chgData name="Marianne ALHAIBE" userId="a676cedb-f1bc-4df9-820c-6c4d96767456" providerId="ADAL" clId="{D3F4B829-A72A-422F-AFD5-E6BB70526B39}" dt="2023-02-09T15:46:54.414" v="594"/>
        <pc:sldMkLst>
          <pc:docMk/>
          <pc:sldMk cId="530484776" sldId="4351"/>
        </pc:sldMkLst>
      </pc:sldChg>
      <pc:sldMasterChg chg="del delSldLayout">
        <pc:chgData name="Marianne ALHAIBE" userId="a676cedb-f1bc-4df9-820c-6c4d96767456" providerId="ADAL" clId="{D3F4B829-A72A-422F-AFD5-E6BB70526B39}" dt="2023-01-31T15:20:29.800" v="150" actId="47"/>
        <pc:sldMasterMkLst>
          <pc:docMk/>
          <pc:sldMasterMk cId="2072600426" sldId="2147483675"/>
        </pc:sldMasterMkLst>
        <pc:sldLayoutChg chg="del">
          <pc:chgData name="Marianne ALHAIBE" userId="a676cedb-f1bc-4df9-820c-6c4d96767456" providerId="ADAL" clId="{D3F4B829-A72A-422F-AFD5-E6BB70526B39}" dt="2023-01-31T15:20:29.800" v="150" actId="47"/>
          <pc:sldLayoutMkLst>
            <pc:docMk/>
            <pc:sldMasterMk cId="2072600426" sldId="2147483675"/>
            <pc:sldLayoutMk cId="564862351" sldId="2147483676"/>
          </pc:sldLayoutMkLst>
        </pc:sldLayoutChg>
        <pc:sldLayoutChg chg="del">
          <pc:chgData name="Marianne ALHAIBE" userId="a676cedb-f1bc-4df9-820c-6c4d96767456" providerId="ADAL" clId="{D3F4B829-A72A-422F-AFD5-E6BB70526B39}" dt="2023-01-31T15:20:29.274" v="149" actId="47"/>
          <pc:sldLayoutMkLst>
            <pc:docMk/>
            <pc:sldMasterMk cId="2072600426" sldId="2147483675"/>
            <pc:sldLayoutMk cId="2840516958" sldId="2147483677"/>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3166333854" sldId="2147483678"/>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3084311509" sldId="2147483679"/>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656004436" sldId="2147483680"/>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2200612712" sldId="2147483681"/>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3242257786" sldId="2147483682"/>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1919284735" sldId="2147483683"/>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2825251671" sldId="2147483684"/>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3177030019" sldId="2147483685"/>
          </pc:sldLayoutMkLst>
        </pc:sldLayoutChg>
        <pc:sldLayoutChg chg="del">
          <pc:chgData name="Marianne ALHAIBE" userId="a676cedb-f1bc-4df9-820c-6c4d96767456" providerId="ADAL" clId="{D3F4B829-A72A-422F-AFD5-E6BB70526B39}" dt="2023-01-31T15:20:29.800" v="150" actId="47"/>
          <pc:sldLayoutMkLst>
            <pc:docMk/>
            <pc:sldMasterMk cId="2072600426" sldId="2147483675"/>
            <pc:sldLayoutMk cId="1758457341" sldId="2147483686"/>
          </pc:sldLayoutMkLst>
        </pc:sldLayoutChg>
      </pc:sldMasterChg>
    </pc:docChg>
  </pc:docChgLst>
  <pc:docChgLst>
    <pc:chgData name="Marianne ALHAIBE" userId="a676cedb-f1bc-4df9-820c-6c4d96767456" providerId="ADAL" clId="{F83880B5-B4BE-4917-A9C9-EA6D5874344B}"/>
    <pc:docChg chg="custSel addSld delSld modSld sldOrd delMainMaster delSection modSection">
      <pc:chgData name="Marianne ALHAIBE" userId="a676cedb-f1bc-4df9-820c-6c4d96767456" providerId="ADAL" clId="{F83880B5-B4BE-4917-A9C9-EA6D5874344B}" dt="2023-10-05T06:25:03.523" v="12" actId="20577"/>
      <pc:docMkLst>
        <pc:docMk/>
      </pc:docMkLst>
      <pc:sldChg chg="add del">
        <pc:chgData name="Marianne ALHAIBE" userId="a676cedb-f1bc-4df9-820c-6c4d96767456" providerId="ADAL" clId="{F83880B5-B4BE-4917-A9C9-EA6D5874344B}" dt="2023-10-04T14:05:41.176" v="1"/>
        <pc:sldMkLst>
          <pc:docMk/>
          <pc:sldMk cId="0" sldId="256"/>
        </pc:sldMkLst>
      </pc:sldChg>
      <pc:sldChg chg="modSp add del mod">
        <pc:chgData name="Marianne ALHAIBE" userId="a676cedb-f1bc-4df9-820c-6c4d96767456" providerId="ADAL" clId="{F83880B5-B4BE-4917-A9C9-EA6D5874344B}" dt="2023-10-05T06:25:03.523" v="12" actId="20577"/>
        <pc:sldMkLst>
          <pc:docMk/>
          <pc:sldMk cId="0" sldId="257"/>
        </pc:sldMkLst>
        <pc:spChg chg="mod">
          <ac:chgData name="Marianne ALHAIBE" userId="a676cedb-f1bc-4df9-820c-6c4d96767456" providerId="ADAL" clId="{F83880B5-B4BE-4917-A9C9-EA6D5874344B}" dt="2023-10-05T06:25:03.523" v="12" actId="20577"/>
          <ac:spMkLst>
            <pc:docMk/>
            <pc:sldMk cId="0" sldId="257"/>
            <ac:spMk id="161" creationId="{00000000-0000-0000-0000-000000000000}"/>
          </ac:spMkLst>
        </pc:spChg>
      </pc:sldChg>
      <pc:sldChg chg="add">
        <pc:chgData name="Marianne ALHAIBE" userId="a676cedb-f1bc-4df9-820c-6c4d96767456" providerId="ADAL" clId="{F83880B5-B4BE-4917-A9C9-EA6D5874344B}" dt="2023-10-05T06:24:38.896" v="7"/>
        <pc:sldMkLst>
          <pc:docMk/>
          <pc:sldMk cId="0" sldId="258"/>
        </pc:sldMkLst>
      </pc:sldChg>
      <pc:sldChg chg="delSp modSp add mod setBg delDesignElem">
        <pc:chgData name="Marianne ALHAIBE" userId="a676cedb-f1bc-4df9-820c-6c4d96767456" providerId="ADAL" clId="{F83880B5-B4BE-4917-A9C9-EA6D5874344B}" dt="2023-10-05T06:18:32.847" v="6" actId="27636"/>
        <pc:sldMkLst>
          <pc:docMk/>
          <pc:sldMk cId="2305984114" sldId="259"/>
        </pc:sldMkLst>
        <pc:spChg chg="mod">
          <ac:chgData name="Marianne ALHAIBE" userId="a676cedb-f1bc-4df9-820c-6c4d96767456" providerId="ADAL" clId="{F83880B5-B4BE-4917-A9C9-EA6D5874344B}" dt="2023-10-05T06:18:32.847" v="6" actId="27636"/>
          <ac:spMkLst>
            <pc:docMk/>
            <pc:sldMk cId="2305984114" sldId="259"/>
            <ac:spMk id="3" creationId="{5FFA26AB-8DB2-C94A-8178-0FB61847F9DF}"/>
          </ac:spMkLst>
        </pc:spChg>
        <pc:spChg chg="del">
          <ac:chgData name="Marianne ALHAIBE" userId="a676cedb-f1bc-4df9-820c-6c4d96767456" providerId="ADAL" clId="{F83880B5-B4BE-4917-A9C9-EA6D5874344B}" dt="2023-10-05T06:18:32.775" v="5"/>
          <ac:spMkLst>
            <pc:docMk/>
            <pc:sldMk cId="2305984114" sldId="259"/>
            <ac:spMk id="24" creationId="{9C867835-A917-4A2B-8424-3AFAF7436395}"/>
          </ac:spMkLst>
        </pc:spChg>
        <pc:spChg chg="del">
          <ac:chgData name="Marianne ALHAIBE" userId="a676cedb-f1bc-4df9-820c-6c4d96767456" providerId="ADAL" clId="{F83880B5-B4BE-4917-A9C9-EA6D5874344B}" dt="2023-10-05T06:18:32.775" v="5"/>
          <ac:spMkLst>
            <pc:docMk/>
            <pc:sldMk cId="2305984114" sldId="259"/>
            <ac:spMk id="25" creationId="{EED8D03E-F375-4E67-B932-FF9B007BB420}"/>
          </ac:spMkLst>
        </pc:spChg>
      </pc:sldChg>
      <pc:sldChg chg="add">
        <pc:chgData name="Marianne ALHAIBE" userId="a676cedb-f1bc-4df9-820c-6c4d96767456" providerId="ADAL" clId="{F83880B5-B4BE-4917-A9C9-EA6D5874344B}" dt="2023-10-05T06:18:32.775" v="5"/>
        <pc:sldMkLst>
          <pc:docMk/>
          <pc:sldMk cId="3201940173" sldId="260"/>
        </pc:sldMkLst>
      </pc:sldChg>
      <pc:sldChg chg="add">
        <pc:chgData name="Marianne ALHAIBE" userId="a676cedb-f1bc-4df9-820c-6c4d96767456" providerId="ADAL" clId="{F83880B5-B4BE-4917-A9C9-EA6D5874344B}" dt="2023-10-05T06:18:32.775" v="5"/>
        <pc:sldMkLst>
          <pc:docMk/>
          <pc:sldMk cId="743976097" sldId="261"/>
        </pc:sldMkLst>
      </pc:sldChg>
      <pc:sldChg chg="del">
        <pc:chgData name="Marianne ALHAIBE" userId="a676cedb-f1bc-4df9-820c-6c4d96767456" providerId="ADAL" clId="{F83880B5-B4BE-4917-A9C9-EA6D5874344B}" dt="2023-10-04T14:05:39.760" v="0" actId="47"/>
        <pc:sldMkLst>
          <pc:docMk/>
          <pc:sldMk cId="1582555184" sldId="263"/>
        </pc:sldMkLst>
      </pc:sldChg>
      <pc:sldChg chg="add">
        <pc:chgData name="Marianne ALHAIBE" userId="a676cedb-f1bc-4df9-820c-6c4d96767456" providerId="ADAL" clId="{F83880B5-B4BE-4917-A9C9-EA6D5874344B}" dt="2023-10-05T06:18:32.775" v="5"/>
        <pc:sldMkLst>
          <pc:docMk/>
          <pc:sldMk cId="3618021905" sldId="263"/>
        </pc:sldMkLst>
      </pc:sldChg>
      <pc:sldChg chg="add">
        <pc:chgData name="Marianne ALHAIBE" userId="a676cedb-f1bc-4df9-820c-6c4d96767456" providerId="ADAL" clId="{F83880B5-B4BE-4917-A9C9-EA6D5874344B}" dt="2023-10-05T06:18:32.775" v="5"/>
        <pc:sldMkLst>
          <pc:docMk/>
          <pc:sldMk cId="3426829689" sldId="264"/>
        </pc:sldMkLst>
      </pc:sldChg>
      <pc:sldChg chg="add del">
        <pc:chgData name="Marianne ALHAIBE" userId="a676cedb-f1bc-4df9-820c-6c4d96767456" providerId="ADAL" clId="{F83880B5-B4BE-4917-A9C9-EA6D5874344B}" dt="2023-10-04T14:05:41.176" v="1"/>
        <pc:sldMkLst>
          <pc:docMk/>
          <pc:sldMk cId="0" sldId="271"/>
        </pc:sldMkLst>
      </pc:sldChg>
      <pc:sldChg chg="del">
        <pc:chgData name="Marianne ALHAIBE" userId="a676cedb-f1bc-4df9-820c-6c4d96767456" providerId="ADAL" clId="{F83880B5-B4BE-4917-A9C9-EA6D5874344B}" dt="2023-10-04T14:05:39.760" v="0" actId="47"/>
        <pc:sldMkLst>
          <pc:docMk/>
          <pc:sldMk cId="3324357895" sldId="291"/>
        </pc:sldMkLst>
      </pc:sldChg>
      <pc:sldChg chg="del">
        <pc:chgData name="Marianne ALHAIBE" userId="a676cedb-f1bc-4df9-820c-6c4d96767456" providerId="ADAL" clId="{F83880B5-B4BE-4917-A9C9-EA6D5874344B}" dt="2023-10-04T14:05:39.760" v="0" actId="47"/>
        <pc:sldMkLst>
          <pc:docMk/>
          <pc:sldMk cId="4103686354" sldId="297"/>
        </pc:sldMkLst>
      </pc:sldChg>
      <pc:sldChg chg="del">
        <pc:chgData name="Marianne ALHAIBE" userId="a676cedb-f1bc-4df9-820c-6c4d96767456" providerId="ADAL" clId="{F83880B5-B4BE-4917-A9C9-EA6D5874344B}" dt="2023-10-04T14:05:39.760" v="0" actId="47"/>
        <pc:sldMkLst>
          <pc:docMk/>
          <pc:sldMk cId="143415982" sldId="310"/>
        </pc:sldMkLst>
      </pc:sldChg>
      <pc:sldChg chg="del">
        <pc:chgData name="Marianne ALHAIBE" userId="a676cedb-f1bc-4df9-820c-6c4d96767456" providerId="ADAL" clId="{F83880B5-B4BE-4917-A9C9-EA6D5874344B}" dt="2023-10-04T14:05:39.760" v="0" actId="47"/>
        <pc:sldMkLst>
          <pc:docMk/>
          <pc:sldMk cId="4261809463" sldId="311"/>
        </pc:sldMkLst>
      </pc:sldChg>
      <pc:sldChg chg="modSp add">
        <pc:chgData name="Marianne ALHAIBE" userId="a676cedb-f1bc-4df9-820c-6c4d96767456" providerId="ADAL" clId="{F83880B5-B4BE-4917-A9C9-EA6D5874344B}" dt="2023-10-05T06:24:38.896" v="7"/>
        <pc:sldMkLst>
          <pc:docMk/>
          <pc:sldMk cId="764918489" sldId="326"/>
        </pc:sldMkLst>
        <pc:spChg chg="mod">
          <ac:chgData name="Marianne ALHAIBE" userId="a676cedb-f1bc-4df9-820c-6c4d96767456" providerId="ADAL" clId="{F83880B5-B4BE-4917-A9C9-EA6D5874344B}" dt="2023-10-05T06:24:38.896" v="7"/>
          <ac:spMkLst>
            <pc:docMk/>
            <pc:sldMk cId="764918489" sldId="326"/>
            <ac:spMk id="4" creationId="{00000000-0000-0000-0000-000000000000}"/>
          </ac:spMkLst>
        </pc:spChg>
      </pc:sldChg>
      <pc:sldChg chg="add">
        <pc:chgData name="Marianne ALHAIBE" userId="a676cedb-f1bc-4df9-820c-6c4d96767456" providerId="ADAL" clId="{F83880B5-B4BE-4917-A9C9-EA6D5874344B}" dt="2023-10-05T06:24:38.896" v="7"/>
        <pc:sldMkLst>
          <pc:docMk/>
          <pc:sldMk cId="2919217909" sldId="441"/>
        </pc:sldMkLst>
      </pc:sldChg>
      <pc:sldChg chg="add">
        <pc:chgData name="Marianne ALHAIBE" userId="a676cedb-f1bc-4df9-820c-6c4d96767456" providerId="ADAL" clId="{F83880B5-B4BE-4917-A9C9-EA6D5874344B}" dt="2023-10-05T06:24:38.896" v="7"/>
        <pc:sldMkLst>
          <pc:docMk/>
          <pc:sldMk cId="3475179255" sldId="449"/>
        </pc:sldMkLst>
      </pc:sldChg>
      <pc:sldChg chg="add">
        <pc:chgData name="Marianne ALHAIBE" userId="a676cedb-f1bc-4df9-820c-6c4d96767456" providerId="ADAL" clId="{F83880B5-B4BE-4917-A9C9-EA6D5874344B}" dt="2023-10-05T06:24:38.896" v="7"/>
        <pc:sldMkLst>
          <pc:docMk/>
          <pc:sldMk cId="1826166504" sldId="460"/>
        </pc:sldMkLst>
      </pc:sldChg>
      <pc:sldChg chg="modSp add setBg">
        <pc:chgData name="Marianne ALHAIBE" userId="a676cedb-f1bc-4df9-820c-6c4d96767456" providerId="ADAL" clId="{F83880B5-B4BE-4917-A9C9-EA6D5874344B}" dt="2023-10-05T06:24:38.896" v="7"/>
        <pc:sldMkLst>
          <pc:docMk/>
          <pc:sldMk cId="3541253417" sldId="462"/>
        </pc:sldMkLst>
        <pc:spChg chg="mod">
          <ac:chgData name="Marianne ALHAIBE" userId="a676cedb-f1bc-4df9-820c-6c4d96767456" providerId="ADAL" clId="{F83880B5-B4BE-4917-A9C9-EA6D5874344B}" dt="2023-10-05T06:24:38.896" v="7"/>
          <ac:spMkLst>
            <pc:docMk/>
            <pc:sldMk cId="3541253417" sldId="462"/>
            <ac:spMk id="4" creationId="{00000000-0000-0000-0000-000000000000}"/>
          </ac:spMkLst>
        </pc:spChg>
      </pc:sldChg>
      <pc:sldChg chg="add">
        <pc:chgData name="Marianne ALHAIBE" userId="a676cedb-f1bc-4df9-820c-6c4d96767456" providerId="ADAL" clId="{F83880B5-B4BE-4917-A9C9-EA6D5874344B}" dt="2023-10-05T06:24:38.896" v="7"/>
        <pc:sldMkLst>
          <pc:docMk/>
          <pc:sldMk cId="149260973" sldId="463"/>
        </pc:sldMkLst>
      </pc:sldChg>
      <pc:sldChg chg="add">
        <pc:chgData name="Marianne ALHAIBE" userId="a676cedb-f1bc-4df9-820c-6c4d96767456" providerId="ADAL" clId="{F83880B5-B4BE-4917-A9C9-EA6D5874344B}" dt="2023-10-05T06:24:38.896" v="7"/>
        <pc:sldMkLst>
          <pc:docMk/>
          <pc:sldMk cId="1606689190" sldId="464"/>
        </pc:sldMkLst>
      </pc:sldChg>
      <pc:sldChg chg="add">
        <pc:chgData name="Marianne ALHAIBE" userId="a676cedb-f1bc-4df9-820c-6c4d96767456" providerId="ADAL" clId="{F83880B5-B4BE-4917-A9C9-EA6D5874344B}" dt="2023-10-05T06:24:38.896" v="7"/>
        <pc:sldMkLst>
          <pc:docMk/>
          <pc:sldMk cId="3999070822" sldId="467"/>
        </pc:sldMkLst>
      </pc:sldChg>
      <pc:sldChg chg="add">
        <pc:chgData name="Marianne ALHAIBE" userId="a676cedb-f1bc-4df9-820c-6c4d96767456" providerId="ADAL" clId="{F83880B5-B4BE-4917-A9C9-EA6D5874344B}" dt="2023-10-05T06:24:38.896" v="7"/>
        <pc:sldMkLst>
          <pc:docMk/>
          <pc:sldMk cId="3594230057" sldId="468"/>
        </pc:sldMkLst>
      </pc:sldChg>
      <pc:sldChg chg="add">
        <pc:chgData name="Marianne ALHAIBE" userId="a676cedb-f1bc-4df9-820c-6c4d96767456" providerId="ADAL" clId="{F83880B5-B4BE-4917-A9C9-EA6D5874344B}" dt="2023-10-05T06:24:38.896" v="7"/>
        <pc:sldMkLst>
          <pc:docMk/>
          <pc:sldMk cId="2047561199" sldId="469"/>
        </pc:sldMkLst>
      </pc:sldChg>
      <pc:sldChg chg="add">
        <pc:chgData name="Marianne ALHAIBE" userId="a676cedb-f1bc-4df9-820c-6c4d96767456" providerId="ADAL" clId="{F83880B5-B4BE-4917-A9C9-EA6D5874344B}" dt="2023-10-05T06:24:38.896" v="7"/>
        <pc:sldMkLst>
          <pc:docMk/>
          <pc:sldMk cId="3769653143" sldId="470"/>
        </pc:sldMkLst>
      </pc:sldChg>
      <pc:sldChg chg="modSp add">
        <pc:chgData name="Marianne ALHAIBE" userId="a676cedb-f1bc-4df9-820c-6c4d96767456" providerId="ADAL" clId="{F83880B5-B4BE-4917-A9C9-EA6D5874344B}" dt="2023-10-05T06:24:38.896" v="7"/>
        <pc:sldMkLst>
          <pc:docMk/>
          <pc:sldMk cId="1672052838" sldId="471"/>
        </pc:sldMkLst>
        <pc:spChg chg="mod">
          <ac:chgData name="Marianne ALHAIBE" userId="a676cedb-f1bc-4df9-820c-6c4d96767456" providerId="ADAL" clId="{F83880B5-B4BE-4917-A9C9-EA6D5874344B}" dt="2023-10-05T06:24:38.896" v="7"/>
          <ac:spMkLst>
            <pc:docMk/>
            <pc:sldMk cId="1672052838" sldId="471"/>
            <ac:spMk id="4" creationId="{316340B4-3200-4A2B-93B3-10C6CEDE1F29}"/>
          </ac:spMkLst>
        </pc:spChg>
      </pc:sldChg>
      <pc:sldChg chg="add">
        <pc:chgData name="Marianne ALHAIBE" userId="a676cedb-f1bc-4df9-820c-6c4d96767456" providerId="ADAL" clId="{F83880B5-B4BE-4917-A9C9-EA6D5874344B}" dt="2023-10-05T06:24:38.896" v="7"/>
        <pc:sldMkLst>
          <pc:docMk/>
          <pc:sldMk cId="3933074638" sldId="479"/>
        </pc:sldMkLst>
      </pc:sldChg>
      <pc:sldChg chg="add">
        <pc:chgData name="Marianne ALHAIBE" userId="a676cedb-f1bc-4df9-820c-6c4d96767456" providerId="ADAL" clId="{F83880B5-B4BE-4917-A9C9-EA6D5874344B}" dt="2023-10-05T06:24:38.896" v="7"/>
        <pc:sldMkLst>
          <pc:docMk/>
          <pc:sldMk cId="2240384270" sldId="480"/>
        </pc:sldMkLst>
      </pc:sldChg>
      <pc:sldChg chg="del">
        <pc:chgData name="Marianne ALHAIBE" userId="a676cedb-f1bc-4df9-820c-6c4d96767456" providerId="ADAL" clId="{F83880B5-B4BE-4917-A9C9-EA6D5874344B}" dt="2023-10-04T14:05:39.760" v="0" actId="47"/>
        <pc:sldMkLst>
          <pc:docMk/>
          <pc:sldMk cId="2153650298" sldId="546"/>
        </pc:sldMkLst>
      </pc:sldChg>
      <pc:sldChg chg="del">
        <pc:chgData name="Marianne ALHAIBE" userId="a676cedb-f1bc-4df9-820c-6c4d96767456" providerId="ADAL" clId="{F83880B5-B4BE-4917-A9C9-EA6D5874344B}" dt="2023-10-04T14:05:39.760" v="0" actId="47"/>
        <pc:sldMkLst>
          <pc:docMk/>
          <pc:sldMk cId="3040143946" sldId="598"/>
        </pc:sldMkLst>
      </pc:sldChg>
      <pc:sldChg chg="del">
        <pc:chgData name="Marianne ALHAIBE" userId="a676cedb-f1bc-4df9-820c-6c4d96767456" providerId="ADAL" clId="{F83880B5-B4BE-4917-A9C9-EA6D5874344B}" dt="2023-10-04T14:05:39.760" v="0" actId="47"/>
        <pc:sldMkLst>
          <pc:docMk/>
          <pc:sldMk cId="3957500072" sldId="683"/>
        </pc:sldMkLst>
      </pc:sldChg>
      <pc:sldChg chg="del">
        <pc:chgData name="Marianne ALHAIBE" userId="a676cedb-f1bc-4df9-820c-6c4d96767456" providerId="ADAL" clId="{F83880B5-B4BE-4917-A9C9-EA6D5874344B}" dt="2023-10-04T14:05:39.760" v="0" actId="47"/>
        <pc:sldMkLst>
          <pc:docMk/>
          <pc:sldMk cId="2365553368" sldId="684"/>
        </pc:sldMkLst>
      </pc:sldChg>
      <pc:sldChg chg="del">
        <pc:chgData name="Marianne ALHAIBE" userId="a676cedb-f1bc-4df9-820c-6c4d96767456" providerId="ADAL" clId="{F83880B5-B4BE-4917-A9C9-EA6D5874344B}" dt="2023-10-04T14:05:39.760" v="0" actId="47"/>
        <pc:sldMkLst>
          <pc:docMk/>
          <pc:sldMk cId="3875525276" sldId="690"/>
        </pc:sldMkLst>
      </pc:sldChg>
      <pc:sldChg chg="del">
        <pc:chgData name="Marianne ALHAIBE" userId="a676cedb-f1bc-4df9-820c-6c4d96767456" providerId="ADAL" clId="{F83880B5-B4BE-4917-A9C9-EA6D5874344B}" dt="2023-10-04T14:05:39.760" v="0" actId="47"/>
        <pc:sldMkLst>
          <pc:docMk/>
          <pc:sldMk cId="2472535915" sldId="691"/>
        </pc:sldMkLst>
      </pc:sldChg>
      <pc:sldChg chg="del">
        <pc:chgData name="Marianne ALHAIBE" userId="a676cedb-f1bc-4df9-820c-6c4d96767456" providerId="ADAL" clId="{F83880B5-B4BE-4917-A9C9-EA6D5874344B}" dt="2023-10-04T14:05:39.760" v="0" actId="47"/>
        <pc:sldMkLst>
          <pc:docMk/>
          <pc:sldMk cId="2369400264" sldId="692"/>
        </pc:sldMkLst>
      </pc:sldChg>
      <pc:sldChg chg="del">
        <pc:chgData name="Marianne ALHAIBE" userId="a676cedb-f1bc-4df9-820c-6c4d96767456" providerId="ADAL" clId="{F83880B5-B4BE-4917-A9C9-EA6D5874344B}" dt="2023-10-04T14:05:39.760" v="0" actId="47"/>
        <pc:sldMkLst>
          <pc:docMk/>
          <pc:sldMk cId="1746028264" sldId="693"/>
        </pc:sldMkLst>
      </pc:sldChg>
      <pc:sldChg chg="del">
        <pc:chgData name="Marianne ALHAIBE" userId="a676cedb-f1bc-4df9-820c-6c4d96767456" providerId="ADAL" clId="{F83880B5-B4BE-4917-A9C9-EA6D5874344B}" dt="2023-10-04T14:05:39.760" v="0" actId="47"/>
        <pc:sldMkLst>
          <pc:docMk/>
          <pc:sldMk cId="3603761764" sldId="694"/>
        </pc:sldMkLst>
      </pc:sldChg>
      <pc:sldChg chg="del">
        <pc:chgData name="Marianne ALHAIBE" userId="a676cedb-f1bc-4df9-820c-6c4d96767456" providerId="ADAL" clId="{F83880B5-B4BE-4917-A9C9-EA6D5874344B}" dt="2023-10-04T14:05:39.760" v="0" actId="47"/>
        <pc:sldMkLst>
          <pc:docMk/>
          <pc:sldMk cId="365247077" sldId="695"/>
        </pc:sldMkLst>
      </pc:sldChg>
      <pc:sldChg chg="del">
        <pc:chgData name="Marianne ALHAIBE" userId="a676cedb-f1bc-4df9-820c-6c4d96767456" providerId="ADAL" clId="{F83880B5-B4BE-4917-A9C9-EA6D5874344B}" dt="2023-10-04T14:05:39.760" v="0" actId="47"/>
        <pc:sldMkLst>
          <pc:docMk/>
          <pc:sldMk cId="4095550528" sldId="696"/>
        </pc:sldMkLst>
      </pc:sldChg>
      <pc:sldChg chg="del">
        <pc:chgData name="Marianne ALHAIBE" userId="a676cedb-f1bc-4df9-820c-6c4d96767456" providerId="ADAL" clId="{F83880B5-B4BE-4917-A9C9-EA6D5874344B}" dt="2023-10-04T14:05:39.760" v="0" actId="47"/>
        <pc:sldMkLst>
          <pc:docMk/>
          <pc:sldMk cId="3826204641" sldId="697"/>
        </pc:sldMkLst>
      </pc:sldChg>
      <pc:sldChg chg="del">
        <pc:chgData name="Marianne ALHAIBE" userId="a676cedb-f1bc-4df9-820c-6c4d96767456" providerId="ADAL" clId="{F83880B5-B4BE-4917-A9C9-EA6D5874344B}" dt="2023-10-04T14:05:39.760" v="0" actId="47"/>
        <pc:sldMkLst>
          <pc:docMk/>
          <pc:sldMk cId="2538451638" sldId="698"/>
        </pc:sldMkLst>
      </pc:sldChg>
      <pc:sldChg chg="del">
        <pc:chgData name="Marianne ALHAIBE" userId="a676cedb-f1bc-4df9-820c-6c4d96767456" providerId="ADAL" clId="{F83880B5-B4BE-4917-A9C9-EA6D5874344B}" dt="2023-10-04T14:05:39.760" v="0" actId="47"/>
        <pc:sldMkLst>
          <pc:docMk/>
          <pc:sldMk cId="1506985606" sldId="699"/>
        </pc:sldMkLst>
      </pc:sldChg>
      <pc:sldChg chg="del">
        <pc:chgData name="Marianne ALHAIBE" userId="a676cedb-f1bc-4df9-820c-6c4d96767456" providerId="ADAL" clId="{F83880B5-B4BE-4917-A9C9-EA6D5874344B}" dt="2023-10-04T14:05:39.760" v="0" actId="47"/>
        <pc:sldMkLst>
          <pc:docMk/>
          <pc:sldMk cId="66700480" sldId="700"/>
        </pc:sldMkLst>
      </pc:sldChg>
      <pc:sldChg chg="del">
        <pc:chgData name="Marianne ALHAIBE" userId="a676cedb-f1bc-4df9-820c-6c4d96767456" providerId="ADAL" clId="{F83880B5-B4BE-4917-A9C9-EA6D5874344B}" dt="2023-10-04T14:05:39.760" v="0" actId="47"/>
        <pc:sldMkLst>
          <pc:docMk/>
          <pc:sldMk cId="1608283782" sldId="701"/>
        </pc:sldMkLst>
      </pc:sldChg>
      <pc:sldChg chg="del">
        <pc:chgData name="Marianne ALHAIBE" userId="a676cedb-f1bc-4df9-820c-6c4d96767456" providerId="ADAL" clId="{F83880B5-B4BE-4917-A9C9-EA6D5874344B}" dt="2023-10-04T14:05:39.760" v="0" actId="47"/>
        <pc:sldMkLst>
          <pc:docMk/>
          <pc:sldMk cId="2258707578" sldId="702"/>
        </pc:sldMkLst>
      </pc:sldChg>
      <pc:sldChg chg="del">
        <pc:chgData name="Marianne ALHAIBE" userId="a676cedb-f1bc-4df9-820c-6c4d96767456" providerId="ADAL" clId="{F83880B5-B4BE-4917-A9C9-EA6D5874344B}" dt="2023-10-04T14:05:39.760" v="0" actId="47"/>
        <pc:sldMkLst>
          <pc:docMk/>
          <pc:sldMk cId="1648272827" sldId="703"/>
        </pc:sldMkLst>
      </pc:sldChg>
      <pc:sldChg chg="del">
        <pc:chgData name="Marianne ALHAIBE" userId="a676cedb-f1bc-4df9-820c-6c4d96767456" providerId="ADAL" clId="{F83880B5-B4BE-4917-A9C9-EA6D5874344B}" dt="2023-10-04T14:05:39.760" v="0" actId="47"/>
        <pc:sldMkLst>
          <pc:docMk/>
          <pc:sldMk cId="4166932213" sldId="704"/>
        </pc:sldMkLst>
      </pc:sldChg>
      <pc:sldChg chg="del">
        <pc:chgData name="Marianne ALHAIBE" userId="a676cedb-f1bc-4df9-820c-6c4d96767456" providerId="ADAL" clId="{F83880B5-B4BE-4917-A9C9-EA6D5874344B}" dt="2023-10-04T14:05:39.760" v="0" actId="47"/>
        <pc:sldMkLst>
          <pc:docMk/>
          <pc:sldMk cId="3889834075" sldId="705"/>
        </pc:sldMkLst>
      </pc:sldChg>
      <pc:sldChg chg="add">
        <pc:chgData name="Marianne ALHAIBE" userId="a676cedb-f1bc-4df9-820c-6c4d96767456" providerId="ADAL" clId="{F83880B5-B4BE-4917-A9C9-EA6D5874344B}" dt="2023-10-04T14:05:41.176" v="1"/>
        <pc:sldMkLst>
          <pc:docMk/>
          <pc:sldMk cId="2591189332" sldId="4342"/>
        </pc:sldMkLst>
      </pc:sldChg>
      <pc:sldChg chg="add ord">
        <pc:chgData name="Marianne ALHAIBE" userId="a676cedb-f1bc-4df9-820c-6c4d96767456" providerId="ADAL" clId="{F83880B5-B4BE-4917-A9C9-EA6D5874344B}" dt="2023-10-05T06:18:30.976" v="3"/>
        <pc:sldMkLst>
          <pc:docMk/>
          <pc:sldMk cId="2758034833" sldId="4344"/>
        </pc:sldMkLst>
      </pc:sldChg>
      <pc:sldChg chg="add del">
        <pc:chgData name="Marianne ALHAIBE" userId="a676cedb-f1bc-4df9-820c-6c4d96767456" providerId="ADAL" clId="{F83880B5-B4BE-4917-A9C9-EA6D5874344B}" dt="2023-10-04T14:05:41.176" v="1"/>
        <pc:sldMkLst>
          <pc:docMk/>
          <pc:sldMk cId="2684054507" sldId="4349"/>
        </pc:sldMkLst>
      </pc:sldChg>
      <pc:sldChg chg="del">
        <pc:chgData name="Marianne ALHAIBE" userId="a676cedb-f1bc-4df9-820c-6c4d96767456" providerId="ADAL" clId="{F83880B5-B4BE-4917-A9C9-EA6D5874344B}" dt="2023-10-04T14:05:39.760" v="0" actId="47"/>
        <pc:sldMkLst>
          <pc:docMk/>
          <pc:sldMk cId="2737014986" sldId="4350"/>
        </pc:sldMkLst>
      </pc:sldChg>
      <pc:sldChg chg="add">
        <pc:chgData name="Marianne ALHAIBE" userId="a676cedb-f1bc-4df9-820c-6c4d96767456" providerId="ADAL" clId="{F83880B5-B4BE-4917-A9C9-EA6D5874344B}" dt="2023-10-04T14:05:41.176" v="1"/>
        <pc:sldMkLst>
          <pc:docMk/>
          <pc:sldMk cId="3056788225" sldId="4356"/>
        </pc:sldMkLst>
      </pc:sldChg>
      <pc:sldMasterChg chg="delSldLayout">
        <pc:chgData name="Marianne ALHAIBE" userId="a676cedb-f1bc-4df9-820c-6c4d96767456" providerId="ADAL" clId="{F83880B5-B4BE-4917-A9C9-EA6D5874344B}" dt="2023-10-04T14:05:39.760" v="0" actId="47"/>
        <pc:sldMasterMkLst>
          <pc:docMk/>
          <pc:sldMasterMk cId="0" sldId="2147483648"/>
        </pc:sldMasterMkLst>
        <pc:sldLayoutChg chg="del">
          <pc:chgData name="Marianne ALHAIBE" userId="a676cedb-f1bc-4df9-820c-6c4d96767456" providerId="ADAL" clId="{F83880B5-B4BE-4917-A9C9-EA6D5874344B}" dt="2023-10-04T14:05:39.760" v="0" actId="47"/>
          <pc:sldLayoutMkLst>
            <pc:docMk/>
            <pc:sldMasterMk cId="0" sldId="2147483648"/>
            <pc:sldLayoutMk cId="0" sldId="2147483649"/>
          </pc:sldLayoutMkLst>
        </pc:sldLayoutChg>
        <pc:sldLayoutChg chg="del">
          <pc:chgData name="Marianne ALHAIBE" userId="a676cedb-f1bc-4df9-820c-6c4d96767456" providerId="ADAL" clId="{F83880B5-B4BE-4917-A9C9-EA6D5874344B}" dt="2023-10-04T14:05:39.760" v="0" actId="47"/>
          <pc:sldLayoutMkLst>
            <pc:docMk/>
            <pc:sldMasterMk cId="0" sldId="2147483648"/>
            <pc:sldLayoutMk cId="0" sldId="2147483650"/>
          </pc:sldLayoutMkLst>
        </pc:sldLayoutChg>
      </pc:sldMasterChg>
      <pc:sldMasterChg chg="del delSldLayout">
        <pc:chgData name="Marianne ALHAIBE" userId="a676cedb-f1bc-4df9-820c-6c4d96767456" providerId="ADAL" clId="{F83880B5-B4BE-4917-A9C9-EA6D5874344B}" dt="2023-10-04T14:05:39.760" v="0" actId="47"/>
        <pc:sldMasterMkLst>
          <pc:docMk/>
          <pc:sldMasterMk cId="1762260868" sldId="2147483675"/>
        </pc:sldMasterMkLst>
        <pc:sldLayoutChg chg="del">
          <pc:chgData name="Marianne ALHAIBE" userId="a676cedb-f1bc-4df9-820c-6c4d96767456" providerId="ADAL" clId="{F83880B5-B4BE-4917-A9C9-EA6D5874344B}" dt="2023-10-04T14:05:39.760" v="0" actId="47"/>
          <pc:sldLayoutMkLst>
            <pc:docMk/>
            <pc:sldMasterMk cId="1762260868" sldId="2147483675"/>
            <pc:sldLayoutMk cId="1319248712" sldId="2147483676"/>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2015830499" sldId="2147483677"/>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1717113025" sldId="2147483678"/>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2106653093" sldId="2147483679"/>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1481969845" sldId="2147483680"/>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1356593885" sldId="2147483681"/>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2158611418" sldId="2147483682"/>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1608564039" sldId="2147483683"/>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237437288" sldId="2147483684"/>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313598616" sldId="2147483685"/>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885049804" sldId="2147483686"/>
          </pc:sldLayoutMkLst>
        </pc:sldLayoutChg>
        <pc:sldLayoutChg chg="del">
          <pc:chgData name="Marianne ALHAIBE" userId="a676cedb-f1bc-4df9-820c-6c4d96767456" providerId="ADAL" clId="{F83880B5-B4BE-4917-A9C9-EA6D5874344B}" dt="2023-10-04T14:05:39.760" v="0" actId="47"/>
          <pc:sldLayoutMkLst>
            <pc:docMk/>
            <pc:sldMasterMk cId="1762260868" sldId="2147483675"/>
            <pc:sldLayoutMk cId="1637279075" sldId="2147483687"/>
          </pc:sldLayoutMkLst>
        </pc:sldLayoutChg>
      </pc:sldMasterChg>
      <pc:sldMasterChg chg="del delSldLayout">
        <pc:chgData name="Marianne ALHAIBE" userId="a676cedb-f1bc-4df9-820c-6c4d96767456" providerId="ADAL" clId="{F83880B5-B4BE-4917-A9C9-EA6D5874344B}" dt="2023-10-04T14:05:39.760" v="0" actId="47"/>
        <pc:sldMasterMkLst>
          <pc:docMk/>
          <pc:sldMasterMk cId="3026404159" sldId="2147483688"/>
        </pc:sldMasterMkLst>
        <pc:sldLayoutChg chg="del">
          <pc:chgData name="Marianne ALHAIBE" userId="a676cedb-f1bc-4df9-820c-6c4d96767456" providerId="ADAL" clId="{F83880B5-B4BE-4917-A9C9-EA6D5874344B}" dt="2023-10-04T14:05:39.760" v="0" actId="47"/>
          <pc:sldLayoutMkLst>
            <pc:docMk/>
            <pc:sldMasterMk cId="3026404159" sldId="2147483688"/>
            <pc:sldLayoutMk cId="1197465680" sldId="2147483689"/>
          </pc:sldLayoutMkLst>
        </pc:sldLayoutChg>
        <pc:sldLayoutChg chg="del">
          <pc:chgData name="Marianne ALHAIBE" userId="a676cedb-f1bc-4df9-820c-6c4d96767456" providerId="ADAL" clId="{F83880B5-B4BE-4917-A9C9-EA6D5874344B}" dt="2023-10-04T14:05:39.760" v="0" actId="47"/>
          <pc:sldLayoutMkLst>
            <pc:docMk/>
            <pc:sldMasterMk cId="3026404159" sldId="2147483688"/>
            <pc:sldLayoutMk cId="2966106116" sldId="2147483690"/>
          </pc:sldLayoutMkLst>
        </pc:sldLayoutChg>
        <pc:sldLayoutChg chg="del">
          <pc:chgData name="Marianne ALHAIBE" userId="a676cedb-f1bc-4df9-820c-6c4d96767456" providerId="ADAL" clId="{F83880B5-B4BE-4917-A9C9-EA6D5874344B}" dt="2023-10-04T14:05:39.760" v="0" actId="47"/>
          <pc:sldLayoutMkLst>
            <pc:docMk/>
            <pc:sldMasterMk cId="3026404159" sldId="2147483688"/>
            <pc:sldLayoutMk cId="4085358136" sldId="2147483691"/>
          </pc:sldLayoutMkLst>
        </pc:sldLayoutChg>
        <pc:sldLayoutChg chg="del">
          <pc:chgData name="Marianne ALHAIBE" userId="a676cedb-f1bc-4df9-820c-6c4d96767456" providerId="ADAL" clId="{F83880B5-B4BE-4917-A9C9-EA6D5874344B}" dt="2023-10-04T14:05:39.760" v="0" actId="47"/>
          <pc:sldLayoutMkLst>
            <pc:docMk/>
            <pc:sldMasterMk cId="3026404159" sldId="2147483688"/>
            <pc:sldLayoutMk cId="2689619673" sldId="2147483692"/>
          </pc:sldLayoutMkLst>
        </pc:sldLayoutChg>
        <pc:sldLayoutChg chg="del">
          <pc:chgData name="Marianne ALHAIBE" userId="a676cedb-f1bc-4df9-820c-6c4d96767456" providerId="ADAL" clId="{F83880B5-B4BE-4917-A9C9-EA6D5874344B}" dt="2023-10-04T14:05:39.760" v="0" actId="47"/>
          <pc:sldLayoutMkLst>
            <pc:docMk/>
            <pc:sldMasterMk cId="3026404159" sldId="2147483688"/>
            <pc:sldLayoutMk cId="3192485859" sldId="2147483693"/>
          </pc:sldLayoutMkLst>
        </pc:sldLayoutChg>
        <pc:sldLayoutChg chg="del">
          <pc:chgData name="Marianne ALHAIBE" userId="a676cedb-f1bc-4df9-820c-6c4d96767456" providerId="ADAL" clId="{F83880B5-B4BE-4917-A9C9-EA6D5874344B}" dt="2023-10-04T14:05:39.760" v="0" actId="47"/>
          <pc:sldLayoutMkLst>
            <pc:docMk/>
            <pc:sldMasterMk cId="3026404159" sldId="2147483688"/>
            <pc:sldLayoutMk cId="1396980738" sldId="2147483694"/>
          </pc:sldLayoutMkLst>
        </pc:sldLayoutChg>
        <pc:sldLayoutChg chg="del">
          <pc:chgData name="Marianne ALHAIBE" userId="a676cedb-f1bc-4df9-820c-6c4d96767456" providerId="ADAL" clId="{F83880B5-B4BE-4917-A9C9-EA6D5874344B}" dt="2023-10-04T14:05:39.760" v="0" actId="47"/>
          <pc:sldLayoutMkLst>
            <pc:docMk/>
            <pc:sldMasterMk cId="3026404159" sldId="2147483688"/>
            <pc:sldLayoutMk cId="4087704811" sldId="2147483695"/>
          </pc:sldLayoutMkLst>
        </pc:sldLayoutChg>
      </pc:sldMasterChg>
    </pc:docChg>
  </pc:docChgLst>
  <pc:docChgLst>
    <pc:chgData name="Marianne ALHAIBE" userId="a676cedb-f1bc-4df9-820c-6c4d96767456" providerId="ADAL" clId="{14BE0E48-36D3-4B78-9A16-972630E25DB1}"/>
    <pc:docChg chg="undo custSel addSld delSld modSld sldOrd delMainMaster modSection">
      <pc:chgData name="Marianne ALHAIBE" userId="a676cedb-f1bc-4df9-820c-6c4d96767456" providerId="ADAL" clId="{14BE0E48-36D3-4B78-9A16-972630E25DB1}" dt="2023-06-13T08:32:40.629" v="203"/>
      <pc:docMkLst>
        <pc:docMk/>
      </pc:docMkLst>
      <pc:sldChg chg="modSp mod">
        <pc:chgData name="Marianne ALHAIBE" userId="a676cedb-f1bc-4df9-820c-6c4d96767456" providerId="ADAL" clId="{14BE0E48-36D3-4B78-9A16-972630E25DB1}" dt="2023-06-01T06:18:01.765" v="26" actId="20577"/>
        <pc:sldMkLst>
          <pc:docMk/>
          <pc:sldMk cId="0" sldId="256"/>
        </pc:sldMkLst>
        <pc:spChg chg="mod">
          <ac:chgData name="Marianne ALHAIBE" userId="a676cedb-f1bc-4df9-820c-6c4d96767456" providerId="ADAL" clId="{14BE0E48-36D3-4B78-9A16-972630E25DB1}" dt="2023-06-01T06:18:01.765" v="26" actId="20577"/>
          <ac:spMkLst>
            <pc:docMk/>
            <pc:sldMk cId="0" sldId="256"/>
            <ac:spMk id="151" creationId="{00000000-0000-0000-0000-000000000000}"/>
          </ac:spMkLst>
        </pc:spChg>
      </pc:sldChg>
      <pc:sldChg chg="modSp mod">
        <pc:chgData name="Marianne ALHAIBE" userId="a676cedb-f1bc-4df9-820c-6c4d96767456" providerId="ADAL" clId="{14BE0E48-36D3-4B78-9A16-972630E25DB1}" dt="2023-06-01T06:19:07.852" v="56" actId="404"/>
        <pc:sldMkLst>
          <pc:docMk/>
          <pc:sldMk cId="0" sldId="257"/>
        </pc:sldMkLst>
        <pc:spChg chg="mod">
          <ac:chgData name="Marianne ALHAIBE" userId="a676cedb-f1bc-4df9-820c-6c4d96767456" providerId="ADAL" clId="{14BE0E48-36D3-4B78-9A16-972630E25DB1}" dt="2023-06-01T06:19:07.852" v="56" actId="404"/>
          <ac:spMkLst>
            <pc:docMk/>
            <pc:sldMk cId="0" sldId="257"/>
            <ac:spMk id="161" creationId="{00000000-0000-0000-0000-000000000000}"/>
          </ac:spMkLst>
        </pc:spChg>
      </pc:sldChg>
      <pc:sldChg chg="del">
        <pc:chgData name="Marianne ALHAIBE" userId="a676cedb-f1bc-4df9-820c-6c4d96767456" providerId="ADAL" clId="{14BE0E48-36D3-4B78-9A16-972630E25DB1}" dt="2023-06-01T06:20:50.954" v="121" actId="47"/>
        <pc:sldMkLst>
          <pc:docMk/>
          <pc:sldMk cId="410015392" sldId="258"/>
        </pc:sldMkLst>
      </pc:sldChg>
      <pc:sldChg chg="add">
        <pc:chgData name="Marianne ALHAIBE" userId="a676cedb-f1bc-4df9-820c-6c4d96767456" providerId="ADAL" clId="{14BE0E48-36D3-4B78-9A16-972630E25DB1}" dt="2023-06-13T08:32:40.629" v="203"/>
        <pc:sldMkLst>
          <pc:docMk/>
          <pc:sldMk cId="1392509870" sldId="259"/>
        </pc:sldMkLst>
      </pc:sldChg>
      <pc:sldChg chg="modSp mod">
        <pc:chgData name="Marianne ALHAIBE" userId="a676cedb-f1bc-4df9-820c-6c4d96767456" providerId="ADAL" clId="{14BE0E48-36D3-4B78-9A16-972630E25DB1}" dt="2023-06-01T06:23:02.584" v="202" actId="20577"/>
        <pc:sldMkLst>
          <pc:docMk/>
          <pc:sldMk cId="0" sldId="271"/>
        </pc:sldMkLst>
        <pc:spChg chg="mod">
          <ac:chgData name="Marianne ALHAIBE" userId="a676cedb-f1bc-4df9-820c-6c4d96767456" providerId="ADAL" clId="{14BE0E48-36D3-4B78-9A16-972630E25DB1}" dt="2023-06-01T06:23:02.584" v="202" actId="20577"/>
          <ac:spMkLst>
            <pc:docMk/>
            <pc:sldMk cId="0" sldId="271"/>
            <ac:spMk id="251" creationId="{00000000-0000-0000-0000-000000000000}"/>
          </ac:spMkLst>
        </pc:spChg>
      </pc:sldChg>
      <pc:sldChg chg="del">
        <pc:chgData name="Marianne ALHAIBE" userId="a676cedb-f1bc-4df9-820c-6c4d96767456" providerId="ADAL" clId="{14BE0E48-36D3-4B78-9A16-972630E25DB1}" dt="2023-06-01T06:20:56.882" v="138" actId="47"/>
        <pc:sldMkLst>
          <pc:docMk/>
          <pc:sldMk cId="1644491870" sldId="273"/>
        </pc:sldMkLst>
      </pc:sldChg>
      <pc:sldChg chg="del">
        <pc:chgData name="Marianne ALHAIBE" userId="a676cedb-f1bc-4df9-820c-6c4d96767456" providerId="ADAL" clId="{14BE0E48-36D3-4B78-9A16-972630E25DB1}" dt="2023-06-01T06:20:57.883" v="139" actId="47"/>
        <pc:sldMkLst>
          <pc:docMk/>
          <pc:sldMk cId="691438211" sldId="274"/>
        </pc:sldMkLst>
      </pc:sldChg>
      <pc:sldChg chg="del">
        <pc:chgData name="Marianne ALHAIBE" userId="a676cedb-f1bc-4df9-820c-6c4d96767456" providerId="ADAL" clId="{14BE0E48-36D3-4B78-9A16-972630E25DB1}" dt="2023-06-01T06:20:51.340" v="122" actId="47"/>
        <pc:sldMkLst>
          <pc:docMk/>
          <pc:sldMk cId="1428644019" sldId="276"/>
        </pc:sldMkLst>
      </pc:sldChg>
      <pc:sldChg chg="del">
        <pc:chgData name="Marianne ALHAIBE" userId="a676cedb-f1bc-4df9-820c-6c4d96767456" providerId="ADAL" clId="{14BE0E48-36D3-4B78-9A16-972630E25DB1}" dt="2023-06-01T06:20:51.567" v="123" actId="47"/>
        <pc:sldMkLst>
          <pc:docMk/>
          <pc:sldMk cId="2097783655" sldId="277"/>
        </pc:sldMkLst>
      </pc:sldChg>
      <pc:sldChg chg="del">
        <pc:chgData name="Marianne ALHAIBE" userId="a676cedb-f1bc-4df9-820c-6c4d96767456" providerId="ADAL" clId="{14BE0E48-36D3-4B78-9A16-972630E25DB1}" dt="2023-06-01T06:20:51.799" v="124" actId="47"/>
        <pc:sldMkLst>
          <pc:docMk/>
          <pc:sldMk cId="4253417616" sldId="278"/>
        </pc:sldMkLst>
      </pc:sldChg>
      <pc:sldChg chg="del">
        <pc:chgData name="Marianne ALHAIBE" userId="a676cedb-f1bc-4df9-820c-6c4d96767456" providerId="ADAL" clId="{14BE0E48-36D3-4B78-9A16-972630E25DB1}" dt="2023-06-01T06:20:52.063" v="125" actId="47"/>
        <pc:sldMkLst>
          <pc:docMk/>
          <pc:sldMk cId="2400156481" sldId="279"/>
        </pc:sldMkLst>
      </pc:sldChg>
      <pc:sldChg chg="del">
        <pc:chgData name="Marianne ALHAIBE" userId="a676cedb-f1bc-4df9-820c-6c4d96767456" providerId="ADAL" clId="{14BE0E48-36D3-4B78-9A16-972630E25DB1}" dt="2023-06-01T06:20:52.479" v="129" actId="47"/>
        <pc:sldMkLst>
          <pc:docMk/>
          <pc:sldMk cId="3233216034" sldId="284"/>
        </pc:sldMkLst>
      </pc:sldChg>
      <pc:sldChg chg="del">
        <pc:chgData name="Marianne ALHAIBE" userId="a676cedb-f1bc-4df9-820c-6c4d96767456" providerId="ADAL" clId="{14BE0E48-36D3-4B78-9A16-972630E25DB1}" dt="2023-06-01T06:20:52.432" v="128" actId="47"/>
        <pc:sldMkLst>
          <pc:docMk/>
          <pc:sldMk cId="1122567027" sldId="285"/>
        </pc:sldMkLst>
      </pc:sldChg>
      <pc:sldChg chg="del">
        <pc:chgData name="Marianne ALHAIBE" userId="a676cedb-f1bc-4df9-820c-6c4d96767456" providerId="ADAL" clId="{14BE0E48-36D3-4B78-9A16-972630E25DB1}" dt="2023-06-01T06:20:52.084" v="126" actId="47"/>
        <pc:sldMkLst>
          <pc:docMk/>
          <pc:sldMk cId="1945219293" sldId="287"/>
        </pc:sldMkLst>
      </pc:sldChg>
      <pc:sldChg chg="del">
        <pc:chgData name="Marianne ALHAIBE" userId="a676cedb-f1bc-4df9-820c-6c4d96767456" providerId="ADAL" clId="{14BE0E48-36D3-4B78-9A16-972630E25DB1}" dt="2023-06-01T06:20:53.220" v="130" actId="47"/>
        <pc:sldMkLst>
          <pc:docMk/>
          <pc:sldMk cId="785044468" sldId="289"/>
        </pc:sldMkLst>
      </pc:sldChg>
      <pc:sldChg chg="del">
        <pc:chgData name="Marianne ALHAIBE" userId="a676cedb-f1bc-4df9-820c-6c4d96767456" providerId="ADAL" clId="{14BE0E48-36D3-4B78-9A16-972630E25DB1}" dt="2023-06-01T06:20:54.495" v="133" actId="47"/>
        <pc:sldMkLst>
          <pc:docMk/>
          <pc:sldMk cId="4123420529" sldId="291"/>
        </pc:sldMkLst>
      </pc:sldChg>
      <pc:sldChg chg="del">
        <pc:chgData name="Marianne ALHAIBE" userId="a676cedb-f1bc-4df9-820c-6c4d96767456" providerId="ADAL" clId="{14BE0E48-36D3-4B78-9A16-972630E25DB1}" dt="2023-06-01T06:20:52.398" v="127" actId="47"/>
        <pc:sldMkLst>
          <pc:docMk/>
          <pc:sldMk cId="669322845" sldId="292"/>
        </pc:sldMkLst>
      </pc:sldChg>
      <pc:sldChg chg="del">
        <pc:chgData name="Marianne ALHAIBE" userId="a676cedb-f1bc-4df9-820c-6c4d96767456" providerId="ADAL" clId="{14BE0E48-36D3-4B78-9A16-972630E25DB1}" dt="2023-06-01T06:20:53.636" v="131" actId="47"/>
        <pc:sldMkLst>
          <pc:docMk/>
          <pc:sldMk cId="3208339703" sldId="293"/>
        </pc:sldMkLst>
      </pc:sldChg>
      <pc:sldChg chg="del">
        <pc:chgData name="Marianne ALHAIBE" userId="a676cedb-f1bc-4df9-820c-6c4d96767456" providerId="ADAL" clId="{14BE0E48-36D3-4B78-9A16-972630E25DB1}" dt="2023-06-01T06:20:54.122" v="132" actId="47"/>
        <pc:sldMkLst>
          <pc:docMk/>
          <pc:sldMk cId="1816021213" sldId="294"/>
        </pc:sldMkLst>
      </pc:sldChg>
      <pc:sldChg chg="del">
        <pc:chgData name="Marianne ALHAIBE" userId="a676cedb-f1bc-4df9-820c-6c4d96767456" providerId="ADAL" clId="{14BE0E48-36D3-4B78-9A16-972630E25DB1}" dt="2023-06-01T06:20:54.913" v="134" actId="47"/>
        <pc:sldMkLst>
          <pc:docMk/>
          <pc:sldMk cId="2527086799" sldId="295"/>
        </pc:sldMkLst>
      </pc:sldChg>
      <pc:sldChg chg="del">
        <pc:chgData name="Marianne ALHAIBE" userId="a676cedb-f1bc-4df9-820c-6c4d96767456" providerId="ADAL" clId="{14BE0E48-36D3-4B78-9A16-972630E25DB1}" dt="2023-06-01T06:20:55.408" v="135" actId="47"/>
        <pc:sldMkLst>
          <pc:docMk/>
          <pc:sldMk cId="2681407083" sldId="296"/>
        </pc:sldMkLst>
      </pc:sldChg>
      <pc:sldChg chg="del">
        <pc:chgData name="Marianne ALHAIBE" userId="a676cedb-f1bc-4df9-820c-6c4d96767456" providerId="ADAL" clId="{14BE0E48-36D3-4B78-9A16-972630E25DB1}" dt="2023-06-01T06:20:56.114" v="136" actId="47"/>
        <pc:sldMkLst>
          <pc:docMk/>
          <pc:sldMk cId="508880212" sldId="297"/>
        </pc:sldMkLst>
      </pc:sldChg>
      <pc:sldChg chg="del">
        <pc:chgData name="Marianne ALHAIBE" userId="a676cedb-f1bc-4df9-820c-6c4d96767456" providerId="ADAL" clId="{14BE0E48-36D3-4B78-9A16-972630E25DB1}" dt="2023-06-01T06:20:56.614" v="137" actId="47"/>
        <pc:sldMkLst>
          <pc:docMk/>
          <pc:sldMk cId="1669372318" sldId="298"/>
        </pc:sldMkLst>
      </pc:sldChg>
      <pc:sldChg chg="modSp mod">
        <pc:chgData name="Marianne ALHAIBE" userId="a676cedb-f1bc-4df9-820c-6c4d96767456" providerId="ADAL" clId="{14BE0E48-36D3-4B78-9A16-972630E25DB1}" dt="2023-06-01T06:20:46.995" v="120" actId="403"/>
        <pc:sldMkLst>
          <pc:docMk/>
          <pc:sldMk cId="994600147" sldId="4344"/>
        </pc:sldMkLst>
        <pc:spChg chg="mod">
          <ac:chgData name="Marianne ALHAIBE" userId="a676cedb-f1bc-4df9-820c-6c4d96767456" providerId="ADAL" clId="{14BE0E48-36D3-4B78-9A16-972630E25DB1}" dt="2023-06-01T06:20:15.510" v="80" actId="14100"/>
          <ac:spMkLst>
            <pc:docMk/>
            <pc:sldMk cId="994600147" sldId="4344"/>
            <ac:spMk id="160" creationId="{00000000-0000-0000-0000-000000000000}"/>
          </ac:spMkLst>
        </pc:spChg>
        <pc:spChg chg="mod">
          <ac:chgData name="Marianne ALHAIBE" userId="a676cedb-f1bc-4df9-820c-6c4d96767456" providerId="ADAL" clId="{14BE0E48-36D3-4B78-9A16-972630E25DB1}" dt="2023-06-01T06:20:46.995" v="120" actId="403"/>
          <ac:spMkLst>
            <pc:docMk/>
            <pc:sldMk cId="994600147" sldId="4344"/>
            <ac:spMk id="161" creationId="{00000000-0000-0000-0000-000000000000}"/>
          </ac:spMkLst>
        </pc:spChg>
      </pc:sldChg>
      <pc:sldChg chg="modSp mod ord">
        <pc:chgData name="Marianne ALHAIBE" userId="a676cedb-f1bc-4df9-820c-6c4d96767456" providerId="ADAL" clId="{14BE0E48-36D3-4B78-9A16-972630E25DB1}" dt="2023-06-01T06:19:50.702" v="77" actId="20577"/>
        <pc:sldMkLst>
          <pc:docMk/>
          <pc:sldMk cId="2935050486" sldId="4348"/>
        </pc:sldMkLst>
        <pc:spChg chg="mod">
          <ac:chgData name="Marianne ALHAIBE" userId="a676cedb-f1bc-4df9-820c-6c4d96767456" providerId="ADAL" clId="{14BE0E48-36D3-4B78-9A16-972630E25DB1}" dt="2023-06-01T06:19:50.702" v="77" actId="20577"/>
          <ac:spMkLst>
            <pc:docMk/>
            <pc:sldMk cId="2935050486" sldId="4348"/>
            <ac:spMk id="160" creationId="{00000000-0000-0000-0000-000000000000}"/>
          </ac:spMkLst>
        </pc:spChg>
      </pc:sldChg>
      <pc:sldChg chg="del">
        <pc:chgData name="Marianne ALHAIBE" userId="a676cedb-f1bc-4df9-820c-6c4d96767456" providerId="ADAL" clId="{14BE0E48-36D3-4B78-9A16-972630E25DB1}" dt="2023-06-01T06:20:00.011" v="78" actId="47"/>
        <pc:sldMkLst>
          <pc:docMk/>
          <pc:sldMk cId="607033568" sldId="4350"/>
        </pc:sldMkLst>
      </pc:sldChg>
      <pc:sldChg chg="modSp add mod">
        <pc:chgData name="Marianne ALHAIBE" userId="a676cedb-f1bc-4df9-820c-6c4d96767456" providerId="ADAL" clId="{14BE0E48-36D3-4B78-9A16-972630E25DB1}" dt="2023-06-01T06:22:37.598" v="189" actId="20577"/>
        <pc:sldMkLst>
          <pc:docMk/>
          <pc:sldMk cId="2737014986" sldId="4350"/>
        </pc:sldMkLst>
        <pc:spChg chg="mod">
          <ac:chgData name="Marianne ALHAIBE" userId="a676cedb-f1bc-4df9-820c-6c4d96767456" providerId="ADAL" clId="{14BE0E48-36D3-4B78-9A16-972630E25DB1}" dt="2023-06-01T06:22:02.852" v="167" actId="20577"/>
          <ac:spMkLst>
            <pc:docMk/>
            <pc:sldMk cId="2737014986" sldId="4350"/>
            <ac:spMk id="160" creationId="{00000000-0000-0000-0000-000000000000}"/>
          </ac:spMkLst>
        </pc:spChg>
        <pc:spChg chg="mod">
          <ac:chgData name="Marianne ALHAIBE" userId="a676cedb-f1bc-4df9-820c-6c4d96767456" providerId="ADAL" clId="{14BE0E48-36D3-4B78-9A16-972630E25DB1}" dt="2023-06-01T06:22:37.598" v="189" actId="20577"/>
          <ac:spMkLst>
            <pc:docMk/>
            <pc:sldMk cId="2737014986" sldId="4350"/>
            <ac:spMk id="161" creationId="{00000000-0000-0000-0000-000000000000}"/>
          </ac:spMkLst>
        </pc:spChg>
      </pc:sldChg>
      <pc:sldChg chg="add setBg">
        <pc:chgData name="Marianne ALHAIBE" userId="a676cedb-f1bc-4df9-820c-6c4d96767456" providerId="ADAL" clId="{14BE0E48-36D3-4B78-9A16-972630E25DB1}" dt="2023-06-13T08:32:40.629" v="203"/>
        <pc:sldMkLst>
          <pc:docMk/>
          <pc:sldMk cId="1209084301" sldId="4352"/>
        </pc:sldMkLst>
      </pc:sldChg>
      <pc:sldChg chg="add setBg">
        <pc:chgData name="Marianne ALHAIBE" userId="a676cedb-f1bc-4df9-820c-6c4d96767456" providerId="ADAL" clId="{14BE0E48-36D3-4B78-9A16-972630E25DB1}" dt="2023-06-13T08:32:40.629" v="203"/>
        <pc:sldMkLst>
          <pc:docMk/>
          <pc:sldMk cId="70075030" sldId="4353"/>
        </pc:sldMkLst>
      </pc:sldChg>
      <pc:sldMasterChg chg="delSldLayout">
        <pc:chgData name="Marianne ALHAIBE" userId="a676cedb-f1bc-4df9-820c-6c4d96767456" providerId="ADAL" clId="{14BE0E48-36D3-4B78-9A16-972630E25DB1}" dt="2023-06-01T06:20:00.011" v="78" actId="47"/>
        <pc:sldMasterMkLst>
          <pc:docMk/>
          <pc:sldMasterMk cId="0" sldId="2147483648"/>
        </pc:sldMasterMkLst>
        <pc:sldLayoutChg chg="del">
          <pc:chgData name="Marianne ALHAIBE" userId="a676cedb-f1bc-4df9-820c-6c4d96767456" providerId="ADAL" clId="{14BE0E48-36D3-4B78-9A16-972630E25DB1}" dt="2023-06-01T06:20:00.011" v="78" actId="47"/>
          <pc:sldLayoutMkLst>
            <pc:docMk/>
            <pc:sldMasterMk cId="0" sldId="2147483648"/>
            <pc:sldLayoutMk cId="0" sldId="2147483653"/>
          </pc:sldLayoutMkLst>
        </pc:sldLayoutChg>
      </pc:sldMasterChg>
      <pc:sldMasterChg chg="del delSldLayout">
        <pc:chgData name="Marianne ALHAIBE" userId="a676cedb-f1bc-4df9-820c-6c4d96767456" providerId="ADAL" clId="{14BE0E48-36D3-4B78-9A16-972630E25DB1}" dt="2023-06-01T06:20:57.883" v="139" actId="47"/>
        <pc:sldMasterMkLst>
          <pc:docMk/>
          <pc:sldMasterMk cId="2641336632" sldId="2147483675"/>
        </pc:sldMasterMkLst>
        <pc:sldLayoutChg chg="del">
          <pc:chgData name="Marianne ALHAIBE" userId="a676cedb-f1bc-4df9-820c-6c4d96767456" providerId="ADAL" clId="{14BE0E48-36D3-4B78-9A16-972630E25DB1}" dt="2023-06-01T06:20:57.883" v="139" actId="47"/>
          <pc:sldLayoutMkLst>
            <pc:docMk/>
            <pc:sldMasterMk cId="2641336632" sldId="2147483675"/>
            <pc:sldLayoutMk cId="910294060" sldId="2147483676"/>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4153789144" sldId="2147483677"/>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1488444431" sldId="2147483678"/>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3149659161" sldId="2147483679"/>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1564491889" sldId="2147483680"/>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1605309862" sldId="2147483681"/>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3003543459" sldId="2147483682"/>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3484252671" sldId="2147483683"/>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2301422416" sldId="2147483684"/>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1449073187" sldId="2147483685"/>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1109727239" sldId="2147483686"/>
          </pc:sldLayoutMkLst>
        </pc:sldLayoutChg>
        <pc:sldLayoutChg chg="del">
          <pc:chgData name="Marianne ALHAIBE" userId="a676cedb-f1bc-4df9-820c-6c4d96767456" providerId="ADAL" clId="{14BE0E48-36D3-4B78-9A16-972630E25DB1}" dt="2023-06-01T06:20:57.883" v="139" actId="47"/>
          <pc:sldLayoutMkLst>
            <pc:docMk/>
            <pc:sldMasterMk cId="2641336632" sldId="2147483675"/>
            <pc:sldLayoutMk cId="140646564" sldId="2147483687"/>
          </pc:sldLayoutMkLst>
        </pc:sldLayoutChg>
      </pc:sldMasterChg>
    </pc:docChg>
  </pc:docChgLst>
  <pc:docChgLst>
    <pc:chgData name="Marianne ALHAIBE" userId="a676cedb-f1bc-4df9-820c-6c4d96767456" providerId="ADAL" clId="{529AA22E-28BF-4B71-9AB7-40967D367B3C}"/>
    <pc:docChg chg="undo custSel addSld delSld modSld modSection">
      <pc:chgData name="Marianne ALHAIBE" userId="a676cedb-f1bc-4df9-820c-6c4d96767456" providerId="ADAL" clId="{529AA22E-28BF-4B71-9AB7-40967D367B3C}" dt="2022-08-09T09:31:31.532" v="592" actId="403"/>
      <pc:docMkLst>
        <pc:docMk/>
      </pc:docMkLst>
      <pc:sldChg chg="modSp mod">
        <pc:chgData name="Marianne ALHAIBE" userId="a676cedb-f1bc-4df9-820c-6c4d96767456" providerId="ADAL" clId="{529AA22E-28BF-4B71-9AB7-40967D367B3C}" dt="2022-08-03T09:50:56.943" v="11" actId="20577"/>
        <pc:sldMkLst>
          <pc:docMk/>
          <pc:sldMk cId="0" sldId="256"/>
        </pc:sldMkLst>
        <pc:spChg chg="mod">
          <ac:chgData name="Marianne ALHAIBE" userId="a676cedb-f1bc-4df9-820c-6c4d96767456" providerId="ADAL" clId="{529AA22E-28BF-4B71-9AB7-40967D367B3C}" dt="2022-08-03T09:50:56.943" v="11" actId="20577"/>
          <ac:spMkLst>
            <pc:docMk/>
            <pc:sldMk cId="0" sldId="256"/>
            <ac:spMk id="151" creationId="{00000000-0000-0000-0000-000000000000}"/>
          </ac:spMkLst>
        </pc:spChg>
      </pc:sldChg>
      <pc:sldChg chg="modSp mod">
        <pc:chgData name="Marianne ALHAIBE" userId="a676cedb-f1bc-4df9-820c-6c4d96767456" providerId="ADAL" clId="{529AA22E-28BF-4B71-9AB7-40967D367B3C}" dt="2022-08-03T09:52:26.905" v="37" actId="20577"/>
        <pc:sldMkLst>
          <pc:docMk/>
          <pc:sldMk cId="0" sldId="257"/>
        </pc:sldMkLst>
        <pc:spChg chg="mod">
          <ac:chgData name="Marianne ALHAIBE" userId="a676cedb-f1bc-4df9-820c-6c4d96767456" providerId="ADAL" clId="{529AA22E-28BF-4B71-9AB7-40967D367B3C}" dt="2022-08-03T09:52:26.905" v="37" actId="20577"/>
          <ac:spMkLst>
            <pc:docMk/>
            <pc:sldMk cId="0" sldId="257"/>
            <ac:spMk id="161" creationId="{00000000-0000-0000-0000-000000000000}"/>
          </ac:spMkLst>
        </pc:spChg>
      </pc:sldChg>
      <pc:sldChg chg="del">
        <pc:chgData name="Marianne ALHAIBE" userId="a676cedb-f1bc-4df9-820c-6c4d96767456" providerId="ADAL" clId="{529AA22E-28BF-4B71-9AB7-40967D367B3C}" dt="2022-08-03T12:22:07.147" v="323" actId="47"/>
        <pc:sldMkLst>
          <pc:docMk/>
          <pc:sldMk cId="410015392" sldId="258"/>
        </pc:sldMkLst>
      </pc:sldChg>
      <pc:sldChg chg="del">
        <pc:chgData name="Marianne ALHAIBE" userId="a676cedb-f1bc-4df9-820c-6c4d96767456" providerId="ADAL" clId="{529AA22E-28BF-4B71-9AB7-40967D367B3C}" dt="2022-08-03T12:22:07.371" v="324" actId="47"/>
        <pc:sldMkLst>
          <pc:docMk/>
          <pc:sldMk cId="2676321128" sldId="259"/>
        </pc:sldMkLst>
      </pc:sldChg>
      <pc:sldChg chg="del">
        <pc:chgData name="Marianne ALHAIBE" userId="a676cedb-f1bc-4df9-820c-6c4d96767456" providerId="ADAL" clId="{529AA22E-28BF-4B71-9AB7-40967D367B3C}" dt="2022-08-03T12:22:07.849" v="325" actId="47"/>
        <pc:sldMkLst>
          <pc:docMk/>
          <pc:sldMk cId="577058026" sldId="260"/>
        </pc:sldMkLst>
      </pc:sldChg>
      <pc:sldChg chg="del">
        <pc:chgData name="Marianne ALHAIBE" userId="a676cedb-f1bc-4df9-820c-6c4d96767456" providerId="ADAL" clId="{529AA22E-28BF-4B71-9AB7-40967D367B3C}" dt="2022-08-03T12:22:08.167" v="326" actId="47"/>
        <pc:sldMkLst>
          <pc:docMk/>
          <pc:sldMk cId="2041032626" sldId="261"/>
        </pc:sldMkLst>
      </pc:sldChg>
      <pc:sldChg chg="del">
        <pc:chgData name="Marianne ALHAIBE" userId="a676cedb-f1bc-4df9-820c-6c4d96767456" providerId="ADAL" clId="{529AA22E-28BF-4B71-9AB7-40967D367B3C}" dt="2022-08-03T12:22:08.603" v="327" actId="47"/>
        <pc:sldMkLst>
          <pc:docMk/>
          <pc:sldMk cId="880904751" sldId="262"/>
        </pc:sldMkLst>
      </pc:sldChg>
      <pc:sldChg chg="del">
        <pc:chgData name="Marianne ALHAIBE" userId="a676cedb-f1bc-4df9-820c-6c4d96767456" providerId="ADAL" clId="{529AA22E-28BF-4B71-9AB7-40967D367B3C}" dt="2022-08-03T12:22:09.731" v="328" actId="47"/>
        <pc:sldMkLst>
          <pc:docMk/>
          <pc:sldMk cId="974751093" sldId="263"/>
        </pc:sldMkLst>
      </pc:sldChg>
      <pc:sldChg chg="del">
        <pc:chgData name="Marianne ALHAIBE" userId="a676cedb-f1bc-4df9-820c-6c4d96767456" providerId="ADAL" clId="{529AA22E-28BF-4B71-9AB7-40967D367B3C}" dt="2022-08-03T12:22:10.369" v="329" actId="47"/>
        <pc:sldMkLst>
          <pc:docMk/>
          <pc:sldMk cId="386418135" sldId="264"/>
        </pc:sldMkLst>
      </pc:sldChg>
      <pc:sldChg chg="del">
        <pc:chgData name="Marianne ALHAIBE" userId="a676cedb-f1bc-4df9-820c-6c4d96767456" providerId="ADAL" clId="{529AA22E-28BF-4B71-9AB7-40967D367B3C}" dt="2022-08-03T12:22:10.919" v="330" actId="47"/>
        <pc:sldMkLst>
          <pc:docMk/>
          <pc:sldMk cId="2264490562" sldId="265"/>
        </pc:sldMkLst>
      </pc:sldChg>
      <pc:sldChg chg="del">
        <pc:chgData name="Marianne ALHAIBE" userId="a676cedb-f1bc-4df9-820c-6c4d96767456" providerId="ADAL" clId="{529AA22E-28BF-4B71-9AB7-40967D367B3C}" dt="2022-08-03T12:22:11.406" v="331" actId="47"/>
        <pc:sldMkLst>
          <pc:docMk/>
          <pc:sldMk cId="0" sldId="266"/>
        </pc:sldMkLst>
      </pc:sldChg>
      <pc:sldChg chg="del">
        <pc:chgData name="Marianne ALHAIBE" userId="a676cedb-f1bc-4df9-820c-6c4d96767456" providerId="ADAL" clId="{529AA22E-28BF-4B71-9AB7-40967D367B3C}" dt="2022-08-03T12:22:14.700" v="338" actId="47"/>
        <pc:sldMkLst>
          <pc:docMk/>
          <pc:sldMk cId="2422685529" sldId="267"/>
        </pc:sldMkLst>
      </pc:sldChg>
      <pc:sldChg chg="del">
        <pc:chgData name="Marianne ALHAIBE" userId="a676cedb-f1bc-4df9-820c-6c4d96767456" providerId="ADAL" clId="{529AA22E-28BF-4B71-9AB7-40967D367B3C}" dt="2022-08-03T12:22:15.145" v="339" actId="47"/>
        <pc:sldMkLst>
          <pc:docMk/>
          <pc:sldMk cId="1973580043" sldId="268"/>
        </pc:sldMkLst>
      </pc:sldChg>
      <pc:sldChg chg="del">
        <pc:chgData name="Marianne ALHAIBE" userId="a676cedb-f1bc-4df9-820c-6c4d96767456" providerId="ADAL" clId="{529AA22E-28BF-4B71-9AB7-40967D367B3C}" dt="2022-08-03T12:22:12.443" v="333" actId="47"/>
        <pc:sldMkLst>
          <pc:docMk/>
          <pc:sldMk cId="3103786619" sldId="269"/>
        </pc:sldMkLst>
      </pc:sldChg>
      <pc:sldChg chg="del">
        <pc:chgData name="Marianne ALHAIBE" userId="a676cedb-f1bc-4df9-820c-6c4d96767456" providerId="ADAL" clId="{529AA22E-28BF-4B71-9AB7-40967D367B3C}" dt="2022-08-03T12:22:16.321" v="341" actId="47"/>
        <pc:sldMkLst>
          <pc:docMk/>
          <pc:sldMk cId="1700757934" sldId="270"/>
        </pc:sldMkLst>
      </pc:sldChg>
      <pc:sldChg chg="modSp mod">
        <pc:chgData name="Marianne ALHAIBE" userId="a676cedb-f1bc-4df9-820c-6c4d96767456" providerId="ADAL" clId="{529AA22E-28BF-4B71-9AB7-40967D367B3C}" dt="2022-08-03T12:25:20.875" v="589" actId="20577"/>
        <pc:sldMkLst>
          <pc:docMk/>
          <pc:sldMk cId="0" sldId="271"/>
        </pc:sldMkLst>
        <pc:spChg chg="mod">
          <ac:chgData name="Marianne ALHAIBE" userId="a676cedb-f1bc-4df9-820c-6c4d96767456" providerId="ADAL" clId="{529AA22E-28BF-4B71-9AB7-40967D367B3C}" dt="2022-08-03T12:25:20.875" v="589" actId="20577"/>
          <ac:spMkLst>
            <pc:docMk/>
            <pc:sldMk cId="0" sldId="271"/>
            <ac:spMk id="251" creationId="{00000000-0000-0000-0000-000000000000}"/>
          </ac:spMkLst>
        </pc:spChg>
      </pc:sldChg>
      <pc:sldChg chg="del">
        <pc:chgData name="Marianne ALHAIBE" userId="a676cedb-f1bc-4df9-820c-6c4d96767456" providerId="ADAL" clId="{529AA22E-28BF-4B71-9AB7-40967D367B3C}" dt="2022-08-03T12:22:11.956" v="332" actId="47"/>
        <pc:sldMkLst>
          <pc:docMk/>
          <pc:sldMk cId="4161043459" sldId="273"/>
        </pc:sldMkLst>
      </pc:sldChg>
      <pc:sldChg chg="add del">
        <pc:chgData name="Marianne ALHAIBE" userId="a676cedb-f1bc-4df9-820c-6c4d96767456" providerId="ADAL" clId="{529AA22E-28BF-4B71-9AB7-40967D367B3C}" dt="2022-08-03T09:57:39.047" v="167"/>
        <pc:sldMkLst>
          <pc:docMk/>
          <pc:sldMk cId="2719493977" sldId="274"/>
        </pc:sldMkLst>
      </pc:sldChg>
      <pc:sldChg chg="add del">
        <pc:chgData name="Marianne ALHAIBE" userId="a676cedb-f1bc-4df9-820c-6c4d96767456" providerId="ADAL" clId="{529AA22E-28BF-4B71-9AB7-40967D367B3C}" dt="2022-08-03T09:57:39.047" v="167"/>
        <pc:sldMkLst>
          <pc:docMk/>
          <pc:sldMk cId="287303817" sldId="275"/>
        </pc:sldMkLst>
      </pc:sldChg>
      <pc:sldChg chg="add del">
        <pc:chgData name="Marianne ALHAIBE" userId="a676cedb-f1bc-4df9-820c-6c4d96767456" providerId="ADAL" clId="{529AA22E-28BF-4B71-9AB7-40967D367B3C}" dt="2022-08-03T09:57:39.047" v="167"/>
        <pc:sldMkLst>
          <pc:docMk/>
          <pc:sldMk cId="1192391963" sldId="277"/>
        </pc:sldMkLst>
      </pc:sldChg>
      <pc:sldChg chg="add del">
        <pc:chgData name="Marianne ALHAIBE" userId="a676cedb-f1bc-4df9-820c-6c4d96767456" providerId="ADAL" clId="{529AA22E-28BF-4B71-9AB7-40967D367B3C}" dt="2022-08-03T09:57:39.047" v="167"/>
        <pc:sldMkLst>
          <pc:docMk/>
          <pc:sldMk cId="3000556811" sldId="279"/>
        </pc:sldMkLst>
      </pc:sldChg>
      <pc:sldChg chg="add del">
        <pc:chgData name="Marianne ALHAIBE" userId="a676cedb-f1bc-4df9-820c-6c4d96767456" providerId="ADAL" clId="{529AA22E-28BF-4B71-9AB7-40967D367B3C}" dt="2022-08-03T09:57:39.047" v="167"/>
        <pc:sldMkLst>
          <pc:docMk/>
          <pc:sldMk cId="316759552" sldId="281"/>
        </pc:sldMkLst>
      </pc:sldChg>
      <pc:sldChg chg="add del">
        <pc:chgData name="Marianne ALHAIBE" userId="a676cedb-f1bc-4df9-820c-6c4d96767456" providerId="ADAL" clId="{529AA22E-28BF-4B71-9AB7-40967D367B3C}" dt="2022-08-03T09:57:39.047" v="167"/>
        <pc:sldMkLst>
          <pc:docMk/>
          <pc:sldMk cId="257852319" sldId="283"/>
        </pc:sldMkLst>
      </pc:sldChg>
      <pc:sldChg chg="modSp add del mod">
        <pc:chgData name="Marianne ALHAIBE" userId="a676cedb-f1bc-4df9-820c-6c4d96767456" providerId="ADAL" clId="{529AA22E-28BF-4B71-9AB7-40967D367B3C}" dt="2022-08-03T09:57:39.047" v="167"/>
        <pc:sldMkLst>
          <pc:docMk/>
          <pc:sldMk cId="1446360836" sldId="284"/>
        </pc:sldMkLst>
        <pc:spChg chg="mod">
          <ac:chgData name="Marianne ALHAIBE" userId="a676cedb-f1bc-4df9-820c-6c4d96767456" providerId="ADAL" clId="{529AA22E-28BF-4B71-9AB7-40967D367B3C}" dt="2022-08-03T09:57:39.047" v="167"/>
          <ac:spMkLst>
            <pc:docMk/>
            <pc:sldMk cId="1446360836" sldId="284"/>
            <ac:spMk id="7" creationId="{2235542B-C90B-4223-A694-A6DC37D41665}"/>
          </ac:spMkLst>
        </pc:spChg>
      </pc:sldChg>
      <pc:sldChg chg="add del">
        <pc:chgData name="Marianne ALHAIBE" userId="a676cedb-f1bc-4df9-820c-6c4d96767456" providerId="ADAL" clId="{529AA22E-28BF-4B71-9AB7-40967D367B3C}" dt="2022-08-03T09:57:39.047" v="167"/>
        <pc:sldMkLst>
          <pc:docMk/>
          <pc:sldMk cId="1756249065" sldId="285"/>
        </pc:sldMkLst>
      </pc:sldChg>
      <pc:sldChg chg="add del">
        <pc:chgData name="Marianne ALHAIBE" userId="a676cedb-f1bc-4df9-820c-6c4d96767456" providerId="ADAL" clId="{529AA22E-28BF-4B71-9AB7-40967D367B3C}" dt="2022-08-03T09:57:39.047" v="167"/>
        <pc:sldMkLst>
          <pc:docMk/>
          <pc:sldMk cId="1884977569" sldId="286"/>
        </pc:sldMkLst>
      </pc:sldChg>
      <pc:sldChg chg="del">
        <pc:chgData name="Marianne ALHAIBE" userId="a676cedb-f1bc-4df9-820c-6c4d96767456" providerId="ADAL" clId="{529AA22E-28BF-4B71-9AB7-40967D367B3C}" dt="2022-08-03T12:16:50.333" v="261" actId="47"/>
        <pc:sldMkLst>
          <pc:docMk/>
          <pc:sldMk cId="0" sldId="428"/>
        </pc:sldMkLst>
      </pc:sldChg>
      <pc:sldChg chg="del">
        <pc:chgData name="Marianne ALHAIBE" userId="a676cedb-f1bc-4df9-820c-6c4d96767456" providerId="ADAL" clId="{529AA22E-28BF-4B71-9AB7-40967D367B3C}" dt="2022-08-03T12:16:58.032" v="277" actId="47"/>
        <pc:sldMkLst>
          <pc:docMk/>
          <pc:sldMk cId="1742665694" sldId="458"/>
        </pc:sldMkLst>
      </pc:sldChg>
      <pc:sldChg chg="del">
        <pc:chgData name="Marianne ALHAIBE" userId="a676cedb-f1bc-4df9-820c-6c4d96767456" providerId="ADAL" clId="{529AA22E-28BF-4B71-9AB7-40967D367B3C}" dt="2022-08-03T12:16:50.697" v="262" actId="47"/>
        <pc:sldMkLst>
          <pc:docMk/>
          <pc:sldMk cId="1076048518" sldId="501"/>
        </pc:sldMkLst>
      </pc:sldChg>
      <pc:sldChg chg="del">
        <pc:chgData name="Marianne ALHAIBE" userId="a676cedb-f1bc-4df9-820c-6c4d96767456" providerId="ADAL" clId="{529AA22E-28BF-4B71-9AB7-40967D367B3C}" dt="2022-08-03T12:16:56.466" v="274" actId="47"/>
        <pc:sldMkLst>
          <pc:docMk/>
          <pc:sldMk cId="22355053" sldId="508"/>
        </pc:sldMkLst>
      </pc:sldChg>
      <pc:sldChg chg="del">
        <pc:chgData name="Marianne ALHAIBE" userId="a676cedb-f1bc-4df9-820c-6c4d96767456" providerId="ADAL" clId="{529AA22E-28BF-4B71-9AB7-40967D367B3C}" dt="2022-08-03T12:16:57.053" v="275" actId="47"/>
        <pc:sldMkLst>
          <pc:docMk/>
          <pc:sldMk cId="3692792759" sldId="510"/>
        </pc:sldMkLst>
      </pc:sldChg>
      <pc:sldChg chg="del">
        <pc:chgData name="Marianne ALHAIBE" userId="a676cedb-f1bc-4df9-820c-6c4d96767456" providerId="ADAL" clId="{529AA22E-28BF-4B71-9AB7-40967D367B3C}" dt="2022-08-03T12:16:51.770" v="264" actId="47"/>
        <pc:sldMkLst>
          <pc:docMk/>
          <pc:sldMk cId="1666326978" sldId="513"/>
        </pc:sldMkLst>
      </pc:sldChg>
      <pc:sldChg chg="del">
        <pc:chgData name="Marianne ALHAIBE" userId="a676cedb-f1bc-4df9-820c-6c4d96767456" providerId="ADAL" clId="{529AA22E-28BF-4B71-9AB7-40967D367B3C}" dt="2022-08-03T12:16:57.477" v="276" actId="47"/>
        <pc:sldMkLst>
          <pc:docMk/>
          <pc:sldMk cId="1471552129" sldId="518"/>
        </pc:sldMkLst>
      </pc:sldChg>
      <pc:sldChg chg="del">
        <pc:chgData name="Marianne ALHAIBE" userId="a676cedb-f1bc-4df9-820c-6c4d96767456" providerId="ADAL" clId="{529AA22E-28BF-4B71-9AB7-40967D367B3C}" dt="2022-08-03T12:16:52.144" v="265" actId="47"/>
        <pc:sldMkLst>
          <pc:docMk/>
          <pc:sldMk cId="3957526532" sldId="522"/>
        </pc:sldMkLst>
      </pc:sldChg>
      <pc:sldChg chg="del">
        <pc:chgData name="Marianne ALHAIBE" userId="a676cedb-f1bc-4df9-820c-6c4d96767456" providerId="ADAL" clId="{529AA22E-28BF-4B71-9AB7-40967D367B3C}" dt="2022-08-03T12:16:52.611" v="266" actId="47"/>
        <pc:sldMkLst>
          <pc:docMk/>
          <pc:sldMk cId="2527546683" sldId="523"/>
        </pc:sldMkLst>
      </pc:sldChg>
      <pc:sldChg chg="del">
        <pc:chgData name="Marianne ALHAIBE" userId="a676cedb-f1bc-4df9-820c-6c4d96767456" providerId="ADAL" clId="{529AA22E-28BF-4B71-9AB7-40967D367B3C}" dt="2022-08-03T12:16:55.974" v="273" actId="47"/>
        <pc:sldMkLst>
          <pc:docMk/>
          <pc:sldMk cId="230342563" sldId="524"/>
        </pc:sldMkLst>
      </pc:sldChg>
      <pc:sldChg chg="del">
        <pc:chgData name="Marianne ALHAIBE" userId="a676cedb-f1bc-4df9-820c-6c4d96767456" providerId="ADAL" clId="{529AA22E-28BF-4B71-9AB7-40967D367B3C}" dt="2022-08-03T12:16:53.175" v="267" actId="47"/>
        <pc:sldMkLst>
          <pc:docMk/>
          <pc:sldMk cId="2564074987" sldId="525"/>
        </pc:sldMkLst>
      </pc:sldChg>
      <pc:sldChg chg="del">
        <pc:chgData name="Marianne ALHAIBE" userId="a676cedb-f1bc-4df9-820c-6c4d96767456" providerId="ADAL" clId="{529AA22E-28BF-4B71-9AB7-40967D367B3C}" dt="2022-08-03T12:16:54.629" v="270" actId="47"/>
        <pc:sldMkLst>
          <pc:docMk/>
          <pc:sldMk cId="1885842029" sldId="526"/>
        </pc:sldMkLst>
      </pc:sldChg>
      <pc:sldChg chg="del">
        <pc:chgData name="Marianne ALHAIBE" userId="a676cedb-f1bc-4df9-820c-6c4d96767456" providerId="ADAL" clId="{529AA22E-28BF-4B71-9AB7-40967D367B3C}" dt="2022-08-03T12:16:55.543" v="272" actId="47"/>
        <pc:sldMkLst>
          <pc:docMk/>
          <pc:sldMk cId="1958139571" sldId="527"/>
        </pc:sldMkLst>
      </pc:sldChg>
      <pc:sldChg chg="del">
        <pc:chgData name="Marianne ALHAIBE" userId="a676cedb-f1bc-4df9-820c-6c4d96767456" providerId="ADAL" clId="{529AA22E-28BF-4B71-9AB7-40967D367B3C}" dt="2022-08-03T12:16:55.094" v="271" actId="47"/>
        <pc:sldMkLst>
          <pc:docMk/>
          <pc:sldMk cId="2213562123" sldId="528"/>
        </pc:sldMkLst>
      </pc:sldChg>
      <pc:sldChg chg="del">
        <pc:chgData name="Marianne ALHAIBE" userId="a676cedb-f1bc-4df9-820c-6c4d96767456" providerId="ADAL" clId="{529AA22E-28BF-4B71-9AB7-40967D367B3C}" dt="2022-08-03T12:16:53.688" v="268" actId="47"/>
        <pc:sldMkLst>
          <pc:docMk/>
          <pc:sldMk cId="248613525" sldId="529"/>
        </pc:sldMkLst>
      </pc:sldChg>
      <pc:sldChg chg="del">
        <pc:chgData name="Marianne ALHAIBE" userId="a676cedb-f1bc-4df9-820c-6c4d96767456" providerId="ADAL" clId="{529AA22E-28BF-4B71-9AB7-40967D367B3C}" dt="2022-08-03T12:16:51.237" v="263" actId="47"/>
        <pc:sldMkLst>
          <pc:docMk/>
          <pc:sldMk cId="1171218883" sldId="530"/>
        </pc:sldMkLst>
      </pc:sldChg>
      <pc:sldChg chg="del">
        <pc:chgData name="Marianne ALHAIBE" userId="a676cedb-f1bc-4df9-820c-6c4d96767456" providerId="ADAL" clId="{529AA22E-28BF-4B71-9AB7-40967D367B3C}" dt="2022-08-03T12:16:54.108" v="269" actId="47"/>
        <pc:sldMkLst>
          <pc:docMk/>
          <pc:sldMk cId="1931556106" sldId="531"/>
        </pc:sldMkLst>
      </pc:sldChg>
      <pc:sldChg chg="modSp mod">
        <pc:chgData name="Marianne ALHAIBE" userId="a676cedb-f1bc-4df9-820c-6c4d96767456" providerId="ADAL" clId="{529AA22E-28BF-4B71-9AB7-40967D367B3C}" dt="2022-08-03T12:16:17.635" v="260" actId="207"/>
        <pc:sldMkLst>
          <pc:docMk/>
          <pc:sldMk cId="430694281" sldId="4314"/>
        </pc:sldMkLst>
        <pc:spChg chg="mod">
          <ac:chgData name="Marianne ALHAIBE" userId="a676cedb-f1bc-4df9-820c-6c4d96767456" providerId="ADAL" clId="{529AA22E-28BF-4B71-9AB7-40967D367B3C}" dt="2022-08-03T12:15:33.802" v="210" actId="20577"/>
          <ac:spMkLst>
            <pc:docMk/>
            <pc:sldMk cId="430694281" sldId="4314"/>
            <ac:spMk id="160" creationId="{00000000-0000-0000-0000-000000000000}"/>
          </ac:spMkLst>
        </pc:spChg>
        <pc:spChg chg="mod">
          <ac:chgData name="Marianne ALHAIBE" userId="a676cedb-f1bc-4df9-820c-6c4d96767456" providerId="ADAL" clId="{529AA22E-28BF-4B71-9AB7-40967D367B3C}" dt="2022-08-03T12:16:17.635" v="260" actId="207"/>
          <ac:spMkLst>
            <pc:docMk/>
            <pc:sldMk cId="430694281" sldId="4314"/>
            <ac:spMk id="161" creationId="{00000000-0000-0000-0000-000000000000}"/>
          </ac:spMkLst>
        </pc:spChg>
      </pc:sldChg>
      <pc:sldChg chg="addSp modSp mod">
        <pc:chgData name="Marianne ALHAIBE" userId="a676cedb-f1bc-4df9-820c-6c4d96767456" providerId="ADAL" clId="{529AA22E-28BF-4B71-9AB7-40967D367B3C}" dt="2022-08-03T12:22:33.974" v="368" actId="20577"/>
        <pc:sldMkLst>
          <pc:docMk/>
          <pc:sldMk cId="2051666351" sldId="4315"/>
        </pc:sldMkLst>
        <pc:spChg chg="mod">
          <ac:chgData name="Marianne ALHAIBE" userId="a676cedb-f1bc-4df9-820c-6c4d96767456" providerId="ADAL" clId="{529AA22E-28BF-4B71-9AB7-40967D367B3C}" dt="2022-08-03T12:17:30.401" v="305" actId="20577"/>
          <ac:spMkLst>
            <pc:docMk/>
            <pc:sldMk cId="2051666351" sldId="4315"/>
            <ac:spMk id="160" creationId="{00000000-0000-0000-0000-000000000000}"/>
          </ac:spMkLst>
        </pc:spChg>
        <pc:spChg chg="mod">
          <ac:chgData name="Marianne ALHAIBE" userId="a676cedb-f1bc-4df9-820c-6c4d96767456" providerId="ADAL" clId="{529AA22E-28BF-4B71-9AB7-40967D367B3C}" dt="2022-08-03T12:22:33.974" v="368" actId="20577"/>
          <ac:spMkLst>
            <pc:docMk/>
            <pc:sldMk cId="2051666351" sldId="4315"/>
            <ac:spMk id="161" creationId="{00000000-0000-0000-0000-000000000000}"/>
          </ac:spMkLst>
        </pc:spChg>
        <pc:picChg chg="add mod">
          <ac:chgData name="Marianne ALHAIBE" userId="a676cedb-f1bc-4df9-820c-6c4d96767456" providerId="ADAL" clId="{529AA22E-28BF-4B71-9AB7-40967D367B3C}" dt="2022-08-03T12:21:36.845" v="313" actId="1076"/>
          <ac:picMkLst>
            <pc:docMk/>
            <pc:sldMk cId="2051666351" sldId="4315"/>
            <ac:picMk id="3" creationId="{7532538C-FC14-4E31-AF84-9FCE4854A7F1}"/>
          </ac:picMkLst>
        </pc:picChg>
      </pc:sldChg>
      <pc:sldChg chg="del">
        <pc:chgData name="Marianne ALHAIBE" userId="a676cedb-f1bc-4df9-820c-6c4d96767456" providerId="ADAL" clId="{529AA22E-28BF-4B71-9AB7-40967D367B3C}" dt="2022-08-03T12:22:20.243" v="344" actId="47"/>
        <pc:sldMkLst>
          <pc:docMk/>
          <pc:sldMk cId="1259575264" sldId="4316"/>
        </pc:sldMkLst>
      </pc:sldChg>
      <pc:sldChg chg="del">
        <pc:chgData name="Marianne ALHAIBE" userId="a676cedb-f1bc-4df9-820c-6c4d96767456" providerId="ADAL" clId="{529AA22E-28BF-4B71-9AB7-40967D367B3C}" dt="2022-08-03T12:22:06.418" v="321" actId="47"/>
        <pc:sldMkLst>
          <pc:docMk/>
          <pc:sldMk cId="0" sldId="4317"/>
        </pc:sldMkLst>
      </pc:sldChg>
      <pc:sldChg chg="del">
        <pc:chgData name="Marianne ALHAIBE" userId="a676cedb-f1bc-4df9-820c-6c4d96767456" providerId="ADAL" clId="{529AA22E-28BF-4B71-9AB7-40967D367B3C}" dt="2022-08-03T12:22:06.914" v="322" actId="47"/>
        <pc:sldMkLst>
          <pc:docMk/>
          <pc:sldMk cId="0" sldId="4318"/>
        </pc:sldMkLst>
      </pc:sldChg>
      <pc:sldChg chg="del">
        <pc:chgData name="Marianne ALHAIBE" userId="a676cedb-f1bc-4df9-820c-6c4d96767456" providerId="ADAL" clId="{529AA22E-28BF-4B71-9AB7-40967D367B3C}" dt="2022-08-03T12:22:13.004" v="334" actId="47"/>
        <pc:sldMkLst>
          <pc:docMk/>
          <pc:sldMk cId="0" sldId="4319"/>
        </pc:sldMkLst>
      </pc:sldChg>
      <pc:sldChg chg="del">
        <pc:chgData name="Marianne ALHAIBE" userId="a676cedb-f1bc-4df9-820c-6c4d96767456" providerId="ADAL" clId="{529AA22E-28BF-4B71-9AB7-40967D367B3C}" dt="2022-08-03T12:22:13.338" v="335" actId="47"/>
        <pc:sldMkLst>
          <pc:docMk/>
          <pc:sldMk cId="0" sldId="4328"/>
        </pc:sldMkLst>
      </pc:sldChg>
      <pc:sldChg chg="del">
        <pc:chgData name="Marianne ALHAIBE" userId="a676cedb-f1bc-4df9-820c-6c4d96767456" providerId="ADAL" clId="{529AA22E-28BF-4B71-9AB7-40967D367B3C}" dt="2022-08-03T12:22:13.640" v="336" actId="47"/>
        <pc:sldMkLst>
          <pc:docMk/>
          <pc:sldMk cId="0" sldId="4329"/>
        </pc:sldMkLst>
      </pc:sldChg>
      <pc:sldChg chg="del">
        <pc:chgData name="Marianne ALHAIBE" userId="a676cedb-f1bc-4df9-820c-6c4d96767456" providerId="ADAL" clId="{529AA22E-28BF-4B71-9AB7-40967D367B3C}" dt="2022-08-03T12:22:14.279" v="337" actId="47"/>
        <pc:sldMkLst>
          <pc:docMk/>
          <pc:sldMk cId="0" sldId="4330"/>
        </pc:sldMkLst>
      </pc:sldChg>
      <pc:sldChg chg="del">
        <pc:chgData name="Marianne ALHAIBE" userId="a676cedb-f1bc-4df9-820c-6c4d96767456" providerId="ADAL" clId="{529AA22E-28BF-4B71-9AB7-40967D367B3C}" dt="2022-08-03T12:22:15.718" v="340" actId="47"/>
        <pc:sldMkLst>
          <pc:docMk/>
          <pc:sldMk cId="0" sldId="4331"/>
        </pc:sldMkLst>
      </pc:sldChg>
      <pc:sldChg chg="del">
        <pc:chgData name="Marianne ALHAIBE" userId="a676cedb-f1bc-4df9-820c-6c4d96767456" providerId="ADAL" clId="{529AA22E-28BF-4B71-9AB7-40967D367B3C}" dt="2022-08-03T12:22:17.184" v="342" actId="47"/>
        <pc:sldMkLst>
          <pc:docMk/>
          <pc:sldMk cId="0" sldId="4332"/>
        </pc:sldMkLst>
      </pc:sldChg>
      <pc:sldChg chg="del">
        <pc:chgData name="Marianne ALHAIBE" userId="a676cedb-f1bc-4df9-820c-6c4d96767456" providerId="ADAL" clId="{529AA22E-28BF-4B71-9AB7-40967D367B3C}" dt="2022-08-03T12:22:17.674" v="343" actId="47"/>
        <pc:sldMkLst>
          <pc:docMk/>
          <pc:sldMk cId="0" sldId="4333"/>
        </pc:sldMkLst>
      </pc:sldChg>
      <pc:sldChg chg="del">
        <pc:chgData name="Marianne ALHAIBE" userId="a676cedb-f1bc-4df9-820c-6c4d96767456" providerId="ADAL" clId="{529AA22E-28BF-4B71-9AB7-40967D367B3C}" dt="2022-08-03T12:15:18.227" v="168" actId="47"/>
        <pc:sldMkLst>
          <pc:docMk/>
          <pc:sldMk cId="4099674165" sldId="4334"/>
        </pc:sldMkLst>
      </pc:sldChg>
      <pc:sldChg chg="del">
        <pc:chgData name="Marianne ALHAIBE" userId="a676cedb-f1bc-4df9-820c-6c4d96767456" providerId="ADAL" clId="{529AA22E-28BF-4B71-9AB7-40967D367B3C}" dt="2022-08-03T12:15:18.931" v="169" actId="47"/>
        <pc:sldMkLst>
          <pc:docMk/>
          <pc:sldMk cId="2527800817" sldId="4335"/>
        </pc:sldMkLst>
      </pc:sldChg>
      <pc:sldChg chg="del">
        <pc:chgData name="Marianne ALHAIBE" userId="a676cedb-f1bc-4df9-820c-6c4d96767456" providerId="ADAL" clId="{529AA22E-28BF-4B71-9AB7-40967D367B3C}" dt="2022-08-03T12:15:19.463" v="170" actId="47"/>
        <pc:sldMkLst>
          <pc:docMk/>
          <pc:sldMk cId="963749040" sldId="4336"/>
        </pc:sldMkLst>
      </pc:sldChg>
      <pc:sldChg chg="modSp mod">
        <pc:chgData name="Marianne ALHAIBE" userId="a676cedb-f1bc-4df9-820c-6c4d96767456" providerId="ADAL" clId="{529AA22E-28BF-4B71-9AB7-40967D367B3C}" dt="2022-08-03T09:54:06.991" v="162" actId="20577"/>
        <pc:sldMkLst>
          <pc:docMk/>
          <pc:sldMk cId="1155187431" sldId="4337"/>
        </pc:sldMkLst>
        <pc:spChg chg="mod">
          <ac:chgData name="Marianne ALHAIBE" userId="a676cedb-f1bc-4df9-820c-6c4d96767456" providerId="ADAL" clId="{529AA22E-28BF-4B71-9AB7-40967D367B3C}" dt="2022-08-03T09:53:14.564" v="122" actId="20577"/>
          <ac:spMkLst>
            <pc:docMk/>
            <pc:sldMk cId="1155187431" sldId="4337"/>
            <ac:spMk id="160" creationId="{00000000-0000-0000-0000-000000000000}"/>
          </ac:spMkLst>
        </pc:spChg>
        <pc:spChg chg="mod">
          <ac:chgData name="Marianne ALHAIBE" userId="a676cedb-f1bc-4df9-820c-6c4d96767456" providerId="ADAL" clId="{529AA22E-28BF-4B71-9AB7-40967D367B3C}" dt="2022-08-03T09:54:06.991" v="162" actId="20577"/>
          <ac:spMkLst>
            <pc:docMk/>
            <pc:sldMk cId="1155187431" sldId="4337"/>
            <ac:spMk id="161" creationId="{00000000-0000-0000-0000-000000000000}"/>
          </ac:spMkLst>
        </pc:spChg>
      </pc:sldChg>
      <pc:sldChg chg="add del">
        <pc:chgData name="Marianne ALHAIBE" userId="a676cedb-f1bc-4df9-820c-6c4d96767456" providerId="ADAL" clId="{529AA22E-28BF-4B71-9AB7-40967D367B3C}" dt="2022-08-03T09:57:39.047" v="167"/>
        <pc:sldMkLst>
          <pc:docMk/>
          <pc:sldMk cId="1332217684" sldId="4338"/>
        </pc:sldMkLst>
      </pc:sldChg>
      <pc:sldChg chg="add del">
        <pc:chgData name="Marianne ALHAIBE" userId="a676cedb-f1bc-4df9-820c-6c4d96767456" providerId="ADAL" clId="{529AA22E-28BF-4B71-9AB7-40967D367B3C}" dt="2022-08-03T09:57:39.047" v="167"/>
        <pc:sldMkLst>
          <pc:docMk/>
          <pc:sldMk cId="449885130" sldId="4339"/>
        </pc:sldMkLst>
      </pc:sldChg>
      <pc:sldChg chg="add del">
        <pc:chgData name="Marianne ALHAIBE" userId="a676cedb-f1bc-4df9-820c-6c4d96767456" providerId="ADAL" clId="{529AA22E-28BF-4B71-9AB7-40967D367B3C}" dt="2022-08-03T09:57:39.047" v="167"/>
        <pc:sldMkLst>
          <pc:docMk/>
          <pc:sldMk cId="2788261750" sldId="4340"/>
        </pc:sldMkLst>
      </pc:sldChg>
      <pc:sldChg chg="add del">
        <pc:chgData name="Marianne ALHAIBE" userId="a676cedb-f1bc-4df9-820c-6c4d96767456" providerId="ADAL" clId="{529AA22E-28BF-4B71-9AB7-40967D367B3C}" dt="2022-08-03T09:57:39.047" v="167"/>
        <pc:sldMkLst>
          <pc:docMk/>
          <pc:sldMk cId="1968165405" sldId="4341"/>
        </pc:sldMkLst>
      </pc:sldChg>
      <pc:sldChg chg="add del">
        <pc:chgData name="Marianne ALHAIBE" userId="a676cedb-f1bc-4df9-820c-6c4d96767456" providerId="ADAL" clId="{529AA22E-28BF-4B71-9AB7-40967D367B3C}" dt="2022-08-03T09:57:39.047" v="167"/>
        <pc:sldMkLst>
          <pc:docMk/>
          <pc:sldMk cId="1697668618" sldId="4342"/>
        </pc:sldMkLst>
      </pc:sldChg>
      <pc:sldChg chg="add del">
        <pc:chgData name="Marianne ALHAIBE" userId="a676cedb-f1bc-4df9-820c-6c4d96767456" providerId="ADAL" clId="{529AA22E-28BF-4B71-9AB7-40967D367B3C}" dt="2022-08-03T09:57:39.047" v="167"/>
        <pc:sldMkLst>
          <pc:docMk/>
          <pc:sldMk cId="2296169537" sldId="4343"/>
        </pc:sldMkLst>
      </pc:sldChg>
      <pc:sldChg chg="add del">
        <pc:chgData name="Marianne ALHAIBE" userId="a676cedb-f1bc-4df9-820c-6c4d96767456" providerId="ADAL" clId="{529AA22E-28BF-4B71-9AB7-40967D367B3C}" dt="2022-08-03T09:57:39.047" v="167"/>
        <pc:sldMkLst>
          <pc:docMk/>
          <pc:sldMk cId="4061145832" sldId="4344"/>
        </pc:sldMkLst>
      </pc:sldChg>
      <pc:sldChg chg="modSp add del mod">
        <pc:chgData name="Marianne ALHAIBE" userId="a676cedb-f1bc-4df9-820c-6c4d96767456" providerId="ADAL" clId="{529AA22E-28BF-4B71-9AB7-40967D367B3C}" dt="2022-08-03T09:57:39.047" v="167"/>
        <pc:sldMkLst>
          <pc:docMk/>
          <pc:sldMk cId="109366962" sldId="4345"/>
        </pc:sldMkLst>
        <pc:spChg chg="mod">
          <ac:chgData name="Marianne ALHAIBE" userId="a676cedb-f1bc-4df9-820c-6c4d96767456" providerId="ADAL" clId="{529AA22E-28BF-4B71-9AB7-40967D367B3C}" dt="2022-08-03T09:57:39.047" v="167"/>
          <ac:spMkLst>
            <pc:docMk/>
            <pc:sldMk cId="109366962" sldId="4345"/>
            <ac:spMk id="5" creationId="{5883D342-80AE-C842-9437-88A42D5F38A4}"/>
          </ac:spMkLst>
        </pc:spChg>
      </pc:sldChg>
      <pc:sldChg chg="add del">
        <pc:chgData name="Marianne ALHAIBE" userId="a676cedb-f1bc-4df9-820c-6c4d96767456" providerId="ADAL" clId="{529AA22E-28BF-4B71-9AB7-40967D367B3C}" dt="2022-08-03T09:57:39.047" v="167"/>
        <pc:sldMkLst>
          <pc:docMk/>
          <pc:sldMk cId="2159178522" sldId="4346"/>
        </pc:sldMkLst>
      </pc:sldChg>
      <pc:sldChg chg="add del">
        <pc:chgData name="Marianne ALHAIBE" userId="a676cedb-f1bc-4df9-820c-6c4d96767456" providerId="ADAL" clId="{529AA22E-28BF-4B71-9AB7-40967D367B3C}" dt="2022-08-03T09:57:39.047" v="167"/>
        <pc:sldMkLst>
          <pc:docMk/>
          <pc:sldMk cId="164082429" sldId="4347"/>
        </pc:sldMkLst>
      </pc:sldChg>
      <pc:sldChg chg="add del">
        <pc:chgData name="Marianne ALHAIBE" userId="a676cedb-f1bc-4df9-820c-6c4d96767456" providerId="ADAL" clId="{529AA22E-28BF-4B71-9AB7-40967D367B3C}" dt="2022-08-03T09:57:39.047" v="167"/>
        <pc:sldMkLst>
          <pc:docMk/>
          <pc:sldMk cId="1272225312" sldId="4348"/>
        </pc:sldMkLst>
      </pc:sldChg>
      <pc:sldChg chg="add del">
        <pc:chgData name="Marianne ALHAIBE" userId="a676cedb-f1bc-4df9-820c-6c4d96767456" providerId="ADAL" clId="{529AA22E-28BF-4B71-9AB7-40967D367B3C}" dt="2022-08-03T09:57:39.047" v="167"/>
        <pc:sldMkLst>
          <pc:docMk/>
          <pc:sldMk cId="1311357237" sldId="4349"/>
        </pc:sldMkLst>
      </pc:sldChg>
      <pc:sldChg chg="modSp mod">
        <pc:chgData name="Marianne ALHAIBE" userId="a676cedb-f1bc-4df9-820c-6c4d96767456" providerId="ADAL" clId="{529AA22E-28BF-4B71-9AB7-40967D367B3C}" dt="2022-08-09T09:31:31.532" v="592" actId="403"/>
        <pc:sldMkLst>
          <pc:docMk/>
          <pc:sldMk cId="70075030" sldId="4353"/>
        </pc:sldMkLst>
        <pc:spChg chg="mod">
          <ac:chgData name="Marianne ALHAIBE" userId="a676cedb-f1bc-4df9-820c-6c4d96767456" providerId="ADAL" clId="{529AA22E-28BF-4B71-9AB7-40967D367B3C}" dt="2022-08-09T09:31:31.532" v="592" actId="403"/>
          <ac:spMkLst>
            <pc:docMk/>
            <pc:sldMk cId="70075030" sldId="4353"/>
            <ac:spMk id="13315" creationId="{5140E7ED-9C45-4DE7-85E8-943DF4EE6A05}"/>
          </ac:spMkLst>
        </pc:spChg>
      </pc:sldChg>
      <pc:sldMasterChg chg="delSldLayout">
        <pc:chgData name="Marianne ALHAIBE" userId="a676cedb-f1bc-4df9-820c-6c4d96767456" providerId="ADAL" clId="{529AA22E-28BF-4B71-9AB7-40967D367B3C}" dt="2022-08-03T12:22:17.674" v="343" actId="47"/>
        <pc:sldMasterMkLst>
          <pc:docMk/>
          <pc:sldMasterMk cId="0" sldId="2147483648"/>
        </pc:sldMasterMkLst>
        <pc:sldLayoutChg chg="del">
          <pc:chgData name="Marianne ALHAIBE" userId="a676cedb-f1bc-4df9-820c-6c4d96767456" providerId="ADAL" clId="{529AA22E-28BF-4B71-9AB7-40967D367B3C}" dt="2022-08-03T12:16:57.477" v="276" actId="47"/>
          <pc:sldLayoutMkLst>
            <pc:docMk/>
            <pc:sldMasterMk cId="0" sldId="2147483648"/>
            <pc:sldLayoutMk cId="3877527440" sldId="2147483675"/>
          </pc:sldLayoutMkLst>
        </pc:sldLayoutChg>
        <pc:sldLayoutChg chg="del">
          <pc:chgData name="Marianne ALHAIBE" userId="a676cedb-f1bc-4df9-820c-6c4d96767456" providerId="ADAL" clId="{529AA22E-28BF-4B71-9AB7-40967D367B3C}" dt="2022-08-03T12:16:58.032" v="277" actId="47"/>
          <pc:sldLayoutMkLst>
            <pc:docMk/>
            <pc:sldMasterMk cId="0" sldId="2147483648"/>
            <pc:sldLayoutMk cId="637672878" sldId="2147483676"/>
          </pc:sldLayoutMkLst>
        </pc:sldLayoutChg>
        <pc:sldLayoutChg chg="del">
          <pc:chgData name="Marianne ALHAIBE" userId="a676cedb-f1bc-4df9-820c-6c4d96767456" providerId="ADAL" clId="{529AA22E-28BF-4B71-9AB7-40967D367B3C}" dt="2022-08-03T12:22:17.674" v="343" actId="47"/>
          <pc:sldLayoutMkLst>
            <pc:docMk/>
            <pc:sldMasterMk cId="0" sldId="2147483648"/>
            <pc:sldLayoutMk cId="3604951915" sldId="2147483677"/>
          </pc:sldLayoutMkLst>
        </pc:sldLayoutChg>
        <pc:sldLayoutChg chg="del">
          <pc:chgData name="Marianne ALHAIBE" userId="a676cedb-f1bc-4df9-820c-6c4d96767456" providerId="ADAL" clId="{529AA22E-28BF-4B71-9AB7-40967D367B3C}" dt="2022-08-03T12:22:17.184" v="342" actId="47"/>
          <pc:sldLayoutMkLst>
            <pc:docMk/>
            <pc:sldMasterMk cId="0" sldId="2147483648"/>
            <pc:sldLayoutMk cId="2200635997" sldId="2147483678"/>
          </pc:sldLayoutMkLst>
        </pc:sldLayoutChg>
      </pc:sldMasterChg>
    </pc:docChg>
  </pc:docChgLst>
  <pc:docChgLst>
    <pc:chgData name="Marianne ALHAIBE" userId="a676cedb-f1bc-4df9-820c-6c4d96767456" providerId="ADAL" clId="{FD748067-DD57-479B-B729-FC80BC095A7F}"/>
    <pc:docChg chg="undo custSel addSld delSld modSld sldOrd delMainMaster modSection">
      <pc:chgData name="Marianne ALHAIBE" userId="a676cedb-f1bc-4df9-820c-6c4d96767456" providerId="ADAL" clId="{FD748067-DD57-479B-B729-FC80BC095A7F}" dt="2023-07-06T06:49:27.242" v="367"/>
      <pc:docMkLst>
        <pc:docMk/>
      </pc:docMkLst>
      <pc:sldChg chg="modSp mod">
        <pc:chgData name="Marianne ALHAIBE" userId="a676cedb-f1bc-4df9-820c-6c4d96767456" providerId="ADAL" clId="{FD748067-DD57-479B-B729-FC80BC095A7F}" dt="2023-07-05T09:23:22.067" v="31" actId="14100"/>
        <pc:sldMkLst>
          <pc:docMk/>
          <pc:sldMk cId="0" sldId="256"/>
        </pc:sldMkLst>
        <pc:spChg chg="mod">
          <ac:chgData name="Marianne ALHAIBE" userId="a676cedb-f1bc-4df9-820c-6c4d96767456" providerId="ADAL" clId="{FD748067-DD57-479B-B729-FC80BC095A7F}" dt="2023-07-05T09:23:22.067" v="31" actId="14100"/>
          <ac:spMkLst>
            <pc:docMk/>
            <pc:sldMk cId="0" sldId="256"/>
            <ac:spMk id="151" creationId="{00000000-0000-0000-0000-000000000000}"/>
          </ac:spMkLst>
        </pc:spChg>
      </pc:sldChg>
      <pc:sldChg chg="modSp mod">
        <pc:chgData name="Marianne ALHAIBE" userId="a676cedb-f1bc-4df9-820c-6c4d96767456" providerId="ADAL" clId="{FD748067-DD57-479B-B729-FC80BC095A7F}" dt="2023-07-06T06:49:03.338" v="365" actId="20577"/>
        <pc:sldMkLst>
          <pc:docMk/>
          <pc:sldMk cId="0" sldId="257"/>
        </pc:sldMkLst>
        <pc:spChg chg="mod">
          <ac:chgData name="Marianne ALHAIBE" userId="a676cedb-f1bc-4df9-820c-6c4d96767456" providerId="ADAL" clId="{FD748067-DD57-479B-B729-FC80BC095A7F}" dt="2023-07-06T06:49:03.338" v="365" actId="20577"/>
          <ac:spMkLst>
            <pc:docMk/>
            <pc:sldMk cId="0" sldId="257"/>
            <ac:spMk id="161" creationId="{00000000-0000-0000-0000-000000000000}"/>
          </ac:spMkLst>
        </pc:spChg>
      </pc:sldChg>
      <pc:sldChg chg="del">
        <pc:chgData name="Marianne ALHAIBE" userId="a676cedb-f1bc-4df9-820c-6c4d96767456" providerId="ADAL" clId="{FD748067-DD57-479B-B729-FC80BC095A7F}" dt="2023-07-05T09:41:24.535" v="173" actId="47"/>
        <pc:sldMkLst>
          <pc:docMk/>
          <pc:sldMk cId="1392509870" sldId="259"/>
        </pc:sldMkLst>
      </pc:sldChg>
      <pc:sldChg chg="add del">
        <pc:chgData name="Marianne ALHAIBE" userId="a676cedb-f1bc-4df9-820c-6c4d96767456" providerId="ADAL" clId="{FD748067-DD57-479B-B729-FC80BC095A7F}" dt="2023-07-05T12:47:18.472" v="251"/>
        <pc:sldMkLst>
          <pc:docMk/>
          <pc:sldMk cId="3271091136" sldId="269"/>
        </pc:sldMkLst>
      </pc:sldChg>
      <pc:sldChg chg="add del">
        <pc:chgData name="Marianne ALHAIBE" userId="a676cedb-f1bc-4df9-820c-6c4d96767456" providerId="ADAL" clId="{FD748067-DD57-479B-B729-FC80BC095A7F}" dt="2023-07-05T12:47:18.472" v="251"/>
        <pc:sldMkLst>
          <pc:docMk/>
          <pc:sldMk cId="3564033075" sldId="270"/>
        </pc:sldMkLst>
      </pc:sldChg>
      <pc:sldChg chg="modSp mod">
        <pc:chgData name="Marianne ALHAIBE" userId="a676cedb-f1bc-4df9-820c-6c4d96767456" providerId="ADAL" clId="{FD748067-DD57-479B-B729-FC80BC095A7F}" dt="2023-07-05T09:41:41.867" v="188" actId="20577"/>
        <pc:sldMkLst>
          <pc:docMk/>
          <pc:sldMk cId="0" sldId="271"/>
        </pc:sldMkLst>
        <pc:spChg chg="mod">
          <ac:chgData name="Marianne ALHAIBE" userId="a676cedb-f1bc-4df9-820c-6c4d96767456" providerId="ADAL" clId="{FD748067-DD57-479B-B729-FC80BC095A7F}" dt="2023-07-05T09:41:41.867" v="188" actId="20577"/>
          <ac:spMkLst>
            <pc:docMk/>
            <pc:sldMk cId="0" sldId="271"/>
            <ac:spMk id="251" creationId="{00000000-0000-0000-0000-000000000000}"/>
          </ac:spMkLst>
        </pc:spChg>
      </pc:sldChg>
      <pc:sldChg chg="del">
        <pc:chgData name="Marianne ALHAIBE" userId="a676cedb-f1bc-4df9-820c-6c4d96767456" providerId="ADAL" clId="{FD748067-DD57-479B-B729-FC80BC095A7F}" dt="2023-07-05T09:40:56.438" v="143" actId="47"/>
        <pc:sldMkLst>
          <pc:docMk/>
          <pc:sldMk cId="2499276027" sldId="274"/>
        </pc:sldMkLst>
      </pc:sldChg>
      <pc:sldChg chg="add del">
        <pc:chgData name="Marianne ALHAIBE" userId="a676cedb-f1bc-4df9-820c-6c4d96767456" providerId="ADAL" clId="{FD748067-DD57-479B-B729-FC80BC095A7F}" dt="2023-07-05T12:47:18.472" v="251"/>
        <pc:sldMkLst>
          <pc:docMk/>
          <pc:sldMk cId="3003811737" sldId="275"/>
        </pc:sldMkLst>
      </pc:sldChg>
      <pc:sldChg chg="del">
        <pc:chgData name="Marianne ALHAIBE" userId="a676cedb-f1bc-4df9-820c-6c4d96767456" providerId="ADAL" clId="{FD748067-DD57-479B-B729-FC80BC095A7F}" dt="2023-07-05T09:40:55.648" v="142" actId="47"/>
        <pc:sldMkLst>
          <pc:docMk/>
          <pc:sldMk cId="3880126357" sldId="276"/>
        </pc:sldMkLst>
      </pc:sldChg>
      <pc:sldChg chg="del">
        <pc:chgData name="Marianne ALHAIBE" userId="a676cedb-f1bc-4df9-820c-6c4d96767456" providerId="ADAL" clId="{FD748067-DD57-479B-B729-FC80BC095A7F}" dt="2023-07-05T09:40:58.774" v="146" actId="47"/>
        <pc:sldMkLst>
          <pc:docMk/>
          <pc:sldMk cId="1811407557" sldId="280"/>
        </pc:sldMkLst>
      </pc:sldChg>
      <pc:sldChg chg="del">
        <pc:chgData name="Marianne ALHAIBE" userId="a676cedb-f1bc-4df9-820c-6c4d96767456" providerId="ADAL" clId="{FD748067-DD57-479B-B729-FC80BC095A7F}" dt="2023-07-05T09:41:00.212" v="148" actId="47"/>
        <pc:sldMkLst>
          <pc:docMk/>
          <pc:sldMk cId="0" sldId="287"/>
        </pc:sldMkLst>
      </pc:sldChg>
      <pc:sldChg chg="del">
        <pc:chgData name="Marianne ALHAIBE" userId="a676cedb-f1bc-4df9-820c-6c4d96767456" providerId="ADAL" clId="{FD748067-DD57-479B-B729-FC80BC095A7F}" dt="2023-07-05T09:41:02.591" v="151" actId="47"/>
        <pc:sldMkLst>
          <pc:docMk/>
          <pc:sldMk cId="0" sldId="288"/>
        </pc:sldMkLst>
      </pc:sldChg>
      <pc:sldChg chg="add del">
        <pc:chgData name="Marianne ALHAIBE" userId="a676cedb-f1bc-4df9-820c-6c4d96767456" providerId="ADAL" clId="{FD748067-DD57-479B-B729-FC80BC095A7F}" dt="2023-07-05T12:47:18.472" v="251"/>
        <pc:sldMkLst>
          <pc:docMk/>
          <pc:sldMk cId="1553322352" sldId="291"/>
        </pc:sldMkLst>
      </pc:sldChg>
      <pc:sldChg chg="add del">
        <pc:chgData name="Marianne ALHAIBE" userId="a676cedb-f1bc-4df9-820c-6c4d96767456" providerId="ADAL" clId="{FD748067-DD57-479B-B729-FC80BC095A7F}" dt="2023-07-05T12:47:18.472" v="251"/>
        <pc:sldMkLst>
          <pc:docMk/>
          <pc:sldMk cId="837670736" sldId="292"/>
        </pc:sldMkLst>
      </pc:sldChg>
      <pc:sldChg chg="modSp add del mod">
        <pc:chgData name="Marianne ALHAIBE" userId="a676cedb-f1bc-4df9-820c-6c4d96767456" providerId="ADAL" clId="{FD748067-DD57-479B-B729-FC80BC095A7F}" dt="2023-07-05T12:47:18.472" v="251"/>
        <pc:sldMkLst>
          <pc:docMk/>
          <pc:sldMk cId="2156907568" sldId="293"/>
        </pc:sldMkLst>
        <pc:spChg chg="mod">
          <ac:chgData name="Marianne ALHAIBE" userId="a676cedb-f1bc-4df9-820c-6c4d96767456" providerId="ADAL" clId="{FD748067-DD57-479B-B729-FC80BC095A7F}" dt="2023-07-05T12:47:18.472" v="251"/>
          <ac:spMkLst>
            <pc:docMk/>
            <pc:sldMk cId="2156907568" sldId="293"/>
            <ac:spMk id="5" creationId="{5447C166-B02C-D44A-B830-D6ED278FA483}"/>
          </ac:spMkLst>
        </pc:spChg>
      </pc:sldChg>
      <pc:sldChg chg="add del">
        <pc:chgData name="Marianne ALHAIBE" userId="a676cedb-f1bc-4df9-820c-6c4d96767456" providerId="ADAL" clId="{FD748067-DD57-479B-B729-FC80BC095A7F}" dt="2023-07-05T12:47:18.472" v="251"/>
        <pc:sldMkLst>
          <pc:docMk/>
          <pc:sldMk cId="1848782480" sldId="294"/>
        </pc:sldMkLst>
      </pc:sldChg>
      <pc:sldChg chg="add del">
        <pc:chgData name="Marianne ALHAIBE" userId="a676cedb-f1bc-4df9-820c-6c4d96767456" providerId="ADAL" clId="{FD748067-DD57-479B-B729-FC80BC095A7F}" dt="2023-07-05T12:47:18.472" v="251"/>
        <pc:sldMkLst>
          <pc:docMk/>
          <pc:sldMk cId="3874683213" sldId="295"/>
        </pc:sldMkLst>
      </pc:sldChg>
      <pc:sldChg chg="add del">
        <pc:chgData name="Marianne ALHAIBE" userId="a676cedb-f1bc-4df9-820c-6c4d96767456" providerId="ADAL" clId="{FD748067-DD57-479B-B729-FC80BC095A7F}" dt="2023-07-05T12:47:18.472" v="251"/>
        <pc:sldMkLst>
          <pc:docMk/>
          <pc:sldMk cId="3925230893" sldId="296"/>
        </pc:sldMkLst>
      </pc:sldChg>
      <pc:sldChg chg="del">
        <pc:chgData name="Marianne ALHAIBE" userId="a676cedb-f1bc-4df9-820c-6c4d96767456" providerId="ADAL" clId="{FD748067-DD57-479B-B729-FC80BC095A7F}" dt="2023-07-05T09:39:42.825" v="58" actId="47"/>
        <pc:sldMkLst>
          <pc:docMk/>
          <pc:sldMk cId="2820792780" sldId="297"/>
        </pc:sldMkLst>
      </pc:sldChg>
      <pc:sldChg chg="del">
        <pc:chgData name="Marianne ALHAIBE" userId="a676cedb-f1bc-4df9-820c-6c4d96767456" providerId="ADAL" clId="{FD748067-DD57-479B-B729-FC80BC095A7F}" dt="2023-07-05T09:41:07.620" v="158" actId="47"/>
        <pc:sldMkLst>
          <pc:docMk/>
          <pc:sldMk cId="0" sldId="299"/>
        </pc:sldMkLst>
      </pc:sldChg>
      <pc:sldChg chg="del">
        <pc:chgData name="Marianne ALHAIBE" userId="a676cedb-f1bc-4df9-820c-6c4d96767456" providerId="ADAL" clId="{FD748067-DD57-479B-B729-FC80BC095A7F}" dt="2023-07-05T09:40:54.712" v="141" actId="47"/>
        <pc:sldMkLst>
          <pc:docMk/>
          <pc:sldMk cId="3352485571" sldId="301"/>
        </pc:sldMkLst>
      </pc:sldChg>
      <pc:sldChg chg="del">
        <pc:chgData name="Marianne ALHAIBE" userId="a676cedb-f1bc-4df9-820c-6c4d96767456" providerId="ADAL" clId="{FD748067-DD57-479B-B729-FC80BC095A7F}" dt="2023-07-05T09:39:34.379" v="41" actId="47"/>
        <pc:sldMkLst>
          <pc:docMk/>
          <pc:sldMk cId="1461915784" sldId="302"/>
        </pc:sldMkLst>
      </pc:sldChg>
      <pc:sldChg chg="del">
        <pc:chgData name="Marianne ALHAIBE" userId="a676cedb-f1bc-4df9-820c-6c4d96767456" providerId="ADAL" clId="{FD748067-DD57-479B-B729-FC80BC095A7F}" dt="2023-07-05T09:41:01.062" v="149" actId="47"/>
        <pc:sldMkLst>
          <pc:docMk/>
          <pc:sldMk cId="4072928961" sldId="304"/>
        </pc:sldMkLst>
      </pc:sldChg>
      <pc:sldChg chg="del">
        <pc:chgData name="Marianne ALHAIBE" userId="a676cedb-f1bc-4df9-820c-6c4d96767456" providerId="ADAL" clId="{FD748067-DD57-479B-B729-FC80BC095A7F}" dt="2023-07-05T09:41:01.769" v="150" actId="47"/>
        <pc:sldMkLst>
          <pc:docMk/>
          <pc:sldMk cId="1541063036" sldId="306"/>
        </pc:sldMkLst>
      </pc:sldChg>
      <pc:sldChg chg="del">
        <pc:chgData name="Marianne ALHAIBE" userId="a676cedb-f1bc-4df9-820c-6c4d96767456" providerId="ADAL" clId="{FD748067-DD57-479B-B729-FC80BC095A7F}" dt="2023-07-05T09:40:57.003" v="144" actId="47"/>
        <pc:sldMkLst>
          <pc:docMk/>
          <pc:sldMk cId="4091126171" sldId="307"/>
        </pc:sldMkLst>
      </pc:sldChg>
      <pc:sldChg chg="del">
        <pc:chgData name="Marianne ALHAIBE" userId="a676cedb-f1bc-4df9-820c-6c4d96767456" providerId="ADAL" clId="{FD748067-DD57-479B-B729-FC80BC095A7F}" dt="2023-07-05T09:41:04.668" v="154" actId="47"/>
        <pc:sldMkLst>
          <pc:docMk/>
          <pc:sldMk cId="594168831" sldId="309"/>
        </pc:sldMkLst>
      </pc:sldChg>
      <pc:sldChg chg="del">
        <pc:chgData name="Marianne ALHAIBE" userId="a676cedb-f1bc-4df9-820c-6c4d96767456" providerId="ADAL" clId="{FD748067-DD57-479B-B729-FC80BC095A7F}" dt="2023-07-05T09:41:05.286" v="155" actId="47"/>
        <pc:sldMkLst>
          <pc:docMk/>
          <pc:sldMk cId="1693029410" sldId="311"/>
        </pc:sldMkLst>
      </pc:sldChg>
      <pc:sldChg chg="del">
        <pc:chgData name="Marianne ALHAIBE" userId="a676cedb-f1bc-4df9-820c-6c4d96767456" providerId="ADAL" clId="{FD748067-DD57-479B-B729-FC80BC095A7F}" dt="2023-07-05T09:41:04.017" v="153" actId="47"/>
        <pc:sldMkLst>
          <pc:docMk/>
          <pc:sldMk cId="2078527907" sldId="312"/>
        </pc:sldMkLst>
      </pc:sldChg>
      <pc:sldChg chg="del">
        <pc:chgData name="Marianne ALHAIBE" userId="a676cedb-f1bc-4df9-820c-6c4d96767456" providerId="ADAL" clId="{FD748067-DD57-479B-B729-FC80BC095A7F}" dt="2023-07-05T09:41:03.358" v="152" actId="47"/>
        <pc:sldMkLst>
          <pc:docMk/>
          <pc:sldMk cId="106891980" sldId="313"/>
        </pc:sldMkLst>
      </pc:sldChg>
      <pc:sldChg chg="del">
        <pc:chgData name="Marianne ALHAIBE" userId="a676cedb-f1bc-4df9-820c-6c4d96767456" providerId="ADAL" clId="{FD748067-DD57-479B-B729-FC80BC095A7F}" dt="2023-07-05T09:41:05.921" v="156" actId="47"/>
        <pc:sldMkLst>
          <pc:docMk/>
          <pc:sldMk cId="390414830" sldId="315"/>
        </pc:sldMkLst>
      </pc:sldChg>
      <pc:sldChg chg="del">
        <pc:chgData name="Marianne ALHAIBE" userId="a676cedb-f1bc-4df9-820c-6c4d96767456" providerId="ADAL" clId="{FD748067-DD57-479B-B729-FC80BC095A7F}" dt="2023-07-05T09:41:06.733" v="157" actId="47"/>
        <pc:sldMkLst>
          <pc:docMk/>
          <pc:sldMk cId="1939776412" sldId="316"/>
        </pc:sldMkLst>
      </pc:sldChg>
      <pc:sldChg chg="del">
        <pc:chgData name="Marianne ALHAIBE" userId="a676cedb-f1bc-4df9-820c-6c4d96767456" providerId="ADAL" clId="{FD748067-DD57-479B-B729-FC80BC095A7F}" dt="2023-07-05T09:39:35.801" v="44" actId="47"/>
        <pc:sldMkLst>
          <pc:docMk/>
          <pc:sldMk cId="526722406" sldId="354"/>
        </pc:sldMkLst>
      </pc:sldChg>
      <pc:sldChg chg="del">
        <pc:chgData name="Marianne ALHAIBE" userId="a676cedb-f1bc-4df9-820c-6c4d96767456" providerId="ADAL" clId="{FD748067-DD57-479B-B729-FC80BC095A7F}" dt="2023-07-05T09:39:36.173" v="45" actId="47"/>
        <pc:sldMkLst>
          <pc:docMk/>
          <pc:sldMk cId="1060382611" sldId="355"/>
        </pc:sldMkLst>
      </pc:sldChg>
      <pc:sldChg chg="del">
        <pc:chgData name="Marianne ALHAIBE" userId="a676cedb-f1bc-4df9-820c-6c4d96767456" providerId="ADAL" clId="{FD748067-DD57-479B-B729-FC80BC095A7F}" dt="2023-07-05T09:39:36.495" v="46" actId="47"/>
        <pc:sldMkLst>
          <pc:docMk/>
          <pc:sldMk cId="1329283309" sldId="356"/>
        </pc:sldMkLst>
      </pc:sldChg>
      <pc:sldChg chg="del">
        <pc:chgData name="Marianne ALHAIBE" userId="a676cedb-f1bc-4df9-820c-6c4d96767456" providerId="ADAL" clId="{FD748067-DD57-479B-B729-FC80BC095A7F}" dt="2023-07-05T09:39:37.004" v="47" actId="47"/>
        <pc:sldMkLst>
          <pc:docMk/>
          <pc:sldMk cId="1942549479" sldId="358"/>
        </pc:sldMkLst>
      </pc:sldChg>
      <pc:sldChg chg="del">
        <pc:chgData name="Marianne ALHAIBE" userId="a676cedb-f1bc-4df9-820c-6c4d96767456" providerId="ADAL" clId="{FD748067-DD57-479B-B729-FC80BC095A7F}" dt="2023-07-05T09:39:37.410" v="48" actId="47"/>
        <pc:sldMkLst>
          <pc:docMk/>
          <pc:sldMk cId="2443272456" sldId="359"/>
        </pc:sldMkLst>
      </pc:sldChg>
      <pc:sldChg chg="del">
        <pc:chgData name="Marianne ALHAIBE" userId="a676cedb-f1bc-4df9-820c-6c4d96767456" providerId="ADAL" clId="{FD748067-DD57-479B-B729-FC80BC095A7F}" dt="2023-07-05T09:39:37.729" v="49" actId="47"/>
        <pc:sldMkLst>
          <pc:docMk/>
          <pc:sldMk cId="3728751462" sldId="360"/>
        </pc:sldMkLst>
      </pc:sldChg>
      <pc:sldChg chg="del">
        <pc:chgData name="Marianne ALHAIBE" userId="a676cedb-f1bc-4df9-820c-6c4d96767456" providerId="ADAL" clId="{FD748067-DD57-479B-B729-FC80BC095A7F}" dt="2023-07-05T09:39:38.834" v="51" actId="47"/>
        <pc:sldMkLst>
          <pc:docMk/>
          <pc:sldMk cId="3414627408" sldId="362"/>
        </pc:sldMkLst>
      </pc:sldChg>
      <pc:sldChg chg="del">
        <pc:chgData name="Marianne ALHAIBE" userId="a676cedb-f1bc-4df9-820c-6c4d96767456" providerId="ADAL" clId="{FD748067-DD57-479B-B729-FC80BC095A7F}" dt="2023-07-05T09:39:41.006" v="55" actId="47"/>
        <pc:sldMkLst>
          <pc:docMk/>
          <pc:sldMk cId="1402880397" sldId="364"/>
        </pc:sldMkLst>
      </pc:sldChg>
      <pc:sldChg chg="del">
        <pc:chgData name="Marianne ALHAIBE" userId="a676cedb-f1bc-4df9-820c-6c4d96767456" providerId="ADAL" clId="{FD748067-DD57-479B-B729-FC80BC095A7F}" dt="2023-07-05T09:39:35.372" v="43" actId="47"/>
        <pc:sldMkLst>
          <pc:docMk/>
          <pc:sldMk cId="1719376169" sldId="366"/>
        </pc:sldMkLst>
      </pc:sldChg>
      <pc:sldChg chg="del">
        <pc:chgData name="Marianne ALHAIBE" userId="a676cedb-f1bc-4df9-820c-6c4d96767456" providerId="ADAL" clId="{FD748067-DD57-479B-B729-FC80BC095A7F}" dt="2023-07-05T09:39:41.613" v="56" actId="47"/>
        <pc:sldMkLst>
          <pc:docMk/>
          <pc:sldMk cId="625265779" sldId="368"/>
        </pc:sldMkLst>
      </pc:sldChg>
      <pc:sldChg chg="del">
        <pc:chgData name="Marianne ALHAIBE" userId="a676cedb-f1bc-4df9-820c-6c4d96767456" providerId="ADAL" clId="{FD748067-DD57-479B-B729-FC80BC095A7F}" dt="2023-07-05T09:39:42.265" v="57" actId="47"/>
        <pc:sldMkLst>
          <pc:docMk/>
          <pc:sldMk cId="3770575899" sldId="376"/>
        </pc:sldMkLst>
      </pc:sldChg>
      <pc:sldChg chg="del">
        <pc:chgData name="Marianne ALHAIBE" userId="a676cedb-f1bc-4df9-820c-6c4d96767456" providerId="ADAL" clId="{FD748067-DD57-479B-B729-FC80BC095A7F}" dt="2023-07-05T09:39:34.965" v="42" actId="47"/>
        <pc:sldMkLst>
          <pc:docMk/>
          <pc:sldMk cId="2750386486" sldId="377"/>
        </pc:sldMkLst>
      </pc:sldChg>
      <pc:sldChg chg="del">
        <pc:chgData name="Marianne ALHAIBE" userId="a676cedb-f1bc-4df9-820c-6c4d96767456" providerId="ADAL" clId="{FD748067-DD57-479B-B729-FC80BC095A7F}" dt="2023-07-05T09:39:40.353" v="54" actId="47"/>
        <pc:sldMkLst>
          <pc:docMk/>
          <pc:sldMk cId="221383257" sldId="378"/>
        </pc:sldMkLst>
      </pc:sldChg>
      <pc:sldChg chg="del">
        <pc:chgData name="Marianne ALHAIBE" userId="a676cedb-f1bc-4df9-820c-6c4d96767456" providerId="ADAL" clId="{FD748067-DD57-479B-B729-FC80BC095A7F}" dt="2023-07-05T09:39:39.760" v="53" actId="47"/>
        <pc:sldMkLst>
          <pc:docMk/>
          <pc:sldMk cId="3667443611" sldId="379"/>
        </pc:sldMkLst>
      </pc:sldChg>
      <pc:sldChg chg="del">
        <pc:chgData name="Marianne ALHAIBE" userId="a676cedb-f1bc-4df9-820c-6c4d96767456" providerId="ADAL" clId="{FD748067-DD57-479B-B729-FC80BC095A7F}" dt="2023-07-05T09:39:39.334" v="52" actId="47"/>
        <pc:sldMkLst>
          <pc:docMk/>
          <pc:sldMk cId="3355251938" sldId="380"/>
        </pc:sldMkLst>
      </pc:sldChg>
      <pc:sldChg chg="del">
        <pc:chgData name="Marianne ALHAIBE" userId="a676cedb-f1bc-4df9-820c-6c4d96767456" providerId="ADAL" clId="{FD748067-DD57-479B-B729-FC80BC095A7F}" dt="2023-07-05T09:39:38.097" v="50" actId="47"/>
        <pc:sldMkLst>
          <pc:docMk/>
          <pc:sldMk cId="2026389272" sldId="381"/>
        </pc:sldMkLst>
      </pc:sldChg>
      <pc:sldChg chg="modSp mod">
        <pc:chgData name="Marianne ALHAIBE" userId="a676cedb-f1bc-4df9-820c-6c4d96767456" providerId="ADAL" clId="{FD748067-DD57-479B-B729-FC80BC095A7F}" dt="2023-07-05T12:48:19.258" v="265" actId="113"/>
        <pc:sldMkLst>
          <pc:docMk/>
          <pc:sldMk cId="994600147" sldId="4344"/>
        </pc:sldMkLst>
        <pc:spChg chg="mod">
          <ac:chgData name="Marianne ALHAIBE" userId="a676cedb-f1bc-4df9-820c-6c4d96767456" providerId="ADAL" clId="{FD748067-DD57-479B-B729-FC80BC095A7F}" dt="2023-07-05T09:39:25.412" v="39" actId="14100"/>
          <ac:spMkLst>
            <pc:docMk/>
            <pc:sldMk cId="994600147" sldId="4344"/>
            <ac:spMk id="160" creationId="{00000000-0000-0000-0000-000000000000}"/>
          </ac:spMkLst>
        </pc:spChg>
        <pc:spChg chg="mod">
          <ac:chgData name="Marianne ALHAIBE" userId="a676cedb-f1bc-4df9-820c-6c4d96767456" providerId="ADAL" clId="{FD748067-DD57-479B-B729-FC80BC095A7F}" dt="2023-07-05T12:48:19.258" v="265" actId="113"/>
          <ac:spMkLst>
            <pc:docMk/>
            <pc:sldMk cId="994600147" sldId="4344"/>
            <ac:spMk id="161" creationId="{00000000-0000-0000-0000-000000000000}"/>
          </ac:spMkLst>
        </pc:spChg>
      </pc:sldChg>
      <pc:sldChg chg="del">
        <pc:chgData name="Marianne ALHAIBE" userId="a676cedb-f1bc-4df9-820c-6c4d96767456" providerId="ADAL" clId="{FD748067-DD57-479B-B729-FC80BC095A7F}" dt="2023-07-05T09:41:21.440" v="170" actId="47"/>
        <pc:sldMkLst>
          <pc:docMk/>
          <pc:sldMk cId="2935050486" sldId="4348"/>
        </pc:sldMkLst>
      </pc:sldChg>
      <pc:sldChg chg="modSp mod ord">
        <pc:chgData name="Marianne ALHAIBE" userId="a676cedb-f1bc-4df9-820c-6c4d96767456" providerId="ADAL" clId="{FD748067-DD57-479B-B729-FC80BC095A7F}" dt="2023-07-06T06:49:27.242" v="367"/>
        <pc:sldMkLst>
          <pc:docMk/>
          <pc:sldMk cId="2737014986" sldId="4350"/>
        </pc:sldMkLst>
        <pc:spChg chg="mod">
          <ac:chgData name="Marianne ALHAIBE" userId="a676cedb-f1bc-4df9-820c-6c4d96767456" providerId="ADAL" clId="{FD748067-DD57-479B-B729-FC80BC095A7F}" dt="2023-07-05T09:39:55.814" v="60" actId="14100"/>
          <ac:spMkLst>
            <pc:docMk/>
            <pc:sldMk cId="2737014986" sldId="4350"/>
            <ac:spMk id="160" creationId="{00000000-0000-0000-0000-000000000000}"/>
          </ac:spMkLst>
        </pc:spChg>
        <pc:spChg chg="mod">
          <ac:chgData name="Marianne ALHAIBE" userId="a676cedb-f1bc-4df9-820c-6c4d96767456" providerId="ADAL" clId="{FD748067-DD57-479B-B729-FC80BC095A7F}" dt="2023-07-05T09:41:17.841" v="169" actId="20577"/>
          <ac:spMkLst>
            <pc:docMk/>
            <pc:sldMk cId="2737014986" sldId="4350"/>
            <ac:spMk id="161" creationId="{00000000-0000-0000-0000-000000000000}"/>
          </ac:spMkLst>
        </pc:spChg>
      </pc:sldChg>
      <pc:sldChg chg="del">
        <pc:chgData name="Marianne ALHAIBE" userId="a676cedb-f1bc-4df9-820c-6c4d96767456" providerId="ADAL" clId="{FD748067-DD57-479B-B729-FC80BC095A7F}" dt="2023-07-05T09:40:54.269" v="140" actId="47"/>
        <pc:sldMkLst>
          <pc:docMk/>
          <pc:sldMk cId="2591542701" sldId="4351"/>
        </pc:sldMkLst>
        <pc:spChg chg="add mod">
          <ac:chgData name="Marianne ALHAIBE" userId="a676cedb-f1bc-4df9-820c-6c4d96767456" providerId="ADAL" clId="{FD748067-DD57-479B-B729-FC80BC095A7F}" dt="2023-07-05T10:55:20.930" v="247" actId="1076"/>
          <ac:spMkLst>
            <pc:docMk/>
            <pc:sldMk cId="2591542701" sldId="4351"/>
            <ac:spMk id="5" creationId="{C37BAF7D-94CB-1357-20D9-8138FD68F03F}"/>
          </ac:spMkLst>
        </pc:spChg>
        <pc:spChg chg="mod">
          <ac:chgData name="Marianne ALHAIBE" userId="a676cedb-f1bc-4df9-820c-6c4d96767456" providerId="ADAL" clId="{FD748067-DD57-479B-B729-FC80BC095A7F}" dt="2023-07-05T10:54:09.071" v="226" actId="20577"/>
          <ac:spMkLst>
            <pc:docMk/>
            <pc:sldMk cId="2591542701" sldId="4351"/>
            <ac:spMk id="160" creationId="{00000000-0000-0000-0000-000000000000}"/>
          </ac:spMkLst>
        </pc:spChg>
        <pc:spChg chg="mod">
          <ac:chgData name="Marianne ALHAIBE" userId="a676cedb-f1bc-4df9-820c-6c4d96767456" providerId="ADAL" clId="{FD748067-DD57-479B-B729-FC80BC095A7F}" dt="2023-07-05T10:54:12.085" v="227" actId="20577"/>
          <ac:spMkLst>
            <pc:docMk/>
            <pc:sldMk cId="2591542701" sldId="4351"/>
            <ac:spMk id="161" creationId="{00000000-0000-0000-0000-000000000000}"/>
          </ac:spMkLst>
        </pc:spChg>
        <pc:picChg chg="add mod">
          <ac:chgData name="Marianne ALHAIBE" userId="a676cedb-f1bc-4df9-820c-6c4d96767456" providerId="ADAL" clId="{FD748067-DD57-479B-B729-FC80BC095A7F}" dt="2023-07-05T10:55:16.621" v="246" actId="1076"/>
          <ac:picMkLst>
            <pc:docMk/>
            <pc:sldMk cId="2591542701" sldId="4351"/>
            <ac:picMk id="3" creationId="{4BF67C22-B762-7EA3-2EB8-868FBB0627F4}"/>
          </ac:picMkLst>
        </pc:picChg>
      </pc:sldChg>
      <pc:sldChg chg="del">
        <pc:chgData name="Marianne ALHAIBE" userId="a676cedb-f1bc-4df9-820c-6c4d96767456" providerId="ADAL" clId="{FD748067-DD57-479B-B729-FC80BC095A7F}" dt="2023-07-05T09:41:22.461" v="171" actId="47"/>
        <pc:sldMkLst>
          <pc:docMk/>
          <pc:sldMk cId="1209084301" sldId="4352"/>
        </pc:sldMkLst>
      </pc:sldChg>
      <pc:sldChg chg="add del">
        <pc:chgData name="Marianne ALHAIBE" userId="a676cedb-f1bc-4df9-820c-6c4d96767456" providerId="ADAL" clId="{FD748067-DD57-479B-B729-FC80BC095A7F}" dt="2023-07-05T12:47:18.472" v="251"/>
        <pc:sldMkLst>
          <pc:docMk/>
          <pc:sldMk cId="3550450485" sldId="4352"/>
        </pc:sldMkLst>
      </pc:sldChg>
      <pc:sldChg chg="del">
        <pc:chgData name="Marianne ALHAIBE" userId="a676cedb-f1bc-4df9-820c-6c4d96767456" providerId="ADAL" clId="{FD748067-DD57-479B-B729-FC80BC095A7F}" dt="2023-07-05T09:41:23.262" v="172" actId="47"/>
        <pc:sldMkLst>
          <pc:docMk/>
          <pc:sldMk cId="70075030" sldId="4353"/>
        </pc:sldMkLst>
      </pc:sldChg>
      <pc:sldChg chg="add del">
        <pc:chgData name="Marianne ALHAIBE" userId="a676cedb-f1bc-4df9-820c-6c4d96767456" providerId="ADAL" clId="{FD748067-DD57-479B-B729-FC80BC095A7F}" dt="2023-07-05T12:47:18.472" v="251"/>
        <pc:sldMkLst>
          <pc:docMk/>
          <pc:sldMk cId="3353294725" sldId="4353"/>
        </pc:sldMkLst>
      </pc:sldChg>
      <pc:sldMasterChg chg="delSldLayout">
        <pc:chgData name="Marianne ALHAIBE" userId="a676cedb-f1bc-4df9-820c-6c4d96767456" providerId="ADAL" clId="{FD748067-DD57-479B-B729-FC80BC095A7F}" dt="2023-07-05T09:41:24.535" v="173" actId="47"/>
        <pc:sldMasterMkLst>
          <pc:docMk/>
          <pc:sldMasterMk cId="0" sldId="2147483648"/>
        </pc:sldMasterMkLst>
        <pc:sldLayoutChg chg="del">
          <pc:chgData name="Marianne ALHAIBE" userId="a676cedb-f1bc-4df9-820c-6c4d96767456" providerId="ADAL" clId="{FD748067-DD57-479B-B729-FC80BC095A7F}" dt="2023-07-05T09:41:22.461" v="171" actId="47"/>
          <pc:sldLayoutMkLst>
            <pc:docMk/>
            <pc:sldMasterMk cId="0" sldId="2147483648"/>
            <pc:sldLayoutMk cId="1056906461" sldId="2147483728"/>
          </pc:sldLayoutMkLst>
        </pc:sldLayoutChg>
        <pc:sldLayoutChg chg="del">
          <pc:chgData name="Marianne ALHAIBE" userId="a676cedb-f1bc-4df9-820c-6c4d96767456" providerId="ADAL" clId="{FD748067-DD57-479B-B729-FC80BC095A7F}" dt="2023-07-05T09:41:24.535" v="173" actId="47"/>
          <pc:sldLayoutMkLst>
            <pc:docMk/>
            <pc:sldMasterMk cId="0" sldId="2147483648"/>
            <pc:sldLayoutMk cId="3124285173" sldId="2147483729"/>
          </pc:sldLayoutMkLst>
        </pc:sldLayoutChg>
      </pc:sldMasterChg>
      <pc:sldMasterChg chg="del delSldLayout">
        <pc:chgData name="Marianne ALHAIBE" userId="a676cedb-f1bc-4df9-820c-6c4d96767456" providerId="ADAL" clId="{FD748067-DD57-479B-B729-FC80BC095A7F}" dt="2023-07-05T09:41:07.620" v="158" actId="47"/>
        <pc:sldMasterMkLst>
          <pc:docMk/>
          <pc:sldMasterMk cId="1610866323" sldId="2147483688"/>
        </pc:sldMasterMkLst>
        <pc:sldLayoutChg chg="del">
          <pc:chgData name="Marianne ALHAIBE" userId="a676cedb-f1bc-4df9-820c-6c4d96767456" providerId="ADAL" clId="{FD748067-DD57-479B-B729-FC80BC095A7F}" dt="2023-07-05T09:41:07.620" v="158" actId="47"/>
          <pc:sldLayoutMkLst>
            <pc:docMk/>
            <pc:sldMasterMk cId="1610866323" sldId="2147483688"/>
            <pc:sldLayoutMk cId="826887373" sldId="2147483689"/>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339902310" sldId="2147483690"/>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786652173" sldId="2147483691"/>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436526571" sldId="2147483692"/>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019782971" sldId="2147483693"/>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170306516" sldId="2147483694"/>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470377612" sldId="2147483695"/>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3030899866" sldId="2147483696"/>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344924708" sldId="2147483697"/>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4086591366" sldId="2147483698"/>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401324890" sldId="2147483699"/>
          </pc:sldLayoutMkLst>
        </pc:sldLayoutChg>
        <pc:sldLayoutChg chg="del">
          <pc:chgData name="Marianne ALHAIBE" userId="a676cedb-f1bc-4df9-820c-6c4d96767456" providerId="ADAL" clId="{FD748067-DD57-479B-B729-FC80BC095A7F}" dt="2023-07-05T09:41:06.733" v="157" actId="47"/>
          <pc:sldLayoutMkLst>
            <pc:docMk/>
            <pc:sldMasterMk cId="1610866323" sldId="2147483688"/>
            <pc:sldLayoutMk cId="2159932215" sldId="2147483700"/>
          </pc:sldLayoutMkLst>
        </pc:sldLayoutChg>
        <pc:sldLayoutChg chg="del">
          <pc:chgData name="Marianne ALHAIBE" userId="a676cedb-f1bc-4df9-820c-6c4d96767456" providerId="ADAL" clId="{FD748067-DD57-479B-B729-FC80BC095A7F}" dt="2023-07-05T09:41:02.591" v="151" actId="47"/>
          <pc:sldLayoutMkLst>
            <pc:docMk/>
            <pc:sldMasterMk cId="1610866323" sldId="2147483688"/>
            <pc:sldLayoutMk cId="3933156434" sldId="2147483701"/>
          </pc:sldLayoutMkLst>
        </pc:sldLayoutChg>
        <pc:sldLayoutChg chg="del">
          <pc:chgData name="Marianne ALHAIBE" userId="a676cedb-f1bc-4df9-820c-6c4d96767456" providerId="ADAL" clId="{FD748067-DD57-479B-B729-FC80BC095A7F}" dt="2023-07-05T09:40:55.648" v="142" actId="47"/>
          <pc:sldLayoutMkLst>
            <pc:docMk/>
            <pc:sldMasterMk cId="1610866323" sldId="2147483688"/>
            <pc:sldLayoutMk cId="4171512418" sldId="2147483702"/>
          </pc:sldLayoutMkLst>
        </pc:sldLayoutChg>
        <pc:sldLayoutChg chg="del">
          <pc:chgData name="Marianne ALHAIBE" userId="a676cedb-f1bc-4df9-820c-6c4d96767456" providerId="ADAL" clId="{FD748067-DD57-479B-B729-FC80BC095A7F}" dt="2023-07-05T09:40:56.438" v="143" actId="47"/>
          <pc:sldLayoutMkLst>
            <pc:docMk/>
            <pc:sldMasterMk cId="1610866323" sldId="2147483688"/>
            <pc:sldLayoutMk cId="1241435105" sldId="2147483703"/>
          </pc:sldLayoutMkLst>
        </pc:sldLayoutChg>
        <pc:sldLayoutChg chg="del">
          <pc:chgData name="Marianne ALHAIBE" userId="a676cedb-f1bc-4df9-820c-6c4d96767456" providerId="ADAL" clId="{FD748067-DD57-479B-B729-FC80BC095A7F}" dt="2023-07-05T09:41:03.358" v="152" actId="47"/>
          <pc:sldLayoutMkLst>
            <pc:docMk/>
            <pc:sldMasterMk cId="1610866323" sldId="2147483688"/>
            <pc:sldLayoutMk cId="3597850612" sldId="2147483704"/>
          </pc:sldLayoutMkLst>
        </pc:sldLayoutChg>
        <pc:sldLayoutChg chg="del">
          <pc:chgData name="Marianne ALHAIBE" userId="a676cedb-f1bc-4df9-820c-6c4d96767456" providerId="ADAL" clId="{FD748067-DD57-479B-B729-FC80BC095A7F}" dt="2023-07-05T09:40:57.920" v="145" actId="47"/>
          <pc:sldLayoutMkLst>
            <pc:docMk/>
            <pc:sldMasterMk cId="1610866323" sldId="2147483688"/>
            <pc:sldLayoutMk cId="3265488609" sldId="2147483705"/>
          </pc:sldLayoutMkLst>
        </pc:sldLayoutChg>
        <pc:sldLayoutChg chg="del">
          <pc:chgData name="Marianne ALHAIBE" userId="a676cedb-f1bc-4df9-820c-6c4d96767456" providerId="ADAL" clId="{FD748067-DD57-479B-B729-FC80BC095A7F}" dt="2023-07-05T09:41:04.017" v="153" actId="47"/>
          <pc:sldLayoutMkLst>
            <pc:docMk/>
            <pc:sldMasterMk cId="1610866323" sldId="2147483688"/>
            <pc:sldLayoutMk cId="1908639614" sldId="2147483706"/>
          </pc:sldLayoutMkLst>
        </pc:sldLayoutChg>
        <pc:sldLayoutChg chg="del">
          <pc:chgData name="Marianne ALHAIBE" userId="a676cedb-f1bc-4df9-820c-6c4d96767456" providerId="ADAL" clId="{FD748067-DD57-479B-B729-FC80BC095A7F}" dt="2023-07-05T09:41:01.769" v="150" actId="47"/>
          <pc:sldLayoutMkLst>
            <pc:docMk/>
            <pc:sldMasterMk cId="1610866323" sldId="2147483688"/>
            <pc:sldLayoutMk cId="3873874921" sldId="2147483707"/>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632142894" sldId="2147483708"/>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3237517827" sldId="2147483709"/>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942006901" sldId="2147483710"/>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4160506449" sldId="2147483711"/>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46535345" sldId="2147483712"/>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666308348" sldId="2147483713"/>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697804217" sldId="2147483714"/>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1441051571" sldId="2147483715"/>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921784907" sldId="2147483716"/>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1733340039" sldId="2147483717"/>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1356233813" sldId="2147483718"/>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1310904605" sldId="2147483719"/>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914151939" sldId="2147483720"/>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442860311" sldId="2147483721"/>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777792194" sldId="2147483722"/>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3540997535" sldId="2147483723"/>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1681146997" sldId="2147483724"/>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68606226" sldId="2147483725"/>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1432496553" sldId="2147483726"/>
          </pc:sldLayoutMkLst>
        </pc:sldLayoutChg>
        <pc:sldLayoutChg chg="del">
          <pc:chgData name="Marianne ALHAIBE" userId="a676cedb-f1bc-4df9-820c-6c4d96767456" providerId="ADAL" clId="{FD748067-DD57-479B-B729-FC80BC095A7F}" dt="2023-07-05T09:41:07.620" v="158" actId="47"/>
          <pc:sldLayoutMkLst>
            <pc:docMk/>
            <pc:sldMasterMk cId="1610866323" sldId="2147483688"/>
            <pc:sldLayoutMk cId="2134315197" sldId="2147483727"/>
          </pc:sldLayoutMkLst>
        </pc:sldLayoutChg>
      </pc:sldMasterChg>
    </pc:docChg>
  </pc:docChgLst>
  <pc:docChgLst>
    <pc:chgData name="Marianne ALHAIBE" userId="a676cedb-f1bc-4df9-820c-6c4d96767456" providerId="ADAL" clId="{738FB14D-5643-4F47-AE29-7025C868B65F}"/>
    <pc:docChg chg="custSel delSld modSld delMainMaster modSection">
      <pc:chgData name="Marianne ALHAIBE" userId="a676cedb-f1bc-4df9-820c-6c4d96767456" providerId="ADAL" clId="{738FB14D-5643-4F47-AE29-7025C868B65F}" dt="2024-03-15T13:42:00.505" v="315" actId="20577"/>
      <pc:docMkLst>
        <pc:docMk/>
      </pc:docMkLst>
      <pc:sldChg chg="modSp mod">
        <pc:chgData name="Marianne ALHAIBE" userId="a676cedb-f1bc-4df9-820c-6c4d96767456" providerId="ADAL" clId="{738FB14D-5643-4F47-AE29-7025C868B65F}" dt="2024-03-06T11:20:15.569" v="14" actId="20577"/>
        <pc:sldMkLst>
          <pc:docMk/>
          <pc:sldMk cId="0" sldId="256"/>
        </pc:sldMkLst>
        <pc:spChg chg="mod">
          <ac:chgData name="Marianne ALHAIBE" userId="a676cedb-f1bc-4df9-820c-6c4d96767456" providerId="ADAL" clId="{738FB14D-5643-4F47-AE29-7025C868B65F}" dt="2024-03-06T11:20:15.569" v="14" actId="20577"/>
          <ac:spMkLst>
            <pc:docMk/>
            <pc:sldMk cId="0" sldId="256"/>
            <ac:spMk id="151" creationId="{00000000-0000-0000-0000-000000000000}"/>
          </ac:spMkLst>
        </pc:spChg>
      </pc:sldChg>
      <pc:sldChg chg="modSp mod">
        <pc:chgData name="Marianne ALHAIBE" userId="a676cedb-f1bc-4df9-820c-6c4d96767456" providerId="ADAL" clId="{738FB14D-5643-4F47-AE29-7025C868B65F}" dt="2024-03-15T13:42:00.505" v="315" actId="20577"/>
        <pc:sldMkLst>
          <pc:docMk/>
          <pc:sldMk cId="0" sldId="257"/>
        </pc:sldMkLst>
        <pc:spChg chg="mod">
          <ac:chgData name="Marianne ALHAIBE" userId="a676cedb-f1bc-4df9-820c-6c4d96767456" providerId="ADAL" clId="{738FB14D-5643-4F47-AE29-7025C868B65F}" dt="2024-03-15T13:42:00.505" v="315" actId="20577"/>
          <ac:spMkLst>
            <pc:docMk/>
            <pc:sldMk cId="0" sldId="257"/>
            <ac:spMk id="161" creationId="{00000000-0000-0000-0000-000000000000}"/>
          </ac:spMkLst>
        </pc:spChg>
      </pc:sldChg>
      <pc:sldChg chg="del">
        <pc:chgData name="Marianne ALHAIBE" userId="a676cedb-f1bc-4df9-820c-6c4d96767456" providerId="ADAL" clId="{738FB14D-5643-4F47-AE29-7025C868B65F}" dt="2024-03-15T13:41:37.080" v="300" actId="47"/>
        <pc:sldMkLst>
          <pc:docMk/>
          <pc:sldMk cId="0" sldId="260"/>
        </pc:sldMkLst>
      </pc:sldChg>
      <pc:sldChg chg="del">
        <pc:chgData name="Marianne ALHAIBE" userId="a676cedb-f1bc-4df9-820c-6c4d96767456" providerId="ADAL" clId="{738FB14D-5643-4F47-AE29-7025C868B65F}" dt="2024-03-15T13:41:41.704" v="309" actId="47"/>
        <pc:sldMkLst>
          <pc:docMk/>
          <pc:sldMk cId="0" sldId="261"/>
        </pc:sldMkLst>
      </pc:sldChg>
      <pc:sldChg chg="del">
        <pc:chgData name="Marianne ALHAIBE" userId="a676cedb-f1bc-4df9-820c-6c4d96767456" providerId="ADAL" clId="{738FB14D-5643-4F47-AE29-7025C868B65F}" dt="2024-03-15T13:41:37.314" v="302" actId="47"/>
        <pc:sldMkLst>
          <pc:docMk/>
          <pc:sldMk cId="0" sldId="262"/>
        </pc:sldMkLst>
      </pc:sldChg>
      <pc:sldChg chg="del">
        <pc:chgData name="Marianne ALHAIBE" userId="a676cedb-f1bc-4df9-820c-6c4d96767456" providerId="ADAL" clId="{738FB14D-5643-4F47-AE29-7025C868B65F}" dt="2024-03-15T13:41:40.929" v="308" actId="47"/>
        <pc:sldMkLst>
          <pc:docMk/>
          <pc:sldMk cId="0" sldId="263"/>
        </pc:sldMkLst>
      </pc:sldChg>
      <pc:sldChg chg="del">
        <pc:chgData name="Marianne ALHAIBE" userId="a676cedb-f1bc-4df9-820c-6c4d96767456" providerId="ADAL" clId="{738FB14D-5643-4F47-AE29-7025C868B65F}" dt="2024-03-15T13:41:42.428" v="310" actId="47"/>
        <pc:sldMkLst>
          <pc:docMk/>
          <pc:sldMk cId="0" sldId="264"/>
        </pc:sldMkLst>
      </pc:sldChg>
      <pc:sldChg chg="del">
        <pc:chgData name="Marianne ALHAIBE" userId="a676cedb-f1bc-4df9-820c-6c4d96767456" providerId="ADAL" clId="{738FB14D-5643-4F47-AE29-7025C868B65F}" dt="2024-03-15T13:41:36.954" v="298" actId="47"/>
        <pc:sldMkLst>
          <pc:docMk/>
          <pc:sldMk cId="0" sldId="265"/>
        </pc:sldMkLst>
      </pc:sldChg>
      <pc:sldChg chg="del">
        <pc:chgData name="Marianne ALHAIBE" userId="a676cedb-f1bc-4df9-820c-6c4d96767456" providerId="ADAL" clId="{738FB14D-5643-4F47-AE29-7025C868B65F}" dt="2024-03-15T13:41:45.439" v="313" actId="47"/>
        <pc:sldMkLst>
          <pc:docMk/>
          <pc:sldMk cId="0" sldId="267"/>
        </pc:sldMkLst>
      </pc:sldChg>
      <pc:sldChg chg="del">
        <pc:chgData name="Marianne ALHAIBE" userId="a676cedb-f1bc-4df9-820c-6c4d96767456" providerId="ADAL" clId="{738FB14D-5643-4F47-AE29-7025C868B65F}" dt="2024-03-15T13:41:46.890" v="314" actId="47"/>
        <pc:sldMkLst>
          <pc:docMk/>
          <pc:sldMk cId="0" sldId="268"/>
        </pc:sldMkLst>
      </pc:sldChg>
      <pc:sldChg chg="del">
        <pc:chgData name="Marianne ALHAIBE" userId="a676cedb-f1bc-4df9-820c-6c4d96767456" providerId="ADAL" clId="{738FB14D-5643-4F47-AE29-7025C868B65F}" dt="2024-03-15T13:41:37.032" v="299" actId="47"/>
        <pc:sldMkLst>
          <pc:docMk/>
          <pc:sldMk cId="50094474" sldId="270"/>
        </pc:sldMkLst>
      </pc:sldChg>
      <pc:sldChg chg="modSp mod">
        <pc:chgData name="Marianne ALHAIBE" userId="a676cedb-f1bc-4df9-820c-6c4d96767456" providerId="ADAL" clId="{738FB14D-5643-4F47-AE29-7025C868B65F}" dt="2024-03-06T15:56:11.440" v="295" actId="20577"/>
        <pc:sldMkLst>
          <pc:docMk/>
          <pc:sldMk cId="0" sldId="271"/>
        </pc:sldMkLst>
        <pc:spChg chg="mod">
          <ac:chgData name="Marianne ALHAIBE" userId="a676cedb-f1bc-4df9-820c-6c4d96767456" providerId="ADAL" clId="{738FB14D-5643-4F47-AE29-7025C868B65F}" dt="2024-03-06T15:56:11.440" v="295" actId="20577"/>
          <ac:spMkLst>
            <pc:docMk/>
            <pc:sldMk cId="0" sldId="271"/>
            <ac:spMk id="251" creationId="{00000000-0000-0000-0000-000000000000}"/>
          </ac:spMkLst>
        </pc:spChg>
      </pc:sldChg>
      <pc:sldChg chg="del">
        <pc:chgData name="Marianne ALHAIBE" userId="a676cedb-f1bc-4df9-820c-6c4d96767456" providerId="ADAL" clId="{738FB14D-5643-4F47-AE29-7025C868B65F}" dt="2024-03-15T13:41:38.403" v="304" actId="47"/>
        <pc:sldMkLst>
          <pc:docMk/>
          <pc:sldMk cId="2163979924" sldId="272"/>
        </pc:sldMkLst>
      </pc:sldChg>
      <pc:sldChg chg="del">
        <pc:chgData name="Marianne ALHAIBE" userId="a676cedb-f1bc-4df9-820c-6c4d96767456" providerId="ADAL" clId="{738FB14D-5643-4F47-AE29-7025C868B65F}" dt="2024-03-15T13:41:37.148" v="301" actId="47"/>
        <pc:sldMkLst>
          <pc:docMk/>
          <pc:sldMk cId="1211581006" sldId="273"/>
        </pc:sldMkLst>
      </pc:sldChg>
      <pc:sldChg chg="del">
        <pc:chgData name="Marianne ALHAIBE" userId="a676cedb-f1bc-4df9-820c-6c4d96767456" providerId="ADAL" clId="{738FB14D-5643-4F47-AE29-7025C868B65F}" dt="2024-03-15T13:41:43.391" v="311" actId="47"/>
        <pc:sldMkLst>
          <pc:docMk/>
          <pc:sldMk cId="816645086" sldId="274"/>
        </pc:sldMkLst>
      </pc:sldChg>
      <pc:sldChg chg="del">
        <pc:chgData name="Marianne ALHAIBE" userId="a676cedb-f1bc-4df9-820c-6c4d96767456" providerId="ADAL" clId="{738FB14D-5643-4F47-AE29-7025C868B65F}" dt="2024-03-15T13:41:44.478" v="312" actId="47"/>
        <pc:sldMkLst>
          <pc:docMk/>
          <pc:sldMk cId="41846650" sldId="275"/>
        </pc:sldMkLst>
      </pc:sldChg>
      <pc:sldChg chg="del">
        <pc:chgData name="Marianne ALHAIBE" userId="a676cedb-f1bc-4df9-820c-6c4d96767456" providerId="ADAL" clId="{738FB14D-5643-4F47-AE29-7025C868B65F}" dt="2024-03-15T13:41:39.127" v="305" actId="47"/>
        <pc:sldMkLst>
          <pc:docMk/>
          <pc:sldMk cId="2930569280" sldId="276"/>
        </pc:sldMkLst>
      </pc:sldChg>
      <pc:sldChg chg="del">
        <pc:chgData name="Marianne ALHAIBE" userId="a676cedb-f1bc-4df9-820c-6c4d96767456" providerId="ADAL" clId="{738FB14D-5643-4F47-AE29-7025C868B65F}" dt="2024-03-15T13:41:39.811" v="306" actId="47"/>
        <pc:sldMkLst>
          <pc:docMk/>
          <pc:sldMk cId="3729264494" sldId="277"/>
        </pc:sldMkLst>
      </pc:sldChg>
      <pc:sldChg chg="del">
        <pc:chgData name="Marianne ALHAIBE" userId="a676cedb-f1bc-4df9-820c-6c4d96767456" providerId="ADAL" clId="{738FB14D-5643-4F47-AE29-7025C868B65F}" dt="2024-03-15T13:41:40.336" v="307" actId="47"/>
        <pc:sldMkLst>
          <pc:docMk/>
          <pc:sldMk cId="910787441" sldId="278"/>
        </pc:sldMkLst>
      </pc:sldChg>
      <pc:sldChg chg="modSp mod">
        <pc:chgData name="Marianne ALHAIBE" userId="a676cedb-f1bc-4df9-820c-6c4d96767456" providerId="ADAL" clId="{738FB14D-5643-4F47-AE29-7025C868B65F}" dt="2024-03-06T11:28:05.774" v="203" actId="20577"/>
        <pc:sldMkLst>
          <pc:docMk/>
          <pc:sldMk cId="2684054507" sldId="4349"/>
        </pc:sldMkLst>
        <pc:spChg chg="mod">
          <ac:chgData name="Marianne ALHAIBE" userId="a676cedb-f1bc-4df9-820c-6c4d96767456" providerId="ADAL" clId="{738FB14D-5643-4F47-AE29-7025C868B65F}" dt="2024-03-06T11:28:05.774" v="203" actId="20577"/>
          <ac:spMkLst>
            <pc:docMk/>
            <pc:sldMk cId="2684054507" sldId="4349"/>
            <ac:spMk id="161" creationId="{00000000-0000-0000-0000-000000000000}"/>
          </ac:spMkLst>
        </pc:spChg>
      </pc:sldChg>
      <pc:sldChg chg="modSp mod">
        <pc:chgData name="Marianne ALHAIBE" userId="a676cedb-f1bc-4df9-820c-6c4d96767456" providerId="ADAL" clId="{738FB14D-5643-4F47-AE29-7025C868B65F}" dt="2024-03-06T11:21:38.102" v="95" actId="20577"/>
        <pc:sldMkLst>
          <pc:docMk/>
          <pc:sldMk cId="3056788225" sldId="4356"/>
        </pc:sldMkLst>
        <pc:spChg chg="mod">
          <ac:chgData name="Marianne ALHAIBE" userId="a676cedb-f1bc-4df9-820c-6c4d96767456" providerId="ADAL" clId="{738FB14D-5643-4F47-AE29-7025C868B65F}" dt="2024-03-06T11:21:38.102" v="95" actId="20577"/>
          <ac:spMkLst>
            <pc:docMk/>
            <pc:sldMk cId="3056788225" sldId="4356"/>
            <ac:spMk id="160" creationId="{00000000-0000-0000-0000-000000000000}"/>
          </ac:spMkLst>
        </pc:spChg>
      </pc:sldChg>
      <pc:sldChg chg="del">
        <pc:chgData name="Marianne ALHAIBE" userId="a676cedb-f1bc-4df9-820c-6c4d96767456" providerId="ADAL" clId="{738FB14D-5643-4F47-AE29-7025C868B65F}" dt="2024-03-06T11:27:59.238" v="202" actId="47"/>
        <pc:sldMkLst>
          <pc:docMk/>
          <pc:sldMk cId="3499266200" sldId="4357"/>
        </pc:sldMkLst>
      </pc:sldChg>
      <pc:sldChg chg="modSp del mod">
        <pc:chgData name="Marianne ALHAIBE" userId="a676cedb-f1bc-4df9-820c-6c4d96767456" providerId="ADAL" clId="{738FB14D-5643-4F47-AE29-7025C868B65F}" dt="2024-03-15T13:41:36.014" v="296" actId="47"/>
        <pc:sldMkLst>
          <pc:docMk/>
          <pc:sldMk cId="954879996" sldId="4358"/>
        </pc:sldMkLst>
        <pc:spChg chg="mod">
          <ac:chgData name="Marianne ALHAIBE" userId="a676cedb-f1bc-4df9-820c-6c4d96767456" providerId="ADAL" clId="{738FB14D-5643-4F47-AE29-7025C868B65F}" dt="2024-03-06T11:27:24.830" v="200" actId="14100"/>
          <ac:spMkLst>
            <pc:docMk/>
            <pc:sldMk cId="954879996" sldId="4358"/>
            <ac:spMk id="160" creationId="{00000000-0000-0000-0000-000000000000}"/>
          </ac:spMkLst>
        </pc:spChg>
        <pc:spChg chg="mod">
          <ac:chgData name="Marianne ALHAIBE" userId="a676cedb-f1bc-4df9-820c-6c4d96767456" providerId="ADAL" clId="{738FB14D-5643-4F47-AE29-7025C868B65F}" dt="2024-03-06T11:27:08.486" v="195" actId="403"/>
          <ac:spMkLst>
            <pc:docMk/>
            <pc:sldMk cId="954879996" sldId="4358"/>
            <ac:spMk id="161" creationId="{00000000-0000-0000-0000-000000000000}"/>
          </ac:spMkLst>
        </pc:spChg>
      </pc:sldChg>
      <pc:sldChg chg="del">
        <pc:chgData name="Marianne ALHAIBE" userId="a676cedb-f1bc-4df9-820c-6c4d96767456" providerId="ADAL" clId="{738FB14D-5643-4F47-AE29-7025C868B65F}" dt="2024-03-06T11:27:57.920" v="201" actId="47"/>
        <pc:sldMkLst>
          <pc:docMk/>
          <pc:sldMk cId="3616202491" sldId="4359"/>
        </pc:sldMkLst>
      </pc:sldChg>
      <pc:sldChg chg="del">
        <pc:chgData name="Marianne ALHAIBE" userId="a676cedb-f1bc-4df9-820c-6c4d96767456" providerId="ADAL" clId="{738FB14D-5643-4F47-AE29-7025C868B65F}" dt="2024-03-15T13:41:36.281" v="297" actId="47"/>
        <pc:sldMkLst>
          <pc:docMk/>
          <pc:sldMk cId="0" sldId="4360"/>
        </pc:sldMkLst>
      </pc:sldChg>
      <pc:sldChg chg="del">
        <pc:chgData name="Marianne ALHAIBE" userId="a676cedb-f1bc-4df9-820c-6c4d96767456" providerId="ADAL" clId="{738FB14D-5643-4F47-AE29-7025C868B65F}" dt="2024-03-15T13:41:37.826" v="303" actId="47"/>
        <pc:sldMkLst>
          <pc:docMk/>
          <pc:sldMk cId="3265154695" sldId="4361"/>
        </pc:sldMkLst>
      </pc:sldChg>
      <pc:sldMasterChg chg="del delSldLayout">
        <pc:chgData name="Marianne ALHAIBE" userId="a676cedb-f1bc-4df9-820c-6c4d96767456" providerId="ADAL" clId="{738FB14D-5643-4F47-AE29-7025C868B65F}" dt="2024-03-15T13:41:46.890" v="314" actId="47"/>
        <pc:sldMasterMkLst>
          <pc:docMk/>
          <pc:sldMasterMk cId="3985926261" sldId="2147483706"/>
        </pc:sldMasterMkLst>
        <pc:sldLayoutChg chg="del">
          <pc:chgData name="Marianne ALHAIBE" userId="a676cedb-f1bc-4df9-820c-6c4d96767456" providerId="ADAL" clId="{738FB14D-5643-4F47-AE29-7025C868B65F}" dt="2024-03-15T13:41:36.281" v="297" actId="47"/>
          <pc:sldLayoutMkLst>
            <pc:docMk/>
            <pc:sldMasterMk cId="3985926261" sldId="2147483706"/>
            <pc:sldLayoutMk cId="1894957291" sldId="2147483707"/>
          </pc:sldLayoutMkLst>
        </pc:sldLayoutChg>
        <pc:sldLayoutChg chg="del">
          <pc:chgData name="Marianne ALHAIBE" userId="a676cedb-f1bc-4df9-820c-6c4d96767456" providerId="ADAL" clId="{738FB14D-5643-4F47-AE29-7025C868B65F}" dt="2024-03-15T13:41:40.929" v="308" actId="47"/>
          <pc:sldLayoutMkLst>
            <pc:docMk/>
            <pc:sldMasterMk cId="3985926261" sldId="2147483706"/>
            <pc:sldLayoutMk cId="2538075476" sldId="2147483708"/>
          </pc:sldLayoutMkLst>
        </pc:sldLayoutChg>
        <pc:sldLayoutChg chg="del">
          <pc:chgData name="Marianne ALHAIBE" userId="a676cedb-f1bc-4df9-820c-6c4d96767456" providerId="ADAL" clId="{738FB14D-5643-4F47-AE29-7025C868B65F}" dt="2024-03-15T13:41:41.704" v="309" actId="47"/>
          <pc:sldLayoutMkLst>
            <pc:docMk/>
            <pc:sldMasterMk cId="3985926261" sldId="2147483706"/>
            <pc:sldLayoutMk cId="3296052073" sldId="2147483709"/>
          </pc:sldLayoutMkLst>
        </pc:sldLayoutChg>
        <pc:sldLayoutChg chg="del">
          <pc:chgData name="Marianne ALHAIBE" userId="a676cedb-f1bc-4df9-820c-6c4d96767456" providerId="ADAL" clId="{738FB14D-5643-4F47-AE29-7025C868B65F}" dt="2024-03-15T13:41:44.478" v="312" actId="47"/>
          <pc:sldLayoutMkLst>
            <pc:docMk/>
            <pc:sldMasterMk cId="3985926261" sldId="2147483706"/>
            <pc:sldLayoutMk cId="3863403200" sldId="2147483710"/>
          </pc:sldLayoutMkLst>
        </pc:sldLayoutChg>
        <pc:sldLayoutChg chg="del">
          <pc:chgData name="Marianne ALHAIBE" userId="a676cedb-f1bc-4df9-820c-6c4d96767456" providerId="ADAL" clId="{738FB14D-5643-4F47-AE29-7025C868B65F}" dt="2024-03-15T13:41:45.439" v="313" actId="47"/>
          <pc:sldLayoutMkLst>
            <pc:docMk/>
            <pc:sldMasterMk cId="3985926261" sldId="2147483706"/>
            <pc:sldLayoutMk cId="681384459" sldId="2147483711"/>
          </pc:sldLayoutMkLst>
        </pc:sldLayoutChg>
        <pc:sldLayoutChg chg="del">
          <pc:chgData name="Marianne ALHAIBE" userId="a676cedb-f1bc-4df9-820c-6c4d96767456" providerId="ADAL" clId="{738FB14D-5643-4F47-AE29-7025C868B65F}" dt="2024-03-15T13:41:46.890" v="314" actId="47"/>
          <pc:sldLayoutMkLst>
            <pc:docMk/>
            <pc:sldMasterMk cId="3985926261" sldId="2147483706"/>
            <pc:sldLayoutMk cId="2239525519" sldId="2147483712"/>
          </pc:sldLayoutMkLst>
        </pc:sldLayoutChg>
      </pc:sldMasterChg>
    </pc:docChg>
  </pc:docChgLst>
</pc:chgInfo>
</file>

<file path=ppt/diagrams/_rels/data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iagrams/_rels/drawing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21CFD4-4DA9-49F0-8C20-77E2398F7C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B6463CB-4C2B-4F3E-8BF6-34989B54167F}">
      <dgm:prSet phldrT="[Text]" custT="1"/>
      <dgm:spPr>
        <a:solidFill>
          <a:srgbClr val="B878AA"/>
        </a:solidFill>
      </dgm:spPr>
      <dgm:t>
        <a:bodyPr/>
        <a:lstStyle/>
        <a:p>
          <a:r>
            <a:rPr lang="en-US" sz="4000" b="1" dirty="0">
              <a:solidFill>
                <a:schemeClr val="bg1"/>
              </a:solidFill>
              <a:latin typeface="+mj-lt"/>
            </a:rPr>
            <a:t>Project 1</a:t>
          </a:r>
        </a:p>
      </dgm:t>
    </dgm:pt>
    <dgm:pt modelId="{6B68C84A-71D8-4AB2-B726-E075F912FDA5}" type="parTrans" cxnId="{74AC9F19-DB25-462C-AC2E-E0077D0A907B}">
      <dgm:prSet/>
      <dgm:spPr/>
      <dgm:t>
        <a:bodyPr/>
        <a:lstStyle/>
        <a:p>
          <a:endParaRPr lang="en-US"/>
        </a:p>
      </dgm:t>
    </dgm:pt>
    <dgm:pt modelId="{2FD6301B-1E09-4796-9456-046F6849BF4B}" type="sibTrans" cxnId="{74AC9F19-DB25-462C-AC2E-E0077D0A907B}">
      <dgm:prSet/>
      <dgm:spPr/>
      <dgm:t>
        <a:bodyPr/>
        <a:lstStyle/>
        <a:p>
          <a:endParaRPr lang="en-US"/>
        </a:p>
      </dgm:t>
    </dgm:pt>
    <dgm:pt modelId="{1A01D603-92B9-4D9B-8BC8-B054310F233B}">
      <dgm:prSet phldrT="[Text]" custT="1"/>
      <dgm:spPr>
        <a:solidFill>
          <a:srgbClr val="B878AA"/>
        </a:solidFill>
      </dgm:spPr>
      <dgm:t>
        <a:bodyPr/>
        <a:lstStyle/>
        <a:p>
          <a:pPr algn="l"/>
          <a:r>
            <a:rPr lang="en-US" sz="4000" b="1" dirty="0">
              <a:solidFill>
                <a:schemeClr val="bg1"/>
              </a:solidFill>
              <a:latin typeface="+mj-lt"/>
            </a:rPr>
            <a:t>Project 2</a:t>
          </a:r>
        </a:p>
      </dgm:t>
    </dgm:pt>
    <dgm:pt modelId="{1A09F101-EE54-4CAE-851A-B31F94A4EDA0}" type="sibTrans" cxnId="{9BC28B8B-603F-4097-AFE3-B6768490DB63}">
      <dgm:prSet/>
      <dgm:spPr/>
      <dgm:t>
        <a:bodyPr/>
        <a:lstStyle/>
        <a:p>
          <a:endParaRPr lang="en-US"/>
        </a:p>
      </dgm:t>
    </dgm:pt>
    <dgm:pt modelId="{AD4DC78B-6944-4429-82C1-C7558CDA632F}" type="parTrans" cxnId="{9BC28B8B-603F-4097-AFE3-B6768490DB63}">
      <dgm:prSet/>
      <dgm:spPr/>
      <dgm:t>
        <a:bodyPr/>
        <a:lstStyle/>
        <a:p>
          <a:endParaRPr lang="en-US"/>
        </a:p>
      </dgm:t>
    </dgm:pt>
    <dgm:pt modelId="{1E765B76-C87C-4833-89D7-06DEFCF5459F}">
      <dgm:prSet phldrT="[Text]" custT="1"/>
      <dgm:spPr/>
      <dgm:t>
        <a:bodyPr/>
        <a:lstStyle/>
        <a:p>
          <a:r>
            <a:rPr lang="en-US" sz="2400" dirty="0">
              <a:latin typeface="+mj-lt"/>
            </a:rPr>
            <a:t>Combatting the exclusion of women, girls, men, and boys from the most vulnerable host and refugee communities in Lebanon, strengthening their resilience and autonomy by facilitating their access to economic and social rights within centers operated by local organizations</a:t>
          </a:r>
          <a:r>
            <a:rPr lang="en-US" sz="3200" dirty="0">
              <a:latin typeface="+mj-lt"/>
            </a:rPr>
            <a:t>.</a:t>
          </a:r>
          <a:endParaRPr lang="en-US" sz="3400" dirty="0"/>
        </a:p>
      </dgm:t>
    </dgm:pt>
    <dgm:pt modelId="{47FA8A45-0766-4366-9C14-BECD79333AFB}" type="parTrans" cxnId="{0BD5EACE-537E-4EDA-8093-562801230BB0}">
      <dgm:prSet/>
      <dgm:spPr/>
      <dgm:t>
        <a:bodyPr/>
        <a:lstStyle/>
        <a:p>
          <a:endParaRPr lang="en-US"/>
        </a:p>
      </dgm:t>
    </dgm:pt>
    <dgm:pt modelId="{CA52C491-8E00-4E78-B854-33788346C74B}" type="sibTrans" cxnId="{0BD5EACE-537E-4EDA-8093-562801230BB0}">
      <dgm:prSet/>
      <dgm:spPr/>
      <dgm:t>
        <a:bodyPr/>
        <a:lstStyle/>
        <a:p>
          <a:endParaRPr lang="en-US"/>
        </a:p>
      </dgm:t>
    </dgm:pt>
    <dgm:pt modelId="{198C77D7-9492-4DF8-9717-2339580DA587}">
      <dgm:prSet phldrT="[Text]" custT="1"/>
      <dgm:spPr/>
      <dgm:t>
        <a:bodyPr/>
        <a:lstStyle/>
        <a:p>
          <a:pPr algn="l"/>
          <a:r>
            <a:rPr lang="en-US" sz="2400" dirty="0">
              <a:highlight>
                <a:srgbClr val="FFFF00"/>
              </a:highlight>
              <a:latin typeface="+mj-lt"/>
            </a:rPr>
            <a:t>Empowering Women in Southern Lebanon affected by the crises through access to protection and livelihood services </a:t>
          </a:r>
          <a:endParaRPr lang="en-US" sz="3200" dirty="0">
            <a:highlight>
              <a:srgbClr val="FFFF00"/>
            </a:highlight>
          </a:endParaRPr>
        </a:p>
      </dgm:t>
    </dgm:pt>
    <dgm:pt modelId="{417CD7CB-5500-4744-B002-7F11E350B5DF}" type="parTrans" cxnId="{9C44463C-8327-4313-9E6C-4F4D40DCD9DB}">
      <dgm:prSet/>
      <dgm:spPr/>
      <dgm:t>
        <a:bodyPr/>
        <a:lstStyle/>
        <a:p>
          <a:endParaRPr lang="en-US"/>
        </a:p>
      </dgm:t>
    </dgm:pt>
    <dgm:pt modelId="{C18B1308-6725-44D8-A05A-2B1FD1D7CF32}" type="sibTrans" cxnId="{9C44463C-8327-4313-9E6C-4F4D40DCD9DB}">
      <dgm:prSet/>
      <dgm:spPr/>
      <dgm:t>
        <a:bodyPr/>
        <a:lstStyle/>
        <a:p>
          <a:endParaRPr lang="en-US"/>
        </a:p>
      </dgm:t>
    </dgm:pt>
    <dgm:pt modelId="{EF71354D-B114-4E5C-AAB9-AF592DA6D88E}" type="pres">
      <dgm:prSet presAssocID="{3E21CFD4-4DA9-49F0-8C20-77E2398F7CBE}" presName="linear" presStyleCnt="0">
        <dgm:presLayoutVars>
          <dgm:animLvl val="lvl"/>
          <dgm:resizeHandles val="exact"/>
        </dgm:presLayoutVars>
      </dgm:prSet>
      <dgm:spPr/>
      <dgm:t>
        <a:bodyPr/>
        <a:lstStyle/>
        <a:p>
          <a:endParaRPr lang="en-US"/>
        </a:p>
      </dgm:t>
    </dgm:pt>
    <dgm:pt modelId="{97DC3D14-5A23-4152-8F59-29AEB0139331}" type="pres">
      <dgm:prSet presAssocID="{5B6463CB-4C2B-4F3E-8BF6-34989B54167F}" presName="parentText" presStyleLbl="node1" presStyleIdx="0" presStyleCnt="2" custScaleY="70544">
        <dgm:presLayoutVars>
          <dgm:chMax val="0"/>
          <dgm:bulletEnabled val="1"/>
        </dgm:presLayoutVars>
      </dgm:prSet>
      <dgm:spPr/>
      <dgm:t>
        <a:bodyPr/>
        <a:lstStyle/>
        <a:p>
          <a:endParaRPr lang="en-US"/>
        </a:p>
      </dgm:t>
    </dgm:pt>
    <dgm:pt modelId="{F7BFC1D4-49F3-4DBE-BFE0-36EF49CA2045}" type="pres">
      <dgm:prSet presAssocID="{5B6463CB-4C2B-4F3E-8BF6-34989B54167F}" presName="childText" presStyleLbl="revTx" presStyleIdx="0" presStyleCnt="2">
        <dgm:presLayoutVars>
          <dgm:bulletEnabled val="1"/>
        </dgm:presLayoutVars>
      </dgm:prSet>
      <dgm:spPr/>
      <dgm:t>
        <a:bodyPr/>
        <a:lstStyle/>
        <a:p>
          <a:endParaRPr lang="en-US"/>
        </a:p>
      </dgm:t>
    </dgm:pt>
    <dgm:pt modelId="{D4C30C71-140F-4A8C-AC57-13BE22050376}" type="pres">
      <dgm:prSet presAssocID="{1A01D603-92B9-4D9B-8BC8-B054310F233B}" presName="parentText" presStyleLbl="node1" presStyleIdx="1" presStyleCnt="2" custScaleY="76542">
        <dgm:presLayoutVars>
          <dgm:chMax val="0"/>
          <dgm:bulletEnabled val="1"/>
        </dgm:presLayoutVars>
      </dgm:prSet>
      <dgm:spPr/>
      <dgm:t>
        <a:bodyPr/>
        <a:lstStyle/>
        <a:p>
          <a:endParaRPr lang="en-US"/>
        </a:p>
      </dgm:t>
    </dgm:pt>
    <dgm:pt modelId="{9C9468EA-A37F-4315-955C-7B6CAD62C7D4}" type="pres">
      <dgm:prSet presAssocID="{1A01D603-92B9-4D9B-8BC8-B054310F233B}" presName="childText" presStyleLbl="revTx" presStyleIdx="1" presStyleCnt="2">
        <dgm:presLayoutVars>
          <dgm:bulletEnabled val="1"/>
        </dgm:presLayoutVars>
      </dgm:prSet>
      <dgm:spPr/>
      <dgm:t>
        <a:bodyPr/>
        <a:lstStyle/>
        <a:p>
          <a:endParaRPr lang="en-US"/>
        </a:p>
      </dgm:t>
    </dgm:pt>
  </dgm:ptLst>
  <dgm:cxnLst>
    <dgm:cxn modelId="{33893314-4963-4439-96CC-452A11E19580}" type="presOf" srcId="{1E765B76-C87C-4833-89D7-06DEFCF5459F}" destId="{9C9468EA-A37F-4315-955C-7B6CAD62C7D4}" srcOrd="0" destOrd="0" presId="urn:microsoft.com/office/officeart/2005/8/layout/vList2"/>
    <dgm:cxn modelId="{9C44463C-8327-4313-9E6C-4F4D40DCD9DB}" srcId="{5B6463CB-4C2B-4F3E-8BF6-34989B54167F}" destId="{198C77D7-9492-4DF8-9717-2339580DA587}" srcOrd="0" destOrd="0" parTransId="{417CD7CB-5500-4744-B002-7F11E350B5DF}" sibTransId="{C18B1308-6725-44D8-A05A-2B1FD1D7CF32}"/>
    <dgm:cxn modelId="{B8502CB0-6AD8-4AB7-9B0C-E719BF6F8AB4}" type="presOf" srcId="{198C77D7-9492-4DF8-9717-2339580DA587}" destId="{F7BFC1D4-49F3-4DBE-BFE0-36EF49CA2045}" srcOrd="0" destOrd="0" presId="urn:microsoft.com/office/officeart/2005/8/layout/vList2"/>
    <dgm:cxn modelId="{44CEBACD-F30A-41D3-9BA0-95EBA8A089BF}" type="presOf" srcId="{1A01D603-92B9-4D9B-8BC8-B054310F233B}" destId="{D4C30C71-140F-4A8C-AC57-13BE22050376}" srcOrd="0" destOrd="0" presId="urn:microsoft.com/office/officeart/2005/8/layout/vList2"/>
    <dgm:cxn modelId="{74AC9F19-DB25-462C-AC2E-E0077D0A907B}" srcId="{3E21CFD4-4DA9-49F0-8C20-77E2398F7CBE}" destId="{5B6463CB-4C2B-4F3E-8BF6-34989B54167F}" srcOrd="0" destOrd="0" parTransId="{6B68C84A-71D8-4AB2-B726-E075F912FDA5}" sibTransId="{2FD6301B-1E09-4796-9456-046F6849BF4B}"/>
    <dgm:cxn modelId="{2DB48F97-6968-4AEC-9FB1-13E9D06B2AB0}" type="presOf" srcId="{3E21CFD4-4DA9-49F0-8C20-77E2398F7CBE}" destId="{EF71354D-B114-4E5C-AAB9-AF592DA6D88E}" srcOrd="0" destOrd="0" presId="urn:microsoft.com/office/officeart/2005/8/layout/vList2"/>
    <dgm:cxn modelId="{E72285D2-D1C1-463D-829D-B4B73D5B2A64}" type="presOf" srcId="{5B6463CB-4C2B-4F3E-8BF6-34989B54167F}" destId="{97DC3D14-5A23-4152-8F59-29AEB0139331}" srcOrd="0" destOrd="0" presId="urn:microsoft.com/office/officeart/2005/8/layout/vList2"/>
    <dgm:cxn modelId="{0BD5EACE-537E-4EDA-8093-562801230BB0}" srcId="{1A01D603-92B9-4D9B-8BC8-B054310F233B}" destId="{1E765B76-C87C-4833-89D7-06DEFCF5459F}" srcOrd="0" destOrd="0" parTransId="{47FA8A45-0766-4366-9C14-BECD79333AFB}" sibTransId="{CA52C491-8E00-4E78-B854-33788346C74B}"/>
    <dgm:cxn modelId="{9BC28B8B-603F-4097-AFE3-B6768490DB63}" srcId="{3E21CFD4-4DA9-49F0-8C20-77E2398F7CBE}" destId="{1A01D603-92B9-4D9B-8BC8-B054310F233B}" srcOrd="1" destOrd="0" parTransId="{AD4DC78B-6944-4429-82C1-C7558CDA632F}" sibTransId="{1A09F101-EE54-4CAE-851A-B31F94A4EDA0}"/>
    <dgm:cxn modelId="{47810FD1-4E92-421E-B4E0-8DC33D6844C9}" type="presParOf" srcId="{EF71354D-B114-4E5C-AAB9-AF592DA6D88E}" destId="{97DC3D14-5A23-4152-8F59-29AEB0139331}" srcOrd="0" destOrd="0" presId="urn:microsoft.com/office/officeart/2005/8/layout/vList2"/>
    <dgm:cxn modelId="{F5DDF19D-EC6D-42BD-A4A2-90A457D80BD0}" type="presParOf" srcId="{EF71354D-B114-4E5C-AAB9-AF592DA6D88E}" destId="{F7BFC1D4-49F3-4DBE-BFE0-36EF49CA2045}" srcOrd="1" destOrd="0" presId="urn:microsoft.com/office/officeart/2005/8/layout/vList2"/>
    <dgm:cxn modelId="{69B7DE83-4758-4CF5-A248-876AC583CC72}" type="presParOf" srcId="{EF71354D-B114-4E5C-AAB9-AF592DA6D88E}" destId="{D4C30C71-140F-4A8C-AC57-13BE22050376}" srcOrd="2" destOrd="0" presId="urn:microsoft.com/office/officeart/2005/8/layout/vList2"/>
    <dgm:cxn modelId="{18026A84-F72F-4C57-87BE-B35F14FC1840}" type="presParOf" srcId="{EF71354D-B114-4E5C-AAB9-AF592DA6D88E}" destId="{9C9468EA-A37F-4315-955C-7B6CAD62C7D4}"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E8B6F0-64BA-4CFC-A6FD-BBB96576D929}" type="doc">
      <dgm:prSet loTypeId="urn:microsoft.com/office/officeart/2005/8/layout/hList2" loCatId="list" qsTypeId="urn:microsoft.com/office/officeart/2005/8/quickstyle/simple3" qsCatId="simple" csTypeId="urn:microsoft.com/office/officeart/2005/8/colors/colorful1" csCatId="colorful" phldr="1"/>
      <dgm:spPr/>
      <dgm:t>
        <a:bodyPr/>
        <a:lstStyle/>
        <a:p>
          <a:endParaRPr lang="en-US"/>
        </a:p>
      </dgm:t>
    </dgm:pt>
    <dgm:pt modelId="{21FE6441-F09E-4E1D-A389-C6396BE23651}">
      <dgm:prSet phldrT="[Text]" custT="1"/>
      <dgm:spPr/>
      <dgm:t>
        <a:bodyPr/>
        <a:lstStyle/>
        <a:p>
          <a:r>
            <a:rPr lang="en-US" sz="3600" b="1" kern="1200" dirty="0">
              <a:solidFill>
                <a:prstClr val="black">
                  <a:hueOff val="0"/>
                  <a:satOff val="0"/>
                  <a:lumOff val="0"/>
                  <a:alphaOff val="0"/>
                </a:prstClr>
              </a:solidFill>
              <a:latin typeface="Calibri Light" panose="020F0302020204030204"/>
              <a:ea typeface="+mn-ea"/>
              <a:cs typeface="+mn-cs"/>
            </a:rPr>
            <a:t>Problem</a:t>
          </a:r>
          <a:r>
            <a:rPr lang="en-US" sz="2800" kern="1200" dirty="0">
              <a:latin typeface="+mj-lt"/>
            </a:rPr>
            <a:t> </a:t>
          </a:r>
          <a:r>
            <a:rPr lang="en-US" sz="3600" b="1" kern="1200" dirty="0">
              <a:solidFill>
                <a:prstClr val="black">
                  <a:hueOff val="0"/>
                  <a:satOff val="0"/>
                  <a:lumOff val="0"/>
                  <a:alphaOff val="0"/>
                </a:prstClr>
              </a:solidFill>
              <a:latin typeface="Calibri Light" panose="020F0302020204030204"/>
              <a:ea typeface="+mn-ea"/>
              <a:cs typeface="+mn-cs"/>
            </a:rPr>
            <a:t>Statement</a:t>
          </a:r>
        </a:p>
      </dgm:t>
    </dgm:pt>
    <dgm:pt modelId="{63A4F5C3-6C16-48CB-909C-EC76FBA13406}" type="parTrans" cxnId="{0E34A05F-0655-4AF9-ACF4-F10C1E648929}">
      <dgm:prSet/>
      <dgm:spPr/>
      <dgm:t>
        <a:bodyPr/>
        <a:lstStyle/>
        <a:p>
          <a:endParaRPr lang="en-US"/>
        </a:p>
      </dgm:t>
    </dgm:pt>
    <dgm:pt modelId="{CBE49A6A-47E4-4450-AF22-7CC603D52BF0}" type="sibTrans" cxnId="{0E34A05F-0655-4AF9-ACF4-F10C1E648929}">
      <dgm:prSet/>
      <dgm:spPr/>
      <dgm:t>
        <a:bodyPr/>
        <a:lstStyle/>
        <a:p>
          <a:endParaRPr lang="en-US"/>
        </a:p>
      </dgm:t>
    </dgm:pt>
    <dgm:pt modelId="{5ED92957-E791-43C4-B4FA-BCCB8DE12E53}">
      <dgm:prSet phldrT="[Text]" custT="1"/>
      <dgm:spPr/>
      <dgm:t>
        <a:bodyPr/>
        <a:lstStyle/>
        <a:p>
          <a:r>
            <a:rPr lang="en-US" sz="2400" dirty="0"/>
            <a:t>The displaced population is facing numerous </a:t>
          </a:r>
          <a:r>
            <a:rPr lang="en-US" sz="2400" b="1" dirty="0"/>
            <a:t>challenges</a:t>
          </a:r>
          <a:r>
            <a:rPr lang="en-US" sz="2400" dirty="0"/>
            <a:t>, including </a:t>
          </a:r>
          <a:r>
            <a:rPr lang="en-US" sz="2400" b="1" dirty="0"/>
            <a:t>food insecurity</a:t>
          </a:r>
          <a:r>
            <a:rPr lang="en-US" sz="2400" dirty="0"/>
            <a:t>, </a:t>
          </a:r>
          <a:r>
            <a:rPr lang="en-US" sz="2400" b="1" dirty="0"/>
            <a:t>health issues</a:t>
          </a:r>
          <a:r>
            <a:rPr lang="en-US" sz="2400" dirty="0"/>
            <a:t>, and </a:t>
          </a:r>
          <a:r>
            <a:rPr lang="en-US" sz="2400" b="1" dirty="0"/>
            <a:t>economic instability</a:t>
          </a:r>
          <a:r>
            <a:rPr lang="en-US" sz="2400" dirty="0"/>
            <a:t>. </a:t>
          </a:r>
        </a:p>
      </dgm:t>
    </dgm:pt>
    <dgm:pt modelId="{FD0B64FC-0ECC-4DC4-8EF7-71ADA542C88C}" type="parTrans" cxnId="{92C935BC-759C-4DDB-9169-193C16740FDF}">
      <dgm:prSet/>
      <dgm:spPr/>
      <dgm:t>
        <a:bodyPr/>
        <a:lstStyle/>
        <a:p>
          <a:endParaRPr lang="en-US"/>
        </a:p>
      </dgm:t>
    </dgm:pt>
    <dgm:pt modelId="{8FA1E614-7367-40AC-A289-6730C9817D9F}" type="sibTrans" cxnId="{92C935BC-759C-4DDB-9169-193C16740FDF}">
      <dgm:prSet/>
      <dgm:spPr/>
      <dgm:t>
        <a:bodyPr/>
        <a:lstStyle/>
        <a:p>
          <a:endParaRPr lang="en-US"/>
        </a:p>
      </dgm:t>
    </dgm:pt>
    <dgm:pt modelId="{E8422BF1-406C-427D-8638-B932AFD3ED46}">
      <dgm:prSet phldrT="[Text]" custT="1"/>
      <dgm:spPr>
        <a:noFill/>
        <a:ln>
          <a:noFill/>
        </a:ln>
        <a:effectLst/>
      </dgm:spPr>
      <dgm:t>
        <a:bodyPr spcFirstLastPara="0" vert="horz" wrap="square" lIns="0" tIns="0" rIns="439180" bIns="0" numCol="1" spcCol="1270" anchor="t" anchorCtr="0"/>
        <a:lstStyle/>
        <a:p>
          <a:r>
            <a:rPr lang="en-US" sz="3600" b="1" kern="1200" dirty="0">
              <a:solidFill>
                <a:prstClr val="black">
                  <a:hueOff val="0"/>
                  <a:satOff val="0"/>
                  <a:lumOff val="0"/>
                  <a:alphaOff val="0"/>
                </a:prstClr>
              </a:solidFill>
              <a:latin typeface="Calibri Light" panose="020F0302020204030204"/>
              <a:ea typeface="+mn-ea"/>
              <a:cs typeface="+mn-cs"/>
            </a:rPr>
            <a:t>Outcome</a:t>
          </a:r>
          <a:endParaRPr lang="en-US" sz="2800" b="1" kern="1200" dirty="0">
            <a:solidFill>
              <a:prstClr val="black">
                <a:hueOff val="0"/>
                <a:satOff val="0"/>
                <a:lumOff val="0"/>
                <a:alphaOff val="0"/>
              </a:prstClr>
            </a:solidFill>
            <a:latin typeface="Calibri Light" panose="020F0302020204030204"/>
            <a:ea typeface="+mn-ea"/>
            <a:cs typeface="+mn-cs"/>
          </a:endParaRPr>
        </a:p>
      </dgm:t>
    </dgm:pt>
    <dgm:pt modelId="{D80EDC73-1268-46AA-8677-ABC118B1A30D}" type="parTrans" cxnId="{DC27CC8F-5117-47C8-8685-C6614C64CC52}">
      <dgm:prSet/>
      <dgm:spPr/>
      <dgm:t>
        <a:bodyPr/>
        <a:lstStyle/>
        <a:p>
          <a:endParaRPr lang="en-US"/>
        </a:p>
      </dgm:t>
    </dgm:pt>
    <dgm:pt modelId="{37FBDDF9-FBED-4523-9570-A4BACF80CA58}" type="sibTrans" cxnId="{DC27CC8F-5117-47C8-8685-C6614C64CC52}">
      <dgm:prSet/>
      <dgm:spPr/>
      <dgm:t>
        <a:bodyPr/>
        <a:lstStyle/>
        <a:p>
          <a:endParaRPr lang="en-US"/>
        </a:p>
      </dgm:t>
    </dgm:pt>
    <dgm:pt modelId="{4755CF7D-7E06-4227-B0E1-19DEF6211526}">
      <dgm:prSet phldrT="[Text]" custT="1"/>
      <dgm:spPr/>
      <dgm:t>
        <a:bodyPr/>
        <a:lstStyle/>
        <a:p>
          <a:r>
            <a:rPr lang="en-US" sz="1600" dirty="0"/>
            <a:t>Livelihood </a:t>
          </a:r>
          <a:r>
            <a:rPr lang="en-US" sz="1600" b="1" dirty="0"/>
            <a:t>to Crisis Affected Women and girls </a:t>
          </a:r>
          <a:r>
            <a:rPr lang="en-US" sz="1600" dirty="0"/>
            <a:t>is ensured through </a:t>
          </a:r>
          <a:r>
            <a:rPr lang="en-US" sz="1600" b="1" dirty="0"/>
            <a:t>Cash-for-Work</a:t>
          </a:r>
          <a:r>
            <a:rPr lang="en-US" sz="1600" dirty="0"/>
            <a:t> in </a:t>
          </a:r>
          <a:r>
            <a:rPr lang="en-US" sz="1600" b="1" dirty="0" err="1"/>
            <a:t>agro</a:t>
          </a:r>
          <a:r>
            <a:rPr lang="en-US" sz="1600" b="1" dirty="0"/>
            <a:t>-business </a:t>
          </a:r>
          <a:r>
            <a:rPr lang="en-US" sz="1600" dirty="0"/>
            <a:t>and </a:t>
          </a:r>
          <a:r>
            <a:rPr lang="en-US" sz="1600" b="1" dirty="0"/>
            <a:t>food processing</a:t>
          </a:r>
        </a:p>
      </dgm:t>
    </dgm:pt>
    <dgm:pt modelId="{560BD1B9-BC9D-458C-8DB2-364FF21D305D}" type="parTrans" cxnId="{DD1E9A1D-028C-45C8-AC28-3C6F893F2C19}">
      <dgm:prSet/>
      <dgm:spPr/>
      <dgm:t>
        <a:bodyPr/>
        <a:lstStyle/>
        <a:p>
          <a:endParaRPr lang="en-US"/>
        </a:p>
      </dgm:t>
    </dgm:pt>
    <dgm:pt modelId="{51F3D860-2186-4A47-8EE1-0C8E85AA2D91}" type="sibTrans" cxnId="{DD1E9A1D-028C-45C8-AC28-3C6F893F2C19}">
      <dgm:prSet/>
      <dgm:spPr/>
      <dgm:t>
        <a:bodyPr/>
        <a:lstStyle/>
        <a:p>
          <a:endParaRPr lang="en-US"/>
        </a:p>
      </dgm:t>
    </dgm:pt>
    <dgm:pt modelId="{6512EDD3-8DAE-47F9-A7DA-07A244070C9D}">
      <dgm:prSet phldrT="[Text]" custT="1"/>
      <dgm:spPr>
        <a:noFill/>
        <a:ln>
          <a:noFill/>
        </a:ln>
        <a:effectLst/>
      </dgm:spPr>
      <dgm:t>
        <a:bodyPr spcFirstLastPara="0" vert="horz" wrap="square" lIns="0" tIns="0" rIns="439180" bIns="0" numCol="1" spcCol="1270" anchor="t" anchorCtr="0"/>
        <a:lstStyle/>
        <a:p>
          <a:r>
            <a:rPr lang="en-US" sz="3600" b="1" kern="1200" dirty="0">
              <a:solidFill>
                <a:prstClr val="black">
                  <a:hueOff val="0"/>
                  <a:satOff val="0"/>
                  <a:lumOff val="0"/>
                  <a:alphaOff val="0"/>
                </a:prstClr>
              </a:solidFill>
              <a:latin typeface="Calibri Light" panose="020F0302020204030204"/>
              <a:ea typeface="+mn-ea"/>
              <a:cs typeface="+mn-cs"/>
            </a:rPr>
            <a:t>Outcome</a:t>
          </a:r>
        </a:p>
      </dgm:t>
    </dgm:pt>
    <dgm:pt modelId="{9A9228D3-2ECA-4585-9627-3752F5F9BBB3}" type="parTrans" cxnId="{41915D3D-9FD8-415C-B0A6-51057E2EBFF6}">
      <dgm:prSet/>
      <dgm:spPr/>
      <dgm:t>
        <a:bodyPr/>
        <a:lstStyle/>
        <a:p>
          <a:endParaRPr lang="en-US"/>
        </a:p>
      </dgm:t>
    </dgm:pt>
    <dgm:pt modelId="{AC19DE23-D2B3-45C8-BEBB-7F25F3BB05FB}" type="sibTrans" cxnId="{41915D3D-9FD8-415C-B0A6-51057E2EBFF6}">
      <dgm:prSet/>
      <dgm:spPr/>
      <dgm:t>
        <a:bodyPr/>
        <a:lstStyle/>
        <a:p>
          <a:endParaRPr lang="en-US"/>
        </a:p>
      </dgm:t>
    </dgm:pt>
    <dgm:pt modelId="{6C3CE521-D2BD-4DE3-AB16-A7EAF7D68DFA}">
      <dgm:prSet custT="1"/>
      <dgm:spPr/>
      <dgm:t>
        <a:bodyPr/>
        <a:lstStyle/>
        <a:p>
          <a:r>
            <a:rPr lang="en-US" sz="1600" dirty="0"/>
            <a:t>Provision of </a:t>
          </a:r>
          <a:r>
            <a:rPr lang="en-US" sz="1600" b="1" dirty="0"/>
            <a:t>Mental health and psychosocial support sessions </a:t>
          </a:r>
          <a:r>
            <a:rPr lang="en-US" sz="1600" dirty="0"/>
            <a:t>to crisis affected women and girls to cope with stress</a:t>
          </a:r>
        </a:p>
      </dgm:t>
    </dgm:pt>
    <dgm:pt modelId="{012538F7-8A96-4E4F-830B-201A3E686D74}" type="parTrans" cxnId="{E85061D1-FE47-4CF6-9FEA-AED7F9F29936}">
      <dgm:prSet/>
      <dgm:spPr/>
      <dgm:t>
        <a:bodyPr/>
        <a:lstStyle/>
        <a:p>
          <a:endParaRPr lang="en-US"/>
        </a:p>
      </dgm:t>
    </dgm:pt>
    <dgm:pt modelId="{3A25A63E-AEA3-44BE-829A-2E90BC68CE90}" type="sibTrans" cxnId="{E85061D1-FE47-4CF6-9FEA-AED7F9F29936}">
      <dgm:prSet/>
      <dgm:spPr/>
      <dgm:t>
        <a:bodyPr/>
        <a:lstStyle/>
        <a:p>
          <a:endParaRPr lang="en-US"/>
        </a:p>
      </dgm:t>
    </dgm:pt>
    <dgm:pt modelId="{A8EFF7C9-382B-4C16-B193-582B5AEA9C1B}">
      <dgm:prSet custT="1"/>
      <dgm:spPr/>
      <dgm:t>
        <a:bodyPr/>
        <a:lstStyle/>
        <a:p>
          <a:r>
            <a:rPr lang="en-US" sz="1600" dirty="0"/>
            <a:t>Support UN Women in </a:t>
          </a:r>
          <a:r>
            <a:rPr lang="en-US" sz="1600" b="1" dirty="0"/>
            <a:t>data collection to conduct gender‐sensitive resilience capacity monitoring and evaluation </a:t>
          </a:r>
          <a:r>
            <a:rPr lang="en-US" sz="1600" dirty="0"/>
            <a:t>of project results.</a:t>
          </a:r>
        </a:p>
      </dgm:t>
    </dgm:pt>
    <dgm:pt modelId="{0286C97D-3D58-4AB7-85E2-326C200775CA}" type="parTrans" cxnId="{3A85199C-B7EE-4161-B5AB-443BC99575AF}">
      <dgm:prSet/>
      <dgm:spPr/>
      <dgm:t>
        <a:bodyPr/>
        <a:lstStyle/>
        <a:p>
          <a:endParaRPr lang="en-US"/>
        </a:p>
      </dgm:t>
    </dgm:pt>
    <dgm:pt modelId="{2F35EC82-FD59-460E-9591-DFB1C8F27605}" type="sibTrans" cxnId="{3A85199C-B7EE-4161-B5AB-443BC99575AF}">
      <dgm:prSet/>
      <dgm:spPr/>
      <dgm:t>
        <a:bodyPr/>
        <a:lstStyle/>
        <a:p>
          <a:endParaRPr lang="en-US"/>
        </a:p>
      </dgm:t>
    </dgm:pt>
    <dgm:pt modelId="{A3F04927-C377-4F2A-A223-781B4FC3A8F8}">
      <dgm:prSet phldrT="[Text]" custT="1"/>
      <dgm:spPr/>
      <dgm:t>
        <a:bodyPr/>
        <a:lstStyle/>
        <a:p>
          <a:r>
            <a:rPr lang="en-US" sz="1600" b="1" dirty="0"/>
            <a:t>Protection</a:t>
          </a:r>
          <a:r>
            <a:rPr lang="en-US" sz="1600" dirty="0"/>
            <a:t> to </a:t>
          </a:r>
          <a:r>
            <a:rPr lang="en-US" sz="1600" b="1" dirty="0"/>
            <a:t>crisis-affected women and girls </a:t>
          </a:r>
          <a:r>
            <a:rPr lang="en-US" sz="1600" dirty="0"/>
            <a:t>through </a:t>
          </a:r>
          <a:r>
            <a:rPr lang="en-US" sz="1600" b="1" dirty="0"/>
            <a:t>awareness on GBV,</a:t>
          </a:r>
          <a:r>
            <a:rPr lang="en-US" sz="1600" dirty="0"/>
            <a:t> </a:t>
          </a:r>
          <a:r>
            <a:rPr lang="en-US" sz="1600" b="1" dirty="0"/>
            <a:t>training on leadership skills </a:t>
          </a:r>
          <a:r>
            <a:rPr lang="en-US" sz="1600" dirty="0"/>
            <a:t>and </a:t>
          </a:r>
          <a:r>
            <a:rPr lang="en-US" sz="1600" b="1" dirty="0"/>
            <a:t>referral to legal support </a:t>
          </a:r>
          <a:r>
            <a:rPr lang="en-US" sz="1600" dirty="0"/>
            <a:t>and </a:t>
          </a:r>
          <a:r>
            <a:rPr lang="en-US" sz="1600" b="1" dirty="0"/>
            <a:t>social Counselling</a:t>
          </a:r>
        </a:p>
      </dgm:t>
    </dgm:pt>
    <dgm:pt modelId="{6AF940BE-2684-4371-8225-C0A9541662A9}" type="parTrans" cxnId="{8D8C95AE-5A40-4054-B182-EF1A0B784486}">
      <dgm:prSet/>
      <dgm:spPr/>
      <dgm:t>
        <a:bodyPr/>
        <a:lstStyle/>
        <a:p>
          <a:endParaRPr lang="en-US"/>
        </a:p>
      </dgm:t>
    </dgm:pt>
    <dgm:pt modelId="{981DB6A6-A412-4305-8BBE-30F537418DD5}" type="sibTrans" cxnId="{8D8C95AE-5A40-4054-B182-EF1A0B784486}">
      <dgm:prSet/>
      <dgm:spPr/>
      <dgm:t>
        <a:bodyPr/>
        <a:lstStyle/>
        <a:p>
          <a:endParaRPr lang="en-US"/>
        </a:p>
      </dgm:t>
    </dgm:pt>
    <dgm:pt modelId="{7510848F-B42F-4819-AED8-EB9102CD0B34}">
      <dgm:prSet phldrT="[Text]" custT="1"/>
      <dgm:spPr/>
      <dgm:t>
        <a:bodyPr/>
        <a:lstStyle/>
        <a:p>
          <a:endParaRPr lang="en-US" sz="1600" b="1" dirty="0"/>
        </a:p>
      </dgm:t>
    </dgm:pt>
    <dgm:pt modelId="{849B7282-C8AA-454D-9525-86BB60492A89}" type="parTrans" cxnId="{CDF381DF-6B14-43A9-B61C-5224018EE1F3}">
      <dgm:prSet/>
      <dgm:spPr/>
      <dgm:t>
        <a:bodyPr/>
        <a:lstStyle/>
        <a:p>
          <a:endParaRPr lang="en-US"/>
        </a:p>
      </dgm:t>
    </dgm:pt>
    <dgm:pt modelId="{70C601FC-A8AE-4EF9-AB38-CC90DEDB07C3}" type="sibTrans" cxnId="{CDF381DF-6B14-43A9-B61C-5224018EE1F3}">
      <dgm:prSet/>
      <dgm:spPr/>
      <dgm:t>
        <a:bodyPr/>
        <a:lstStyle/>
        <a:p>
          <a:endParaRPr lang="en-US"/>
        </a:p>
      </dgm:t>
    </dgm:pt>
    <dgm:pt modelId="{8CDF6173-2303-45A5-B781-737AD3634745}">
      <dgm:prSet custT="1"/>
      <dgm:spPr/>
      <dgm:t>
        <a:bodyPr/>
        <a:lstStyle/>
        <a:p>
          <a:endParaRPr lang="en-US" sz="1600" dirty="0"/>
        </a:p>
      </dgm:t>
    </dgm:pt>
    <dgm:pt modelId="{51F512E7-F3D9-4CD4-8F09-3649080BD977}" type="parTrans" cxnId="{EABDCF49-66FC-4C20-A2FB-CD659EADD3A9}">
      <dgm:prSet/>
      <dgm:spPr/>
      <dgm:t>
        <a:bodyPr/>
        <a:lstStyle/>
        <a:p>
          <a:endParaRPr lang="en-US"/>
        </a:p>
      </dgm:t>
    </dgm:pt>
    <dgm:pt modelId="{359E38EE-115F-4E05-9757-8D32C18EED7B}" type="sibTrans" cxnId="{EABDCF49-66FC-4C20-A2FB-CD659EADD3A9}">
      <dgm:prSet/>
      <dgm:spPr/>
      <dgm:t>
        <a:bodyPr/>
        <a:lstStyle/>
        <a:p>
          <a:endParaRPr lang="en-US"/>
        </a:p>
      </dgm:t>
    </dgm:pt>
    <dgm:pt modelId="{E3F79BA0-1720-4221-AB16-C87D4729AECA}" type="pres">
      <dgm:prSet presAssocID="{D0E8B6F0-64BA-4CFC-A6FD-BBB96576D929}" presName="linearFlow" presStyleCnt="0">
        <dgm:presLayoutVars>
          <dgm:dir/>
          <dgm:animLvl val="lvl"/>
          <dgm:resizeHandles/>
        </dgm:presLayoutVars>
      </dgm:prSet>
      <dgm:spPr/>
      <dgm:t>
        <a:bodyPr/>
        <a:lstStyle/>
        <a:p>
          <a:endParaRPr lang="en-US"/>
        </a:p>
      </dgm:t>
    </dgm:pt>
    <dgm:pt modelId="{6BBCD3FD-C495-481D-93B5-94B1E5E0EC47}" type="pres">
      <dgm:prSet presAssocID="{21FE6441-F09E-4E1D-A389-C6396BE23651}" presName="compositeNode" presStyleCnt="0">
        <dgm:presLayoutVars>
          <dgm:bulletEnabled val="1"/>
        </dgm:presLayoutVars>
      </dgm:prSet>
      <dgm:spPr/>
    </dgm:pt>
    <dgm:pt modelId="{D6E21B39-A915-4382-8A11-C8E56695B4C2}" type="pres">
      <dgm:prSet presAssocID="{21FE6441-F09E-4E1D-A389-C6396BE2365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27D70089-A3AE-48A8-BCDF-9CC38F77736E}" type="pres">
      <dgm:prSet presAssocID="{21FE6441-F09E-4E1D-A389-C6396BE23651}" presName="childNode" presStyleLbl="node1" presStyleIdx="0" presStyleCnt="3">
        <dgm:presLayoutVars>
          <dgm:bulletEnabled val="1"/>
        </dgm:presLayoutVars>
      </dgm:prSet>
      <dgm:spPr/>
      <dgm:t>
        <a:bodyPr/>
        <a:lstStyle/>
        <a:p>
          <a:endParaRPr lang="en-US"/>
        </a:p>
      </dgm:t>
    </dgm:pt>
    <dgm:pt modelId="{63713539-27F9-4F23-9821-3B9DFA403BF1}" type="pres">
      <dgm:prSet presAssocID="{21FE6441-F09E-4E1D-A389-C6396BE23651}" presName="parentNode" presStyleLbl="revTx" presStyleIdx="0" presStyleCnt="3" custLinFactNeighborX="-13524" custLinFactNeighborY="1585">
        <dgm:presLayoutVars>
          <dgm:chMax val="0"/>
          <dgm:bulletEnabled val="1"/>
        </dgm:presLayoutVars>
      </dgm:prSet>
      <dgm:spPr/>
      <dgm:t>
        <a:bodyPr/>
        <a:lstStyle/>
        <a:p>
          <a:endParaRPr lang="en-US"/>
        </a:p>
      </dgm:t>
    </dgm:pt>
    <dgm:pt modelId="{E975B8D5-680F-4829-B212-A7D3EBB1AEB4}" type="pres">
      <dgm:prSet presAssocID="{CBE49A6A-47E4-4450-AF22-7CC603D52BF0}" presName="sibTrans" presStyleCnt="0"/>
      <dgm:spPr/>
    </dgm:pt>
    <dgm:pt modelId="{EC3EE08F-0D81-4904-90E1-A5A668000AFD}" type="pres">
      <dgm:prSet presAssocID="{E8422BF1-406C-427D-8638-B932AFD3ED46}" presName="compositeNode" presStyleCnt="0">
        <dgm:presLayoutVars>
          <dgm:bulletEnabled val="1"/>
        </dgm:presLayoutVars>
      </dgm:prSet>
      <dgm:spPr/>
    </dgm:pt>
    <dgm:pt modelId="{EDC6C6FD-1AF1-47C1-8EC6-C6950253BD7B}" type="pres">
      <dgm:prSet presAssocID="{E8422BF1-406C-427D-8638-B932AFD3ED46}" presName="imag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68F55CF2-22CD-4E7F-99A2-0691CB500C99}" type="pres">
      <dgm:prSet presAssocID="{E8422BF1-406C-427D-8638-B932AFD3ED46}" presName="childNode" presStyleLbl="node1" presStyleIdx="1" presStyleCnt="3">
        <dgm:presLayoutVars>
          <dgm:bulletEnabled val="1"/>
        </dgm:presLayoutVars>
      </dgm:prSet>
      <dgm:spPr/>
      <dgm:t>
        <a:bodyPr/>
        <a:lstStyle/>
        <a:p>
          <a:endParaRPr lang="en-US"/>
        </a:p>
      </dgm:t>
    </dgm:pt>
    <dgm:pt modelId="{3E47D16C-AA2A-4E2C-90C1-E50F0E2BF9B6}" type="pres">
      <dgm:prSet presAssocID="{E8422BF1-406C-427D-8638-B932AFD3ED46}" presName="parentNode" presStyleLbl="revTx" presStyleIdx="1" presStyleCnt="3" custScaleY="67794">
        <dgm:presLayoutVars>
          <dgm:chMax val="0"/>
          <dgm:bulletEnabled val="1"/>
        </dgm:presLayoutVars>
      </dgm:prSet>
      <dgm:spPr>
        <a:xfrm rot="16200000">
          <a:off x="1899314" y="2697727"/>
          <a:ext cx="4084161" cy="497968"/>
        </a:xfrm>
        <a:prstGeom prst="rect">
          <a:avLst/>
        </a:prstGeom>
      </dgm:spPr>
      <dgm:t>
        <a:bodyPr/>
        <a:lstStyle/>
        <a:p>
          <a:endParaRPr lang="en-US"/>
        </a:p>
      </dgm:t>
    </dgm:pt>
    <dgm:pt modelId="{ECB770F9-D2DE-490D-B5F6-F67BB9FFFC61}" type="pres">
      <dgm:prSet presAssocID="{37FBDDF9-FBED-4523-9570-A4BACF80CA58}" presName="sibTrans" presStyleCnt="0"/>
      <dgm:spPr/>
    </dgm:pt>
    <dgm:pt modelId="{C0BA088B-76A4-4C9C-AF33-3002B09CCAAC}" type="pres">
      <dgm:prSet presAssocID="{6512EDD3-8DAE-47F9-A7DA-07A244070C9D}" presName="compositeNode" presStyleCnt="0">
        <dgm:presLayoutVars>
          <dgm:bulletEnabled val="1"/>
        </dgm:presLayoutVars>
      </dgm:prSet>
      <dgm:spPr/>
    </dgm:pt>
    <dgm:pt modelId="{DB9842FE-C57C-4ACD-8F08-9A008521F695}" type="pres">
      <dgm:prSet presAssocID="{6512EDD3-8DAE-47F9-A7DA-07A244070C9D}" presName="image" presStyleLbl="fgImgPlace1" presStyleIdx="2"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64F33411-5E2F-457D-9A6F-2A7FF03E37CC}" type="pres">
      <dgm:prSet presAssocID="{6512EDD3-8DAE-47F9-A7DA-07A244070C9D}" presName="childNode" presStyleLbl="node1" presStyleIdx="2" presStyleCnt="3" custLinFactNeighborX="4400" custLinFactNeighborY="1585">
        <dgm:presLayoutVars>
          <dgm:bulletEnabled val="1"/>
        </dgm:presLayoutVars>
      </dgm:prSet>
      <dgm:spPr/>
      <dgm:t>
        <a:bodyPr/>
        <a:lstStyle/>
        <a:p>
          <a:endParaRPr lang="en-US"/>
        </a:p>
      </dgm:t>
    </dgm:pt>
    <dgm:pt modelId="{0018E912-EE38-4A6F-AAF1-727AB1BC7FC2}" type="pres">
      <dgm:prSet presAssocID="{6512EDD3-8DAE-47F9-A7DA-07A244070C9D}" presName="parentNode" presStyleLbl="revTx" presStyleIdx="2" presStyleCnt="3" custScaleY="66301" custLinFactNeighborX="9180">
        <dgm:presLayoutVars>
          <dgm:chMax val="0"/>
          <dgm:bulletEnabled val="1"/>
        </dgm:presLayoutVars>
      </dgm:prSet>
      <dgm:spPr>
        <a:xfrm rot="16200000">
          <a:off x="5524379" y="2697727"/>
          <a:ext cx="4084161" cy="497968"/>
        </a:xfrm>
        <a:prstGeom prst="rect">
          <a:avLst/>
        </a:prstGeom>
      </dgm:spPr>
      <dgm:t>
        <a:bodyPr/>
        <a:lstStyle/>
        <a:p>
          <a:endParaRPr lang="en-US"/>
        </a:p>
      </dgm:t>
    </dgm:pt>
  </dgm:ptLst>
  <dgm:cxnLst>
    <dgm:cxn modelId="{0E34A05F-0655-4AF9-ACF4-F10C1E648929}" srcId="{D0E8B6F0-64BA-4CFC-A6FD-BBB96576D929}" destId="{21FE6441-F09E-4E1D-A389-C6396BE23651}" srcOrd="0" destOrd="0" parTransId="{63A4F5C3-6C16-48CB-909C-EC76FBA13406}" sibTransId="{CBE49A6A-47E4-4450-AF22-7CC603D52BF0}"/>
    <dgm:cxn modelId="{D6B97DBF-9C64-40FA-A633-25075AB977A3}" type="presOf" srcId="{A8EFF7C9-382B-4C16-B193-582B5AEA9C1B}" destId="{64F33411-5E2F-457D-9A6F-2A7FF03E37CC}" srcOrd="0" destOrd="2" presId="urn:microsoft.com/office/officeart/2005/8/layout/hList2"/>
    <dgm:cxn modelId="{3A85199C-B7EE-4161-B5AB-443BC99575AF}" srcId="{6512EDD3-8DAE-47F9-A7DA-07A244070C9D}" destId="{A8EFF7C9-382B-4C16-B193-582B5AEA9C1B}" srcOrd="2" destOrd="0" parTransId="{0286C97D-3D58-4AB7-85E2-326C200775CA}" sibTransId="{2F35EC82-FD59-460E-9591-DFB1C8F27605}"/>
    <dgm:cxn modelId="{14BE5630-94DB-4083-B757-01151E2501AD}" type="presOf" srcId="{4755CF7D-7E06-4227-B0E1-19DEF6211526}" destId="{68F55CF2-22CD-4E7F-99A2-0691CB500C99}" srcOrd="0" destOrd="0" presId="urn:microsoft.com/office/officeart/2005/8/layout/hList2"/>
    <dgm:cxn modelId="{C91A152D-7CFB-44F3-BE51-1ADDD345CC8E}" type="presOf" srcId="{7510848F-B42F-4819-AED8-EB9102CD0B34}" destId="{68F55CF2-22CD-4E7F-99A2-0691CB500C99}" srcOrd="0" destOrd="1" presId="urn:microsoft.com/office/officeart/2005/8/layout/hList2"/>
    <dgm:cxn modelId="{85D59EE8-EE28-4C03-90FC-708FC93A4154}" type="presOf" srcId="{5ED92957-E791-43C4-B4FA-BCCB8DE12E53}" destId="{27D70089-A3AE-48A8-BCDF-9CC38F77736E}" srcOrd="0" destOrd="0" presId="urn:microsoft.com/office/officeart/2005/8/layout/hList2"/>
    <dgm:cxn modelId="{EABDCF49-66FC-4C20-A2FB-CD659EADD3A9}" srcId="{6512EDD3-8DAE-47F9-A7DA-07A244070C9D}" destId="{8CDF6173-2303-45A5-B781-737AD3634745}" srcOrd="1" destOrd="0" parTransId="{51F512E7-F3D9-4CD4-8F09-3649080BD977}" sibTransId="{359E38EE-115F-4E05-9757-8D32C18EED7B}"/>
    <dgm:cxn modelId="{2FC9BEAD-ADF6-40C3-8AD3-249D13294602}" type="presOf" srcId="{D0E8B6F0-64BA-4CFC-A6FD-BBB96576D929}" destId="{E3F79BA0-1720-4221-AB16-C87D4729AECA}" srcOrd="0" destOrd="0" presId="urn:microsoft.com/office/officeart/2005/8/layout/hList2"/>
    <dgm:cxn modelId="{DD1E9A1D-028C-45C8-AC28-3C6F893F2C19}" srcId="{E8422BF1-406C-427D-8638-B932AFD3ED46}" destId="{4755CF7D-7E06-4227-B0E1-19DEF6211526}" srcOrd="0" destOrd="0" parTransId="{560BD1B9-BC9D-458C-8DB2-364FF21D305D}" sibTransId="{51F3D860-2186-4A47-8EE1-0C8E85AA2D91}"/>
    <dgm:cxn modelId="{8A5C9EA0-4260-4D88-B31B-46F6B96FEBF8}" type="presOf" srcId="{8CDF6173-2303-45A5-B781-737AD3634745}" destId="{64F33411-5E2F-457D-9A6F-2A7FF03E37CC}" srcOrd="0" destOrd="1" presId="urn:microsoft.com/office/officeart/2005/8/layout/hList2"/>
    <dgm:cxn modelId="{92C935BC-759C-4DDB-9169-193C16740FDF}" srcId="{21FE6441-F09E-4E1D-A389-C6396BE23651}" destId="{5ED92957-E791-43C4-B4FA-BCCB8DE12E53}" srcOrd="0" destOrd="0" parTransId="{FD0B64FC-0ECC-4DC4-8EF7-71ADA542C88C}" sibTransId="{8FA1E614-7367-40AC-A289-6730C9817D9F}"/>
    <dgm:cxn modelId="{F5029F8D-EFB8-4D17-90D0-9500BE36F1B8}" type="presOf" srcId="{6512EDD3-8DAE-47F9-A7DA-07A244070C9D}" destId="{0018E912-EE38-4A6F-AAF1-727AB1BC7FC2}" srcOrd="0" destOrd="0" presId="urn:microsoft.com/office/officeart/2005/8/layout/hList2"/>
    <dgm:cxn modelId="{C65593B7-8262-4189-8074-195E1BF2D7BC}" type="presOf" srcId="{21FE6441-F09E-4E1D-A389-C6396BE23651}" destId="{63713539-27F9-4F23-9821-3B9DFA403BF1}" srcOrd="0" destOrd="0" presId="urn:microsoft.com/office/officeart/2005/8/layout/hList2"/>
    <dgm:cxn modelId="{41915D3D-9FD8-415C-B0A6-51057E2EBFF6}" srcId="{D0E8B6F0-64BA-4CFC-A6FD-BBB96576D929}" destId="{6512EDD3-8DAE-47F9-A7DA-07A244070C9D}" srcOrd="2" destOrd="0" parTransId="{9A9228D3-2ECA-4585-9627-3752F5F9BBB3}" sibTransId="{AC19DE23-D2B3-45C8-BEBB-7F25F3BB05FB}"/>
    <dgm:cxn modelId="{28C62968-27DD-49BA-8410-5EA378C2DED2}" type="presOf" srcId="{E8422BF1-406C-427D-8638-B932AFD3ED46}" destId="{3E47D16C-AA2A-4E2C-90C1-E50F0E2BF9B6}" srcOrd="0" destOrd="0" presId="urn:microsoft.com/office/officeart/2005/8/layout/hList2"/>
    <dgm:cxn modelId="{DC27CC8F-5117-47C8-8685-C6614C64CC52}" srcId="{D0E8B6F0-64BA-4CFC-A6FD-BBB96576D929}" destId="{E8422BF1-406C-427D-8638-B932AFD3ED46}" srcOrd="1" destOrd="0" parTransId="{D80EDC73-1268-46AA-8677-ABC118B1A30D}" sibTransId="{37FBDDF9-FBED-4523-9570-A4BACF80CA58}"/>
    <dgm:cxn modelId="{E85061D1-FE47-4CF6-9FEA-AED7F9F29936}" srcId="{6512EDD3-8DAE-47F9-A7DA-07A244070C9D}" destId="{6C3CE521-D2BD-4DE3-AB16-A7EAF7D68DFA}" srcOrd="0" destOrd="0" parTransId="{012538F7-8A96-4E4F-830B-201A3E686D74}" sibTransId="{3A25A63E-AEA3-44BE-829A-2E90BC68CE90}"/>
    <dgm:cxn modelId="{CDF381DF-6B14-43A9-B61C-5224018EE1F3}" srcId="{E8422BF1-406C-427D-8638-B932AFD3ED46}" destId="{7510848F-B42F-4819-AED8-EB9102CD0B34}" srcOrd="1" destOrd="0" parTransId="{849B7282-C8AA-454D-9525-86BB60492A89}" sibTransId="{70C601FC-A8AE-4EF9-AB38-CC90DEDB07C3}"/>
    <dgm:cxn modelId="{0659CDB1-62DA-4E77-8874-4144F99FA243}" type="presOf" srcId="{A3F04927-C377-4F2A-A223-781B4FC3A8F8}" destId="{68F55CF2-22CD-4E7F-99A2-0691CB500C99}" srcOrd="0" destOrd="2" presId="urn:microsoft.com/office/officeart/2005/8/layout/hList2"/>
    <dgm:cxn modelId="{2B56780F-A438-4370-B9FA-034326C8B358}" type="presOf" srcId="{6C3CE521-D2BD-4DE3-AB16-A7EAF7D68DFA}" destId="{64F33411-5E2F-457D-9A6F-2A7FF03E37CC}" srcOrd="0" destOrd="0" presId="urn:microsoft.com/office/officeart/2005/8/layout/hList2"/>
    <dgm:cxn modelId="{8D8C95AE-5A40-4054-B182-EF1A0B784486}" srcId="{E8422BF1-406C-427D-8638-B932AFD3ED46}" destId="{A3F04927-C377-4F2A-A223-781B4FC3A8F8}" srcOrd="2" destOrd="0" parTransId="{6AF940BE-2684-4371-8225-C0A9541662A9}" sibTransId="{981DB6A6-A412-4305-8BBE-30F537418DD5}"/>
    <dgm:cxn modelId="{64A51CB6-B73B-41C3-82EB-7B0DF9F5A8A7}" type="presParOf" srcId="{E3F79BA0-1720-4221-AB16-C87D4729AECA}" destId="{6BBCD3FD-C495-481D-93B5-94B1E5E0EC47}" srcOrd="0" destOrd="0" presId="urn:microsoft.com/office/officeart/2005/8/layout/hList2"/>
    <dgm:cxn modelId="{5E7EB421-74AA-40F7-9015-5371BD829FC2}" type="presParOf" srcId="{6BBCD3FD-C495-481D-93B5-94B1E5E0EC47}" destId="{D6E21B39-A915-4382-8A11-C8E56695B4C2}" srcOrd="0" destOrd="0" presId="urn:microsoft.com/office/officeart/2005/8/layout/hList2"/>
    <dgm:cxn modelId="{0FDE393B-FF29-4D6B-989B-132B10939E67}" type="presParOf" srcId="{6BBCD3FD-C495-481D-93B5-94B1E5E0EC47}" destId="{27D70089-A3AE-48A8-BCDF-9CC38F77736E}" srcOrd="1" destOrd="0" presId="urn:microsoft.com/office/officeart/2005/8/layout/hList2"/>
    <dgm:cxn modelId="{D25D53D5-3B9A-4FC3-B243-1681D0735BC7}" type="presParOf" srcId="{6BBCD3FD-C495-481D-93B5-94B1E5E0EC47}" destId="{63713539-27F9-4F23-9821-3B9DFA403BF1}" srcOrd="2" destOrd="0" presId="urn:microsoft.com/office/officeart/2005/8/layout/hList2"/>
    <dgm:cxn modelId="{A95E4A2B-7945-4084-BFD4-D67666A12AC5}" type="presParOf" srcId="{E3F79BA0-1720-4221-AB16-C87D4729AECA}" destId="{E975B8D5-680F-4829-B212-A7D3EBB1AEB4}" srcOrd="1" destOrd="0" presId="urn:microsoft.com/office/officeart/2005/8/layout/hList2"/>
    <dgm:cxn modelId="{6A06DCBC-DCAE-41DB-82F7-7BAF480125DB}" type="presParOf" srcId="{E3F79BA0-1720-4221-AB16-C87D4729AECA}" destId="{EC3EE08F-0D81-4904-90E1-A5A668000AFD}" srcOrd="2" destOrd="0" presId="urn:microsoft.com/office/officeart/2005/8/layout/hList2"/>
    <dgm:cxn modelId="{887DF805-4B5E-4924-B8B8-8680BF72E332}" type="presParOf" srcId="{EC3EE08F-0D81-4904-90E1-A5A668000AFD}" destId="{EDC6C6FD-1AF1-47C1-8EC6-C6950253BD7B}" srcOrd="0" destOrd="0" presId="urn:microsoft.com/office/officeart/2005/8/layout/hList2"/>
    <dgm:cxn modelId="{DEC55E0E-F12C-4CBC-973D-3D5F4A2D99B6}" type="presParOf" srcId="{EC3EE08F-0D81-4904-90E1-A5A668000AFD}" destId="{68F55CF2-22CD-4E7F-99A2-0691CB500C99}" srcOrd="1" destOrd="0" presId="urn:microsoft.com/office/officeart/2005/8/layout/hList2"/>
    <dgm:cxn modelId="{FCD471D0-009B-4EF5-9978-764684E2E008}" type="presParOf" srcId="{EC3EE08F-0D81-4904-90E1-A5A668000AFD}" destId="{3E47D16C-AA2A-4E2C-90C1-E50F0E2BF9B6}" srcOrd="2" destOrd="0" presId="urn:microsoft.com/office/officeart/2005/8/layout/hList2"/>
    <dgm:cxn modelId="{F26215B4-9B6C-47DB-9986-F1D685A35422}" type="presParOf" srcId="{E3F79BA0-1720-4221-AB16-C87D4729AECA}" destId="{ECB770F9-D2DE-490D-B5F6-F67BB9FFFC61}" srcOrd="3" destOrd="0" presId="urn:microsoft.com/office/officeart/2005/8/layout/hList2"/>
    <dgm:cxn modelId="{75748214-35FF-417A-AD0C-2007D5926EA6}" type="presParOf" srcId="{E3F79BA0-1720-4221-AB16-C87D4729AECA}" destId="{C0BA088B-76A4-4C9C-AF33-3002B09CCAAC}" srcOrd="4" destOrd="0" presId="urn:microsoft.com/office/officeart/2005/8/layout/hList2"/>
    <dgm:cxn modelId="{5E685361-26B8-4C4A-8D45-42668ACFE9B0}" type="presParOf" srcId="{C0BA088B-76A4-4C9C-AF33-3002B09CCAAC}" destId="{DB9842FE-C57C-4ACD-8F08-9A008521F695}" srcOrd="0" destOrd="0" presId="urn:microsoft.com/office/officeart/2005/8/layout/hList2"/>
    <dgm:cxn modelId="{10E45B1B-6F6A-4A9C-8601-6428A000452D}" type="presParOf" srcId="{C0BA088B-76A4-4C9C-AF33-3002B09CCAAC}" destId="{64F33411-5E2F-457D-9A6F-2A7FF03E37CC}" srcOrd="1" destOrd="0" presId="urn:microsoft.com/office/officeart/2005/8/layout/hList2"/>
    <dgm:cxn modelId="{F9422DF2-804B-4B70-BDC3-E500F3D1AE3B}" type="presParOf" srcId="{C0BA088B-76A4-4C9C-AF33-3002B09CCAAC}" destId="{0018E912-EE38-4A6F-AAF1-727AB1BC7FC2}"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9662ED-64FD-4909-98F6-2EDDE74B14D0}" type="doc">
      <dgm:prSet loTypeId="urn:microsoft.com/office/officeart/2005/8/layout/default" loCatId="list" qsTypeId="urn:microsoft.com/office/officeart/2005/8/quickstyle/simple3" qsCatId="simple" csTypeId="urn:microsoft.com/office/officeart/2005/8/colors/accent2_5" csCatId="accent2" phldr="1"/>
      <dgm:spPr/>
      <dgm:t>
        <a:bodyPr/>
        <a:lstStyle/>
        <a:p>
          <a:endParaRPr lang="en-US"/>
        </a:p>
      </dgm:t>
    </dgm:pt>
    <dgm:pt modelId="{2A831BAF-0C42-4A63-A754-91FD884B3C77}">
      <dgm:prSet phldrT="[Text]" custT="1"/>
      <dgm:spPr/>
      <dgm:t>
        <a:bodyPr/>
        <a:lstStyle/>
        <a:p>
          <a:r>
            <a:rPr lang="en-US" sz="2000" dirty="0">
              <a:latin typeface="+mj-lt"/>
            </a:rPr>
            <a:t>Lebanese, Syrian, Palestinian and migrants </a:t>
          </a:r>
        </a:p>
      </dgm:t>
    </dgm:pt>
    <dgm:pt modelId="{5D3884A9-6E2E-4EAD-8634-7506C572DE82}" type="parTrans" cxnId="{782B7CF5-90A7-49D6-9E28-AC58941021F4}">
      <dgm:prSet/>
      <dgm:spPr/>
      <dgm:t>
        <a:bodyPr/>
        <a:lstStyle/>
        <a:p>
          <a:endParaRPr lang="en-US"/>
        </a:p>
      </dgm:t>
    </dgm:pt>
    <dgm:pt modelId="{B66C000B-898F-43C7-9530-11E28E62B922}" type="sibTrans" cxnId="{782B7CF5-90A7-49D6-9E28-AC58941021F4}">
      <dgm:prSet/>
      <dgm:spPr/>
      <dgm:t>
        <a:bodyPr/>
        <a:lstStyle/>
        <a:p>
          <a:endParaRPr lang="en-US"/>
        </a:p>
      </dgm:t>
    </dgm:pt>
    <dgm:pt modelId="{65AB8C61-27BC-43F0-9406-D5146570B961}">
      <dgm:prSet phldrT="[Text]" custT="1"/>
      <dgm:spPr/>
      <dgm:t>
        <a:bodyPr/>
        <a:lstStyle/>
        <a:p>
          <a:pPr algn="ctr"/>
          <a:r>
            <a:rPr lang="en-US" sz="2400" dirty="0">
              <a:latin typeface="+mj-lt"/>
            </a:rPr>
            <a:t>Above 18 YO</a:t>
          </a:r>
        </a:p>
      </dgm:t>
    </dgm:pt>
    <dgm:pt modelId="{322CFF5E-726D-488C-AD6C-73F0E654C8E3}" type="parTrans" cxnId="{CD551BF8-8AF1-450C-BDFF-E23BC6C58549}">
      <dgm:prSet/>
      <dgm:spPr/>
      <dgm:t>
        <a:bodyPr/>
        <a:lstStyle/>
        <a:p>
          <a:endParaRPr lang="en-US"/>
        </a:p>
      </dgm:t>
    </dgm:pt>
    <dgm:pt modelId="{C5F86BB1-6259-4299-9258-BEF4DB62C053}" type="sibTrans" cxnId="{CD551BF8-8AF1-450C-BDFF-E23BC6C58549}">
      <dgm:prSet/>
      <dgm:spPr/>
      <dgm:t>
        <a:bodyPr/>
        <a:lstStyle/>
        <a:p>
          <a:endParaRPr lang="en-US"/>
        </a:p>
      </dgm:t>
    </dgm:pt>
    <dgm:pt modelId="{A8226BC4-D606-4DB0-A7BD-CB5C7616D257}">
      <dgm:prSet phldrT="[Text]" custT="1"/>
      <dgm:spPr/>
      <dgm:t>
        <a:bodyPr/>
        <a:lstStyle/>
        <a:p>
          <a:r>
            <a:rPr lang="en-US" sz="2400" dirty="0">
              <a:latin typeface="+mj-lt"/>
            </a:rPr>
            <a:t>Crises affected women </a:t>
          </a:r>
        </a:p>
      </dgm:t>
    </dgm:pt>
    <dgm:pt modelId="{6817F48D-2EE7-40D3-BCA6-E482719290D8}" type="parTrans" cxnId="{0A79ACC0-0B76-4354-A63B-6BBD6AF040D8}">
      <dgm:prSet/>
      <dgm:spPr/>
      <dgm:t>
        <a:bodyPr/>
        <a:lstStyle/>
        <a:p>
          <a:endParaRPr lang="en-US"/>
        </a:p>
      </dgm:t>
    </dgm:pt>
    <dgm:pt modelId="{15779E05-E4A5-4E46-9E12-37EC26884045}" type="sibTrans" cxnId="{0A79ACC0-0B76-4354-A63B-6BBD6AF040D8}">
      <dgm:prSet/>
      <dgm:spPr/>
      <dgm:t>
        <a:bodyPr/>
        <a:lstStyle/>
        <a:p>
          <a:endParaRPr lang="en-US"/>
        </a:p>
      </dgm:t>
    </dgm:pt>
    <dgm:pt modelId="{4E38DFC5-8CDB-4699-931E-BBF5BE173C6B}">
      <dgm:prSet phldrT="[Text]" custT="1"/>
      <dgm:spPr/>
      <dgm:t>
        <a:bodyPr/>
        <a:lstStyle/>
        <a:p>
          <a:r>
            <a:rPr lang="en-US" sz="2400" dirty="0" err="1">
              <a:latin typeface="+mj-lt"/>
            </a:rPr>
            <a:t>Tyre</a:t>
          </a:r>
          <a:r>
            <a:rPr lang="en-US" sz="2400" dirty="0">
              <a:latin typeface="+mj-lt"/>
            </a:rPr>
            <a:t> area  </a:t>
          </a:r>
        </a:p>
      </dgm:t>
    </dgm:pt>
    <dgm:pt modelId="{BE859A76-FC3E-4EAF-937E-BBA4C793DDE2}" type="parTrans" cxnId="{544904A5-98B6-49EE-8791-FC3DAB2A9A46}">
      <dgm:prSet/>
      <dgm:spPr/>
      <dgm:t>
        <a:bodyPr/>
        <a:lstStyle/>
        <a:p>
          <a:endParaRPr lang="en-US"/>
        </a:p>
      </dgm:t>
    </dgm:pt>
    <dgm:pt modelId="{43EA460D-C23A-4393-958F-25ED73E3DDEE}" type="sibTrans" cxnId="{544904A5-98B6-49EE-8791-FC3DAB2A9A46}">
      <dgm:prSet/>
      <dgm:spPr/>
      <dgm:t>
        <a:bodyPr/>
        <a:lstStyle/>
        <a:p>
          <a:endParaRPr lang="en-US"/>
        </a:p>
      </dgm:t>
    </dgm:pt>
    <dgm:pt modelId="{09BFF181-7832-472B-BA66-83D1ADE6B9CD}" type="pres">
      <dgm:prSet presAssocID="{F09662ED-64FD-4909-98F6-2EDDE74B14D0}" presName="diagram" presStyleCnt="0">
        <dgm:presLayoutVars>
          <dgm:dir/>
          <dgm:resizeHandles val="exact"/>
        </dgm:presLayoutVars>
      </dgm:prSet>
      <dgm:spPr/>
      <dgm:t>
        <a:bodyPr/>
        <a:lstStyle/>
        <a:p>
          <a:endParaRPr lang="en-US"/>
        </a:p>
      </dgm:t>
    </dgm:pt>
    <dgm:pt modelId="{77F4FBA6-72BA-4172-A262-B6B86D0029B4}" type="pres">
      <dgm:prSet presAssocID="{2A831BAF-0C42-4A63-A754-91FD884B3C77}" presName="node" presStyleLbl="node1" presStyleIdx="0" presStyleCnt="4" custScaleY="117142">
        <dgm:presLayoutVars>
          <dgm:bulletEnabled val="1"/>
        </dgm:presLayoutVars>
      </dgm:prSet>
      <dgm:spPr/>
      <dgm:t>
        <a:bodyPr/>
        <a:lstStyle/>
        <a:p>
          <a:endParaRPr lang="en-US"/>
        </a:p>
      </dgm:t>
    </dgm:pt>
    <dgm:pt modelId="{3AA03B3A-DB1C-401A-8D7B-AED880788397}" type="pres">
      <dgm:prSet presAssocID="{B66C000B-898F-43C7-9530-11E28E62B922}" presName="sibTrans" presStyleCnt="0"/>
      <dgm:spPr/>
    </dgm:pt>
    <dgm:pt modelId="{D36CF629-EEA5-4471-A14E-B88BEAC2F215}" type="pres">
      <dgm:prSet presAssocID="{65AB8C61-27BC-43F0-9406-D5146570B961}" presName="node" presStyleLbl="node1" presStyleIdx="1" presStyleCnt="4" custScaleY="115627">
        <dgm:presLayoutVars>
          <dgm:bulletEnabled val="1"/>
        </dgm:presLayoutVars>
      </dgm:prSet>
      <dgm:spPr/>
      <dgm:t>
        <a:bodyPr/>
        <a:lstStyle/>
        <a:p>
          <a:endParaRPr lang="en-US"/>
        </a:p>
      </dgm:t>
    </dgm:pt>
    <dgm:pt modelId="{E62AFDEB-3E12-46BB-BF71-6500B5D2268A}" type="pres">
      <dgm:prSet presAssocID="{C5F86BB1-6259-4299-9258-BEF4DB62C053}" presName="sibTrans" presStyleCnt="0"/>
      <dgm:spPr/>
    </dgm:pt>
    <dgm:pt modelId="{84C74C3B-36C6-44CC-8E09-1F26D7136E47}" type="pres">
      <dgm:prSet presAssocID="{A8226BC4-D606-4DB0-A7BD-CB5C7616D257}" presName="node" presStyleLbl="node1" presStyleIdx="2" presStyleCnt="4" custLinFactNeighborY="20661">
        <dgm:presLayoutVars>
          <dgm:bulletEnabled val="1"/>
        </dgm:presLayoutVars>
      </dgm:prSet>
      <dgm:spPr/>
      <dgm:t>
        <a:bodyPr/>
        <a:lstStyle/>
        <a:p>
          <a:endParaRPr lang="en-US"/>
        </a:p>
      </dgm:t>
    </dgm:pt>
    <dgm:pt modelId="{A63A2CEF-D92E-441C-B26C-2E036A502EC6}" type="pres">
      <dgm:prSet presAssocID="{15779E05-E4A5-4E46-9E12-37EC26884045}" presName="sibTrans" presStyleCnt="0"/>
      <dgm:spPr/>
    </dgm:pt>
    <dgm:pt modelId="{A822E14D-F754-494A-BAA2-8A216D7CD3B2}" type="pres">
      <dgm:prSet presAssocID="{4E38DFC5-8CDB-4699-931E-BBF5BE173C6B}" presName="node" presStyleLbl="node1" presStyleIdx="3" presStyleCnt="4" custLinFactNeighborY="20663">
        <dgm:presLayoutVars>
          <dgm:bulletEnabled val="1"/>
        </dgm:presLayoutVars>
      </dgm:prSet>
      <dgm:spPr/>
      <dgm:t>
        <a:bodyPr/>
        <a:lstStyle/>
        <a:p>
          <a:endParaRPr lang="en-US"/>
        </a:p>
      </dgm:t>
    </dgm:pt>
  </dgm:ptLst>
  <dgm:cxnLst>
    <dgm:cxn modelId="{5DB917B8-0CF0-4859-B4FC-7E59EC483D8A}" type="presOf" srcId="{65AB8C61-27BC-43F0-9406-D5146570B961}" destId="{D36CF629-EEA5-4471-A14E-B88BEAC2F215}" srcOrd="0" destOrd="0" presId="urn:microsoft.com/office/officeart/2005/8/layout/default"/>
    <dgm:cxn modelId="{9461B4BB-B271-42C1-8431-558D5CF4D168}" type="presOf" srcId="{A8226BC4-D606-4DB0-A7BD-CB5C7616D257}" destId="{84C74C3B-36C6-44CC-8E09-1F26D7136E47}" srcOrd="0" destOrd="0" presId="urn:microsoft.com/office/officeart/2005/8/layout/default"/>
    <dgm:cxn modelId="{0A79ACC0-0B76-4354-A63B-6BBD6AF040D8}" srcId="{F09662ED-64FD-4909-98F6-2EDDE74B14D0}" destId="{A8226BC4-D606-4DB0-A7BD-CB5C7616D257}" srcOrd="2" destOrd="0" parTransId="{6817F48D-2EE7-40D3-BCA6-E482719290D8}" sibTransId="{15779E05-E4A5-4E46-9E12-37EC26884045}"/>
    <dgm:cxn modelId="{AB177309-BCAF-4D1E-8554-DC8AC501E2C2}" type="presOf" srcId="{F09662ED-64FD-4909-98F6-2EDDE74B14D0}" destId="{09BFF181-7832-472B-BA66-83D1ADE6B9CD}" srcOrd="0" destOrd="0" presId="urn:microsoft.com/office/officeart/2005/8/layout/default"/>
    <dgm:cxn modelId="{97D61C88-8227-4C06-A7E9-9DC6EF8BD0D1}" type="presOf" srcId="{4E38DFC5-8CDB-4699-931E-BBF5BE173C6B}" destId="{A822E14D-F754-494A-BAA2-8A216D7CD3B2}" srcOrd="0" destOrd="0" presId="urn:microsoft.com/office/officeart/2005/8/layout/default"/>
    <dgm:cxn modelId="{CD551BF8-8AF1-450C-BDFF-E23BC6C58549}" srcId="{F09662ED-64FD-4909-98F6-2EDDE74B14D0}" destId="{65AB8C61-27BC-43F0-9406-D5146570B961}" srcOrd="1" destOrd="0" parTransId="{322CFF5E-726D-488C-AD6C-73F0E654C8E3}" sibTransId="{C5F86BB1-6259-4299-9258-BEF4DB62C053}"/>
    <dgm:cxn modelId="{683FE970-FBD3-4A5C-8B72-DCDC359D7D16}" type="presOf" srcId="{2A831BAF-0C42-4A63-A754-91FD884B3C77}" destId="{77F4FBA6-72BA-4172-A262-B6B86D0029B4}" srcOrd="0" destOrd="0" presId="urn:microsoft.com/office/officeart/2005/8/layout/default"/>
    <dgm:cxn modelId="{544904A5-98B6-49EE-8791-FC3DAB2A9A46}" srcId="{F09662ED-64FD-4909-98F6-2EDDE74B14D0}" destId="{4E38DFC5-8CDB-4699-931E-BBF5BE173C6B}" srcOrd="3" destOrd="0" parTransId="{BE859A76-FC3E-4EAF-937E-BBA4C793DDE2}" sibTransId="{43EA460D-C23A-4393-958F-25ED73E3DDEE}"/>
    <dgm:cxn modelId="{782B7CF5-90A7-49D6-9E28-AC58941021F4}" srcId="{F09662ED-64FD-4909-98F6-2EDDE74B14D0}" destId="{2A831BAF-0C42-4A63-A754-91FD884B3C77}" srcOrd="0" destOrd="0" parTransId="{5D3884A9-6E2E-4EAD-8634-7506C572DE82}" sibTransId="{B66C000B-898F-43C7-9530-11E28E62B922}"/>
    <dgm:cxn modelId="{E6C76EE2-C20B-4D3A-8518-5C205D1033F6}" type="presParOf" srcId="{09BFF181-7832-472B-BA66-83D1ADE6B9CD}" destId="{77F4FBA6-72BA-4172-A262-B6B86D0029B4}" srcOrd="0" destOrd="0" presId="urn:microsoft.com/office/officeart/2005/8/layout/default"/>
    <dgm:cxn modelId="{4F075287-EBDE-4211-8AAC-4E064A332BD3}" type="presParOf" srcId="{09BFF181-7832-472B-BA66-83D1ADE6B9CD}" destId="{3AA03B3A-DB1C-401A-8D7B-AED880788397}" srcOrd="1" destOrd="0" presId="urn:microsoft.com/office/officeart/2005/8/layout/default"/>
    <dgm:cxn modelId="{4A166D08-5A76-4AC0-B8CC-1CB922D60A14}" type="presParOf" srcId="{09BFF181-7832-472B-BA66-83D1ADE6B9CD}" destId="{D36CF629-EEA5-4471-A14E-B88BEAC2F215}" srcOrd="2" destOrd="0" presId="urn:microsoft.com/office/officeart/2005/8/layout/default"/>
    <dgm:cxn modelId="{CDD78349-5DB8-442B-969B-751D93F56EBF}" type="presParOf" srcId="{09BFF181-7832-472B-BA66-83D1ADE6B9CD}" destId="{E62AFDEB-3E12-46BB-BF71-6500B5D2268A}" srcOrd="3" destOrd="0" presId="urn:microsoft.com/office/officeart/2005/8/layout/default"/>
    <dgm:cxn modelId="{C1AEFD29-0E7E-4EBD-8D70-12E3231E5FA6}" type="presParOf" srcId="{09BFF181-7832-472B-BA66-83D1ADE6B9CD}" destId="{84C74C3B-36C6-44CC-8E09-1F26D7136E47}" srcOrd="4" destOrd="0" presId="urn:microsoft.com/office/officeart/2005/8/layout/default"/>
    <dgm:cxn modelId="{D56234A4-E520-4E5B-BBBD-28049135D56A}" type="presParOf" srcId="{09BFF181-7832-472B-BA66-83D1ADE6B9CD}" destId="{A63A2CEF-D92E-441C-B26C-2E036A502EC6}" srcOrd="5" destOrd="0" presId="urn:microsoft.com/office/officeart/2005/8/layout/default"/>
    <dgm:cxn modelId="{07AF2BCE-D686-404E-91F1-86EAA67F8223}" type="presParOf" srcId="{09BFF181-7832-472B-BA66-83D1ADE6B9CD}" destId="{A822E14D-F754-494A-BAA2-8A216D7CD3B2}"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5BBF07-DDBC-4899-B2A3-CB5C4A3D809F}" type="doc">
      <dgm:prSet loTypeId="urn:microsoft.com/office/officeart/2005/8/layout/pyramid2" loCatId="list" qsTypeId="urn:microsoft.com/office/officeart/2005/8/quickstyle/simple1" qsCatId="simple" csTypeId="urn:microsoft.com/office/officeart/2005/8/colors/accent1_2" csCatId="accent1" phldr="1"/>
      <dgm:spPr/>
    </dgm:pt>
    <dgm:pt modelId="{86465FE6-10A8-4009-A611-E9AF7F682C62}">
      <dgm:prSet phldrT="[Text]"/>
      <dgm:spPr/>
      <dgm:t>
        <a:bodyPr/>
        <a:lstStyle/>
        <a:p>
          <a:r>
            <a:rPr lang="en-US" b="1" dirty="0">
              <a:solidFill>
                <a:schemeClr val="tx1"/>
              </a:solidFill>
            </a:rPr>
            <a:t>20 individuals</a:t>
          </a:r>
          <a:r>
            <a:rPr lang="en-US" dirty="0">
              <a:solidFill>
                <a:schemeClr val="tx1"/>
              </a:solidFill>
            </a:rPr>
            <a:t> working with </a:t>
          </a:r>
          <a:r>
            <a:rPr lang="en-US" b="1" dirty="0">
              <a:solidFill>
                <a:schemeClr val="tx1"/>
              </a:solidFill>
            </a:rPr>
            <a:t>local organizations </a:t>
          </a:r>
          <a:r>
            <a:rPr lang="en-US" dirty="0">
              <a:solidFill>
                <a:schemeClr val="tx1"/>
              </a:solidFill>
            </a:rPr>
            <a:t>to implement tools strengthening social cohesion among </a:t>
          </a:r>
          <a:r>
            <a:rPr lang="en-US" b="1" dirty="0">
              <a:solidFill>
                <a:schemeClr val="tx1"/>
              </a:solidFill>
            </a:rPr>
            <a:t>1,750 individuals </a:t>
          </a:r>
          <a:r>
            <a:rPr lang="en-US" dirty="0">
              <a:solidFill>
                <a:schemeClr val="tx1"/>
              </a:solidFill>
            </a:rPr>
            <a:t>from the most vulnerable </a:t>
          </a:r>
          <a:r>
            <a:rPr lang="en-US" b="1" dirty="0">
              <a:solidFill>
                <a:schemeClr val="tx1"/>
              </a:solidFill>
            </a:rPr>
            <a:t>communities.</a:t>
          </a:r>
          <a:endParaRPr lang="en-US" b="1" dirty="0"/>
        </a:p>
      </dgm:t>
    </dgm:pt>
    <dgm:pt modelId="{FCFBEBF9-B01A-416D-A708-DC7919406407}" type="parTrans" cxnId="{FCF02AF8-47AB-45B3-8852-E7BFDACF3032}">
      <dgm:prSet/>
      <dgm:spPr/>
      <dgm:t>
        <a:bodyPr/>
        <a:lstStyle/>
        <a:p>
          <a:endParaRPr lang="en-US"/>
        </a:p>
      </dgm:t>
    </dgm:pt>
    <dgm:pt modelId="{2973462C-12E3-4BEE-A7CF-790379B01775}" type="sibTrans" cxnId="{FCF02AF8-47AB-45B3-8852-E7BFDACF3032}">
      <dgm:prSet/>
      <dgm:spPr/>
      <dgm:t>
        <a:bodyPr/>
        <a:lstStyle/>
        <a:p>
          <a:endParaRPr lang="en-US"/>
        </a:p>
      </dgm:t>
    </dgm:pt>
    <dgm:pt modelId="{8D0F1BC3-505F-46B9-B63F-CBB283C5D673}">
      <dgm:prSet phldrT="[Text]"/>
      <dgm:spPr/>
      <dgm:t>
        <a:bodyPr/>
        <a:lstStyle/>
        <a:p>
          <a:r>
            <a:rPr lang="en-US" b="1" dirty="0">
              <a:solidFill>
                <a:schemeClr val="tx1"/>
              </a:solidFill>
            </a:rPr>
            <a:t>6,050</a:t>
          </a:r>
          <a:r>
            <a:rPr lang="en-US" dirty="0">
              <a:solidFill>
                <a:schemeClr val="tx1"/>
              </a:solidFill>
            </a:rPr>
            <a:t> vulnerable individuals from host and refugee communities has </a:t>
          </a:r>
          <a:r>
            <a:rPr lang="en-US" b="1" dirty="0">
              <a:solidFill>
                <a:schemeClr val="tx1"/>
              </a:solidFill>
            </a:rPr>
            <a:t>increased their economic and social resilience </a:t>
          </a:r>
          <a:r>
            <a:rPr lang="en-US" dirty="0">
              <a:solidFill>
                <a:schemeClr val="tx1"/>
              </a:solidFill>
            </a:rPr>
            <a:t>and autonomy.</a:t>
          </a:r>
          <a:endParaRPr lang="en-US" dirty="0"/>
        </a:p>
      </dgm:t>
    </dgm:pt>
    <dgm:pt modelId="{696D1D59-330F-405D-A872-67B7A566CE8F}" type="parTrans" cxnId="{4DE1B800-2F73-41AD-A848-6CC7F3372162}">
      <dgm:prSet/>
      <dgm:spPr/>
      <dgm:t>
        <a:bodyPr/>
        <a:lstStyle/>
        <a:p>
          <a:endParaRPr lang="en-US"/>
        </a:p>
      </dgm:t>
    </dgm:pt>
    <dgm:pt modelId="{84B70B62-813D-4350-B9F1-A88B3B5D6423}" type="sibTrans" cxnId="{4DE1B800-2F73-41AD-A848-6CC7F3372162}">
      <dgm:prSet/>
      <dgm:spPr/>
      <dgm:t>
        <a:bodyPr/>
        <a:lstStyle/>
        <a:p>
          <a:endParaRPr lang="en-US"/>
        </a:p>
      </dgm:t>
    </dgm:pt>
    <dgm:pt modelId="{5A18D827-F1EF-4212-AB5C-625EB98E8D5C}">
      <dgm:prSet phldrT="[Text]"/>
      <dgm:spPr/>
      <dgm:t>
        <a:bodyPr/>
        <a:lstStyle/>
        <a:p>
          <a:r>
            <a:rPr lang="en-US" b="1" dirty="0">
              <a:solidFill>
                <a:schemeClr val="tx1"/>
              </a:solidFill>
            </a:rPr>
            <a:t>6,000</a:t>
          </a:r>
          <a:r>
            <a:rPr lang="en-US" dirty="0">
              <a:solidFill>
                <a:schemeClr val="tx1"/>
              </a:solidFill>
            </a:rPr>
            <a:t> vulnerable individuals from host and refugee communities accessing </a:t>
          </a:r>
          <a:r>
            <a:rPr lang="en-US" b="1" dirty="0">
              <a:solidFill>
                <a:schemeClr val="tx1"/>
              </a:solidFill>
            </a:rPr>
            <a:t>social protection</a:t>
          </a:r>
          <a:r>
            <a:rPr lang="en-US" dirty="0">
              <a:solidFill>
                <a:schemeClr val="tx1"/>
              </a:solidFill>
            </a:rPr>
            <a:t>.</a:t>
          </a:r>
          <a:endParaRPr lang="en-US" dirty="0"/>
        </a:p>
      </dgm:t>
    </dgm:pt>
    <dgm:pt modelId="{E52A93FB-2159-411C-A1E8-CA3A50BB69E0}" type="parTrans" cxnId="{8A10D9DB-5060-4C97-B452-2D7EBE1403BD}">
      <dgm:prSet/>
      <dgm:spPr/>
      <dgm:t>
        <a:bodyPr/>
        <a:lstStyle/>
        <a:p>
          <a:endParaRPr lang="en-US"/>
        </a:p>
      </dgm:t>
    </dgm:pt>
    <dgm:pt modelId="{D1B6B93A-BDF1-40BB-8526-4804B15A6104}" type="sibTrans" cxnId="{8A10D9DB-5060-4C97-B452-2D7EBE1403BD}">
      <dgm:prSet/>
      <dgm:spPr/>
      <dgm:t>
        <a:bodyPr/>
        <a:lstStyle/>
        <a:p>
          <a:endParaRPr lang="en-US"/>
        </a:p>
      </dgm:t>
    </dgm:pt>
    <dgm:pt modelId="{BB7BBA64-7EDB-4AD8-AB64-44266E4EED8B}" type="pres">
      <dgm:prSet presAssocID="{535BBF07-DDBC-4899-B2A3-CB5C4A3D809F}" presName="compositeShape" presStyleCnt="0">
        <dgm:presLayoutVars>
          <dgm:dir/>
          <dgm:resizeHandles/>
        </dgm:presLayoutVars>
      </dgm:prSet>
      <dgm:spPr/>
    </dgm:pt>
    <dgm:pt modelId="{89D766AF-B276-4E0C-88D9-7966D35C044F}" type="pres">
      <dgm:prSet presAssocID="{535BBF07-DDBC-4899-B2A3-CB5C4A3D809F}" presName="pyramid" presStyleLbl="node1" presStyleIdx="0" presStyleCnt="1" custLinFactNeighborX="-2283"/>
      <dgm:spPr>
        <a:solidFill>
          <a:schemeClr val="accent2">
            <a:lumMod val="60000"/>
            <a:lumOff val="40000"/>
          </a:schemeClr>
        </a:solidFill>
      </dgm:spPr>
    </dgm:pt>
    <dgm:pt modelId="{E76044F2-D5B2-4A6A-A8A6-7F4DBEC766E0}" type="pres">
      <dgm:prSet presAssocID="{535BBF07-DDBC-4899-B2A3-CB5C4A3D809F}" presName="theList" presStyleCnt="0"/>
      <dgm:spPr/>
    </dgm:pt>
    <dgm:pt modelId="{19B4BBA9-B138-4FDD-A9C0-631E22BEEA7A}" type="pres">
      <dgm:prSet presAssocID="{86465FE6-10A8-4009-A611-E9AF7F682C62}" presName="aNode" presStyleLbl="fgAcc1" presStyleIdx="0" presStyleCnt="3" custScaleX="177456" custLinFactY="118794" custLinFactNeighborX="-40321" custLinFactNeighborY="200000">
        <dgm:presLayoutVars>
          <dgm:bulletEnabled val="1"/>
        </dgm:presLayoutVars>
      </dgm:prSet>
      <dgm:spPr/>
      <dgm:t>
        <a:bodyPr/>
        <a:lstStyle/>
        <a:p>
          <a:endParaRPr lang="en-US"/>
        </a:p>
      </dgm:t>
    </dgm:pt>
    <dgm:pt modelId="{14BD9650-4715-48DC-9504-99D7B277ECA1}" type="pres">
      <dgm:prSet presAssocID="{86465FE6-10A8-4009-A611-E9AF7F682C62}" presName="aSpace" presStyleCnt="0"/>
      <dgm:spPr/>
    </dgm:pt>
    <dgm:pt modelId="{E627B8F8-A5CB-4894-A0E2-082533327A98}" type="pres">
      <dgm:prSet presAssocID="{8D0F1BC3-505F-46B9-B63F-CBB283C5D673}" presName="aNode" presStyleLbl="fgAcc1" presStyleIdx="1" presStyleCnt="3" custScaleX="150535" custLinFactY="133065" custLinFactNeighborX="-55428" custLinFactNeighborY="200000">
        <dgm:presLayoutVars>
          <dgm:bulletEnabled val="1"/>
        </dgm:presLayoutVars>
      </dgm:prSet>
      <dgm:spPr/>
      <dgm:t>
        <a:bodyPr/>
        <a:lstStyle/>
        <a:p>
          <a:endParaRPr lang="en-US"/>
        </a:p>
      </dgm:t>
    </dgm:pt>
    <dgm:pt modelId="{B2D6CBC8-1B85-4BFE-9AC7-B3FC15B12060}" type="pres">
      <dgm:prSet presAssocID="{8D0F1BC3-505F-46B9-B63F-CBB283C5D673}" presName="aSpace" presStyleCnt="0"/>
      <dgm:spPr/>
    </dgm:pt>
    <dgm:pt modelId="{448D6CF5-C2A5-47EA-8A62-AC5842472151}" type="pres">
      <dgm:prSet presAssocID="{5A18D827-F1EF-4212-AB5C-625EB98E8D5C}" presName="aNode" presStyleLbl="fgAcc1" presStyleIdx="2" presStyleCnt="3" custScaleX="137375" custLinFactY="-177199" custLinFactNeighborX="-46632" custLinFactNeighborY="-200000">
        <dgm:presLayoutVars>
          <dgm:bulletEnabled val="1"/>
        </dgm:presLayoutVars>
      </dgm:prSet>
      <dgm:spPr/>
      <dgm:t>
        <a:bodyPr/>
        <a:lstStyle/>
        <a:p>
          <a:endParaRPr lang="en-US"/>
        </a:p>
      </dgm:t>
    </dgm:pt>
    <dgm:pt modelId="{142F478E-EB9F-4206-9CDC-083E38446388}" type="pres">
      <dgm:prSet presAssocID="{5A18D827-F1EF-4212-AB5C-625EB98E8D5C}" presName="aSpace" presStyleCnt="0"/>
      <dgm:spPr/>
    </dgm:pt>
  </dgm:ptLst>
  <dgm:cxnLst>
    <dgm:cxn modelId="{FCF02AF8-47AB-45B3-8852-E7BFDACF3032}" srcId="{535BBF07-DDBC-4899-B2A3-CB5C4A3D809F}" destId="{86465FE6-10A8-4009-A611-E9AF7F682C62}" srcOrd="0" destOrd="0" parTransId="{FCFBEBF9-B01A-416D-A708-DC7919406407}" sibTransId="{2973462C-12E3-4BEE-A7CF-790379B01775}"/>
    <dgm:cxn modelId="{8A10D9DB-5060-4C97-B452-2D7EBE1403BD}" srcId="{535BBF07-DDBC-4899-B2A3-CB5C4A3D809F}" destId="{5A18D827-F1EF-4212-AB5C-625EB98E8D5C}" srcOrd="2" destOrd="0" parTransId="{E52A93FB-2159-411C-A1E8-CA3A50BB69E0}" sibTransId="{D1B6B93A-BDF1-40BB-8526-4804B15A6104}"/>
    <dgm:cxn modelId="{4DE1B800-2F73-41AD-A848-6CC7F3372162}" srcId="{535BBF07-DDBC-4899-B2A3-CB5C4A3D809F}" destId="{8D0F1BC3-505F-46B9-B63F-CBB283C5D673}" srcOrd="1" destOrd="0" parTransId="{696D1D59-330F-405D-A872-67B7A566CE8F}" sibTransId="{84B70B62-813D-4350-B9F1-A88B3B5D6423}"/>
    <dgm:cxn modelId="{45C369C4-9F28-41FF-B05E-54BCC2417DF7}" type="presOf" srcId="{8D0F1BC3-505F-46B9-B63F-CBB283C5D673}" destId="{E627B8F8-A5CB-4894-A0E2-082533327A98}" srcOrd="0" destOrd="0" presId="urn:microsoft.com/office/officeart/2005/8/layout/pyramid2"/>
    <dgm:cxn modelId="{ABCE3C5E-341E-41DE-BD80-6D6CCFF37CAB}" type="presOf" srcId="{535BBF07-DDBC-4899-B2A3-CB5C4A3D809F}" destId="{BB7BBA64-7EDB-4AD8-AB64-44266E4EED8B}" srcOrd="0" destOrd="0" presId="urn:microsoft.com/office/officeart/2005/8/layout/pyramid2"/>
    <dgm:cxn modelId="{A1F2A06B-8C89-4172-8EFB-CA17F39AAD64}" type="presOf" srcId="{86465FE6-10A8-4009-A611-E9AF7F682C62}" destId="{19B4BBA9-B138-4FDD-A9C0-631E22BEEA7A}" srcOrd="0" destOrd="0" presId="urn:microsoft.com/office/officeart/2005/8/layout/pyramid2"/>
    <dgm:cxn modelId="{8E51851C-98C1-4769-B774-9F44B648FAD1}" type="presOf" srcId="{5A18D827-F1EF-4212-AB5C-625EB98E8D5C}" destId="{448D6CF5-C2A5-47EA-8A62-AC5842472151}" srcOrd="0" destOrd="0" presId="urn:microsoft.com/office/officeart/2005/8/layout/pyramid2"/>
    <dgm:cxn modelId="{1DC16C12-C379-4EC7-BF1D-D2E5D418FA8E}" type="presParOf" srcId="{BB7BBA64-7EDB-4AD8-AB64-44266E4EED8B}" destId="{89D766AF-B276-4E0C-88D9-7966D35C044F}" srcOrd="0" destOrd="0" presId="urn:microsoft.com/office/officeart/2005/8/layout/pyramid2"/>
    <dgm:cxn modelId="{B1A5EC2E-F4A9-437C-9F27-FE67AC5C66D9}" type="presParOf" srcId="{BB7BBA64-7EDB-4AD8-AB64-44266E4EED8B}" destId="{E76044F2-D5B2-4A6A-A8A6-7F4DBEC766E0}" srcOrd="1" destOrd="0" presId="urn:microsoft.com/office/officeart/2005/8/layout/pyramid2"/>
    <dgm:cxn modelId="{AE36520E-D6CE-4D52-90A3-6CE126E88677}" type="presParOf" srcId="{E76044F2-D5B2-4A6A-A8A6-7F4DBEC766E0}" destId="{19B4BBA9-B138-4FDD-A9C0-631E22BEEA7A}" srcOrd="0" destOrd="0" presId="urn:microsoft.com/office/officeart/2005/8/layout/pyramid2"/>
    <dgm:cxn modelId="{6D146AC7-D040-49BB-8364-1550A8D70D1E}" type="presParOf" srcId="{E76044F2-D5B2-4A6A-A8A6-7F4DBEC766E0}" destId="{14BD9650-4715-48DC-9504-99D7B277ECA1}" srcOrd="1" destOrd="0" presId="urn:microsoft.com/office/officeart/2005/8/layout/pyramid2"/>
    <dgm:cxn modelId="{4A9C601C-AC80-47FB-9B5F-CD065E92CE45}" type="presParOf" srcId="{E76044F2-D5B2-4A6A-A8A6-7F4DBEC766E0}" destId="{E627B8F8-A5CB-4894-A0E2-082533327A98}" srcOrd="2" destOrd="0" presId="urn:microsoft.com/office/officeart/2005/8/layout/pyramid2"/>
    <dgm:cxn modelId="{41879057-5328-454F-B3FF-1234253C883D}" type="presParOf" srcId="{E76044F2-D5B2-4A6A-A8A6-7F4DBEC766E0}" destId="{B2D6CBC8-1B85-4BFE-9AC7-B3FC15B12060}" srcOrd="3" destOrd="0" presId="urn:microsoft.com/office/officeart/2005/8/layout/pyramid2"/>
    <dgm:cxn modelId="{6256A13C-98FC-4BF0-A265-3B2692DD62E6}" type="presParOf" srcId="{E76044F2-D5B2-4A6A-A8A6-7F4DBEC766E0}" destId="{448D6CF5-C2A5-47EA-8A62-AC5842472151}" srcOrd="4" destOrd="0" presId="urn:microsoft.com/office/officeart/2005/8/layout/pyramid2"/>
    <dgm:cxn modelId="{8BF7F0D7-7CC6-4AD7-8101-FF8A1E8CFF42}" type="presParOf" srcId="{E76044F2-D5B2-4A6A-A8A6-7F4DBEC766E0}" destId="{142F478E-EB9F-4206-9CDC-083E38446388}" srcOrd="5" destOrd="0" presId="urn:microsoft.com/office/officeart/2005/8/layout/pyramid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9AC4A5F-6199-4FB0-9128-96075C6B1779}" type="doc">
      <dgm:prSet loTypeId="urn:microsoft.com/office/officeart/2005/8/layout/list1" loCatId="list" qsTypeId="urn:microsoft.com/office/officeart/2005/8/quickstyle/simple3" qsCatId="simple" csTypeId="urn:microsoft.com/office/officeart/2005/8/colors/accent2_5" csCatId="accent2" phldr="1"/>
      <dgm:spPr/>
      <dgm:t>
        <a:bodyPr/>
        <a:lstStyle/>
        <a:p>
          <a:endParaRPr lang="en-US"/>
        </a:p>
      </dgm:t>
    </dgm:pt>
    <dgm:pt modelId="{926E4742-ACBF-4C06-A33A-842149C1C826}">
      <dgm:prSet phldrT="[Text]" custT="1"/>
      <dgm:spPr/>
      <dgm:t>
        <a:bodyPr/>
        <a:lstStyle/>
        <a:p>
          <a:r>
            <a:rPr lang="en-US" sz="1600" b="1" dirty="0" smtClean="0">
              <a:solidFill>
                <a:schemeClr val="tx1"/>
              </a:solidFill>
            </a:rPr>
            <a:t>6,000</a:t>
          </a:r>
          <a:r>
            <a:rPr lang="en-US" sz="1600" dirty="0" smtClean="0">
              <a:solidFill>
                <a:schemeClr val="tx1"/>
              </a:solidFill>
            </a:rPr>
            <a:t> vulnerable individuals from host and refugee communities accessing </a:t>
          </a:r>
          <a:r>
            <a:rPr lang="en-US" sz="1600" b="1" dirty="0" smtClean="0">
              <a:solidFill>
                <a:schemeClr val="tx1"/>
              </a:solidFill>
            </a:rPr>
            <a:t>social protection</a:t>
          </a:r>
          <a:r>
            <a:rPr lang="en-US" sz="1600" dirty="0" smtClean="0">
              <a:solidFill>
                <a:schemeClr val="tx1"/>
              </a:solidFill>
            </a:rPr>
            <a:t>.</a:t>
          </a:r>
          <a:endParaRPr lang="en-US" sz="1600" dirty="0"/>
        </a:p>
      </dgm:t>
    </dgm:pt>
    <dgm:pt modelId="{A149A147-27B5-4BE2-B590-B60910EDC97E}" type="parTrans" cxnId="{C94C2F0A-F060-467F-8CB7-9ABE65E5B08A}">
      <dgm:prSet/>
      <dgm:spPr/>
      <dgm:t>
        <a:bodyPr/>
        <a:lstStyle/>
        <a:p>
          <a:endParaRPr lang="en-US"/>
        </a:p>
      </dgm:t>
    </dgm:pt>
    <dgm:pt modelId="{542A016F-6D17-44FC-B5F3-E5715D6E6F8A}" type="sibTrans" cxnId="{C94C2F0A-F060-467F-8CB7-9ABE65E5B08A}">
      <dgm:prSet/>
      <dgm:spPr/>
      <dgm:t>
        <a:bodyPr/>
        <a:lstStyle/>
        <a:p>
          <a:endParaRPr lang="en-US"/>
        </a:p>
      </dgm:t>
    </dgm:pt>
    <dgm:pt modelId="{D8FC1D00-F25B-480E-8943-4E46619857F3}">
      <dgm:prSet phldrT="[Text]" custT="1"/>
      <dgm:spPr/>
      <dgm:t>
        <a:bodyPr/>
        <a:lstStyle/>
        <a:p>
          <a:r>
            <a:rPr lang="en-US" sz="1600" b="1" dirty="0" smtClean="0">
              <a:solidFill>
                <a:schemeClr val="tx1"/>
              </a:solidFill>
            </a:rPr>
            <a:t>20 individuals</a:t>
          </a:r>
          <a:r>
            <a:rPr lang="en-US" sz="1600" dirty="0" smtClean="0">
              <a:solidFill>
                <a:schemeClr val="tx1"/>
              </a:solidFill>
            </a:rPr>
            <a:t> working with </a:t>
          </a:r>
          <a:r>
            <a:rPr lang="en-US" sz="1600" b="1" dirty="0" smtClean="0">
              <a:solidFill>
                <a:schemeClr val="tx1"/>
              </a:solidFill>
            </a:rPr>
            <a:t>local organizations </a:t>
          </a:r>
          <a:r>
            <a:rPr lang="en-US" sz="1600" dirty="0" smtClean="0">
              <a:solidFill>
                <a:schemeClr val="tx1"/>
              </a:solidFill>
            </a:rPr>
            <a:t>to implement tools strengthening social cohesion among </a:t>
          </a:r>
          <a:r>
            <a:rPr lang="en-US" sz="1600" b="1" dirty="0" smtClean="0">
              <a:solidFill>
                <a:schemeClr val="tx1"/>
              </a:solidFill>
            </a:rPr>
            <a:t>1,750 individuals </a:t>
          </a:r>
          <a:r>
            <a:rPr lang="en-US" sz="1600" dirty="0" smtClean="0">
              <a:solidFill>
                <a:schemeClr val="tx1"/>
              </a:solidFill>
            </a:rPr>
            <a:t>from the most vulnerable </a:t>
          </a:r>
          <a:r>
            <a:rPr lang="en-US" sz="1600" b="1" dirty="0" smtClean="0">
              <a:solidFill>
                <a:schemeClr val="tx1"/>
              </a:solidFill>
            </a:rPr>
            <a:t>communities.</a:t>
          </a:r>
          <a:endParaRPr lang="en-US" sz="1600" dirty="0"/>
        </a:p>
      </dgm:t>
    </dgm:pt>
    <dgm:pt modelId="{5558E176-7CC0-40F9-930D-750B8ADE9947}" type="parTrans" cxnId="{E1206937-8636-42BF-9FD5-93E9238BCB10}">
      <dgm:prSet/>
      <dgm:spPr/>
      <dgm:t>
        <a:bodyPr/>
        <a:lstStyle/>
        <a:p>
          <a:endParaRPr lang="en-US"/>
        </a:p>
      </dgm:t>
    </dgm:pt>
    <dgm:pt modelId="{B9063CE1-2172-491A-8B34-54D557F32E1D}" type="sibTrans" cxnId="{E1206937-8636-42BF-9FD5-93E9238BCB10}">
      <dgm:prSet/>
      <dgm:spPr/>
      <dgm:t>
        <a:bodyPr/>
        <a:lstStyle/>
        <a:p>
          <a:endParaRPr lang="en-US"/>
        </a:p>
      </dgm:t>
    </dgm:pt>
    <dgm:pt modelId="{51EDF6B7-B45E-4ABD-A373-B9B6CAC916D0}">
      <dgm:prSet phldrT="[Text]" custT="1"/>
      <dgm:spPr/>
      <dgm:t>
        <a:bodyPr/>
        <a:lstStyle/>
        <a:p>
          <a:r>
            <a:rPr lang="en-US" sz="1600" b="1" dirty="0" smtClean="0">
              <a:solidFill>
                <a:schemeClr val="tx1"/>
              </a:solidFill>
            </a:rPr>
            <a:t>6,050</a:t>
          </a:r>
          <a:r>
            <a:rPr lang="en-US" sz="1600" dirty="0" smtClean="0">
              <a:solidFill>
                <a:schemeClr val="tx1"/>
              </a:solidFill>
            </a:rPr>
            <a:t> vulnerable individuals from host and refugee communities has </a:t>
          </a:r>
          <a:r>
            <a:rPr lang="en-US" sz="1600" b="1" dirty="0" smtClean="0">
              <a:solidFill>
                <a:schemeClr val="tx1"/>
              </a:solidFill>
            </a:rPr>
            <a:t>increased their economic and social resilience </a:t>
          </a:r>
          <a:r>
            <a:rPr lang="en-US" sz="1600" dirty="0" smtClean="0">
              <a:solidFill>
                <a:schemeClr val="tx1"/>
              </a:solidFill>
            </a:rPr>
            <a:t>and autonomy.</a:t>
          </a:r>
          <a:endParaRPr lang="en-US" sz="1600" dirty="0"/>
        </a:p>
      </dgm:t>
    </dgm:pt>
    <dgm:pt modelId="{611E759F-85BD-40FA-9E74-3EE1368DCE64}" type="parTrans" cxnId="{B9D72EBF-AA61-4539-B5B7-CE7F79A56764}">
      <dgm:prSet/>
      <dgm:spPr/>
      <dgm:t>
        <a:bodyPr/>
        <a:lstStyle/>
        <a:p>
          <a:endParaRPr lang="en-US"/>
        </a:p>
      </dgm:t>
    </dgm:pt>
    <dgm:pt modelId="{75A0C13B-14F1-487D-A5FC-0E15ECAB4401}" type="sibTrans" cxnId="{B9D72EBF-AA61-4539-B5B7-CE7F79A56764}">
      <dgm:prSet/>
      <dgm:spPr/>
      <dgm:t>
        <a:bodyPr/>
        <a:lstStyle/>
        <a:p>
          <a:endParaRPr lang="en-US"/>
        </a:p>
      </dgm:t>
    </dgm:pt>
    <dgm:pt modelId="{CD37A605-05D5-41CA-8BFB-E2939E250097}" type="pres">
      <dgm:prSet presAssocID="{C9AC4A5F-6199-4FB0-9128-96075C6B1779}" presName="linear" presStyleCnt="0">
        <dgm:presLayoutVars>
          <dgm:dir/>
          <dgm:animLvl val="lvl"/>
          <dgm:resizeHandles val="exact"/>
        </dgm:presLayoutVars>
      </dgm:prSet>
      <dgm:spPr/>
      <dgm:t>
        <a:bodyPr/>
        <a:lstStyle/>
        <a:p>
          <a:endParaRPr lang="en-US"/>
        </a:p>
      </dgm:t>
    </dgm:pt>
    <dgm:pt modelId="{CD3EDFB1-D5EE-41DB-8F4D-6867DDDB7A1D}" type="pres">
      <dgm:prSet presAssocID="{926E4742-ACBF-4C06-A33A-842149C1C826}" presName="parentLin" presStyleCnt="0"/>
      <dgm:spPr/>
    </dgm:pt>
    <dgm:pt modelId="{C7C3213E-B64E-4836-A663-E910685E2EF5}" type="pres">
      <dgm:prSet presAssocID="{926E4742-ACBF-4C06-A33A-842149C1C826}" presName="parentLeftMargin" presStyleLbl="node1" presStyleIdx="0" presStyleCnt="3"/>
      <dgm:spPr/>
      <dgm:t>
        <a:bodyPr/>
        <a:lstStyle/>
        <a:p>
          <a:endParaRPr lang="en-US"/>
        </a:p>
      </dgm:t>
    </dgm:pt>
    <dgm:pt modelId="{462C36C0-B25E-4EE9-A06D-C631B89F681D}" type="pres">
      <dgm:prSet presAssocID="{926E4742-ACBF-4C06-A33A-842149C1C826}" presName="parentText" presStyleLbl="node1" presStyleIdx="0" presStyleCnt="3" custScaleX="127631" custScaleY="142803">
        <dgm:presLayoutVars>
          <dgm:chMax val="0"/>
          <dgm:bulletEnabled val="1"/>
        </dgm:presLayoutVars>
      </dgm:prSet>
      <dgm:spPr/>
      <dgm:t>
        <a:bodyPr/>
        <a:lstStyle/>
        <a:p>
          <a:endParaRPr lang="en-US"/>
        </a:p>
      </dgm:t>
    </dgm:pt>
    <dgm:pt modelId="{97C2BAEC-F3BD-451C-A87F-69AB0962CF98}" type="pres">
      <dgm:prSet presAssocID="{926E4742-ACBF-4C06-A33A-842149C1C826}" presName="negativeSpace" presStyleCnt="0"/>
      <dgm:spPr/>
    </dgm:pt>
    <dgm:pt modelId="{AFB58663-EEBB-45BB-BD62-F428B6748B0D}" type="pres">
      <dgm:prSet presAssocID="{926E4742-ACBF-4C06-A33A-842149C1C826}" presName="childText" presStyleLbl="conFgAcc1" presStyleIdx="0" presStyleCnt="3">
        <dgm:presLayoutVars>
          <dgm:bulletEnabled val="1"/>
        </dgm:presLayoutVars>
      </dgm:prSet>
      <dgm:spPr/>
    </dgm:pt>
    <dgm:pt modelId="{E163AC8D-638A-49F9-82AF-7E989815FDD9}" type="pres">
      <dgm:prSet presAssocID="{542A016F-6D17-44FC-B5F3-E5715D6E6F8A}" presName="spaceBetweenRectangles" presStyleCnt="0"/>
      <dgm:spPr/>
    </dgm:pt>
    <dgm:pt modelId="{DD573E48-776B-4ADE-B5F8-6491967F47E0}" type="pres">
      <dgm:prSet presAssocID="{D8FC1D00-F25B-480E-8943-4E46619857F3}" presName="parentLin" presStyleCnt="0"/>
      <dgm:spPr/>
    </dgm:pt>
    <dgm:pt modelId="{E9A9BD3C-3F20-4F8A-A9AD-D6EE102AFBCA}" type="pres">
      <dgm:prSet presAssocID="{D8FC1D00-F25B-480E-8943-4E46619857F3}" presName="parentLeftMargin" presStyleLbl="node1" presStyleIdx="0" presStyleCnt="3"/>
      <dgm:spPr/>
      <dgm:t>
        <a:bodyPr/>
        <a:lstStyle/>
        <a:p>
          <a:endParaRPr lang="en-US"/>
        </a:p>
      </dgm:t>
    </dgm:pt>
    <dgm:pt modelId="{144DBB5C-B839-4042-9200-479E4944EC1F}" type="pres">
      <dgm:prSet presAssocID="{D8FC1D00-F25B-480E-8943-4E46619857F3}" presName="parentText" presStyleLbl="node1" presStyleIdx="1" presStyleCnt="3" custScaleX="130882" custScaleY="127670">
        <dgm:presLayoutVars>
          <dgm:chMax val="0"/>
          <dgm:bulletEnabled val="1"/>
        </dgm:presLayoutVars>
      </dgm:prSet>
      <dgm:spPr/>
      <dgm:t>
        <a:bodyPr/>
        <a:lstStyle/>
        <a:p>
          <a:endParaRPr lang="en-US"/>
        </a:p>
      </dgm:t>
    </dgm:pt>
    <dgm:pt modelId="{F81D4321-ADE5-46AD-8981-406596668CCF}" type="pres">
      <dgm:prSet presAssocID="{D8FC1D00-F25B-480E-8943-4E46619857F3}" presName="negativeSpace" presStyleCnt="0"/>
      <dgm:spPr/>
    </dgm:pt>
    <dgm:pt modelId="{76B94DC2-702E-432E-8976-8CF20C7A8F24}" type="pres">
      <dgm:prSet presAssocID="{D8FC1D00-F25B-480E-8943-4E46619857F3}" presName="childText" presStyleLbl="conFgAcc1" presStyleIdx="1" presStyleCnt="3">
        <dgm:presLayoutVars>
          <dgm:bulletEnabled val="1"/>
        </dgm:presLayoutVars>
      </dgm:prSet>
      <dgm:spPr/>
    </dgm:pt>
    <dgm:pt modelId="{AAC7D411-9195-493C-92CB-87477C42B11D}" type="pres">
      <dgm:prSet presAssocID="{B9063CE1-2172-491A-8B34-54D557F32E1D}" presName="spaceBetweenRectangles" presStyleCnt="0"/>
      <dgm:spPr/>
    </dgm:pt>
    <dgm:pt modelId="{959424AC-12DB-441F-B822-61CAEC46CCA7}" type="pres">
      <dgm:prSet presAssocID="{51EDF6B7-B45E-4ABD-A373-B9B6CAC916D0}" presName="parentLin" presStyleCnt="0"/>
      <dgm:spPr/>
    </dgm:pt>
    <dgm:pt modelId="{A53B77AA-10F5-489E-AFD6-AA932B6D0803}" type="pres">
      <dgm:prSet presAssocID="{51EDF6B7-B45E-4ABD-A373-B9B6CAC916D0}" presName="parentLeftMargin" presStyleLbl="node1" presStyleIdx="1" presStyleCnt="3"/>
      <dgm:spPr/>
      <dgm:t>
        <a:bodyPr/>
        <a:lstStyle/>
        <a:p>
          <a:endParaRPr lang="en-US"/>
        </a:p>
      </dgm:t>
    </dgm:pt>
    <dgm:pt modelId="{BB7BD93B-2912-4AB5-8DAC-B371B23041B7}" type="pres">
      <dgm:prSet presAssocID="{51EDF6B7-B45E-4ABD-A373-B9B6CAC916D0}" presName="parentText" presStyleLbl="node1" presStyleIdx="2" presStyleCnt="3" custScaleX="126935" custScaleY="118731">
        <dgm:presLayoutVars>
          <dgm:chMax val="0"/>
          <dgm:bulletEnabled val="1"/>
        </dgm:presLayoutVars>
      </dgm:prSet>
      <dgm:spPr/>
      <dgm:t>
        <a:bodyPr/>
        <a:lstStyle/>
        <a:p>
          <a:endParaRPr lang="en-US"/>
        </a:p>
      </dgm:t>
    </dgm:pt>
    <dgm:pt modelId="{9EDED576-C904-4C58-9504-D52A022322C7}" type="pres">
      <dgm:prSet presAssocID="{51EDF6B7-B45E-4ABD-A373-B9B6CAC916D0}" presName="negativeSpace" presStyleCnt="0"/>
      <dgm:spPr/>
    </dgm:pt>
    <dgm:pt modelId="{1766D516-1716-4518-8250-6ED96DFF9205}" type="pres">
      <dgm:prSet presAssocID="{51EDF6B7-B45E-4ABD-A373-B9B6CAC916D0}" presName="childText" presStyleLbl="conFgAcc1" presStyleIdx="2" presStyleCnt="3">
        <dgm:presLayoutVars>
          <dgm:bulletEnabled val="1"/>
        </dgm:presLayoutVars>
      </dgm:prSet>
      <dgm:spPr/>
    </dgm:pt>
  </dgm:ptLst>
  <dgm:cxnLst>
    <dgm:cxn modelId="{D91570F4-C7CB-4BA1-ACFD-614FFD9A59CE}" type="presOf" srcId="{51EDF6B7-B45E-4ABD-A373-B9B6CAC916D0}" destId="{BB7BD93B-2912-4AB5-8DAC-B371B23041B7}" srcOrd="1" destOrd="0" presId="urn:microsoft.com/office/officeart/2005/8/layout/list1"/>
    <dgm:cxn modelId="{2C4F40AB-08AF-4442-9ECD-76648722483E}" type="presOf" srcId="{C9AC4A5F-6199-4FB0-9128-96075C6B1779}" destId="{CD37A605-05D5-41CA-8BFB-E2939E250097}" srcOrd="0" destOrd="0" presId="urn:microsoft.com/office/officeart/2005/8/layout/list1"/>
    <dgm:cxn modelId="{A9133813-E361-489B-A56D-9D792FF05BF6}" type="presOf" srcId="{D8FC1D00-F25B-480E-8943-4E46619857F3}" destId="{144DBB5C-B839-4042-9200-479E4944EC1F}" srcOrd="1" destOrd="0" presId="urn:microsoft.com/office/officeart/2005/8/layout/list1"/>
    <dgm:cxn modelId="{E1206937-8636-42BF-9FD5-93E9238BCB10}" srcId="{C9AC4A5F-6199-4FB0-9128-96075C6B1779}" destId="{D8FC1D00-F25B-480E-8943-4E46619857F3}" srcOrd="1" destOrd="0" parTransId="{5558E176-7CC0-40F9-930D-750B8ADE9947}" sibTransId="{B9063CE1-2172-491A-8B34-54D557F32E1D}"/>
    <dgm:cxn modelId="{79B0AED3-D93E-4093-A957-A4658C6F65B5}" type="presOf" srcId="{926E4742-ACBF-4C06-A33A-842149C1C826}" destId="{C7C3213E-B64E-4836-A663-E910685E2EF5}" srcOrd="0" destOrd="0" presId="urn:microsoft.com/office/officeart/2005/8/layout/list1"/>
    <dgm:cxn modelId="{C94C2F0A-F060-467F-8CB7-9ABE65E5B08A}" srcId="{C9AC4A5F-6199-4FB0-9128-96075C6B1779}" destId="{926E4742-ACBF-4C06-A33A-842149C1C826}" srcOrd="0" destOrd="0" parTransId="{A149A147-27B5-4BE2-B590-B60910EDC97E}" sibTransId="{542A016F-6D17-44FC-B5F3-E5715D6E6F8A}"/>
    <dgm:cxn modelId="{28C8E25C-7C51-42DE-82E8-8F55B928E193}" type="presOf" srcId="{51EDF6B7-B45E-4ABD-A373-B9B6CAC916D0}" destId="{A53B77AA-10F5-489E-AFD6-AA932B6D0803}" srcOrd="0" destOrd="0" presId="urn:microsoft.com/office/officeart/2005/8/layout/list1"/>
    <dgm:cxn modelId="{D8E8F4D0-1E8C-420E-953A-56923F123C0B}" type="presOf" srcId="{926E4742-ACBF-4C06-A33A-842149C1C826}" destId="{462C36C0-B25E-4EE9-A06D-C631B89F681D}" srcOrd="1" destOrd="0" presId="urn:microsoft.com/office/officeart/2005/8/layout/list1"/>
    <dgm:cxn modelId="{B9D72EBF-AA61-4539-B5B7-CE7F79A56764}" srcId="{C9AC4A5F-6199-4FB0-9128-96075C6B1779}" destId="{51EDF6B7-B45E-4ABD-A373-B9B6CAC916D0}" srcOrd="2" destOrd="0" parTransId="{611E759F-85BD-40FA-9E74-3EE1368DCE64}" sibTransId="{75A0C13B-14F1-487D-A5FC-0E15ECAB4401}"/>
    <dgm:cxn modelId="{91D0668D-29EA-4CDC-B0C0-BAF7C0D4CE24}" type="presOf" srcId="{D8FC1D00-F25B-480E-8943-4E46619857F3}" destId="{E9A9BD3C-3F20-4F8A-A9AD-D6EE102AFBCA}" srcOrd="0" destOrd="0" presId="urn:microsoft.com/office/officeart/2005/8/layout/list1"/>
    <dgm:cxn modelId="{CAB55A7C-42F2-4D21-AAB4-7A55E9170565}" type="presParOf" srcId="{CD37A605-05D5-41CA-8BFB-E2939E250097}" destId="{CD3EDFB1-D5EE-41DB-8F4D-6867DDDB7A1D}" srcOrd="0" destOrd="0" presId="urn:microsoft.com/office/officeart/2005/8/layout/list1"/>
    <dgm:cxn modelId="{43316FED-B4DB-4C91-95D4-31064DFDD47A}" type="presParOf" srcId="{CD3EDFB1-D5EE-41DB-8F4D-6867DDDB7A1D}" destId="{C7C3213E-B64E-4836-A663-E910685E2EF5}" srcOrd="0" destOrd="0" presId="urn:microsoft.com/office/officeart/2005/8/layout/list1"/>
    <dgm:cxn modelId="{BE08C487-38BB-4AD7-86DC-A57FE412D4BD}" type="presParOf" srcId="{CD3EDFB1-D5EE-41DB-8F4D-6867DDDB7A1D}" destId="{462C36C0-B25E-4EE9-A06D-C631B89F681D}" srcOrd="1" destOrd="0" presId="urn:microsoft.com/office/officeart/2005/8/layout/list1"/>
    <dgm:cxn modelId="{43284875-9B01-4F9D-8A96-373BC2C8179A}" type="presParOf" srcId="{CD37A605-05D5-41CA-8BFB-E2939E250097}" destId="{97C2BAEC-F3BD-451C-A87F-69AB0962CF98}" srcOrd="1" destOrd="0" presId="urn:microsoft.com/office/officeart/2005/8/layout/list1"/>
    <dgm:cxn modelId="{AE62099E-2F45-475D-988D-4B4AF30AE935}" type="presParOf" srcId="{CD37A605-05D5-41CA-8BFB-E2939E250097}" destId="{AFB58663-EEBB-45BB-BD62-F428B6748B0D}" srcOrd="2" destOrd="0" presId="urn:microsoft.com/office/officeart/2005/8/layout/list1"/>
    <dgm:cxn modelId="{4602661B-3AF3-4B2C-A703-0B3929C98D61}" type="presParOf" srcId="{CD37A605-05D5-41CA-8BFB-E2939E250097}" destId="{E163AC8D-638A-49F9-82AF-7E989815FDD9}" srcOrd="3" destOrd="0" presId="urn:microsoft.com/office/officeart/2005/8/layout/list1"/>
    <dgm:cxn modelId="{A2ABEA92-9B56-4A5D-96C7-05AFECAE9098}" type="presParOf" srcId="{CD37A605-05D5-41CA-8BFB-E2939E250097}" destId="{DD573E48-776B-4ADE-B5F8-6491967F47E0}" srcOrd="4" destOrd="0" presId="urn:microsoft.com/office/officeart/2005/8/layout/list1"/>
    <dgm:cxn modelId="{43F2D27B-A558-4CD9-A302-FE5AC1E86497}" type="presParOf" srcId="{DD573E48-776B-4ADE-B5F8-6491967F47E0}" destId="{E9A9BD3C-3F20-4F8A-A9AD-D6EE102AFBCA}" srcOrd="0" destOrd="0" presId="urn:microsoft.com/office/officeart/2005/8/layout/list1"/>
    <dgm:cxn modelId="{835C222F-C460-4831-BC93-EACAD9574298}" type="presParOf" srcId="{DD573E48-776B-4ADE-B5F8-6491967F47E0}" destId="{144DBB5C-B839-4042-9200-479E4944EC1F}" srcOrd="1" destOrd="0" presId="urn:microsoft.com/office/officeart/2005/8/layout/list1"/>
    <dgm:cxn modelId="{7745E2C6-6027-4EB2-A0ED-784DD4977BF6}" type="presParOf" srcId="{CD37A605-05D5-41CA-8BFB-E2939E250097}" destId="{F81D4321-ADE5-46AD-8981-406596668CCF}" srcOrd="5" destOrd="0" presId="urn:microsoft.com/office/officeart/2005/8/layout/list1"/>
    <dgm:cxn modelId="{8CE58D33-B48E-4DAB-AD99-88F633172480}" type="presParOf" srcId="{CD37A605-05D5-41CA-8BFB-E2939E250097}" destId="{76B94DC2-702E-432E-8976-8CF20C7A8F24}" srcOrd="6" destOrd="0" presId="urn:microsoft.com/office/officeart/2005/8/layout/list1"/>
    <dgm:cxn modelId="{9100205A-F84D-4C74-BADF-9C016ECDE42D}" type="presParOf" srcId="{CD37A605-05D5-41CA-8BFB-E2939E250097}" destId="{AAC7D411-9195-493C-92CB-87477C42B11D}" srcOrd="7" destOrd="0" presId="urn:microsoft.com/office/officeart/2005/8/layout/list1"/>
    <dgm:cxn modelId="{8B63C08E-BF72-4830-9EF8-195E049F0F92}" type="presParOf" srcId="{CD37A605-05D5-41CA-8BFB-E2939E250097}" destId="{959424AC-12DB-441F-B822-61CAEC46CCA7}" srcOrd="8" destOrd="0" presId="urn:microsoft.com/office/officeart/2005/8/layout/list1"/>
    <dgm:cxn modelId="{5356899D-4429-45CA-831D-D60CB705F710}" type="presParOf" srcId="{959424AC-12DB-441F-B822-61CAEC46CCA7}" destId="{A53B77AA-10F5-489E-AFD6-AA932B6D0803}" srcOrd="0" destOrd="0" presId="urn:microsoft.com/office/officeart/2005/8/layout/list1"/>
    <dgm:cxn modelId="{32EF173B-96CC-48BF-8CF2-7B6903E3AD22}" type="presParOf" srcId="{959424AC-12DB-441F-B822-61CAEC46CCA7}" destId="{BB7BD93B-2912-4AB5-8DAC-B371B23041B7}" srcOrd="1" destOrd="0" presId="urn:microsoft.com/office/officeart/2005/8/layout/list1"/>
    <dgm:cxn modelId="{369AF25C-5A62-4E58-A81C-8A1E97BA5DD5}" type="presParOf" srcId="{CD37A605-05D5-41CA-8BFB-E2939E250097}" destId="{9EDED576-C904-4C58-9504-D52A022322C7}" srcOrd="9" destOrd="0" presId="urn:microsoft.com/office/officeart/2005/8/layout/list1"/>
    <dgm:cxn modelId="{D9B6E240-A2AB-4373-933C-63B93428A552}" type="presParOf" srcId="{CD37A605-05D5-41CA-8BFB-E2939E250097}" destId="{1766D516-1716-4518-8250-6ED96DFF9205}" srcOrd="10"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9662ED-64FD-4909-98F6-2EDDE74B14D0}" type="doc">
      <dgm:prSet loTypeId="urn:microsoft.com/office/officeart/2005/8/layout/default" loCatId="list" qsTypeId="urn:microsoft.com/office/officeart/2005/8/quickstyle/simple3" qsCatId="simple" csTypeId="urn:microsoft.com/office/officeart/2005/8/colors/accent2_5" csCatId="accent2" phldr="1"/>
      <dgm:spPr/>
      <dgm:t>
        <a:bodyPr/>
        <a:lstStyle/>
        <a:p>
          <a:endParaRPr lang="en-US"/>
        </a:p>
      </dgm:t>
    </dgm:pt>
    <dgm:pt modelId="{2A831BAF-0C42-4A63-A754-91FD884B3C77}">
      <dgm:prSet phldrT="[Text]" custT="1"/>
      <dgm:spPr/>
      <dgm:t>
        <a:bodyPr/>
        <a:lstStyle/>
        <a:p>
          <a:r>
            <a:rPr lang="en-US" sz="1800" dirty="0">
              <a:latin typeface="+mj-lt"/>
            </a:rPr>
            <a:t>Lebanese, Syrian, Palestinian and migrants (50/50)</a:t>
          </a:r>
        </a:p>
      </dgm:t>
    </dgm:pt>
    <dgm:pt modelId="{5D3884A9-6E2E-4EAD-8634-7506C572DE82}" type="parTrans" cxnId="{782B7CF5-90A7-49D6-9E28-AC58941021F4}">
      <dgm:prSet/>
      <dgm:spPr/>
      <dgm:t>
        <a:bodyPr/>
        <a:lstStyle/>
        <a:p>
          <a:endParaRPr lang="en-US"/>
        </a:p>
      </dgm:t>
    </dgm:pt>
    <dgm:pt modelId="{B66C000B-898F-43C7-9530-11E28E62B922}" type="sibTrans" cxnId="{782B7CF5-90A7-49D6-9E28-AC58941021F4}">
      <dgm:prSet/>
      <dgm:spPr/>
      <dgm:t>
        <a:bodyPr/>
        <a:lstStyle/>
        <a:p>
          <a:endParaRPr lang="en-US"/>
        </a:p>
      </dgm:t>
    </dgm:pt>
    <dgm:pt modelId="{65AB8C61-27BC-43F0-9406-D5146570B961}">
      <dgm:prSet phldrT="[Text]" custT="1"/>
      <dgm:spPr/>
      <dgm:t>
        <a:bodyPr/>
        <a:lstStyle/>
        <a:p>
          <a:pPr algn="ctr"/>
          <a:r>
            <a:rPr lang="en-US" sz="1800" kern="1200" dirty="0">
              <a:solidFill>
                <a:prstClr val="black"/>
              </a:solidFill>
              <a:latin typeface="Calibri Light" panose="020F0302020204030204"/>
              <a:ea typeface="+mn-ea"/>
              <a:cs typeface="+mn-cs"/>
            </a:rPr>
            <a:t>Adults</a:t>
          </a:r>
          <a:r>
            <a:rPr lang="en-US" sz="2400" kern="1200" dirty="0">
              <a:latin typeface="+mj-lt"/>
            </a:rPr>
            <a:t> </a:t>
          </a:r>
          <a:r>
            <a:rPr lang="en-US" sz="1800" kern="1200" dirty="0">
              <a:solidFill>
                <a:prstClr val="black"/>
              </a:solidFill>
              <a:latin typeface="Calibri Light" panose="020F0302020204030204"/>
              <a:ea typeface="+mn-ea"/>
              <a:cs typeface="+mn-cs"/>
            </a:rPr>
            <a:t>above</a:t>
          </a:r>
          <a:r>
            <a:rPr lang="en-US" sz="2400" kern="1200" dirty="0">
              <a:latin typeface="+mj-lt"/>
            </a:rPr>
            <a:t> 18</a:t>
          </a:r>
        </a:p>
      </dgm:t>
    </dgm:pt>
    <dgm:pt modelId="{322CFF5E-726D-488C-AD6C-73F0E654C8E3}" type="parTrans" cxnId="{CD551BF8-8AF1-450C-BDFF-E23BC6C58549}">
      <dgm:prSet/>
      <dgm:spPr/>
      <dgm:t>
        <a:bodyPr/>
        <a:lstStyle/>
        <a:p>
          <a:endParaRPr lang="en-US"/>
        </a:p>
      </dgm:t>
    </dgm:pt>
    <dgm:pt modelId="{C5F86BB1-6259-4299-9258-BEF4DB62C053}" type="sibTrans" cxnId="{CD551BF8-8AF1-450C-BDFF-E23BC6C58549}">
      <dgm:prSet/>
      <dgm:spPr/>
      <dgm:t>
        <a:bodyPr/>
        <a:lstStyle/>
        <a:p>
          <a:endParaRPr lang="en-US"/>
        </a:p>
      </dgm:t>
    </dgm:pt>
    <dgm:pt modelId="{A8226BC4-D606-4DB0-A7BD-CB5C7616D257}">
      <dgm:prSet phldrT="[Text]" custT="1"/>
      <dgm:spPr/>
      <dgm:t>
        <a:bodyPr/>
        <a:lstStyle/>
        <a:p>
          <a:r>
            <a:rPr lang="en-US" sz="1800" kern="1200" dirty="0">
              <a:solidFill>
                <a:prstClr val="black"/>
              </a:solidFill>
              <a:latin typeface="Calibri Light" panose="020F0302020204030204"/>
              <a:ea typeface="+mn-ea"/>
              <a:cs typeface="+mn-cs"/>
            </a:rPr>
            <a:t>Women</a:t>
          </a:r>
          <a:r>
            <a:rPr lang="en-US" sz="2400" kern="1200" dirty="0">
              <a:latin typeface="+mj-lt"/>
            </a:rPr>
            <a:t>, </a:t>
          </a:r>
          <a:r>
            <a:rPr lang="en-US" sz="1800" kern="1200" dirty="0">
              <a:solidFill>
                <a:prstClr val="black"/>
              </a:solidFill>
              <a:latin typeface="Calibri Light" panose="020F0302020204030204"/>
              <a:ea typeface="+mn-ea"/>
              <a:cs typeface="+mn-cs"/>
            </a:rPr>
            <a:t>girls</a:t>
          </a:r>
          <a:r>
            <a:rPr lang="en-US" sz="2400" kern="1200" dirty="0">
              <a:latin typeface="+mj-lt"/>
            </a:rPr>
            <a:t>, </a:t>
          </a:r>
          <a:r>
            <a:rPr lang="en-US" sz="1800" kern="1200" dirty="0">
              <a:solidFill>
                <a:prstClr val="black"/>
              </a:solidFill>
              <a:latin typeface="Calibri Light" panose="020F0302020204030204"/>
              <a:ea typeface="+mn-ea"/>
              <a:cs typeface="+mn-cs"/>
            </a:rPr>
            <a:t>men</a:t>
          </a:r>
          <a:r>
            <a:rPr lang="en-US" sz="2400" kern="1200" dirty="0">
              <a:latin typeface="+mj-lt"/>
            </a:rPr>
            <a:t> </a:t>
          </a:r>
          <a:r>
            <a:rPr lang="en-US" sz="1800" kern="1200" dirty="0">
              <a:solidFill>
                <a:prstClr val="black"/>
              </a:solidFill>
              <a:latin typeface="Calibri Light" panose="020F0302020204030204"/>
              <a:ea typeface="+mn-ea"/>
              <a:cs typeface="+mn-cs"/>
            </a:rPr>
            <a:t>and</a:t>
          </a:r>
          <a:r>
            <a:rPr lang="en-US" sz="2400" kern="1200" dirty="0">
              <a:latin typeface="+mj-lt"/>
            </a:rPr>
            <a:t> </a:t>
          </a:r>
          <a:r>
            <a:rPr lang="en-US" sz="1800" kern="1200" dirty="0">
              <a:solidFill>
                <a:prstClr val="black"/>
              </a:solidFill>
              <a:latin typeface="Calibri Light" panose="020F0302020204030204"/>
              <a:ea typeface="+mn-ea"/>
              <a:cs typeface="+mn-cs"/>
            </a:rPr>
            <a:t>boys</a:t>
          </a:r>
          <a:r>
            <a:rPr lang="en-US" sz="2400" kern="1200" dirty="0">
              <a:latin typeface="+mj-lt"/>
            </a:rPr>
            <a:t> </a:t>
          </a:r>
        </a:p>
      </dgm:t>
    </dgm:pt>
    <dgm:pt modelId="{6817F48D-2EE7-40D3-BCA6-E482719290D8}" type="parTrans" cxnId="{0A79ACC0-0B76-4354-A63B-6BBD6AF040D8}">
      <dgm:prSet/>
      <dgm:spPr/>
      <dgm:t>
        <a:bodyPr/>
        <a:lstStyle/>
        <a:p>
          <a:endParaRPr lang="en-US"/>
        </a:p>
      </dgm:t>
    </dgm:pt>
    <dgm:pt modelId="{15779E05-E4A5-4E46-9E12-37EC26884045}" type="sibTrans" cxnId="{0A79ACC0-0B76-4354-A63B-6BBD6AF040D8}">
      <dgm:prSet/>
      <dgm:spPr/>
      <dgm:t>
        <a:bodyPr/>
        <a:lstStyle/>
        <a:p>
          <a:endParaRPr lang="en-US"/>
        </a:p>
      </dgm:t>
    </dgm:pt>
    <dgm:pt modelId="{E2F2D076-90D1-4FE7-AD81-201E362670A8}">
      <dgm:prSet custT="1"/>
      <dgm:spPr/>
      <dgm:t>
        <a:bodyPr/>
        <a:lstStyle/>
        <a:p>
          <a:r>
            <a:rPr lang="en-US" sz="1800" kern="1200" dirty="0">
              <a:solidFill>
                <a:prstClr val="black"/>
              </a:solidFill>
              <a:latin typeface="Calibri Light" panose="020F0302020204030204"/>
              <a:ea typeface="+mn-ea"/>
              <a:cs typeface="+mn-cs"/>
            </a:rPr>
            <a:t>6 governorates (Beirut/Mount Lebanon, </a:t>
          </a:r>
          <a:r>
            <a:rPr lang="en-US" sz="1800" kern="1200" dirty="0" err="1">
              <a:solidFill>
                <a:prstClr val="black"/>
              </a:solidFill>
              <a:latin typeface="Calibri Light" panose="020F0302020204030204"/>
              <a:ea typeface="+mn-ea"/>
              <a:cs typeface="+mn-cs"/>
            </a:rPr>
            <a:t>Akkar</a:t>
          </a:r>
          <a:r>
            <a:rPr lang="en-US" sz="1800" kern="1200" dirty="0">
              <a:solidFill>
                <a:prstClr val="black"/>
              </a:solidFill>
              <a:latin typeface="Calibri Light" panose="020F0302020204030204"/>
              <a:ea typeface="+mn-ea"/>
              <a:cs typeface="+mn-cs"/>
            </a:rPr>
            <a:t>, </a:t>
          </a:r>
          <a:r>
            <a:rPr lang="en-US" sz="1800" kern="1200" dirty="0" err="1">
              <a:solidFill>
                <a:prstClr val="black"/>
              </a:solidFill>
              <a:latin typeface="Calibri Light" panose="020F0302020204030204"/>
              <a:ea typeface="+mn-ea"/>
              <a:cs typeface="+mn-cs"/>
            </a:rPr>
            <a:t>Baalbeck</a:t>
          </a:r>
          <a:r>
            <a:rPr lang="en-US" sz="1800" kern="1200" dirty="0">
              <a:solidFill>
                <a:prstClr val="black"/>
              </a:solidFill>
              <a:latin typeface="Calibri Light" panose="020F0302020204030204"/>
              <a:ea typeface="+mn-ea"/>
              <a:cs typeface="+mn-cs"/>
            </a:rPr>
            <a:t>, </a:t>
          </a:r>
          <a:r>
            <a:rPr lang="en-US" sz="1800" kern="1200" dirty="0" err="1">
              <a:solidFill>
                <a:prstClr val="black"/>
              </a:solidFill>
              <a:latin typeface="Calibri Light" panose="020F0302020204030204"/>
              <a:ea typeface="+mn-ea"/>
              <a:cs typeface="+mn-cs"/>
            </a:rPr>
            <a:t>Bekaa</a:t>
          </a:r>
          <a:r>
            <a:rPr lang="en-US" sz="1800" kern="1200" dirty="0">
              <a:solidFill>
                <a:prstClr val="black"/>
              </a:solidFill>
              <a:latin typeface="Calibri Light" panose="020F0302020204030204"/>
              <a:ea typeface="+mn-ea"/>
              <a:cs typeface="+mn-cs"/>
            </a:rPr>
            <a:t>, South</a:t>
          </a:r>
        </a:p>
      </dgm:t>
    </dgm:pt>
    <dgm:pt modelId="{A73C3B45-EE07-4A06-BAF3-C35E1C557A54}" type="parTrans" cxnId="{CB628F59-4F6A-4A9F-8D47-F55B12EC0F8A}">
      <dgm:prSet/>
      <dgm:spPr/>
      <dgm:t>
        <a:bodyPr/>
        <a:lstStyle/>
        <a:p>
          <a:endParaRPr lang="en-US"/>
        </a:p>
      </dgm:t>
    </dgm:pt>
    <dgm:pt modelId="{E374C727-864E-4B06-81A3-A638991D0069}" type="sibTrans" cxnId="{CB628F59-4F6A-4A9F-8D47-F55B12EC0F8A}">
      <dgm:prSet/>
      <dgm:spPr/>
      <dgm:t>
        <a:bodyPr/>
        <a:lstStyle/>
        <a:p>
          <a:endParaRPr lang="en-US"/>
        </a:p>
      </dgm:t>
    </dgm:pt>
    <dgm:pt modelId="{09BFF181-7832-472B-BA66-83D1ADE6B9CD}" type="pres">
      <dgm:prSet presAssocID="{F09662ED-64FD-4909-98F6-2EDDE74B14D0}" presName="diagram" presStyleCnt="0">
        <dgm:presLayoutVars>
          <dgm:dir/>
          <dgm:resizeHandles val="exact"/>
        </dgm:presLayoutVars>
      </dgm:prSet>
      <dgm:spPr/>
      <dgm:t>
        <a:bodyPr/>
        <a:lstStyle/>
        <a:p>
          <a:endParaRPr lang="en-US"/>
        </a:p>
      </dgm:t>
    </dgm:pt>
    <dgm:pt modelId="{77F4FBA6-72BA-4172-A262-B6B86D0029B4}" type="pres">
      <dgm:prSet presAssocID="{2A831BAF-0C42-4A63-A754-91FD884B3C77}" presName="node" presStyleLbl="node1" presStyleIdx="0" presStyleCnt="4" custLinFactNeighborY="26658">
        <dgm:presLayoutVars>
          <dgm:bulletEnabled val="1"/>
        </dgm:presLayoutVars>
      </dgm:prSet>
      <dgm:spPr/>
      <dgm:t>
        <a:bodyPr/>
        <a:lstStyle/>
        <a:p>
          <a:endParaRPr lang="en-US"/>
        </a:p>
      </dgm:t>
    </dgm:pt>
    <dgm:pt modelId="{3AA03B3A-DB1C-401A-8D7B-AED880788397}" type="pres">
      <dgm:prSet presAssocID="{B66C000B-898F-43C7-9530-11E28E62B922}" presName="sibTrans" presStyleCnt="0"/>
      <dgm:spPr/>
    </dgm:pt>
    <dgm:pt modelId="{D36CF629-EEA5-4471-A14E-B88BEAC2F215}" type="pres">
      <dgm:prSet presAssocID="{65AB8C61-27BC-43F0-9406-D5146570B961}" presName="node" presStyleLbl="node1" presStyleIdx="1" presStyleCnt="4" custLinFactNeighborX="-1040" custLinFactNeighborY="28741">
        <dgm:presLayoutVars>
          <dgm:bulletEnabled val="1"/>
        </dgm:presLayoutVars>
      </dgm:prSet>
      <dgm:spPr/>
      <dgm:t>
        <a:bodyPr/>
        <a:lstStyle/>
        <a:p>
          <a:endParaRPr lang="en-US"/>
        </a:p>
      </dgm:t>
    </dgm:pt>
    <dgm:pt modelId="{E62AFDEB-3E12-46BB-BF71-6500B5D2268A}" type="pres">
      <dgm:prSet presAssocID="{C5F86BB1-6259-4299-9258-BEF4DB62C053}" presName="sibTrans" presStyleCnt="0"/>
      <dgm:spPr/>
    </dgm:pt>
    <dgm:pt modelId="{84C74C3B-36C6-44CC-8E09-1F26D7136E47}" type="pres">
      <dgm:prSet presAssocID="{A8226BC4-D606-4DB0-A7BD-CB5C7616D257}" presName="node" presStyleLbl="node1" presStyleIdx="2" presStyleCnt="4" custScaleY="139598" custLinFactNeighborX="-26" custLinFactNeighborY="23864">
        <dgm:presLayoutVars>
          <dgm:bulletEnabled val="1"/>
        </dgm:presLayoutVars>
      </dgm:prSet>
      <dgm:spPr/>
      <dgm:t>
        <a:bodyPr/>
        <a:lstStyle/>
        <a:p>
          <a:endParaRPr lang="en-US"/>
        </a:p>
      </dgm:t>
    </dgm:pt>
    <dgm:pt modelId="{A63A2CEF-D92E-441C-B26C-2E036A502EC6}" type="pres">
      <dgm:prSet presAssocID="{15779E05-E4A5-4E46-9E12-37EC26884045}" presName="sibTrans" presStyleCnt="0"/>
      <dgm:spPr/>
    </dgm:pt>
    <dgm:pt modelId="{24C08D8B-6EC9-4B79-9E44-02A13B2C1030}" type="pres">
      <dgm:prSet presAssocID="{E2F2D076-90D1-4FE7-AD81-201E362670A8}" presName="node" presStyleLbl="node1" presStyleIdx="3" presStyleCnt="4" custScaleY="141047" custLinFactNeighborY="26658">
        <dgm:presLayoutVars>
          <dgm:bulletEnabled val="1"/>
        </dgm:presLayoutVars>
      </dgm:prSet>
      <dgm:spPr/>
      <dgm:t>
        <a:bodyPr/>
        <a:lstStyle/>
        <a:p>
          <a:endParaRPr lang="en-US"/>
        </a:p>
      </dgm:t>
    </dgm:pt>
  </dgm:ptLst>
  <dgm:cxnLst>
    <dgm:cxn modelId="{5DB917B8-0CF0-4859-B4FC-7E59EC483D8A}" type="presOf" srcId="{65AB8C61-27BC-43F0-9406-D5146570B961}" destId="{D36CF629-EEA5-4471-A14E-B88BEAC2F215}" srcOrd="0" destOrd="0" presId="urn:microsoft.com/office/officeart/2005/8/layout/default"/>
    <dgm:cxn modelId="{9461B4BB-B271-42C1-8431-558D5CF4D168}" type="presOf" srcId="{A8226BC4-D606-4DB0-A7BD-CB5C7616D257}" destId="{84C74C3B-36C6-44CC-8E09-1F26D7136E47}" srcOrd="0" destOrd="0" presId="urn:microsoft.com/office/officeart/2005/8/layout/default"/>
    <dgm:cxn modelId="{677F4906-7091-4C79-8CE7-1FB11750DD2E}" type="presOf" srcId="{E2F2D076-90D1-4FE7-AD81-201E362670A8}" destId="{24C08D8B-6EC9-4B79-9E44-02A13B2C1030}" srcOrd="0" destOrd="0" presId="urn:microsoft.com/office/officeart/2005/8/layout/default"/>
    <dgm:cxn modelId="{0A79ACC0-0B76-4354-A63B-6BBD6AF040D8}" srcId="{F09662ED-64FD-4909-98F6-2EDDE74B14D0}" destId="{A8226BC4-D606-4DB0-A7BD-CB5C7616D257}" srcOrd="2" destOrd="0" parTransId="{6817F48D-2EE7-40D3-BCA6-E482719290D8}" sibTransId="{15779E05-E4A5-4E46-9E12-37EC26884045}"/>
    <dgm:cxn modelId="{AB177309-BCAF-4D1E-8554-DC8AC501E2C2}" type="presOf" srcId="{F09662ED-64FD-4909-98F6-2EDDE74B14D0}" destId="{09BFF181-7832-472B-BA66-83D1ADE6B9CD}" srcOrd="0" destOrd="0" presId="urn:microsoft.com/office/officeart/2005/8/layout/default"/>
    <dgm:cxn modelId="{CD551BF8-8AF1-450C-BDFF-E23BC6C58549}" srcId="{F09662ED-64FD-4909-98F6-2EDDE74B14D0}" destId="{65AB8C61-27BC-43F0-9406-D5146570B961}" srcOrd="1" destOrd="0" parTransId="{322CFF5E-726D-488C-AD6C-73F0E654C8E3}" sibTransId="{C5F86BB1-6259-4299-9258-BEF4DB62C053}"/>
    <dgm:cxn modelId="{683FE970-FBD3-4A5C-8B72-DCDC359D7D16}" type="presOf" srcId="{2A831BAF-0C42-4A63-A754-91FD884B3C77}" destId="{77F4FBA6-72BA-4172-A262-B6B86D0029B4}" srcOrd="0" destOrd="0" presId="urn:microsoft.com/office/officeart/2005/8/layout/default"/>
    <dgm:cxn modelId="{782B7CF5-90A7-49D6-9E28-AC58941021F4}" srcId="{F09662ED-64FD-4909-98F6-2EDDE74B14D0}" destId="{2A831BAF-0C42-4A63-A754-91FD884B3C77}" srcOrd="0" destOrd="0" parTransId="{5D3884A9-6E2E-4EAD-8634-7506C572DE82}" sibTransId="{B66C000B-898F-43C7-9530-11E28E62B922}"/>
    <dgm:cxn modelId="{CB628F59-4F6A-4A9F-8D47-F55B12EC0F8A}" srcId="{F09662ED-64FD-4909-98F6-2EDDE74B14D0}" destId="{E2F2D076-90D1-4FE7-AD81-201E362670A8}" srcOrd="3" destOrd="0" parTransId="{A73C3B45-EE07-4A06-BAF3-C35E1C557A54}" sibTransId="{E374C727-864E-4B06-81A3-A638991D0069}"/>
    <dgm:cxn modelId="{E6C76EE2-C20B-4D3A-8518-5C205D1033F6}" type="presParOf" srcId="{09BFF181-7832-472B-BA66-83D1ADE6B9CD}" destId="{77F4FBA6-72BA-4172-A262-B6B86D0029B4}" srcOrd="0" destOrd="0" presId="urn:microsoft.com/office/officeart/2005/8/layout/default"/>
    <dgm:cxn modelId="{4F075287-EBDE-4211-8AAC-4E064A332BD3}" type="presParOf" srcId="{09BFF181-7832-472B-BA66-83D1ADE6B9CD}" destId="{3AA03B3A-DB1C-401A-8D7B-AED880788397}" srcOrd="1" destOrd="0" presId="urn:microsoft.com/office/officeart/2005/8/layout/default"/>
    <dgm:cxn modelId="{4A166D08-5A76-4AC0-B8CC-1CB922D60A14}" type="presParOf" srcId="{09BFF181-7832-472B-BA66-83D1ADE6B9CD}" destId="{D36CF629-EEA5-4471-A14E-B88BEAC2F215}" srcOrd="2" destOrd="0" presId="urn:microsoft.com/office/officeart/2005/8/layout/default"/>
    <dgm:cxn modelId="{CDD78349-5DB8-442B-969B-751D93F56EBF}" type="presParOf" srcId="{09BFF181-7832-472B-BA66-83D1ADE6B9CD}" destId="{E62AFDEB-3E12-46BB-BF71-6500B5D2268A}" srcOrd="3" destOrd="0" presId="urn:microsoft.com/office/officeart/2005/8/layout/default"/>
    <dgm:cxn modelId="{C1AEFD29-0E7E-4EBD-8D70-12E3231E5FA6}" type="presParOf" srcId="{09BFF181-7832-472B-BA66-83D1ADE6B9CD}" destId="{84C74C3B-36C6-44CC-8E09-1F26D7136E47}" srcOrd="4" destOrd="0" presId="urn:microsoft.com/office/officeart/2005/8/layout/default"/>
    <dgm:cxn modelId="{D56234A4-E520-4E5B-BBBD-28049135D56A}" type="presParOf" srcId="{09BFF181-7832-472B-BA66-83D1ADE6B9CD}" destId="{A63A2CEF-D92E-441C-B26C-2E036A502EC6}" srcOrd="5" destOrd="0" presId="urn:microsoft.com/office/officeart/2005/8/layout/default"/>
    <dgm:cxn modelId="{740742ED-552D-4584-B9C9-B44ABF43DBB6}" type="presParOf" srcId="{09BFF181-7832-472B-BA66-83D1ADE6B9CD}" destId="{24C08D8B-6EC9-4B79-9E44-02A13B2C1030}"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DC3D14-5A23-4152-8F59-29AEB0139331}">
      <dsp:nvSpPr>
        <dsp:cNvPr id="0" name=""/>
        <dsp:cNvSpPr/>
      </dsp:nvSpPr>
      <dsp:spPr>
        <a:xfrm>
          <a:off x="0" y="1324796"/>
          <a:ext cx="11894127" cy="845173"/>
        </a:xfrm>
        <a:prstGeom prst="roundRect">
          <a:avLst/>
        </a:prstGeom>
        <a:solidFill>
          <a:srgbClr val="B878A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US" sz="4000" b="1" kern="1200" dirty="0">
              <a:solidFill>
                <a:schemeClr val="bg1"/>
              </a:solidFill>
              <a:latin typeface="+mj-lt"/>
            </a:rPr>
            <a:t>Project 1</a:t>
          </a:r>
        </a:p>
      </dsp:txBody>
      <dsp:txXfrm>
        <a:off x="41258" y="1366054"/>
        <a:ext cx="11811611" cy="762657"/>
      </dsp:txXfrm>
    </dsp:sp>
    <dsp:sp modelId="{F7BFC1D4-49F3-4DBE-BFE0-36EF49CA2045}">
      <dsp:nvSpPr>
        <dsp:cNvPr id="0" name=""/>
        <dsp:cNvSpPr/>
      </dsp:nvSpPr>
      <dsp:spPr>
        <a:xfrm>
          <a:off x="0" y="2169969"/>
          <a:ext cx="11894127"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7639"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highlight>
                <a:srgbClr val="FFFF00"/>
              </a:highlight>
              <a:latin typeface="+mj-lt"/>
            </a:rPr>
            <a:t>Empowering Women in Southern Lebanon affected by the crises through access to protection and livelihood services </a:t>
          </a:r>
          <a:endParaRPr lang="en-US" sz="3200" kern="1200" dirty="0">
            <a:highlight>
              <a:srgbClr val="FFFF00"/>
            </a:highlight>
          </a:endParaRPr>
        </a:p>
      </dsp:txBody>
      <dsp:txXfrm>
        <a:off x="0" y="2169969"/>
        <a:ext cx="11894127" cy="1059840"/>
      </dsp:txXfrm>
    </dsp:sp>
    <dsp:sp modelId="{D4C30C71-140F-4A8C-AC57-13BE22050376}">
      <dsp:nvSpPr>
        <dsp:cNvPr id="0" name=""/>
        <dsp:cNvSpPr/>
      </dsp:nvSpPr>
      <dsp:spPr>
        <a:xfrm>
          <a:off x="0" y="3229809"/>
          <a:ext cx="11894127" cy="917034"/>
        </a:xfrm>
        <a:prstGeom prst="roundRect">
          <a:avLst/>
        </a:prstGeom>
        <a:solidFill>
          <a:srgbClr val="B878A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US" sz="4000" b="1" kern="1200" dirty="0">
              <a:solidFill>
                <a:schemeClr val="bg1"/>
              </a:solidFill>
              <a:latin typeface="+mj-lt"/>
            </a:rPr>
            <a:t>Project 2</a:t>
          </a:r>
        </a:p>
      </dsp:txBody>
      <dsp:txXfrm>
        <a:off x="44766" y="3274575"/>
        <a:ext cx="11804595" cy="827502"/>
      </dsp:txXfrm>
    </dsp:sp>
    <dsp:sp modelId="{9C9468EA-A37F-4315-955C-7B6CAD62C7D4}">
      <dsp:nvSpPr>
        <dsp:cNvPr id="0" name=""/>
        <dsp:cNvSpPr/>
      </dsp:nvSpPr>
      <dsp:spPr>
        <a:xfrm>
          <a:off x="0" y="4146843"/>
          <a:ext cx="11894127" cy="15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7639"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latin typeface="+mj-lt"/>
            </a:rPr>
            <a:t>Combatting the exclusion of women, girls, men, and boys from the most vulnerable host and refugee communities in Lebanon, strengthening their resilience and autonomy by facilitating their access to economic and social rights within centers operated by local organizations</a:t>
          </a:r>
          <a:r>
            <a:rPr lang="en-US" sz="3200" kern="1200" dirty="0">
              <a:latin typeface="+mj-lt"/>
            </a:rPr>
            <a:t>.</a:t>
          </a:r>
          <a:endParaRPr lang="en-US" sz="3400" kern="1200" dirty="0"/>
        </a:p>
      </dsp:txBody>
      <dsp:txXfrm>
        <a:off x="0" y="4146843"/>
        <a:ext cx="11894127" cy="15235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713539-27F9-4F23-9821-3B9DFA403BF1}">
      <dsp:nvSpPr>
        <dsp:cNvPr id="0" name=""/>
        <dsp:cNvSpPr/>
      </dsp:nvSpPr>
      <dsp:spPr>
        <a:xfrm rot="16200000">
          <a:off x="-1793096" y="2762461"/>
          <a:ext cx="4084161" cy="497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39180" bIns="0" numCol="1" spcCol="1270" anchor="t" anchorCtr="0">
          <a:noAutofit/>
        </a:bodyPr>
        <a:lstStyle/>
        <a:p>
          <a:pPr lvl="0" algn="r" defTabSz="1600200">
            <a:lnSpc>
              <a:spcPct val="90000"/>
            </a:lnSpc>
            <a:spcBef>
              <a:spcPct val="0"/>
            </a:spcBef>
            <a:spcAft>
              <a:spcPct val="35000"/>
            </a:spcAft>
          </a:pPr>
          <a:r>
            <a:rPr lang="en-US" sz="3600" b="1" kern="1200" dirty="0">
              <a:solidFill>
                <a:prstClr val="black">
                  <a:hueOff val="0"/>
                  <a:satOff val="0"/>
                  <a:lumOff val="0"/>
                  <a:alphaOff val="0"/>
                </a:prstClr>
              </a:solidFill>
              <a:latin typeface="Calibri Light" panose="020F0302020204030204"/>
              <a:ea typeface="+mn-ea"/>
              <a:cs typeface="+mn-cs"/>
            </a:rPr>
            <a:t>Problem</a:t>
          </a:r>
          <a:r>
            <a:rPr lang="en-US" sz="2800" kern="1200" dirty="0">
              <a:latin typeface="+mj-lt"/>
            </a:rPr>
            <a:t> </a:t>
          </a:r>
          <a:r>
            <a:rPr lang="en-US" sz="3600" b="1" kern="1200" dirty="0">
              <a:solidFill>
                <a:prstClr val="black">
                  <a:hueOff val="0"/>
                  <a:satOff val="0"/>
                  <a:lumOff val="0"/>
                  <a:alphaOff val="0"/>
                </a:prstClr>
              </a:solidFill>
              <a:latin typeface="Calibri Light" panose="020F0302020204030204"/>
              <a:ea typeface="+mn-ea"/>
              <a:cs typeface="+mn-cs"/>
            </a:rPr>
            <a:t>Statement</a:t>
          </a:r>
        </a:p>
      </dsp:txBody>
      <dsp:txXfrm>
        <a:off x="-1793096" y="2762461"/>
        <a:ext cx="4084161" cy="497968"/>
      </dsp:txXfrm>
    </dsp:sp>
    <dsp:sp modelId="{27D70089-A3AE-48A8-BCDF-9CC38F77736E}">
      <dsp:nvSpPr>
        <dsp:cNvPr id="0" name=""/>
        <dsp:cNvSpPr/>
      </dsp:nvSpPr>
      <dsp:spPr>
        <a:xfrm>
          <a:off x="565313" y="904630"/>
          <a:ext cx="2480409" cy="4084161"/>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439180" rIns="170688"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The displaced population is facing numerous </a:t>
          </a:r>
          <a:r>
            <a:rPr lang="en-US" sz="2400" b="1" kern="1200" dirty="0"/>
            <a:t>challenges</a:t>
          </a:r>
          <a:r>
            <a:rPr lang="en-US" sz="2400" kern="1200" dirty="0"/>
            <a:t>, including </a:t>
          </a:r>
          <a:r>
            <a:rPr lang="en-US" sz="2400" b="1" kern="1200" dirty="0"/>
            <a:t>food insecurity</a:t>
          </a:r>
          <a:r>
            <a:rPr lang="en-US" sz="2400" kern="1200" dirty="0"/>
            <a:t>, </a:t>
          </a:r>
          <a:r>
            <a:rPr lang="en-US" sz="2400" b="1" kern="1200" dirty="0"/>
            <a:t>health issues</a:t>
          </a:r>
          <a:r>
            <a:rPr lang="en-US" sz="2400" kern="1200" dirty="0"/>
            <a:t>, and </a:t>
          </a:r>
          <a:r>
            <a:rPr lang="en-US" sz="2400" b="1" kern="1200" dirty="0"/>
            <a:t>economic instability</a:t>
          </a:r>
          <a:r>
            <a:rPr lang="en-US" sz="2400" kern="1200" dirty="0"/>
            <a:t>. </a:t>
          </a:r>
        </a:p>
      </dsp:txBody>
      <dsp:txXfrm>
        <a:off x="565313" y="904630"/>
        <a:ext cx="2480409" cy="4084161"/>
      </dsp:txXfrm>
    </dsp:sp>
    <dsp:sp modelId="{D6E21B39-A915-4382-8A11-C8E56695B4C2}">
      <dsp:nvSpPr>
        <dsp:cNvPr id="0" name=""/>
        <dsp:cNvSpPr/>
      </dsp:nvSpPr>
      <dsp:spPr>
        <a:xfrm>
          <a:off x="67345" y="247312"/>
          <a:ext cx="995936" cy="99593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3E47D16C-AA2A-4E2C-90C1-E50F0E2BF9B6}">
      <dsp:nvSpPr>
        <dsp:cNvPr id="0" name=""/>
        <dsp:cNvSpPr/>
      </dsp:nvSpPr>
      <dsp:spPr>
        <a:xfrm rot="16200000">
          <a:off x="2556986" y="2697727"/>
          <a:ext cx="2768816" cy="497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39180" bIns="0" numCol="1" spcCol="1270" anchor="t" anchorCtr="0">
          <a:noAutofit/>
        </a:bodyPr>
        <a:lstStyle/>
        <a:p>
          <a:pPr lvl="0" algn="r" defTabSz="1600200">
            <a:lnSpc>
              <a:spcPct val="90000"/>
            </a:lnSpc>
            <a:spcBef>
              <a:spcPct val="0"/>
            </a:spcBef>
            <a:spcAft>
              <a:spcPct val="35000"/>
            </a:spcAft>
          </a:pPr>
          <a:r>
            <a:rPr lang="en-US" sz="3600" b="1" kern="1200" dirty="0">
              <a:solidFill>
                <a:prstClr val="black">
                  <a:hueOff val="0"/>
                  <a:satOff val="0"/>
                  <a:lumOff val="0"/>
                  <a:alphaOff val="0"/>
                </a:prstClr>
              </a:solidFill>
              <a:latin typeface="Calibri Light" panose="020F0302020204030204"/>
              <a:ea typeface="+mn-ea"/>
              <a:cs typeface="+mn-cs"/>
            </a:rPr>
            <a:t>Outcome</a:t>
          </a:r>
          <a:endParaRPr lang="en-US" sz="2800" b="1" kern="1200" dirty="0">
            <a:solidFill>
              <a:prstClr val="black">
                <a:hueOff val="0"/>
                <a:satOff val="0"/>
                <a:lumOff val="0"/>
                <a:alphaOff val="0"/>
              </a:prstClr>
            </a:solidFill>
            <a:latin typeface="Calibri Light" panose="020F0302020204030204"/>
            <a:ea typeface="+mn-ea"/>
            <a:cs typeface="+mn-cs"/>
          </a:endParaRPr>
        </a:p>
      </dsp:txBody>
      <dsp:txXfrm>
        <a:off x="2556986" y="2697727"/>
        <a:ext cx="2768816" cy="497968"/>
      </dsp:txXfrm>
    </dsp:sp>
    <dsp:sp modelId="{68F55CF2-22CD-4E7F-99A2-0691CB500C99}">
      <dsp:nvSpPr>
        <dsp:cNvPr id="0" name=""/>
        <dsp:cNvSpPr/>
      </dsp:nvSpPr>
      <dsp:spPr>
        <a:xfrm>
          <a:off x="4190379" y="904630"/>
          <a:ext cx="2480409" cy="4084161"/>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439180"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Livelihood </a:t>
          </a:r>
          <a:r>
            <a:rPr lang="en-US" sz="1600" b="1" kern="1200" dirty="0"/>
            <a:t>to Crisis Affected Women and girls </a:t>
          </a:r>
          <a:r>
            <a:rPr lang="en-US" sz="1600" kern="1200" dirty="0"/>
            <a:t>is ensured through </a:t>
          </a:r>
          <a:r>
            <a:rPr lang="en-US" sz="1600" b="1" kern="1200" dirty="0"/>
            <a:t>Cash-for-Work</a:t>
          </a:r>
          <a:r>
            <a:rPr lang="en-US" sz="1600" kern="1200" dirty="0"/>
            <a:t> in </a:t>
          </a:r>
          <a:r>
            <a:rPr lang="en-US" sz="1600" b="1" kern="1200" dirty="0" err="1"/>
            <a:t>agro</a:t>
          </a:r>
          <a:r>
            <a:rPr lang="en-US" sz="1600" b="1" kern="1200" dirty="0"/>
            <a:t>-business </a:t>
          </a:r>
          <a:r>
            <a:rPr lang="en-US" sz="1600" kern="1200" dirty="0"/>
            <a:t>and </a:t>
          </a:r>
          <a:r>
            <a:rPr lang="en-US" sz="1600" b="1" kern="1200" dirty="0"/>
            <a:t>food processing</a:t>
          </a:r>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en-US" sz="1600" b="1" kern="1200" dirty="0"/>
            <a:t>Protection</a:t>
          </a:r>
          <a:r>
            <a:rPr lang="en-US" sz="1600" kern="1200" dirty="0"/>
            <a:t> to </a:t>
          </a:r>
          <a:r>
            <a:rPr lang="en-US" sz="1600" b="1" kern="1200" dirty="0"/>
            <a:t>crisis-affected women and girls </a:t>
          </a:r>
          <a:r>
            <a:rPr lang="en-US" sz="1600" kern="1200" dirty="0"/>
            <a:t>through </a:t>
          </a:r>
          <a:r>
            <a:rPr lang="en-US" sz="1600" b="1" kern="1200" dirty="0"/>
            <a:t>awareness on GBV,</a:t>
          </a:r>
          <a:r>
            <a:rPr lang="en-US" sz="1600" kern="1200" dirty="0"/>
            <a:t> </a:t>
          </a:r>
          <a:r>
            <a:rPr lang="en-US" sz="1600" b="1" kern="1200" dirty="0"/>
            <a:t>training on leadership skills </a:t>
          </a:r>
          <a:r>
            <a:rPr lang="en-US" sz="1600" kern="1200" dirty="0"/>
            <a:t>and </a:t>
          </a:r>
          <a:r>
            <a:rPr lang="en-US" sz="1600" b="1" kern="1200" dirty="0"/>
            <a:t>referral to legal support </a:t>
          </a:r>
          <a:r>
            <a:rPr lang="en-US" sz="1600" kern="1200" dirty="0"/>
            <a:t>and </a:t>
          </a:r>
          <a:r>
            <a:rPr lang="en-US" sz="1600" b="1" kern="1200" dirty="0"/>
            <a:t>social Counselling</a:t>
          </a:r>
        </a:p>
      </dsp:txBody>
      <dsp:txXfrm>
        <a:off x="4190379" y="904630"/>
        <a:ext cx="2480409" cy="4084161"/>
      </dsp:txXfrm>
    </dsp:sp>
    <dsp:sp modelId="{EDC6C6FD-1AF1-47C1-8EC6-C6950253BD7B}">
      <dsp:nvSpPr>
        <dsp:cNvPr id="0" name=""/>
        <dsp:cNvSpPr/>
      </dsp:nvSpPr>
      <dsp:spPr>
        <a:xfrm>
          <a:off x="3692411" y="247312"/>
          <a:ext cx="995936" cy="995936"/>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0018E912-EE38-4A6F-AAF1-727AB1BC7FC2}">
      <dsp:nvSpPr>
        <dsp:cNvPr id="0" name=""/>
        <dsp:cNvSpPr/>
      </dsp:nvSpPr>
      <dsp:spPr>
        <a:xfrm rot="16200000">
          <a:off x="6258254" y="2697727"/>
          <a:ext cx="2707840" cy="497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39180" bIns="0" numCol="1" spcCol="1270" anchor="t" anchorCtr="0">
          <a:noAutofit/>
        </a:bodyPr>
        <a:lstStyle/>
        <a:p>
          <a:pPr lvl="0" algn="r" defTabSz="1600200">
            <a:lnSpc>
              <a:spcPct val="90000"/>
            </a:lnSpc>
            <a:spcBef>
              <a:spcPct val="0"/>
            </a:spcBef>
            <a:spcAft>
              <a:spcPct val="35000"/>
            </a:spcAft>
          </a:pPr>
          <a:r>
            <a:rPr lang="en-US" sz="3600" b="1" kern="1200" dirty="0">
              <a:solidFill>
                <a:prstClr val="black">
                  <a:hueOff val="0"/>
                  <a:satOff val="0"/>
                  <a:lumOff val="0"/>
                  <a:alphaOff val="0"/>
                </a:prstClr>
              </a:solidFill>
              <a:latin typeface="Calibri Light" panose="020F0302020204030204"/>
              <a:ea typeface="+mn-ea"/>
              <a:cs typeface="+mn-cs"/>
            </a:rPr>
            <a:t>Outcome</a:t>
          </a:r>
        </a:p>
      </dsp:txBody>
      <dsp:txXfrm>
        <a:off x="6258254" y="2697727"/>
        <a:ext cx="2707840" cy="497968"/>
      </dsp:txXfrm>
    </dsp:sp>
    <dsp:sp modelId="{64F33411-5E2F-457D-9A6F-2A7FF03E37CC}">
      <dsp:nvSpPr>
        <dsp:cNvPr id="0" name=""/>
        <dsp:cNvSpPr/>
      </dsp:nvSpPr>
      <dsp:spPr>
        <a:xfrm>
          <a:off x="7882790" y="969364"/>
          <a:ext cx="2480409" cy="4084161"/>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439180"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Provision of </a:t>
          </a:r>
          <a:r>
            <a:rPr lang="en-US" sz="1600" b="1" kern="1200" dirty="0"/>
            <a:t>Mental health and psychosocial support sessions </a:t>
          </a:r>
          <a:r>
            <a:rPr lang="en-US" sz="1600" kern="1200" dirty="0"/>
            <a:t>to crisis affected women and girls to cope with stress</a:t>
          </a:r>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a:t>Support UN Women in </a:t>
          </a:r>
          <a:r>
            <a:rPr lang="en-US" sz="1600" b="1" kern="1200" dirty="0"/>
            <a:t>data collection to conduct gender‐sensitive resilience capacity monitoring and evaluation </a:t>
          </a:r>
          <a:r>
            <a:rPr lang="en-US" sz="1600" kern="1200" dirty="0"/>
            <a:t>of project results.</a:t>
          </a:r>
        </a:p>
      </dsp:txBody>
      <dsp:txXfrm>
        <a:off x="7882790" y="969364"/>
        <a:ext cx="2480409" cy="4084161"/>
      </dsp:txXfrm>
    </dsp:sp>
    <dsp:sp modelId="{DB9842FE-C57C-4ACD-8F08-9A008521F695}">
      <dsp:nvSpPr>
        <dsp:cNvPr id="0" name=""/>
        <dsp:cNvSpPr/>
      </dsp:nvSpPr>
      <dsp:spPr>
        <a:xfrm>
          <a:off x="7317476" y="247312"/>
          <a:ext cx="995936" cy="995936"/>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F4FBA6-72BA-4172-A262-B6B86D0029B4}">
      <dsp:nvSpPr>
        <dsp:cNvPr id="0" name=""/>
        <dsp:cNvSpPr/>
      </dsp:nvSpPr>
      <dsp:spPr>
        <a:xfrm>
          <a:off x="441" y="944658"/>
          <a:ext cx="1721165" cy="1209724"/>
        </a:xfrm>
        <a:prstGeom prst="rect">
          <a:avLst/>
        </a:prstGeom>
        <a:gradFill rotWithShape="0">
          <a:gsLst>
            <a:gs pos="0">
              <a:schemeClr val="accent2">
                <a:alpha val="90000"/>
                <a:hueOff val="0"/>
                <a:satOff val="0"/>
                <a:lumOff val="0"/>
                <a:alphaOff val="0"/>
                <a:lumMod val="110000"/>
                <a:satMod val="105000"/>
                <a:tint val="67000"/>
              </a:schemeClr>
            </a:gs>
            <a:gs pos="50000">
              <a:schemeClr val="accent2">
                <a:alpha val="90000"/>
                <a:hueOff val="0"/>
                <a:satOff val="0"/>
                <a:lumOff val="0"/>
                <a:alphaOff val="0"/>
                <a:lumMod val="105000"/>
                <a:satMod val="103000"/>
                <a:tint val="73000"/>
              </a:schemeClr>
            </a:gs>
            <a:gs pos="100000">
              <a:schemeClr val="accent2">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mj-lt"/>
            </a:rPr>
            <a:t>Lebanese, Syrian, Palestinian and migrants </a:t>
          </a:r>
        </a:p>
      </dsp:txBody>
      <dsp:txXfrm>
        <a:off x="441" y="944658"/>
        <a:ext cx="1721165" cy="1209724"/>
      </dsp:txXfrm>
    </dsp:sp>
    <dsp:sp modelId="{D36CF629-EEA5-4471-A14E-B88BEAC2F215}">
      <dsp:nvSpPr>
        <dsp:cNvPr id="0" name=""/>
        <dsp:cNvSpPr/>
      </dsp:nvSpPr>
      <dsp:spPr>
        <a:xfrm>
          <a:off x="1893723" y="952481"/>
          <a:ext cx="1721165" cy="1194079"/>
        </a:xfrm>
        <a:prstGeom prst="rect">
          <a:avLst/>
        </a:prstGeom>
        <a:gradFill rotWithShape="0">
          <a:gsLst>
            <a:gs pos="0">
              <a:schemeClr val="accent2">
                <a:alpha val="90000"/>
                <a:hueOff val="0"/>
                <a:satOff val="0"/>
                <a:lumOff val="0"/>
                <a:alphaOff val="-13333"/>
                <a:lumMod val="110000"/>
                <a:satMod val="105000"/>
                <a:tint val="67000"/>
              </a:schemeClr>
            </a:gs>
            <a:gs pos="50000">
              <a:schemeClr val="accent2">
                <a:alpha val="90000"/>
                <a:hueOff val="0"/>
                <a:satOff val="0"/>
                <a:lumOff val="0"/>
                <a:alphaOff val="-13333"/>
                <a:lumMod val="105000"/>
                <a:satMod val="103000"/>
                <a:tint val="73000"/>
              </a:schemeClr>
            </a:gs>
            <a:gs pos="100000">
              <a:schemeClr val="accent2">
                <a:alpha val="90000"/>
                <a:hueOff val="0"/>
                <a:satOff val="0"/>
                <a:lumOff val="0"/>
                <a:alphaOff val="-13333"/>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mj-lt"/>
            </a:rPr>
            <a:t>Above 18 YO</a:t>
          </a:r>
        </a:p>
      </dsp:txBody>
      <dsp:txXfrm>
        <a:off x="1893723" y="952481"/>
        <a:ext cx="1721165" cy="1194079"/>
      </dsp:txXfrm>
    </dsp:sp>
    <dsp:sp modelId="{84C74C3B-36C6-44CC-8E09-1F26D7136E47}">
      <dsp:nvSpPr>
        <dsp:cNvPr id="0" name=""/>
        <dsp:cNvSpPr/>
      </dsp:nvSpPr>
      <dsp:spPr>
        <a:xfrm>
          <a:off x="441" y="2539865"/>
          <a:ext cx="1721165" cy="1032699"/>
        </a:xfrm>
        <a:prstGeom prst="rect">
          <a:avLst/>
        </a:prstGeom>
        <a:gradFill rotWithShape="0">
          <a:gsLst>
            <a:gs pos="0">
              <a:schemeClr val="accent2">
                <a:alpha val="90000"/>
                <a:hueOff val="0"/>
                <a:satOff val="0"/>
                <a:lumOff val="0"/>
                <a:alphaOff val="-26667"/>
                <a:lumMod val="110000"/>
                <a:satMod val="105000"/>
                <a:tint val="67000"/>
              </a:schemeClr>
            </a:gs>
            <a:gs pos="50000">
              <a:schemeClr val="accent2">
                <a:alpha val="90000"/>
                <a:hueOff val="0"/>
                <a:satOff val="0"/>
                <a:lumOff val="0"/>
                <a:alphaOff val="-26667"/>
                <a:lumMod val="105000"/>
                <a:satMod val="103000"/>
                <a:tint val="73000"/>
              </a:schemeClr>
            </a:gs>
            <a:gs pos="100000">
              <a:schemeClr val="accent2">
                <a:alpha val="90000"/>
                <a:hueOff val="0"/>
                <a:satOff val="0"/>
                <a:lumOff val="0"/>
                <a:alphaOff val="-26667"/>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mj-lt"/>
            </a:rPr>
            <a:t>Crises affected women </a:t>
          </a:r>
        </a:p>
      </dsp:txBody>
      <dsp:txXfrm>
        <a:off x="441" y="2539865"/>
        <a:ext cx="1721165" cy="1032699"/>
      </dsp:txXfrm>
    </dsp:sp>
    <dsp:sp modelId="{A822E14D-F754-494A-BAA2-8A216D7CD3B2}">
      <dsp:nvSpPr>
        <dsp:cNvPr id="0" name=""/>
        <dsp:cNvSpPr/>
      </dsp:nvSpPr>
      <dsp:spPr>
        <a:xfrm>
          <a:off x="1893723" y="2539886"/>
          <a:ext cx="1721165" cy="1032699"/>
        </a:xfrm>
        <a:prstGeom prst="rect">
          <a:avLst/>
        </a:prstGeom>
        <a:gradFill rotWithShape="0">
          <a:gsLst>
            <a:gs pos="0">
              <a:schemeClr val="accent2">
                <a:alpha val="90000"/>
                <a:hueOff val="0"/>
                <a:satOff val="0"/>
                <a:lumOff val="0"/>
                <a:alphaOff val="-40000"/>
                <a:lumMod val="110000"/>
                <a:satMod val="105000"/>
                <a:tint val="67000"/>
              </a:schemeClr>
            </a:gs>
            <a:gs pos="50000">
              <a:schemeClr val="accent2">
                <a:alpha val="90000"/>
                <a:hueOff val="0"/>
                <a:satOff val="0"/>
                <a:lumOff val="0"/>
                <a:alphaOff val="-40000"/>
                <a:lumMod val="105000"/>
                <a:satMod val="103000"/>
                <a:tint val="73000"/>
              </a:schemeClr>
            </a:gs>
            <a:gs pos="100000">
              <a:schemeClr val="accent2">
                <a:alpha val="90000"/>
                <a:hueOff val="0"/>
                <a:satOff val="0"/>
                <a:lumOff val="0"/>
                <a:alphaOff val="-4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a:latin typeface="+mj-lt"/>
            </a:rPr>
            <a:t>Tyre</a:t>
          </a:r>
          <a:r>
            <a:rPr lang="en-US" sz="2400" kern="1200" dirty="0">
              <a:latin typeface="+mj-lt"/>
            </a:rPr>
            <a:t> area  </a:t>
          </a:r>
        </a:p>
      </dsp:txBody>
      <dsp:txXfrm>
        <a:off x="1893723" y="2539886"/>
        <a:ext cx="1721165" cy="10326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D766AF-B276-4E0C-88D9-7966D35C044F}">
      <dsp:nvSpPr>
        <dsp:cNvPr id="0" name=""/>
        <dsp:cNvSpPr/>
      </dsp:nvSpPr>
      <dsp:spPr>
        <a:xfrm>
          <a:off x="0" y="0"/>
          <a:ext cx="4610293" cy="4610293"/>
        </a:xfrm>
        <a:prstGeom prst="triangle">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B4BBA9-B138-4FDD-A9C0-631E22BEEA7A}">
      <dsp:nvSpPr>
        <dsp:cNvPr id="0" name=""/>
        <dsp:cNvSpPr/>
      </dsp:nvSpPr>
      <dsp:spPr>
        <a:xfrm>
          <a:off x="0" y="2032790"/>
          <a:ext cx="5317807" cy="109134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solidFill>
                <a:schemeClr val="tx1"/>
              </a:solidFill>
            </a:rPr>
            <a:t>20 individuals</a:t>
          </a:r>
          <a:r>
            <a:rPr lang="en-US" sz="1500" kern="1200" dirty="0">
              <a:solidFill>
                <a:schemeClr val="tx1"/>
              </a:solidFill>
            </a:rPr>
            <a:t> working with </a:t>
          </a:r>
          <a:r>
            <a:rPr lang="en-US" sz="1500" b="1" kern="1200" dirty="0">
              <a:solidFill>
                <a:schemeClr val="tx1"/>
              </a:solidFill>
            </a:rPr>
            <a:t>local organizations </a:t>
          </a:r>
          <a:r>
            <a:rPr lang="en-US" sz="1500" kern="1200" dirty="0">
              <a:solidFill>
                <a:schemeClr val="tx1"/>
              </a:solidFill>
            </a:rPr>
            <a:t>to implement tools strengthening social cohesion among </a:t>
          </a:r>
          <a:r>
            <a:rPr lang="en-US" sz="1500" b="1" kern="1200" dirty="0">
              <a:solidFill>
                <a:schemeClr val="tx1"/>
              </a:solidFill>
            </a:rPr>
            <a:t>1,750 individuals </a:t>
          </a:r>
          <a:r>
            <a:rPr lang="en-US" sz="1500" kern="1200" dirty="0">
              <a:solidFill>
                <a:schemeClr val="tx1"/>
              </a:solidFill>
            </a:rPr>
            <a:t>from the most vulnerable </a:t>
          </a:r>
          <a:r>
            <a:rPr lang="en-US" sz="1500" b="1" kern="1200" dirty="0">
              <a:solidFill>
                <a:schemeClr val="tx1"/>
              </a:solidFill>
            </a:rPr>
            <a:t>communities.</a:t>
          </a:r>
          <a:endParaRPr lang="en-US" sz="1500" b="1" kern="1200" dirty="0"/>
        </a:p>
      </dsp:txBody>
      <dsp:txXfrm>
        <a:off x="53275" y="2086065"/>
        <a:ext cx="5211257" cy="984792"/>
      </dsp:txXfrm>
    </dsp:sp>
    <dsp:sp modelId="{E627B8F8-A5CB-4894-A0E2-082533327A98}">
      <dsp:nvSpPr>
        <dsp:cNvPr id="0" name=""/>
        <dsp:cNvSpPr/>
      </dsp:nvSpPr>
      <dsp:spPr>
        <a:xfrm>
          <a:off x="0" y="3416297"/>
          <a:ext cx="4511067" cy="109134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solidFill>
                <a:schemeClr val="tx1"/>
              </a:solidFill>
            </a:rPr>
            <a:t>6,050</a:t>
          </a:r>
          <a:r>
            <a:rPr lang="en-US" sz="1500" kern="1200" dirty="0">
              <a:solidFill>
                <a:schemeClr val="tx1"/>
              </a:solidFill>
            </a:rPr>
            <a:t> vulnerable individuals from host and refugee communities has </a:t>
          </a:r>
          <a:r>
            <a:rPr lang="en-US" sz="1500" b="1" kern="1200" dirty="0">
              <a:solidFill>
                <a:schemeClr val="tx1"/>
              </a:solidFill>
            </a:rPr>
            <a:t>increased their economic and social resilience </a:t>
          </a:r>
          <a:r>
            <a:rPr lang="en-US" sz="1500" kern="1200" dirty="0">
              <a:solidFill>
                <a:schemeClr val="tx1"/>
              </a:solidFill>
            </a:rPr>
            <a:t>and autonomy.</a:t>
          </a:r>
          <a:endParaRPr lang="en-US" sz="1500" kern="1200" dirty="0"/>
        </a:p>
      </dsp:txBody>
      <dsp:txXfrm>
        <a:off x="53275" y="3469572"/>
        <a:ext cx="4404517" cy="984792"/>
      </dsp:txXfrm>
    </dsp:sp>
    <dsp:sp modelId="{448D6CF5-C2A5-47EA-8A62-AC5842472151}">
      <dsp:nvSpPr>
        <dsp:cNvPr id="0" name=""/>
        <dsp:cNvSpPr/>
      </dsp:nvSpPr>
      <dsp:spPr>
        <a:xfrm>
          <a:off x="411426" y="712342"/>
          <a:ext cx="4116703" cy="109134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solidFill>
                <a:schemeClr val="tx1"/>
              </a:solidFill>
            </a:rPr>
            <a:t>6,000</a:t>
          </a:r>
          <a:r>
            <a:rPr lang="en-US" sz="1500" kern="1200" dirty="0">
              <a:solidFill>
                <a:schemeClr val="tx1"/>
              </a:solidFill>
            </a:rPr>
            <a:t> vulnerable individuals from host and refugee communities accessing </a:t>
          </a:r>
          <a:r>
            <a:rPr lang="en-US" sz="1500" b="1" kern="1200" dirty="0">
              <a:solidFill>
                <a:schemeClr val="tx1"/>
              </a:solidFill>
            </a:rPr>
            <a:t>social protection</a:t>
          </a:r>
          <a:r>
            <a:rPr lang="en-US" sz="1500" kern="1200" dirty="0">
              <a:solidFill>
                <a:schemeClr val="tx1"/>
              </a:solidFill>
            </a:rPr>
            <a:t>.</a:t>
          </a:r>
          <a:endParaRPr lang="en-US" sz="1500" kern="1200" dirty="0"/>
        </a:p>
      </dsp:txBody>
      <dsp:txXfrm>
        <a:off x="464701" y="765617"/>
        <a:ext cx="4010153" cy="9847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B58663-EEBB-45BB-BD62-F428B6748B0D}">
      <dsp:nvSpPr>
        <dsp:cNvPr id="0" name=""/>
        <dsp:cNvSpPr/>
      </dsp:nvSpPr>
      <dsp:spPr>
        <a:xfrm>
          <a:off x="0" y="710663"/>
          <a:ext cx="4870921" cy="630000"/>
        </a:xfrm>
        <a:prstGeom prst="rect">
          <a:avLst/>
        </a:prstGeom>
        <a:solidFill>
          <a:schemeClr val="lt1">
            <a:alpha val="90000"/>
            <a:hueOff val="0"/>
            <a:satOff val="0"/>
            <a:lumOff val="0"/>
            <a:alphaOff val="0"/>
          </a:schemeClr>
        </a:solidFill>
        <a:ln w="6350" cap="flat" cmpd="sng" algn="ctr">
          <a:solidFill>
            <a:schemeClr val="accent2">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62C36C0-B25E-4EE9-A06D-C631B89F681D}">
      <dsp:nvSpPr>
        <dsp:cNvPr id="0" name=""/>
        <dsp:cNvSpPr/>
      </dsp:nvSpPr>
      <dsp:spPr>
        <a:xfrm>
          <a:off x="243546" y="25777"/>
          <a:ext cx="4351763" cy="1053886"/>
        </a:xfrm>
        <a:prstGeom prst="roundRect">
          <a:avLst/>
        </a:prstGeom>
        <a:gradFill rotWithShape="0">
          <a:gsLst>
            <a:gs pos="0">
              <a:schemeClr val="accent2">
                <a:alpha val="90000"/>
                <a:hueOff val="0"/>
                <a:satOff val="0"/>
                <a:lumOff val="0"/>
                <a:alphaOff val="0"/>
                <a:lumMod val="110000"/>
                <a:satMod val="105000"/>
                <a:tint val="67000"/>
              </a:schemeClr>
            </a:gs>
            <a:gs pos="50000">
              <a:schemeClr val="accent2">
                <a:alpha val="90000"/>
                <a:hueOff val="0"/>
                <a:satOff val="0"/>
                <a:lumOff val="0"/>
                <a:alphaOff val="0"/>
                <a:lumMod val="105000"/>
                <a:satMod val="103000"/>
                <a:tint val="73000"/>
              </a:schemeClr>
            </a:gs>
            <a:gs pos="100000">
              <a:schemeClr val="accent2">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876" tIns="0" rIns="128876" bIns="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6,000</a:t>
          </a:r>
          <a:r>
            <a:rPr lang="en-US" sz="1600" kern="1200" dirty="0" smtClean="0">
              <a:solidFill>
                <a:schemeClr val="tx1"/>
              </a:solidFill>
            </a:rPr>
            <a:t> vulnerable individuals from host and refugee communities accessing </a:t>
          </a:r>
          <a:r>
            <a:rPr lang="en-US" sz="1600" b="1" kern="1200" dirty="0" smtClean="0">
              <a:solidFill>
                <a:schemeClr val="tx1"/>
              </a:solidFill>
            </a:rPr>
            <a:t>social protection</a:t>
          </a:r>
          <a:r>
            <a:rPr lang="en-US" sz="1600" kern="1200" dirty="0" smtClean="0">
              <a:solidFill>
                <a:schemeClr val="tx1"/>
              </a:solidFill>
            </a:rPr>
            <a:t>.</a:t>
          </a:r>
          <a:endParaRPr lang="en-US" sz="1600" kern="1200" dirty="0"/>
        </a:p>
      </dsp:txBody>
      <dsp:txXfrm>
        <a:off x="294992" y="77223"/>
        <a:ext cx="4248871" cy="950994"/>
      </dsp:txXfrm>
    </dsp:sp>
    <dsp:sp modelId="{76B94DC2-702E-432E-8976-8CF20C7A8F24}">
      <dsp:nvSpPr>
        <dsp:cNvPr id="0" name=""/>
        <dsp:cNvSpPr/>
      </dsp:nvSpPr>
      <dsp:spPr>
        <a:xfrm>
          <a:off x="0" y="2048867"/>
          <a:ext cx="4870921" cy="630000"/>
        </a:xfrm>
        <a:prstGeom prst="rect">
          <a:avLst/>
        </a:prstGeom>
        <a:solidFill>
          <a:schemeClr val="lt1">
            <a:alpha val="90000"/>
            <a:hueOff val="0"/>
            <a:satOff val="0"/>
            <a:lumOff val="0"/>
            <a:alphaOff val="0"/>
          </a:schemeClr>
        </a:solidFill>
        <a:ln w="6350" cap="flat" cmpd="sng" algn="ctr">
          <a:solidFill>
            <a:schemeClr val="accent2">
              <a:alpha val="90000"/>
              <a:hueOff val="0"/>
              <a:satOff val="0"/>
              <a:lumOff val="0"/>
              <a:alphaOff val="-20000"/>
            </a:schemeClr>
          </a:solidFill>
          <a:prstDash val="solid"/>
          <a:miter lim="800000"/>
        </a:ln>
        <a:effectLst/>
      </dsp:spPr>
      <dsp:style>
        <a:lnRef idx="1">
          <a:scrgbClr r="0" g="0" b="0"/>
        </a:lnRef>
        <a:fillRef idx="1">
          <a:scrgbClr r="0" g="0" b="0"/>
        </a:fillRef>
        <a:effectRef idx="0">
          <a:scrgbClr r="0" g="0" b="0"/>
        </a:effectRef>
        <a:fontRef idx="minor"/>
      </dsp:style>
    </dsp:sp>
    <dsp:sp modelId="{144DBB5C-B839-4042-9200-479E4944EC1F}">
      <dsp:nvSpPr>
        <dsp:cNvPr id="0" name=""/>
        <dsp:cNvSpPr/>
      </dsp:nvSpPr>
      <dsp:spPr>
        <a:xfrm>
          <a:off x="243546" y="1475663"/>
          <a:ext cx="4462611" cy="942204"/>
        </a:xfrm>
        <a:prstGeom prst="roundRect">
          <a:avLst/>
        </a:prstGeom>
        <a:gradFill rotWithShape="0">
          <a:gsLst>
            <a:gs pos="0">
              <a:schemeClr val="accent2">
                <a:alpha val="90000"/>
                <a:hueOff val="0"/>
                <a:satOff val="0"/>
                <a:lumOff val="0"/>
                <a:alphaOff val="-20000"/>
                <a:lumMod val="110000"/>
                <a:satMod val="105000"/>
                <a:tint val="67000"/>
              </a:schemeClr>
            </a:gs>
            <a:gs pos="50000">
              <a:schemeClr val="accent2">
                <a:alpha val="90000"/>
                <a:hueOff val="0"/>
                <a:satOff val="0"/>
                <a:lumOff val="0"/>
                <a:alphaOff val="-20000"/>
                <a:lumMod val="105000"/>
                <a:satMod val="103000"/>
                <a:tint val="73000"/>
              </a:schemeClr>
            </a:gs>
            <a:gs pos="100000">
              <a:schemeClr val="accent2">
                <a:alpha val="90000"/>
                <a:hueOff val="0"/>
                <a:satOff val="0"/>
                <a:lumOff val="0"/>
                <a:alphaOff val="-2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876" tIns="0" rIns="128876" bIns="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20 individuals</a:t>
          </a:r>
          <a:r>
            <a:rPr lang="en-US" sz="1600" kern="1200" dirty="0" smtClean="0">
              <a:solidFill>
                <a:schemeClr val="tx1"/>
              </a:solidFill>
            </a:rPr>
            <a:t> working with </a:t>
          </a:r>
          <a:r>
            <a:rPr lang="en-US" sz="1600" b="1" kern="1200" dirty="0" smtClean="0">
              <a:solidFill>
                <a:schemeClr val="tx1"/>
              </a:solidFill>
            </a:rPr>
            <a:t>local organizations </a:t>
          </a:r>
          <a:r>
            <a:rPr lang="en-US" sz="1600" kern="1200" dirty="0" smtClean="0">
              <a:solidFill>
                <a:schemeClr val="tx1"/>
              </a:solidFill>
            </a:rPr>
            <a:t>to implement tools strengthening social cohesion among </a:t>
          </a:r>
          <a:r>
            <a:rPr lang="en-US" sz="1600" b="1" kern="1200" dirty="0" smtClean="0">
              <a:solidFill>
                <a:schemeClr val="tx1"/>
              </a:solidFill>
            </a:rPr>
            <a:t>1,750 individuals </a:t>
          </a:r>
          <a:r>
            <a:rPr lang="en-US" sz="1600" kern="1200" dirty="0" smtClean="0">
              <a:solidFill>
                <a:schemeClr val="tx1"/>
              </a:solidFill>
            </a:rPr>
            <a:t>from the most vulnerable </a:t>
          </a:r>
          <a:r>
            <a:rPr lang="en-US" sz="1600" b="1" kern="1200" dirty="0" smtClean="0">
              <a:solidFill>
                <a:schemeClr val="tx1"/>
              </a:solidFill>
            </a:rPr>
            <a:t>communities.</a:t>
          </a:r>
          <a:endParaRPr lang="en-US" sz="1600" kern="1200" dirty="0"/>
        </a:p>
      </dsp:txBody>
      <dsp:txXfrm>
        <a:off x="289541" y="1521658"/>
        <a:ext cx="4370621" cy="850214"/>
      </dsp:txXfrm>
    </dsp:sp>
    <dsp:sp modelId="{1766D516-1716-4518-8250-6ED96DFF9205}">
      <dsp:nvSpPr>
        <dsp:cNvPr id="0" name=""/>
        <dsp:cNvSpPr/>
      </dsp:nvSpPr>
      <dsp:spPr>
        <a:xfrm>
          <a:off x="0" y="3321102"/>
          <a:ext cx="4870921" cy="630000"/>
        </a:xfrm>
        <a:prstGeom prst="rect">
          <a:avLst/>
        </a:prstGeom>
        <a:solidFill>
          <a:schemeClr val="lt1">
            <a:alpha val="90000"/>
            <a:hueOff val="0"/>
            <a:satOff val="0"/>
            <a:lumOff val="0"/>
            <a:alphaOff val="0"/>
          </a:schemeClr>
        </a:solidFill>
        <a:ln w="6350" cap="flat" cmpd="sng" algn="ctr">
          <a:solidFill>
            <a:schemeClr val="accent2">
              <a:alpha val="90000"/>
              <a:hueOff val="0"/>
              <a:satOff val="0"/>
              <a:lumOff val="0"/>
              <a:alphaOff val="-40000"/>
            </a:schemeClr>
          </a:solidFill>
          <a:prstDash val="solid"/>
          <a:miter lim="800000"/>
        </a:ln>
        <a:effectLst/>
      </dsp:spPr>
      <dsp:style>
        <a:lnRef idx="1">
          <a:scrgbClr r="0" g="0" b="0"/>
        </a:lnRef>
        <a:fillRef idx="1">
          <a:scrgbClr r="0" g="0" b="0"/>
        </a:fillRef>
        <a:effectRef idx="0">
          <a:scrgbClr r="0" g="0" b="0"/>
        </a:effectRef>
        <a:fontRef idx="minor"/>
      </dsp:style>
    </dsp:sp>
    <dsp:sp modelId="{BB7BD93B-2912-4AB5-8DAC-B371B23041B7}">
      <dsp:nvSpPr>
        <dsp:cNvPr id="0" name=""/>
        <dsp:cNvSpPr/>
      </dsp:nvSpPr>
      <dsp:spPr>
        <a:xfrm>
          <a:off x="243546" y="2813867"/>
          <a:ext cx="4328032" cy="876234"/>
        </a:xfrm>
        <a:prstGeom prst="roundRect">
          <a:avLst/>
        </a:prstGeom>
        <a:gradFill rotWithShape="0">
          <a:gsLst>
            <a:gs pos="0">
              <a:schemeClr val="accent2">
                <a:alpha val="90000"/>
                <a:hueOff val="0"/>
                <a:satOff val="0"/>
                <a:lumOff val="0"/>
                <a:alphaOff val="-40000"/>
                <a:lumMod val="110000"/>
                <a:satMod val="105000"/>
                <a:tint val="67000"/>
              </a:schemeClr>
            </a:gs>
            <a:gs pos="50000">
              <a:schemeClr val="accent2">
                <a:alpha val="90000"/>
                <a:hueOff val="0"/>
                <a:satOff val="0"/>
                <a:lumOff val="0"/>
                <a:alphaOff val="-40000"/>
                <a:lumMod val="105000"/>
                <a:satMod val="103000"/>
                <a:tint val="73000"/>
              </a:schemeClr>
            </a:gs>
            <a:gs pos="100000">
              <a:schemeClr val="accent2">
                <a:alpha val="90000"/>
                <a:hueOff val="0"/>
                <a:satOff val="0"/>
                <a:lumOff val="0"/>
                <a:alphaOff val="-4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876" tIns="0" rIns="128876" bIns="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6,050</a:t>
          </a:r>
          <a:r>
            <a:rPr lang="en-US" sz="1600" kern="1200" dirty="0" smtClean="0">
              <a:solidFill>
                <a:schemeClr val="tx1"/>
              </a:solidFill>
            </a:rPr>
            <a:t> vulnerable individuals from host and refugee communities has </a:t>
          </a:r>
          <a:r>
            <a:rPr lang="en-US" sz="1600" b="1" kern="1200" dirty="0" smtClean="0">
              <a:solidFill>
                <a:schemeClr val="tx1"/>
              </a:solidFill>
            </a:rPr>
            <a:t>increased their economic and social resilience </a:t>
          </a:r>
          <a:r>
            <a:rPr lang="en-US" sz="1600" kern="1200" dirty="0" smtClean="0">
              <a:solidFill>
                <a:schemeClr val="tx1"/>
              </a:solidFill>
            </a:rPr>
            <a:t>and autonomy.</a:t>
          </a:r>
          <a:endParaRPr lang="en-US" sz="1600" kern="1200" dirty="0"/>
        </a:p>
      </dsp:txBody>
      <dsp:txXfrm>
        <a:off x="286320" y="2856641"/>
        <a:ext cx="4242484" cy="7906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F4FBA6-72BA-4172-A262-B6B86D0029B4}">
      <dsp:nvSpPr>
        <dsp:cNvPr id="0" name=""/>
        <dsp:cNvSpPr/>
      </dsp:nvSpPr>
      <dsp:spPr>
        <a:xfrm>
          <a:off x="488" y="813260"/>
          <a:ext cx="1905858" cy="1143515"/>
        </a:xfrm>
        <a:prstGeom prst="rect">
          <a:avLst/>
        </a:prstGeom>
        <a:gradFill rotWithShape="0">
          <a:gsLst>
            <a:gs pos="0">
              <a:schemeClr val="accent2">
                <a:alpha val="90000"/>
                <a:hueOff val="0"/>
                <a:satOff val="0"/>
                <a:lumOff val="0"/>
                <a:alphaOff val="0"/>
                <a:lumMod val="110000"/>
                <a:satMod val="105000"/>
                <a:tint val="67000"/>
              </a:schemeClr>
            </a:gs>
            <a:gs pos="50000">
              <a:schemeClr val="accent2">
                <a:alpha val="90000"/>
                <a:hueOff val="0"/>
                <a:satOff val="0"/>
                <a:lumOff val="0"/>
                <a:alphaOff val="0"/>
                <a:lumMod val="105000"/>
                <a:satMod val="103000"/>
                <a:tint val="73000"/>
              </a:schemeClr>
            </a:gs>
            <a:gs pos="100000">
              <a:schemeClr val="accent2">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mj-lt"/>
            </a:rPr>
            <a:t>Lebanese, Syrian, Palestinian and migrants (50/50)</a:t>
          </a:r>
        </a:p>
      </dsp:txBody>
      <dsp:txXfrm>
        <a:off x="488" y="813260"/>
        <a:ext cx="1905858" cy="1143515"/>
      </dsp:txXfrm>
    </dsp:sp>
    <dsp:sp modelId="{D36CF629-EEA5-4471-A14E-B88BEAC2F215}">
      <dsp:nvSpPr>
        <dsp:cNvPr id="0" name=""/>
        <dsp:cNvSpPr/>
      </dsp:nvSpPr>
      <dsp:spPr>
        <a:xfrm>
          <a:off x="2077111" y="837080"/>
          <a:ext cx="1905858" cy="1143515"/>
        </a:xfrm>
        <a:prstGeom prst="rect">
          <a:avLst/>
        </a:prstGeom>
        <a:gradFill rotWithShape="0">
          <a:gsLst>
            <a:gs pos="0">
              <a:schemeClr val="accent2">
                <a:alpha val="90000"/>
                <a:hueOff val="0"/>
                <a:satOff val="0"/>
                <a:lumOff val="0"/>
                <a:alphaOff val="-13333"/>
                <a:lumMod val="110000"/>
                <a:satMod val="105000"/>
                <a:tint val="67000"/>
              </a:schemeClr>
            </a:gs>
            <a:gs pos="50000">
              <a:schemeClr val="accent2">
                <a:alpha val="90000"/>
                <a:hueOff val="0"/>
                <a:satOff val="0"/>
                <a:lumOff val="0"/>
                <a:alphaOff val="-13333"/>
                <a:lumMod val="105000"/>
                <a:satMod val="103000"/>
                <a:tint val="73000"/>
              </a:schemeClr>
            </a:gs>
            <a:gs pos="100000">
              <a:schemeClr val="accent2">
                <a:alpha val="90000"/>
                <a:hueOff val="0"/>
                <a:satOff val="0"/>
                <a:lumOff val="0"/>
                <a:alphaOff val="-13333"/>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prstClr val="black"/>
              </a:solidFill>
              <a:latin typeface="Calibri Light" panose="020F0302020204030204"/>
              <a:ea typeface="+mn-ea"/>
              <a:cs typeface="+mn-cs"/>
            </a:rPr>
            <a:t>Adults</a:t>
          </a:r>
          <a:r>
            <a:rPr lang="en-US" sz="2400" kern="1200" dirty="0">
              <a:latin typeface="+mj-lt"/>
            </a:rPr>
            <a:t> </a:t>
          </a:r>
          <a:r>
            <a:rPr lang="en-US" sz="1800" kern="1200" dirty="0">
              <a:solidFill>
                <a:prstClr val="black"/>
              </a:solidFill>
              <a:latin typeface="Calibri Light" panose="020F0302020204030204"/>
              <a:ea typeface="+mn-ea"/>
              <a:cs typeface="+mn-cs"/>
            </a:rPr>
            <a:t>above</a:t>
          </a:r>
          <a:r>
            <a:rPr lang="en-US" sz="2400" kern="1200" dirty="0">
              <a:latin typeface="+mj-lt"/>
            </a:rPr>
            <a:t> 18</a:t>
          </a:r>
        </a:p>
      </dsp:txBody>
      <dsp:txXfrm>
        <a:off x="2077111" y="837080"/>
        <a:ext cx="1905858" cy="1143515"/>
      </dsp:txXfrm>
    </dsp:sp>
    <dsp:sp modelId="{84C74C3B-36C6-44CC-8E09-1F26D7136E47}">
      <dsp:nvSpPr>
        <dsp:cNvPr id="0" name=""/>
        <dsp:cNvSpPr/>
      </dsp:nvSpPr>
      <dsp:spPr>
        <a:xfrm>
          <a:off x="0" y="2123696"/>
          <a:ext cx="1905858" cy="1596324"/>
        </a:xfrm>
        <a:prstGeom prst="rect">
          <a:avLst/>
        </a:prstGeom>
        <a:gradFill rotWithShape="0">
          <a:gsLst>
            <a:gs pos="0">
              <a:schemeClr val="accent2">
                <a:alpha val="90000"/>
                <a:hueOff val="0"/>
                <a:satOff val="0"/>
                <a:lumOff val="0"/>
                <a:alphaOff val="-26667"/>
                <a:lumMod val="110000"/>
                <a:satMod val="105000"/>
                <a:tint val="67000"/>
              </a:schemeClr>
            </a:gs>
            <a:gs pos="50000">
              <a:schemeClr val="accent2">
                <a:alpha val="90000"/>
                <a:hueOff val="0"/>
                <a:satOff val="0"/>
                <a:lumOff val="0"/>
                <a:alphaOff val="-26667"/>
                <a:lumMod val="105000"/>
                <a:satMod val="103000"/>
                <a:tint val="73000"/>
              </a:schemeClr>
            </a:gs>
            <a:gs pos="100000">
              <a:schemeClr val="accent2">
                <a:alpha val="90000"/>
                <a:hueOff val="0"/>
                <a:satOff val="0"/>
                <a:lumOff val="0"/>
                <a:alphaOff val="-26667"/>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prstClr val="black"/>
              </a:solidFill>
              <a:latin typeface="Calibri Light" panose="020F0302020204030204"/>
              <a:ea typeface="+mn-ea"/>
              <a:cs typeface="+mn-cs"/>
            </a:rPr>
            <a:t>Women</a:t>
          </a:r>
          <a:r>
            <a:rPr lang="en-US" sz="2400" kern="1200" dirty="0">
              <a:latin typeface="+mj-lt"/>
            </a:rPr>
            <a:t>, </a:t>
          </a:r>
          <a:r>
            <a:rPr lang="en-US" sz="1800" kern="1200" dirty="0">
              <a:solidFill>
                <a:prstClr val="black"/>
              </a:solidFill>
              <a:latin typeface="Calibri Light" panose="020F0302020204030204"/>
              <a:ea typeface="+mn-ea"/>
              <a:cs typeface="+mn-cs"/>
            </a:rPr>
            <a:t>girls</a:t>
          </a:r>
          <a:r>
            <a:rPr lang="en-US" sz="2400" kern="1200" dirty="0">
              <a:latin typeface="+mj-lt"/>
            </a:rPr>
            <a:t>, </a:t>
          </a:r>
          <a:r>
            <a:rPr lang="en-US" sz="1800" kern="1200" dirty="0">
              <a:solidFill>
                <a:prstClr val="black"/>
              </a:solidFill>
              <a:latin typeface="Calibri Light" panose="020F0302020204030204"/>
              <a:ea typeface="+mn-ea"/>
              <a:cs typeface="+mn-cs"/>
            </a:rPr>
            <a:t>men</a:t>
          </a:r>
          <a:r>
            <a:rPr lang="en-US" sz="2400" kern="1200" dirty="0">
              <a:latin typeface="+mj-lt"/>
            </a:rPr>
            <a:t> </a:t>
          </a:r>
          <a:r>
            <a:rPr lang="en-US" sz="1800" kern="1200" dirty="0">
              <a:solidFill>
                <a:prstClr val="black"/>
              </a:solidFill>
              <a:latin typeface="Calibri Light" panose="020F0302020204030204"/>
              <a:ea typeface="+mn-ea"/>
              <a:cs typeface="+mn-cs"/>
            </a:rPr>
            <a:t>and</a:t>
          </a:r>
          <a:r>
            <a:rPr lang="en-US" sz="2400" kern="1200" dirty="0">
              <a:latin typeface="+mj-lt"/>
            </a:rPr>
            <a:t> </a:t>
          </a:r>
          <a:r>
            <a:rPr lang="en-US" sz="1800" kern="1200" dirty="0">
              <a:solidFill>
                <a:prstClr val="black"/>
              </a:solidFill>
              <a:latin typeface="Calibri Light" panose="020F0302020204030204"/>
              <a:ea typeface="+mn-ea"/>
              <a:cs typeface="+mn-cs"/>
            </a:rPr>
            <a:t>boys</a:t>
          </a:r>
          <a:r>
            <a:rPr lang="en-US" sz="2400" kern="1200" dirty="0">
              <a:latin typeface="+mj-lt"/>
            </a:rPr>
            <a:t> </a:t>
          </a:r>
        </a:p>
      </dsp:txBody>
      <dsp:txXfrm>
        <a:off x="0" y="2123696"/>
        <a:ext cx="1905858" cy="1596324"/>
      </dsp:txXfrm>
    </dsp:sp>
    <dsp:sp modelId="{24C08D8B-6EC9-4B79-9E44-02A13B2C1030}">
      <dsp:nvSpPr>
        <dsp:cNvPr id="0" name=""/>
        <dsp:cNvSpPr/>
      </dsp:nvSpPr>
      <dsp:spPr>
        <a:xfrm>
          <a:off x="2096932" y="2147361"/>
          <a:ext cx="1905858" cy="1612893"/>
        </a:xfrm>
        <a:prstGeom prst="rect">
          <a:avLst/>
        </a:prstGeom>
        <a:gradFill rotWithShape="0">
          <a:gsLst>
            <a:gs pos="0">
              <a:schemeClr val="accent2">
                <a:alpha val="90000"/>
                <a:hueOff val="0"/>
                <a:satOff val="0"/>
                <a:lumOff val="0"/>
                <a:alphaOff val="-40000"/>
                <a:lumMod val="110000"/>
                <a:satMod val="105000"/>
                <a:tint val="67000"/>
              </a:schemeClr>
            </a:gs>
            <a:gs pos="50000">
              <a:schemeClr val="accent2">
                <a:alpha val="90000"/>
                <a:hueOff val="0"/>
                <a:satOff val="0"/>
                <a:lumOff val="0"/>
                <a:alphaOff val="-40000"/>
                <a:lumMod val="105000"/>
                <a:satMod val="103000"/>
                <a:tint val="73000"/>
              </a:schemeClr>
            </a:gs>
            <a:gs pos="100000">
              <a:schemeClr val="accent2">
                <a:alpha val="90000"/>
                <a:hueOff val="0"/>
                <a:satOff val="0"/>
                <a:lumOff val="0"/>
                <a:alphaOff val="-4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prstClr val="black"/>
              </a:solidFill>
              <a:latin typeface="Calibri Light" panose="020F0302020204030204"/>
              <a:ea typeface="+mn-ea"/>
              <a:cs typeface="+mn-cs"/>
            </a:rPr>
            <a:t>6 governorates (Beirut/Mount Lebanon, </a:t>
          </a:r>
          <a:r>
            <a:rPr lang="en-US" sz="1800" kern="1200" dirty="0" err="1">
              <a:solidFill>
                <a:prstClr val="black"/>
              </a:solidFill>
              <a:latin typeface="Calibri Light" panose="020F0302020204030204"/>
              <a:ea typeface="+mn-ea"/>
              <a:cs typeface="+mn-cs"/>
            </a:rPr>
            <a:t>Akkar</a:t>
          </a:r>
          <a:r>
            <a:rPr lang="en-US" sz="1800" kern="1200" dirty="0">
              <a:solidFill>
                <a:prstClr val="black"/>
              </a:solidFill>
              <a:latin typeface="Calibri Light" panose="020F0302020204030204"/>
              <a:ea typeface="+mn-ea"/>
              <a:cs typeface="+mn-cs"/>
            </a:rPr>
            <a:t>, </a:t>
          </a:r>
          <a:r>
            <a:rPr lang="en-US" sz="1800" kern="1200" dirty="0" err="1">
              <a:solidFill>
                <a:prstClr val="black"/>
              </a:solidFill>
              <a:latin typeface="Calibri Light" panose="020F0302020204030204"/>
              <a:ea typeface="+mn-ea"/>
              <a:cs typeface="+mn-cs"/>
            </a:rPr>
            <a:t>Baalbeck</a:t>
          </a:r>
          <a:r>
            <a:rPr lang="en-US" sz="1800" kern="1200" dirty="0">
              <a:solidFill>
                <a:prstClr val="black"/>
              </a:solidFill>
              <a:latin typeface="Calibri Light" panose="020F0302020204030204"/>
              <a:ea typeface="+mn-ea"/>
              <a:cs typeface="+mn-cs"/>
            </a:rPr>
            <a:t>, </a:t>
          </a:r>
          <a:r>
            <a:rPr lang="en-US" sz="1800" kern="1200" dirty="0" err="1">
              <a:solidFill>
                <a:prstClr val="black"/>
              </a:solidFill>
              <a:latin typeface="Calibri Light" panose="020F0302020204030204"/>
              <a:ea typeface="+mn-ea"/>
              <a:cs typeface="+mn-cs"/>
            </a:rPr>
            <a:t>Bekaa</a:t>
          </a:r>
          <a:r>
            <a:rPr lang="en-US" sz="1800" kern="1200" dirty="0">
              <a:solidFill>
                <a:prstClr val="black"/>
              </a:solidFill>
              <a:latin typeface="Calibri Light" panose="020F0302020204030204"/>
              <a:ea typeface="+mn-ea"/>
              <a:cs typeface="+mn-cs"/>
            </a:rPr>
            <a:t>, South</a:t>
          </a:r>
        </a:p>
      </dsp:txBody>
      <dsp:txXfrm>
        <a:off x="2096932" y="2147361"/>
        <a:ext cx="1905858" cy="161289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8" name="Google Shape;148;p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rgbClr val="000000"/>
              </a:solidFill>
              <a:latin typeface="Calibri"/>
              <a:ea typeface="Calibri"/>
              <a:cs typeface="Calibri"/>
              <a:sym typeface="Calibri"/>
            </a:endParaRPr>
          </a:p>
        </p:txBody>
      </p:sp>
      <p:sp>
        <p:nvSpPr>
          <p:cNvPr id="149" name="Google Shape;1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endParaRPr b="0" dirty="0"/>
          </a:p>
        </p:txBody>
      </p:sp>
      <p:sp>
        <p:nvSpPr>
          <p:cNvPr id="157" name="Google Shape;157;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rgbClr val="000000"/>
              </a:solidFill>
              <a:latin typeface="Calibri"/>
              <a:ea typeface="Calibri"/>
              <a:cs typeface="Calibri"/>
              <a:sym typeface="Calibri"/>
            </a:endParaRPr>
          </a:p>
        </p:txBody>
      </p:sp>
      <p:sp>
        <p:nvSpPr>
          <p:cNvPr id="158" name="Google Shape;15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8" name="Google Shape;148;p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rgbClr val="000000"/>
              </a:solidFill>
              <a:latin typeface="Calibri"/>
              <a:ea typeface="Calibri"/>
              <a:cs typeface="Calibri"/>
              <a:sym typeface="Calibri"/>
            </a:endParaRPr>
          </a:p>
        </p:txBody>
      </p:sp>
      <p:sp>
        <p:nvSpPr>
          <p:cNvPr id="149" name="Google Shape;1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01382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Annex. 3, 4, and 5</a:t>
            </a:r>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6264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endParaRPr lang="en-US" b="0" dirty="0"/>
          </a:p>
        </p:txBody>
      </p:sp>
      <p:sp>
        <p:nvSpPr>
          <p:cNvPr id="157" name="Google Shape;157;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58" name="Google Shape;15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17</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858400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r>
              <a:rPr lang="en-US" dirty="0" smtClean="0"/>
              <a:t>Link: https://docs.google.com/spreadsheets/d/1mnzLhXLAx_mztYOLbHGdv1yEVlb_vxQY/edit#gid=1408226185</a:t>
            </a:r>
            <a:endParaRPr dirty="0"/>
          </a:p>
        </p:txBody>
      </p:sp>
      <p:sp>
        <p:nvSpPr>
          <p:cNvPr id="247" name="Google Shape;247;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Calibri"/>
              <a:buNone/>
            </a:pPr>
            <a:endParaRPr sz="1200" b="0" i="0" u="none" strike="noStrike" cap="none">
              <a:solidFill>
                <a:srgbClr val="000000"/>
              </a:solidFill>
              <a:latin typeface="Calibri"/>
              <a:ea typeface="Calibri"/>
              <a:cs typeface="Calibri"/>
              <a:sym typeface="Calibri"/>
            </a:endParaRPr>
          </a:p>
        </p:txBody>
      </p:sp>
      <p:sp>
        <p:nvSpPr>
          <p:cNvPr id="248" name="Google Shape;24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2"/>
          <p:cNvSpPr txBox="1">
            <a:spLocks noGrp="1"/>
          </p:cNvSpPr>
          <p:nvPr>
            <p:ph type="title"/>
          </p:nvPr>
        </p:nvSpPr>
        <p:spPr>
          <a:xfrm>
            <a:off x="963084" y="4406901"/>
            <a:ext cx="103632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2"/>
          <p:cNvSpPr txBox="1">
            <a:spLocks noGrp="1"/>
          </p:cNvSpPr>
          <p:nvPr>
            <p:ph type="body" idx="1"/>
          </p:nvPr>
        </p:nvSpPr>
        <p:spPr>
          <a:xfrm>
            <a:off x="963084" y="2906713"/>
            <a:ext cx="103632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34" name="Google Shape;34;p1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538481" y="1859372"/>
            <a:ext cx="2834466" cy="45429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rgbClr val="E3223D"/>
                </a:solidFill>
                <a:latin typeface="Arial Black" charset="0"/>
                <a:ea typeface="Arial Black" charset="0"/>
                <a:cs typeface="Arial Black" charset="0"/>
              </a:defRPr>
            </a:lvl1pPr>
          </a:lstStyle>
          <a:p>
            <a:pPr lvl="0"/>
            <a:r>
              <a:rPr lang="en-US" dirty="0"/>
              <a:t>01</a:t>
            </a:r>
          </a:p>
        </p:txBody>
      </p:sp>
      <p:sp>
        <p:nvSpPr>
          <p:cNvPr id="16" name="Text Placeholder 15"/>
          <p:cNvSpPr>
            <a:spLocks noGrp="1"/>
          </p:cNvSpPr>
          <p:nvPr>
            <p:ph type="body" sz="quarter" idx="13" hasCustomPrompt="1"/>
          </p:nvPr>
        </p:nvSpPr>
        <p:spPr>
          <a:xfrm>
            <a:off x="3706385" y="1859372"/>
            <a:ext cx="6412975" cy="3251108"/>
          </a:xfrm>
          <a:prstGeom prst="rect">
            <a:avLst/>
          </a:prstGeom>
        </p:spPr>
        <p:txBody>
          <a:bodyPr/>
          <a:lstStyle>
            <a:lvl1pPr marL="0" indent="0">
              <a:spcBef>
                <a:spcPts val="0"/>
              </a:spcBef>
              <a:buNone/>
              <a:defRPr sz="2000" b="0" i="0">
                <a:solidFill>
                  <a:schemeClr val="tx1"/>
                </a:solidFill>
                <a:latin typeface="Arial" charset="0"/>
                <a:ea typeface="Arial" charset="0"/>
                <a:cs typeface="Arial" charset="0"/>
              </a:defRPr>
            </a:lvl1pPr>
          </a:lstStyle>
          <a:p>
            <a:pPr lvl="0"/>
            <a:r>
              <a:rPr lang="en-US" dirty="0"/>
              <a:t>Text</a:t>
            </a:r>
          </a:p>
        </p:txBody>
      </p:sp>
      <p:sp>
        <p:nvSpPr>
          <p:cNvPr id="7" name="Text Placeholder 2"/>
          <p:cNvSpPr>
            <a:spLocks noGrp="1"/>
          </p:cNvSpPr>
          <p:nvPr>
            <p:ph type="body" sz="quarter" idx="14" hasCustomPrompt="1"/>
          </p:nvPr>
        </p:nvSpPr>
        <p:spPr>
          <a:xfrm>
            <a:off x="538480" y="2323830"/>
            <a:ext cx="2834466" cy="650667"/>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2200" b="1" i="0">
                <a:solidFill>
                  <a:srgbClr val="E3223D"/>
                </a:solidFill>
                <a:latin typeface="Arial Black" charset="0"/>
                <a:ea typeface="Arial Black" charset="0"/>
                <a:cs typeface="Arial Black" charset="0"/>
              </a:defRPr>
            </a:lvl1pPr>
          </a:lstStyle>
          <a:p>
            <a:pPr lvl="0"/>
            <a:r>
              <a:rPr lang="en-US" dirty="0"/>
              <a:t>SECTION</a:t>
            </a:r>
          </a:p>
          <a:p>
            <a:pPr lvl="0"/>
            <a:r>
              <a:rPr lang="en-US" dirty="0"/>
              <a:t>TITLE</a:t>
            </a:r>
          </a:p>
        </p:txBody>
      </p:sp>
      <p:sp>
        <p:nvSpPr>
          <p:cNvPr id="8" name="Text Placeholder 2"/>
          <p:cNvSpPr>
            <a:spLocks noGrp="1"/>
          </p:cNvSpPr>
          <p:nvPr>
            <p:ph type="body" sz="quarter" idx="15" hasCustomPrompt="1"/>
          </p:nvPr>
        </p:nvSpPr>
        <p:spPr>
          <a:xfrm>
            <a:off x="538480" y="2984657"/>
            <a:ext cx="2834466" cy="426720"/>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rgbClr val="E3223D"/>
                </a:solidFill>
                <a:latin typeface="Arial Black" charset="0"/>
                <a:ea typeface="Arial Black" charset="0"/>
                <a:cs typeface="Arial Black" charset="0"/>
              </a:defRPr>
            </a:lvl1pPr>
          </a:lstStyle>
          <a:p>
            <a:pPr lvl="0"/>
            <a:r>
              <a:rPr lang="en-US" dirty="0"/>
              <a:t>/ SUBTITLE</a:t>
            </a:r>
          </a:p>
        </p:txBody>
      </p:sp>
    </p:spTree>
    <p:extLst>
      <p:ext uri="{BB962C8B-B14F-4D97-AF65-F5344CB8AC3E}">
        <p14:creationId xmlns:p14="http://schemas.microsoft.com/office/powerpoint/2010/main" val="398700721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Red BG">
    <p:spTree>
      <p:nvGrpSpPr>
        <p:cNvPr id="1" name=""/>
        <p:cNvGrpSpPr/>
        <p:nvPr/>
      </p:nvGrpSpPr>
      <p:grpSpPr>
        <a:xfrm>
          <a:off x="0" y="0"/>
          <a:ext cx="0" cy="0"/>
          <a:chOff x="0" y="0"/>
          <a:chExt cx="0" cy="0"/>
        </a:xfrm>
      </p:grpSpPr>
      <p:sp>
        <p:nvSpPr>
          <p:cNvPr id="2" name="Rectangle 1"/>
          <p:cNvSpPr/>
          <p:nvPr userDrawn="1"/>
        </p:nvSpPr>
        <p:spPr>
          <a:xfrm>
            <a:off x="0" y="-1"/>
            <a:ext cx="12192000" cy="6858001"/>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3" name="Text Placeholder 2"/>
          <p:cNvSpPr>
            <a:spLocks noGrp="1"/>
          </p:cNvSpPr>
          <p:nvPr>
            <p:ph type="body" sz="quarter" idx="12" hasCustomPrompt="1"/>
          </p:nvPr>
        </p:nvSpPr>
        <p:spPr>
          <a:xfrm>
            <a:off x="538481" y="1859372"/>
            <a:ext cx="2834466" cy="45429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01</a:t>
            </a:r>
          </a:p>
        </p:txBody>
      </p:sp>
      <p:sp>
        <p:nvSpPr>
          <p:cNvPr id="16" name="Text Placeholder 15"/>
          <p:cNvSpPr>
            <a:spLocks noGrp="1"/>
          </p:cNvSpPr>
          <p:nvPr>
            <p:ph type="body" sz="quarter" idx="13" hasCustomPrompt="1"/>
          </p:nvPr>
        </p:nvSpPr>
        <p:spPr>
          <a:xfrm>
            <a:off x="3706385" y="1859372"/>
            <a:ext cx="6768575" cy="3251108"/>
          </a:xfrm>
          <a:prstGeom prst="rect">
            <a:avLst/>
          </a:prstGeom>
        </p:spPr>
        <p:txBody>
          <a:bodyPr/>
          <a:lstStyle>
            <a:lvl1pPr marL="0" indent="0">
              <a:spcBef>
                <a:spcPts val="0"/>
              </a:spcBef>
              <a:buNone/>
              <a:defRPr sz="2000" b="0" i="0">
                <a:solidFill>
                  <a:schemeClr val="bg1"/>
                </a:solidFill>
                <a:latin typeface="Arial" charset="0"/>
                <a:ea typeface="Arial" charset="0"/>
                <a:cs typeface="Arial" charset="0"/>
              </a:defRPr>
            </a:lvl1pPr>
          </a:lstStyle>
          <a:p>
            <a:pPr lvl="0"/>
            <a:r>
              <a:rPr lang="en-US" dirty="0"/>
              <a:t>Text</a:t>
            </a:r>
          </a:p>
        </p:txBody>
      </p:sp>
      <p:sp>
        <p:nvSpPr>
          <p:cNvPr id="7" name="Text Placeholder 2"/>
          <p:cNvSpPr>
            <a:spLocks noGrp="1"/>
          </p:cNvSpPr>
          <p:nvPr>
            <p:ph type="body" sz="quarter" idx="14" hasCustomPrompt="1"/>
          </p:nvPr>
        </p:nvSpPr>
        <p:spPr>
          <a:xfrm>
            <a:off x="538480" y="2323830"/>
            <a:ext cx="2834466" cy="67781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2200" b="1" i="0">
                <a:solidFill>
                  <a:schemeClr val="bg1"/>
                </a:solidFill>
                <a:latin typeface="Arial Black" charset="0"/>
                <a:ea typeface="Arial Black" charset="0"/>
                <a:cs typeface="Arial Black" charset="0"/>
              </a:defRPr>
            </a:lvl1pPr>
          </a:lstStyle>
          <a:p>
            <a:pPr lvl="0"/>
            <a:r>
              <a:rPr lang="en-US" dirty="0"/>
              <a:t>SECTION</a:t>
            </a:r>
          </a:p>
          <a:p>
            <a:pPr lvl="0"/>
            <a:r>
              <a:rPr lang="en-US" dirty="0"/>
              <a:t>TITLE</a:t>
            </a:r>
          </a:p>
        </p:txBody>
      </p:sp>
      <p:sp>
        <p:nvSpPr>
          <p:cNvPr id="8" name="Text Placeholder 2"/>
          <p:cNvSpPr>
            <a:spLocks noGrp="1"/>
          </p:cNvSpPr>
          <p:nvPr>
            <p:ph type="body" sz="quarter" idx="15" hasCustomPrompt="1"/>
          </p:nvPr>
        </p:nvSpPr>
        <p:spPr>
          <a:xfrm>
            <a:off x="538480" y="3015684"/>
            <a:ext cx="2834466" cy="43651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 SUBTITLE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66080" y="5585676"/>
            <a:ext cx="1960880" cy="983420"/>
          </a:xfrm>
          <a:prstGeom prst="rect">
            <a:avLst/>
          </a:prstGeom>
        </p:spPr>
      </p:pic>
    </p:spTree>
    <p:extLst>
      <p:ext uri="{BB962C8B-B14F-4D97-AF65-F5344CB8AC3E}">
        <p14:creationId xmlns:p14="http://schemas.microsoft.com/office/powerpoint/2010/main" val="422596823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Yellow BG">
    <p:spTree>
      <p:nvGrpSpPr>
        <p:cNvPr id="1" name=""/>
        <p:cNvGrpSpPr/>
        <p:nvPr/>
      </p:nvGrpSpPr>
      <p:grpSpPr>
        <a:xfrm>
          <a:off x="0" y="0"/>
          <a:ext cx="0" cy="0"/>
          <a:chOff x="0" y="0"/>
          <a:chExt cx="0" cy="0"/>
        </a:xfrm>
      </p:grpSpPr>
      <p:cxnSp>
        <p:nvCxnSpPr>
          <p:cNvPr id="6" name="Straight Connector 5"/>
          <p:cNvCxnSpPr/>
          <p:nvPr userDrawn="1"/>
        </p:nvCxnSpPr>
        <p:spPr>
          <a:xfrm>
            <a:off x="2825296" y="1900012"/>
            <a:ext cx="466370" cy="0"/>
          </a:xfrm>
          <a:prstGeom prst="line">
            <a:avLst/>
          </a:prstGeom>
          <a:ln w="63500">
            <a:solidFill>
              <a:schemeClr val="bg1"/>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526669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Picture">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538481" y="2186875"/>
            <a:ext cx="2834466" cy="45429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rgbClr val="F6303F"/>
                </a:solidFill>
                <a:latin typeface="Arial Black" charset="0"/>
                <a:ea typeface="Arial Black" charset="0"/>
                <a:cs typeface="Arial Black" charset="0"/>
              </a:defRPr>
            </a:lvl1pPr>
          </a:lstStyle>
          <a:p>
            <a:pPr lvl="0"/>
            <a:r>
              <a:rPr lang="en-US" dirty="0"/>
              <a:t>01</a:t>
            </a:r>
          </a:p>
        </p:txBody>
      </p:sp>
      <p:sp>
        <p:nvSpPr>
          <p:cNvPr id="16" name="Text Placeholder 15"/>
          <p:cNvSpPr>
            <a:spLocks noGrp="1"/>
          </p:cNvSpPr>
          <p:nvPr>
            <p:ph type="body" sz="quarter" idx="13" hasCustomPrompt="1"/>
          </p:nvPr>
        </p:nvSpPr>
        <p:spPr>
          <a:xfrm>
            <a:off x="3706385" y="3921852"/>
            <a:ext cx="6504415" cy="1290228"/>
          </a:xfrm>
          <a:prstGeom prst="rect">
            <a:avLst/>
          </a:prstGeom>
        </p:spPr>
        <p:txBody>
          <a:bodyPr/>
          <a:lstStyle>
            <a:lvl1pPr marL="0" indent="0">
              <a:spcBef>
                <a:spcPts val="0"/>
              </a:spcBef>
              <a:buNone/>
              <a:defRPr sz="2000" b="0" i="0">
                <a:solidFill>
                  <a:schemeClr val="tx1"/>
                </a:solidFill>
                <a:latin typeface="Arial" charset="0"/>
                <a:ea typeface="Arial" charset="0"/>
                <a:cs typeface="Arial" charset="0"/>
              </a:defRPr>
            </a:lvl1pPr>
          </a:lstStyle>
          <a:p>
            <a:pPr lvl="0"/>
            <a:r>
              <a:rPr lang="en-US" dirty="0"/>
              <a:t>Text</a:t>
            </a:r>
          </a:p>
        </p:txBody>
      </p:sp>
      <p:sp>
        <p:nvSpPr>
          <p:cNvPr id="7" name="Text Placeholder 2"/>
          <p:cNvSpPr>
            <a:spLocks noGrp="1"/>
          </p:cNvSpPr>
          <p:nvPr>
            <p:ph type="body" sz="quarter" idx="14" hasCustomPrompt="1"/>
          </p:nvPr>
        </p:nvSpPr>
        <p:spPr>
          <a:xfrm>
            <a:off x="538480" y="2651333"/>
            <a:ext cx="2834466" cy="67781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2200" b="1" i="0">
                <a:solidFill>
                  <a:srgbClr val="F6303F"/>
                </a:solidFill>
                <a:latin typeface="Arial Black" charset="0"/>
                <a:ea typeface="Arial Black" charset="0"/>
                <a:cs typeface="Arial Black" charset="0"/>
              </a:defRPr>
            </a:lvl1pPr>
          </a:lstStyle>
          <a:p>
            <a:pPr lvl="0"/>
            <a:r>
              <a:rPr lang="en-US" dirty="0"/>
              <a:t>SECTION</a:t>
            </a:r>
          </a:p>
          <a:p>
            <a:pPr lvl="0"/>
            <a:r>
              <a:rPr lang="en-US" dirty="0"/>
              <a:t>TITLE</a:t>
            </a:r>
          </a:p>
        </p:txBody>
      </p:sp>
      <p:sp>
        <p:nvSpPr>
          <p:cNvPr id="8" name="Text Placeholder 2"/>
          <p:cNvSpPr>
            <a:spLocks noGrp="1"/>
          </p:cNvSpPr>
          <p:nvPr>
            <p:ph type="body" sz="quarter" idx="15" hasCustomPrompt="1"/>
          </p:nvPr>
        </p:nvSpPr>
        <p:spPr>
          <a:xfrm>
            <a:off x="538480" y="3343187"/>
            <a:ext cx="2834466" cy="395692"/>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rgbClr val="F6303F"/>
                </a:solidFill>
                <a:latin typeface="Arial Black" charset="0"/>
                <a:ea typeface="Arial Black" charset="0"/>
                <a:cs typeface="Arial Black" charset="0"/>
              </a:defRPr>
            </a:lvl1pPr>
          </a:lstStyle>
          <a:p>
            <a:pPr lvl="0"/>
            <a:r>
              <a:rPr lang="en-US" dirty="0"/>
              <a:t>/ SUBTITLE</a:t>
            </a:r>
          </a:p>
        </p:txBody>
      </p:sp>
      <p:sp>
        <p:nvSpPr>
          <p:cNvPr id="9" name="Picture Placeholder 8"/>
          <p:cNvSpPr>
            <a:spLocks noGrp="1"/>
          </p:cNvSpPr>
          <p:nvPr>
            <p:ph type="pic" sz="quarter" idx="16"/>
          </p:nvPr>
        </p:nvSpPr>
        <p:spPr>
          <a:xfrm>
            <a:off x="3706385" y="549274"/>
            <a:ext cx="6474253" cy="3189605"/>
          </a:xfrm>
          <a:prstGeom prst="rect">
            <a:avLst/>
          </a:prstGeom>
        </p:spPr>
        <p:txBody>
          <a:bodyPr/>
          <a:lstStyle/>
          <a:p>
            <a:endParaRPr lang="en-US" dirty="0"/>
          </a:p>
        </p:txBody>
      </p:sp>
    </p:spTree>
    <p:extLst>
      <p:ext uri="{BB962C8B-B14F-4D97-AF65-F5344CB8AC3E}">
        <p14:creationId xmlns:p14="http://schemas.microsoft.com/office/powerpoint/2010/main" val="239623554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Picture #02">
    <p:spTree>
      <p:nvGrpSpPr>
        <p:cNvPr id="1" name=""/>
        <p:cNvGrpSpPr/>
        <p:nvPr/>
      </p:nvGrpSpPr>
      <p:grpSpPr>
        <a:xfrm>
          <a:off x="0" y="0"/>
          <a:ext cx="0" cy="0"/>
          <a:chOff x="0" y="0"/>
          <a:chExt cx="0" cy="0"/>
        </a:xfrm>
      </p:grpSpPr>
      <p:sp>
        <p:nvSpPr>
          <p:cNvPr id="16" name="Text Placeholder 15"/>
          <p:cNvSpPr>
            <a:spLocks noGrp="1"/>
          </p:cNvSpPr>
          <p:nvPr>
            <p:ph type="body" sz="quarter" idx="13" hasCustomPrompt="1"/>
          </p:nvPr>
        </p:nvSpPr>
        <p:spPr>
          <a:xfrm>
            <a:off x="3706385" y="3921852"/>
            <a:ext cx="6504415" cy="1290228"/>
          </a:xfrm>
          <a:prstGeom prst="rect">
            <a:avLst/>
          </a:prstGeom>
        </p:spPr>
        <p:txBody>
          <a:bodyPr/>
          <a:lstStyle>
            <a:lvl1pPr marL="0" indent="0">
              <a:spcBef>
                <a:spcPts val="0"/>
              </a:spcBef>
              <a:buNone/>
              <a:defRPr sz="2000" b="0" i="0">
                <a:solidFill>
                  <a:schemeClr val="tx1"/>
                </a:solidFill>
                <a:latin typeface="Arial" charset="0"/>
                <a:ea typeface="Arial" charset="0"/>
                <a:cs typeface="Arial" charset="0"/>
              </a:defRPr>
            </a:lvl1pPr>
          </a:lstStyle>
          <a:p>
            <a:pPr lvl="0"/>
            <a:r>
              <a:rPr lang="en-US" dirty="0"/>
              <a:t>Text</a:t>
            </a:r>
          </a:p>
        </p:txBody>
      </p:sp>
      <p:sp>
        <p:nvSpPr>
          <p:cNvPr id="10" name="Picture Placeholder 8"/>
          <p:cNvSpPr>
            <a:spLocks noGrp="1"/>
          </p:cNvSpPr>
          <p:nvPr>
            <p:ph type="pic" sz="quarter" idx="17"/>
          </p:nvPr>
        </p:nvSpPr>
        <p:spPr>
          <a:xfrm>
            <a:off x="7040880" y="549274"/>
            <a:ext cx="3169920" cy="3189605"/>
          </a:xfrm>
          <a:prstGeom prst="rect">
            <a:avLst/>
          </a:prstGeom>
        </p:spPr>
        <p:txBody>
          <a:bodyPr/>
          <a:lstStyle/>
          <a:p>
            <a:endParaRPr lang="en-US" dirty="0"/>
          </a:p>
        </p:txBody>
      </p:sp>
      <p:sp>
        <p:nvSpPr>
          <p:cNvPr id="11" name="Picture Placeholder 8"/>
          <p:cNvSpPr>
            <a:spLocks noGrp="1"/>
          </p:cNvSpPr>
          <p:nvPr>
            <p:ph type="pic" sz="quarter" idx="18"/>
          </p:nvPr>
        </p:nvSpPr>
        <p:spPr>
          <a:xfrm>
            <a:off x="3706385" y="549274"/>
            <a:ext cx="3169920" cy="3189605"/>
          </a:xfrm>
          <a:prstGeom prst="rect">
            <a:avLst/>
          </a:prstGeom>
        </p:spPr>
        <p:txBody>
          <a:bodyPr/>
          <a:lstStyle/>
          <a:p>
            <a:endParaRPr lang="en-US" dirty="0"/>
          </a:p>
        </p:txBody>
      </p:sp>
      <p:sp>
        <p:nvSpPr>
          <p:cNvPr id="9" name="Text Placeholder 2"/>
          <p:cNvSpPr>
            <a:spLocks noGrp="1"/>
          </p:cNvSpPr>
          <p:nvPr>
            <p:ph type="body" sz="quarter" idx="12" hasCustomPrompt="1"/>
          </p:nvPr>
        </p:nvSpPr>
        <p:spPr>
          <a:xfrm>
            <a:off x="538481" y="2186875"/>
            <a:ext cx="2834466" cy="45429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rgbClr val="F6303F"/>
                </a:solidFill>
                <a:latin typeface="Arial Black" charset="0"/>
                <a:ea typeface="Arial Black" charset="0"/>
                <a:cs typeface="Arial Black" charset="0"/>
              </a:defRPr>
            </a:lvl1pPr>
          </a:lstStyle>
          <a:p>
            <a:pPr lvl="0"/>
            <a:r>
              <a:rPr lang="en-US" dirty="0"/>
              <a:t>01</a:t>
            </a:r>
          </a:p>
        </p:txBody>
      </p:sp>
      <p:sp>
        <p:nvSpPr>
          <p:cNvPr id="12" name="Text Placeholder 2"/>
          <p:cNvSpPr>
            <a:spLocks noGrp="1"/>
          </p:cNvSpPr>
          <p:nvPr>
            <p:ph type="body" sz="quarter" idx="14" hasCustomPrompt="1"/>
          </p:nvPr>
        </p:nvSpPr>
        <p:spPr>
          <a:xfrm>
            <a:off x="538480" y="2651333"/>
            <a:ext cx="2834466" cy="67781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2200" b="1" i="0">
                <a:solidFill>
                  <a:srgbClr val="F6303F"/>
                </a:solidFill>
                <a:latin typeface="Arial Black" charset="0"/>
                <a:ea typeface="Arial Black" charset="0"/>
                <a:cs typeface="Arial Black" charset="0"/>
              </a:defRPr>
            </a:lvl1pPr>
          </a:lstStyle>
          <a:p>
            <a:pPr lvl="0"/>
            <a:r>
              <a:rPr lang="en-US" dirty="0"/>
              <a:t>SECTION</a:t>
            </a:r>
          </a:p>
          <a:p>
            <a:pPr lvl="0"/>
            <a:r>
              <a:rPr lang="en-US" dirty="0"/>
              <a:t>TITLE</a:t>
            </a:r>
          </a:p>
        </p:txBody>
      </p:sp>
      <p:sp>
        <p:nvSpPr>
          <p:cNvPr id="13" name="Text Placeholder 2"/>
          <p:cNvSpPr>
            <a:spLocks noGrp="1"/>
          </p:cNvSpPr>
          <p:nvPr>
            <p:ph type="body" sz="quarter" idx="15" hasCustomPrompt="1"/>
          </p:nvPr>
        </p:nvSpPr>
        <p:spPr>
          <a:xfrm>
            <a:off x="538480" y="3343187"/>
            <a:ext cx="2834466" cy="395692"/>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rgbClr val="F6303F"/>
                </a:solidFill>
                <a:latin typeface="Arial Black" charset="0"/>
                <a:ea typeface="Arial Black" charset="0"/>
                <a:cs typeface="Arial Black" charset="0"/>
              </a:defRPr>
            </a:lvl1pPr>
          </a:lstStyle>
          <a:p>
            <a:pPr lvl="0"/>
            <a:r>
              <a:rPr lang="en-US" dirty="0"/>
              <a:t>/ SUBTITLE</a:t>
            </a:r>
          </a:p>
        </p:txBody>
      </p:sp>
    </p:spTree>
    <p:extLst>
      <p:ext uri="{BB962C8B-B14F-4D97-AF65-F5344CB8AC3E}">
        <p14:creationId xmlns:p14="http://schemas.microsoft.com/office/powerpoint/2010/main" val="187128606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02">
    <p:spTree>
      <p:nvGrpSpPr>
        <p:cNvPr id="1" name=""/>
        <p:cNvGrpSpPr/>
        <p:nvPr/>
      </p:nvGrpSpPr>
      <p:grpSpPr>
        <a:xfrm>
          <a:off x="0" y="0"/>
          <a:ext cx="0" cy="0"/>
          <a:chOff x="0" y="0"/>
          <a:chExt cx="0" cy="0"/>
        </a:xfrm>
      </p:grpSpPr>
      <p:sp>
        <p:nvSpPr>
          <p:cNvPr id="12" name="Rectangle 11"/>
          <p:cNvSpPr/>
          <p:nvPr userDrawn="1"/>
        </p:nvSpPr>
        <p:spPr>
          <a:xfrm>
            <a:off x="243840" y="274320"/>
            <a:ext cx="3291840" cy="6309360"/>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3" name="Text Placeholder 2"/>
          <p:cNvSpPr>
            <a:spLocks noGrp="1"/>
          </p:cNvSpPr>
          <p:nvPr>
            <p:ph type="body" sz="quarter" idx="12" hasCustomPrompt="1"/>
          </p:nvPr>
        </p:nvSpPr>
        <p:spPr>
          <a:xfrm>
            <a:off x="406400" y="1382353"/>
            <a:ext cx="2834466" cy="45429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01</a:t>
            </a:r>
          </a:p>
        </p:txBody>
      </p:sp>
      <p:sp>
        <p:nvSpPr>
          <p:cNvPr id="7" name="Text Placeholder 2"/>
          <p:cNvSpPr>
            <a:spLocks noGrp="1"/>
          </p:cNvSpPr>
          <p:nvPr>
            <p:ph type="body" sz="quarter" idx="14" hasCustomPrompt="1"/>
          </p:nvPr>
        </p:nvSpPr>
        <p:spPr>
          <a:xfrm>
            <a:off x="406399" y="1896740"/>
            <a:ext cx="2834466" cy="352369"/>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2200" b="1" i="0" baseline="0">
                <a:solidFill>
                  <a:schemeClr val="bg1"/>
                </a:solidFill>
                <a:latin typeface="Arial Black" charset="0"/>
                <a:ea typeface="Arial Black" charset="0"/>
                <a:cs typeface="Arial Black" charset="0"/>
              </a:defRPr>
            </a:lvl1pPr>
          </a:lstStyle>
          <a:p>
            <a:pPr lvl="0"/>
            <a:r>
              <a:rPr lang="en-US"/>
              <a:t>SECTION TITLE</a:t>
            </a:r>
            <a:endParaRPr lang="en-US" dirty="0"/>
          </a:p>
        </p:txBody>
      </p:sp>
      <p:sp>
        <p:nvSpPr>
          <p:cNvPr id="8" name="Text Placeholder 2"/>
          <p:cNvSpPr>
            <a:spLocks noGrp="1"/>
          </p:cNvSpPr>
          <p:nvPr>
            <p:ph type="body" sz="quarter" idx="15" hasCustomPrompt="1"/>
          </p:nvPr>
        </p:nvSpPr>
        <p:spPr>
          <a:xfrm>
            <a:off x="406399" y="2249109"/>
            <a:ext cx="2834466" cy="43651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 SUBTITLE</a:t>
            </a:r>
          </a:p>
        </p:txBody>
      </p:sp>
      <p:sp>
        <p:nvSpPr>
          <p:cNvPr id="11" name="Text Placeholder 15"/>
          <p:cNvSpPr>
            <a:spLocks noGrp="1"/>
          </p:cNvSpPr>
          <p:nvPr>
            <p:ph type="body" sz="quarter" idx="13" hasCustomPrompt="1"/>
          </p:nvPr>
        </p:nvSpPr>
        <p:spPr>
          <a:xfrm>
            <a:off x="3728718" y="1382353"/>
            <a:ext cx="6768575" cy="3251108"/>
          </a:xfrm>
          <a:prstGeom prst="rect">
            <a:avLst/>
          </a:prstGeom>
        </p:spPr>
        <p:txBody>
          <a:bodyPr/>
          <a:lstStyle>
            <a:lvl1pPr marL="0" indent="0">
              <a:spcBef>
                <a:spcPts val="0"/>
              </a:spcBef>
              <a:buNone/>
              <a:defRPr sz="2000" b="0" i="0">
                <a:solidFill>
                  <a:schemeClr val="tx1"/>
                </a:solidFill>
                <a:latin typeface="Arial" charset="0"/>
                <a:ea typeface="Arial" charset="0"/>
                <a:cs typeface="Arial" charset="0"/>
              </a:defRPr>
            </a:lvl1pPr>
          </a:lstStyle>
          <a:p>
            <a:pPr lvl="0"/>
            <a:r>
              <a:rPr lang="en-US" dirty="0"/>
              <a:t>Text</a:t>
            </a:r>
          </a:p>
        </p:txBody>
      </p:sp>
    </p:spTree>
    <p:extLst>
      <p:ext uri="{BB962C8B-B14F-4D97-AF65-F5344CB8AC3E}">
        <p14:creationId xmlns:p14="http://schemas.microsoft.com/office/powerpoint/2010/main" val="161235295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03">
    <p:spTree>
      <p:nvGrpSpPr>
        <p:cNvPr id="1" name=""/>
        <p:cNvGrpSpPr/>
        <p:nvPr/>
      </p:nvGrpSpPr>
      <p:grpSpPr>
        <a:xfrm>
          <a:off x="0" y="0"/>
          <a:ext cx="0" cy="0"/>
          <a:chOff x="0" y="0"/>
          <a:chExt cx="0" cy="0"/>
        </a:xfrm>
      </p:grpSpPr>
      <p:sp>
        <p:nvSpPr>
          <p:cNvPr id="10" name="Rectangle 9"/>
          <p:cNvSpPr/>
          <p:nvPr userDrawn="1"/>
        </p:nvSpPr>
        <p:spPr>
          <a:xfrm>
            <a:off x="243840" y="274320"/>
            <a:ext cx="3291840" cy="6309360"/>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1" name="Text Placeholder 2"/>
          <p:cNvSpPr>
            <a:spLocks noGrp="1"/>
          </p:cNvSpPr>
          <p:nvPr>
            <p:ph type="body" sz="quarter" idx="12" hasCustomPrompt="1"/>
          </p:nvPr>
        </p:nvSpPr>
        <p:spPr>
          <a:xfrm>
            <a:off x="406400" y="1382353"/>
            <a:ext cx="2834466" cy="45429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01</a:t>
            </a:r>
          </a:p>
        </p:txBody>
      </p:sp>
      <p:sp>
        <p:nvSpPr>
          <p:cNvPr id="13" name="Text Placeholder 2"/>
          <p:cNvSpPr>
            <a:spLocks noGrp="1"/>
          </p:cNvSpPr>
          <p:nvPr>
            <p:ph type="body" sz="quarter" idx="14" hasCustomPrompt="1"/>
          </p:nvPr>
        </p:nvSpPr>
        <p:spPr>
          <a:xfrm>
            <a:off x="406399" y="1896740"/>
            <a:ext cx="2834466" cy="352369"/>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2200" b="1" i="0" baseline="0">
                <a:solidFill>
                  <a:schemeClr val="bg1"/>
                </a:solidFill>
                <a:latin typeface="Arial Black" charset="0"/>
                <a:ea typeface="Arial Black" charset="0"/>
                <a:cs typeface="Arial Black" charset="0"/>
              </a:defRPr>
            </a:lvl1pPr>
          </a:lstStyle>
          <a:p>
            <a:pPr lvl="0"/>
            <a:r>
              <a:rPr lang="en-US"/>
              <a:t>SECTION TITLE</a:t>
            </a:r>
            <a:endParaRPr lang="en-US" dirty="0"/>
          </a:p>
        </p:txBody>
      </p:sp>
      <p:sp>
        <p:nvSpPr>
          <p:cNvPr id="14" name="Text Placeholder 2"/>
          <p:cNvSpPr>
            <a:spLocks noGrp="1"/>
          </p:cNvSpPr>
          <p:nvPr>
            <p:ph type="body" sz="quarter" idx="15" hasCustomPrompt="1"/>
          </p:nvPr>
        </p:nvSpPr>
        <p:spPr>
          <a:xfrm>
            <a:off x="406399" y="2249109"/>
            <a:ext cx="2834466" cy="436518"/>
          </a:xfrm>
          <a:prstGeom prst="rect">
            <a:avLst/>
          </a:prstGeom>
        </p:spPr>
        <p:txBody>
          <a:bodyPr tIns="46800"/>
          <a:lstStyle>
            <a:lvl1pPr marL="0" marR="0" indent="0" algn="r"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 SUBTITLE</a:t>
            </a:r>
          </a:p>
        </p:txBody>
      </p:sp>
      <p:sp>
        <p:nvSpPr>
          <p:cNvPr id="15" name="Text Placeholder 15"/>
          <p:cNvSpPr>
            <a:spLocks noGrp="1"/>
          </p:cNvSpPr>
          <p:nvPr>
            <p:ph type="body" sz="quarter" idx="13" hasCustomPrompt="1"/>
          </p:nvPr>
        </p:nvSpPr>
        <p:spPr>
          <a:xfrm>
            <a:off x="3728718" y="1382353"/>
            <a:ext cx="6768575" cy="3251108"/>
          </a:xfrm>
          <a:prstGeom prst="rect">
            <a:avLst/>
          </a:prstGeom>
        </p:spPr>
        <p:txBody>
          <a:bodyPr/>
          <a:lstStyle>
            <a:lvl1pPr marL="0" indent="0">
              <a:spcBef>
                <a:spcPts val="0"/>
              </a:spcBef>
              <a:buNone/>
              <a:defRPr sz="2000" b="0" i="0">
                <a:solidFill>
                  <a:schemeClr val="tx1"/>
                </a:solidFill>
                <a:latin typeface="Arial" charset="0"/>
                <a:ea typeface="Arial" charset="0"/>
                <a:cs typeface="Arial" charset="0"/>
              </a:defRPr>
            </a:lvl1pPr>
          </a:lstStyle>
          <a:p>
            <a:pPr lvl="0"/>
            <a:r>
              <a:rPr lang="en-US" dirty="0"/>
              <a:t>Text</a:t>
            </a:r>
          </a:p>
        </p:txBody>
      </p:sp>
    </p:spTree>
    <p:extLst>
      <p:ext uri="{BB962C8B-B14F-4D97-AF65-F5344CB8AC3E}">
        <p14:creationId xmlns:p14="http://schemas.microsoft.com/office/powerpoint/2010/main" val="151390633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icture">
    <p:spTree>
      <p:nvGrpSpPr>
        <p:cNvPr id="1" name=""/>
        <p:cNvGrpSpPr/>
        <p:nvPr/>
      </p:nvGrpSpPr>
      <p:grpSpPr>
        <a:xfrm>
          <a:off x="0" y="0"/>
          <a:ext cx="0" cy="0"/>
          <a:chOff x="0" y="0"/>
          <a:chExt cx="0" cy="0"/>
        </a:xfrm>
      </p:grpSpPr>
      <p:sp>
        <p:nvSpPr>
          <p:cNvPr id="9" name="Rectangle 8"/>
          <p:cNvSpPr/>
          <p:nvPr userDrawn="1"/>
        </p:nvSpPr>
        <p:spPr>
          <a:xfrm>
            <a:off x="243840" y="274320"/>
            <a:ext cx="3291840" cy="6309360"/>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4" name="Picture Placeholder 3"/>
          <p:cNvSpPr>
            <a:spLocks noGrp="1"/>
          </p:cNvSpPr>
          <p:nvPr>
            <p:ph type="pic" sz="quarter" idx="16"/>
          </p:nvPr>
        </p:nvSpPr>
        <p:spPr>
          <a:xfrm>
            <a:off x="3738563" y="274320"/>
            <a:ext cx="8168957" cy="6309360"/>
          </a:xfrm>
          <a:prstGeom prst="rect">
            <a:avLst/>
          </a:prstGeom>
        </p:spPr>
        <p:txBody>
          <a:bodyPr/>
          <a:lstStyle/>
          <a:p>
            <a:endParaRPr lang="en-US" dirty="0"/>
          </a:p>
        </p:txBody>
      </p:sp>
      <p:sp>
        <p:nvSpPr>
          <p:cNvPr id="3" name="Text Placeholder 2"/>
          <p:cNvSpPr>
            <a:spLocks noGrp="1"/>
          </p:cNvSpPr>
          <p:nvPr>
            <p:ph type="body" sz="quarter" idx="12" hasCustomPrompt="1"/>
          </p:nvPr>
        </p:nvSpPr>
        <p:spPr>
          <a:xfrm>
            <a:off x="578802" y="834656"/>
            <a:ext cx="782638" cy="454298"/>
          </a:xfrm>
          <a:prstGeom prst="rect">
            <a:avLst/>
          </a:prstGeom>
        </p:spPr>
        <p:txBody>
          <a:bodyPr tIns="46800"/>
          <a:lstStyle>
            <a:lvl1pPr marL="0" marR="0" indent="0" algn="l"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01</a:t>
            </a:r>
          </a:p>
        </p:txBody>
      </p:sp>
      <p:sp>
        <p:nvSpPr>
          <p:cNvPr id="7" name="Text Placeholder 2"/>
          <p:cNvSpPr>
            <a:spLocks noGrp="1"/>
          </p:cNvSpPr>
          <p:nvPr>
            <p:ph type="body" sz="quarter" idx="14" hasCustomPrompt="1"/>
          </p:nvPr>
        </p:nvSpPr>
        <p:spPr>
          <a:xfrm>
            <a:off x="568785" y="1825936"/>
            <a:ext cx="2834466" cy="352369"/>
          </a:xfrm>
          <a:prstGeom prst="rect">
            <a:avLst/>
          </a:prstGeom>
        </p:spPr>
        <p:txBody>
          <a:bodyPr tIns="46800"/>
          <a:lstStyle>
            <a:lvl1pPr marL="0" marR="0" indent="0" algn="l" defTabSz="914400" eaLnBrk="1" fontAlgn="auto" latinLnBrk="0" hangingPunct="1">
              <a:lnSpc>
                <a:spcPct val="100000"/>
              </a:lnSpc>
              <a:spcBef>
                <a:spcPts val="0"/>
              </a:spcBef>
              <a:spcAft>
                <a:spcPts val="0"/>
              </a:spcAft>
              <a:buClrTx/>
              <a:buSzPct val="100000"/>
              <a:buFont typeface="Arial"/>
              <a:buNone/>
              <a:tabLst/>
              <a:defRPr sz="2200" b="1" i="0" baseline="0">
                <a:solidFill>
                  <a:schemeClr val="bg1"/>
                </a:solidFill>
                <a:latin typeface="Arial Black" charset="0"/>
                <a:ea typeface="Arial Black" charset="0"/>
                <a:cs typeface="Arial Black" charset="0"/>
              </a:defRPr>
            </a:lvl1pPr>
          </a:lstStyle>
          <a:p>
            <a:pPr lvl="0"/>
            <a:r>
              <a:rPr lang="en-US" dirty="0"/>
              <a:t>SECTION TITLE</a:t>
            </a:r>
          </a:p>
        </p:txBody>
      </p:sp>
      <p:sp>
        <p:nvSpPr>
          <p:cNvPr id="8" name="Text Placeholder 2"/>
          <p:cNvSpPr>
            <a:spLocks noGrp="1"/>
          </p:cNvSpPr>
          <p:nvPr>
            <p:ph type="body" sz="quarter" idx="15" hasCustomPrompt="1"/>
          </p:nvPr>
        </p:nvSpPr>
        <p:spPr>
          <a:xfrm>
            <a:off x="568785" y="2178305"/>
            <a:ext cx="2834466" cy="436518"/>
          </a:xfrm>
          <a:prstGeom prst="rect">
            <a:avLst/>
          </a:prstGeom>
        </p:spPr>
        <p:txBody>
          <a:bodyPr tIns="46800"/>
          <a:lstStyle>
            <a:lvl1pPr marL="0" marR="0" indent="0" algn="l"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 SUBTITLE</a:t>
            </a:r>
          </a:p>
        </p:txBody>
      </p:sp>
      <p:sp>
        <p:nvSpPr>
          <p:cNvPr id="13" name="Text Placeholder 15"/>
          <p:cNvSpPr>
            <a:spLocks noGrp="1"/>
          </p:cNvSpPr>
          <p:nvPr>
            <p:ph type="body" sz="quarter" idx="13" hasCustomPrompt="1"/>
          </p:nvPr>
        </p:nvSpPr>
        <p:spPr>
          <a:xfrm>
            <a:off x="578802" y="3119713"/>
            <a:ext cx="2661715" cy="2773087"/>
          </a:xfrm>
          <a:prstGeom prst="rect">
            <a:avLst/>
          </a:prstGeom>
        </p:spPr>
        <p:txBody>
          <a:bodyPr/>
          <a:lstStyle>
            <a:lvl1pPr marL="0" indent="0">
              <a:spcBef>
                <a:spcPts val="0"/>
              </a:spcBef>
              <a:buNone/>
              <a:defRPr sz="1600" b="0" i="0">
                <a:solidFill>
                  <a:schemeClr val="bg1"/>
                </a:solidFill>
                <a:latin typeface="Arial" charset="0"/>
                <a:ea typeface="Arial" charset="0"/>
                <a:cs typeface="Arial" charset="0"/>
              </a:defRPr>
            </a:lvl1pPr>
          </a:lstStyle>
          <a:p>
            <a:pPr lvl="0"/>
            <a:r>
              <a:rPr lang="en-US" dirty="0"/>
              <a:t>Text</a:t>
            </a:r>
          </a:p>
        </p:txBody>
      </p:sp>
    </p:spTree>
    <p:extLst>
      <p:ext uri="{BB962C8B-B14F-4D97-AF65-F5344CB8AC3E}">
        <p14:creationId xmlns:p14="http://schemas.microsoft.com/office/powerpoint/2010/main" val="226969749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icture #02">
    <p:spTree>
      <p:nvGrpSpPr>
        <p:cNvPr id="1" name=""/>
        <p:cNvGrpSpPr/>
        <p:nvPr/>
      </p:nvGrpSpPr>
      <p:grpSpPr>
        <a:xfrm>
          <a:off x="0" y="0"/>
          <a:ext cx="0" cy="0"/>
          <a:chOff x="0" y="0"/>
          <a:chExt cx="0" cy="0"/>
        </a:xfrm>
      </p:grpSpPr>
      <p:sp>
        <p:nvSpPr>
          <p:cNvPr id="10" name="Rectangle 9"/>
          <p:cNvSpPr/>
          <p:nvPr userDrawn="1"/>
        </p:nvSpPr>
        <p:spPr>
          <a:xfrm>
            <a:off x="243840" y="274320"/>
            <a:ext cx="3291840" cy="6309360"/>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4" name="Picture Placeholder 3"/>
          <p:cNvSpPr>
            <a:spLocks noGrp="1"/>
          </p:cNvSpPr>
          <p:nvPr>
            <p:ph type="pic" sz="quarter" idx="16"/>
          </p:nvPr>
        </p:nvSpPr>
        <p:spPr>
          <a:xfrm>
            <a:off x="3738563" y="274320"/>
            <a:ext cx="8168957" cy="6309360"/>
          </a:xfrm>
          <a:prstGeom prst="rect">
            <a:avLst/>
          </a:prstGeom>
        </p:spPr>
        <p:txBody>
          <a:bodyPr/>
          <a:lstStyle/>
          <a:p>
            <a:endParaRPr lang="en-US" dirty="0"/>
          </a:p>
        </p:txBody>
      </p:sp>
      <p:sp>
        <p:nvSpPr>
          <p:cNvPr id="9" name="Text Placeholder 2"/>
          <p:cNvSpPr>
            <a:spLocks noGrp="1"/>
          </p:cNvSpPr>
          <p:nvPr>
            <p:ph type="body" sz="quarter" idx="12" hasCustomPrompt="1"/>
          </p:nvPr>
        </p:nvSpPr>
        <p:spPr>
          <a:xfrm>
            <a:off x="578802" y="834656"/>
            <a:ext cx="782638" cy="454298"/>
          </a:xfrm>
          <a:prstGeom prst="rect">
            <a:avLst/>
          </a:prstGeom>
        </p:spPr>
        <p:txBody>
          <a:bodyPr tIns="46800"/>
          <a:lstStyle>
            <a:lvl1pPr marL="0" marR="0" indent="0" algn="l"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01</a:t>
            </a:r>
          </a:p>
        </p:txBody>
      </p:sp>
      <p:sp>
        <p:nvSpPr>
          <p:cNvPr id="13" name="Text Placeholder 2"/>
          <p:cNvSpPr>
            <a:spLocks noGrp="1"/>
          </p:cNvSpPr>
          <p:nvPr>
            <p:ph type="body" sz="quarter" idx="14" hasCustomPrompt="1"/>
          </p:nvPr>
        </p:nvSpPr>
        <p:spPr>
          <a:xfrm>
            <a:off x="568785" y="1825936"/>
            <a:ext cx="2834466" cy="352369"/>
          </a:xfrm>
          <a:prstGeom prst="rect">
            <a:avLst/>
          </a:prstGeom>
        </p:spPr>
        <p:txBody>
          <a:bodyPr tIns="46800"/>
          <a:lstStyle>
            <a:lvl1pPr marL="0" marR="0" indent="0" algn="l" defTabSz="914400" eaLnBrk="1" fontAlgn="auto" latinLnBrk="0" hangingPunct="1">
              <a:lnSpc>
                <a:spcPct val="100000"/>
              </a:lnSpc>
              <a:spcBef>
                <a:spcPts val="0"/>
              </a:spcBef>
              <a:spcAft>
                <a:spcPts val="0"/>
              </a:spcAft>
              <a:buClrTx/>
              <a:buSzPct val="100000"/>
              <a:buFont typeface="Arial"/>
              <a:buNone/>
              <a:tabLst/>
              <a:defRPr sz="2200" b="1" i="0" baseline="0">
                <a:solidFill>
                  <a:schemeClr val="bg1"/>
                </a:solidFill>
                <a:latin typeface="Arial Black" charset="0"/>
                <a:ea typeface="Arial Black" charset="0"/>
                <a:cs typeface="Arial Black" charset="0"/>
              </a:defRPr>
            </a:lvl1pPr>
          </a:lstStyle>
          <a:p>
            <a:pPr lvl="0"/>
            <a:r>
              <a:rPr lang="en-US" dirty="0"/>
              <a:t>SECTION TITLE</a:t>
            </a:r>
          </a:p>
        </p:txBody>
      </p:sp>
      <p:sp>
        <p:nvSpPr>
          <p:cNvPr id="14" name="Text Placeholder 2"/>
          <p:cNvSpPr>
            <a:spLocks noGrp="1"/>
          </p:cNvSpPr>
          <p:nvPr>
            <p:ph type="body" sz="quarter" idx="15" hasCustomPrompt="1"/>
          </p:nvPr>
        </p:nvSpPr>
        <p:spPr>
          <a:xfrm>
            <a:off x="568785" y="2178305"/>
            <a:ext cx="2834466" cy="436518"/>
          </a:xfrm>
          <a:prstGeom prst="rect">
            <a:avLst/>
          </a:prstGeom>
        </p:spPr>
        <p:txBody>
          <a:bodyPr tIns="46800"/>
          <a:lstStyle>
            <a:lvl1pPr marL="0" marR="0" indent="0" algn="l" defTabSz="914400" eaLnBrk="1" fontAlgn="auto" latinLnBrk="0" hangingPunct="1">
              <a:lnSpc>
                <a:spcPct val="100000"/>
              </a:lnSpc>
              <a:spcBef>
                <a:spcPts val="0"/>
              </a:spcBef>
              <a:spcAft>
                <a:spcPts val="0"/>
              </a:spcAft>
              <a:buClrTx/>
              <a:buSzPct val="100000"/>
              <a:buFont typeface="Arial"/>
              <a:buNone/>
              <a:tabLst/>
              <a:defRPr sz="3000" b="1" i="0">
                <a:solidFill>
                  <a:schemeClr val="bg1"/>
                </a:solidFill>
                <a:latin typeface="Arial Black" charset="0"/>
                <a:ea typeface="Arial Black" charset="0"/>
                <a:cs typeface="Arial Black" charset="0"/>
              </a:defRPr>
            </a:lvl1pPr>
          </a:lstStyle>
          <a:p>
            <a:pPr lvl="0"/>
            <a:r>
              <a:rPr lang="en-US" dirty="0"/>
              <a:t>/ SUBTITLE</a:t>
            </a:r>
          </a:p>
        </p:txBody>
      </p:sp>
      <p:sp>
        <p:nvSpPr>
          <p:cNvPr id="15" name="Text Placeholder 15"/>
          <p:cNvSpPr>
            <a:spLocks noGrp="1"/>
          </p:cNvSpPr>
          <p:nvPr>
            <p:ph type="body" sz="quarter" idx="13" hasCustomPrompt="1"/>
          </p:nvPr>
        </p:nvSpPr>
        <p:spPr>
          <a:xfrm>
            <a:off x="578802" y="3119713"/>
            <a:ext cx="2661715" cy="2773087"/>
          </a:xfrm>
          <a:prstGeom prst="rect">
            <a:avLst/>
          </a:prstGeom>
        </p:spPr>
        <p:txBody>
          <a:bodyPr/>
          <a:lstStyle>
            <a:lvl1pPr marL="0" indent="0">
              <a:spcBef>
                <a:spcPts val="0"/>
              </a:spcBef>
              <a:buNone/>
              <a:defRPr sz="1600" b="0" i="0">
                <a:solidFill>
                  <a:schemeClr val="bg1"/>
                </a:solidFill>
                <a:latin typeface="Arial" charset="0"/>
                <a:ea typeface="Arial" charset="0"/>
                <a:cs typeface="Arial" charset="0"/>
              </a:defRPr>
            </a:lvl1pPr>
          </a:lstStyle>
          <a:p>
            <a:pPr lvl="0"/>
            <a:r>
              <a:rPr lang="en-US" dirty="0"/>
              <a:t>Text</a:t>
            </a:r>
          </a:p>
        </p:txBody>
      </p:sp>
    </p:spTree>
    <p:extLst>
      <p:ext uri="{BB962C8B-B14F-4D97-AF65-F5344CB8AC3E}">
        <p14:creationId xmlns:p14="http://schemas.microsoft.com/office/powerpoint/2010/main" val="261792798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01">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1666557" y="1879917"/>
            <a:ext cx="7548563" cy="3332163"/>
          </a:xfrm>
          <a:prstGeom prst="rect">
            <a:avLst/>
          </a:prstGeom>
        </p:spPr>
        <p:txBody>
          <a:bodyPr/>
          <a:lstStyle>
            <a:lvl1pPr marL="0" indent="0">
              <a:buNone/>
              <a:defRPr sz="3500" b="1" i="0">
                <a:solidFill>
                  <a:srgbClr val="F6303F"/>
                </a:solidFill>
                <a:latin typeface="Arial Black" charset="0"/>
                <a:ea typeface="Arial Black" charset="0"/>
                <a:cs typeface="Arial Black" charset="0"/>
              </a:defRPr>
            </a:lvl1pPr>
          </a:lstStyle>
          <a:p>
            <a:pPr lvl="0"/>
            <a:r>
              <a:rPr lang="en-US" dirty="0"/>
              <a:t>Text</a:t>
            </a:r>
          </a:p>
        </p:txBody>
      </p:sp>
    </p:spTree>
    <p:extLst>
      <p:ext uri="{BB962C8B-B14F-4D97-AF65-F5344CB8AC3E}">
        <p14:creationId xmlns:p14="http://schemas.microsoft.com/office/powerpoint/2010/main" val="138453775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1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3"/>
          <p:cNvSpPr txBox="1">
            <a:spLocks noGrp="1"/>
          </p:cNvSpPr>
          <p:nvPr>
            <p:ph type="body" idx="1"/>
          </p:nvPr>
        </p:nvSpPr>
        <p:spPr>
          <a:xfrm>
            <a:off x="609600" y="1535113"/>
            <a:ext cx="5386917"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0" name="Google Shape;40;p13"/>
          <p:cNvSpPr txBox="1">
            <a:spLocks noGrp="1"/>
          </p:cNvSpPr>
          <p:nvPr>
            <p:ph type="body" idx="2"/>
          </p:nvPr>
        </p:nvSpPr>
        <p:spPr>
          <a:xfrm>
            <a:off x="609600" y="2174875"/>
            <a:ext cx="5386917"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1" name="Google Shape;41;p13"/>
          <p:cNvSpPr txBox="1">
            <a:spLocks noGrp="1"/>
          </p:cNvSpPr>
          <p:nvPr>
            <p:ph type="body" idx="3"/>
          </p:nvPr>
        </p:nvSpPr>
        <p:spPr>
          <a:xfrm>
            <a:off x="6193368" y="1535113"/>
            <a:ext cx="5389033"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2" name="Google Shape;42;p13"/>
          <p:cNvSpPr txBox="1">
            <a:spLocks noGrp="1"/>
          </p:cNvSpPr>
          <p:nvPr>
            <p:ph type="body" idx="4"/>
          </p:nvPr>
        </p:nvSpPr>
        <p:spPr>
          <a:xfrm>
            <a:off x="6193368" y="2174875"/>
            <a:ext cx="5389033"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3" name="Google Shape;43;p13"/>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02">
    <p:spTree>
      <p:nvGrpSpPr>
        <p:cNvPr id="1" name=""/>
        <p:cNvGrpSpPr/>
        <p:nvPr/>
      </p:nvGrpSpPr>
      <p:grpSpPr>
        <a:xfrm>
          <a:off x="0" y="0"/>
          <a:ext cx="0" cy="0"/>
          <a:chOff x="0" y="0"/>
          <a:chExt cx="0" cy="0"/>
        </a:xfrm>
      </p:grpSpPr>
      <p:sp>
        <p:nvSpPr>
          <p:cNvPr id="4" name="Rectangle 3"/>
          <p:cNvSpPr/>
          <p:nvPr userDrawn="1"/>
        </p:nvSpPr>
        <p:spPr>
          <a:xfrm>
            <a:off x="-1" y="-112643"/>
            <a:ext cx="12192001" cy="7083286"/>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pic>
        <p:nvPicPr>
          <p:cNvPr id="8" name="Picture 7"/>
          <p:cNvPicPr>
            <a:picLocks noChangeAspect="1"/>
          </p:cNvPicPr>
          <p:nvPr userDrawn="1"/>
        </p:nvPicPr>
        <p:blipFill>
          <a:blip r:embed="rId2" cstate="print">
            <a:alphaModFix amt="10000"/>
            <a:extLst>
              <a:ext uri="{28A0092B-C50C-407E-A947-70E740481C1C}">
                <a14:useLocalDpi xmlns:a14="http://schemas.microsoft.com/office/drawing/2010/main" val="0"/>
              </a:ext>
            </a:extLst>
          </a:blip>
          <a:stretch>
            <a:fillRect/>
          </a:stretch>
        </p:blipFill>
        <p:spPr>
          <a:xfrm>
            <a:off x="3629811" y="965200"/>
            <a:ext cx="4932378" cy="4927600"/>
          </a:xfrm>
          <a:prstGeom prst="rect">
            <a:avLst/>
          </a:prstGeom>
        </p:spPr>
      </p:pic>
      <p:sp>
        <p:nvSpPr>
          <p:cNvPr id="9" name="Text Placeholder 17"/>
          <p:cNvSpPr>
            <a:spLocks noGrp="1"/>
          </p:cNvSpPr>
          <p:nvPr>
            <p:ph type="body" sz="quarter" idx="11" hasCustomPrompt="1"/>
          </p:nvPr>
        </p:nvSpPr>
        <p:spPr>
          <a:xfrm>
            <a:off x="1666557" y="1879917"/>
            <a:ext cx="7548563" cy="3332163"/>
          </a:xfrm>
          <a:prstGeom prst="rect">
            <a:avLst/>
          </a:prstGeom>
        </p:spPr>
        <p:txBody>
          <a:bodyPr/>
          <a:lstStyle>
            <a:lvl1pPr marL="0" indent="0">
              <a:buNone/>
              <a:defRPr sz="3500" b="1" i="0">
                <a:solidFill>
                  <a:schemeClr val="bg1"/>
                </a:solidFill>
                <a:latin typeface="Arial Black" charset="0"/>
                <a:ea typeface="Arial Black" charset="0"/>
                <a:cs typeface="Arial Black" charset="0"/>
              </a:defRPr>
            </a:lvl1pPr>
          </a:lstStyle>
          <a:p>
            <a:pPr lvl="0"/>
            <a:r>
              <a:rPr lang="en-US" dirty="0"/>
              <a:t>Text</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66080" y="5585676"/>
            <a:ext cx="1960880" cy="983420"/>
          </a:xfrm>
          <a:prstGeom prst="rect">
            <a:avLst/>
          </a:prstGeom>
        </p:spPr>
      </p:pic>
    </p:spTree>
    <p:extLst>
      <p:ext uri="{BB962C8B-B14F-4D97-AF65-F5344CB8AC3E}">
        <p14:creationId xmlns:p14="http://schemas.microsoft.com/office/powerpoint/2010/main" val="389409024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03">
    <p:spTree>
      <p:nvGrpSpPr>
        <p:cNvPr id="1" name=""/>
        <p:cNvGrpSpPr/>
        <p:nvPr/>
      </p:nvGrpSpPr>
      <p:grpSpPr>
        <a:xfrm>
          <a:off x="0" y="0"/>
          <a:ext cx="0" cy="0"/>
          <a:chOff x="0" y="0"/>
          <a:chExt cx="0" cy="0"/>
        </a:xfrm>
      </p:grpSpPr>
      <p:sp>
        <p:nvSpPr>
          <p:cNvPr id="6" name="Rectangle 5"/>
          <p:cNvSpPr/>
          <p:nvPr userDrawn="1"/>
        </p:nvSpPr>
        <p:spPr>
          <a:xfrm>
            <a:off x="-1" y="-112643"/>
            <a:ext cx="12192001" cy="7083286"/>
          </a:xfrm>
          <a:prstGeom prst="rect">
            <a:avLst/>
          </a:prstGeom>
          <a:solidFill>
            <a:srgbClr val="F6303F"/>
          </a:solidFill>
          <a:ln w="12700" cap="flat">
            <a:solidFill>
              <a:srgbClr val="5B9BD5"/>
            </a:solid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pic>
        <p:nvPicPr>
          <p:cNvPr id="12" name="Picture 11"/>
          <p:cNvPicPr>
            <a:picLocks noChangeAspect="1"/>
          </p:cNvPicPr>
          <p:nvPr userDrawn="1"/>
        </p:nvPicPr>
        <p:blipFill>
          <a:blip r:embed="rId2" cstate="print">
            <a:alphaModFix amt="10000"/>
            <a:extLst>
              <a:ext uri="{28A0092B-C50C-407E-A947-70E740481C1C}">
                <a14:useLocalDpi xmlns:a14="http://schemas.microsoft.com/office/drawing/2010/main" val="0"/>
              </a:ext>
            </a:extLst>
          </a:blip>
          <a:stretch>
            <a:fillRect/>
          </a:stretch>
        </p:blipFill>
        <p:spPr>
          <a:xfrm>
            <a:off x="3629811" y="965200"/>
            <a:ext cx="4932378" cy="49276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66080" y="5585676"/>
            <a:ext cx="1960880" cy="983420"/>
          </a:xfrm>
          <a:prstGeom prst="rect">
            <a:avLst/>
          </a:prstGeom>
        </p:spPr>
      </p:pic>
      <p:sp>
        <p:nvSpPr>
          <p:cNvPr id="7" name="Text Placeholder 17"/>
          <p:cNvSpPr>
            <a:spLocks noGrp="1"/>
          </p:cNvSpPr>
          <p:nvPr>
            <p:ph type="body" sz="quarter" idx="11" hasCustomPrompt="1"/>
          </p:nvPr>
        </p:nvSpPr>
        <p:spPr>
          <a:xfrm>
            <a:off x="1666557" y="1879917"/>
            <a:ext cx="7548563" cy="3332163"/>
          </a:xfrm>
          <a:prstGeom prst="rect">
            <a:avLst/>
          </a:prstGeom>
        </p:spPr>
        <p:txBody>
          <a:bodyPr/>
          <a:lstStyle>
            <a:lvl1pPr marL="0" indent="0">
              <a:buNone/>
              <a:defRPr sz="3500" b="1" i="0">
                <a:solidFill>
                  <a:schemeClr val="bg1"/>
                </a:solidFill>
                <a:latin typeface="Arial Black" charset="0"/>
                <a:ea typeface="Arial Black" charset="0"/>
                <a:cs typeface="Arial Black" charset="0"/>
              </a:defRPr>
            </a:lvl1pPr>
          </a:lstStyle>
          <a:p>
            <a:pPr lvl="0"/>
            <a:r>
              <a:rPr lang="en-US" dirty="0"/>
              <a:t>Text</a:t>
            </a:r>
          </a:p>
        </p:txBody>
      </p:sp>
    </p:spTree>
    <p:extLst>
      <p:ext uri="{BB962C8B-B14F-4D97-AF65-F5344CB8AC3E}">
        <p14:creationId xmlns:p14="http://schemas.microsoft.com/office/powerpoint/2010/main" val="400069311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 Pictur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1999" cy="6858000"/>
          </a:xfrm>
          <a:prstGeom prst="rect">
            <a:avLst/>
          </a:prstGeom>
        </p:spPr>
        <p:txBody>
          <a:bodyPr/>
          <a:lstStyle/>
          <a:p>
            <a:endParaRPr lang="en-US" dirty="0"/>
          </a:p>
        </p:txBody>
      </p:sp>
      <p:cxnSp>
        <p:nvCxnSpPr>
          <p:cNvPr id="12" name="Straight Connector 11"/>
          <p:cNvCxnSpPr/>
          <p:nvPr userDrawn="1"/>
        </p:nvCxnSpPr>
        <p:spPr>
          <a:xfrm>
            <a:off x="1743909" y="1422837"/>
            <a:ext cx="466370" cy="0"/>
          </a:xfrm>
          <a:prstGeom prst="line">
            <a:avLst/>
          </a:prstGeom>
          <a:ln w="101600">
            <a:solidFill>
              <a:schemeClr val="bg1"/>
            </a:solidFill>
          </a:ln>
        </p:spPr>
        <p:style>
          <a:lnRef idx="3">
            <a:schemeClr val="dk1"/>
          </a:lnRef>
          <a:fillRef idx="0">
            <a:schemeClr val="dk1"/>
          </a:fillRef>
          <a:effectRef idx="2">
            <a:schemeClr val="dk1"/>
          </a:effectRef>
          <a:fontRef idx="minor">
            <a:schemeClr val="tx1"/>
          </a:fontRef>
        </p:style>
      </p:cxnSp>
      <p:sp>
        <p:nvSpPr>
          <p:cNvPr id="13" name="Text Placeholder 17"/>
          <p:cNvSpPr>
            <a:spLocks noGrp="1"/>
          </p:cNvSpPr>
          <p:nvPr>
            <p:ph type="body" sz="quarter" idx="11" hasCustomPrompt="1"/>
          </p:nvPr>
        </p:nvSpPr>
        <p:spPr>
          <a:xfrm>
            <a:off x="1666557" y="1879917"/>
            <a:ext cx="7548563" cy="3332163"/>
          </a:xfrm>
          <a:prstGeom prst="rect">
            <a:avLst/>
          </a:prstGeom>
        </p:spPr>
        <p:txBody>
          <a:bodyPr/>
          <a:lstStyle>
            <a:lvl1pPr marL="0" indent="0">
              <a:buNone/>
              <a:defRPr sz="3500" b="1" i="0">
                <a:solidFill>
                  <a:schemeClr val="bg1"/>
                </a:solidFill>
                <a:latin typeface="Arial Black" charset="0"/>
                <a:ea typeface="Arial Black" charset="0"/>
                <a:cs typeface="Arial Black" charset="0"/>
              </a:defRPr>
            </a:lvl1pPr>
          </a:lstStyle>
          <a:p>
            <a:pPr lvl="0"/>
            <a:r>
              <a:rPr lang="en-US" dirty="0"/>
              <a:t>Text</a:t>
            </a:r>
          </a:p>
        </p:txBody>
      </p:sp>
    </p:spTree>
    <p:extLst>
      <p:ext uri="{BB962C8B-B14F-4D97-AF65-F5344CB8AC3E}">
        <p14:creationId xmlns:p14="http://schemas.microsoft.com/office/powerpoint/2010/main" val="164124512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CA5B008-0300-494D-8CC7-50F4AE8D4D36}"/>
              </a:ext>
            </a:extLst>
          </p:cNvPr>
          <p:cNvPicPr>
            <a:picLocks noChangeAspect="1"/>
          </p:cNvPicPr>
          <p:nvPr userDrawn="1"/>
        </p:nvPicPr>
        <p:blipFill>
          <a:blip r:embed="rId2">
            <a:alphaModFix amt="75000"/>
          </a:blip>
          <a:stretch>
            <a:fillRect/>
          </a:stretch>
        </p:blipFill>
        <p:spPr>
          <a:xfrm>
            <a:off x="0" y="0"/>
            <a:ext cx="12192000" cy="6858000"/>
          </a:xfrm>
          <a:prstGeom prst="rect">
            <a:avLst/>
          </a:prstGeom>
          <a:noFill/>
        </p:spPr>
      </p:pic>
      <p:sp>
        <p:nvSpPr>
          <p:cNvPr id="9" name="Title 1">
            <a:extLst>
              <a:ext uri="{FF2B5EF4-FFF2-40B4-BE49-F238E27FC236}">
                <a16:creationId xmlns:a16="http://schemas.microsoft.com/office/drawing/2014/main" id="{F35618AC-FCE5-9545-A06C-F73B94FCF4F5}"/>
              </a:ext>
            </a:extLst>
          </p:cNvPr>
          <p:cNvSpPr>
            <a:spLocks noGrp="1"/>
          </p:cNvSpPr>
          <p:nvPr>
            <p:ph type="ctrTitle"/>
          </p:nvPr>
        </p:nvSpPr>
        <p:spPr>
          <a:xfrm>
            <a:off x="1215082" y="3031435"/>
            <a:ext cx="10831144" cy="1022224"/>
          </a:xfrm>
          <a:prstGeom prst="rect">
            <a:avLst/>
          </a:prstGeom>
        </p:spPr>
        <p:txBody>
          <a:bodyPr anchor="b"/>
          <a:lstStyle>
            <a:lvl1pPr algn="l">
              <a:defRPr sz="6000"/>
            </a:lvl1pPr>
          </a:lstStyle>
          <a:p>
            <a:r>
              <a:rPr lang="en-US" dirty="0"/>
              <a:t>Click to edit Master title style</a:t>
            </a:r>
          </a:p>
        </p:txBody>
      </p:sp>
      <p:sp>
        <p:nvSpPr>
          <p:cNvPr id="10" name="Subtitle 2">
            <a:extLst>
              <a:ext uri="{FF2B5EF4-FFF2-40B4-BE49-F238E27FC236}">
                <a16:creationId xmlns:a16="http://schemas.microsoft.com/office/drawing/2014/main" id="{9972E17F-73DC-4E47-B357-39CB55DCC1AA}"/>
              </a:ext>
            </a:extLst>
          </p:cNvPr>
          <p:cNvSpPr>
            <a:spLocks noGrp="1"/>
          </p:cNvSpPr>
          <p:nvPr>
            <p:ph type="subTitle" idx="1" hasCustomPrompt="1"/>
          </p:nvPr>
        </p:nvSpPr>
        <p:spPr>
          <a:xfrm>
            <a:off x="1215082" y="4053659"/>
            <a:ext cx="7825947" cy="625474"/>
          </a:xfrm>
        </p:spPr>
        <p:txBody>
          <a:bodyPr anchor="b"/>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descr="A close up of a sign&#10;&#10;Description automatically generated">
            <a:extLst>
              <a:ext uri="{FF2B5EF4-FFF2-40B4-BE49-F238E27FC236}">
                <a16:creationId xmlns:a16="http://schemas.microsoft.com/office/drawing/2014/main" id="{DEF2F31D-0BDC-F549-9C33-1362DE75CE83}"/>
              </a:ext>
            </a:extLst>
          </p:cNvPr>
          <p:cNvPicPr>
            <a:picLocks noChangeAspect="1"/>
          </p:cNvPicPr>
          <p:nvPr userDrawn="1"/>
        </p:nvPicPr>
        <p:blipFill>
          <a:blip r:embed="rId3"/>
          <a:stretch>
            <a:fillRect/>
          </a:stretch>
        </p:blipFill>
        <p:spPr>
          <a:xfrm>
            <a:off x="10975308" y="456106"/>
            <a:ext cx="639857" cy="1295711"/>
          </a:xfrm>
          <a:prstGeom prst="rect">
            <a:avLst/>
          </a:prstGeom>
        </p:spPr>
      </p:pic>
    </p:spTree>
    <p:extLst>
      <p:ext uri="{BB962C8B-B14F-4D97-AF65-F5344CB8AC3E}">
        <p14:creationId xmlns:p14="http://schemas.microsoft.com/office/powerpoint/2010/main" val="41191315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DEB64-C0C7-6C43-B1A2-51C21FE16E12}"/>
              </a:ext>
            </a:extLst>
          </p:cNvPr>
          <p:cNvSpPr>
            <a:spLocks noGrp="1"/>
          </p:cNvSpPr>
          <p:nvPr>
            <p:ph type="title"/>
          </p:nvPr>
        </p:nvSpPr>
        <p:spPr>
          <a:xfrm>
            <a:off x="440635" y="88279"/>
            <a:ext cx="10515600" cy="1005026"/>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9E65FCF-499D-6E45-B3AF-F414ABF505F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107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621F9-4398-B14F-B02F-EFA3BCAC7FE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6C7F5E4-EAD3-8B42-9885-D7319185C8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8086930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09CEA-A734-4A44-92E3-56758F5C5B92}"/>
              </a:ext>
            </a:extLst>
          </p:cNvPr>
          <p:cNvSpPr>
            <a:spLocks noGrp="1"/>
          </p:cNvSpPr>
          <p:nvPr>
            <p:ph type="title"/>
          </p:nvPr>
        </p:nvSpPr>
        <p:spPr>
          <a:xfrm>
            <a:off x="440635" y="88279"/>
            <a:ext cx="10515600" cy="1005026"/>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4AA4D1F-F0BD-8B43-9624-DE52BC95A2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626995-C0D3-1C4D-B316-C55A678E7B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34162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D3F0D6-21E2-AD40-ADB2-86E6C0E8D2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4DB3F4-A41E-B74E-81FF-2CE011381D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FFB1B4E-770D-634E-8CC9-C8F7CDB0E1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1D713-21DD-7344-87D9-DD08DE3102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7333EC3E-0F82-FA49-928B-1093BF6AB116}"/>
              </a:ext>
            </a:extLst>
          </p:cNvPr>
          <p:cNvSpPr>
            <a:spLocks noGrp="1"/>
          </p:cNvSpPr>
          <p:nvPr>
            <p:ph type="title"/>
          </p:nvPr>
        </p:nvSpPr>
        <p:spPr>
          <a:xfrm>
            <a:off x="440635" y="88279"/>
            <a:ext cx="10515600" cy="100502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818367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0183A-87FA-904B-B8FC-31D5F4DD7F7E}"/>
              </a:ext>
            </a:extLst>
          </p:cNvPr>
          <p:cNvSpPr>
            <a:spLocks noGrp="1"/>
          </p:cNvSpPr>
          <p:nvPr>
            <p:ph type="title"/>
          </p:nvPr>
        </p:nvSpPr>
        <p:spPr>
          <a:xfrm>
            <a:off x="440635" y="88279"/>
            <a:ext cx="10515600" cy="100502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616380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7068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1"/>
        <p:cNvGrpSpPr/>
        <p:nvPr/>
      </p:nvGrpSpPr>
      <p:grpSpPr>
        <a:xfrm>
          <a:off x="0" y="0"/>
          <a:ext cx="0" cy="0"/>
          <a:chOff x="0" y="0"/>
          <a:chExt cx="0" cy="0"/>
        </a:xfrm>
      </p:grpSpPr>
      <p:sp>
        <p:nvSpPr>
          <p:cNvPr id="52" name="Google Shape;52;p15"/>
          <p:cNvSpPr txBox="1">
            <a:spLocks noGrp="1"/>
          </p:cNvSpPr>
          <p:nvPr>
            <p:ph type="title"/>
          </p:nvPr>
        </p:nvSpPr>
        <p:spPr>
          <a:xfrm>
            <a:off x="2389717" y="4800600"/>
            <a:ext cx="73152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5"/>
          <p:cNvSpPr>
            <a:spLocks noGrp="1"/>
          </p:cNvSpPr>
          <p:nvPr>
            <p:ph type="pic" idx="2"/>
          </p:nvPr>
        </p:nvSpPr>
        <p:spPr>
          <a:xfrm>
            <a:off x="2389717" y="612775"/>
            <a:ext cx="7315200" cy="4114800"/>
          </a:xfrm>
          <a:prstGeom prst="rect">
            <a:avLst/>
          </a:prstGeom>
          <a:noFill/>
          <a:ln>
            <a:noFill/>
          </a:ln>
        </p:spPr>
      </p:sp>
      <p:sp>
        <p:nvSpPr>
          <p:cNvPr id="54" name="Google Shape;54;p15"/>
          <p:cNvSpPr txBox="1">
            <a:spLocks noGrp="1"/>
          </p:cNvSpPr>
          <p:nvPr>
            <p:ph type="body" idx="1"/>
          </p:nvPr>
        </p:nvSpPr>
        <p:spPr>
          <a:xfrm>
            <a:off x="2389717" y="5367338"/>
            <a:ext cx="73152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55" name="Google Shape;55;p15"/>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5"/>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5"/>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5F9904-060E-9243-9D0A-72C1077A0F60}"/>
              </a:ext>
            </a:extLst>
          </p:cNvPr>
          <p:cNvSpPr>
            <a:spLocks noGrp="1"/>
          </p:cNvSpPr>
          <p:nvPr>
            <p:ph idx="1"/>
          </p:nvPr>
        </p:nvSpPr>
        <p:spPr>
          <a:xfrm>
            <a:off x="5180012" y="152638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6642856-C495-1740-834F-9EEB4CA77862}"/>
              </a:ext>
            </a:extLst>
          </p:cNvPr>
          <p:cNvSpPr>
            <a:spLocks noGrp="1"/>
          </p:cNvSpPr>
          <p:nvPr>
            <p:ph type="body" sz="half" idx="2"/>
          </p:nvPr>
        </p:nvSpPr>
        <p:spPr>
          <a:xfrm>
            <a:off x="839788" y="1526381"/>
            <a:ext cx="3932237" cy="434260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35798893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14DC307-33D6-2F4C-BE6C-9B3D37B57E9C}"/>
              </a:ext>
            </a:extLst>
          </p:cNvPr>
          <p:cNvSpPr>
            <a:spLocks noGrp="1"/>
          </p:cNvSpPr>
          <p:nvPr>
            <p:ph type="pic" idx="1"/>
          </p:nvPr>
        </p:nvSpPr>
        <p:spPr>
          <a:xfrm>
            <a:off x="5183188" y="1580322"/>
            <a:ext cx="6172200" cy="428072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86DAB67-A291-1945-B3C2-A6150D8EC892}"/>
              </a:ext>
            </a:extLst>
          </p:cNvPr>
          <p:cNvSpPr>
            <a:spLocks noGrp="1"/>
          </p:cNvSpPr>
          <p:nvPr>
            <p:ph type="body" sz="half" idx="2"/>
          </p:nvPr>
        </p:nvSpPr>
        <p:spPr>
          <a:xfrm>
            <a:off x="839788" y="1580322"/>
            <a:ext cx="3932237" cy="428866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339284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4537C3-8C67-D940-A567-1C8EDCF8261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Picture 5" descr="A close up of a sign&#10;&#10;Description automatically generated">
            <a:extLst>
              <a:ext uri="{FF2B5EF4-FFF2-40B4-BE49-F238E27FC236}">
                <a16:creationId xmlns:a16="http://schemas.microsoft.com/office/drawing/2014/main" id="{5ED03D8C-1934-6041-89AB-D85CD623D871}"/>
              </a:ext>
            </a:extLst>
          </p:cNvPr>
          <p:cNvPicPr>
            <a:picLocks noChangeAspect="1"/>
          </p:cNvPicPr>
          <p:nvPr userDrawn="1"/>
        </p:nvPicPr>
        <p:blipFill>
          <a:blip r:embed="rId3"/>
          <a:stretch>
            <a:fillRect/>
          </a:stretch>
        </p:blipFill>
        <p:spPr>
          <a:xfrm>
            <a:off x="5486898" y="2190236"/>
            <a:ext cx="1218203" cy="2466860"/>
          </a:xfrm>
          <a:prstGeom prst="rect">
            <a:avLst/>
          </a:prstGeom>
        </p:spPr>
      </p:pic>
    </p:spTree>
    <p:extLst>
      <p:ext uri="{BB962C8B-B14F-4D97-AF65-F5344CB8AC3E}">
        <p14:creationId xmlns:p14="http://schemas.microsoft.com/office/powerpoint/2010/main" val="3421420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D4E09EA-D78B-4608-9E58-E577EEFC9FC4}"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72780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5EC55AD-42BC-4CF9-B237-3ECA6DAB937A}"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8377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5BC3DA-6558-4E24-A5B7-A5AAD71C0DC8}"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472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D1E3CA2-A915-443B-A5D2-6C9E65805481}"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06099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C0CE1E1-B5BD-4794-8690-9B1A130901FB}"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55781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20A3DA2-482D-4766-A39C-C1D10797362C}"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72508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EA16E5-73CC-4EAE-B7F8-0C38A22589D4}"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4484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58"/>
        <p:cNvGrpSpPr/>
        <p:nvPr/>
      </p:nvGrpSpPr>
      <p:grpSpPr>
        <a:xfrm>
          <a:off x="0" y="0"/>
          <a:ext cx="0" cy="0"/>
          <a:chOff x="0" y="0"/>
          <a:chExt cx="0" cy="0"/>
        </a:xfrm>
      </p:grpSpPr>
      <p:sp>
        <p:nvSpPr>
          <p:cNvPr id="59" name="Google Shape;59;p16"/>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6"/>
          <p:cNvSpPr txBox="1">
            <a:spLocks noGrp="1"/>
          </p:cNvSpPr>
          <p:nvPr>
            <p:ph type="body" idx="1"/>
          </p:nvPr>
        </p:nvSpPr>
        <p:spPr>
          <a:xfrm rot="5400000">
            <a:off x="3833019" y="-1623217"/>
            <a:ext cx="4525963" cy="109728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1" name="Google Shape;61;p16"/>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6"/>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6"/>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F2A4431-87AD-4C61-92C8-F1B2D7833DFA}"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43223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D26927E-F51F-48BF-9A6E-E3C5FCE01CC8}"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71125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8A31CB7-4029-4889-9D61-F4598A706521}"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1822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B128574-3921-474D-AF7C-8FD65EF92B1D}"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0866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4"/>
        <p:cNvGrpSpPr/>
        <p:nvPr/>
      </p:nvGrpSpPr>
      <p:grpSpPr>
        <a:xfrm>
          <a:off x="0" y="0"/>
          <a:ext cx="0" cy="0"/>
          <a:chOff x="0" y="0"/>
          <a:chExt cx="0" cy="0"/>
        </a:xfrm>
      </p:grpSpPr>
      <p:sp>
        <p:nvSpPr>
          <p:cNvPr id="65" name="Google Shape;65;p17"/>
          <p:cNvSpPr txBox="1">
            <a:spLocks noGrp="1"/>
          </p:cNvSpPr>
          <p:nvPr>
            <p:ph type="title"/>
          </p:nvPr>
        </p:nvSpPr>
        <p:spPr>
          <a:xfrm rot="5400000">
            <a:off x="7285037" y="1828802"/>
            <a:ext cx="5851525" cy="27432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7"/>
          <p:cNvSpPr txBox="1">
            <a:spLocks noGrp="1"/>
          </p:cNvSpPr>
          <p:nvPr>
            <p:ph type="body" idx="1"/>
          </p:nvPr>
        </p:nvSpPr>
        <p:spPr>
          <a:xfrm rot="5400000">
            <a:off x="1697037" y="-812799"/>
            <a:ext cx="5851525" cy="80264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7" name="Google Shape;67;p17"/>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7"/>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7"/>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
        <p:cNvGrpSpPr/>
        <p:nvPr/>
      </p:nvGrpSpPr>
      <p:grpSpPr>
        <a:xfrm>
          <a:off x="0" y="0"/>
          <a:ext cx="0" cy="0"/>
          <a:chOff x="0" y="0"/>
          <a:chExt cx="0" cy="0"/>
        </a:xfrm>
      </p:grpSpPr>
      <p:pic>
        <p:nvPicPr>
          <p:cNvPr id="16" name="Google Shape;16;p10" descr="UNHCR Logo.png"/>
          <p:cNvPicPr preferRelativeResize="0"/>
          <p:nvPr/>
        </p:nvPicPr>
        <p:blipFill rotWithShape="1">
          <a:blip r:embed="rId2">
            <a:alphaModFix/>
          </a:blip>
          <a:srcRect/>
          <a:stretch/>
        </p:blipFill>
        <p:spPr>
          <a:xfrm>
            <a:off x="1212852" y="153988"/>
            <a:ext cx="5759449" cy="900112"/>
          </a:xfrm>
          <a:prstGeom prst="rect">
            <a:avLst/>
          </a:prstGeom>
          <a:noFill/>
          <a:ln>
            <a:noFill/>
          </a:ln>
        </p:spPr>
      </p:pic>
      <p:sp>
        <p:nvSpPr>
          <p:cNvPr id="17" name="Google Shape;17;p10"/>
          <p:cNvSpPr txBox="1"/>
          <p:nvPr/>
        </p:nvSpPr>
        <p:spPr>
          <a:xfrm>
            <a:off x="1354667" y="5637214"/>
            <a:ext cx="5329767" cy="3381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30/09/2014</a:t>
            </a:r>
            <a:endParaRPr sz="1400" b="0" i="0" u="none" strike="noStrike" cap="none">
              <a:solidFill>
                <a:srgbClr val="000000"/>
              </a:solidFill>
              <a:latin typeface="Arial"/>
              <a:ea typeface="Arial"/>
              <a:cs typeface="Arial"/>
              <a:sym typeface="Arial"/>
            </a:endParaRPr>
          </a:p>
        </p:txBody>
      </p:sp>
      <p:sp>
        <p:nvSpPr>
          <p:cNvPr id="18" name="Google Shape;18;p10"/>
          <p:cNvSpPr/>
          <p:nvPr/>
        </p:nvSpPr>
        <p:spPr>
          <a:xfrm>
            <a:off x="0" y="2819401"/>
            <a:ext cx="10837333" cy="3470275"/>
          </a:xfrm>
          <a:prstGeom prst="rect">
            <a:avLst/>
          </a:prstGeom>
          <a:solidFill>
            <a:srgbClr val="0069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 name="Google Shape;19;p10"/>
          <p:cNvSpPr>
            <a:spLocks noGrp="1"/>
          </p:cNvSpPr>
          <p:nvPr>
            <p:ph type="pic" idx="2"/>
          </p:nvPr>
        </p:nvSpPr>
        <p:spPr>
          <a:xfrm>
            <a:off x="0" y="1160991"/>
            <a:ext cx="12192000" cy="3436409"/>
          </a:xfrm>
          <a:prstGeom prst="rect">
            <a:avLst/>
          </a:prstGeom>
          <a:noFill/>
          <a:ln>
            <a:noFill/>
          </a:ln>
        </p:spPr>
      </p:sp>
      <p:sp>
        <p:nvSpPr>
          <p:cNvPr id="20" name="Google Shape;20;p10"/>
          <p:cNvSpPr txBox="1">
            <a:spLocks noGrp="1"/>
          </p:cNvSpPr>
          <p:nvPr>
            <p:ph type="body" idx="1"/>
          </p:nvPr>
        </p:nvSpPr>
        <p:spPr>
          <a:xfrm>
            <a:off x="1440587" y="5564749"/>
            <a:ext cx="5871044" cy="295313"/>
          </a:xfrm>
          <a:prstGeom prst="rect">
            <a:avLst/>
          </a:prstGeom>
          <a:noFill/>
          <a:ln>
            <a:noFill/>
          </a:ln>
        </p:spPr>
        <p:txBody>
          <a:bodyPr spcFirstLastPara="1" wrap="square" lIns="0" tIns="0" rIns="0" bIns="0" anchor="t" anchorCtr="0">
            <a:noAutofit/>
          </a:bodyPr>
          <a:lstStyle>
            <a:lvl1pPr marL="457200" lvl="0" indent="-228600" algn="l">
              <a:lnSpc>
                <a:spcPct val="207692"/>
              </a:lnSpc>
              <a:spcBef>
                <a:spcPts val="0"/>
              </a:spcBef>
              <a:spcAft>
                <a:spcPts val="0"/>
              </a:spcAft>
              <a:buClr>
                <a:srgbClr val="FFFFFF"/>
              </a:buClr>
              <a:buSzPts val="1300"/>
              <a:buNone/>
              <a:defRPr sz="1300" b="0" cap="small">
                <a:solidFill>
                  <a:srgbClr val="FFFFFF"/>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1" name="Google Shape;21;p10"/>
          <p:cNvSpPr txBox="1">
            <a:spLocks noGrp="1"/>
          </p:cNvSpPr>
          <p:nvPr>
            <p:ph type="body" idx="3"/>
          </p:nvPr>
        </p:nvSpPr>
        <p:spPr>
          <a:xfrm>
            <a:off x="1440585" y="5078942"/>
            <a:ext cx="7714704" cy="363009"/>
          </a:xfrm>
          <a:prstGeom prst="rect">
            <a:avLst/>
          </a:prstGeom>
          <a:noFill/>
          <a:ln>
            <a:noFill/>
          </a:ln>
        </p:spPr>
        <p:txBody>
          <a:bodyPr spcFirstLastPara="1" wrap="square" lIns="0" tIns="0" rIns="0" bIns="0" anchor="t" anchorCtr="0">
            <a:noAutofit/>
          </a:bodyPr>
          <a:lstStyle>
            <a:lvl1pPr marL="457200" lvl="0" indent="-228600" algn="l">
              <a:lnSpc>
                <a:spcPct val="112500"/>
              </a:lnSpc>
              <a:spcBef>
                <a:spcPts val="0"/>
              </a:spcBef>
              <a:spcAft>
                <a:spcPts val="0"/>
              </a:spcAft>
              <a:buClr>
                <a:schemeClr val="lt1"/>
              </a:buClr>
              <a:buSzPts val="2400"/>
              <a:buNone/>
              <a:defRPr sz="2400" b="1" i="0" cap="none">
                <a:solidFill>
                  <a:schemeClr val="lt1"/>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10"/>
          <p:cNvSpPr txBox="1">
            <a:spLocks noGrp="1"/>
          </p:cNvSpPr>
          <p:nvPr>
            <p:ph type="body" idx="4"/>
          </p:nvPr>
        </p:nvSpPr>
        <p:spPr>
          <a:xfrm>
            <a:off x="1440588" y="5336155"/>
            <a:ext cx="7748569" cy="344979"/>
          </a:xfrm>
          <a:prstGeom prst="rect">
            <a:avLst/>
          </a:prstGeom>
          <a:noFill/>
          <a:ln>
            <a:noFill/>
          </a:ln>
        </p:spPr>
        <p:txBody>
          <a:bodyPr spcFirstLastPara="1" wrap="square" lIns="0" tIns="0" rIns="0" bIns="0" anchor="t" anchorCtr="0">
            <a:noAutofit/>
          </a:bodyPr>
          <a:lstStyle>
            <a:lvl1pPr marL="457200" lvl="0" indent="-228600" algn="l">
              <a:lnSpc>
                <a:spcPct val="168750"/>
              </a:lnSpc>
              <a:spcBef>
                <a:spcPts val="0"/>
              </a:spcBef>
              <a:spcAft>
                <a:spcPts val="0"/>
              </a:spcAft>
              <a:buClr>
                <a:srgbClr val="FFFFFF"/>
              </a:buClr>
              <a:buSzPts val="1600"/>
              <a:buNone/>
              <a:defRPr sz="1600" b="0" cap="small">
                <a:solidFill>
                  <a:srgbClr val="FFFFFF"/>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6320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23"/>
        <p:cNvGrpSpPr/>
        <p:nvPr/>
      </p:nvGrpSpPr>
      <p:grpSpPr>
        <a:xfrm>
          <a:off x="0" y="0"/>
          <a:ext cx="0" cy="0"/>
          <a:chOff x="0" y="0"/>
          <a:chExt cx="0" cy="0"/>
        </a:xfrm>
      </p:grpSpPr>
      <p:sp>
        <p:nvSpPr>
          <p:cNvPr id="24" name="Google Shape;24;p11"/>
          <p:cNvSpPr txBox="1">
            <a:spLocks noGrp="1"/>
          </p:cNvSpPr>
          <p:nvPr>
            <p:ph type="body" idx="1"/>
          </p:nvPr>
        </p:nvSpPr>
        <p:spPr>
          <a:xfrm>
            <a:off x="1422197" y="2271906"/>
            <a:ext cx="10058603" cy="150634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rgbClr val="232323"/>
              </a:buClr>
              <a:buSzPts val="1800"/>
              <a:buNone/>
              <a:defRPr sz="1800" b="0" cap="none">
                <a:solidFill>
                  <a:srgbClr val="232323"/>
                </a:solidFill>
                <a:latin typeface="Arial"/>
                <a:ea typeface="Arial"/>
                <a:cs typeface="Arial"/>
                <a:sym typeface="Arial"/>
              </a:defRPr>
            </a:lvl1pPr>
            <a:lvl2pPr marL="914400" lvl="1" indent="-228600" algn="l">
              <a:lnSpc>
                <a:spcPct val="130769"/>
              </a:lnSpc>
              <a:spcBef>
                <a:spcPts val="0"/>
              </a:spcBef>
              <a:spcAft>
                <a:spcPts val="0"/>
              </a:spcAft>
              <a:buClr>
                <a:srgbClr val="706C62"/>
              </a:buClr>
              <a:buSzPts val="1300"/>
              <a:buNone/>
              <a:defRPr sz="1300" b="0" cap="none">
                <a:solidFill>
                  <a:srgbClr val="706C62"/>
                </a:solidFill>
                <a:latin typeface="Arial"/>
                <a:ea typeface="Arial"/>
                <a:cs typeface="Arial"/>
                <a:sym typeface="Arial"/>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 name="Google Shape;25;p11"/>
          <p:cNvSpPr txBox="1">
            <a:spLocks noGrp="1"/>
          </p:cNvSpPr>
          <p:nvPr>
            <p:ph type="body" idx="2"/>
          </p:nvPr>
        </p:nvSpPr>
        <p:spPr>
          <a:xfrm>
            <a:off x="1435351" y="1104632"/>
            <a:ext cx="8491360" cy="35163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40"/>
              </a:spcBef>
              <a:spcAft>
                <a:spcPts val="0"/>
              </a:spcAft>
              <a:buClr>
                <a:srgbClr val="0069B4"/>
              </a:buClr>
              <a:buSzPts val="2200"/>
              <a:buNone/>
              <a:defRPr sz="2200" b="1" cap="none">
                <a:solidFill>
                  <a:srgbClr val="0069B4"/>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 name="Google Shape;26;p11"/>
          <p:cNvSpPr txBox="1">
            <a:spLocks noGrp="1"/>
          </p:cNvSpPr>
          <p:nvPr>
            <p:ph type="body" idx="3"/>
          </p:nvPr>
        </p:nvSpPr>
        <p:spPr>
          <a:xfrm>
            <a:off x="1435351" y="906183"/>
            <a:ext cx="8491360" cy="158783"/>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Clr>
                <a:srgbClr val="232323"/>
              </a:buClr>
              <a:buSzPts val="1200"/>
              <a:buNone/>
              <a:defRPr sz="1200" b="0" i="0" cap="none">
                <a:solidFill>
                  <a:srgbClr val="232323"/>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 name="Google Shape;27;p11"/>
          <p:cNvSpPr/>
          <p:nvPr/>
        </p:nvSpPr>
        <p:spPr>
          <a:xfrm>
            <a:off x="0" y="1"/>
            <a:ext cx="8839200" cy="546099"/>
          </a:xfrm>
          <a:prstGeom prst="rect">
            <a:avLst/>
          </a:prstGeom>
          <a:solidFill>
            <a:srgbClr val="0069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8" name="Google Shape;28;p11"/>
          <p:cNvCxnSpPr/>
          <p:nvPr/>
        </p:nvCxnSpPr>
        <p:spPr>
          <a:xfrm rot="10800000">
            <a:off x="1411111" y="1728788"/>
            <a:ext cx="10056989" cy="1588"/>
          </a:xfrm>
          <a:prstGeom prst="straightConnector1">
            <a:avLst/>
          </a:prstGeom>
          <a:noFill/>
          <a:ln w="25400" cap="flat" cmpd="sng">
            <a:solidFill>
              <a:srgbClr val="0069B4"/>
            </a:solidFill>
            <a:prstDash val="solid"/>
            <a:round/>
            <a:headEnd type="none" w="sm" len="sm"/>
            <a:tailEnd type="none" w="sm" len="sm"/>
          </a:ln>
        </p:spPr>
      </p:cxnSp>
      <p:sp>
        <p:nvSpPr>
          <p:cNvPr id="29" name="Google Shape;29;p11"/>
          <p:cNvSpPr txBox="1">
            <a:spLocks noGrp="1"/>
          </p:cNvSpPr>
          <p:nvPr>
            <p:ph type="body" idx="4"/>
          </p:nvPr>
        </p:nvSpPr>
        <p:spPr>
          <a:xfrm>
            <a:off x="1413933" y="4000500"/>
            <a:ext cx="10066867" cy="1905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8"/>
              </a:spcBef>
              <a:spcAft>
                <a:spcPts val="0"/>
              </a:spcAft>
              <a:buClr>
                <a:srgbClr val="0069B4"/>
              </a:buClr>
              <a:buSzPts val="1800"/>
              <a:buFont typeface="Arial"/>
              <a:buNone/>
              <a:defRPr sz="1800" cap="none">
                <a:solidFill>
                  <a:srgbClr val="0069B4"/>
                </a:solidFill>
                <a:latin typeface="Arial"/>
                <a:ea typeface="Arial"/>
                <a:cs typeface="Arial"/>
                <a:sym typeface="Arial"/>
              </a:defRPr>
            </a:lvl1pPr>
            <a:lvl2pPr marL="914400" lvl="1" indent="-228600" algn="l">
              <a:lnSpc>
                <a:spcPct val="100000"/>
              </a:lnSpc>
              <a:spcBef>
                <a:spcPts val="168"/>
              </a:spcBef>
              <a:spcAft>
                <a:spcPts val="0"/>
              </a:spcAft>
              <a:buClr>
                <a:srgbClr val="232323"/>
              </a:buClr>
              <a:buSzPts val="1800"/>
              <a:buFont typeface="Arial"/>
              <a:buNone/>
              <a:defRPr sz="1800">
                <a:solidFill>
                  <a:srgbClr val="232323"/>
                </a:solidFill>
                <a:latin typeface="Arial"/>
                <a:ea typeface="Arial"/>
                <a:cs typeface="Arial"/>
                <a:sym typeface="Arial"/>
              </a:defRPr>
            </a:lvl2pPr>
            <a:lvl3pPr marL="1371600" lvl="2" indent="-228600" algn="l">
              <a:lnSpc>
                <a:spcPct val="100000"/>
              </a:lnSpc>
              <a:spcBef>
                <a:spcPts val="168"/>
              </a:spcBef>
              <a:spcAft>
                <a:spcPts val="0"/>
              </a:spcAft>
              <a:buClr>
                <a:srgbClr val="232323"/>
              </a:buClr>
              <a:buSzPts val="1800"/>
              <a:buFont typeface="Arial"/>
              <a:buNone/>
              <a:defRPr sz="1800">
                <a:solidFill>
                  <a:srgbClr val="232323"/>
                </a:solidFill>
                <a:latin typeface="Arial"/>
                <a:ea typeface="Arial"/>
                <a:cs typeface="Arial"/>
                <a:sym typeface="Arial"/>
              </a:defRPr>
            </a:lvl3pPr>
            <a:lvl4pPr marL="1828800" lvl="3" indent="-228600" algn="l">
              <a:lnSpc>
                <a:spcPct val="100000"/>
              </a:lnSpc>
              <a:spcBef>
                <a:spcPts val="168"/>
              </a:spcBef>
              <a:spcAft>
                <a:spcPts val="0"/>
              </a:spcAft>
              <a:buClr>
                <a:srgbClr val="232323"/>
              </a:buClr>
              <a:buSzPts val="1800"/>
              <a:buFont typeface="Arial"/>
              <a:buNone/>
              <a:defRPr sz="1800">
                <a:solidFill>
                  <a:srgbClr val="232323"/>
                </a:solidFill>
                <a:latin typeface="Arial"/>
                <a:ea typeface="Arial"/>
                <a:cs typeface="Arial"/>
                <a:sym typeface="Arial"/>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30" name="Google Shape;30;p11"/>
          <p:cNvPicPr preferRelativeResize="0"/>
          <p:nvPr/>
        </p:nvPicPr>
        <p:blipFill rotWithShape="1">
          <a:blip r:embed="rId2">
            <a:alphaModFix/>
          </a:blip>
          <a:srcRect/>
          <a:stretch/>
        </p:blipFill>
        <p:spPr>
          <a:xfrm>
            <a:off x="8940802" y="25878"/>
            <a:ext cx="3134117" cy="546099"/>
          </a:xfrm>
          <a:prstGeom prst="rect">
            <a:avLst/>
          </a:prstGeom>
          <a:noFill/>
          <a:ln>
            <a:noFill/>
          </a:ln>
        </p:spPr>
      </p:pic>
    </p:spTree>
    <p:extLst>
      <p:ext uri="{BB962C8B-B14F-4D97-AF65-F5344CB8AC3E}">
        <p14:creationId xmlns:p14="http://schemas.microsoft.com/office/powerpoint/2010/main" val="2543577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dirty="0"/>
              <a:t>Click to edit title</a:t>
            </a:r>
          </a:p>
        </p:txBody>
      </p:sp>
      <p:sp>
        <p:nvSpPr>
          <p:cNvPr id="3" name="Content Placeholder 2"/>
          <p:cNvSpPr>
            <a:spLocks noGrp="1"/>
          </p:cNvSpPr>
          <p:nvPr>
            <p:ph idx="1" hasCustomPrompt="1"/>
          </p:nvPr>
        </p:nvSpPr>
        <p:spPr>
          <a:xfrm>
            <a:off x="278712" y="1732139"/>
            <a:ext cx="11617453" cy="4028680"/>
          </a:xfrm>
        </p:spPr>
        <p:txBody>
          <a:bodyPr/>
          <a:lstStyle>
            <a:lvl1pPr>
              <a:defRPr/>
            </a:lvl1pPr>
          </a:lstStyle>
          <a:p>
            <a:pPr lvl="0"/>
            <a:r>
              <a:rPr lang="en-US" dirty="0"/>
              <a:t>Click to edit text or select icon to add media</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6/10/2024</a:t>
            </a:fld>
            <a:endParaRPr lang="en-US"/>
          </a:p>
        </p:txBody>
      </p:sp>
      <p:sp>
        <p:nvSpPr>
          <p:cNvPr id="8" name="Footer Placeholder 4"/>
          <p:cNvSpPr>
            <a:spLocks noGrp="1"/>
          </p:cNvSpPr>
          <p:nvPr>
            <p:ph type="ftr" sz="quarter" idx="11"/>
          </p:nvPr>
        </p:nvSpPr>
        <p:spPr>
          <a:xfrm>
            <a:off x="278712" y="6125647"/>
            <a:ext cx="5628733" cy="303596"/>
          </a:xfrm>
        </p:spPr>
        <p:txBody>
          <a:bodyPr/>
          <a:lstStyle/>
          <a:p>
            <a:endParaRPr lang="en-US"/>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542456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perator/Section">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796198" y="1395167"/>
            <a:ext cx="5317219" cy="2604857"/>
          </a:xfrm>
          <a:prstGeom prst="rect">
            <a:avLst/>
          </a:prstGeom>
        </p:spPr>
        <p:txBody>
          <a:bodyPr tIns="46800"/>
          <a:lstStyle>
            <a:lvl1pPr marL="0" marR="0" indent="0" defTabSz="914400" eaLnBrk="1" fontAlgn="auto" latinLnBrk="0" hangingPunct="1">
              <a:lnSpc>
                <a:spcPct val="100000"/>
              </a:lnSpc>
              <a:spcBef>
                <a:spcPts val="0"/>
              </a:spcBef>
              <a:spcAft>
                <a:spcPts val="0"/>
              </a:spcAft>
              <a:buClrTx/>
              <a:buSzPct val="100000"/>
              <a:buFont typeface="Arial"/>
              <a:buNone/>
              <a:tabLst/>
              <a:defRPr sz="5400" b="1" i="0">
                <a:solidFill>
                  <a:schemeClr val="bg1"/>
                </a:solidFill>
                <a:latin typeface="Arial Black" charset="0"/>
                <a:ea typeface="Arial Black" charset="0"/>
                <a:cs typeface="Arial Black" charset="0"/>
              </a:defRPr>
            </a:lvl1pPr>
          </a:lstStyle>
          <a:p>
            <a:pPr lvl="0"/>
            <a:r>
              <a:rPr lang="en-US" dirty="0"/>
              <a:t>01</a:t>
            </a:r>
          </a:p>
          <a:p>
            <a:pPr lvl="0"/>
            <a:r>
              <a:rPr lang="en-US" dirty="0"/>
              <a:t>SECTION</a:t>
            </a:r>
          </a:p>
          <a:p>
            <a:pPr lvl="0"/>
            <a:r>
              <a:rPr lang="en-US" dirty="0"/>
              <a:t>TITLE</a:t>
            </a:r>
          </a:p>
        </p:txBody>
      </p:sp>
      <p:sp>
        <p:nvSpPr>
          <p:cNvPr id="16" name="Text Placeholder 15"/>
          <p:cNvSpPr>
            <a:spLocks noGrp="1"/>
          </p:cNvSpPr>
          <p:nvPr>
            <p:ph type="body" sz="quarter" idx="13" hasCustomPrompt="1"/>
          </p:nvPr>
        </p:nvSpPr>
        <p:spPr>
          <a:xfrm>
            <a:off x="796198" y="4190075"/>
            <a:ext cx="5317219" cy="1444498"/>
          </a:xfrm>
          <a:prstGeom prst="rect">
            <a:avLst/>
          </a:prstGeom>
        </p:spPr>
        <p:txBody>
          <a:bodyPr/>
          <a:lstStyle>
            <a:lvl1pPr marL="0" indent="0">
              <a:spcBef>
                <a:spcPts val="0"/>
              </a:spcBef>
              <a:buNone/>
              <a:defRPr sz="2000" b="0" i="0">
                <a:solidFill>
                  <a:schemeClr val="bg1"/>
                </a:solidFill>
                <a:latin typeface="Arial" charset="0"/>
                <a:ea typeface="Arial" charset="0"/>
                <a:cs typeface="Arial" charset="0"/>
              </a:defRPr>
            </a:lvl1pPr>
          </a:lstStyle>
          <a:p>
            <a:pPr lvl="0"/>
            <a:r>
              <a:rPr lang="en-US" dirty="0"/>
              <a:t>Text</a:t>
            </a:r>
          </a:p>
        </p:txBody>
      </p:sp>
    </p:spTree>
    <p:extLst>
      <p:ext uri="{BB962C8B-B14F-4D97-AF65-F5344CB8AC3E}">
        <p14:creationId xmlns:p14="http://schemas.microsoft.com/office/powerpoint/2010/main" val="302285701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3.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8.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7.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5.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6.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609600" y="1600201"/>
            <a:ext cx="109728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9"/>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9"/>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4" r:id="rId3"/>
    <p:sldLayoutId id="2147483655" r:id="rId4"/>
    <p:sldLayoutId id="2147483656" r:id="rId5"/>
    <p:sldLayoutId id="2147483675" r:id="rId6"/>
    <p:sldLayoutId id="2147483676" r:id="rId7"/>
    <p:sldLayoutId id="214748370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00754" y="5675983"/>
            <a:ext cx="2510318" cy="807547"/>
          </a:xfrm>
          <a:prstGeom prst="rect">
            <a:avLst/>
          </a:prstGeom>
        </p:spPr>
      </p:pic>
      <p:sp>
        <p:nvSpPr>
          <p:cNvPr id="8" name="Rectangle 7"/>
          <p:cNvSpPr/>
          <p:nvPr userDrawn="1"/>
        </p:nvSpPr>
        <p:spPr>
          <a:xfrm>
            <a:off x="0" y="0"/>
            <a:ext cx="12192000" cy="6858000"/>
          </a:xfrm>
          <a:prstGeom prst="rect">
            <a:avLst/>
          </a:prstGeom>
          <a:solidFill>
            <a:srgbClr val="F6303F"/>
          </a:solidFill>
          <a:ln w="12700" cap="flat">
            <a:noFill/>
            <a:prstDash val="solid"/>
            <a:miter lim="8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pic>
        <p:nvPicPr>
          <p:cNvPr id="9" name="Picture 8"/>
          <p:cNvPicPr>
            <a:picLocks noChangeAspect="1"/>
          </p:cNvPicPr>
          <p:nvPr userDrawn="1"/>
        </p:nvPicPr>
        <p:blipFill>
          <a:blip r:embed="rId4" cstate="print">
            <a:alphaModFix amt="10000"/>
            <a:extLst>
              <a:ext uri="{28A0092B-C50C-407E-A947-70E740481C1C}">
                <a14:useLocalDpi xmlns:a14="http://schemas.microsoft.com/office/drawing/2010/main" val="0"/>
              </a:ext>
            </a:extLst>
          </a:blip>
          <a:stretch>
            <a:fillRect/>
          </a:stretch>
        </p:blipFill>
        <p:spPr>
          <a:xfrm>
            <a:off x="3629811" y="965200"/>
            <a:ext cx="4932378" cy="4927600"/>
          </a:xfrm>
          <a:prstGeom prst="rect">
            <a:avLst/>
          </a:prstGeom>
        </p:spPr>
      </p:pic>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966080" y="5585676"/>
            <a:ext cx="1960880" cy="983420"/>
          </a:xfrm>
          <a:prstGeom prst="rect">
            <a:avLst/>
          </a:prstGeom>
        </p:spPr>
      </p:pic>
    </p:spTree>
    <p:extLst>
      <p:ext uri="{BB962C8B-B14F-4D97-AF65-F5344CB8AC3E}">
        <p14:creationId xmlns:p14="http://schemas.microsoft.com/office/powerpoint/2010/main" val="3892645379"/>
      </p:ext>
    </p:extLst>
  </p:cSld>
  <p:clrMap bg1="lt1" tx1="dk1" bg2="lt2" tx2="dk2" accent1="accent1" accent2="accent2" accent3="accent3" accent4="accent4" accent5="accent5" accent6="accent6" hlink="hlink" folHlink="folHlink"/>
  <p:sldLayoutIdLst>
    <p:sldLayoutId id="2147483659" r:id="rId1"/>
  </p:sldLayoutIdLst>
  <p:transition spd="med"/>
  <p:txStyles>
    <p:titleStyle>
      <a:lvl1pPr>
        <a:lnSpc>
          <a:spcPct val="90000"/>
        </a:lnSpc>
        <a:defRPr sz="4400">
          <a:latin typeface="Calibri Light"/>
          <a:ea typeface="Calibri Light"/>
          <a:cs typeface="Calibri Light"/>
          <a:sym typeface="Calibri Light"/>
        </a:defRPr>
      </a:lvl1pPr>
      <a:lvl2pPr>
        <a:lnSpc>
          <a:spcPct val="90000"/>
        </a:lnSpc>
        <a:defRPr sz="4400">
          <a:latin typeface="Calibri Light"/>
          <a:ea typeface="Calibri Light"/>
          <a:cs typeface="Calibri Light"/>
          <a:sym typeface="Calibri Light"/>
        </a:defRPr>
      </a:lvl2pPr>
      <a:lvl3pPr>
        <a:lnSpc>
          <a:spcPct val="90000"/>
        </a:lnSpc>
        <a:defRPr sz="4400">
          <a:latin typeface="Calibri Light"/>
          <a:ea typeface="Calibri Light"/>
          <a:cs typeface="Calibri Light"/>
          <a:sym typeface="Calibri Light"/>
        </a:defRPr>
      </a:lvl3pPr>
      <a:lvl4pPr>
        <a:lnSpc>
          <a:spcPct val="90000"/>
        </a:lnSpc>
        <a:defRPr sz="4400">
          <a:latin typeface="Calibri Light"/>
          <a:ea typeface="Calibri Light"/>
          <a:cs typeface="Calibri Light"/>
          <a:sym typeface="Calibri Light"/>
        </a:defRPr>
      </a:lvl4pPr>
      <a:lvl5pPr>
        <a:lnSpc>
          <a:spcPct val="90000"/>
        </a:lnSpc>
        <a:defRPr sz="4400">
          <a:latin typeface="Calibri Light"/>
          <a:ea typeface="Calibri Light"/>
          <a:cs typeface="Calibri Light"/>
          <a:sym typeface="Calibri Light"/>
        </a:defRPr>
      </a:lvl5pPr>
      <a:lvl6pPr>
        <a:lnSpc>
          <a:spcPct val="90000"/>
        </a:lnSpc>
        <a:defRPr sz="4400">
          <a:latin typeface="Calibri Light"/>
          <a:ea typeface="Calibri Light"/>
          <a:cs typeface="Calibri Light"/>
          <a:sym typeface="Calibri Light"/>
        </a:defRPr>
      </a:lvl6pPr>
      <a:lvl7pPr>
        <a:lnSpc>
          <a:spcPct val="90000"/>
        </a:lnSpc>
        <a:defRPr sz="4400">
          <a:latin typeface="Calibri Light"/>
          <a:ea typeface="Calibri Light"/>
          <a:cs typeface="Calibri Light"/>
          <a:sym typeface="Calibri Light"/>
        </a:defRPr>
      </a:lvl7pPr>
      <a:lvl8pPr>
        <a:lnSpc>
          <a:spcPct val="90000"/>
        </a:lnSpc>
        <a:defRPr sz="4400">
          <a:latin typeface="Calibri Light"/>
          <a:ea typeface="Calibri Light"/>
          <a:cs typeface="Calibri Light"/>
          <a:sym typeface="Calibri Light"/>
        </a:defRPr>
      </a:lvl8pPr>
      <a:lvl9pPr>
        <a:lnSpc>
          <a:spcPct val="90000"/>
        </a:lnSpc>
        <a:defRPr sz="4400">
          <a:latin typeface="Calibri Light"/>
          <a:ea typeface="Calibri Light"/>
          <a:cs typeface="Calibri Light"/>
          <a:sym typeface="Calibri Light"/>
        </a:defRPr>
      </a:lvl9pPr>
    </p:titleStyle>
    <p:bodyStyle>
      <a:lvl1pPr marL="228600" indent="-228600">
        <a:lnSpc>
          <a:spcPct val="90000"/>
        </a:lnSpc>
        <a:spcBef>
          <a:spcPts val="1000"/>
        </a:spcBef>
        <a:buSzPct val="100000"/>
        <a:buFont typeface="Arial"/>
        <a:buChar char="➡"/>
        <a:defRPr sz="2800">
          <a:latin typeface="Calibri"/>
          <a:ea typeface="Calibri"/>
          <a:cs typeface="Calibri"/>
          <a:sym typeface="Calibri"/>
        </a:defRPr>
      </a:lvl1pPr>
      <a:lvl2pPr marL="723900" indent="-266700">
        <a:lnSpc>
          <a:spcPct val="90000"/>
        </a:lnSpc>
        <a:spcBef>
          <a:spcPts val="1000"/>
        </a:spcBef>
        <a:buSzPct val="100000"/>
        <a:buFont typeface="Arial"/>
        <a:buChar char="•"/>
        <a:defRPr sz="2800">
          <a:latin typeface="Calibri"/>
          <a:ea typeface="Calibri"/>
          <a:cs typeface="Calibri"/>
          <a:sym typeface="Calibri"/>
        </a:defRPr>
      </a:lvl2pPr>
      <a:lvl3pPr marL="1234439" indent="-320039">
        <a:lnSpc>
          <a:spcPct val="90000"/>
        </a:lnSpc>
        <a:spcBef>
          <a:spcPts val="1000"/>
        </a:spcBef>
        <a:buSzPct val="100000"/>
        <a:buFont typeface="Arial"/>
        <a:buChar char="•"/>
        <a:defRPr sz="2800">
          <a:latin typeface="Calibri"/>
          <a:ea typeface="Calibri"/>
          <a:cs typeface="Calibri"/>
          <a:sym typeface="Calibri"/>
        </a:defRPr>
      </a:lvl3pPr>
      <a:lvl4pPr marL="1727200" indent="-355600">
        <a:lnSpc>
          <a:spcPct val="90000"/>
        </a:lnSpc>
        <a:spcBef>
          <a:spcPts val="1000"/>
        </a:spcBef>
        <a:buSzPct val="100000"/>
        <a:buFont typeface="Arial"/>
        <a:buChar char="•"/>
        <a:defRPr sz="2800">
          <a:latin typeface="Calibri"/>
          <a:ea typeface="Calibri"/>
          <a:cs typeface="Calibri"/>
          <a:sym typeface="Calibri"/>
        </a:defRPr>
      </a:lvl4pPr>
      <a:lvl5pPr marL="2184400" indent="-355600">
        <a:lnSpc>
          <a:spcPct val="90000"/>
        </a:lnSpc>
        <a:spcBef>
          <a:spcPts val="1000"/>
        </a:spcBef>
        <a:buSzPct val="100000"/>
        <a:buFont typeface="Arial"/>
        <a:buChar char="•"/>
        <a:defRPr sz="2800">
          <a:latin typeface="Calibri"/>
          <a:ea typeface="Calibri"/>
          <a:cs typeface="Calibri"/>
          <a:sym typeface="Calibri"/>
        </a:defRPr>
      </a:lvl5pPr>
      <a:lvl6pPr marL="2641600" indent="-355600">
        <a:lnSpc>
          <a:spcPct val="90000"/>
        </a:lnSpc>
        <a:spcBef>
          <a:spcPts val="1000"/>
        </a:spcBef>
        <a:buSzPct val="100000"/>
        <a:buFont typeface="Arial"/>
        <a:buChar char="•"/>
        <a:defRPr sz="2800">
          <a:latin typeface="Calibri"/>
          <a:ea typeface="Calibri"/>
          <a:cs typeface="Calibri"/>
          <a:sym typeface="Calibri"/>
        </a:defRPr>
      </a:lvl6pPr>
      <a:lvl7pPr marL="3098800" indent="-355600">
        <a:lnSpc>
          <a:spcPct val="90000"/>
        </a:lnSpc>
        <a:spcBef>
          <a:spcPts val="1000"/>
        </a:spcBef>
        <a:buSzPct val="100000"/>
        <a:buFont typeface="Arial"/>
        <a:buChar char="•"/>
        <a:defRPr sz="2800">
          <a:latin typeface="Calibri"/>
          <a:ea typeface="Calibri"/>
          <a:cs typeface="Calibri"/>
          <a:sym typeface="Calibri"/>
        </a:defRPr>
      </a:lvl7pPr>
      <a:lvl8pPr marL="3556000" indent="-355600">
        <a:lnSpc>
          <a:spcPct val="90000"/>
        </a:lnSpc>
        <a:spcBef>
          <a:spcPts val="1000"/>
        </a:spcBef>
        <a:buSzPct val="100000"/>
        <a:buFont typeface="Arial"/>
        <a:buChar char="•"/>
        <a:defRPr sz="2800">
          <a:latin typeface="Calibri"/>
          <a:ea typeface="Calibri"/>
          <a:cs typeface="Calibri"/>
          <a:sym typeface="Calibri"/>
        </a:defRPr>
      </a:lvl8pPr>
      <a:lvl9pPr marL="4013200" indent="-355600">
        <a:lnSpc>
          <a:spcPct val="90000"/>
        </a:lnSpc>
        <a:spcBef>
          <a:spcPts val="1000"/>
        </a:spcBef>
        <a:buSzPct val="100000"/>
        <a:buFont typeface="Arial"/>
        <a:buChar char="•"/>
        <a:defRPr sz="2800">
          <a:latin typeface="Calibri"/>
          <a:ea typeface="Calibri"/>
          <a:cs typeface="Calibri"/>
          <a:sym typeface="Calibri"/>
        </a:defRPr>
      </a:lvl9pPr>
    </p:bodyStyle>
    <p:otherStyle>
      <a:lvl1pPr>
        <a:spcBef>
          <a:spcPts val="1000"/>
        </a:spcBef>
        <a:defRPr sz="2000">
          <a:solidFill>
            <a:schemeClr val="tx1"/>
          </a:solidFill>
          <a:latin typeface="+mn-lt"/>
          <a:ea typeface="+mn-ea"/>
          <a:cs typeface="+mn-cs"/>
          <a:sym typeface="Helvetica Neue LT Std 45 Light"/>
        </a:defRPr>
      </a:lvl1pPr>
      <a:lvl2pPr indent="457200">
        <a:spcBef>
          <a:spcPts val="1000"/>
        </a:spcBef>
        <a:defRPr sz="2000">
          <a:solidFill>
            <a:schemeClr val="tx1"/>
          </a:solidFill>
          <a:latin typeface="+mn-lt"/>
          <a:ea typeface="+mn-ea"/>
          <a:cs typeface="+mn-cs"/>
          <a:sym typeface="Helvetica Neue LT Std 45 Light"/>
        </a:defRPr>
      </a:lvl2pPr>
      <a:lvl3pPr indent="914400">
        <a:spcBef>
          <a:spcPts val="1000"/>
        </a:spcBef>
        <a:defRPr sz="2000">
          <a:solidFill>
            <a:schemeClr val="tx1"/>
          </a:solidFill>
          <a:latin typeface="+mn-lt"/>
          <a:ea typeface="+mn-ea"/>
          <a:cs typeface="+mn-cs"/>
          <a:sym typeface="Helvetica Neue LT Std 45 Light"/>
        </a:defRPr>
      </a:lvl3pPr>
      <a:lvl4pPr indent="1371600">
        <a:spcBef>
          <a:spcPts val="1000"/>
        </a:spcBef>
        <a:defRPr sz="2000">
          <a:solidFill>
            <a:schemeClr val="tx1"/>
          </a:solidFill>
          <a:latin typeface="+mn-lt"/>
          <a:ea typeface="+mn-ea"/>
          <a:cs typeface="+mn-cs"/>
          <a:sym typeface="Helvetica Neue LT Std 45 Light"/>
        </a:defRPr>
      </a:lvl4pPr>
      <a:lvl5pPr indent="1828800">
        <a:spcBef>
          <a:spcPts val="1000"/>
        </a:spcBef>
        <a:defRPr sz="2000">
          <a:solidFill>
            <a:schemeClr val="tx1"/>
          </a:solidFill>
          <a:latin typeface="+mn-lt"/>
          <a:ea typeface="+mn-ea"/>
          <a:cs typeface="+mn-cs"/>
          <a:sym typeface="Helvetica Neue LT Std 45 Light"/>
        </a:defRPr>
      </a:lvl5pPr>
      <a:lvl6pPr indent="2286000">
        <a:spcBef>
          <a:spcPts val="1000"/>
        </a:spcBef>
        <a:defRPr sz="2000">
          <a:solidFill>
            <a:schemeClr val="tx1"/>
          </a:solidFill>
          <a:latin typeface="+mn-lt"/>
          <a:ea typeface="+mn-ea"/>
          <a:cs typeface="+mn-cs"/>
          <a:sym typeface="Helvetica Neue LT Std 45 Light"/>
        </a:defRPr>
      </a:lvl6pPr>
      <a:lvl7pPr indent="2743200">
        <a:spcBef>
          <a:spcPts val="1000"/>
        </a:spcBef>
        <a:defRPr sz="2000">
          <a:solidFill>
            <a:schemeClr val="tx1"/>
          </a:solidFill>
          <a:latin typeface="+mn-lt"/>
          <a:ea typeface="+mn-ea"/>
          <a:cs typeface="+mn-cs"/>
          <a:sym typeface="Helvetica Neue LT Std 45 Light"/>
        </a:defRPr>
      </a:lvl7pPr>
      <a:lvl8pPr indent="3200400">
        <a:spcBef>
          <a:spcPts val="1000"/>
        </a:spcBef>
        <a:defRPr sz="2000">
          <a:solidFill>
            <a:schemeClr val="tx1"/>
          </a:solidFill>
          <a:latin typeface="+mn-lt"/>
          <a:ea typeface="+mn-ea"/>
          <a:cs typeface="+mn-cs"/>
          <a:sym typeface="Helvetica Neue LT Std 45 Light"/>
        </a:defRPr>
      </a:lvl8pPr>
      <a:lvl9pPr indent="3657600">
        <a:spcBef>
          <a:spcPts val="1000"/>
        </a:spcBef>
        <a:defRPr sz="2000">
          <a:solidFill>
            <a:schemeClr val="tx1"/>
          </a:solidFill>
          <a:latin typeface="+mn-lt"/>
          <a:ea typeface="+mn-ea"/>
          <a:cs typeface="+mn-cs"/>
          <a:sym typeface="Helvetica Neue LT Std 45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300754" y="5675983"/>
            <a:ext cx="2510318" cy="807547"/>
          </a:xfrm>
          <a:prstGeom prst="rect">
            <a:avLst/>
          </a:prstGeom>
        </p:spPr>
      </p:pic>
      <p:pic>
        <p:nvPicPr>
          <p:cNvPr id="4" name="Picture 3"/>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929609" y="5549562"/>
            <a:ext cx="1987826" cy="998948"/>
          </a:xfrm>
          <a:prstGeom prst="rect">
            <a:avLst/>
          </a:prstGeom>
        </p:spPr>
      </p:pic>
    </p:spTree>
    <p:extLst>
      <p:ext uri="{BB962C8B-B14F-4D97-AF65-F5344CB8AC3E}">
        <p14:creationId xmlns:p14="http://schemas.microsoft.com/office/powerpoint/2010/main" val="14588054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spd="med"/>
  <p:txStyles>
    <p:titleStyle>
      <a:lvl1pPr>
        <a:lnSpc>
          <a:spcPct val="90000"/>
        </a:lnSpc>
        <a:defRPr sz="4400">
          <a:latin typeface="Calibri Light"/>
          <a:ea typeface="Calibri Light"/>
          <a:cs typeface="Calibri Light"/>
          <a:sym typeface="Calibri Light"/>
        </a:defRPr>
      </a:lvl1pPr>
      <a:lvl2pPr>
        <a:lnSpc>
          <a:spcPct val="90000"/>
        </a:lnSpc>
        <a:defRPr sz="4400">
          <a:latin typeface="Calibri Light"/>
          <a:ea typeface="Calibri Light"/>
          <a:cs typeface="Calibri Light"/>
          <a:sym typeface="Calibri Light"/>
        </a:defRPr>
      </a:lvl2pPr>
      <a:lvl3pPr>
        <a:lnSpc>
          <a:spcPct val="90000"/>
        </a:lnSpc>
        <a:defRPr sz="4400">
          <a:latin typeface="Calibri Light"/>
          <a:ea typeface="Calibri Light"/>
          <a:cs typeface="Calibri Light"/>
          <a:sym typeface="Calibri Light"/>
        </a:defRPr>
      </a:lvl3pPr>
      <a:lvl4pPr>
        <a:lnSpc>
          <a:spcPct val="90000"/>
        </a:lnSpc>
        <a:defRPr sz="4400">
          <a:latin typeface="Calibri Light"/>
          <a:ea typeface="Calibri Light"/>
          <a:cs typeface="Calibri Light"/>
          <a:sym typeface="Calibri Light"/>
        </a:defRPr>
      </a:lvl4pPr>
      <a:lvl5pPr>
        <a:lnSpc>
          <a:spcPct val="90000"/>
        </a:lnSpc>
        <a:defRPr sz="4400">
          <a:latin typeface="Calibri Light"/>
          <a:ea typeface="Calibri Light"/>
          <a:cs typeface="Calibri Light"/>
          <a:sym typeface="Calibri Light"/>
        </a:defRPr>
      </a:lvl5pPr>
      <a:lvl6pPr>
        <a:lnSpc>
          <a:spcPct val="90000"/>
        </a:lnSpc>
        <a:defRPr sz="4400">
          <a:latin typeface="Calibri Light"/>
          <a:ea typeface="Calibri Light"/>
          <a:cs typeface="Calibri Light"/>
          <a:sym typeface="Calibri Light"/>
        </a:defRPr>
      </a:lvl6pPr>
      <a:lvl7pPr>
        <a:lnSpc>
          <a:spcPct val="90000"/>
        </a:lnSpc>
        <a:defRPr sz="4400">
          <a:latin typeface="Calibri Light"/>
          <a:ea typeface="Calibri Light"/>
          <a:cs typeface="Calibri Light"/>
          <a:sym typeface="Calibri Light"/>
        </a:defRPr>
      </a:lvl7pPr>
      <a:lvl8pPr>
        <a:lnSpc>
          <a:spcPct val="90000"/>
        </a:lnSpc>
        <a:defRPr sz="4400">
          <a:latin typeface="Calibri Light"/>
          <a:ea typeface="Calibri Light"/>
          <a:cs typeface="Calibri Light"/>
          <a:sym typeface="Calibri Light"/>
        </a:defRPr>
      </a:lvl8pPr>
      <a:lvl9pPr>
        <a:lnSpc>
          <a:spcPct val="90000"/>
        </a:lnSpc>
        <a:defRPr sz="4400">
          <a:latin typeface="Calibri Light"/>
          <a:ea typeface="Calibri Light"/>
          <a:cs typeface="Calibri Light"/>
          <a:sym typeface="Calibri Light"/>
        </a:defRPr>
      </a:lvl9pPr>
    </p:titleStyle>
    <p:bodyStyle>
      <a:lvl1pPr marL="228600" indent="-228600">
        <a:lnSpc>
          <a:spcPct val="90000"/>
        </a:lnSpc>
        <a:spcBef>
          <a:spcPts val="1000"/>
        </a:spcBef>
        <a:buSzPct val="100000"/>
        <a:buFont typeface="Arial"/>
        <a:buChar char="➡"/>
        <a:defRPr sz="2800">
          <a:latin typeface="Calibri"/>
          <a:ea typeface="Calibri"/>
          <a:cs typeface="Calibri"/>
          <a:sym typeface="Calibri"/>
        </a:defRPr>
      </a:lvl1pPr>
      <a:lvl2pPr marL="723900" indent="-266700">
        <a:lnSpc>
          <a:spcPct val="90000"/>
        </a:lnSpc>
        <a:spcBef>
          <a:spcPts val="1000"/>
        </a:spcBef>
        <a:buSzPct val="100000"/>
        <a:buFont typeface="Arial"/>
        <a:buChar char="•"/>
        <a:defRPr sz="2800">
          <a:latin typeface="Calibri"/>
          <a:ea typeface="Calibri"/>
          <a:cs typeface="Calibri"/>
          <a:sym typeface="Calibri"/>
        </a:defRPr>
      </a:lvl2pPr>
      <a:lvl3pPr marL="1234439" indent="-320039">
        <a:lnSpc>
          <a:spcPct val="90000"/>
        </a:lnSpc>
        <a:spcBef>
          <a:spcPts val="1000"/>
        </a:spcBef>
        <a:buSzPct val="100000"/>
        <a:buFont typeface="Arial"/>
        <a:buChar char="•"/>
        <a:defRPr sz="2800">
          <a:latin typeface="Calibri"/>
          <a:ea typeface="Calibri"/>
          <a:cs typeface="Calibri"/>
          <a:sym typeface="Calibri"/>
        </a:defRPr>
      </a:lvl3pPr>
      <a:lvl4pPr marL="1727200" indent="-355600">
        <a:lnSpc>
          <a:spcPct val="90000"/>
        </a:lnSpc>
        <a:spcBef>
          <a:spcPts val="1000"/>
        </a:spcBef>
        <a:buSzPct val="100000"/>
        <a:buFont typeface="Arial"/>
        <a:buChar char="•"/>
        <a:defRPr sz="2800">
          <a:latin typeface="Calibri"/>
          <a:ea typeface="Calibri"/>
          <a:cs typeface="Calibri"/>
          <a:sym typeface="Calibri"/>
        </a:defRPr>
      </a:lvl4pPr>
      <a:lvl5pPr marL="2184400" indent="-355600">
        <a:lnSpc>
          <a:spcPct val="90000"/>
        </a:lnSpc>
        <a:spcBef>
          <a:spcPts val="1000"/>
        </a:spcBef>
        <a:buSzPct val="100000"/>
        <a:buFont typeface="Arial"/>
        <a:buChar char="•"/>
        <a:defRPr sz="2800">
          <a:latin typeface="Calibri"/>
          <a:ea typeface="Calibri"/>
          <a:cs typeface="Calibri"/>
          <a:sym typeface="Calibri"/>
        </a:defRPr>
      </a:lvl5pPr>
      <a:lvl6pPr marL="2641600" indent="-355600">
        <a:lnSpc>
          <a:spcPct val="90000"/>
        </a:lnSpc>
        <a:spcBef>
          <a:spcPts val="1000"/>
        </a:spcBef>
        <a:buSzPct val="100000"/>
        <a:buFont typeface="Arial"/>
        <a:buChar char="•"/>
        <a:defRPr sz="2800">
          <a:latin typeface="Calibri"/>
          <a:ea typeface="Calibri"/>
          <a:cs typeface="Calibri"/>
          <a:sym typeface="Calibri"/>
        </a:defRPr>
      </a:lvl6pPr>
      <a:lvl7pPr marL="3098800" indent="-355600">
        <a:lnSpc>
          <a:spcPct val="90000"/>
        </a:lnSpc>
        <a:spcBef>
          <a:spcPts val="1000"/>
        </a:spcBef>
        <a:buSzPct val="100000"/>
        <a:buFont typeface="Arial"/>
        <a:buChar char="•"/>
        <a:defRPr sz="2800">
          <a:latin typeface="Calibri"/>
          <a:ea typeface="Calibri"/>
          <a:cs typeface="Calibri"/>
          <a:sym typeface="Calibri"/>
        </a:defRPr>
      </a:lvl7pPr>
      <a:lvl8pPr marL="3556000" indent="-355600">
        <a:lnSpc>
          <a:spcPct val="90000"/>
        </a:lnSpc>
        <a:spcBef>
          <a:spcPts val="1000"/>
        </a:spcBef>
        <a:buSzPct val="100000"/>
        <a:buFont typeface="Arial"/>
        <a:buChar char="•"/>
        <a:defRPr sz="2800">
          <a:latin typeface="Calibri"/>
          <a:ea typeface="Calibri"/>
          <a:cs typeface="Calibri"/>
          <a:sym typeface="Calibri"/>
        </a:defRPr>
      </a:lvl8pPr>
      <a:lvl9pPr marL="4013200" indent="-355600">
        <a:lnSpc>
          <a:spcPct val="90000"/>
        </a:lnSpc>
        <a:spcBef>
          <a:spcPts val="1000"/>
        </a:spcBef>
        <a:buSzPct val="100000"/>
        <a:buFont typeface="Arial"/>
        <a:buChar char="•"/>
        <a:defRPr sz="2800">
          <a:latin typeface="Calibri"/>
          <a:ea typeface="Calibri"/>
          <a:cs typeface="Calibri"/>
          <a:sym typeface="Calibri"/>
        </a:defRPr>
      </a:lvl9pPr>
    </p:bodyStyle>
    <p:otherStyle>
      <a:lvl1pPr>
        <a:spcBef>
          <a:spcPts val="1000"/>
        </a:spcBef>
        <a:defRPr sz="2000">
          <a:solidFill>
            <a:schemeClr val="tx1"/>
          </a:solidFill>
          <a:latin typeface="+mn-lt"/>
          <a:ea typeface="+mn-ea"/>
          <a:cs typeface="+mn-cs"/>
          <a:sym typeface="Helvetica Neue LT Std 45 Light"/>
        </a:defRPr>
      </a:lvl1pPr>
      <a:lvl2pPr indent="457200">
        <a:spcBef>
          <a:spcPts val="1000"/>
        </a:spcBef>
        <a:defRPr sz="2000">
          <a:solidFill>
            <a:schemeClr val="tx1"/>
          </a:solidFill>
          <a:latin typeface="+mn-lt"/>
          <a:ea typeface="+mn-ea"/>
          <a:cs typeface="+mn-cs"/>
          <a:sym typeface="Helvetica Neue LT Std 45 Light"/>
        </a:defRPr>
      </a:lvl2pPr>
      <a:lvl3pPr indent="914400">
        <a:spcBef>
          <a:spcPts val="1000"/>
        </a:spcBef>
        <a:defRPr sz="2000">
          <a:solidFill>
            <a:schemeClr val="tx1"/>
          </a:solidFill>
          <a:latin typeface="+mn-lt"/>
          <a:ea typeface="+mn-ea"/>
          <a:cs typeface="+mn-cs"/>
          <a:sym typeface="Helvetica Neue LT Std 45 Light"/>
        </a:defRPr>
      </a:lvl3pPr>
      <a:lvl4pPr indent="1371600">
        <a:spcBef>
          <a:spcPts val="1000"/>
        </a:spcBef>
        <a:defRPr sz="2000">
          <a:solidFill>
            <a:schemeClr val="tx1"/>
          </a:solidFill>
          <a:latin typeface="+mn-lt"/>
          <a:ea typeface="+mn-ea"/>
          <a:cs typeface="+mn-cs"/>
          <a:sym typeface="Helvetica Neue LT Std 45 Light"/>
        </a:defRPr>
      </a:lvl4pPr>
      <a:lvl5pPr indent="1828800">
        <a:spcBef>
          <a:spcPts val="1000"/>
        </a:spcBef>
        <a:defRPr sz="2000">
          <a:solidFill>
            <a:schemeClr val="tx1"/>
          </a:solidFill>
          <a:latin typeface="+mn-lt"/>
          <a:ea typeface="+mn-ea"/>
          <a:cs typeface="+mn-cs"/>
          <a:sym typeface="Helvetica Neue LT Std 45 Light"/>
        </a:defRPr>
      </a:lvl5pPr>
      <a:lvl6pPr indent="2286000">
        <a:spcBef>
          <a:spcPts val="1000"/>
        </a:spcBef>
        <a:defRPr sz="2000">
          <a:solidFill>
            <a:schemeClr val="tx1"/>
          </a:solidFill>
          <a:latin typeface="+mn-lt"/>
          <a:ea typeface="+mn-ea"/>
          <a:cs typeface="+mn-cs"/>
          <a:sym typeface="Helvetica Neue LT Std 45 Light"/>
        </a:defRPr>
      </a:lvl6pPr>
      <a:lvl7pPr indent="2743200">
        <a:spcBef>
          <a:spcPts val="1000"/>
        </a:spcBef>
        <a:defRPr sz="2000">
          <a:solidFill>
            <a:schemeClr val="tx1"/>
          </a:solidFill>
          <a:latin typeface="+mn-lt"/>
          <a:ea typeface="+mn-ea"/>
          <a:cs typeface="+mn-cs"/>
          <a:sym typeface="Helvetica Neue LT Std 45 Light"/>
        </a:defRPr>
      </a:lvl7pPr>
      <a:lvl8pPr indent="3200400">
        <a:spcBef>
          <a:spcPts val="1000"/>
        </a:spcBef>
        <a:defRPr sz="2000">
          <a:solidFill>
            <a:schemeClr val="tx1"/>
          </a:solidFill>
          <a:latin typeface="+mn-lt"/>
          <a:ea typeface="+mn-ea"/>
          <a:cs typeface="+mn-cs"/>
          <a:sym typeface="Helvetica Neue LT Std 45 Light"/>
        </a:defRPr>
      </a:lvl8pPr>
      <a:lvl9pPr indent="3657600">
        <a:spcBef>
          <a:spcPts val="1000"/>
        </a:spcBef>
        <a:defRPr sz="2000">
          <a:solidFill>
            <a:schemeClr val="tx1"/>
          </a:solidFill>
          <a:latin typeface="+mn-lt"/>
          <a:ea typeface="+mn-ea"/>
          <a:cs typeface="+mn-cs"/>
          <a:sym typeface="Helvetica Neue LT Std 45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29609" y="5549562"/>
            <a:ext cx="1987826" cy="998948"/>
          </a:xfrm>
          <a:prstGeom prst="rect">
            <a:avLst/>
          </a:prstGeom>
        </p:spPr>
      </p:pic>
    </p:spTree>
    <p:extLst>
      <p:ext uri="{BB962C8B-B14F-4D97-AF65-F5344CB8AC3E}">
        <p14:creationId xmlns:p14="http://schemas.microsoft.com/office/powerpoint/2010/main" val="163843567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ransition spd="med"/>
  <p:txStyles>
    <p:titleStyle>
      <a:lvl1pPr>
        <a:lnSpc>
          <a:spcPct val="90000"/>
        </a:lnSpc>
        <a:defRPr sz="4400">
          <a:latin typeface="Calibri Light"/>
          <a:ea typeface="Calibri Light"/>
          <a:cs typeface="Calibri Light"/>
          <a:sym typeface="Calibri Light"/>
        </a:defRPr>
      </a:lvl1pPr>
      <a:lvl2pPr>
        <a:lnSpc>
          <a:spcPct val="90000"/>
        </a:lnSpc>
        <a:defRPr sz="4400">
          <a:latin typeface="Calibri Light"/>
          <a:ea typeface="Calibri Light"/>
          <a:cs typeface="Calibri Light"/>
          <a:sym typeface="Calibri Light"/>
        </a:defRPr>
      </a:lvl2pPr>
      <a:lvl3pPr>
        <a:lnSpc>
          <a:spcPct val="90000"/>
        </a:lnSpc>
        <a:defRPr sz="4400">
          <a:latin typeface="Calibri Light"/>
          <a:ea typeface="Calibri Light"/>
          <a:cs typeface="Calibri Light"/>
          <a:sym typeface="Calibri Light"/>
        </a:defRPr>
      </a:lvl3pPr>
      <a:lvl4pPr>
        <a:lnSpc>
          <a:spcPct val="90000"/>
        </a:lnSpc>
        <a:defRPr sz="4400">
          <a:latin typeface="Calibri Light"/>
          <a:ea typeface="Calibri Light"/>
          <a:cs typeface="Calibri Light"/>
          <a:sym typeface="Calibri Light"/>
        </a:defRPr>
      </a:lvl4pPr>
      <a:lvl5pPr>
        <a:lnSpc>
          <a:spcPct val="90000"/>
        </a:lnSpc>
        <a:defRPr sz="4400">
          <a:latin typeface="Calibri Light"/>
          <a:ea typeface="Calibri Light"/>
          <a:cs typeface="Calibri Light"/>
          <a:sym typeface="Calibri Light"/>
        </a:defRPr>
      </a:lvl5pPr>
      <a:lvl6pPr>
        <a:lnSpc>
          <a:spcPct val="90000"/>
        </a:lnSpc>
        <a:defRPr sz="4400">
          <a:latin typeface="Calibri Light"/>
          <a:ea typeface="Calibri Light"/>
          <a:cs typeface="Calibri Light"/>
          <a:sym typeface="Calibri Light"/>
        </a:defRPr>
      </a:lvl6pPr>
      <a:lvl7pPr>
        <a:lnSpc>
          <a:spcPct val="90000"/>
        </a:lnSpc>
        <a:defRPr sz="4400">
          <a:latin typeface="Calibri Light"/>
          <a:ea typeface="Calibri Light"/>
          <a:cs typeface="Calibri Light"/>
          <a:sym typeface="Calibri Light"/>
        </a:defRPr>
      </a:lvl7pPr>
      <a:lvl8pPr>
        <a:lnSpc>
          <a:spcPct val="90000"/>
        </a:lnSpc>
        <a:defRPr sz="4400">
          <a:latin typeface="Calibri Light"/>
          <a:ea typeface="Calibri Light"/>
          <a:cs typeface="Calibri Light"/>
          <a:sym typeface="Calibri Light"/>
        </a:defRPr>
      </a:lvl8pPr>
      <a:lvl9pPr>
        <a:lnSpc>
          <a:spcPct val="90000"/>
        </a:lnSpc>
        <a:defRPr sz="4400">
          <a:latin typeface="Calibri Light"/>
          <a:ea typeface="Calibri Light"/>
          <a:cs typeface="Calibri Light"/>
          <a:sym typeface="Calibri Light"/>
        </a:defRPr>
      </a:lvl9pPr>
    </p:titleStyle>
    <p:bodyStyle>
      <a:lvl1pPr marL="228600" indent="-228600">
        <a:lnSpc>
          <a:spcPct val="90000"/>
        </a:lnSpc>
        <a:spcBef>
          <a:spcPts val="1000"/>
        </a:spcBef>
        <a:buSzPct val="100000"/>
        <a:buFont typeface="Arial"/>
        <a:buChar char="➡"/>
        <a:defRPr sz="2800">
          <a:latin typeface="Calibri"/>
          <a:ea typeface="Calibri"/>
          <a:cs typeface="Calibri"/>
          <a:sym typeface="Calibri"/>
        </a:defRPr>
      </a:lvl1pPr>
      <a:lvl2pPr marL="723900" indent="-266700">
        <a:lnSpc>
          <a:spcPct val="90000"/>
        </a:lnSpc>
        <a:spcBef>
          <a:spcPts val="1000"/>
        </a:spcBef>
        <a:buSzPct val="100000"/>
        <a:buFont typeface="Arial"/>
        <a:buChar char="•"/>
        <a:defRPr sz="2800">
          <a:latin typeface="Calibri"/>
          <a:ea typeface="Calibri"/>
          <a:cs typeface="Calibri"/>
          <a:sym typeface="Calibri"/>
        </a:defRPr>
      </a:lvl2pPr>
      <a:lvl3pPr marL="1234439" indent="-320039">
        <a:lnSpc>
          <a:spcPct val="90000"/>
        </a:lnSpc>
        <a:spcBef>
          <a:spcPts val="1000"/>
        </a:spcBef>
        <a:buSzPct val="100000"/>
        <a:buFont typeface="Arial"/>
        <a:buChar char="•"/>
        <a:defRPr sz="2800">
          <a:latin typeface="Calibri"/>
          <a:ea typeface="Calibri"/>
          <a:cs typeface="Calibri"/>
          <a:sym typeface="Calibri"/>
        </a:defRPr>
      </a:lvl3pPr>
      <a:lvl4pPr marL="1727200" indent="-355600">
        <a:lnSpc>
          <a:spcPct val="90000"/>
        </a:lnSpc>
        <a:spcBef>
          <a:spcPts val="1000"/>
        </a:spcBef>
        <a:buSzPct val="100000"/>
        <a:buFont typeface="Arial"/>
        <a:buChar char="•"/>
        <a:defRPr sz="2800">
          <a:latin typeface="Calibri"/>
          <a:ea typeface="Calibri"/>
          <a:cs typeface="Calibri"/>
          <a:sym typeface="Calibri"/>
        </a:defRPr>
      </a:lvl4pPr>
      <a:lvl5pPr marL="2184400" indent="-355600">
        <a:lnSpc>
          <a:spcPct val="90000"/>
        </a:lnSpc>
        <a:spcBef>
          <a:spcPts val="1000"/>
        </a:spcBef>
        <a:buSzPct val="100000"/>
        <a:buFont typeface="Arial"/>
        <a:buChar char="•"/>
        <a:defRPr sz="2800">
          <a:latin typeface="Calibri"/>
          <a:ea typeface="Calibri"/>
          <a:cs typeface="Calibri"/>
          <a:sym typeface="Calibri"/>
        </a:defRPr>
      </a:lvl5pPr>
      <a:lvl6pPr marL="2641600" indent="-355600">
        <a:lnSpc>
          <a:spcPct val="90000"/>
        </a:lnSpc>
        <a:spcBef>
          <a:spcPts val="1000"/>
        </a:spcBef>
        <a:buSzPct val="100000"/>
        <a:buFont typeface="Arial"/>
        <a:buChar char="•"/>
        <a:defRPr sz="2800">
          <a:latin typeface="Calibri"/>
          <a:ea typeface="Calibri"/>
          <a:cs typeface="Calibri"/>
          <a:sym typeface="Calibri"/>
        </a:defRPr>
      </a:lvl6pPr>
      <a:lvl7pPr marL="3098800" indent="-355600">
        <a:lnSpc>
          <a:spcPct val="90000"/>
        </a:lnSpc>
        <a:spcBef>
          <a:spcPts val="1000"/>
        </a:spcBef>
        <a:buSzPct val="100000"/>
        <a:buFont typeface="Arial"/>
        <a:buChar char="•"/>
        <a:defRPr sz="2800">
          <a:latin typeface="Calibri"/>
          <a:ea typeface="Calibri"/>
          <a:cs typeface="Calibri"/>
          <a:sym typeface="Calibri"/>
        </a:defRPr>
      </a:lvl7pPr>
      <a:lvl8pPr marL="3556000" indent="-355600">
        <a:lnSpc>
          <a:spcPct val="90000"/>
        </a:lnSpc>
        <a:spcBef>
          <a:spcPts val="1000"/>
        </a:spcBef>
        <a:buSzPct val="100000"/>
        <a:buFont typeface="Arial"/>
        <a:buChar char="•"/>
        <a:defRPr sz="2800">
          <a:latin typeface="Calibri"/>
          <a:ea typeface="Calibri"/>
          <a:cs typeface="Calibri"/>
          <a:sym typeface="Calibri"/>
        </a:defRPr>
      </a:lvl8pPr>
      <a:lvl9pPr marL="4013200" indent="-355600">
        <a:lnSpc>
          <a:spcPct val="90000"/>
        </a:lnSpc>
        <a:spcBef>
          <a:spcPts val="1000"/>
        </a:spcBef>
        <a:buSzPct val="100000"/>
        <a:buFont typeface="Arial"/>
        <a:buChar char="•"/>
        <a:defRPr sz="2800">
          <a:latin typeface="Calibri"/>
          <a:ea typeface="Calibri"/>
          <a:cs typeface="Calibri"/>
          <a:sym typeface="Calibri"/>
        </a:defRPr>
      </a:lvl9pPr>
    </p:bodyStyle>
    <p:otherStyle>
      <a:lvl1pPr>
        <a:spcBef>
          <a:spcPts val="1000"/>
        </a:spcBef>
        <a:defRPr sz="2000">
          <a:solidFill>
            <a:schemeClr val="tx1"/>
          </a:solidFill>
          <a:latin typeface="+mn-lt"/>
          <a:ea typeface="+mn-ea"/>
          <a:cs typeface="+mn-cs"/>
          <a:sym typeface="Helvetica Neue LT Std 45 Light"/>
        </a:defRPr>
      </a:lvl1pPr>
      <a:lvl2pPr indent="457200">
        <a:spcBef>
          <a:spcPts val="1000"/>
        </a:spcBef>
        <a:defRPr sz="2000">
          <a:solidFill>
            <a:schemeClr val="tx1"/>
          </a:solidFill>
          <a:latin typeface="+mn-lt"/>
          <a:ea typeface="+mn-ea"/>
          <a:cs typeface="+mn-cs"/>
          <a:sym typeface="Helvetica Neue LT Std 45 Light"/>
        </a:defRPr>
      </a:lvl2pPr>
      <a:lvl3pPr indent="914400">
        <a:spcBef>
          <a:spcPts val="1000"/>
        </a:spcBef>
        <a:defRPr sz="2000">
          <a:solidFill>
            <a:schemeClr val="tx1"/>
          </a:solidFill>
          <a:latin typeface="+mn-lt"/>
          <a:ea typeface="+mn-ea"/>
          <a:cs typeface="+mn-cs"/>
          <a:sym typeface="Helvetica Neue LT Std 45 Light"/>
        </a:defRPr>
      </a:lvl3pPr>
      <a:lvl4pPr indent="1371600">
        <a:spcBef>
          <a:spcPts val="1000"/>
        </a:spcBef>
        <a:defRPr sz="2000">
          <a:solidFill>
            <a:schemeClr val="tx1"/>
          </a:solidFill>
          <a:latin typeface="+mn-lt"/>
          <a:ea typeface="+mn-ea"/>
          <a:cs typeface="+mn-cs"/>
          <a:sym typeface="Helvetica Neue LT Std 45 Light"/>
        </a:defRPr>
      </a:lvl4pPr>
      <a:lvl5pPr indent="1828800">
        <a:spcBef>
          <a:spcPts val="1000"/>
        </a:spcBef>
        <a:defRPr sz="2000">
          <a:solidFill>
            <a:schemeClr val="tx1"/>
          </a:solidFill>
          <a:latin typeface="+mn-lt"/>
          <a:ea typeface="+mn-ea"/>
          <a:cs typeface="+mn-cs"/>
          <a:sym typeface="Helvetica Neue LT Std 45 Light"/>
        </a:defRPr>
      </a:lvl5pPr>
      <a:lvl6pPr indent="2286000">
        <a:spcBef>
          <a:spcPts val="1000"/>
        </a:spcBef>
        <a:defRPr sz="2000">
          <a:solidFill>
            <a:schemeClr val="tx1"/>
          </a:solidFill>
          <a:latin typeface="+mn-lt"/>
          <a:ea typeface="+mn-ea"/>
          <a:cs typeface="+mn-cs"/>
          <a:sym typeface="Helvetica Neue LT Std 45 Light"/>
        </a:defRPr>
      </a:lvl6pPr>
      <a:lvl7pPr indent="2743200">
        <a:spcBef>
          <a:spcPts val="1000"/>
        </a:spcBef>
        <a:defRPr sz="2000">
          <a:solidFill>
            <a:schemeClr val="tx1"/>
          </a:solidFill>
          <a:latin typeface="+mn-lt"/>
          <a:ea typeface="+mn-ea"/>
          <a:cs typeface="+mn-cs"/>
          <a:sym typeface="Helvetica Neue LT Std 45 Light"/>
        </a:defRPr>
      </a:lvl7pPr>
      <a:lvl8pPr indent="3200400">
        <a:spcBef>
          <a:spcPts val="1000"/>
        </a:spcBef>
        <a:defRPr sz="2000">
          <a:solidFill>
            <a:schemeClr val="tx1"/>
          </a:solidFill>
          <a:latin typeface="+mn-lt"/>
          <a:ea typeface="+mn-ea"/>
          <a:cs typeface="+mn-cs"/>
          <a:sym typeface="Helvetica Neue LT Std 45 Light"/>
        </a:defRPr>
      </a:lvl8pPr>
      <a:lvl9pPr indent="3657600">
        <a:spcBef>
          <a:spcPts val="1000"/>
        </a:spcBef>
        <a:defRPr sz="2000">
          <a:solidFill>
            <a:schemeClr val="tx1"/>
          </a:solidFill>
          <a:latin typeface="+mn-lt"/>
          <a:ea typeface="+mn-ea"/>
          <a:cs typeface="+mn-cs"/>
          <a:sym typeface="Helvetica Neue LT Std 45 Light"/>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B126BB-C052-2B43-864C-1221AD1D486E}"/>
              </a:ext>
            </a:extLst>
          </p:cNvPr>
          <p:cNvPicPr>
            <a:picLocks noChangeAspect="1"/>
          </p:cNvPicPr>
          <p:nvPr userDrawn="1"/>
        </p:nvPicPr>
        <p:blipFill>
          <a:blip r:embed="rId12"/>
          <a:stretch>
            <a:fillRect/>
          </a:stretch>
        </p:blipFill>
        <p:spPr>
          <a:xfrm>
            <a:off x="0" y="0"/>
            <a:ext cx="12192000" cy="1168400"/>
          </a:xfrm>
          <a:prstGeom prst="rect">
            <a:avLst/>
          </a:prstGeom>
        </p:spPr>
      </p:pic>
      <p:sp>
        <p:nvSpPr>
          <p:cNvPr id="3" name="Text Placeholder 2">
            <a:extLst>
              <a:ext uri="{FF2B5EF4-FFF2-40B4-BE49-F238E27FC236}">
                <a16:creationId xmlns:a16="http://schemas.microsoft.com/office/drawing/2014/main" id="{0665A9E4-E614-D84D-9314-C67550366B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descr="A close up of a sign&#10;&#10;Description automatically generated">
            <a:extLst>
              <a:ext uri="{FF2B5EF4-FFF2-40B4-BE49-F238E27FC236}">
                <a16:creationId xmlns:a16="http://schemas.microsoft.com/office/drawing/2014/main" id="{D6AA1CD7-E794-3B4E-9D32-982B035D3E8C}"/>
              </a:ext>
            </a:extLst>
          </p:cNvPr>
          <p:cNvPicPr>
            <a:picLocks noChangeAspect="1"/>
          </p:cNvPicPr>
          <p:nvPr userDrawn="1"/>
        </p:nvPicPr>
        <p:blipFill>
          <a:blip r:embed="rId13"/>
          <a:stretch>
            <a:fillRect/>
          </a:stretch>
        </p:blipFill>
        <p:spPr>
          <a:xfrm>
            <a:off x="11396870" y="92933"/>
            <a:ext cx="494011" cy="1000372"/>
          </a:xfrm>
          <a:prstGeom prst="rect">
            <a:avLst/>
          </a:prstGeom>
        </p:spPr>
      </p:pic>
      <p:sp>
        <p:nvSpPr>
          <p:cNvPr id="7" name="Title Placeholder 1">
            <a:extLst>
              <a:ext uri="{FF2B5EF4-FFF2-40B4-BE49-F238E27FC236}">
                <a16:creationId xmlns:a16="http://schemas.microsoft.com/office/drawing/2014/main" id="{51958FA5-E4DB-B34C-9943-858EA151214C}"/>
              </a:ext>
            </a:extLst>
          </p:cNvPr>
          <p:cNvSpPr>
            <a:spLocks noGrp="1"/>
          </p:cNvSpPr>
          <p:nvPr>
            <p:ph type="title"/>
          </p:nvPr>
        </p:nvSpPr>
        <p:spPr>
          <a:xfrm>
            <a:off x="430696" y="248478"/>
            <a:ext cx="10515600" cy="810592"/>
          </a:xfrm>
          <a:prstGeom prst="rect">
            <a:avLst/>
          </a:prstGeom>
        </p:spPr>
        <p:txBody>
          <a:bodyPr vert="horz" lIns="91440" tIns="45720" rIns="91440" bIns="45720" rtlCol="0" anchor="b">
            <a:normAutofit/>
          </a:bodyPr>
          <a:lstStyle/>
          <a:p>
            <a:r>
              <a:rPr lang="en-US" dirty="0"/>
              <a:t>Click to edit Master title style</a:t>
            </a:r>
          </a:p>
        </p:txBody>
      </p:sp>
      <p:sp>
        <p:nvSpPr>
          <p:cNvPr id="10" name="TextBox 9">
            <a:extLst>
              <a:ext uri="{FF2B5EF4-FFF2-40B4-BE49-F238E27FC236}">
                <a16:creationId xmlns:a16="http://schemas.microsoft.com/office/drawing/2014/main" id="{60070596-D987-644D-87F0-1FF9E4EF055A}"/>
              </a:ext>
            </a:extLst>
          </p:cNvPr>
          <p:cNvSpPr txBox="1"/>
          <p:nvPr userDrawn="1"/>
        </p:nvSpPr>
        <p:spPr>
          <a:xfrm>
            <a:off x="7820687" y="6513183"/>
            <a:ext cx="3945835" cy="253916"/>
          </a:xfrm>
          <a:prstGeom prst="rect">
            <a:avLst/>
          </a:prstGeom>
          <a:noFill/>
        </p:spPr>
        <p:txBody>
          <a:bodyPr wrap="square" rtlCol="0">
            <a:spAutoFit/>
          </a:bodyPr>
          <a:lstStyle/>
          <a:p>
            <a:pPr algn="r"/>
            <a:r>
              <a:rPr lang="en-US" sz="1050" dirty="0">
                <a:solidFill>
                  <a:schemeClr val="tx1">
                    <a:alpha val="75000"/>
                  </a:schemeClr>
                </a:solidFill>
              </a:rPr>
              <a:t>UNITED NATIONS DEVELOPMENT PROGRAMME</a:t>
            </a:r>
          </a:p>
        </p:txBody>
      </p:sp>
    </p:spTree>
    <p:extLst>
      <p:ext uri="{BB962C8B-B14F-4D97-AF65-F5344CB8AC3E}">
        <p14:creationId xmlns:p14="http://schemas.microsoft.com/office/powerpoint/2010/main" val="394412585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E63095C-FF2D-48BB-BA65-292C7214C07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39764A0-75E6-4F56-B4F5-0A468DD4DE8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634569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34.xml"/><Relationship Id="rId6" Type="http://schemas.openxmlformats.org/officeDocument/2006/relationships/diagramColors" Target="../diagrams/colors3.xml"/><Relationship Id="rId11" Type="http://schemas.openxmlformats.org/officeDocument/2006/relationships/image" Target="../media/image25.jpeg"/><Relationship Id="rId5" Type="http://schemas.openxmlformats.org/officeDocument/2006/relationships/diagramQuickStyle" Target="../diagrams/quickStyle3.xml"/><Relationship Id="rId10" Type="http://schemas.openxmlformats.org/officeDocument/2006/relationships/image" Target="../media/image24.jpeg"/><Relationship Id="rId4" Type="http://schemas.openxmlformats.org/officeDocument/2006/relationships/diagramLayout" Target="../diagrams/layout3.xml"/><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34.xml"/><Relationship Id="rId6" Type="http://schemas.openxmlformats.org/officeDocument/2006/relationships/image" Target="../media/image30.png"/><Relationship Id="rId5" Type="http://schemas.openxmlformats.org/officeDocument/2006/relationships/image" Target="../media/image20.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31.png"/><Relationship Id="rId7" Type="http://schemas.openxmlformats.org/officeDocument/2006/relationships/diagramLayout" Target="../diagrams/layout4.xml"/><Relationship Id="rId12"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diagramData" Target="../diagrams/data4.xml"/><Relationship Id="rId11" Type="http://schemas.openxmlformats.org/officeDocument/2006/relationships/image" Target="../media/image21.png"/><Relationship Id="rId5" Type="http://schemas.openxmlformats.org/officeDocument/2006/relationships/image" Target="../media/image33.png"/><Relationship Id="rId10" Type="http://schemas.microsoft.com/office/2007/relationships/diagramDrawing" Target="../diagrams/drawing4.xml"/><Relationship Id="rId4" Type="http://schemas.openxmlformats.org/officeDocument/2006/relationships/image" Target="../media/image32.png"/><Relationship Id="rId9" Type="http://schemas.openxmlformats.org/officeDocument/2006/relationships/diagramColors" Target="../diagrams/colors4.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image" Target="../media/image31.png"/><Relationship Id="rId7" Type="http://schemas.openxmlformats.org/officeDocument/2006/relationships/image" Target="../media/image20.png"/><Relationship Id="rId12" Type="http://schemas.microsoft.com/office/2007/relationships/diagramDrawing" Target="../diagrams/drawing5.xml"/><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21.png"/><Relationship Id="rId11" Type="http://schemas.openxmlformats.org/officeDocument/2006/relationships/diagramColors" Target="../diagrams/colors5.xml"/><Relationship Id="rId5" Type="http://schemas.openxmlformats.org/officeDocument/2006/relationships/image" Target="../media/image33.png"/><Relationship Id="rId10" Type="http://schemas.openxmlformats.org/officeDocument/2006/relationships/diagramQuickStyle" Target="../diagrams/quickStyle5.xml"/><Relationship Id="rId4" Type="http://schemas.openxmlformats.org/officeDocument/2006/relationships/image" Target="../media/image32.png"/><Relationship Id="rId9"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1.png"/><Relationship Id="rId1" Type="http://schemas.openxmlformats.org/officeDocument/2006/relationships/slideLayout" Target="../slideLayouts/slideLayout34.xml"/><Relationship Id="rId6" Type="http://schemas.openxmlformats.org/officeDocument/2006/relationships/diagramColors" Target="../diagrams/colors6.xml"/><Relationship Id="rId11" Type="http://schemas.openxmlformats.org/officeDocument/2006/relationships/image" Target="../media/image35.png"/><Relationship Id="rId5" Type="http://schemas.openxmlformats.org/officeDocument/2006/relationships/diagramQuickStyle" Target="../diagrams/quickStyle6.xml"/><Relationship Id="rId10" Type="http://schemas.openxmlformats.org/officeDocument/2006/relationships/image" Target="../media/image34.jpeg"/><Relationship Id="rId4" Type="http://schemas.openxmlformats.org/officeDocument/2006/relationships/diagramLayout" Target="../diagrams/layout6.xml"/><Relationship Id="rId9"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3.xml"/><Relationship Id="rId5" Type="http://schemas.openxmlformats.org/officeDocument/2006/relationships/hyperlink" Target="mailto:Reemawada.amel@gmail.com" TargetMode="External"/><Relationship Id="rId4" Type="http://schemas.openxmlformats.org/officeDocument/2006/relationships/hyperlink" Target="mailto:livelihoodyouth@amel.org"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7.png"/><Relationship Id="rId2" Type="http://schemas.openxmlformats.org/officeDocument/2006/relationships/diagramData" Target="../diagrams/data1.xml"/><Relationship Id="rId1" Type="http://schemas.openxmlformats.org/officeDocument/2006/relationships/slideLayout" Target="../slideLayouts/slideLayout3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0.png"/><Relationship Id="rId2" Type="http://schemas.openxmlformats.org/officeDocument/2006/relationships/diagramData" Target="../diagrams/data2.xml"/><Relationship Id="rId1" Type="http://schemas.openxmlformats.org/officeDocument/2006/relationships/slideLayout" Target="../slideLayouts/slideLayout3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
          <p:cNvSpPr txBox="1">
            <a:spLocks noGrp="1"/>
          </p:cNvSpPr>
          <p:nvPr>
            <p:ph type="body" idx="3"/>
          </p:nvPr>
        </p:nvSpPr>
        <p:spPr>
          <a:xfrm>
            <a:off x="849086" y="3429000"/>
            <a:ext cx="9307285" cy="2362200"/>
          </a:xfrm>
          <a:prstGeom prst="rect">
            <a:avLst/>
          </a:prstGeom>
          <a:noFill/>
          <a:ln>
            <a:noFill/>
          </a:ln>
        </p:spPr>
        <p:txBody>
          <a:bodyPr spcFirstLastPara="1" wrap="square" lIns="0" tIns="0" rIns="0" bIns="0" anchor="t" anchorCtr="0">
            <a:noAutofit/>
          </a:bodyPr>
          <a:lstStyle/>
          <a:p>
            <a:pPr marL="342900" lvl="0" indent="-342900" algn="l" rtl="1">
              <a:lnSpc>
                <a:spcPct val="150000"/>
              </a:lnSpc>
              <a:spcBef>
                <a:spcPts val="0"/>
              </a:spcBef>
              <a:spcAft>
                <a:spcPts val="0"/>
              </a:spcAft>
              <a:buClr>
                <a:schemeClr val="lt1"/>
              </a:buClr>
              <a:buSzPts val="2800"/>
              <a:buNone/>
            </a:pPr>
            <a:r>
              <a:rPr lang="en-US" sz="3600" cap="none" dirty="0" smtClean="0">
                <a:latin typeface="Calibri"/>
                <a:ea typeface="Calibri"/>
                <a:cs typeface="Calibri"/>
                <a:sym typeface="Calibri"/>
              </a:rPr>
              <a:t>South and </a:t>
            </a:r>
            <a:r>
              <a:rPr lang="en-US" sz="3600" cap="none" dirty="0" err="1" smtClean="0">
                <a:latin typeface="Calibri"/>
                <a:ea typeface="Calibri"/>
                <a:cs typeface="Calibri"/>
                <a:sym typeface="Calibri"/>
              </a:rPr>
              <a:t>Nabatieh</a:t>
            </a:r>
            <a:r>
              <a:rPr lang="en-US" sz="3600" cap="none" dirty="0" smtClean="0">
                <a:latin typeface="Calibri"/>
                <a:ea typeface="Calibri"/>
                <a:cs typeface="Calibri"/>
                <a:sym typeface="Calibri"/>
              </a:rPr>
              <a:t> Livelihoods </a:t>
            </a:r>
            <a:r>
              <a:rPr lang="en-US" sz="3600" cap="none" dirty="0">
                <a:latin typeface="Calibri"/>
                <a:ea typeface="Calibri"/>
                <a:cs typeface="Calibri"/>
                <a:sym typeface="Calibri"/>
              </a:rPr>
              <a:t>Working Group</a:t>
            </a:r>
            <a:endParaRPr lang="en-US" sz="3600" dirty="0">
              <a:latin typeface="Calibri"/>
              <a:ea typeface="Calibri"/>
              <a:cs typeface="Calibri"/>
              <a:sym typeface="Calibri"/>
            </a:endParaRPr>
          </a:p>
          <a:p>
            <a:pPr marL="342900" lvl="0" indent="-342900" algn="l" rtl="1">
              <a:lnSpc>
                <a:spcPct val="150000"/>
              </a:lnSpc>
              <a:spcBef>
                <a:spcPts val="0"/>
              </a:spcBef>
              <a:spcAft>
                <a:spcPts val="0"/>
              </a:spcAft>
              <a:buClr>
                <a:schemeClr val="lt1"/>
              </a:buClr>
              <a:buSzPts val="2800"/>
              <a:buNone/>
            </a:pPr>
            <a:r>
              <a:rPr lang="en-US" sz="3600" dirty="0" smtClean="0"/>
              <a:t>May 29, 2024</a:t>
            </a:r>
            <a:endParaRPr lang="en-US" sz="3600" cap="none" dirty="0"/>
          </a:p>
        </p:txBody>
      </p:sp>
      <p:sp>
        <p:nvSpPr>
          <p:cNvPr id="152" name="Google Shape;152;p1"/>
          <p:cNvSpPr txBox="1"/>
          <p:nvPr/>
        </p:nvSpPr>
        <p:spPr>
          <a:xfrm>
            <a:off x="1282148" y="271668"/>
            <a:ext cx="6028267" cy="795131"/>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pic>
        <p:nvPicPr>
          <p:cNvPr id="153" name="Google Shape;153;p1"/>
          <p:cNvPicPr preferRelativeResize="0"/>
          <p:nvPr/>
        </p:nvPicPr>
        <p:blipFill rotWithShape="1">
          <a:blip r:embed="rId3">
            <a:alphaModFix/>
          </a:blip>
          <a:srcRect/>
          <a:stretch/>
        </p:blipFill>
        <p:spPr>
          <a:xfrm>
            <a:off x="1719471" y="271668"/>
            <a:ext cx="3422496" cy="79513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5" name="Title 1"/>
          <p:cNvSpPr>
            <a:spLocks noGrp="1"/>
          </p:cNvSpPr>
          <p:nvPr>
            <p:ph type="title"/>
          </p:nvPr>
        </p:nvSpPr>
        <p:spPr/>
        <p:txBody>
          <a:bodyPr>
            <a:noAutofit/>
          </a:bodyPr>
          <a:lstStyle/>
          <a:p>
            <a:r>
              <a:rPr lang="en-US" sz="3200" dirty="0">
                <a:highlight>
                  <a:srgbClr val="FFFF00"/>
                </a:highlight>
              </a:rPr>
              <a:t>1- Empowering Women in Southern Lebanon affected by the crises through access to protection and livelihood services </a:t>
            </a:r>
            <a:br>
              <a:rPr lang="en-US" sz="3200" dirty="0">
                <a:highlight>
                  <a:srgbClr val="FFFF00"/>
                </a:highlight>
              </a:rPr>
            </a:br>
            <a:endParaRPr lang="en-US" sz="3200" dirty="0">
              <a:highlight>
                <a:srgbClr val="FFFF00"/>
              </a:highlight>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2692" y="2313937"/>
            <a:ext cx="611015" cy="611015"/>
          </a:xfrm>
          <a:prstGeom prst="rect">
            <a:avLst/>
          </a:prstGeom>
        </p:spPr>
      </p:pic>
      <p:sp>
        <p:nvSpPr>
          <p:cNvPr id="8" name="TextBox 7"/>
          <p:cNvSpPr txBox="1"/>
          <p:nvPr/>
        </p:nvSpPr>
        <p:spPr>
          <a:xfrm>
            <a:off x="1253128" y="2341275"/>
            <a:ext cx="1523293"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Target</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9" name="Diagram 8"/>
          <p:cNvGraphicFramePr/>
          <p:nvPr>
            <p:extLst/>
          </p:nvPr>
        </p:nvGraphicFramePr>
        <p:xfrm>
          <a:off x="423271" y="2189017"/>
          <a:ext cx="3615330" cy="43038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57312" y="3680477"/>
            <a:ext cx="628735" cy="628735"/>
          </a:xfrm>
          <a:prstGeom prst="rect">
            <a:avLst/>
          </a:prstGeom>
        </p:spPr>
      </p:pic>
      <p:sp>
        <p:nvSpPr>
          <p:cNvPr id="11" name="TextBox 10"/>
          <p:cNvSpPr txBox="1"/>
          <p:nvPr/>
        </p:nvSpPr>
        <p:spPr>
          <a:xfrm>
            <a:off x="5699126" y="3484324"/>
            <a:ext cx="112811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Donor</a:t>
            </a:r>
          </a:p>
        </p:txBody>
      </p:sp>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11613" y="2475043"/>
            <a:ext cx="914072" cy="914072"/>
          </a:xfrm>
          <a:prstGeom prst="rect">
            <a:avLst/>
          </a:prstGeom>
        </p:spPr>
      </p:pic>
      <p:sp>
        <p:nvSpPr>
          <p:cNvPr id="15" name="TextBox 14"/>
          <p:cNvSpPr txBox="1"/>
          <p:nvPr/>
        </p:nvSpPr>
        <p:spPr>
          <a:xfrm>
            <a:off x="9325685" y="2701975"/>
            <a:ext cx="153730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Partners</a:t>
            </a: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749264" y="3495795"/>
            <a:ext cx="1195660" cy="1206379"/>
          </a:xfrm>
          <a:prstGeom prst="rect">
            <a:avLst/>
          </a:prstGeom>
        </p:spPr>
      </p:pic>
      <p:pic>
        <p:nvPicPr>
          <p:cNvPr id="17" name="Picture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80329" y="3495795"/>
            <a:ext cx="1242932" cy="1242932"/>
          </a:xfrm>
          <a:prstGeom prst="rect">
            <a:avLst/>
          </a:prstGeom>
        </p:spPr>
      </p:pic>
      <p:pic>
        <p:nvPicPr>
          <p:cNvPr id="18" name="Picture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82517" y="5161538"/>
            <a:ext cx="1537307" cy="1368863"/>
          </a:xfrm>
          <a:prstGeom prst="rect">
            <a:avLst/>
          </a:prstGeom>
        </p:spPr>
      </p:pic>
      <p:pic>
        <p:nvPicPr>
          <p:cNvPr id="19" name="Picture 1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681332" y="4290330"/>
            <a:ext cx="2263869" cy="642939"/>
          </a:xfrm>
          <a:prstGeom prst="rect">
            <a:avLst/>
          </a:prstGeom>
        </p:spPr>
      </p:pic>
    </p:spTree>
    <p:extLst>
      <p:ext uri="{BB962C8B-B14F-4D97-AF65-F5344CB8AC3E}">
        <p14:creationId xmlns:p14="http://schemas.microsoft.com/office/powerpoint/2010/main" val="1257834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318" y="142515"/>
            <a:ext cx="11694872" cy="1325563"/>
          </a:xfrm>
        </p:spPr>
        <p:txBody>
          <a:bodyPr>
            <a:noAutofit/>
          </a:bodyPr>
          <a:lstStyle/>
          <a:p>
            <a:r>
              <a:rPr lang="en-US" sz="3200" dirty="0">
                <a:highlight>
                  <a:srgbClr val="FFFF00"/>
                </a:highlight>
              </a:rPr>
              <a:t>1-</a:t>
            </a:r>
            <a:r>
              <a:rPr lang="en-US" sz="3600" b="1" dirty="0">
                <a:highlight>
                  <a:srgbClr val="FFFF00"/>
                </a:highlight>
              </a:rPr>
              <a:t> </a:t>
            </a:r>
            <a:r>
              <a:rPr lang="en-US" sz="3200" dirty="0">
                <a:highlight>
                  <a:srgbClr val="FFFF00"/>
                </a:highlight>
              </a:rPr>
              <a:t>Empowering</a:t>
            </a:r>
            <a:r>
              <a:rPr lang="en-US" sz="3600" b="1" dirty="0">
                <a:highlight>
                  <a:srgbClr val="FFFF00"/>
                </a:highlight>
              </a:rPr>
              <a:t> </a:t>
            </a:r>
            <a:r>
              <a:rPr lang="en-US" sz="3200" dirty="0">
                <a:highlight>
                  <a:srgbClr val="FFFF00"/>
                </a:highlight>
              </a:rPr>
              <a:t>Women</a:t>
            </a:r>
            <a:r>
              <a:rPr lang="en-US" sz="3600" b="1" dirty="0">
                <a:highlight>
                  <a:srgbClr val="FFFF00"/>
                </a:highlight>
              </a:rPr>
              <a:t> </a:t>
            </a:r>
            <a:r>
              <a:rPr lang="en-US" sz="3200" dirty="0">
                <a:highlight>
                  <a:srgbClr val="FFFF00"/>
                </a:highlight>
              </a:rPr>
              <a:t>in Southern Lebanon affected by the crises through access to protection and livelihood services </a:t>
            </a:r>
            <a:r>
              <a:rPr lang="en-US" sz="3600" b="1" dirty="0">
                <a:highlight>
                  <a:srgbClr val="FFFF00"/>
                </a:highlight>
              </a:rPr>
              <a:t/>
            </a:r>
            <a:br>
              <a:rPr lang="en-US" sz="3600" b="1" dirty="0">
                <a:highlight>
                  <a:srgbClr val="FFFF00"/>
                </a:highlight>
              </a:rPr>
            </a:br>
            <a:endParaRPr lang="en-US" sz="3600" b="1" dirty="0">
              <a:highlight>
                <a:srgbClr val="FFFF00"/>
              </a:highlight>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728281" y="1797915"/>
            <a:ext cx="5183909" cy="3887932"/>
          </a:xfrm>
        </p:spPr>
      </p:pic>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7" name="TextBox 6"/>
          <p:cNvSpPr txBox="1"/>
          <p:nvPr/>
        </p:nvSpPr>
        <p:spPr>
          <a:xfrm>
            <a:off x="1011381" y="1651649"/>
            <a:ext cx="5511339"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Activities and Targeted Beneficiaries </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641" b="91542" l="24557" r="77763"/>
                    </a14:imgEffect>
                  </a14:imgLayer>
                </a14:imgProps>
              </a:ext>
              <a:ext uri="{28A0092B-C50C-407E-A947-70E740481C1C}">
                <a14:useLocalDpi xmlns:a14="http://schemas.microsoft.com/office/drawing/2010/main" val="0"/>
              </a:ext>
            </a:extLst>
          </a:blip>
          <a:srcRect l="18182" t="11136" r="15454" b="10227"/>
          <a:stretch/>
        </p:blipFill>
        <p:spPr>
          <a:xfrm>
            <a:off x="10846881" y="1339104"/>
            <a:ext cx="1065309" cy="1262319"/>
          </a:xfrm>
          <a:prstGeom prst="rect">
            <a:avLst/>
          </a:prstGeom>
        </p:spPr>
      </p:pic>
      <p:sp>
        <p:nvSpPr>
          <p:cNvPr id="10" name="TextBox 9"/>
          <p:cNvSpPr txBox="1"/>
          <p:nvPr/>
        </p:nvSpPr>
        <p:spPr>
          <a:xfrm>
            <a:off x="6697035" y="5731125"/>
            <a:ext cx="52151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 land of nearly 10,000 square meters annexed to 3 Collective Shelter in Tyr accommodating the highest number of Displaced persons in schools. The land is annexed to the DRR directed by the Union of Municipalities</a:t>
            </a:r>
          </a:p>
        </p:txBody>
      </p:sp>
      <p:sp>
        <p:nvSpPr>
          <p:cNvPr id="12" name="Rounded Rectangle 11"/>
          <p:cNvSpPr/>
          <p:nvPr/>
        </p:nvSpPr>
        <p:spPr>
          <a:xfrm>
            <a:off x="317161" y="2563900"/>
            <a:ext cx="5764984" cy="677085"/>
          </a:xfrm>
          <a:prstGeom prst="roundRect">
            <a:avLst/>
          </a:prstGeom>
          <a:solidFill>
            <a:schemeClr val="accent2">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least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225 women and girls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will be involved in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CFW</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in the food processing and childcare attendants </a:t>
            </a:r>
          </a:p>
        </p:txBody>
      </p:sp>
      <p:sp>
        <p:nvSpPr>
          <p:cNvPr id="13" name="Rounded Rectangle 12"/>
          <p:cNvSpPr/>
          <p:nvPr/>
        </p:nvSpPr>
        <p:spPr>
          <a:xfrm>
            <a:off x="331016" y="3527667"/>
            <a:ext cx="5764984" cy="677085"/>
          </a:xfrm>
          <a:prstGeom prst="round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225 women/girls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and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50 men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attending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awareness raising sessions on protection from gender‐ based violence</a:t>
            </a:r>
          </a:p>
        </p:txBody>
      </p:sp>
      <p:sp>
        <p:nvSpPr>
          <p:cNvPr id="14" name="Rounded Rectangle 13"/>
          <p:cNvSpPr/>
          <p:nvPr/>
        </p:nvSpPr>
        <p:spPr>
          <a:xfrm>
            <a:off x="331016" y="4438151"/>
            <a:ext cx="5764984" cy="677085"/>
          </a:xfrm>
          <a:prstGeom prst="roundRect">
            <a:avLst/>
          </a:prstGeom>
          <a:solidFill>
            <a:schemeClr val="accent6">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300 women and girls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attending Specialized Psychosocial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PSS) sessions</a:t>
            </a:r>
          </a:p>
        </p:txBody>
      </p:sp>
      <p:sp>
        <p:nvSpPr>
          <p:cNvPr id="15" name="Rounded Rectangle 14"/>
          <p:cNvSpPr/>
          <p:nvPr/>
        </p:nvSpPr>
        <p:spPr>
          <a:xfrm>
            <a:off x="331016" y="5262046"/>
            <a:ext cx="5764984" cy="792390"/>
          </a:xfrm>
          <a:prstGeom prst="roundRect">
            <a:avLst/>
          </a:prstGeom>
          <a:solidFill>
            <a:srgbClr val="EFBDE2"/>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Daycare of at least 68 children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of women working at the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community kitchen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to enable the full participation of women in CFW</a:t>
            </a: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837" y="6324497"/>
            <a:ext cx="2189018" cy="426823"/>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318" y="1517658"/>
            <a:ext cx="849799" cy="849799"/>
          </a:xfrm>
          <a:prstGeom prst="rect">
            <a:avLst/>
          </a:prstGeom>
        </p:spPr>
      </p:pic>
    </p:spTree>
    <p:extLst>
      <p:ext uri="{BB962C8B-B14F-4D97-AF65-F5344CB8AC3E}">
        <p14:creationId xmlns:p14="http://schemas.microsoft.com/office/powerpoint/2010/main" val="3545246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991" y="458922"/>
            <a:ext cx="11714018" cy="1599406"/>
          </a:xfrm>
        </p:spPr>
        <p:txBody>
          <a:bodyPr>
            <a:noAutofit/>
          </a:bodyPr>
          <a:lstStyle/>
          <a:p>
            <a:r>
              <a:rPr lang="en-US" sz="2400" dirty="0"/>
              <a:t>2- Combatting the exclusion of women, girls, men, and boys from the most vulnerable host and refugee communities in Lebanon, strengthening their resilience and autonomy by facilitating their access to economic and social rights within centers operated by local organizations.</a:t>
            </a:r>
            <a:br>
              <a:rPr lang="en-US" sz="2400" dirty="0"/>
            </a:br>
            <a:endParaRPr lang="en-US" sz="2400" dirty="0"/>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2024</a:t>
            </a:r>
          </a:p>
        </p:txBody>
      </p:sp>
      <p:sp>
        <p:nvSpPr>
          <p:cNvPr id="6" name="Rounded Rectangle 5"/>
          <p:cNvSpPr/>
          <p:nvPr/>
        </p:nvSpPr>
        <p:spPr>
          <a:xfrm>
            <a:off x="249013" y="2636999"/>
            <a:ext cx="2635503" cy="3396821"/>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Tx/>
              <a:buChar char="-"/>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Poverty levels among all populations in Lebanon.</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Lack of access to basic services and income-generating opportunities.</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Limited number of local mechanisms facilitating community interaction and dialogue.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0642" y="2606519"/>
            <a:ext cx="619342" cy="619342"/>
          </a:xfrm>
          <a:prstGeom prst="rect">
            <a:avLst/>
          </a:prstGeom>
        </p:spPr>
      </p:pic>
      <p:sp>
        <p:nvSpPr>
          <p:cNvPr id="10" name="Right Arrow 9"/>
          <p:cNvSpPr/>
          <p:nvPr/>
        </p:nvSpPr>
        <p:spPr>
          <a:xfrm>
            <a:off x="2967316" y="4113736"/>
            <a:ext cx="782782" cy="443345"/>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p:nvSpPr>
        <p:spPr>
          <a:xfrm>
            <a:off x="3806167" y="3004067"/>
            <a:ext cx="3010715" cy="50454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Social Protection </a:t>
            </a:r>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8096" y="2973587"/>
            <a:ext cx="486796" cy="486796"/>
          </a:xfrm>
          <a:prstGeom prst="rect">
            <a:avLst/>
          </a:prstGeom>
        </p:spPr>
      </p:pic>
      <p:sp>
        <p:nvSpPr>
          <p:cNvPr id="19" name="Rounded Rectangle 18"/>
          <p:cNvSpPr/>
          <p:nvPr/>
        </p:nvSpPr>
        <p:spPr>
          <a:xfrm>
            <a:off x="3806167" y="4111513"/>
            <a:ext cx="3010715" cy="50454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Social Cohesion</a:t>
            </a: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8885" y="4098785"/>
            <a:ext cx="486796" cy="486796"/>
          </a:xfrm>
          <a:prstGeom prst="rect">
            <a:avLst/>
          </a:prstGeom>
        </p:spPr>
      </p:pic>
      <p:sp>
        <p:nvSpPr>
          <p:cNvPr id="21" name="Rounded Rectangle 20"/>
          <p:cNvSpPr/>
          <p:nvPr/>
        </p:nvSpPr>
        <p:spPr>
          <a:xfrm>
            <a:off x="3806167" y="5386599"/>
            <a:ext cx="3010716" cy="685801"/>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Resilience and Socio-Economic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Autonomy</a:t>
            </a:r>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8859" y="5473258"/>
            <a:ext cx="463047" cy="463047"/>
          </a:xfrm>
          <a:prstGeom prst="rect">
            <a:avLst/>
          </a:prstGeom>
        </p:spPr>
      </p:pic>
      <p:graphicFrame>
        <p:nvGraphicFramePr>
          <p:cNvPr id="12" name="Diagram 11"/>
          <p:cNvGraphicFramePr/>
          <p:nvPr>
            <p:extLst/>
          </p:nvPr>
        </p:nvGraphicFramePr>
        <p:xfrm>
          <a:off x="7085696" y="1746057"/>
          <a:ext cx="6589802" cy="461029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5" name="Picture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43796" y="1753526"/>
            <a:ext cx="609604" cy="609604"/>
          </a:xfrm>
          <a:prstGeom prst="rect">
            <a:avLst/>
          </a:prstGeom>
        </p:spPr>
      </p:pic>
      <p:pic>
        <p:nvPicPr>
          <p:cNvPr id="24" name="Picture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7093" y="6322349"/>
            <a:ext cx="2189018" cy="426823"/>
          </a:xfrm>
          <a:prstGeom prst="rect">
            <a:avLst/>
          </a:prstGeom>
        </p:spPr>
      </p:pic>
    </p:spTree>
    <p:extLst>
      <p:ext uri="{BB962C8B-B14F-4D97-AF65-F5344CB8AC3E}">
        <p14:creationId xmlns:p14="http://schemas.microsoft.com/office/powerpoint/2010/main" val="1974087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991" y="458922"/>
            <a:ext cx="11714018" cy="1599406"/>
          </a:xfrm>
        </p:spPr>
        <p:txBody>
          <a:bodyPr>
            <a:noAutofit/>
          </a:bodyPr>
          <a:lstStyle/>
          <a:p>
            <a:r>
              <a:rPr lang="en-US" sz="2400" dirty="0"/>
              <a:t>2- Combatting the exclusion of women, girls, men, and boys from the most vulnerable host and refugee communities in Lebanon, strengthening their resilience and autonomy by facilitating their access to economic and social rights within centers operated by local organizations.</a:t>
            </a:r>
            <a:br>
              <a:rPr lang="en-US" sz="2400" dirty="0"/>
            </a:br>
            <a:endParaRPr lang="en-US" sz="2400" dirty="0"/>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2024</a:t>
            </a:r>
          </a:p>
        </p:txBody>
      </p:sp>
      <p:sp>
        <p:nvSpPr>
          <p:cNvPr id="6" name="Rounded Rectangle 5"/>
          <p:cNvSpPr/>
          <p:nvPr/>
        </p:nvSpPr>
        <p:spPr>
          <a:xfrm>
            <a:off x="249013" y="2636999"/>
            <a:ext cx="2635503" cy="3396821"/>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Tx/>
              <a:buChar char="-"/>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Poverty levels among all populations in Lebanon.</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Lack of access to basic services and income-generating opportunities.</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Limited number of local mechanisms facilitating community interaction and dialogue.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0642" y="2606519"/>
            <a:ext cx="619342" cy="619342"/>
          </a:xfrm>
          <a:prstGeom prst="rect">
            <a:avLst/>
          </a:prstGeom>
        </p:spPr>
      </p:pic>
      <p:sp>
        <p:nvSpPr>
          <p:cNvPr id="10" name="Right Arrow 9"/>
          <p:cNvSpPr/>
          <p:nvPr/>
        </p:nvSpPr>
        <p:spPr>
          <a:xfrm>
            <a:off x="2967316" y="4113736"/>
            <a:ext cx="782782" cy="443345"/>
          </a:xfrm>
          <a:prstGeom prs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p:nvSpPr>
        <p:spPr>
          <a:xfrm>
            <a:off x="3806167" y="3004067"/>
            <a:ext cx="3010715" cy="50454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Social Protection </a:t>
            </a:r>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8096" y="2973587"/>
            <a:ext cx="486796" cy="486796"/>
          </a:xfrm>
          <a:prstGeom prst="rect">
            <a:avLst/>
          </a:prstGeom>
        </p:spPr>
      </p:pic>
      <p:sp>
        <p:nvSpPr>
          <p:cNvPr id="19" name="Rounded Rectangle 18"/>
          <p:cNvSpPr/>
          <p:nvPr/>
        </p:nvSpPr>
        <p:spPr>
          <a:xfrm>
            <a:off x="3806167" y="4111513"/>
            <a:ext cx="3010715" cy="50454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Social Cohesion</a:t>
            </a: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8885" y="4098785"/>
            <a:ext cx="486796" cy="486796"/>
          </a:xfrm>
          <a:prstGeom prst="rect">
            <a:avLst/>
          </a:prstGeom>
        </p:spPr>
      </p:pic>
      <p:sp>
        <p:nvSpPr>
          <p:cNvPr id="21" name="Rounded Rectangle 20"/>
          <p:cNvSpPr/>
          <p:nvPr/>
        </p:nvSpPr>
        <p:spPr>
          <a:xfrm>
            <a:off x="3806167" y="5386599"/>
            <a:ext cx="3010716" cy="685801"/>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Resilience and Socio-Economic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Autonomy</a:t>
            </a:r>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8859" y="5473258"/>
            <a:ext cx="463047" cy="463047"/>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20346" y="2027395"/>
            <a:ext cx="609604" cy="609604"/>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7093" y="6322349"/>
            <a:ext cx="2189018" cy="426823"/>
          </a:xfrm>
          <a:prstGeom prst="rect">
            <a:avLst/>
          </a:prstGeom>
        </p:spPr>
      </p:pic>
      <p:graphicFrame>
        <p:nvGraphicFramePr>
          <p:cNvPr id="3" name="Diagram 2"/>
          <p:cNvGraphicFramePr/>
          <p:nvPr>
            <p:extLst/>
          </p:nvPr>
        </p:nvGraphicFramePr>
        <p:xfrm>
          <a:off x="7082088" y="2218899"/>
          <a:ext cx="4870921" cy="39768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62234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5" name="Title 1"/>
          <p:cNvSpPr>
            <a:spLocks noGrp="1"/>
          </p:cNvSpPr>
          <p:nvPr>
            <p:ph type="title"/>
          </p:nvPr>
        </p:nvSpPr>
        <p:spPr>
          <a:xfrm>
            <a:off x="364566" y="294957"/>
            <a:ext cx="10515600" cy="1325563"/>
          </a:xfrm>
        </p:spPr>
        <p:txBody>
          <a:bodyPr>
            <a:noAutofit/>
          </a:bodyPr>
          <a:lstStyle/>
          <a:p>
            <a:r>
              <a:rPr lang="en-US" sz="2400" dirty="0"/>
              <a:t>2- Combatting the exclusion of women, girls, men, and boys from the most vulnerable host and refugee communities in Lebanon, strengthening their resilience and autonomy by facilitating their access to economic and social rights within centers operated by local organizations.</a:t>
            </a:r>
            <a:br>
              <a:rPr lang="en-US" sz="2400" dirty="0"/>
            </a:br>
            <a:endParaRPr lang="en-US" sz="2400"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3271" y="2181183"/>
            <a:ext cx="611015" cy="611015"/>
          </a:xfrm>
          <a:prstGeom prst="rect">
            <a:avLst/>
          </a:prstGeom>
        </p:spPr>
      </p:pic>
      <p:sp>
        <p:nvSpPr>
          <p:cNvPr id="8" name="TextBox 7"/>
          <p:cNvSpPr txBox="1"/>
          <p:nvPr/>
        </p:nvSpPr>
        <p:spPr>
          <a:xfrm>
            <a:off x="1049366" y="2273474"/>
            <a:ext cx="6054436"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Target</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9" name="Diagram 8"/>
          <p:cNvGraphicFramePr/>
          <p:nvPr>
            <p:extLst/>
          </p:nvPr>
        </p:nvGraphicFramePr>
        <p:xfrm>
          <a:off x="423271" y="2189018"/>
          <a:ext cx="4003280" cy="396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93891" y="2262589"/>
            <a:ext cx="628735" cy="628735"/>
          </a:xfrm>
          <a:prstGeom prst="rect">
            <a:avLst/>
          </a:prstGeom>
        </p:spPr>
      </p:pic>
      <p:sp>
        <p:nvSpPr>
          <p:cNvPr id="11" name="TextBox 10"/>
          <p:cNvSpPr txBox="1"/>
          <p:nvPr/>
        </p:nvSpPr>
        <p:spPr>
          <a:xfrm>
            <a:off x="5922626" y="2356515"/>
            <a:ext cx="131409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Donor</a:t>
            </a:r>
          </a:p>
        </p:txBody>
      </p:sp>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71660" y="2051923"/>
            <a:ext cx="914072" cy="914072"/>
          </a:xfrm>
          <a:prstGeom prst="rect">
            <a:avLst/>
          </a:prstGeom>
        </p:spPr>
      </p:pic>
      <p:sp>
        <p:nvSpPr>
          <p:cNvPr id="15" name="TextBox 14"/>
          <p:cNvSpPr txBox="1"/>
          <p:nvPr/>
        </p:nvSpPr>
        <p:spPr>
          <a:xfrm>
            <a:off x="9464388" y="2313566"/>
            <a:ext cx="260465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mn-cs"/>
              </a:rPr>
              <a:t>Partners</a:t>
            </a:r>
          </a:p>
        </p:txBody>
      </p:sp>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95982" y="3173389"/>
            <a:ext cx="1740739" cy="1954226"/>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77287" y="3161288"/>
            <a:ext cx="2257425" cy="2019300"/>
          </a:xfrm>
          <a:prstGeom prst="rect">
            <a:avLst/>
          </a:prstGeom>
        </p:spPr>
      </p:pic>
    </p:spTree>
    <p:extLst>
      <p:ext uri="{BB962C8B-B14F-4D97-AF65-F5344CB8AC3E}">
        <p14:creationId xmlns:p14="http://schemas.microsoft.com/office/powerpoint/2010/main" val="2397711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8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7710" y="3244204"/>
            <a:ext cx="3283527" cy="867406"/>
          </a:xfrm>
        </p:spPr>
        <p:txBody>
          <a:bodyPr>
            <a:noAutofit/>
          </a:bodyPr>
          <a:lstStyle/>
          <a:p>
            <a:r>
              <a:rPr lang="en-US" dirty="0">
                <a:latin typeface="Centaur" panose="02030504050205020304" pitchFamily="18" charset="0"/>
              </a:rPr>
              <a:t>Thank you</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0" y="13421"/>
            <a:ext cx="1879304" cy="366434"/>
          </a:xfrm>
          <a:prstGeom prst="rect">
            <a:avLst/>
          </a:prstGeom>
        </p:spPr>
      </p:pic>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
        <p:nvSpPr>
          <p:cNvPr id="6" name="Title 1"/>
          <p:cNvSpPr txBox="1">
            <a:spLocks/>
          </p:cNvSpPr>
          <p:nvPr/>
        </p:nvSpPr>
        <p:spPr>
          <a:xfrm>
            <a:off x="8901546" y="3677907"/>
            <a:ext cx="5756563" cy="8483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j-ea"/>
                <a:cs typeface="+mj-cs"/>
              </a:rPr>
              <a:t>For questions:</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j-ea"/>
                <a:cs typeface="+mj-cs"/>
                <a:hlinkClick r:id="rId4"/>
              </a:rPr>
              <a:t>livelihoodyouth@amel.org</a:t>
            </a:r>
            <a:endParaRPr kumimoji="0" lang="en-US" sz="20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j-ea"/>
                <a:cs typeface="+mj-cs"/>
                <a:hlinkClick r:id="rId5"/>
              </a:rPr>
              <a:t>reemawada.amel@gmail.com</a:t>
            </a:r>
            <a:endParaRPr kumimoji="0" lang="en-US" sz="20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entaur" panose="02030504050205020304" pitchFamily="18" charset="0"/>
              <a:ea typeface="+mj-ea"/>
              <a:cs typeface="+mj-cs"/>
            </a:endParaRPr>
          </a:p>
        </p:txBody>
      </p:sp>
    </p:spTree>
    <p:extLst>
      <p:ext uri="{BB962C8B-B14F-4D97-AF65-F5344CB8AC3E}">
        <p14:creationId xmlns:p14="http://schemas.microsoft.com/office/powerpoint/2010/main" val="2317763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622" y="2628901"/>
            <a:ext cx="10046124" cy="1362075"/>
          </a:xfrm>
        </p:spPr>
        <p:txBody>
          <a:bodyPr/>
          <a:lstStyle/>
          <a:p>
            <a:pPr lvl="0"/>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GBV Referral Pathway</a:t>
            </a:r>
            <a:b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br>
            <a:endParaRPr lang="en-US" dirty="0"/>
          </a:p>
        </p:txBody>
      </p:sp>
      <p:sp>
        <p:nvSpPr>
          <p:cNvPr id="3" name="Text Placeholder 2"/>
          <p:cNvSpPr>
            <a:spLocks noGrp="1"/>
          </p:cNvSpPr>
          <p:nvPr>
            <p:ph type="body" idx="1"/>
          </p:nvPr>
        </p:nvSpPr>
        <p:spPr/>
        <p:txBody>
          <a:bodyPr/>
          <a:lstStyle/>
          <a:p>
            <a:r>
              <a:rPr lang="en-US" dirty="0" smtClean="0"/>
              <a:t>GBV Sector</a:t>
            </a:r>
            <a:endParaRPr lang="en-US" dirty="0"/>
          </a:p>
        </p:txBody>
      </p:sp>
    </p:spTree>
    <p:extLst>
      <p:ext uri="{BB962C8B-B14F-4D97-AF65-F5344CB8AC3E}">
        <p14:creationId xmlns:p14="http://schemas.microsoft.com/office/powerpoint/2010/main" val="39923892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
          <p:cNvSpPr txBox="1">
            <a:spLocks noGrp="1"/>
          </p:cNvSpPr>
          <p:nvPr>
            <p:ph type="body" idx="2"/>
          </p:nvPr>
        </p:nvSpPr>
        <p:spPr>
          <a:xfrm>
            <a:off x="1449977" y="953589"/>
            <a:ext cx="10489474" cy="722843"/>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69B4"/>
              </a:buClr>
              <a:buSzPts val="2200"/>
              <a:buNone/>
            </a:pPr>
            <a:r>
              <a:rPr lang="en-US" sz="4400" dirty="0" smtClean="0">
                <a:effectLst/>
                <a:latin typeface="Calibri" panose="020F0502020204030204" pitchFamily="34" charset="0"/>
                <a:ea typeface="Calibri" panose="020F0502020204030204" pitchFamily="34" charset="0"/>
              </a:rPr>
              <a:t>5. Field Updates</a:t>
            </a:r>
            <a:endParaRPr sz="3000" dirty="0">
              <a:latin typeface="Calibri"/>
              <a:ea typeface="Calibri"/>
              <a:cs typeface="Calibri"/>
              <a:sym typeface="Calibri"/>
            </a:endParaRPr>
          </a:p>
        </p:txBody>
      </p:sp>
      <p:sp>
        <p:nvSpPr>
          <p:cNvPr id="161" name="Google Shape;161;p2"/>
          <p:cNvSpPr txBox="1">
            <a:spLocks noGrp="1"/>
          </p:cNvSpPr>
          <p:nvPr>
            <p:ph type="body" idx="1"/>
          </p:nvPr>
        </p:nvSpPr>
        <p:spPr>
          <a:xfrm>
            <a:off x="1449977" y="2357120"/>
            <a:ext cx="9940834" cy="3007360"/>
          </a:xfrm>
          <a:prstGeom prst="rect">
            <a:avLst/>
          </a:prstGeom>
          <a:noFill/>
          <a:ln>
            <a:noFill/>
          </a:ln>
        </p:spPr>
        <p:txBody>
          <a:bodyPr spcFirstLastPara="1" wrap="square" lIns="0" tIns="0" rIns="0" bIns="0" anchor="t" anchorCtr="0">
            <a:noAutofit/>
          </a:bodyPr>
          <a:lstStyle/>
          <a:p>
            <a:pPr indent="-457200">
              <a:lnSpc>
                <a:spcPct val="115000"/>
              </a:lnSpc>
              <a:spcBef>
                <a:spcPts val="600"/>
              </a:spcBef>
              <a:spcAft>
                <a:spcPts val="600"/>
              </a:spcAft>
              <a:buFont typeface="Wingdings" panose="05000000000000000000" pitchFamily="2" charset="2"/>
              <a:buChar char="Ø"/>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Insights from the </a:t>
            </a:r>
            <a:r>
              <a:rPr lang="en-US" sz="2800" dirty="0" err="1">
                <a:solidFill>
                  <a:schemeClr val="tx1"/>
                </a:solidFill>
                <a:latin typeface="Calibri" panose="020F0502020204030204" pitchFamily="34" charset="0"/>
                <a:ea typeface="Calibri" panose="020F0502020204030204" pitchFamily="34" charset="0"/>
                <a:cs typeface="Calibri" panose="020F0502020204030204" pitchFamily="34" charset="0"/>
              </a:rPr>
              <a:t>Nabatieh</a:t>
            </a: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 governorate</a:t>
            </a:r>
            <a:endParaRPr lang="en-US" sz="2800" b="1" dirty="0">
              <a:latin typeface="Calibri" panose="020F0502020204030204" pitchFamily="34" charset="0"/>
              <a:ea typeface="Calibri" panose="020F0502020204030204" pitchFamily="34" charset="0"/>
              <a:cs typeface="Calibri" panose="020F0502020204030204" pitchFamily="34" charset="0"/>
              <a:sym typeface="Calibri"/>
            </a:endParaRPr>
          </a:p>
          <a:p>
            <a:pPr lvl="0" indent="-457200">
              <a:lnSpc>
                <a:spcPct val="115000"/>
              </a:lnSpc>
              <a:spcBef>
                <a:spcPts val="600"/>
              </a:spcBef>
              <a:spcAft>
                <a:spcPts val="600"/>
              </a:spcAft>
              <a:buFont typeface="Wingdings" panose="05000000000000000000" pitchFamily="2" charset="2"/>
              <a:buChar char="Ø"/>
            </a:pPr>
            <a:r>
              <a:rPr lang="en-US" sz="28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General </a:t>
            </a: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livelihoods </a:t>
            </a:r>
            <a:r>
              <a:rPr lang="en-US" sz="28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updates </a:t>
            </a:r>
          </a:p>
          <a:p>
            <a:pPr lvl="0" indent="-457200">
              <a:lnSpc>
                <a:spcPct val="115000"/>
              </a:lnSpc>
              <a:spcBef>
                <a:spcPts val="600"/>
              </a:spcBef>
              <a:spcAft>
                <a:spcPts val="600"/>
              </a:spcAft>
              <a:buFont typeface="Wingdings" panose="05000000000000000000" pitchFamily="2" charset="2"/>
              <a:buChar char="Ø"/>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T</a:t>
            </a:r>
            <a:r>
              <a:rPr lang="en-US" sz="28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he </a:t>
            </a: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impact of the ongoing closure of </a:t>
            </a:r>
            <a:r>
              <a:rPr lang="en-US" sz="28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MSMEs</a:t>
            </a:r>
            <a:endParaRPr lang="en-US" sz="2800" dirty="0" smtClean="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marR="0" lvl="0" indent="0">
              <a:spcBef>
                <a:spcPts val="0"/>
              </a:spcBef>
              <a:spcAft>
                <a:spcPts val="0"/>
              </a:spcAft>
            </a:pPr>
            <a:endParaRPr lang="en-US" sz="2800" dirty="0">
              <a:latin typeface="Calibri"/>
              <a:ea typeface="Calibri"/>
              <a:cs typeface="Calibri"/>
              <a:sym typeface="Calibri"/>
            </a:endParaRPr>
          </a:p>
        </p:txBody>
      </p:sp>
    </p:spTree>
    <p:extLst>
      <p:ext uri="{BB962C8B-B14F-4D97-AF65-F5344CB8AC3E}">
        <p14:creationId xmlns:p14="http://schemas.microsoft.com/office/powerpoint/2010/main" val="26840545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8"/>
          <p:cNvSpPr txBox="1">
            <a:spLocks noGrp="1"/>
          </p:cNvSpPr>
          <p:nvPr>
            <p:ph type="body" idx="2"/>
          </p:nvPr>
        </p:nvSpPr>
        <p:spPr>
          <a:xfrm>
            <a:off x="1539550" y="950495"/>
            <a:ext cx="10052227" cy="849281"/>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SzPts val="2200"/>
              <a:buNone/>
            </a:pPr>
            <a:r>
              <a:rPr lang="en-US" sz="4400" dirty="0" smtClean="0">
                <a:latin typeface="Calibri"/>
                <a:cs typeface="Calibri"/>
                <a:sym typeface="Calibri"/>
              </a:rPr>
              <a:t>6. </a:t>
            </a:r>
            <a:r>
              <a:rPr lang="en-US" sz="4400" dirty="0" err="1" smtClean="0">
                <a:latin typeface="Calibri"/>
                <a:cs typeface="Calibri"/>
                <a:sym typeface="Calibri"/>
              </a:rPr>
              <a:t>AoB</a:t>
            </a:r>
            <a:endParaRPr sz="4400" dirty="0">
              <a:latin typeface="Calibri"/>
              <a:cs typeface="Calibri"/>
              <a:sym typeface="Calibri"/>
            </a:endParaRPr>
          </a:p>
          <a:p>
            <a:pPr marL="342900" lvl="0" indent="-342900" algn="l" rtl="0">
              <a:lnSpc>
                <a:spcPct val="100000"/>
              </a:lnSpc>
              <a:spcBef>
                <a:spcPts val="0"/>
              </a:spcBef>
              <a:spcAft>
                <a:spcPts val="0"/>
              </a:spcAft>
              <a:buClr>
                <a:srgbClr val="0069B4"/>
              </a:buClr>
              <a:buSzPts val="2200"/>
              <a:buNone/>
            </a:pPr>
            <a:endParaRPr sz="3000" dirty="0">
              <a:latin typeface="Calibri"/>
              <a:ea typeface="Calibri"/>
              <a:cs typeface="Calibri"/>
              <a:sym typeface="Calibri"/>
            </a:endParaRPr>
          </a:p>
        </p:txBody>
      </p:sp>
      <p:sp>
        <p:nvSpPr>
          <p:cNvPr id="251" name="Google Shape;251;p8"/>
          <p:cNvSpPr txBox="1">
            <a:spLocks noGrp="1"/>
          </p:cNvSpPr>
          <p:nvPr>
            <p:ph type="body" idx="1"/>
          </p:nvPr>
        </p:nvSpPr>
        <p:spPr>
          <a:xfrm>
            <a:off x="1423165" y="1799776"/>
            <a:ext cx="10093967" cy="4357500"/>
          </a:xfrm>
          <a:prstGeom prst="rect">
            <a:avLst/>
          </a:prstGeom>
          <a:noFill/>
          <a:ln>
            <a:noFill/>
          </a:ln>
        </p:spPr>
        <p:txBody>
          <a:bodyPr spcFirstLastPara="1" wrap="square" lIns="0" tIns="0" rIns="0" bIns="0" anchor="t" anchorCtr="0">
            <a:noAutofit/>
          </a:bodyPr>
          <a:lstStyle/>
          <a:p>
            <a:pPr marL="0" lvl="0" indent="0"/>
            <a:endParaRPr lang="en-US" sz="2000" b="1" dirty="0">
              <a:solidFill>
                <a:schemeClr val="bg2">
                  <a:lumMod val="60000"/>
                  <a:lumOff val="40000"/>
                </a:schemeClr>
              </a:solidFill>
              <a:highlight>
                <a:srgbClr val="FFFFFF"/>
              </a:highlight>
              <a:ea typeface="Calibri" panose="020F0502020204030204" pitchFamily="34" charset="0"/>
            </a:endParaRPr>
          </a:p>
          <a:p>
            <a:pPr marL="0" lvl="0" indent="0"/>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 </a:t>
            </a:r>
            <a:endParaRPr lang="en-US" sz="28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Wingdings" panose="05000000000000000000" pitchFamily="2" charset="2"/>
              <a:buChar char="Ø"/>
            </a:pPr>
            <a:r>
              <a:rPr lang="en-US" sz="28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Activity Info reporting and Service Mapping updates.</a:t>
            </a:r>
          </a:p>
          <a:p>
            <a:pPr marL="0" lvl="0" indent="0"/>
            <a:endPar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2024 South &amp; </a:t>
            </a:r>
            <a:r>
              <a:rPr lang="en-US" sz="2800" dirty="0" err="1"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Nabatieh</a:t>
            </a: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 Livelihoods and </a:t>
            </a:r>
            <a:r>
              <a:rPr lang="en-US" sz="2800" dirty="0" err="1"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SoST</a:t>
            </a: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 Activities, and Municipal Requests/needs</a:t>
            </a:r>
            <a:endParaRPr lang="en-US" sz="2800" dirty="0" smtClean="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endPar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Next </a:t>
            </a:r>
            <a:r>
              <a:rPr lang="en-US" sz="28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South and </a:t>
            </a:r>
            <a:r>
              <a:rPr lang="en-US" sz="2800" dirty="0" err="1">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Nabatieh</a:t>
            </a:r>
            <a:r>
              <a:rPr lang="en-US" sz="28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Livelihoods </a:t>
            </a:r>
            <a:r>
              <a:rPr lang="en-US" sz="28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WG will take place on Wednesday </a:t>
            </a: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June 26, </a:t>
            </a:r>
            <a:r>
              <a:rPr lang="en-US" sz="28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2024</a:t>
            </a:r>
            <a:r>
              <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a:t>
            </a:r>
          </a:p>
          <a:p>
            <a:pPr marL="0" indent="0"/>
            <a:endParaRPr lang="en-US" sz="2800" dirty="0" smtClean="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
          <p:cNvSpPr txBox="1">
            <a:spLocks noGrp="1"/>
          </p:cNvSpPr>
          <p:nvPr>
            <p:ph type="body" idx="2"/>
          </p:nvPr>
        </p:nvSpPr>
        <p:spPr>
          <a:xfrm>
            <a:off x="1497788" y="1104632"/>
            <a:ext cx="7381800" cy="5718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69B4"/>
              </a:buClr>
              <a:buSzPts val="2200"/>
              <a:buNone/>
            </a:pPr>
            <a:r>
              <a:rPr lang="en-US" sz="4400" dirty="0" smtClean="0">
                <a:latin typeface="Calibri"/>
                <a:ea typeface="Calibri"/>
                <a:cs typeface="Calibri"/>
                <a:sym typeface="Calibri"/>
              </a:rPr>
              <a:t>Agenda Items</a:t>
            </a:r>
            <a:r>
              <a:rPr lang="en-US" sz="3000" dirty="0" smtClean="0">
                <a:latin typeface="Calibri"/>
                <a:ea typeface="Calibri"/>
                <a:cs typeface="Calibri"/>
                <a:sym typeface="Calibri"/>
              </a:rPr>
              <a:t> </a:t>
            </a:r>
            <a:endParaRPr sz="3000" dirty="0">
              <a:latin typeface="Calibri"/>
              <a:ea typeface="Calibri"/>
              <a:cs typeface="Calibri"/>
              <a:sym typeface="Calibri"/>
            </a:endParaRPr>
          </a:p>
        </p:txBody>
      </p:sp>
      <p:sp>
        <p:nvSpPr>
          <p:cNvPr id="161" name="Google Shape;161;p2"/>
          <p:cNvSpPr txBox="1">
            <a:spLocks noGrp="1"/>
          </p:cNvSpPr>
          <p:nvPr>
            <p:ph type="body" idx="1"/>
          </p:nvPr>
        </p:nvSpPr>
        <p:spPr>
          <a:xfrm>
            <a:off x="1399592" y="2272152"/>
            <a:ext cx="10077061" cy="3570830"/>
          </a:xfrm>
          <a:prstGeom prst="rect">
            <a:avLst/>
          </a:prstGeom>
          <a:noFill/>
          <a:ln>
            <a:noFill/>
          </a:ln>
        </p:spPr>
        <p:txBody>
          <a:bodyPr spcFirstLastPara="1" wrap="square" lIns="0" tIns="0" rIns="0" bIns="0" anchor="t" anchorCtr="0">
            <a:noAutofit/>
          </a:bodyPr>
          <a:lstStyle/>
          <a:p>
            <a:pPr marL="514350" lvl="0" indent="-514350">
              <a:lnSpc>
                <a:spcPct val="115000"/>
              </a:lnSpc>
              <a:spcBef>
                <a:spcPts val="600"/>
              </a:spcBef>
              <a:spcAft>
                <a:spcPts val="600"/>
              </a:spcAft>
              <a:buAutoNum type="arabicPeriod"/>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Welcome and Introductions</a:t>
            </a:r>
          </a:p>
          <a:p>
            <a:pPr marL="514350" lvl="0" indent="-514350">
              <a:lnSpc>
                <a:spcPct val="115000"/>
              </a:lnSpc>
              <a:spcBef>
                <a:spcPts val="600"/>
              </a:spcBef>
              <a:spcAft>
                <a:spcPts val="600"/>
              </a:spcAft>
              <a:buAutoNum type="arabicPeriod"/>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Livelihoods Cross-Sectoral Reporting</a:t>
            </a:r>
          </a:p>
          <a:p>
            <a:pPr marL="514350" lvl="0" indent="-514350">
              <a:lnSpc>
                <a:spcPct val="115000"/>
              </a:lnSpc>
              <a:spcBef>
                <a:spcPts val="600"/>
              </a:spcBef>
              <a:spcAft>
                <a:spcPts val="600"/>
              </a:spcAft>
              <a:buAutoNum type="arabicPeriod"/>
            </a:pPr>
            <a:r>
              <a:rPr lang="en-US" sz="2000" dirty="0" err="1">
                <a:solidFill>
                  <a:schemeClr val="tx1"/>
                </a:solidFill>
                <a:latin typeface="Calibri" panose="020F0502020204030204" pitchFamily="34" charset="0"/>
                <a:ea typeface="Calibri" panose="020F0502020204030204" pitchFamily="34" charset="0"/>
                <a:cs typeface="Calibri" panose="020F0502020204030204" pitchFamily="34" charset="0"/>
              </a:rPr>
              <a:t>Amel</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NGO: 2024 Livelihoods </a:t>
            </a:r>
            <a:r>
              <a:rPr lang="en-US" sz="2000" dirty="0" err="1">
                <a:solidFill>
                  <a:schemeClr val="tx1"/>
                </a:solidFill>
                <a:latin typeface="Calibri" panose="020F0502020204030204" pitchFamily="34" charset="0"/>
                <a:ea typeface="Calibri" panose="020F0502020204030204" pitchFamily="34" charset="0"/>
                <a:cs typeface="Calibri" panose="020F0502020204030204" pitchFamily="34" charset="0"/>
              </a:rPr>
              <a:t>Programme</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Overview</a:t>
            </a:r>
          </a:p>
          <a:p>
            <a:pPr marL="514350" lvl="0" indent="-514350">
              <a:lnSpc>
                <a:spcPct val="115000"/>
              </a:lnSpc>
              <a:spcBef>
                <a:spcPts val="600"/>
              </a:spcBef>
              <a:spcAft>
                <a:spcPts val="600"/>
              </a:spcAft>
              <a:buAutoNum type="arabicPeriod"/>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GBV Referral Pathway</a:t>
            </a:r>
          </a:p>
          <a:p>
            <a:pPr marL="514350" lvl="0" indent="-514350">
              <a:lnSpc>
                <a:spcPct val="115000"/>
              </a:lnSpc>
              <a:spcBef>
                <a:spcPts val="600"/>
              </a:spcBef>
              <a:spcAft>
                <a:spcPts val="600"/>
              </a:spcAft>
              <a:buAutoNum type="arabicPeriod"/>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Field Updates (general livelihoods updates, the impact of the ongoing closure of MSMEs, insights from the </a:t>
            </a:r>
            <a:r>
              <a:rPr lang="en-US" sz="2000" dirty="0" err="1">
                <a:solidFill>
                  <a:schemeClr val="tx1"/>
                </a:solidFill>
                <a:latin typeface="Calibri" panose="020F0502020204030204" pitchFamily="34" charset="0"/>
                <a:ea typeface="Calibri" panose="020F0502020204030204" pitchFamily="34" charset="0"/>
                <a:cs typeface="Calibri" panose="020F0502020204030204" pitchFamily="34" charset="0"/>
              </a:rPr>
              <a:t>Nabatieh</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US" sz="2000">
                <a:solidFill>
                  <a:schemeClr val="tx1"/>
                </a:solidFill>
                <a:latin typeface="Calibri" panose="020F0502020204030204" pitchFamily="34" charset="0"/>
                <a:ea typeface="Calibri" panose="020F0502020204030204" pitchFamily="34" charset="0"/>
                <a:cs typeface="Calibri" panose="020F0502020204030204" pitchFamily="34" charset="0"/>
              </a:rPr>
              <a:t>governorate</a:t>
            </a:r>
            <a:r>
              <a:rPr lang="en-US" sz="2000" smtClean="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etc.)</a:t>
            </a:r>
          </a:p>
          <a:p>
            <a:pPr marL="514350" lvl="0" indent="-514350">
              <a:lnSpc>
                <a:spcPct val="115000"/>
              </a:lnSpc>
              <a:spcBef>
                <a:spcPts val="600"/>
              </a:spcBef>
              <a:spcAft>
                <a:spcPts val="600"/>
              </a:spcAft>
              <a:buAutoNum type="arabicPeriod"/>
            </a:pPr>
            <a:r>
              <a:rPr lang="en-US" sz="2000" dirty="0" err="1">
                <a:solidFill>
                  <a:schemeClr val="tx1"/>
                </a:solidFill>
                <a:latin typeface="Calibri" panose="020F0502020204030204" pitchFamily="34" charset="0"/>
                <a:ea typeface="Calibri" panose="020F0502020204030204" pitchFamily="34" charset="0"/>
                <a:cs typeface="Calibri" panose="020F0502020204030204" pitchFamily="34" charset="0"/>
              </a:rPr>
              <a:t>AoB</a:t>
            </a:r>
            <a:endParaRPr lang="en-US" sz="3200" dirty="0" smtClean="0"/>
          </a:p>
          <a:p>
            <a:pPr marL="0" indent="0">
              <a:lnSpc>
                <a:spcPct val="115000"/>
              </a:lnSpc>
              <a:spcBef>
                <a:spcPts val="600"/>
              </a:spcBef>
              <a:spcAft>
                <a:spcPts val="600"/>
              </a:spcAft>
            </a:pPr>
            <a:endParaRPr lang="en-US" sz="3200" dirty="0">
              <a:latin typeface="Calibri" panose="020F0502020204030204" pitchFamily="34" charset="0"/>
              <a:ea typeface="Calibri" panose="020F0502020204030204" pitchFamily="34" charset="0"/>
              <a:cs typeface="Arial" panose="020B0604020202020204" pitchFamily="34" charset="0"/>
            </a:endParaRPr>
          </a:p>
          <a:p>
            <a:pPr marL="514350" lvl="0" indent="-514350">
              <a:lnSpc>
                <a:spcPct val="115000"/>
              </a:lnSpc>
              <a:spcBef>
                <a:spcPts val="600"/>
              </a:spcBef>
              <a:spcAft>
                <a:spcPts val="600"/>
              </a:spcAft>
              <a:buFont typeface="Arial"/>
              <a:buAutoNum type="arabicPeriod"/>
            </a:pPr>
            <a:endParaRPr lang="en-US" sz="3200" dirty="0">
              <a:latin typeface="Calibri" panose="020F0502020204030204" pitchFamily="34" charset="0"/>
              <a:ea typeface="Calibri" panose="020F0502020204030204" pitchFamily="34" charset="0"/>
              <a:cs typeface="Arial" panose="020B0604020202020204" pitchFamily="34" charset="0"/>
            </a:endParaRPr>
          </a:p>
          <a:p>
            <a:pPr marL="514350" indent="-514350">
              <a:lnSpc>
                <a:spcPct val="115000"/>
              </a:lnSpc>
              <a:spcBef>
                <a:spcPts val="600"/>
              </a:spcBef>
              <a:spcAft>
                <a:spcPts val="600"/>
              </a:spcAft>
              <a:buFont typeface="Arial"/>
              <a:buAutoNum type="arabicPeriod"/>
            </a:pPr>
            <a:endParaRPr lang="en-US" sz="3200" dirty="0" smtClean="0"/>
          </a:p>
          <a:p>
            <a:pPr marL="514350" indent="-514350">
              <a:lnSpc>
                <a:spcPct val="115000"/>
              </a:lnSpc>
              <a:spcBef>
                <a:spcPts val="600"/>
              </a:spcBef>
              <a:spcAft>
                <a:spcPts val="600"/>
              </a:spcAft>
              <a:buFont typeface="Arial"/>
              <a:buAutoNum type="arabicPeriod"/>
            </a:pPr>
            <a:endParaRPr lang="en-US" sz="3200" dirty="0">
              <a:latin typeface="Calibri" panose="020F0502020204030204" pitchFamily="34" charset="0"/>
              <a:ea typeface="Calibri" panose="020F0502020204030204" pitchFamily="34" charset="0"/>
              <a:cs typeface="Arial" panose="020B0604020202020204" pitchFamily="34" charset="0"/>
            </a:endParaRPr>
          </a:p>
          <a:p>
            <a:pPr marL="514350" lvl="0" indent="-514350">
              <a:lnSpc>
                <a:spcPct val="115000"/>
              </a:lnSpc>
              <a:spcBef>
                <a:spcPts val="600"/>
              </a:spcBef>
              <a:spcAft>
                <a:spcPts val="600"/>
              </a:spcAft>
              <a:buAutoNum type="arabicPeriod"/>
            </a:pPr>
            <a:endParaRPr lang="en-US" sz="3200" dirty="0">
              <a:latin typeface="Calibri" panose="020F0502020204030204" pitchFamily="34" charset="0"/>
            </a:endParaRPr>
          </a:p>
          <a:p>
            <a:pPr marL="514350" lvl="0" indent="-514350">
              <a:lnSpc>
                <a:spcPct val="115000"/>
              </a:lnSpc>
              <a:spcBef>
                <a:spcPts val="600"/>
              </a:spcBef>
              <a:spcAft>
                <a:spcPts val="600"/>
              </a:spcAft>
              <a:buAutoNum type="arabicPeriod"/>
            </a:pPr>
            <a:endParaRPr lang="en-US" sz="3200" dirty="0">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
          <p:cNvSpPr txBox="1">
            <a:spLocks noGrp="1"/>
          </p:cNvSpPr>
          <p:nvPr>
            <p:ph type="body" idx="3"/>
          </p:nvPr>
        </p:nvSpPr>
        <p:spPr>
          <a:xfrm>
            <a:off x="737119" y="3876869"/>
            <a:ext cx="9307285" cy="1226975"/>
          </a:xfrm>
          <a:prstGeom prst="rect">
            <a:avLst/>
          </a:prstGeom>
          <a:noFill/>
          <a:ln>
            <a:noFill/>
          </a:ln>
        </p:spPr>
        <p:txBody>
          <a:bodyPr spcFirstLastPara="1" wrap="square" lIns="0" tIns="0" rIns="0" bIns="0" anchor="t" anchorCtr="0">
            <a:noAutofit/>
          </a:bodyPr>
          <a:lstStyle/>
          <a:p>
            <a:pPr marL="0" lvl="0" indent="0" algn="ctr">
              <a:lnSpc>
                <a:spcPct val="115000"/>
              </a:lnSpc>
              <a:spcBef>
                <a:spcPts val="600"/>
              </a:spcBef>
              <a:spcAft>
                <a:spcPts val="600"/>
              </a:spcAft>
            </a:pPr>
            <a:r>
              <a:rPr lang="en-US" sz="4400" dirty="0" smtClean="0"/>
              <a:t>1. Welcome </a:t>
            </a:r>
            <a:r>
              <a:rPr lang="en-US" sz="4400" dirty="0"/>
              <a:t>and Introductions</a:t>
            </a:r>
          </a:p>
          <a:p>
            <a:pPr marL="342900" lvl="0" indent="-342900" algn="l" rtl="1">
              <a:lnSpc>
                <a:spcPct val="150000"/>
              </a:lnSpc>
              <a:spcBef>
                <a:spcPts val="0"/>
              </a:spcBef>
              <a:spcAft>
                <a:spcPts val="0"/>
              </a:spcAft>
              <a:buClr>
                <a:schemeClr val="lt1"/>
              </a:buClr>
              <a:buSzPts val="2800"/>
              <a:buNone/>
            </a:pPr>
            <a:endParaRPr lang="en-US" sz="2800" cap="none" dirty="0"/>
          </a:p>
        </p:txBody>
      </p:sp>
      <p:sp>
        <p:nvSpPr>
          <p:cNvPr id="152" name="Google Shape;152;p1"/>
          <p:cNvSpPr txBox="1"/>
          <p:nvPr/>
        </p:nvSpPr>
        <p:spPr>
          <a:xfrm>
            <a:off x="1282148" y="271668"/>
            <a:ext cx="6028267" cy="795131"/>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pic>
        <p:nvPicPr>
          <p:cNvPr id="153" name="Google Shape;153;p1"/>
          <p:cNvPicPr preferRelativeResize="0"/>
          <p:nvPr/>
        </p:nvPicPr>
        <p:blipFill rotWithShape="1">
          <a:blip r:embed="rId3">
            <a:alphaModFix/>
          </a:blip>
          <a:srcRect/>
          <a:stretch/>
        </p:blipFill>
        <p:spPr>
          <a:xfrm>
            <a:off x="1719471" y="271668"/>
            <a:ext cx="3422496" cy="795130"/>
          </a:xfrm>
          <a:prstGeom prst="rect">
            <a:avLst/>
          </a:prstGeom>
          <a:noFill/>
          <a:ln>
            <a:noFill/>
          </a:ln>
        </p:spPr>
      </p:pic>
    </p:spTree>
    <p:extLst>
      <p:ext uri="{BB962C8B-B14F-4D97-AF65-F5344CB8AC3E}">
        <p14:creationId xmlns:p14="http://schemas.microsoft.com/office/powerpoint/2010/main" val="28792841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 y="474389"/>
            <a:ext cx="11663680" cy="313759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639926"/>
            <a:ext cx="11785600" cy="2872633"/>
          </a:xfrm>
          <a:prstGeom prst="rect">
            <a:avLst/>
          </a:prstGeom>
        </p:spPr>
      </p:pic>
      <p:cxnSp>
        <p:nvCxnSpPr>
          <p:cNvPr id="7" name="Straight Connector 6"/>
          <p:cNvCxnSpPr/>
          <p:nvPr/>
        </p:nvCxnSpPr>
        <p:spPr>
          <a:xfrm flipV="1">
            <a:off x="396240" y="3611988"/>
            <a:ext cx="11419840" cy="2793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38498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87106" y="0"/>
            <a:ext cx="6119390" cy="5423871"/>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9760" y="5423871"/>
            <a:ext cx="5974080" cy="1356478"/>
          </a:xfrm>
          <a:prstGeom prst="rect">
            <a:avLst/>
          </a:prstGeom>
        </p:spPr>
      </p:pic>
    </p:spTree>
    <p:extLst>
      <p:ext uri="{BB962C8B-B14F-4D97-AF65-F5344CB8AC3E}">
        <p14:creationId xmlns:p14="http://schemas.microsoft.com/office/powerpoint/2010/main" val="1396990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9600" y="0"/>
            <a:ext cx="7995920" cy="6816582"/>
          </a:xfrm>
        </p:spPr>
      </p:pic>
    </p:spTree>
    <p:extLst>
      <p:ext uri="{BB962C8B-B14F-4D97-AF65-F5344CB8AC3E}">
        <p14:creationId xmlns:p14="http://schemas.microsoft.com/office/powerpoint/2010/main" val="2095217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8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69370"/>
            <a:ext cx="9144000" cy="2387600"/>
          </a:xfrm>
        </p:spPr>
        <p:txBody>
          <a:bodyPr>
            <a:normAutofit/>
          </a:bodyPr>
          <a:lstStyle/>
          <a:p>
            <a:r>
              <a:rPr lang="en-US" sz="5400" b="1" dirty="0">
                <a:latin typeface="Centaur" panose="02030504050205020304" pitchFamily="18" charset="0"/>
              </a:rPr>
              <a:t>Livelihood Program Overview</a:t>
            </a:r>
          </a:p>
        </p:txBody>
      </p:sp>
      <p:sp>
        <p:nvSpPr>
          <p:cNvPr id="3" name="Subtitle 2"/>
          <p:cNvSpPr>
            <a:spLocks noGrp="1"/>
          </p:cNvSpPr>
          <p:nvPr>
            <p:ph type="subTitle" idx="1"/>
          </p:nvPr>
        </p:nvSpPr>
        <p:spPr>
          <a:xfrm>
            <a:off x="3671454" y="3762469"/>
            <a:ext cx="8659091" cy="1427162"/>
          </a:xfrm>
        </p:spPr>
        <p:txBody>
          <a:bodyPr>
            <a:normAutofit/>
          </a:bodyPr>
          <a:lstStyle/>
          <a:p>
            <a:r>
              <a:rPr lang="en-US" sz="2800" dirty="0">
                <a:latin typeface="Centaur" panose="02030504050205020304" pitchFamily="18" charset="0"/>
              </a:rPr>
              <a:t>Empowering lives, Creating opportunities, Building Futures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0" y="13421"/>
            <a:ext cx="1879304" cy="366434"/>
          </a:xfrm>
          <a:prstGeom prst="rect">
            <a:avLst/>
          </a:prstGeom>
        </p:spPr>
      </p:pic>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spTree>
    <p:extLst>
      <p:ext uri="{BB962C8B-B14F-4D97-AF65-F5344CB8AC3E}">
        <p14:creationId xmlns:p14="http://schemas.microsoft.com/office/powerpoint/2010/main" val="3385867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graphicFrame>
        <p:nvGraphicFramePr>
          <p:cNvPr id="5" name="Diagram 4"/>
          <p:cNvGraphicFramePr/>
          <p:nvPr>
            <p:extLst/>
          </p:nvPr>
        </p:nvGraphicFramePr>
        <p:xfrm>
          <a:off x="297873" y="0"/>
          <a:ext cx="11894127" cy="6995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00655" y="6106011"/>
            <a:ext cx="3491345" cy="680756"/>
          </a:xfrm>
          <a:prstGeom prst="rect">
            <a:avLst/>
          </a:prstGeom>
        </p:spPr>
      </p:pic>
    </p:spTree>
    <p:extLst>
      <p:ext uri="{BB962C8B-B14F-4D97-AF65-F5344CB8AC3E}">
        <p14:creationId xmlns:p14="http://schemas.microsoft.com/office/powerpoint/2010/main" val="1165257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highlight>
                  <a:srgbClr val="FFFF00"/>
                </a:highlight>
              </a:rPr>
              <a:t>1- Empowering Women in Southern Lebanon affected by the crises through access to protection and livelihood services </a:t>
            </a:r>
            <a:r>
              <a:rPr lang="en-US" sz="3200" dirty="0"/>
              <a:t/>
            </a:r>
            <a:br>
              <a:rPr lang="en-US" sz="3200" dirty="0"/>
            </a:br>
            <a:endParaRPr lang="en-US" sz="3200" dirty="0"/>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2024</a:t>
            </a:r>
          </a:p>
        </p:txBody>
      </p:sp>
      <p:graphicFrame>
        <p:nvGraphicFramePr>
          <p:cNvPr id="6" name="Diagram 5"/>
          <p:cNvGraphicFramePr/>
          <p:nvPr>
            <p:extLst/>
          </p:nvPr>
        </p:nvGraphicFramePr>
        <p:xfrm>
          <a:off x="838200" y="1302807"/>
          <a:ext cx="10363200" cy="52361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2982" y="6425190"/>
            <a:ext cx="2189018" cy="426823"/>
          </a:xfrm>
          <a:prstGeom prst="rect">
            <a:avLst/>
          </a:prstGeom>
        </p:spPr>
      </p:pic>
    </p:spTree>
    <p:extLst>
      <p:ext uri="{BB962C8B-B14F-4D97-AF65-F5344CB8AC3E}">
        <p14:creationId xmlns:p14="http://schemas.microsoft.com/office/powerpoint/2010/main" val="3255470853"/>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5B9BD5"/>
          </a:solidFill>
          <a:prstDash val="solid"/>
          <a:miter lim="800000"/>
        </a:ln>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B9BD5"/>
          </a:solidFill>
          <a:prstDash val="solid"/>
          <a:miter lim="8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Tex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5B9BD5"/>
          </a:solidFill>
          <a:prstDash val="solid"/>
          <a:miter lim="800000"/>
        </a:ln>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B9BD5"/>
          </a:solidFill>
          <a:prstDash val="solid"/>
          <a:miter lim="8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Quotes">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5B9BD5"/>
          </a:solidFill>
          <a:prstDash val="solid"/>
          <a:miter lim="800000"/>
        </a:ln>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B9BD5"/>
          </a:solidFill>
          <a:prstDash val="solid"/>
          <a:miter lim="8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Custom Design">
  <a:themeElements>
    <a:clrScheme name="UNDP">
      <a:dk1>
        <a:srgbClr val="0468B1"/>
      </a:dk1>
      <a:lt1>
        <a:srgbClr val="FFFFFF"/>
      </a:lt1>
      <a:dk2>
        <a:srgbClr val="44546A"/>
      </a:dk2>
      <a:lt2>
        <a:srgbClr val="E7E6E6"/>
      </a:lt2>
      <a:accent1>
        <a:srgbClr val="0468B1"/>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6119</TotalTime>
  <Words>866</Words>
  <Application>Microsoft Office PowerPoint</Application>
  <PresentationFormat>Widescreen</PresentationFormat>
  <Paragraphs>115</Paragraphs>
  <Slides>18</Slides>
  <Notes>6</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18</vt:i4>
      </vt:variant>
    </vt:vector>
  </HeadingPairs>
  <TitlesOfParts>
    <vt:vector size="30" baseType="lpstr">
      <vt:lpstr>Arial</vt:lpstr>
      <vt:lpstr>Arial Black</vt:lpstr>
      <vt:lpstr>Calibri</vt:lpstr>
      <vt:lpstr>Calibri Light</vt:lpstr>
      <vt:lpstr>Centaur</vt:lpstr>
      <vt:lpstr>Wingdings</vt:lpstr>
      <vt:lpstr>1_Office Theme</vt:lpstr>
      <vt:lpstr>2_Default</vt:lpstr>
      <vt:lpstr>Text</vt:lpstr>
      <vt:lpstr>Quotes</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Livelihood Program Overview</vt:lpstr>
      <vt:lpstr>PowerPoint Presentation</vt:lpstr>
      <vt:lpstr>1- Empowering Women in Southern Lebanon affected by the crises through access to protection and livelihood services  </vt:lpstr>
      <vt:lpstr>1- Empowering Women in Southern Lebanon affected by the crises through access to protection and livelihood services  </vt:lpstr>
      <vt:lpstr>1- Empowering Women in Southern Lebanon affected by the crises through access to protection and livelihood services  </vt:lpstr>
      <vt:lpstr>2- Combatting the exclusion of women, girls, men, and boys from the most vulnerable host and refugee communities in Lebanon, strengthening their resilience and autonomy by facilitating their access to economic and social rights within centers operated by local organizations. </vt:lpstr>
      <vt:lpstr>2- Combatting the exclusion of women, girls, men, and boys from the most vulnerable host and refugee communities in Lebanon, strengthening their resilience and autonomy by facilitating their access to economic and social rights within centers operated by local organizations. </vt:lpstr>
      <vt:lpstr>2- Combatting the exclusion of women, girls, men, and boys from the most vulnerable host and refugee communities in Lebanon, strengthening their resilience and autonomy by facilitating their access to economic and social rights within centers operated by local organizations. </vt:lpstr>
      <vt:lpstr>Thank you</vt:lpstr>
      <vt:lpstr>GBV Referral Pathway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Carina Adada</dc:creator>
  <cp:lastModifiedBy>Malak Safa</cp:lastModifiedBy>
  <cp:revision>86</cp:revision>
  <dcterms:modified xsi:type="dcterms:W3CDTF">2024-06-10T08:22:44Z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0x010100591F73C32B3D6C41A88E66AC2A364E7E</vt:lpwstr>
  </property>
</Properties>
</file>