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customXml/itemProps12.xml" ContentType="application/vnd.openxmlformats-officedocument.customXmlProperties+xml"/>
  <Override PartName="/customXml/itemProps13.xml" ContentType="application/vnd.openxmlformats-officedocument.customXmlProperties+xml"/>
  <Override PartName="/customXml/itemProps14.xml" ContentType="application/vnd.openxmlformats-officedocument.customXmlProperties+xml"/>
  <Override PartName="/customXml/itemProps15.xml" ContentType="application/vnd.openxmlformats-officedocument.customXmlProperties+xml"/>
  <Override PartName="/customXml/itemProps16.xml" ContentType="application/vnd.openxmlformats-officedocument.customXmlProperties+xml"/>
  <Override PartName="/customXml/itemProps17.xml" ContentType="application/vnd.openxmlformats-officedocument.customXmlProperties+xml"/>
  <Override PartName="/customXml/itemProps18.xml" ContentType="application/vnd.openxmlformats-officedocument.customXmlProperties+xml"/>
  <Override PartName="/customXml/itemProps19.xml" ContentType="application/vnd.openxmlformats-officedocument.customXmlProperties+xml"/>
  <Override PartName="/customXml/itemProps20.xml" ContentType="application/vnd.openxmlformats-officedocument.customXmlProperties+xml"/>
  <Override PartName="/customXml/itemProps21.xml" ContentType="application/vnd.openxmlformats-officedocument.customXmlProperties+xml"/>
  <Override PartName="/customXml/itemProps22.xml" ContentType="application/vnd.openxmlformats-officedocument.customXmlProperties+xml"/>
  <Override PartName="/customXml/itemProps23.xml" ContentType="application/vnd.openxmlformats-officedocument.customXmlProperties+xml"/>
  <Override PartName="/customXml/itemProps24.xml" ContentType="application/vnd.openxmlformats-officedocument.customXmlProperties+xml"/>
  <Override PartName="/customXml/itemProps25.xml" ContentType="application/vnd.openxmlformats-officedocument.customXmlProperties+xml"/>
  <Override PartName="/customXml/itemProps26.xml" ContentType="application/vnd.openxmlformats-officedocument.customXmlProperties+xml"/>
  <Override PartName="/customXml/itemProps27.xml" ContentType="application/vnd.openxmlformats-officedocument.customXmlProperties+xml"/>
  <Override PartName="/customXml/itemProps28.xml" ContentType="application/vnd.openxmlformats-officedocument.customXmlProperties+xml"/>
  <Override PartName="/customXml/itemProps29.xml" ContentType="application/vnd.openxmlformats-officedocument.customXmlProperties+xml"/>
  <Override PartName="/customXml/itemProps30.xml" ContentType="application/vnd.openxmlformats-officedocument.customXmlProperties+xml"/>
  <Override PartName="/customXml/itemProps31.xml" ContentType="application/vnd.openxmlformats-officedocument.customXmlProperties+xml"/>
  <Override PartName="/customXml/itemProps32.xml" ContentType="application/vnd.openxmlformats-officedocument.customXmlProperties+xml"/>
  <Override PartName="/customXml/itemProps33.xml" ContentType="application/vnd.openxmlformats-officedocument.customXmlProperties+xml"/>
  <Override PartName="/customXml/itemProps34.xml" ContentType="application/vnd.openxmlformats-officedocument.customXmlProperties+xml"/>
  <Override PartName="/customXml/itemProps35.xml" ContentType="application/vnd.openxmlformats-officedocument.customXmlProperties+xml"/>
  <Override PartName="/customXml/itemProps36.xml" ContentType="application/vnd.openxmlformats-officedocument.customXmlProperties+xml"/>
  <Override PartName="/customXml/itemProps37.xml" ContentType="application/vnd.openxmlformats-officedocument.customXmlProperties+xml"/>
  <Override PartName="/customXml/itemProps38.xml" ContentType="application/vnd.openxmlformats-officedocument.customXmlProperties+xml"/>
  <Override PartName="/customXml/itemProps39.xml" ContentType="application/vnd.openxmlformats-officedocument.customXmlProperties+xml"/>
  <Override PartName="/customXml/itemProps40.xml" ContentType="application/vnd.openxmlformats-officedocument.customXmlProperties+xml"/>
  <Override PartName="/customXml/itemProps41.xml" ContentType="application/vnd.openxmlformats-officedocument.customXmlProperties+xml"/>
  <Override PartName="/customXml/itemProps42.xml" ContentType="application/vnd.openxmlformats-officedocument.customXmlProperties+xml"/>
  <Override PartName="/customXml/itemProps43.xml" ContentType="application/vnd.openxmlformats-officedocument.customXmlProperties+xml"/>
  <Override PartName="/customXml/itemProps44.xml" ContentType="application/vnd.openxmlformats-officedocument.customXmlProperties+xml"/>
  <Override PartName="/customXml/itemProps45.xml" ContentType="application/vnd.openxmlformats-officedocument.customXmlProperties+xml"/>
  <Override PartName="/customXml/itemProps46.xml" ContentType="application/vnd.openxmlformats-officedocument.customXmlProperties+xml"/>
  <Override PartName="/customXml/itemProps47.xml" ContentType="application/vnd.openxmlformats-officedocument.customXmlProperties+xml"/>
  <Override PartName="/customXml/itemProps48.xml" ContentType="application/vnd.openxmlformats-officedocument.customXmlProperties+xml"/>
  <Override PartName="/customXml/itemProps49.xml" ContentType="application/vnd.openxmlformats-officedocument.customXmlProperties+xml"/>
  <Override PartName="/customXml/itemProps50.xml" ContentType="application/vnd.openxmlformats-officedocument.customXmlProperties+xml"/>
  <Override PartName="/customXml/itemProps51.xml" ContentType="application/vnd.openxmlformats-officedocument.customXmlProperties+xml"/>
  <Override PartName="/customXml/itemProps52.xml" ContentType="application/vnd.openxmlformats-officedocument.customXmlProperties+xml"/>
  <Override PartName="/customXml/itemProps53.xml" ContentType="application/vnd.openxmlformats-officedocument.customXmlProperties+xml"/>
  <Override PartName="/customXml/itemProps54.xml" ContentType="application/vnd.openxmlformats-officedocument.customXmlProperties+xml"/>
  <Override PartName="/customXml/itemProps55.xml" ContentType="application/vnd.openxmlformats-officedocument.customXmlProperties+xml"/>
  <Override PartName="/customXml/itemProps56.xml" ContentType="application/vnd.openxmlformats-officedocument.customXmlProperties+xml"/>
  <Override PartName="/customXml/itemProps57.xml" ContentType="application/vnd.openxmlformats-officedocument.customXmlProperties+xml"/>
  <Override PartName="/customXml/itemProps58.xml" ContentType="application/vnd.openxmlformats-officedocument.customXmlProperties+xml"/>
  <Override PartName="/customXml/itemProps59.xml" ContentType="application/vnd.openxmlformats-officedocument.customXmlProperties+xml"/>
  <Override PartName="/customXml/itemProps60.xml" ContentType="application/vnd.openxmlformats-officedocument.customXmlProperties+xml"/>
  <Override PartName="/customXml/itemProps61.xml" ContentType="application/vnd.openxmlformats-officedocument.customXmlProperties+xml"/>
  <Override PartName="/customXml/itemProps62.xml" ContentType="application/vnd.openxmlformats-officedocument.customXmlProperties+xml"/>
  <Override PartName="/customXml/itemProps63.xml" ContentType="application/vnd.openxmlformats-officedocument.customXmlProperties+xml"/>
  <Override PartName="/customXml/itemProps64.xml" ContentType="application/vnd.openxmlformats-officedocument.customXmlProperties+xml"/>
  <Override PartName="/customXml/itemProps65.xml" ContentType="application/vnd.openxmlformats-officedocument.customXmlProperties+xml"/>
  <Override PartName="/customXml/itemProps66.xml" ContentType="application/vnd.openxmlformats-officedocument.customXmlProperties+xml"/>
  <Override PartName="/customXml/itemProps67.xml" ContentType="application/vnd.openxmlformats-officedocument.customXmlProperties+xml"/>
  <Override PartName="/customXml/itemProps68.xml" ContentType="application/vnd.openxmlformats-officedocument.customXmlProperties+xml"/>
  <Override PartName="/customXml/itemProps69.xml" ContentType="application/vnd.openxmlformats-officedocument.customXmlProperties+xml"/>
  <Override PartName="/customXml/itemProps70.xml" ContentType="application/vnd.openxmlformats-officedocument.customXmlProperties+xml"/>
  <Override PartName="/customXml/itemProps71.xml" ContentType="application/vnd.openxmlformats-officedocument.customXmlProperties+xml"/>
  <Override PartName="/customXml/itemProps72.xml" ContentType="application/vnd.openxmlformats-officedocument.customXmlProperties+xml"/>
  <Override PartName="/customXml/itemProps73.xml" ContentType="application/vnd.openxmlformats-officedocument.customXmlProperties+xml"/>
  <Override PartName="/customXml/itemProps74.xml" ContentType="application/vnd.openxmlformats-officedocument.customXmlProperties+xml"/>
  <Override PartName="/customXml/itemProps75.xml" ContentType="application/vnd.openxmlformats-officedocument.customXmlProperties+xml"/>
  <Override PartName="/customXml/itemProps76.xml" ContentType="application/vnd.openxmlformats-officedocument.customXmlProperties+xml"/>
  <Override PartName="/customXml/itemProps77.xml" ContentType="application/vnd.openxmlformats-officedocument.customXmlProperties+xml"/>
  <Override PartName="/customXml/itemProps78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4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5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6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79"/>
  </p:sldMasterIdLst>
  <p:notesMasterIdLst>
    <p:notesMasterId r:id="rId90"/>
  </p:notesMasterIdLst>
  <p:handoutMasterIdLst>
    <p:handoutMasterId r:id="rId91"/>
  </p:handoutMasterIdLst>
  <p:sldIdLst>
    <p:sldId id="424" r:id="rId80"/>
    <p:sldId id="522" r:id="rId81"/>
    <p:sldId id="542" r:id="rId82"/>
    <p:sldId id="543" r:id="rId83"/>
    <p:sldId id="544" r:id="rId84"/>
    <p:sldId id="545" r:id="rId85"/>
    <p:sldId id="547" r:id="rId86"/>
    <p:sldId id="531" r:id="rId87"/>
    <p:sldId id="532" r:id="rId88"/>
    <p:sldId id="528" r:id="rId89"/>
  </p:sldIdLst>
  <p:sldSz cx="9144000" cy="6858000" type="screen4x3"/>
  <p:notesSz cx="9866313" cy="673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21">
          <p15:clr>
            <a:srgbClr val="A4A3A4"/>
          </p15:clr>
        </p15:guide>
        <p15:guide id="2" pos="3107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d ghosn" initials="jg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796C"/>
    <a:srgbClr val="FF8F8F"/>
    <a:srgbClr val="EA8F16"/>
    <a:srgbClr val="FFCC66"/>
    <a:srgbClr val="4F81BD"/>
    <a:srgbClr val="005ED0"/>
    <a:srgbClr val="FF5353"/>
    <a:srgbClr val="FF3737"/>
    <a:srgbClr val="C80000"/>
    <a:srgbClr val="3A66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064" autoAdjust="0"/>
    <p:restoredTop sz="77554" autoAdjust="0"/>
  </p:normalViewPr>
  <p:slideViewPr>
    <p:cSldViewPr>
      <p:cViewPr varScale="1">
        <p:scale>
          <a:sx n="90" d="100"/>
          <a:sy n="90" d="100"/>
        </p:scale>
        <p:origin x="183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108" y="756"/>
      </p:cViewPr>
      <p:guideLst>
        <p:guide orient="horz" pos="2121"/>
        <p:guide pos="3107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customXml" Target="../customXml/item13.xml"/><Relationship Id="rId18" Type="http://schemas.openxmlformats.org/officeDocument/2006/relationships/customXml" Target="../customXml/item18.xml"/><Relationship Id="rId26" Type="http://schemas.openxmlformats.org/officeDocument/2006/relationships/customXml" Target="../customXml/item26.xml"/><Relationship Id="rId39" Type="http://schemas.openxmlformats.org/officeDocument/2006/relationships/customXml" Target="../customXml/item39.xml"/><Relationship Id="rId21" Type="http://schemas.openxmlformats.org/officeDocument/2006/relationships/customXml" Target="../customXml/item21.xml"/><Relationship Id="rId34" Type="http://schemas.openxmlformats.org/officeDocument/2006/relationships/customXml" Target="../customXml/item34.xml"/><Relationship Id="rId42" Type="http://schemas.openxmlformats.org/officeDocument/2006/relationships/customXml" Target="../customXml/item42.xml"/><Relationship Id="rId47" Type="http://schemas.openxmlformats.org/officeDocument/2006/relationships/customXml" Target="../customXml/item47.xml"/><Relationship Id="rId50" Type="http://schemas.openxmlformats.org/officeDocument/2006/relationships/customXml" Target="../customXml/item50.xml"/><Relationship Id="rId55" Type="http://schemas.openxmlformats.org/officeDocument/2006/relationships/customXml" Target="../customXml/item55.xml"/><Relationship Id="rId63" Type="http://schemas.openxmlformats.org/officeDocument/2006/relationships/customXml" Target="../customXml/item63.xml"/><Relationship Id="rId68" Type="http://schemas.openxmlformats.org/officeDocument/2006/relationships/customXml" Target="../customXml/item68.xml"/><Relationship Id="rId76" Type="http://schemas.openxmlformats.org/officeDocument/2006/relationships/customXml" Target="../customXml/item76.xml"/><Relationship Id="rId84" Type="http://schemas.openxmlformats.org/officeDocument/2006/relationships/slide" Target="slides/slide5.xml"/><Relationship Id="rId89" Type="http://schemas.openxmlformats.org/officeDocument/2006/relationships/slide" Target="slides/slide10.xml"/><Relationship Id="rId7" Type="http://schemas.openxmlformats.org/officeDocument/2006/relationships/customXml" Target="../customXml/item7.xml"/><Relationship Id="rId71" Type="http://schemas.openxmlformats.org/officeDocument/2006/relationships/customXml" Target="../customXml/item71.xml"/><Relationship Id="rId92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customXml" Target="../customXml/item16.xml"/><Relationship Id="rId29" Type="http://schemas.openxmlformats.org/officeDocument/2006/relationships/customXml" Target="../customXml/item29.xml"/><Relationship Id="rId11" Type="http://schemas.openxmlformats.org/officeDocument/2006/relationships/customXml" Target="../customXml/item11.xml"/><Relationship Id="rId24" Type="http://schemas.openxmlformats.org/officeDocument/2006/relationships/customXml" Target="../customXml/item24.xml"/><Relationship Id="rId32" Type="http://schemas.openxmlformats.org/officeDocument/2006/relationships/customXml" Target="../customXml/item32.xml"/><Relationship Id="rId37" Type="http://schemas.openxmlformats.org/officeDocument/2006/relationships/customXml" Target="../customXml/item37.xml"/><Relationship Id="rId40" Type="http://schemas.openxmlformats.org/officeDocument/2006/relationships/customXml" Target="../customXml/item40.xml"/><Relationship Id="rId45" Type="http://schemas.openxmlformats.org/officeDocument/2006/relationships/customXml" Target="../customXml/item45.xml"/><Relationship Id="rId53" Type="http://schemas.openxmlformats.org/officeDocument/2006/relationships/customXml" Target="../customXml/item53.xml"/><Relationship Id="rId58" Type="http://schemas.openxmlformats.org/officeDocument/2006/relationships/customXml" Target="../customXml/item58.xml"/><Relationship Id="rId66" Type="http://schemas.openxmlformats.org/officeDocument/2006/relationships/customXml" Target="../customXml/item66.xml"/><Relationship Id="rId74" Type="http://schemas.openxmlformats.org/officeDocument/2006/relationships/customXml" Target="../customXml/item74.xml"/><Relationship Id="rId79" Type="http://schemas.openxmlformats.org/officeDocument/2006/relationships/slideMaster" Target="slideMasters/slideMaster1.xml"/><Relationship Id="rId87" Type="http://schemas.openxmlformats.org/officeDocument/2006/relationships/slide" Target="slides/slide8.xml"/><Relationship Id="rId5" Type="http://schemas.openxmlformats.org/officeDocument/2006/relationships/customXml" Target="../customXml/item5.xml"/><Relationship Id="rId61" Type="http://schemas.openxmlformats.org/officeDocument/2006/relationships/customXml" Target="../customXml/item61.xml"/><Relationship Id="rId82" Type="http://schemas.openxmlformats.org/officeDocument/2006/relationships/slide" Target="slides/slide3.xml"/><Relationship Id="rId90" Type="http://schemas.openxmlformats.org/officeDocument/2006/relationships/notesMaster" Target="notesMasters/notesMaster1.xml"/><Relationship Id="rId95" Type="http://schemas.openxmlformats.org/officeDocument/2006/relationships/theme" Target="theme/theme1.xml"/><Relationship Id="rId19" Type="http://schemas.openxmlformats.org/officeDocument/2006/relationships/customXml" Target="../customXml/item19.xml"/><Relationship Id="rId14" Type="http://schemas.openxmlformats.org/officeDocument/2006/relationships/customXml" Target="../customXml/item14.xml"/><Relationship Id="rId22" Type="http://schemas.openxmlformats.org/officeDocument/2006/relationships/customXml" Target="../customXml/item22.xml"/><Relationship Id="rId27" Type="http://schemas.openxmlformats.org/officeDocument/2006/relationships/customXml" Target="../customXml/item27.xml"/><Relationship Id="rId30" Type="http://schemas.openxmlformats.org/officeDocument/2006/relationships/customXml" Target="../customXml/item30.xml"/><Relationship Id="rId35" Type="http://schemas.openxmlformats.org/officeDocument/2006/relationships/customXml" Target="../customXml/item35.xml"/><Relationship Id="rId43" Type="http://schemas.openxmlformats.org/officeDocument/2006/relationships/customXml" Target="../customXml/item43.xml"/><Relationship Id="rId48" Type="http://schemas.openxmlformats.org/officeDocument/2006/relationships/customXml" Target="../customXml/item48.xml"/><Relationship Id="rId56" Type="http://schemas.openxmlformats.org/officeDocument/2006/relationships/customXml" Target="../customXml/item56.xml"/><Relationship Id="rId64" Type="http://schemas.openxmlformats.org/officeDocument/2006/relationships/customXml" Target="../customXml/item64.xml"/><Relationship Id="rId69" Type="http://schemas.openxmlformats.org/officeDocument/2006/relationships/customXml" Target="../customXml/item69.xml"/><Relationship Id="rId77" Type="http://schemas.openxmlformats.org/officeDocument/2006/relationships/customXml" Target="../customXml/item77.xml"/><Relationship Id="rId8" Type="http://schemas.openxmlformats.org/officeDocument/2006/relationships/customXml" Target="../customXml/item8.xml"/><Relationship Id="rId51" Type="http://schemas.openxmlformats.org/officeDocument/2006/relationships/customXml" Target="../customXml/item51.xml"/><Relationship Id="rId72" Type="http://schemas.openxmlformats.org/officeDocument/2006/relationships/customXml" Target="../customXml/item72.xml"/><Relationship Id="rId80" Type="http://schemas.openxmlformats.org/officeDocument/2006/relationships/slide" Target="slides/slide1.xml"/><Relationship Id="rId85" Type="http://schemas.openxmlformats.org/officeDocument/2006/relationships/slide" Target="slides/slide6.xml"/><Relationship Id="rId93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customXml" Target="../customXml/item12.xml"/><Relationship Id="rId17" Type="http://schemas.openxmlformats.org/officeDocument/2006/relationships/customXml" Target="../customXml/item17.xml"/><Relationship Id="rId25" Type="http://schemas.openxmlformats.org/officeDocument/2006/relationships/customXml" Target="../customXml/item25.xml"/><Relationship Id="rId33" Type="http://schemas.openxmlformats.org/officeDocument/2006/relationships/customXml" Target="../customXml/item33.xml"/><Relationship Id="rId38" Type="http://schemas.openxmlformats.org/officeDocument/2006/relationships/customXml" Target="../customXml/item38.xml"/><Relationship Id="rId46" Type="http://schemas.openxmlformats.org/officeDocument/2006/relationships/customXml" Target="../customXml/item46.xml"/><Relationship Id="rId59" Type="http://schemas.openxmlformats.org/officeDocument/2006/relationships/customXml" Target="../customXml/item59.xml"/><Relationship Id="rId67" Type="http://schemas.openxmlformats.org/officeDocument/2006/relationships/customXml" Target="../customXml/item67.xml"/><Relationship Id="rId20" Type="http://schemas.openxmlformats.org/officeDocument/2006/relationships/customXml" Target="../customXml/item20.xml"/><Relationship Id="rId41" Type="http://schemas.openxmlformats.org/officeDocument/2006/relationships/customXml" Target="../customXml/item41.xml"/><Relationship Id="rId54" Type="http://schemas.openxmlformats.org/officeDocument/2006/relationships/customXml" Target="../customXml/item54.xml"/><Relationship Id="rId62" Type="http://schemas.openxmlformats.org/officeDocument/2006/relationships/customXml" Target="../customXml/item62.xml"/><Relationship Id="rId70" Type="http://schemas.openxmlformats.org/officeDocument/2006/relationships/customXml" Target="../customXml/item70.xml"/><Relationship Id="rId75" Type="http://schemas.openxmlformats.org/officeDocument/2006/relationships/customXml" Target="../customXml/item75.xml"/><Relationship Id="rId83" Type="http://schemas.openxmlformats.org/officeDocument/2006/relationships/slide" Target="slides/slide4.xml"/><Relationship Id="rId88" Type="http://schemas.openxmlformats.org/officeDocument/2006/relationships/slide" Target="slides/slide9.xml"/><Relationship Id="rId91" Type="http://schemas.openxmlformats.org/officeDocument/2006/relationships/handoutMaster" Target="handoutMasters/handoutMaster1.xml"/><Relationship Id="rId9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5" Type="http://schemas.openxmlformats.org/officeDocument/2006/relationships/customXml" Target="../customXml/item15.xml"/><Relationship Id="rId23" Type="http://schemas.openxmlformats.org/officeDocument/2006/relationships/customXml" Target="../customXml/item23.xml"/><Relationship Id="rId28" Type="http://schemas.openxmlformats.org/officeDocument/2006/relationships/customXml" Target="../customXml/item28.xml"/><Relationship Id="rId36" Type="http://schemas.openxmlformats.org/officeDocument/2006/relationships/customXml" Target="../customXml/item36.xml"/><Relationship Id="rId49" Type="http://schemas.openxmlformats.org/officeDocument/2006/relationships/customXml" Target="../customXml/item49.xml"/><Relationship Id="rId57" Type="http://schemas.openxmlformats.org/officeDocument/2006/relationships/customXml" Target="../customXml/item57.xml"/><Relationship Id="rId10" Type="http://schemas.openxmlformats.org/officeDocument/2006/relationships/customXml" Target="../customXml/item10.xml"/><Relationship Id="rId31" Type="http://schemas.openxmlformats.org/officeDocument/2006/relationships/customXml" Target="../customXml/item31.xml"/><Relationship Id="rId44" Type="http://schemas.openxmlformats.org/officeDocument/2006/relationships/customXml" Target="../customXml/item44.xml"/><Relationship Id="rId52" Type="http://schemas.openxmlformats.org/officeDocument/2006/relationships/customXml" Target="../customXml/item52.xml"/><Relationship Id="rId60" Type="http://schemas.openxmlformats.org/officeDocument/2006/relationships/customXml" Target="../customXml/item60.xml"/><Relationship Id="rId65" Type="http://schemas.openxmlformats.org/officeDocument/2006/relationships/customXml" Target="../customXml/item65.xml"/><Relationship Id="rId73" Type="http://schemas.openxmlformats.org/officeDocument/2006/relationships/customXml" Target="../customXml/item73.xml"/><Relationship Id="rId78" Type="http://schemas.openxmlformats.org/officeDocument/2006/relationships/customXml" Target="../customXml/item78.xml"/><Relationship Id="rId81" Type="http://schemas.openxmlformats.org/officeDocument/2006/relationships/slide" Target="slides/slide2.xml"/><Relationship Id="rId86" Type="http://schemas.openxmlformats.org/officeDocument/2006/relationships/slide" Target="slides/slide7.xml"/><Relationship Id="rId94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Assessment%20results%20analysi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RAIS_Shelter_targeting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RAIS_Shelter_targeting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Assessment%20results%20analysis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Assessment%20results%20analysis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Assessment%20results%20analysis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RAIS_Shelter_targeting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RAIS_Shelter_targeting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Shelter_new_run_v2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Assessment%20results%20analysis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Shelter_new_run_v2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helter%20targeting\Assessment%20results%20analysis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1100" dirty="0" smtClean="0"/>
              <a:t>Assisted HH</a:t>
            </a:r>
            <a:endParaRPr lang="en-US" sz="11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Freq_1!$T$4:$T$11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xVal>
          <c:yVal>
            <c:numRef>
              <c:f>Freq_1!$U$4:$U$11</c:f>
              <c:numCache>
                <c:formatCode>General</c:formatCode>
                <c:ptCount val="8"/>
                <c:pt idx="0">
                  <c:v>0</c:v>
                </c:pt>
                <c:pt idx="1">
                  <c:v>622</c:v>
                </c:pt>
                <c:pt idx="2">
                  <c:v>306</c:v>
                </c:pt>
                <c:pt idx="3">
                  <c:v>594</c:v>
                </c:pt>
                <c:pt idx="4">
                  <c:v>387</c:v>
                </c:pt>
                <c:pt idx="5">
                  <c:v>452</c:v>
                </c:pt>
                <c:pt idx="6">
                  <c:v>583</c:v>
                </c:pt>
                <c:pt idx="7">
                  <c:v>20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8172544"/>
        <c:axId val="408172936"/>
      </c:scatterChart>
      <c:valAx>
        <c:axId val="4081725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08172936"/>
        <c:crosses val="autoZero"/>
        <c:crossBetween val="midCat"/>
      </c:valAx>
      <c:valAx>
        <c:axId val="4081729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0817254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All Assisted</a:t>
            </a:r>
            <a:r>
              <a:rPr lang="en-US" baseline="0" dirty="0" smtClean="0"/>
              <a:t> HH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'Scores only'!$L$26</c:f>
              <c:strCache>
                <c:ptCount val="1"/>
                <c:pt idx="0">
                  <c:v>Frequency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'Scores only'!$K$27:$K$34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xVal>
          <c:yVal>
            <c:numRef>
              <c:f>'Scores only'!$L$27:$L$34</c:f>
              <c:numCache>
                <c:formatCode>General</c:formatCode>
                <c:ptCount val="8"/>
                <c:pt idx="0">
                  <c:v>0</c:v>
                </c:pt>
                <c:pt idx="1">
                  <c:v>47608</c:v>
                </c:pt>
                <c:pt idx="2">
                  <c:v>14368</c:v>
                </c:pt>
                <c:pt idx="3">
                  <c:v>23871</c:v>
                </c:pt>
                <c:pt idx="4">
                  <c:v>19885</c:v>
                </c:pt>
                <c:pt idx="5">
                  <c:v>14081</c:v>
                </c:pt>
                <c:pt idx="6">
                  <c:v>15165</c:v>
                </c:pt>
                <c:pt idx="7">
                  <c:v>9798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8173720"/>
        <c:axId val="408174112"/>
      </c:scatterChart>
      <c:valAx>
        <c:axId val="408173720"/>
        <c:scaling>
          <c:orientation val="minMax"/>
          <c:max val="4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174112"/>
        <c:crosses val="autoZero"/>
        <c:crossBetween val="midCat"/>
      </c:valAx>
      <c:valAx>
        <c:axId val="4081741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1737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All HPQ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'Scores only'!$K$38:$K$46</c:f>
              <c:numCache>
                <c:formatCode>General</c:formatCode>
                <c:ptCount val="9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</c:numCache>
            </c:numRef>
          </c:xVal>
          <c:yVal>
            <c:numRef>
              <c:f>'Scores only'!$L$38:$L$46</c:f>
              <c:numCache>
                <c:formatCode>General</c:formatCode>
                <c:ptCount val="9"/>
                <c:pt idx="0">
                  <c:v>47107</c:v>
                </c:pt>
                <c:pt idx="1">
                  <c:v>1509</c:v>
                </c:pt>
                <c:pt idx="2">
                  <c:v>28474</c:v>
                </c:pt>
                <c:pt idx="3">
                  <c:v>26220</c:v>
                </c:pt>
                <c:pt idx="4">
                  <c:v>14385</c:v>
                </c:pt>
                <c:pt idx="5">
                  <c:v>12339</c:v>
                </c:pt>
                <c:pt idx="6">
                  <c:v>14742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8174896"/>
        <c:axId val="408175288"/>
      </c:scatterChart>
      <c:valAx>
        <c:axId val="408174896"/>
        <c:scaling>
          <c:orientation val="minMax"/>
          <c:max val="3.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175288"/>
        <c:crosses val="autoZero"/>
        <c:crossBetween val="midCat"/>
      </c:valAx>
      <c:valAx>
        <c:axId val="408175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17489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All HPQ</a:t>
            </a:r>
            <a:endParaRPr lang="en-US" dirty="0"/>
          </a:p>
        </c:rich>
      </c:tx>
      <c:layout>
        <c:manualLayout>
          <c:xMode val="edge"/>
          <c:yMode val="edge"/>
          <c:x val="0.38109582322970875"/>
          <c:y val="2.80701754385964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Freq_1!$T$16:$T$23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xVal>
          <c:yVal>
            <c:numRef>
              <c:f>Freq_1!$U$16:$U$23</c:f>
              <c:numCache>
                <c:formatCode>General</c:formatCode>
                <c:ptCount val="8"/>
                <c:pt idx="0">
                  <c:v>0</c:v>
                </c:pt>
                <c:pt idx="1">
                  <c:v>613</c:v>
                </c:pt>
                <c:pt idx="2">
                  <c:v>333</c:v>
                </c:pt>
                <c:pt idx="3">
                  <c:v>391</c:v>
                </c:pt>
                <c:pt idx="4">
                  <c:v>404</c:v>
                </c:pt>
                <c:pt idx="5">
                  <c:v>467</c:v>
                </c:pt>
                <c:pt idx="6">
                  <c:v>484</c:v>
                </c:pt>
                <c:pt idx="7">
                  <c:v>264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85771600"/>
        <c:axId val="285771992"/>
      </c:scatterChart>
      <c:valAx>
        <c:axId val="2857716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5771992"/>
        <c:crosses val="autoZero"/>
        <c:crossBetween val="midCat"/>
      </c:valAx>
      <c:valAx>
        <c:axId val="285771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577160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Assisted HH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Freq_1!$U$26:$U$27</c:f>
              <c:strCache>
                <c:ptCount val="2"/>
                <c:pt idx="0">
                  <c:v>Score 3</c:v>
                </c:pt>
                <c:pt idx="1">
                  <c:v>Frequency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Freq_1!$T$28:$T$35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xVal>
          <c:yVal>
            <c:numRef>
              <c:f>Freq_1!$U$28:$U$35</c:f>
              <c:numCache>
                <c:formatCode>General</c:formatCode>
                <c:ptCount val="8"/>
                <c:pt idx="0">
                  <c:v>0</c:v>
                </c:pt>
                <c:pt idx="1">
                  <c:v>613</c:v>
                </c:pt>
                <c:pt idx="2">
                  <c:v>341</c:v>
                </c:pt>
                <c:pt idx="3">
                  <c:v>393</c:v>
                </c:pt>
                <c:pt idx="4">
                  <c:v>358</c:v>
                </c:pt>
                <c:pt idx="5">
                  <c:v>430</c:v>
                </c:pt>
                <c:pt idx="6">
                  <c:v>628</c:v>
                </c:pt>
                <c:pt idx="7">
                  <c:v>200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85772776"/>
        <c:axId val="285773168"/>
      </c:scatterChart>
      <c:valAx>
        <c:axId val="2857727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5773168"/>
        <c:crosses val="autoZero"/>
        <c:crossBetween val="midCat"/>
      </c:valAx>
      <c:valAx>
        <c:axId val="285773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577277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Assisted HH</a:t>
            </a:r>
            <a:endParaRPr lang="en-US" dirty="0"/>
          </a:p>
        </c:rich>
      </c:tx>
      <c:layout>
        <c:manualLayout>
          <c:xMode val="edge"/>
          <c:yMode val="edge"/>
          <c:x val="0.41123465627402633"/>
          <c:y val="2.31403874466131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Freq_1!$Y$4:$Y$11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xVal>
          <c:yVal>
            <c:numRef>
              <c:f>Freq_1!$Z$4:$Z$11</c:f>
              <c:numCache>
                <c:formatCode>General</c:formatCode>
                <c:ptCount val="8"/>
                <c:pt idx="0">
                  <c:v>948</c:v>
                </c:pt>
                <c:pt idx="1">
                  <c:v>276</c:v>
                </c:pt>
                <c:pt idx="2">
                  <c:v>202</c:v>
                </c:pt>
                <c:pt idx="3">
                  <c:v>39</c:v>
                </c:pt>
                <c:pt idx="4">
                  <c:v>312</c:v>
                </c:pt>
                <c:pt idx="5">
                  <c:v>340</c:v>
                </c:pt>
                <c:pt idx="6">
                  <c:v>562</c:v>
                </c:pt>
                <c:pt idx="7">
                  <c:v>285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85773952"/>
        <c:axId val="285774344"/>
      </c:scatterChart>
      <c:valAx>
        <c:axId val="2857739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5774344"/>
        <c:crosses val="autoZero"/>
        <c:crossBetween val="midCat"/>
      </c:valAx>
      <c:valAx>
        <c:axId val="285774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577395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All HPQ HH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'Scores only'!$K$50:$K$58</c:f>
              <c:numCache>
                <c:formatCode>General</c:formatCode>
                <c:ptCount val="9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  <c:pt idx="8">
                  <c:v>4.5</c:v>
                </c:pt>
              </c:numCache>
            </c:numRef>
          </c:xVal>
          <c:yVal>
            <c:numRef>
              <c:f>'Scores only'!$L$50:$L$58</c:f>
              <c:numCache>
                <c:formatCode>General</c:formatCode>
                <c:ptCount val="9"/>
                <c:pt idx="0">
                  <c:v>0</c:v>
                </c:pt>
                <c:pt idx="1">
                  <c:v>47557</c:v>
                </c:pt>
                <c:pt idx="2">
                  <c:v>14378</c:v>
                </c:pt>
                <c:pt idx="3">
                  <c:v>23133</c:v>
                </c:pt>
                <c:pt idx="4">
                  <c:v>20619</c:v>
                </c:pt>
                <c:pt idx="5">
                  <c:v>14018</c:v>
                </c:pt>
                <c:pt idx="6">
                  <c:v>14637</c:v>
                </c:pt>
                <c:pt idx="7">
                  <c:v>10064</c:v>
                </c:pt>
                <c:pt idx="8">
                  <c:v>369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8239320"/>
        <c:axId val="408239712"/>
      </c:scatterChart>
      <c:valAx>
        <c:axId val="4082393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39712"/>
        <c:crosses val="autoZero"/>
        <c:crossBetween val="midCat"/>
      </c:valAx>
      <c:valAx>
        <c:axId val="408239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393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All HPQ HH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1"/>
          <c:order val="0"/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'Scores only'!$K$63:$K$70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xVal>
          <c:yVal>
            <c:numRef>
              <c:f>'Scores only'!$L$63:$L$70</c:f>
              <c:numCache>
                <c:formatCode>General</c:formatCode>
                <c:ptCount val="8"/>
                <c:pt idx="0">
                  <c:v>0</c:v>
                </c:pt>
                <c:pt idx="1">
                  <c:v>52200</c:v>
                </c:pt>
                <c:pt idx="2">
                  <c:v>15871</c:v>
                </c:pt>
                <c:pt idx="3">
                  <c:v>22107</c:v>
                </c:pt>
                <c:pt idx="4">
                  <c:v>15730</c:v>
                </c:pt>
                <c:pt idx="5">
                  <c:v>11212</c:v>
                </c:pt>
                <c:pt idx="6">
                  <c:v>19544</c:v>
                </c:pt>
                <c:pt idx="7">
                  <c:v>8111</c:v>
                </c:pt>
              </c:numCache>
            </c:numRef>
          </c:yVal>
          <c:smooth val="1"/>
        </c:ser>
        <c:ser>
          <c:idx val="0"/>
          <c:order val="1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'Scores only'!$K$63:$K$70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xVal>
          <c:yVal>
            <c:numRef>
              <c:f>'Scores only'!$L$63:$L$70</c:f>
              <c:numCache>
                <c:formatCode>General</c:formatCode>
                <c:ptCount val="8"/>
                <c:pt idx="0">
                  <c:v>0</c:v>
                </c:pt>
                <c:pt idx="1">
                  <c:v>52200</c:v>
                </c:pt>
                <c:pt idx="2">
                  <c:v>15871</c:v>
                </c:pt>
                <c:pt idx="3">
                  <c:v>22107</c:v>
                </c:pt>
                <c:pt idx="4">
                  <c:v>15730</c:v>
                </c:pt>
                <c:pt idx="5">
                  <c:v>11212</c:v>
                </c:pt>
                <c:pt idx="6">
                  <c:v>19544</c:v>
                </c:pt>
                <c:pt idx="7">
                  <c:v>8111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8240496"/>
        <c:axId val="408240888"/>
      </c:scatterChart>
      <c:valAx>
        <c:axId val="408240496"/>
        <c:scaling>
          <c:orientation val="minMax"/>
          <c:max val="4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40888"/>
        <c:crosses val="autoZero"/>
        <c:crossBetween val="midCat"/>
      </c:valAx>
      <c:valAx>
        <c:axId val="408240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4049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All HPQ HH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Sheet2!$I$19:$I$26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xVal>
          <c:yVal>
            <c:numRef>
              <c:f>Sheet2!$J$19:$J$26</c:f>
              <c:numCache>
                <c:formatCode>General</c:formatCode>
                <c:ptCount val="8"/>
                <c:pt idx="0">
                  <c:v>65036</c:v>
                </c:pt>
                <c:pt idx="1">
                  <c:v>19152</c:v>
                </c:pt>
                <c:pt idx="2">
                  <c:v>8144</c:v>
                </c:pt>
                <c:pt idx="3">
                  <c:v>2863</c:v>
                </c:pt>
                <c:pt idx="4">
                  <c:v>10856</c:v>
                </c:pt>
                <c:pt idx="5">
                  <c:v>24741</c:v>
                </c:pt>
                <c:pt idx="6">
                  <c:v>13286</c:v>
                </c:pt>
                <c:pt idx="7">
                  <c:v>698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8241672"/>
        <c:axId val="408242064"/>
      </c:scatterChart>
      <c:valAx>
        <c:axId val="4082416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42064"/>
        <c:crosses val="autoZero"/>
        <c:crossBetween val="midCat"/>
      </c:valAx>
      <c:valAx>
        <c:axId val="408242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4167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Freq_1!$W$14:$W$15</c:f>
              <c:strCache>
                <c:ptCount val="2"/>
                <c:pt idx="0">
                  <c:v>Score 8</c:v>
                </c:pt>
                <c:pt idx="1">
                  <c:v>Frequency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Freq_1!$V$16:$V$23</c:f>
              <c:numCache>
                <c:formatCode>General</c:formatCode>
                <c:ptCount val="8"/>
                <c:pt idx="0">
                  <c:v>0.3</c:v>
                </c:pt>
                <c:pt idx="1">
                  <c:v>0.4</c:v>
                </c:pt>
                <c:pt idx="2">
                  <c:v>0.5</c:v>
                </c:pt>
                <c:pt idx="3">
                  <c:v>0.6</c:v>
                </c:pt>
                <c:pt idx="4">
                  <c:v>1.7</c:v>
                </c:pt>
                <c:pt idx="5">
                  <c:v>3.6</c:v>
                </c:pt>
                <c:pt idx="6">
                  <c:v>3.6</c:v>
                </c:pt>
                <c:pt idx="7">
                  <c:v>3.9</c:v>
                </c:pt>
              </c:numCache>
            </c:numRef>
          </c:xVal>
          <c:yVal>
            <c:numRef>
              <c:f>Freq_1!$W$16:$W$23</c:f>
              <c:numCache>
                <c:formatCode>General</c:formatCode>
                <c:ptCount val="8"/>
                <c:pt idx="0">
                  <c:v>190</c:v>
                </c:pt>
                <c:pt idx="1">
                  <c:v>314</c:v>
                </c:pt>
                <c:pt idx="2">
                  <c:v>137</c:v>
                </c:pt>
                <c:pt idx="3">
                  <c:v>131</c:v>
                </c:pt>
                <c:pt idx="4">
                  <c:v>671</c:v>
                </c:pt>
                <c:pt idx="5">
                  <c:v>1164</c:v>
                </c:pt>
                <c:pt idx="6">
                  <c:v>0</c:v>
                </c:pt>
                <c:pt idx="7">
                  <c:v>344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8242848"/>
        <c:axId val="408243240"/>
      </c:scatterChart>
      <c:valAx>
        <c:axId val="4082428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43240"/>
        <c:crosses val="autoZero"/>
        <c:crossBetween val="midCat"/>
      </c:valAx>
      <c:valAx>
        <c:axId val="408243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4284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Sheet2!$J$38</c:f>
              <c:strCache>
                <c:ptCount val="1"/>
                <c:pt idx="0">
                  <c:v>SeverelyVul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Sheet2!$I$39:$I$46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cat>
          <c:val>
            <c:numRef>
              <c:f>Sheet2!$J$39:$J$46</c:f>
              <c:numCache>
                <c:formatCode>0%</c:formatCode>
                <c:ptCount val="8"/>
                <c:pt idx="0">
                  <c:v>0.1796787687198646</c:v>
                </c:pt>
                <c:pt idx="1">
                  <c:v>0.29147328656233135</c:v>
                </c:pt>
                <c:pt idx="2">
                  <c:v>0.51694915254237284</c:v>
                </c:pt>
                <c:pt idx="3">
                  <c:v>0.4783542039355993</c:v>
                </c:pt>
                <c:pt idx="4">
                  <c:v>0.2883441434566959</c:v>
                </c:pt>
                <c:pt idx="5">
                  <c:v>0.3838662486938349</c:v>
                </c:pt>
                <c:pt idx="6">
                  <c:v>0.5506509513904938</c:v>
                </c:pt>
                <c:pt idx="7">
                  <c:v>0.75075075075075071</c:v>
                </c:pt>
              </c:numCache>
            </c:numRef>
          </c:val>
        </c:ser>
        <c:ser>
          <c:idx val="1"/>
          <c:order val="1"/>
          <c:tx>
            <c:strRef>
              <c:f>Sheet2!$K$38</c:f>
              <c:strCache>
                <c:ptCount val="1"/>
                <c:pt idx="0">
                  <c:v>HighlyVul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Sheet2!$I$39:$I$46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cat>
          <c:val>
            <c:numRef>
              <c:f>Sheet2!$K$39:$K$46</c:f>
              <c:numCache>
                <c:formatCode>0%</c:formatCode>
                <c:ptCount val="8"/>
                <c:pt idx="0">
                  <c:v>0.25773541526966187</c:v>
                </c:pt>
                <c:pt idx="1">
                  <c:v>0.32034538586076633</c:v>
                </c:pt>
                <c:pt idx="2">
                  <c:v>0.29509233493549203</c:v>
                </c:pt>
                <c:pt idx="3">
                  <c:v>0.31663685152057247</c:v>
                </c:pt>
                <c:pt idx="4">
                  <c:v>0.3515833651278138</c:v>
                </c:pt>
                <c:pt idx="5">
                  <c:v>0.34817136886102401</c:v>
                </c:pt>
                <c:pt idx="6">
                  <c:v>0.29204221554579768</c:v>
                </c:pt>
                <c:pt idx="7">
                  <c:v>0.18168168168168169</c:v>
                </c:pt>
              </c:numCache>
            </c:numRef>
          </c:val>
        </c:ser>
        <c:ser>
          <c:idx val="2"/>
          <c:order val="2"/>
          <c:tx>
            <c:strRef>
              <c:f>Sheet2!$L$38</c:f>
              <c:strCache>
                <c:ptCount val="1"/>
                <c:pt idx="0">
                  <c:v>MildlyVul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Sheet2!$I$39:$I$46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cat>
          <c:val>
            <c:numRef>
              <c:f>Sheet2!$L$39:$L$46</c:f>
              <c:numCache>
                <c:formatCode>0%</c:formatCode>
                <c:ptCount val="8"/>
                <c:pt idx="0">
                  <c:v>0.30140179455247951</c:v>
                </c:pt>
                <c:pt idx="1">
                  <c:v>0.25855369670804101</c:v>
                </c:pt>
                <c:pt idx="2">
                  <c:v>0.13723754110801922</c:v>
                </c:pt>
                <c:pt idx="3">
                  <c:v>0.14847942754919499</c:v>
                </c:pt>
                <c:pt idx="4">
                  <c:v>0.25104921785578022</c:v>
                </c:pt>
                <c:pt idx="5">
                  <c:v>0.19347962382445141</c:v>
                </c:pt>
                <c:pt idx="6">
                  <c:v>0.1251829597103459</c:v>
                </c:pt>
                <c:pt idx="7">
                  <c:v>4.8048048048048048E-2</c:v>
                </c:pt>
              </c:numCache>
            </c:numRef>
          </c:val>
        </c:ser>
        <c:ser>
          <c:idx val="3"/>
          <c:order val="3"/>
          <c:tx>
            <c:strRef>
              <c:f>Sheet2!$M$38</c:f>
              <c:strCache>
                <c:ptCount val="1"/>
                <c:pt idx="0">
                  <c:v>LeastVul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Sheet2!$I$39:$I$46</c:f>
              <c:numCache>
                <c:formatCode>General</c:formatCode>
                <c:ptCount val="8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  <c:pt idx="3">
                  <c:v>2</c:v>
                </c:pt>
                <c:pt idx="4">
                  <c:v>2.5</c:v>
                </c:pt>
                <c:pt idx="5">
                  <c:v>3</c:v>
                </c:pt>
                <c:pt idx="6">
                  <c:v>3.5</c:v>
                </c:pt>
                <c:pt idx="7">
                  <c:v>4</c:v>
                </c:pt>
              </c:numCache>
            </c:numRef>
          </c:cat>
          <c:val>
            <c:numRef>
              <c:f>Sheet2!$M$39:$M$46</c:f>
              <c:numCache>
                <c:formatCode>0%</c:formatCode>
                <c:ptCount val="8"/>
                <c:pt idx="0">
                  <c:v>0.26118402145799408</c:v>
                </c:pt>
                <c:pt idx="1">
                  <c:v>0.12962763086886131</c:v>
                </c:pt>
                <c:pt idx="2">
                  <c:v>5.0720971414115863E-2</c:v>
                </c:pt>
                <c:pt idx="3">
                  <c:v>5.6529516994633273E-2</c:v>
                </c:pt>
                <c:pt idx="4">
                  <c:v>0.10902327355971003</c:v>
                </c:pt>
                <c:pt idx="5">
                  <c:v>7.4482758620689649E-2</c:v>
                </c:pt>
                <c:pt idx="6">
                  <c:v>3.2123873353362607E-2</c:v>
                </c:pt>
                <c:pt idx="7">
                  <c:v>1.951951951951952E-2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8244024"/>
        <c:axId val="408244416"/>
      </c:barChart>
      <c:catAx>
        <c:axId val="408244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08244416"/>
        <c:crosses val="autoZero"/>
        <c:auto val="1"/>
        <c:lblAlgn val="ctr"/>
        <c:lblOffset val="100"/>
        <c:noMultiLvlLbl val="0"/>
      </c:catAx>
      <c:valAx>
        <c:axId val="4082444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08244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Condition!$I$2</c:f>
              <c:strCache>
                <c:ptCount val="1"/>
                <c:pt idx="0">
                  <c:v>Assissted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Condition!$H$3:$H$8</c:f>
              <c:strCache>
                <c:ptCount val="6"/>
                <c:pt idx="0">
                  <c:v>substandard_dangerous</c:v>
                </c:pt>
                <c:pt idx="1">
                  <c:v>none_of_above</c:v>
                </c:pt>
                <c:pt idx="2">
                  <c:v>no_basic_services</c:v>
                </c:pt>
                <c:pt idx="3">
                  <c:v>multiple needs noted</c:v>
                </c:pt>
                <c:pt idx="4">
                  <c:v>needs_urgent_repair</c:v>
                </c:pt>
                <c:pt idx="5">
                  <c:v>physical_danger</c:v>
                </c:pt>
              </c:strCache>
            </c:strRef>
          </c:cat>
          <c:val>
            <c:numRef>
              <c:f>Condition!$I$3:$I$8</c:f>
              <c:numCache>
                <c:formatCode>0%</c:formatCode>
                <c:ptCount val="6"/>
                <c:pt idx="0">
                  <c:v>0.22233468286099864</c:v>
                </c:pt>
                <c:pt idx="1">
                  <c:v>0.47132253711201078</c:v>
                </c:pt>
                <c:pt idx="2">
                  <c:v>1.8556005398110663E-2</c:v>
                </c:pt>
                <c:pt idx="3">
                  <c:v>9.9527665317138997E-2</c:v>
                </c:pt>
                <c:pt idx="4">
                  <c:v>0.1791497975708502</c:v>
                </c:pt>
                <c:pt idx="5">
                  <c:v>9.1093117408906875E-3</c:v>
                </c:pt>
              </c:numCache>
            </c:numRef>
          </c:val>
        </c:ser>
        <c:ser>
          <c:idx val="1"/>
          <c:order val="1"/>
          <c:tx>
            <c:strRef>
              <c:f>Condition!$J$2</c:f>
              <c:strCache>
                <c:ptCount val="1"/>
                <c:pt idx="0">
                  <c:v>All HPQ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Condition!$H$3:$H$8</c:f>
              <c:strCache>
                <c:ptCount val="6"/>
                <c:pt idx="0">
                  <c:v>substandard_dangerous</c:v>
                </c:pt>
                <c:pt idx="1">
                  <c:v>none_of_above</c:v>
                </c:pt>
                <c:pt idx="2">
                  <c:v>no_basic_services</c:v>
                </c:pt>
                <c:pt idx="3">
                  <c:v>multiple needs noted</c:v>
                </c:pt>
                <c:pt idx="4">
                  <c:v>needs_urgent_repair</c:v>
                </c:pt>
                <c:pt idx="5">
                  <c:v>physical_danger</c:v>
                </c:pt>
              </c:strCache>
            </c:strRef>
          </c:cat>
          <c:val>
            <c:numRef>
              <c:f>Condition!$J$3:$J$8</c:f>
              <c:numCache>
                <c:formatCode>0%</c:formatCode>
                <c:ptCount val="6"/>
                <c:pt idx="0">
                  <c:v>0.154</c:v>
                </c:pt>
                <c:pt idx="1">
                  <c:v>0.61099999999999999</c:v>
                </c:pt>
                <c:pt idx="2">
                  <c:v>3.4000000000000002E-2</c:v>
                </c:pt>
                <c:pt idx="3">
                  <c:v>7.0999999999999994E-2</c:v>
                </c:pt>
                <c:pt idx="4">
                  <c:v>0.107</c:v>
                </c:pt>
                <c:pt idx="5">
                  <c:v>2.1999999999999999E-2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08245200"/>
        <c:axId val="408245592"/>
      </c:barChart>
      <c:catAx>
        <c:axId val="408245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45592"/>
        <c:crosses val="autoZero"/>
        <c:auto val="1"/>
        <c:lblAlgn val="ctr"/>
        <c:lblOffset val="100"/>
        <c:noMultiLvlLbl val="0"/>
      </c:catAx>
      <c:valAx>
        <c:axId val="408245592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45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402" cy="33678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88628" y="0"/>
            <a:ext cx="4275402" cy="33678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957388C-F778-4AF6-902F-F8C8A9869F4B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397807"/>
            <a:ext cx="4275402" cy="33678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88628" y="6397807"/>
            <a:ext cx="4275402" cy="33678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1C8FD23-8EFB-44E4-B4A1-B0707B7718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36479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402" cy="33678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88628" y="0"/>
            <a:ext cx="4275402" cy="33678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EBD909A-4267-45F0-9B83-521F3885AD2C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49613" y="504825"/>
            <a:ext cx="3367087" cy="2525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397807"/>
            <a:ext cx="4275402" cy="33678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88628" y="6397807"/>
            <a:ext cx="4275402" cy="33678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29C8C49-0BC4-4726-BA02-98F0D0ADFF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6734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9C8C49-0BC4-4726-BA02-98F0D0ADFF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7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9C8C49-0BC4-4726-BA02-98F0D0ADFFD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6824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9C8C49-0BC4-4726-BA02-98F0D0ADFFD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3307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9C8C49-0BC4-4726-BA02-98F0D0ADFFD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5703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9C8C49-0BC4-4726-BA02-98F0D0ADFFD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848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9C8C49-0BC4-4726-BA02-98F0D0ADFFD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5213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9C8C49-0BC4-4726-BA02-98F0D0ADFFD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6515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9C8C49-0BC4-4726-BA02-98F0D0ADFFD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8886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9C8C49-0BC4-4726-BA02-98F0D0ADFFD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508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50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443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766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024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745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862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343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53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254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089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7828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23"/>
          <p:cNvSpPr>
            <a:spLocks noGrp="1"/>
          </p:cNvSpPr>
          <p:nvPr>
            <p:ph type="body" sz="quarter" idx="14"/>
          </p:nvPr>
        </p:nvSpPr>
        <p:spPr>
          <a:xfrm>
            <a:off x="1066648" y="2271905"/>
            <a:ext cx="7543952" cy="1506345"/>
          </a:xfrm>
          <a:prstGeom prst="rect">
            <a:avLst/>
          </a:prstGeom>
        </p:spPr>
        <p:txBody>
          <a:bodyPr vert="horz" lIns="0" tIns="0" rIns="0" bIns="0"/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sz="1800" b="0" cap="none" baseline="0">
                <a:solidFill>
                  <a:srgbClr val="232323"/>
                </a:solidFill>
                <a:latin typeface="Arial"/>
                <a:cs typeface="Arial"/>
              </a:defRPr>
            </a:lvl1pPr>
            <a:lvl2pPr marL="0">
              <a:lnSpc>
                <a:spcPts val="1700"/>
              </a:lnSpc>
              <a:spcBef>
                <a:spcPts val="0"/>
              </a:spcBef>
              <a:buNone/>
              <a:defRPr sz="1300" b="0" cap="none">
                <a:solidFill>
                  <a:srgbClr val="706C62"/>
                </a:solidFill>
                <a:latin typeface="Arial"/>
                <a:cs typeface="Arial"/>
              </a:defRPr>
            </a:lvl2pPr>
          </a:lstStyle>
          <a:p>
            <a:pPr lvl="0"/>
            <a:endParaRPr lang="en-US" dirty="0" smtClean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1076513" y="1104631"/>
            <a:ext cx="6368520" cy="351635"/>
          </a:xfrm>
          <a:prstGeom prst="rect">
            <a:avLst/>
          </a:prstGeom>
        </p:spPr>
        <p:txBody>
          <a:bodyPr vert="horz" lIns="0" tIns="0" rIns="0" bIns="0"/>
          <a:lstStyle>
            <a:lvl1pPr>
              <a:buNone/>
              <a:defRPr sz="2200" b="1" cap="none">
                <a:solidFill>
                  <a:srgbClr val="0069B4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Title of Page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1076513" y="906182"/>
            <a:ext cx="6368520" cy="158783"/>
          </a:xfrm>
          <a:prstGeom prst="rect">
            <a:avLst/>
          </a:prstGeom>
        </p:spPr>
        <p:txBody>
          <a:bodyPr vert="horz" lIns="0" tIns="0" rIns="0" bIns="0"/>
          <a:lstStyle>
            <a:lvl1pPr>
              <a:lnSpc>
                <a:spcPts val="1080"/>
              </a:lnSpc>
              <a:spcBef>
                <a:spcPts val="0"/>
              </a:spcBef>
              <a:buNone/>
              <a:defRPr sz="1200" b="0" i="0" cap="none" spc="0">
                <a:solidFill>
                  <a:srgbClr val="232323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Title of section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6883400" cy="546099"/>
          </a:xfrm>
          <a:prstGeom prst="rect">
            <a:avLst/>
          </a:prstGeom>
          <a:solidFill>
            <a:srgbClr val="0069B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/>
          </a:p>
        </p:txBody>
      </p:sp>
      <p:cxnSp>
        <p:nvCxnSpPr>
          <p:cNvPr id="16" name="Straight Connector 15"/>
          <p:cNvCxnSpPr/>
          <p:nvPr userDrawn="1"/>
        </p:nvCxnSpPr>
        <p:spPr>
          <a:xfrm rot="10800000">
            <a:off x="1058333" y="1728788"/>
            <a:ext cx="7542742" cy="1588"/>
          </a:xfrm>
          <a:prstGeom prst="line">
            <a:avLst/>
          </a:prstGeom>
          <a:ln>
            <a:solidFill>
              <a:srgbClr val="0069B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20"/>
          <p:cNvSpPr>
            <a:spLocks noGrp="1"/>
          </p:cNvSpPr>
          <p:nvPr>
            <p:ph type="body" sz="quarter" idx="15"/>
          </p:nvPr>
        </p:nvSpPr>
        <p:spPr>
          <a:xfrm>
            <a:off x="1060450" y="4000500"/>
            <a:ext cx="7550150" cy="1905000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spcBef>
                <a:spcPts val="168"/>
              </a:spcBef>
              <a:buFontTx/>
              <a:buNone/>
              <a:defRPr sz="1800" kern="1200" cap="all">
                <a:solidFill>
                  <a:srgbClr val="0069B4"/>
                </a:solidFill>
                <a:latin typeface=""/>
              </a:defRPr>
            </a:lvl1pPr>
            <a:lvl2pPr marL="0" indent="0">
              <a:spcBef>
                <a:spcPts val="168"/>
              </a:spcBef>
              <a:buFontTx/>
              <a:buNone/>
              <a:defRPr sz="1800" kern="1200">
                <a:solidFill>
                  <a:srgbClr val="232323"/>
                </a:solidFill>
                <a:latin typeface=""/>
              </a:defRPr>
            </a:lvl2pPr>
            <a:lvl3pPr marL="0" indent="0">
              <a:spcBef>
                <a:spcPts val="168"/>
              </a:spcBef>
              <a:buFontTx/>
              <a:buNone/>
              <a:defRPr sz="1800" kern="1200">
                <a:solidFill>
                  <a:srgbClr val="232323"/>
                </a:solidFill>
                <a:latin typeface=""/>
              </a:defRPr>
            </a:lvl3pPr>
            <a:lvl4pPr marL="0" indent="0">
              <a:spcBef>
                <a:spcPts val="168"/>
              </a:spcBef>
              <a:buFontTx/>
              <a:buNone/>
              <a:defRPr sz="1800" kern="1200">
                <a:solidFill>
                  <a:srgbClr val="232323"/>
                </a:solidFill>
                <a:latin typeface=""/>
              </a:defRPr>
            </a:lvl4pPr>
          </a:lstStyle>
          <a:p>
            <a:pPr lvl="0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74073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UNHCR Logo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9638" y="153988"/>
            <a:ext cx="4319587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1016000" y="5637213"/>
            <a:ext cx="3997325" cy="338137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>
                <a:solidFill>
                  <a:srgbClr val="FFFFFF"/>
                </a:solidFill>
              </a:rPr>
              <a:t>30/09/2014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0" y="4540250"/>
            <a:ext cx="6883400" cy="1749425"/>
          </a:xfrm>
          <a:prstGeom prst="rect">
            <a:avLst/>
          </a:prstGeom>
          <a:solidFill>
            <a:srgbClr val="0069B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0" y="1160990"/>
            <a:ext cx="9144000" cy="3436409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1000"/>
            </a:lvl1pPr>
          </a:lstStyle>
          <a:p>
            <a:pPr lvl="0"/>
            <a:endParaRPr lang="en-US" noProof="0" dirty="0"/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1080440" y="5564748"/>
            <a:ext cx="4403283" cy="295313"/>
          </a:xfrm>
          <a:prstGeom prst="rect">
            <a:avLst/>
          </a:prstGeom>
        </p:spPr>
        <p:txBody>
          <a:bodyPr wrap="none" lIns="0" tIns="0" rIns="0" bIns="0"/>
          <a:lstStyle>
            <a:lvl1pPr algn="l">
              <a:lnSpc>
                <a:spcPts val="2700"/>
              </a:lnSpc>
              <a:spcBef>
                <a:spcPts val="0"/>
              </a:spcBef>
              <a:buNone/>
              <a:defRPr sz="1300" b="0" cap="small" baseline="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080439" y="5078941"/>
            <a:ext cx="5786028" cy="363009"/>
          </a:xfrm>
          <a:prstGeom prst="rect">
            <a:avLst/>
          </a:prstGeom>
        </p:spPr>
        <p:txBody>
          <a:bodyPr lIns="0" tIns="0" rIns="0" bIns="0"/>
          <a:lstStyle>
            <a:lvl1pPr algn="l">
              <a:lnSpc>
                <a:spcPts val="2700"/>
              </a:lnSpc>
              <a:spcBef>
                <a:spcPts val="0"/>
              </a:spcBef>
              <a:buNone/>
              <a:defRPr sz="2400" b="1" i="0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1080440" y="5336154"/>
            <a:ext cx="5811427" cy="344979"/>
          </a:xfrm>
          <a:prstGeom prst="rect">
            <a:avLst/>
          </a:prstGeom>
        </p:spPr>
        <p:txBody>
          <a:bodyPr wrap="none" lIns="0" tIns="0" rIns="0" bIns="0"/>
          <a:lstStyle>
            <a:lvl1pPr algn="l">
              <a:lnSpc>
                <a:spcPts val="2700"/>
              </a:lnSpc>
              <a:spcBef>
                <a:spcPts val="0"/>
              </a:spcBef>
              <a:buNone/>
              <a:defRPr sz="1600" b="0" cap="small" baseline="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896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271CA-2917-473E-A18E-A8966A104D2E}" type="datetimeFigureOut">
              <a:rPr lang="en-US" smtClean="0"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962EE-317A-424D-A7FC-6A474C627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171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990600" y="5257800"/>
            <a:ext cx="5799667" cy="1219200"/>
          </a:xfrm>
        </p:spPr>
        <p:txBody>
          <a:bodyPr>
            <a:normAutofit/>
          </a:bodyPr>
          <a:lstStyle/>
          <a:p>
            <a:pPr rtl="1"/>
            <a:r>
              <a:rPr lang="en-US" sz="2800" cap="none" dirty="0" smtClean="0"/>
              <a:t>Shelter targeting</a:t>
            </a:r>
          </a:p>
          <a:p>
            <a:pPr rtl="1"/>
            <a:endParaRPr lang="en-US" sz="2800" cap="none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457200" y="152400"/>
            <a:ext cx="5791200" cy="8382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00" y="424100"/>
            <a:ext cx="2819400" cy="65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05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Shelter targeting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76513" y="3276600"/>
            <a:ext cx="7676774" cy="2209800"/>
          </a:xfrm>
        </p:spPr>
        <p:txBody>
          <a:bodyPr/>
          <a:lstStyle/>
          <a:p>
            <a:r>
              <a:rPr lang="en-US" dirty="0" smtClean="0"/>
              <a:t>New formula considers:</a:t>
            </a:r>
          </a:p>
          <a:p>
            <a:r>
              <a:rPr lang="en-US" dirty="0" smtClean="0"/>
              <a:t>-Shelter Type</a:t>
            </a:r>
            <a:endParaRPr lang="en-US" dirty="0"/>
          </a:p>
          <a:p>
            <a:r>
              <a:rPr lang="en-US" dirty="0" smtClean="0"/>
              <a:t>-Shelter Condition</a:t>
            </a:r>
            <a:endParaRPr lang="en-US" dirty="0"/>
          </a:p>
          <a:p>
            <a:r>
              <a:rPr lang="en-US" dirty="0" smtClean="0"/>
              <a:t>-Density</a:t>
            </a:r>
          </a:p>
          <a:p>
            <a:r>
              <a:rPr lang="en-US" dirty="0" smtClean="0"/>
              <a:t>-Toilet type</a:t>
            </a:r>
            <a:endParaRPr lang="en-US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76513" y="2133600"/>
            <a:ext cx="6368520" cy="762000"/>
          </a:xfrm>
        </p:spPr>
        <p:txBody>
          <a:bodyPr/>
          <a:lstStyle/>
          <a:p>
            <a:r>
              <a:rPr lang="en-GB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Old: (Density </a:t>
            </a: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x toilet facilities x bathroom) + housing + occupancy + access to </a:t>
            </a:r>
            <a:r>
              <a:rPr lang="en-GB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water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b="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920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66800" y="914400"/>
            <a:ext cx="7086600" cy="656435"/>
          </a:xfrm>
        </p:spPr>
        <p:txBody>
          <a:bodyPr>
            <a:normAutofit fontScale="85000" lnSpcReduction="10000"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Assessment testing results</a:t>
            </a:r>
          </a:p>
          <a:p>
            <a:r>
              <a:rPr lang="en-US" dirty="0" smtClean="0"/>
              <a:t>3,000 in-depth shelter assessments + reported RAIS in </a:t>
            </a:r>
            <a:r>
              <a:rPr lang="en-US" dirty="0" err="1" smtClean="0"/>
              <a:t>Bekaa</a:t>
            </a:r>
            <a:endParaRPr lang="en-US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1596886"/>
              </p:ext>
            </p:extLst>
          </p:nvPr>
        </p:nvGraphicFramePr>
        <p:xfrm>
          <a:off x="990600" y="2319754"/>
          <a:ext cx="2740025" cy="1766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66800" y="1981200"/>
            <a:ext cx="7848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(30%) Type + Condition (35%)+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Density (20%) + Toilet type (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15%)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7923881"/>
              </p:ext>
            </p:extLst>
          </p:nvPr>
        </p:nvGraphicFramePr>
        <p:xfrm>
          <a:off x="848833" y="4835561"/>
          <a:ext cx="2881792" cy="17176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0675311"/>
              </p:ext>
            </p:extLst>
          </p:nvPr>
        </p:nvGraphicFramePr>
        <p:xfrm>
          <a:off x="4105275" y="4591770"/>
          <a:ext cx="2961167" cy="20574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2202447"/>
              </p:ext>
            </p:extLst>
          </p:nvPr>
        </p:nvGraphicFramePr>
        <p:xfrm>
          <a:off x="4068061" y="2319754"/>
          <a:ext cx="2752725" cy="1809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65889" y="4314169"/>
            <a:ext cx="7848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(30%) Type + Condition (35%)+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Density 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(0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%) + Toilet type 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(20%)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120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8805358"/>
              </p:ext>
            </p:extLst>
          </p:nvPr>
        </p:nvGraphicFramePr>
        <p:xfrm>
          <a:off x="959810" y="2429848"/>
          <a:ext cx="2749550" cy="1837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2207755"/>
              </p:ext>
            </p:extLst>
          </p:nvPr>
        </p:nvGraphicFramePr>
        <p:xfrm>
          <a:off x="1066800" y="4724399"/>
          <a:ext cx="2828925" cy="17988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6165185"/>
              </p:ext>
            </p:extLst>
          </p:nvPr>
        </p:nvGraphicFramePr>
        <p:xfrm>
          <a:off x="4114800" y="2429848"/>
          <a:ext cx="3124200" cy="1761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7" name="Chart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3012695"/>
              </p:ext>
            </p:extLst>
          </p:nvPr>
        </p:nvGraphicFramePr>
        <p:xfrm>
          <a:off x="4161243" y="4724400"/>
          <a:ext cx="3077757" cy="1798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066800" y="1981200"/>
            <a:ext cx="7848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(30%) Type + Condition (40%)+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Density (20%) + Toilet type (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10%)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66800" y="4380010"/>
            <a:ext cx="7848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(27.5%) Type + Condition (40%)+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Density 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(12.5%)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+ Toilet type 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(20%)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66800" y="914400"/>
            <a:ext cx="7086600" cy="656435"/>
          </a:xfrm>
        </p:spPr>
        <p:txBody>
          <a:bodyPr>
            <a:normAutofit fontScale="85000" lnSpcReduction="10000"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Assessment testing results</a:t>
            </a:r>
          </a:p>
          <a:p>
            <a:r>
              <a:rPr lang="en-US" dirty="0" smtClean="0"/>
              <a:t>3,000 in-depth shelter assessments + reported RAIS in </a:t>
            </a:r>
            <a:r>
              <a:rPr lang="en-US" dirty="0" err="1" smtClean="0"/>
              <a:t>Bekaa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922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66800" y="1219200"/>
            <a:ext cx="7086600" cy="504035"/>
          </a:xfrm>
        </p:spPr>
        <p:txBody>
          <a:bodyPr>
            <a:normAutofit/>
          </a:bodyPr>
          <a:lstStyle/>
          <a:p>
            <a:r>
              <a:rPr lang="en-US" sz="1800" dirty="0" smtClean="0"/>
              <a:t>Assessment testing results winner: Condition-heavy score</a:t>
            </a:r>
            <a:endParaRPr lang="en-US" sz="1800" dirty="0"/>
          </a:p>
        </p:txBody>
      </p:sp>
      <p:sp>
        <p:nvSpPr>
          <p:cNvPr id="11" name="TextBox 10"/>
          <p:cNvSpPr txBox="1"/>
          <p:nvPr/>
        </p:nvSpPr>
        <p:spPr>
          <a:xfrm>
            <a:off x="1066800" y="1949640"/>
            <a:ext cx="765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(10%) Shelter Type + Condition (60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%)+ Density 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(20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%) + Toilet type (10%)</a:t>
            </a:r>
          </a:p>
        </p:txBody>
      </p:sp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0742183"/>
              </p:ext>
            </p:extLst>
          </p:nvPr>
        </p:nvGraphicFramePr>
        <p:xfrm>
          <a:off x="4251060" y="2667001"/>
          <a:ext cx="4469410" cy="312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Chart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3113535"/>
              </p:ext>
            </p:extLst>
          </p:nvPr>
        </p:nvGraphicFramePr>
        <p:xfrm>
          <a:off x="1095153" y="2636875"/>
          <a:ext cx="3324447" cy="361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666103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3855759"/>
              </p:ext>
            </p:extLst>
          </p:nvPr>
        </p:nvGraphicFramePr>
        <p:xfrm>
          <a:off x="979966" y="1981200"/>
          <a:ext cx="7630634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solidFill>
                  <a:srgbClr val="4F81B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Vulnerability by </a:t>
            </a:r>
            <a:r>
              <a:rPr lang="en-US" sz="2000" dirty="0" smtClean="0">
                <a:solidFill>
                  <a:srgbClr val="4F81B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Shelter Score (all </a:t>
            </a:r>
            <a:r>
              <a:rPr lang="en-US" sz="2000" dirty="0" err="1" smtClean="0">
                <a:solidFill>
                  <a:srgbClr val="4F81B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hh</a:t>
            </a:r>
            <a:r>
              <a:rPr lang="en-US" sz="2000" dirty="0" smtClean="0">
                <a:solidFill>
                  <a:srgbClr val="4F81B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000" dirty="0">
              <a:solidFill>
                <a:srgbClr val="4F81B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481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Shelter conditions – 1 best, 4 worst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076513" y="1981200"/>
            <a:ext cx="7076887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706120"/>
              </p:ext>
            </p:extLst>
          </p:nvPr>
        </p:nvGraphicFramePr>
        <p:xfrm>
          <a:off x="990600" y="2012702"/>
          <a:ext cx="7543800" cy="45404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737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Shelter conditions – 1 best, 4 worst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076513" y="1981200"/>
            <a:ext cx="7076887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76512" y="1921639"/>
            <a:ext cx="753408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HH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shelter/property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(observation): 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In substandard/dangerous condition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b. In need of urgent repairs/lacking basic facilities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c. In an area/settlement with physical dangers and/or crowded/inappropriate living conditions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d. In an area/settlement that is isolated and/or far from essential basic services (such as hospitals or other medical facilities, schools, police/fire stations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e. None of the above – no referrals necessary</a:t>
            </a:r>
          </a:p>
          <a:p>
            <a:endParaRPr lang="en-US" sz="20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550605"/>
              </p:ext>
            </p:extLst>
          </p:nvPr>
        </p:nvGraphicFramePr>
        <p:xfrm>
          <a:off x="1094234" y="4909691"/>
          <a:ext cx="7229287" cy="17030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95687"/>
                <a:gridCol w="213360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None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Multiple </a:t>
                      </a:r>
                      <a:r>
                        <a:rPr lang="en-US" sz="1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needs observed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Substandard/dangerous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Urgent repair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Physical danger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 basic services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6542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Density– 1 best, 4 worst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076513" y="1981200"/>
            <a:ext cx="7076887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076513" y="201311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>
                <a:solidFill>
                  <a:srgbClr val="555555"/>
                </a:solidFill>
                <a:latin typeface="Trebuchet MS" panose="020B0603020202020204" pitchFamily="34" charset="0"/>
              </a:rPr>
              <a:t>Living space/persons sharing </a:t>
            </a:r>
            <a:endParaRPr lang="en-US" b="1" i="0" dirty="0">
              <a:solidFill>
                <a:srgbClr val="555555"/>
              </a:solidFill>
              <a:effectLst/>
              <a:latin typeface="Trebuchet MS" panose="020B0603020202020204" pitchFamily="34" charset="0"/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62225" y="5904900"/>
            <a:ext cx="7262625" cy="838200"/>
          </a:xfrm>
        </p:spPr>
        <p:txBody>
          <a:bodyPr/>
          <a:lstStyle/>
          <a:p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Every option in each category must assigned value 1-4 ( 1= best, 4= worst)</a:t>
            </a:r>
            <a:endParaRPr lang="en-US" sz="1800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0929607"/>
              </p:ext>
            </p:extLst>
          </p:nvPr>
        </p:nvGraphicFramePr>
        <p:xfrm>
          <a:off x="1101425" y="2829048"/>
          <a:ext cx="7229287" cy="5676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95687"/>
                <a:gridCol w="213360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&lt;4.5 m2/person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=&gt;</a:t>
                      </a:r>
                      <a:r>
                        <a:rPr lang="en-US" sz="1800" b="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4.5 m2/ person (Sphere standard)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8841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Toilet type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269281"/>
              </p:ext>
            </p:extLst>
          </p:nvPr>
        </p:nvGraphicFramePr>
        <p:xfrm>
          <a:off x="1082375" y="1905000"/>
          <a:ext cx="7229287" cy="18764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795379"/>
                <a:gridCol w="1433908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 smtClean="0">
                          <a:effectLst/>
                        </a:rPr>
                        <a:t>Improved pit latrine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>
                          <a:effectLst/>
                        </a:rPr>
                        <a:t>2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 smtClean="0">
                          <a:effectLst/>
                        </a:rPr>
                        <a:t>Flush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>
                          <a:effectLst/>
                        </a:rPr>
                        <a:t>1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 smtClean="0">
                          <a:effectLst/>
                        </a:rPr>
                        <a:t>Traditional pit latrine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 dirty="0">
                          <a:effectLst/>
                        </a:rPr>
                        <a:t>3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 smtClean="0">
                          <a:effectLst/>
                        </a:rPr>
                        <a:t>Bucket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 dirty="0">
                          <a:effectLst/>
                        </a:rPr>
                        <a:t>4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 smtClean="0">
                          <a:effectLst/>
                        </a:rPr>
                        <a:t>Open</a:t>
                      </a:r>
                      <a:r>
                        <a:rPr lang="en-US" sz="2400" u="none" strike="noStrike" baseline="0" dirty="0" smtClean="0">
                          <a:effectLst/>
                        </a:rPr>
                        <a:t> </a:t>
                      </a:r>
                      <a:r>
                        <a:rPr lang="en-US" sz="2400" u="none" strike="noStrike" dirty="0" smtClean="0">
                          <a:effectLst/>
                        </a:rPr>
                        <a:t>air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 dirty="0">
                          <a:effectLst/>
                        </a:rPr>
                        <a:t>4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995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2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3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4.xml"/></Relationships>
</file>

<file path=customXml/_rels/item1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5.xml"/></Relationships>
</file>

<file path=customXml/_rels/item1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6.xml"/></Relationships>
</file>

<file path=customXml/_rels/item1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.xml"/></Relationships>
</file>

<file path=customXml/_rels/item1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.xml"/></Relationships>
</file>

<file path=customXml/_rels/item1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9.xml"/></Relationships>
</file>

<file path=customXml/_rels/item2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0.xml"/></Relationships>
</file>

<file path=customXml/_rels/item2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1.xml"/></Relationships>
</file>

<file path=customXml/_rels/item2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2.xml"/></Relationships>
</file>

<file path=customXml/_rels/item2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3.xml"/></Relationships>
</file>

<file path=customXml/_rels/item2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4.xml"/></Relationships>
</file>

<file path=customXml/_rels/item2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5.xml"/></Relationships>
</file>

<file path=customXml/_rels/item2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6.xml"/></Relationships>
</file>

<file path=customXml/_rels/item2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7.xml"/></Relationships>
</file>

<file path=customXml/_rels/item2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8.xml"/></Relationships>
</file>

<file path=customXml/_rels/item2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9.xml"/></Relationships>
</file>

<file path=customXml/_rels/item3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0.xml"/></Relationships>
</file>

<file path=customXml/_rels/item3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1.xml"/></Relationships>
</file>

<file path=customXml/_rels/item3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2.xml"/></Relationships>
</file>

<file path=customXml/_rels/item3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3.xml"/></Relationships>
</file>

<file path=customXml/_rels/item3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4.xml"/></Relationships>
</file>

<file path=customXml/_rels/item3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5.xml"/></Relationships>
</file>

<file path=customXml/_rels/item3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6.xml"/></Relationships>
</file>

<file path=customXml/_rels/item3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7.xml"/></Relationships>
</file>

<file path=customXml/_rels/item3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8.xml"/></Relationships>
</file>

<file path=customXml/_rels/item3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9.xml"/></Relationships>
</file>

<file path=customXml/_rels/item4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0.xml"/></Relationships>
</file>

<file path=customXml/_rels/item4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1.xml"/></Relationships>
</file>

<file path=customXml/_rels/item4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2.xml"/></Relationships>
</file>

<file path=customXml/_rels/item4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3.xml"/></Relationships>
</file>

<file path=customXml/_rels/item4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4.xml"/></Relationships>
</file>

<file path=customXml/_rels/item4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5.xml"/></Relationships>
</file>

<file path=customXml/_rels/item4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6.xml"/></Relationships>
</file>

<file path=customXml/_rels/item4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7.xml"/></Relationships>
</file>

<file path=customXml/_rels/item4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8.xml"/></Relationships>
</file>

<file path=customXml/_rels/item4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9.xml"/></Relationships>
</file>

<file path=customXml/_rels/item5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0.xml"/></Relationships>
</file>

<file path=customXml/_rels/item5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1.xml"/></Relationships>
</file>

<file path=customXml/_rels/item5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2.xml"/></Relationships>
</file>

<file path=customXml/_rels/item5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3.xml"/></Relationships>
</file>

<file path=customXml/_rels/item5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4.xml"/></Relationships>
</file>

<file path=customXml/_rels/item5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5.xml"/></Relationships>
</file>

<file path=customXml/_rels/item5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6.xml"/></Relationships>
</file>

<file path=customXml/_rels/item5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7.xml"/></Relationships>
</file>

<file path=customXml/_rels/item5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8.xml"/></Relationships>
</file>

<file path=customXml/_rels/item5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9.xml"/></Relationships>
</file>

<file path=customXml/_rels/item6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0.xml"/></Relationships>
</file>

<file path=customXml/_rels/item6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1.xml"/></Relationships>
</file>

<file path=customXml/_rels/item6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2.xml"/></Relationships>
</file>

<file path=customXml/_rels/item6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3.xml"/></Relationships>
</file>

<file path=customXml/_rels/item6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4.xml"/></Relationships>
</file>

<file path=customXml/_rels/item6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5.xml"/></Relationships>
</file>

<file path=customXml/_rels/item6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6.xml"/></Relationships>
</file>

<file path=customXml/_rels/item6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7.xml"/></Relationships>
</file>

<file path=customXml/_rels/item6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8.xml"/></Relationships>
</file>

<file path=customXml/_rels/item6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9.xml"/></Relationships>
</file>

<file path=customXml/_rels/item7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0.xml"/></Relationships>
</file>

<file path=customXml/_rels/item7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1.xml"/></Relationships>
</file>

<file path=customXml/_rels/item7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2.xml"/></Relationships>
</file>

<file path=customXml/_rels/item7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3.xml"/></Relationships>
</file>

<file path=customXml/_rels/item7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4.xml"/></Relationships>
</file>

<file path=customXml/_rels/item7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5.xml"/></Relationships>
</file>

<file path=customXml/_rels/item7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6.xml"/></Relationships>
</file>

<file path=customXml/_rels/item7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7.xml"/></Relationships>
</file>

<file path=customXml/_rels/item7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8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3.xml><?xml version="1.0" encoding="utf-8"?>
<EsriMapsInfo xmlns="ESRI.ArcGIS.Mapping.OfficeIntegration.PowerPointInfo">
  <Version>Version1</Version>
  <RequiresSignIn>False</RequiresSignIn>
</EsriMapsInfo>
</file>

<file path=customXml/item4.xml><?xml version="1.0" encoding="utf-8"?>
<EsriMapsInfo xmlns="ESRI.ArcGIS.Mapping.OfficeIntegration.PowerPointInfo">
  <Version>Version1</Version>
  <RequiresSignIn>False</RequiresSignIn>
</EsriMapsInfo>
</file>

<file path=customXml/item5.xml><?xml version="1.0" encoding="utf-8"?>
<EsriMapsInfo xmlns="ESRI.ArcGIS.Mapping.OfficeIntegration.PowerPointInfo">
  <Version>Version1</Version>
  <RequiresSignIn>False</RequiresSignIn>
</EsriMapsInfo>
</file>

<file path=customXml/item6.xml><?xml version="1.0" encoding="utf-8"?>
<EsriMapsInfo xmlns="ESRI.ArcGIS.Mapping.OfficeIntegration.PowerPointInfo">
  <Version>Version1</Version>
  <RequiresSignIn>False</RequiresSignIn>
</EsriMapsInfo>
</file>

<file path=customXml/item7.xml><?xml version="1.0" encoding="utf-8"?>
<EsriMapsInfo xmlns="ESRI.ArcGIS.Mapping.OfficeIntegration.PowerPointInfo">
  <Version>Version1</Version>
  <RequiresSignIn>False</RequiresSignIn>
</EsriMapsInfo>
</file>

<file path=customXml/item8.xml><?xml version="1.0" encoding="utf-8"?>
<EsriMapsInfo xmlns="ESRI.ArcGIS.Mapping.OfficeIntegration.PowerPointInfo">
  <Version>Version1</Version>
  <RequiresSignIn>False</RequiresSignIn>
</EsriMapsInfo>
</file>

<file path=customXml/item9.xml><?xml version="1.0" encoding="utf-8"?>
<EsriMapsInfo xmlns="ESRI.ArcGIS.Mapping.OfficeIntegration.PowerPointInfo">
  <Version>Version1</Version>
  <RequiresSignIn>False</RequiresSignIn>
</EsriMapsInfo>
</file>

<file path=customXml/item10.xml><?xml version="1.0" encoding="utf-8"?>
<EsriMapsInfo xmlns="ESRI.ArcGIS.Mapping.OfficeIntegration.PowerPointInfo">
  <Version>Version1</Version>
  <RequiresSignIn>False</RequiresSignIn>
</EsriMapsInfo>
</file>

<file path=customXml/item11.xml><?xml version="1.0" encoding="utf-8"?>
<EsriMapsInfo xmlns="ESRI.ArcGIS.Mapping.OfficeIntegration.PowerPointInfo">
  <Version>Version1</Version>
  <RequiresSignIn>False</RequiresSignIn>
</EsriMapsInfo>
</file>

<file path=customXml/item12.xml><?xml version="1.0" encoding="utf-8"?>
<EsriMapsInfo xmlns="ESRI.ArcGIS.Mapping.OfficeIntegration.PowerPointInfo">
  <Version>Version1</Version>
  <RequiresSignIn>False</RequiresSignIn>
</EsriMapsInfo>
</file>

<file path=customXml/item13.xml><?xml version="1.0" encoding="utf-8"?>
<EsriMapsInfo xmlns="ESRI.ArcGIS.Mapping.OfficeIntegration.PowerPointInfo">
  <Version>Version1</Version>
  <RequiresSignIn>False</RequiresSignIn>
</EsriMapsInfo>
</file>

<file path=customXml/item14.xml><?xml version="1.0" encoding="utf-8"?>
<EsriMapsInfo xmlns="ESRI.ArcGIS.Mapping.OfficeIntegration.PowerPointInfo">
  <Version>Version1</Version>
  <RequiresSignIn>False</RequiresSignIn>
</EsriMapsInfo>
</file>

<file path=customXml/item15.xml><?xml version="1.0" encoding="utf-8"?>
<EsriMapsInfo xmlns="ESRI.ArcGIS.Mapping.OfficeIntegration.PowerPointInfo">
  <Version>Version1</Version>
  <RequiresSignIn>False</RequiresSignIn>
</EsriMapsInfo>
</file>

<file path=customXml/item16.xml><?xml version="1.0" encoding="utf-8"?>
<EsriMapsInfo xmlns="ESRI.ArcGIS.Mapping.OfficeIntegration.PowerPointInfo">
  <Version>Version1</Version>
  <RequiresSignIn>False</RequiresSignIn>
</EsriMapsInfo>
</file>

<file path=customXml/item17.xml><?xml version="1.0" encoding="utf-8"?>
<EsriMapsInfo xmlns="ESRI.ArcGIS.Mapping.OfficeIntegration.PowerPointInfo">
  <Version>Version1</Version>
  <RequiresSignIn>False</RequiresSignIn>
</EsriMapsInfo>
</file>

<file path=customXml/item18.xml><?xml version="1.0" encoding="utf-8"?>
<EsriMapsInfo xmlns="ESRI.ArcGIS.Mapping.OfficeIntegration.PowerPointInfo">
  <Version>Version1</Version>
  <RequiresSignIn>False</RequiresSignIn>
</EsriMapsInfo>
</file>

<file path=customXml/item19.xml><?xml version="1.0" encoding="utf-8"?>
<EsriMapsInfo xmlns="ESRI.ArcGIS.Mapping.OfficeIntegration.PowerPointInfo">
  <Version>Version1</Version>
  <RequiresSignIn>False</RequiresSignIn>
</EsriMapsInfo>
</file>

<file path=customXml/item20.xml><?xml version="1.0" encoding="utf-8"?>
<EsriMapsInfo xmlns="ESRI.ArcGIS.Mapping.OfficeIntegration.PowerPointInfo">
  <Version>Version1</Version>
  <RequiresSignIn>False</RequiresSignIn>
</EsriMapsInfo>
</file>

<file path=customXml/item21.xml><?xml version="1.0" encoding="utf-8"?>
<EsriMapsInfo xmlns="ESRI.ArcGIS.Mapping.OfficeIntegration.PowerPointInfo">
  <Version>Version1</Version>
  <RequiresSignIn>False</RequiresSignIn>
</EsriMapsInfo>
</file>

<file path=customXml/item22.xml><?xml version="1.0" encoding="utf-8"?>
<EsriMapsInfo xmlns="ESRI.ArcGIS.Mapping.OfficeIntegration.PowerPointInfo">
  <Version>Version1</Version>
  <RequiresSignIn>False</RequiresSignIn>
</EsriMapsInfo>
</file>

<file path=customXml/item23.xml><?xml version="1.0" encoding="utf-8"?>
<EsriMapsInfo xmlns="ESRI.ArcGIS.Mapping.OfficeIntegration.PowerPointInfo">
  <Version>Version1</Version>
  <RequiresSignIn>False</RequiresSignIn>
</EsriMapsInfo>
</file>

<file path=customXml/item24.xml><?xml version="1.0" encoding="utf-8"?>
<EsriMapsInfo xmlns="ESRI.ArcGIS.Mapping.OfficeIntegration.PowerPointInfo">
  <Version>Version1</Version>
  <RequiresSignIn>False</RequiresSignIn>
</EsriMapsInfo>
</file>

<file path=customXml/item25.xml><?xml version="1.0" encoding="utf-8"?>
<EsriMapsInfo xmlns="ESRI.ArcGIS.Mapping.OfficeIntegration.PowerPointInfo">
  <Version>Version1</Version>
  <RequiresSignIn>False</RequiresSignIn>
</EsriMapsInfo>
</file>

<file path=customXml/item26.xml><?xml version="1.0" encoding="utf-8"?>
<EsriMapsInfo xmlns="ESRI.ArcGIS.Mapping.OfficeIntegration.PowerPointInfo">
  <Version>Version1</Version>
  <RequiresSignIn>False</RequiresSignIn>
</EsriMapsInfo>
</file>

<file path=customXml/item27.xml><?xml version="1.0" encoding="utf-8"?>
<EsriMapsInfo xmlns="ESRI.ArcGIS.Mapping.OfficeIntegration.PowerPointInfo">
  <Version>Version1</Version>
  <RequiresSignIn>False</RequiresSignIn>
</EsriMapsInfo>
</file>

<file path=customXml/item28.xml><?xml version="1.0" encoding="utf-8"?>
<EsriMapsInfo xmlns="ESRI.ArcGIS.Mapping.OfficeIntegration.PowerPointInfo">
  <Version>Version1</Version>
  <RequiresSignIn>False</RequiresSignIn>
</EsriMapsInfo>
</file>

<file path=customXml/item29.xml><?xml version="1.0" encoding="utf-8"?>
<EsriMapsInfo xmlns="ESRI.ArcGIS.Mapping.OfficeIntegration.PowerPointInfo">
  <Version>Version1</Version>
  <RequiresSignIn>False</RequiresSignIn>
</EsriMapsInfo>
</file>

<file path=customXml/item30.xml><?xml version="1.0" encoding="utf-8"?>
<EsriMapsInfo xmlns="ESRI.ArcGIS.Mapping.OfficeIntegration.PowerPointInfo">
  <Version>Version1</Version>
  <RequiresSignIn>False</RequiresSignIn>
</EsriMapsInfo>
</file>

<file path=customXml/item31.xml><?xml version="1.0" encoding="utf-8"?>
<EsriMapsInfo xmlns="ESRI.ArcGIS.Mapping.OfficeIntegration.PowerPointInfo">
  <Version>Version1</Version>
  <RequiresSignIn>False</RequiresSignIn>
</EsriMapsInfo>
</file>

<file path=customXml/item32.xml><?xml version="1.0" encoding="utf-8"?>
<EsriMapsInfo xmlns="ESRI.ArcGIS.Mapping.OfficeIntegration.PowerPointInfo">
  <Version>Version1</Version>
  <RequiresSignIn>False</RequiresSignIn>
</EsriMapsInfo>
</file>

<file path=customXml/item33.xml><?xml version="1.0" encoding="utf-8"?>
<EsriMapsInfo xmlns="ESRI.ArcGIS.Mapping.OfficeIntegration.PowerPointInfo">
  <Version>Version1</Version>
  <RequiresSignIn>False</RequiresSignIn>
</EsriMapsInfo>
</file>

<file path=customXml/item34.xml><?xml version="1.0" encoding="utf-8"?>
<EsriMapsInfo xmlns="ESRI.ArcGIS.Mapping.OfficeIntegration.PowerPointInfo">
  <Version>Version1</Version>
  <RequiresSignIn>False</RequiresSignIn>
</EsriMapsInfo>
</file>

<file path=customXml/item35.xml><?xml version="1.0" encoding="utf-8"?>
<EsriMapsInfo xmlns="ESRI.ArcGIS.Mapping.OfficeIntegration.PowerPointInfo">
  <Version>Version1</Version>
  <RequiresSignIn>False</RequiresSignIn>
</EsriMapsInfo>
</file>

<file path=customXml/item36.xml><?xml version="1.0" encoding="utf-8"?>
<EsriMapsInfo xmlns="ESRI.ArcGIS.Mapping.OfficeIntegration.PowerPointInfo">
  <Version>Version1</Version>
  <RequiresSignIn>False</RequiresSignIn>
</EsriMapsInfo>
</file>

<file path=customXml/item37.xml><?xml version="1.0" encoding="utf-8"?>
<EsriMapsInfo xmlns="ESRI.ArcGIS.Mapping.OfficeIntegration.PowerPointInfo">
  <Version>Version1</Version>
  <RequiresSignIn>False</RequiresSignIn>
</EsriMapsInfo>
</file>

<file path=customXml/item38.xml><?xml version="1.0" encoding="utf-8"?>
<EsriMapsInfo xmlns="ESRI.ArcGIS.Mapping.OfficeIntegration.PowerPointInfo">
  <Version>Version1</Version>
  <RequiresSignIn>False</RequiresSignIn>
</EsriMapsInfo>
</file>

<file path=customXml/item39.xml><?xml version="1.0" encoding="utf-8"?>
<EsriMapsInfo xmlns="ESRI.ArcGIS.Mapping.OfficeIntegration.PowerPointInfo">
  <Version>Version1</Version>
  <RequiresSignIn>False</RequiresSignIn>
</EsriMapsInfo>
</file>

<file path=customXml/item40.xml><?xml version="1.0" encoding="utf-8"?>
<EsriMapsInfo xmlns="ESRI.ArcGIS.Mapping.OfficeIntegration.PowerPointInfo">
  <Version>Version1</Version>
  <RequiresSignIn>False</RequiresSignIn>
</EsriMapsInfo>
</file>

<file path=customXml/item41.xml><?xml version="1.0" encoding="utf-8"?>
<EsriMapsInfo xmlns="ESRI.ArcGIS.Mapping.OfficeIntegration.PowerPointInfo">
  <Version>Version1</Version>
  <RequiresSignIn>False</RequiresSignIn>
</EsriMapsInfo>
</file>

<file path=customXml/item42.xml><?xml version="1.0" encoding="utf-8"?>
<EsriMapsInfo xmlns="ESRI.ArcGIS.Mapping.OfficeIntegration.PowerPointInfo">
  <Version>Version1</Version>
  <RequiresSignIn>False</RequiresSignIn>
</EsriMapsInfo>
</file>

<file path=customXml/item43.xml><?xml version="1.0" encoding="utf-8"?>
<EsriMapsInfo xmlns="ESRI.ArcGIS.Mapping.OfficeIntegration.PowerPointInfo">
  <Version>Version1</Version>
  <RequiresSignIn>False</RequiresSignIn>
</EsriMapsInfo>
</file>

<file path=customXml/item44.xml><?xml version="1.0" encoding="utf-8"?>
<EsriMapsInfo xmlns="ESRI.ArcGIS.Mapping.OfficeIntegration.PowerPointInfo">
  <Version>Version1</Version>
  <RequiresSignIn>False</RequiresSignIn>
</EsriMapsInfo>
</file>

<file path=customXml/item45.xml><?xml version="1.0" encoding="utf-8"?>
<EsriMapsInfo xmlns="ESRI.ArcGIS.Mapping.OfficeIntegration.PowerPointInfo">
  <Version>Version1</Version>
  <RequiresSignIn>False</RequiresSignIn>
</EsriMapsInfo>
</file>

<file path=customXml/item46.xml><?xml version="1.0" encoding="utf-8"?>
<EsriMapsInfo xmlns="ESRI.ArcGIS.Mapping.OfficeIntegration.PowerPointInfo">
  <Version>Version1</Version>
  <RequiresSignIn>False</RequiresSignIn>
</EsriMapsInfo>
</file>

<file path=customXml/item47.xml><?xml version="1.0" encoding="utf-8"?>
<EsriMapsInfo xmlns="ESRI.ArcGIS.Mapping.OfficeIntegration.PowerPointInfo">
  <Version>Version1</Version>
  <RequiresSignIn>False</RequiresSignIn>
</EsriMapsInfo>
</file>

<file path=customXml/item48.xml><?xml version="1.0" encoding="utf-8"?>
<EsriMapsInfo xmlns="ESRI.ArcGIS.Mapping.OfficeIntegration.PowerPointInfo">
  <Version>Version1</Version>
  <RequiresSignIn>False</RequiresSignIn>
</EsriMapsInfo>
</file>

<file path=customXml/item49.xml><?xml version="1.0" encoding="utf-8"?>
<EsriMapsInfo xmlns="ESRI.ArcGIS.Mapping.OfficeIntegration.PowerPointInfo">
  <Version>Version1</Version>
  <RequiresSignIn>False</RequiresSignIn>
</EsriMapsInfo>
</file>

<file path=customXml/item50.xml><?xml version="1.0" encoding="utf-8"?>
<EsriMapsInfo xmlns="ESRI.ArcGIS.Mapping.OfficeIntegration.PowerPointInfo">
  <Version>Version1</Version>
  <RequiresSignIn>False</RequiresSignIn>
</EsriMapsInfo>
</file>

<file path=customXml/item51.xml><?xml version="1.0" encoding="utf-8"?>
<EsriMapsInfo xmlns="ESRI.ArcGIS.Mapping.OfficeIntegration.PowerPointInfo">
  <Version>Version1</Version>
  <RequiresSignIn>False</RequiresSignIn>
</EsriMapsInfo>
</file>

<file path=customXml/item52.xml><?xml version="1.0" encoding="utf-8"?>
<EsriMapsInfo xmlns="ESRI.ArcGIS.Mapping.OfficeIntegration.PowerPointInfo">
  <Version>Version1</Version>
  <RequiresSignIn>False</RequiresSignIn>
</EsriMapsInfo>
</file>

<file path=customXml/item53.xml><?xml version="1.0" encoding="utf-8"?>
<EsriMapsInfo xmlns="ESRI.ArcGIS.Mapping.OfficeIntegration.PowerPointInfo">
  <Version>Version1</Version>
  <RequiresSignIn>False</RequiresSignIn>
</EsriMapsInfo>
</file>

<file path=customXml/item54.xml><?xml version="1.0" encoding="utf-8"?>
<EsriMapsInfo xmlns="ESRI.ArcGIS.Mapping.OfficeIntegration.PowerPointInfo">
  <Version>Version1</Version>
  <RequiresSignIn>False</RequiresSignIn>
</EsriMapsInfo>
</file>

<file path=customXml/item55.xml><?xml version="1.0" encoding="utf-8"?>
<EsriMapsInfo xmlns="ESRI.ArcGIS.Mapping.OfficeIntegration.PowerPointInfo">
  <Version>Version1</Version>
  <RequiresSignIn>False</RequiresSignIn>
</EsriMapsInfo>
</file>

<file path=customXml/item56.xml><?xml version="1.0" encoding="utf-8"?>
<EsriMapsInfo xmlns="ESRI.ArcGIS.Mapping.OfficeIntegration.PowerPointInfo">
  <Version>Version1</Version>
  <RequiresSignIn>False</RequiresSignIn>
</EsriMapsInfo>
</file>

<file path=customXml/item57.xml><?xml version="1.0" encoding="utf-8"?>
<EsriMapsInfo xmlns="ESRI.ArcGIS.Mapping.OfficeIntegration.PowerPointInfo">
  <Version>Version1</Version>
  <RequiresSignIn>False</RequiresSignIn>
</EsriMapsInfo>
</file>

<file path=customXml/item58.xml><?xml version="1.0" encoding="utf-8"?>
<EsriMapsInfo xmlns="ESRI.ArcGIS.Mapping.OfficeIntegration.PowerPointInfo">
  <Version>Version1</Version>
  <RequiresSignIn>False</RequiresSignIn>
</EsriMapsInfo>
</file>

<file path=customXml/item59.xml><?xml version="1.0" encoding="utf-8"?>
<EsriMapsInfo xmlns="ESRI.ArcGIS.Mapping.OfficeIntegration.PowerPointInfo">
  <Version>Version1</Version>
  <RequiresSignIn>False</RequiresSignIn>
</EsriMapsInfo>
</file>

<file path=customXml/item60.xml><?xml version="1.0" encoding="utf-8"?>
<EsriMapsInfo xmlns="ESRI.ArcGIS.Mapping.OfficeIntegration.PowerPointInfo">
  <Version>Version1</Version>
  <RequiresSignIn>False</RequiresSignIn>
</EsriMapsInfo>
</file>

<file path=customXml/item61.xml><?xml version="1.0" encoding="utf-8"?>
<EsriMapsInfo xmlns="ESRI.ArcGIS.Mapping.OfficeIntegration.PowerPointInfo">
  <Version>Version1</Version>
  <RequiresSignIn>False</RequiresSignIn>
</EsriMapsInfo>
</file>

<file path=customXml/item62.xml><?xml version="1.0" encoding="utf-8"?>
<EsriMapsInfo xmlns="ESRI.ArcGIS.Mapping.OfficeIntegration.PowerPointInfo">
  <Version>Version1</Version>
  <RequiresSignIn>False</RequiresSignIn>
</EsriMapsInfo>
</file>

<file path=customXml/item63.xml><?xml version="1.0" encoding="utf-8"?>
<EsriMapsInfo xmlns="ESRI.ArcGIS.Mapping.OfficeIntegration.PowerPointInfo">
  <Version>Version1</Version>
  <RequiresSignIn>False</RequiresSignIn>
</EsriMapsInfo>
</file>

<file path=customXml/item64.xml><?xml version="1.0" encoding="utf-8"?>
<EsriMapsInfo xmlns="ESRI.ArcGIS.Mapping.OfficeIntegration.PowerPointInfo">
  <Version>Version1</Version>
  <RequiresSignIn>False</RequiresSignIn>
</EsriMapsInfo>
</file>

<file path=customXml/item65.xml><?xml version="1.0" encoding="utf-8"?>
<EsriMapsInfo xmlns="ESRI.ArcGIS.Mapping.OfficeIntegration.PowerPointInfo">
  <Version>Version1</Version>
  <RequiresSignIn>False</RequiresSignIn>
</EsriMapsInfo>
</file>

<file path=customXml/item66.xml><?xml version="1.0" encoding="utf-8"?>
<EsriMapsInfo xmlns="ESRI.ArcGIS.Mapping.OfficeIntegration.PowerPointInfo">
  <Version>Version1</Version>
  <RequiresSignIn>False</RequiresSignIn>
</EsriMapsInfo>
</file>

<file path=customXml/item67.xml><?xml version="1.0" encoding="utf-8"?>
<EsriMapsInfo xmlns="ESRI.ArcGIS.Mapping.OfficeIntegration.PowerPointInfo">
  <Version>Version1</Version>
  <RequiresSignIn>False</RequiresSignIn>
</EsriMapsInfo>
</file>

<file path=customXml/item68.xml><?xml version="1.0" encoding="utf-8"?>
<EsriMapsInfo xmlns="ESRI.ArcGIS.Mapping.OfficeIntegration.PowerPointInfo">
  <Version>Version1</Version>
  <RequiresSignIn>False</RequiresSignIn>
</EsriMapsInfo>
</file>

<file path=customXml/item69.xml><?xml version="1.0" encoding="utf-8"?>
<EsriMapsInfo xmlns="ESRI.ArcGIS.Mapping.OfficeIntegration.PowerPointInfo">
  <Version>Version1</Version>
  <RequiresSignIn>False</RequiresSignIn>
</EsriMapsInfo>
</file>

<file path=customXml/item70.xml><?xml version="1.0" encoding="utf-8"?>
<EsriMapsInfo xmlns="ESRI.ArcGIS.Mapping.OfficeIntegration.PowerPointInfo">
  <Version>Version1</Version>
  <RequiresSignIn>False</RequiresSignIn>
</EsriMapsInfo>
</file>

<file path=customXml/item71.xml><?xml version="1.0" encoding="utf-8"?>
<EsriMapsInfo xmlns="ESRI.ArcGIS.Mapping.OfficeIntegration.PowerPointInfo">
  <Version>Version1</Version>
  <RequiresSignIn>False</RequiresSignIn>
</EsriMapsInfo>
</file>

<file path=customXml/item72.xml><?xml version="1.0" encoding="utf-8"?>
<EsriMapsInfo xmlns="ESRI.ArcGIS.Mapping.OfficeIntegration.PowerPointInfo">
  <Version>Version1</Version>
  <RequiresSignIn>False</RequiresSignIn>
</EsriMapsInfo>
</file>

<file path=customXml/item73.xml><?xml version="1.0" encoding="utf-8"?>
<EsriMapsInfo xmlns="ESRI.ArcGIS.Mapping.OfficeIntegration.PowerPointInfo">
  <Version>Version1</Version>
  <RequiresSignIn>False</RequiresSignIn>
</EsriMapsInfo>
</file>

<file path=customXml/item74.xml><?xml version="1.0" encoding="utf-8"?>
<EsriMapsInfo xmlns="ESRI.ArcGIS.Mapping.OfficeIntegration.PowerPointInfo">
  <Version>Version1</Version>
  <RequiresSignIn>False</RequiresSignIn>
</EsriMapsInfo>
</file>

<file path=customXml/item75.xml><?xml version="1.0" encoding="utf-8"?>
<EsriMapsInfo xmlns="ESRI.ArcGIS.Mapping.OfficeIntegration.PowerPointInfo">
  <Version>Version1</Version>
  <RequiresSignIn>False</RequiresSignIn>
</EsriMapsInfo>
</file>

<file path=customXml/item76.xml><?xml version="1.0" encoding="utf-8"?>
<EsriMapsInfo xmlns="ESRI.ArcGIS.Mapping.OfficeIntegration.PowerPointInfo">
  <Version>Version1</Version>
  <RequiresSignIn>False</RequiresSignIn>
</EsriMapsInfo>
</file>

<file path=customXml/item77.xml><?xml version="1.0" encoding="utf-8"?>
<EsriMapsInfo xmlns="ESRI.ArcGIS.Mapping.OfficeIntegration.PowerPointInfo">
  <Version>Version1</Version>
  <RequiresSignIn>False</RequiresSignIn>
</EsriMapsInfo>
</file>

<file path=customXml/item78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6104F155-48DF-4115-9241-FBFC9B9BB01D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5A1C716B-5953-41CE-8B16-A03C8F93D516}">
  <ds:schemaRefs>
    <ds:schemaRef ds:uri="ESRI.ArcGIS.Mapping.OfficeIntegration.PowerPointInfo"/>
  </ds:schemaRefs>
</ds:datastoreItem>
</file>

<file path=customXml/itemProps3.xml><?xml version="1.0" encoding="utf-8"?>
<ds:datastoreItem xmlns:ds="http://schemas.openxmlformats.org/officeDocument/2006/customXml" ds:itemID="{3DB813C6-89EF-4FB4-B3ED-6A2D90DEC73F}">
  <ds:schemaRefs>
    <ds:schemaRef ds:uri="ESRI.ArcGIS.Mapping.OfficeIntegration.PowerPointInfo"/>
  </ds:schemaRefs>
</ds:datastoreItem>
</file>

<file path=customXml/itemProps4.xml><?xml version="1.0" encoding="utf-8"?>
<ds:datastoreItem xmlns:ds="http://schemas.openxmlformats.org/officeDocument/2006/customXml" ds:itemID="{472C844E-687E-4AD4-B2B8-38A7E35DCB04}">
  <ds:schemaRefs>
    <ds:schemaRef ds:uri="ESRI.ArcGIS.Mapping.OfficeIntegration.PowerPointInfo"/>
  </ds:schemaRefs>
</ds:datastoreItem>
</file>

<file path=customXml/itemProps5.xml><?xml version="1.0" encoding="utf-8"?>
<ds:datastoreItem xmlns:ds="http://schemas.openxmlformats.org/officeDocument/2006/customXml" ds:itemID="{D8414C4D-E937-498B-A6E6-232CC3915DA9}">
  <ds:schemaRefs>
    <ds:schemaRef ds:uri="ESRI.ArcGIS.Mapping.OfficeIntegration.PowerPointInfo"/>
  </ds:schemaRefs>
</ds:datastoreItem>
</file>

<file path=customXml/itemProps6.xml><?xml version="1.0" encoding="utf-8"?>
<ds:datastoreItem xmlns:ds="http://schemas.openxmlformats.org/officeDocument/2006/customXml" ds:itemID="{2541691C-400A-49A7-A827-57EEB8B85CA0}">
  <ds:schemaRefs>
    <ds:schemaRef ds:uri="ESRI.ArcGIS.Mapping.OfficeIntegration.PowerPointInfo"/>
  </ds:schemaRefs>
</ds:datastoreItem>
</file>

<file path=customXml/itemProps7.xml><?xml version="1.0" encoding="utf-8"?>
<ds:datastoreItem xmlns:ds="http://schemas.openxmlformats.org/officeDocument/2006/customXml" ds:itemID="{133C20D0-8117-4CA5-BE66-34091B824C92}">
  <ds:schemaRefs>
    <ds:schemaRef ds:uri="ESRI.ArcGIS.Mapping.OfficeIntegration.PowerPointInfo"/>
  </ds:schemaRefs>
</ds:datastoreItem>
</file>

<file path=customXml/itemProps8.xml><?xml version="1.0" encoding="utf-8"?>
<ds:datastoreItem xmlns:ds="http://schemas.openxmlformats.org/officeDocument/2006/customXml" ds:itemID="{723FECC9-D359-4D6A-9B8B-09CB7C26C88C}">
  <ds:schemaRefs>
    <ds:schemaRef ds:uri="ESRI.ArcGIS.Mapping.OfficeIntegration.PowerPointInfo"/>
  </ds:schemaRefs>
</ds:datastoreItem>
</file>

<file path=customXml/itemProps9.xml><?xml version="1.0" encoding="utf-8"?>
<ds:datastoreItem xmlns:ds="http://schemas.openxmlformats.org/officeDocument/2006/customXml" ds:itemID="{F0CEBCF8-71D4-4DDF-A5B2-884C83B41A3A}">
  <ds:schemaRefs>
    <ds:schemaRef ds:uri="ESRI.ArcGIS.Mapping.OfficeIntegration.PowerPointInfo"/>
  </ds:schemaRefs>
</ds:datastoreItem>
</file>

<file path=customXml/itemProps10.xml><?xml version="1.0" encoding="utf-8"?>
<ds:datastoreItem xmlns:ds="http://schemas.openxmlformats.org/officeDocument/2006/customXml" ds:itemID="{1E7F9373-A8A9-4CA6-91F4-DA1CAB87355F}">
  <ds:schemaRefs>
    <ds:schemaRef ds:uri="ESRI.ArcGIS.Mapping.OfficeIntegration.PowerPointInfo"/>
  </ds:schemaRefs>
</ds:datastoreItem>
</file>

<file path=customXml/itemProps11.xml><?xml version="1.0" encoding="utf-8"?>
<ds:datastoreItem xmlns:ds="http://schemas.openxmlformats.org/officeDocument/2006/customXml" ds:itemID="{1C166C13-9922-4EB1-B38A-CC395C7E81F8}">
  <ds:schemaRefs>
    <ds:schemaRef ds:uri="ESRI.ArcGIS.Mapping.OfficeIntegration.PowerPointInfo"/>
  </ds:schemaRefs>
</ds:datastoreItem>
</file>

<file path=customXml/itemProps12.xml><?xml version="1.0" encoding="utf-8"?>
<ds:datastoreItem xmlns:ds="http://schemas.openxmlformats.org/officeDocument/2006/customXml" ds:itemID="{BF00B776-0B86-4A20-84FC-099013E190EB}">
  <ds:schemaRefs>
    <ds:schemaRef ds:uri="ESRI.ArcGIS.Mapping.OfficeIntegration.PowerPointInfo"/>
  </ds:schemaRefs>
</ds:datastoreItem>
</file>

<file path=customXml/itemProps13.xml><?xml version="1.0" encoding="utf-8"?>
<ds:datastoreItem xmlns:ds="http://schemas.openxmlformats.org/officeDocument/2006/customXml" ds:itemID="{F3FA8BC4-C808-4E3B-8A79-874EB3CC80EE}">
  <ds:schemaRefs>
    <ds:schemaRef ds:uri="ESRI.ArcGIS.Mapping.OfficeIntegration.PowerPointInfo"/>
  </ds:schemaRefs>
</ds:datastoreItem>
</file>

<file path=customXml/itemProps14.xml><?xml version="1.0" encoding="utf-8"?>
<ds:datastoreItem xmlns:ds="http://schemas.openxmlformats.org/officeDocument/2006/customXml" ds:itemID="{5A07E985-0F57-4769-ACE5-CD0C374ACFE7}">
  <ds:schemaRefs>
    <ds:schemaRef ds:uri="ESRI.ArcGIS.Mapping.OfficeIntegration.PowerPointInfo"/>
  </ds:schemaRefs>
</ds:datastoreItem>
</file>

<file path=customXml/itemProps15.xml><?xml version="1.0" encoding="utf-8"?>
<ds:datastoreItem xmlns:ds="http://schemas.openxmlformats.org/officeDocument/2006/customXml" ds:itemID="{2916DF95-287F-4916-99C8-25078F35BDE0}">
  <ds:schemaRefs>
    <ds:schemaRef ds:uri="ESRI.ArcGIS.Mapping.OfficeIntegration.PowerPointInfo"/>
  </ds:schemaRefs>
</ds:datastoreItem>
</file>

<file path=customXml/itemProps16.xml><?xml version="1.0" encoding="utf-8"?>
<ds:datastoreItem xmlns:ds="http://schemas.openxmlformats.org/officeDocument/2006/customXml" ds:itemID="{464A66F0-1A9F-4743-B995-52BB08DD8E54}">
  <ds:schemaRefs>
    <ds:schemaRef ds:uri="ESRI.ArcGIS.Mapping.OfficeIntegration.PowerPointInfo"/>
  </ds:schemaRefs>
</ds:datastoreItem>
</file>

<file path=customXml/itemProps17.xml><?xml version="1.0" encoding="utf-8"?>
<ds:datastoreItem xmlns:ds="http://schemas.openxmlformats.org/officeDocument/2006/customXml" ds:itemID="{07DFA524-2F75-4FDA-8B0D-68CE93CC0FCC}">
  <ds:schemaRefs>
    <ds:schemaRef ds:uri="ESRI.ArcGIS.Mapping.OfficeIntegration.PowerPointInfo"/>
  </ds:schemaRefs>
</ds:datastoreItem>
</file>

<file path=customXml/itemProps18.xml><?xml version="1.0" encoding="utf-8"?>
<ds:datastoreItem xmlns:ds="http://schemas.openxmlformats.org/officeDocument/2006/customXml" ds:itemID="{4C80FFA7-A436-478E-AA79-F721E17D3836}">
  <ds:schemaRefs>
    <ds:schemaRef ds:uri="ESRI.ArcGIS.Mapping.OfficeIntegration.PowerPointInfo"/>
  </ds:schemaRefs>
</ds:datastoreItem>
</file>

<file path=customXml/itemProps19.xml><?xml version="1.0" encoding="utf-8"?>
<ds:datastoreItem xmlns:ds="http://schemas.openxmlformats.org/officeDocument/2006/customXml" ds:itemID="{EB75FE62-B6F2-4DC3-A709-520C31C99E3B}">
  <ds:schemaRefs>
    <ds:schemaRef ds:uri="ESRI.ArcGIS.Mapping.OfficeIntegration.PowerPointInfo"/>
  </ds:schemaRefs>
</ds:datastoreItem>
</file>

<file path=customXml/itemProps20.xml><?xml version="1.0" encoding="utf-8"?>
<ds:datastoreItem xmlns:ds="http://schemas.openxmlformats.org/officeDocument/2006/customXml" ds:itemID="{5D4564DA-8FEC-40FD-AF93-5A1F8A60F42C}">
  <ds:schemaRefs>
    <ds:schemaRef ds:uri="ESRI.ArcGIS.Mapping.OfficeIntegration.PowerPointInfo"/>
  </ds:schemaRefs>
</ds:datastoreItem>
</file>

<file path=customXml/itemProps21.xml><?xml version="1.0" encoding="utf-8"?>
<ds:datastoreItem xmlns:ds="http://schemas.openxmlformats.org/officeDocument/2006/customXml" ds:itemID="{0BE105B8-6528-4129-A560-BCB710BDF3D0}">
  <ds:schemaRefs>
    <ds:schemaRef ds:uri="ESRI.ArcGIS.Mapping.OfficeIntegration.PowerPointInfo"/>
  </ds:schemaRefs>
</ds:datastoreItem>
</file>

<file path=customXml/itemProps22.xml><?xml version="1.0" encoding="utf-8"?>
<ds:datastoreItem xmlns:ds="http://schemas.openxmlformats.org/officeDocument/2006/customXml" ds:itemID="{1ADC45B7-564A-44D7-9A64-B0363797C654}">
  <ds:schemaRefs>
    <ds:schemaRef ds:uri="ESRI.ArcGIS.Mapping.OfficeIntegration.PowerPointInfo"/>
  </ds:schemaRefs>
</ds:datastoreItem>
</file>

<file path=customXml/itemProps23.xml><?xml version="1.0" encoding="utf-8"?>
<ds:datastoreItem xmlns:ds="http://schemas.openxmlformats.org/officeDocument/2006/customXml" ds:itemID="{26D4C701-A2A5-47E7-BF55-5713050BA096}">
  <ds:schemaRefs>
    <ds:schemaRef ds:uri="ESRI.ArcGIS.Mapping.OfficeIntegration.PowerPointInfo"/>
  </ds:schemaRefs>
</ds:datastoreItem>
</file>

<file path=customXml/itemProps24.xml><?xml version="1.0" encoding="utf-8"?>
<ds:datastoreItem xmlns:ds="http://schemas.openxmlformats.org/officeDocument/2006/customXml" ds:itemID="{064E91C8-9717-478F-B6BB-0DA5D6BDA94C}">
  <ds:schemaRefs>
    <ds:schemaRef ds:uri="ESRI.ArcGIS.Mapping.OfficeIntegration.PowerPointInfo"/>
  </ds:schemaRefs>
</ds:datastoreItem>
</file>

<file path=customXml/itemProps25.xml><?xml version="1.0" encoding="utf-8"?>
<ds:datastoreItem xmlns:ds="http://schemas.openxmlformats.org/officeDocument/2006/customXml" ds:itemID="{40FD901D-1F92-448A-B8E3-78730061A3DE}">
  <ds:schemaRefs>
    <ds:schemaRef ds:uri="ESRI.ArcGIS.Mapping.OfficeIntegration.PowerPointInfo"/>
  </ds:schemaRefs>
</ds:datastoreItem>
</file>

<file path=customXml/itemProps26.xml><?xml version="1.0" encoding="utf-8"?>
<ds:datastoreItem xmlns:ds="http://schemas.openxmlformats.org/officeDocument/2006/customXml" ds:itemID="{80AAB0CE-17F5-4234-BE91-4DF849E7DF84}">
  <ds:schemaRefs>
    <ds:schemaRef ds:uri="ESRI.ArcGIS.Mapping.OfficeIntegration.PowerPointInfo"/>
  </ds:schemaRefs>
</ds:datastoreItem>
</file>

<file path=customXml/itemProps27.xml><?xml version="1.0" encoding="utf-8"?>
<ds:datastoreItem xmlns:ds="http://schemas.openxmlformats.org/officeDocument/2006/customXml" ds:itemID="{974F5E10-3FFA-4DBB-AE6F-18DA20B6108F}">
  <ds:schemaRefs>
    <ds:schemaRef ds:uri="ESRI.ArcGIS.Mapping.OfficeIntegration.PowerPointInfo"/>
  </ds:schemaRefs>
</ds:datastoreItem>
</file>

<file path=customXml/itemProps28.xml><?xml version="1.0" encoding="utf-8"?>
<ds:datastoreItem xmlns:ds="http://schemas.openxmlformats.org/officeDocument/2006/customXml" ds:itemID="{F5AACD4B-9461-4562-89AD-C132476B7C18}">
  <ds:schemaRefs>
    <ds:schemaRef ds:uri="ESRI.ArcGIS.Mapping.OfficeIntegration.PowerPointInfo"/>
  </ds:schemaRefs>
</ds:datastoreItem>
</file>

<file path=customXml/itemProps29.xml><?xml version="1.0" encoding="utf-8"?>
<ds:datastoreItem xmlns:ds="http://schemas.openxmlformats.org/officeDocument/2006/customXml" ds:itemID="{A3810574-3FE6-4E96-9BAF-6F82FDE18EAC}">
  <ds:schemaRefs>
    <ds:schemaRef ds:uri="ESRI.ArcGIS.Mapping.OfficeIntegration.PowerPointInfo"/>
  </ds:schemaRefs>
</ds:datastoreItem>
</file>

<file path=customXml/itemProps30.xml><?xml version="1.0" encoding="utf-8"?>
<ds:datastoreItem xmlns:ds="http://schemas.openxmlformats.org/officeDocument/2006/customXml" ds:itemID="{30C267EA-50C0-44B5-B72D-BC8BD6175D39}">
  <ds:schemaRefs>
    <ds:schemaRef ds:uri="ESRI.ArcGIS.Mapping.OfficeIntegration.PowerPointInfo"/>
  </ds:schemaRefs>
</ds:datastoreItem>
</file>

<file path=customXml/itemProps31.xml><?xml version="1.0" encoding="utf-8"?>
<ds:datastoreItem xmlns:ds="http://schemas.openxmlformats.org/officeDocument/2006/customXml" ds:itemID="{1E4B7A1E-63E0-43D9-A4BD-2A32A9AF563B}">
  <ds:schemaRefs>
    <ds:schemaRef ds:uri="ESRI.ArcGIS.Mapping.OfficeIntegration.PowerPointInfo"/>
  </ds:schemaRefs>
</ds:datastoreItem>
</file>

<file path=customXml/itemProps32.xml><?xml version="1.0" encoding="utf-8"?>
<ds:datastoreItem xmlns:ds="http://schemas.openxmlformats.org/officeDocument/2006/customXml" ds:itemID="{9E905BBD-51F2-44F2-9945-169ECD263F83}">
  <ds:schemaRefs>
    <ds:schemaRef ds:uri="ESRI.ArcGIS.Mapping.OfficeIntegration.PowerPointInfo"/>
  </ds:schemaRefs>
</ds:datastoreItem>
</file>

<file path=customXml/itemProps33.xml><?xml version="1.0" encoding="utf-8"?>
<ds:datastoreItem xmlns:ds="http://schemas.openxmlformats.org/officeDocument/2006/customXml" ds:itemID="{87C181C9-C0DA-4462-8CCA-9CD0086E6764}">
  <ds:schemaRefs>
    <ds:schemaRef ds:uri="ESRI.ArcGIS.Mapping.OfficeIntegration.PowerPointInfo"/>
  </ds:schemaRefs>
</ds:datastoreItem>
</file>

<file path=customXml/itemProps34.xml><?xml version="1.0" encoding="utf-8"?>
<ds:datastoreItem xmlns:ds="http://schemas.openxmlformats.org/officeDocument/2006/customXml" ds:itemID="{72BCBCC0-0817-4D09-8692-8BB2AC8CA169}">
  <ds:schemaRefs>
    <ds:schemaRef ds:uri="ESRI.ArcGIS.Mapping.OfficeIntegration.PowerPointInfo"/>
  </ds:schemaRefs>
</ds:datastoreItem>
</file>

<file path=customXml/itemProps35.xml><?xml version="1.0" encoding="utf-8"?>
<ds:datastoreItem xmlns:ds="http://schemas.openxmlformats.org/officeDocument/2006/customXml" ds:itemID="{B4CA64FB-5032-4A0C-A3CA-51099EC294C2}">
  <ds:schemaRefs>
    <ds:schemaRef ds:uri="ESRI.ArcGIS.Mapping.OfficeIntegration.PowerPointInfo"/>
  </ds:schemaRefs>
</ds:datastoreItem>
</file>

<file path=customXml/itemProps36.xml><?xml version="1.0" encoding="utf-8"?>
<ds:datastoreItem xmlns:ds="http://schemas.openxmlformats.org/officeDocument/2006/customXml" ds:itemID="{495C1CA5-37A2-4E3B-AC77-FD06922D4F4B}">
  <ds:schemaRefs>
    <ds:schemaRef ds:uri="ESRI.ArcGIS.Mapping.OfficeIntegration.PowerPointInfo"/>
  </ds:schemaRefs>
</ds:datastoreItem>
</file>

<file path=customXml/itemProps37.xml><?xml version="1.0" encoding="utf-8"?>
<ds:datastoreItem xmlns:ds="http://schemas.openxmlformats.org/officeDocument/2006/customXml" ds:itemID="{76F4BAEF-CC72-4AC4-82D6-8A59D6B65DD7}">
  <ds:schemaRefs>
    <ds:schemaRef ds:uri="ESRI.ArcGIS.Mapping.OfficeIntegration.PowerPointInfo"/>
  </ds:schemaRefs>
</ds:datastoreItem>
</file>

<file path=customXml/itemProps38.xml><?xml version="1.0" encoding="utf-8"?>
<ds:datastoreItem xmlns:ds="http://schemas.openxmlformats.org/officeDocument/2006/customXml" ds:itemID="{6D12A5DC-937B-4F1A-B3A4-01CE119AE172}">
  <ds:schemaRefs>
    <ds:schemaRef ds:uri="ESRI.ArcGIS.Mapping.OfficeIntegration.PowerPointInfo"/>
  </ds:schemaRefs>
</ds:datastoreItem>
</file>

<file path=customXml/itemProps39.xml><?xml version="1.0" encoding="utf-8"?>
<ds:datastoreItem xmlns:ds="http://schemas.openxmlformats.org/officeDocument/2006/customXml" ds:itemID="{A3982096-1E8B-41B8-ABF3-79682E2E2B34}">
  <ds:schemaRefs>
    <ds:schemaRef ds:uri="ESRI.ArcGIS.Mapping.OfficeIntegration.PowerPointInfo"/>
  </ds:schemaRefs>
</ds:datastoreItem>
</file>

<file path=customXml/itemProps40.xml><?xml version="1.0" encoding="utf-8"?>
<ds:datastoreItem xmlns:ds="http://schemas.openxmlformats.org/officeDocument/2006/customXml" ds:itemID="{810B09C4-8DF1-4F22-82DA-AA51AD981165}">
  <ds:schemaRefs>
    <ds:schemaRef ds:uri="ESRI.ArcGIS.Mapping.OfficeIntegration.PowerPointInfo"/>
  </ds:schemaRefs>
</ds:datastoreItem>
</file>

<file path=customXml/itemProps41.xml><?xml version="1.0" encoding="utf-8"?>
<ds:datastoreItem xmlns:ds="http://schemas.openxmlformats.org/officeDocument/2006/customXml" ds:itemID="{CDD71618-028A-44CD-A17D-CAFD4C865E6B}">
  <ds:schemaRefs>
    <ds:schemaRef ds:uri="ESRI.ArcGIS.Mapping.OfficeIntegration.PowerPointInfo"/>
  </ds:schemaRefs>
</ds:datastoreItem>
</file>

<file path=customXml/itemProps42.xml><?xml version="1.0" encoding="utf-8"?>
<ds:datastoreItem xmlns:ds="http://schemas.openxmlformats.org/officeDocument/2006/customXml" ds:itemID="{66BC47EB-1080-40DD-AFBF-E531ADA6FC9D}">
  <ds:schemaRefs>
    <ds:schemaRef ds:uri="ESRI.ArcGIS.Mapping.OfficeIntegration.PowerPointInfo"/>
  </ds:schemaRefs>
</ds:datastoreItem>
</file>

<file path=customXml/itemProps43.xml><?xml version="1.0" encoding="utf-8"?>
<ds:datastoreItem xmlns:ds="http://schemas.openxmlformats.org/officeDocument/2006/customXml" ds:itemID="{4BF73DBB-F287-4AA1-B6F3-8983314B0ED6}">
  <ds:schemaRefs>
    <ds:schemaRef ds:uri="ESRI.ArcGIS.Mapping.OfficeIntegration.PowerPointInfo"/>
  </ds:schemaRefs>
</ds:datastoreItem>
</file>

<file path=customXml/itemProps44.xml><?xml version="1.0" encoding="utf-8"?>
<ds:datastoreItem xmlns:ds="http://schemas.openxmlformats.org/officeDocument/2006/customXml" ds:itemID="{AA8396E9-E25E-4E4A-B34C-1770200B2225}">
  <ds:schemaRefs>
    <ds:schemaRef ds:uri="ESRI.ArcGIS.Mapping.OfficeIntegration.PowerPointInfo"/>
  </ds:schemaRefs>
</ds:datastoreItem>
</file>

<file path=customXml/itemProps45.xml><?xml version="1.0" encoding="utf-8"?>
<ds:datastoreItem xmlns:ds="http://schemas.openxmlformats.org/officeDocument/2006/customXml" ds:itemID="{A9E50C6B-1272-4226-915F-2383A56317BF}">
  <ds:schemaRefs>
    <ds:schemaRef ds:uri="ESRI.ArcGIS.Mapping.OfficeIntegration.PowerPointInfo"/>
  </ds:schemaRefs>
</ds:datastoreItem>
</file>

<file path=customXml/itemProps46.xml><?xml version="1.0" encoding="utf-8"?>
<ds:datastoreItem xmlns:ds="http://schemas.openxmlformats.org/officeDocument/2006/customXml" ds:itemID="{CB99B8C3-10F3-4298-BF05-748CF37DBA47}">
  <ds:schemaRefs>
    <ds:schemaRef ds:uri="ESRI.ArcGIS.Mapping.OfficeIntegration.PowerPointInfo"/>
  </ds:schemaRefs>
</ds:datastoreItem>
</file>

<file path=customXml/itemProps47.xml><?xml version="1.0" encoding="utf-8"?>
<ds:datastoreItem xmlns:ds="http://schemas.openxmlformats.org/officeDocument/2006/customXml" ds:itemID="{8C71AF99-CEC8-4148-B78B-4C07F4227DC7}">
  <ds:schemaRefs>
    <ds:schemaRef ds:uri="ESRI.ArcGIS.Mapping.OfficeIntegration.PowerPointInfo"/>
  </ds:schemaRefs>
</ds:datastoreItem>
</file>

<file path=customXml/itemProps48.xml><?xml version="1.0" encoding="utf-8"?>
<ds:datastoreItem xmlns:ds="http://schemas.openxmlformats.org/officeDocument/2006/customXml" ds:itemID="{444E87A2-8303-456B-9BAD-99140C2CEB44}">
  <ds:schemaRefs>
    <ds:schemaRef ds:uri="ESRI.ArcGIS.Mapping.OfficeIntegration.PowerPointInfo"/>
  </ds:schemaRefs>
</ds:datastoreItem>
</file>

<file path=customXml/itemProps49.xml><?xml version="1.0" encoding="utf-8"?>
<ds:datastoreItem xmlns:ds="http://schemas.openxmlformats.org/officeDocument/2006/customXml" ds:itemID="{194864F9-F8BA-4AF8-9481-728B765A4DF2}">
  <ds:schemaRefs>
    <ds:schemaRef ds:uri="ESRI.ArcGIS.Mapping.OfficeIntegration.PowerPointInfo"/>
  </ds:schemaRefs>
</ds:datastoreItem>
</file>

<file path=customXml/itemProps50.xml><?xml version="1.0" encoding="utf-8"?>
<ds:datastoreItem xmlns:ds="http://schemas.openxmlformats.org/officeDocument/2006/customXml" ds:itemID="{CACC28AB-84F6-45A9-91CE-3C8003BA6055}">
  <ds:schemaRefs>
    <ds:schemaRef ds:uri="ESRI.ArcGIS.Mapping.OfficeIntegration.PowerPointInfo"/>
  </ds:schemaRefs>
</ds:datastoreItem>
</file>

<file path=customXml/itemProps51.xml><?xml version="1.0" encoding="utf-8"?>
<ds:datastoreItem xmlns:ds="http://schemas.openxmlformats.org/officeDocument/2006/customXml" ds:itemID="{F0F30074-536A-41B9-A639-7973D8B54D39}">
  <ds:schemaRefs>
    <ds:schemaRef ds:uri="ESRI.ArcGIS.Mapping.OfficeIntegration.PowerPointInfo"/>
  </ds:schemaRefs>
</ds:datastoreItem>
</file>

<file path=customXml/itemProps52.xml><?xml version="1.0" encoding="utf-8"?>
<ds:datastoreItem xmlns:ds="http://schemas.openxmlformats.org/officeDocument/2006/customXml" ds:itemID="{417AE551-5E23-4952-BA1F-EAE31D4BFBCB}">
  <ds:schemaRefs>
    <ds:schemaRef ds:uri="ESRI.ArcGIS.Mapping.OfficeIntegration.PowerPointInfo"/>
  </ds:schemaRefs>
</ds:datastoreItem>
</file>

<file path=customXml/itemProps53.xml><?xml version="1.0" encoding="utf-8"?>
<ds:datastoreItem xmlns:ds="http://schemas.openxmlformats.org/officeDocument/2006/customXml" ds:itemID="{ACC5F868-792E-447F-9536-A1BA5E04AE84}">
  <ds:schemaRefs>
    <ds:schemaRef ds:uri="ESRI.ArcGIS.Mapping.OfficeIntegration.PowerPointInfo"/>
  </ds:schemaRefs>
</ds:datastoreItem>
</file>

<file path=customXml/itemProps54.xml><?xml version="1.0" encoding="utf-8"?>
<ds:datastoreItem xmlns:ds="http://schemas.openxmlformats.org/officeDocument/2006/customXml" ds:itemID="{00D07A8B-C406-469F-9DCA-1EAB01968B0F}">
  <ds:schemaRefs>
    <ds:schemaRef ds:uri="ESRI.ArcGIS.Mapping.OfficeIntegration.PowerPointInfo"/>
  </ds:schemaRefs>
</ds:datastoreItem>
</file>

<file path=customXml/itemProps55.xml><?xml version="1.0" encoding="utf-8"?>
<ds:datastoreItem xmlns:ds="http://schemas.openxmlformats.org/officeDocument/2006/customXml" ds:itemID="{4ED07E9B-7888-44E0-A966-4708961EF56E}">
  <ds:schemaRefs>
    <ds:schemaRef ds:uri="ESRI.ArcGIS.Mapping.OfficeIntegration.PowerPointInfo"/>
  </ds:schemaRefs>
</ds:datastoreItem>
</file>

<file path=customXml/itemProps56.xml><?xml version="1.0" encoding="utf-8"?>
<ds:datastoreItem xmlns:ds="http://schemas.openxmlformats.org/officeDocument/2006/customXml" ds:itemID="{B41D4261-4BA9-4AF5-943B-CC65EABB8DC9}">
  <ds:schemaRefs>
    <ds:schemaRef ds:uri="ESRI.ArcGIS.Mapping.OfficeIntegration.PowerPointInfo"/>
  </ds:schemaRefs>
</ds:datastoreItem>
</file>

<file path=customXml/itemProps57.xml><?xml version="1.0" encoding="utf-8"?>
<ds:datastoreItem xmlns:ds="http://schemas.openxmlformats.org/officeDocument/2006/customXml" ds:itemID="{0335D326-30B0-4F80-BDDF-7619F8DA19AE}">
  <ds:schemaRefs>
    <ds:schemaRef ds:uri="ESRI.ArcGIS.Mapping.OfficeIntegration.PowerPointInfo"/>
  </ds:schemaRefs>
</ds:datastoreItem>
</file>

<file path=customXml/itemProps58.xml><?xml version="1.0" encoding="utf-8"?>
<ds:datastoreItem xmlns:ds="http://schemas.openxmlformats.org/officeDocument/2006/customXml" ds:itemID="{04492861-499A-4046-96BC-A2DA1D6E8819}">
  <ds:schemaRefs>
    <ds:schemaRef ds:uri="ESRI.ArcGIS.Mapping.OfficeIntegration.PowerPointInfo"/>
  </ds:schemaRefs>
</ds:datastoreItem>
</file>

<file path=customXml/itemProps59.xml><?xml version="1.0" encoding="utf-8"?>
<ds:datastoreItem xmlns:ds="http://schemas.openxmlformats.org/officeDocument/2006/customXml" ds:itemID="{1D24BCDD-FE6C-4AF4-B72A-7DB0A617C5C4}">
  <ds:schemaRefs>
    <ds:schemaRef ds:uri="ESRI.ArcGIS.Mapping.OfficeIntegration.PowerPointInfo"/>
  </ds:schemaRefs>
</ds:datastoreItem>
</file>

<file path=customXml/itemProps60.xml><?xml version="1.0" encoding="utf-8"?>
<ds:datastoreItem xmlns:ds="http://schemas.openxmlformats.org/officeDocument/2006/customXml" ds:itemID="{C8EA175A-B295-4BA8-9720-C16D6E20E2B5}">
  <ds:schemaRefs>
    <ds:schemaRef ds:uri="ESRI.ArcGIS.Mapping.OfficeIntegration.PowerPointInfo"/>
  </ds:schemaRefs>
</ds:datastoreItem>
</file>

<file path=customXml/itemProps61.xml><?xml version="1.0" encoding="utf-8"?>
<ds:datastoreItem xmlns:ds="http://schemas.openxmlformats.org/officeDocument/2006/customXml" ds:itemID="{50D00DA0-A754-42DE-B565-5A8EDD5BA04B}">
  <ds:schemaRefs>
    <ds:schemaRef ds:uri="ESRI.ArcGIS.Mapping.OfficeIntegration.PowerPointInfo"/>
  </ds:schemaRefs>
</ds:datastoreItem>
</file>

<file path=customXml/itemProps62.xml><?xml version="1.0" encoding="utf-8"?>
<ds:datastoreItem xmlns:ds="http://schemas.openxmlformats.org/officeDocument/2006/customXml" ds:itemID="{6BDDAF9C-BD71-4963-AD2E-B240D514FC43}">
  <ds:schemaRefs>
    <ds:schemaRef ds:uri="ESRI.ArcGIS.Mapping.OfficeIntegration.PowerPointInfo"/>
  </ds:schemaRefs>
</ds:datastoreItem>
</file>

<file path=customXml/itemProps63.xml><?xml version="1.0" encoding="utf-8"?>
<ds:datastoreItem xmlns:ds="http://schemas.openxmlformats.org/officeDocument/2006/customXml" ds:itemID="{013143FD-2172-4837-943C-C445335DD96F}">
  <ds:schemaRefs>
    <ds:schemaRef ds:uri="ESRI.ArcGIS.Mapping.OfficeIntegration.PowerPointInfo"/>
  </ds:schemaRefs>
</ds:datastoreItem>
</file>

<file path=customXml/itemProps64.xml><?xml version="1.0" encoding="utf-8"?>
<ds:datastoreItem xmlns:ds="http://schemas.openxmlformats.org/officeDocument/2006/customXml" ds:itemID="{FFAE7E8E-1519-4885-8A16-4CE96B753BC7}">
  <ds:schemaRefs>
    <ds:schemaRef ds:uri="ESRI.ArcGIS.Mapping.OfficeIntegration.PowerPointInfo"/>
  </ds:schemaRefs>
</ds:datastoreItem>
</file>

<file path=customXml/itemProps65.xml><?xml version="1.0" encoding="utf-8"?>
<ds:datastoreItem xmlns:ds="http://schemas.openxmlformats.org/officeDocument/2006/customXml" ds:itemID="{E61F1912-4D1C-4498-9037-2807865AE583}">
  <ds:schemaRefs>
    <ds:schemaRef ds:uri="ESRI.ArcGIS.Mapping.OfficeIntegration.PowerPointInfo"/>
  </ds:schemaRefs>
</ds:datastoreItem>
</file>

<file path=customXml/itemProps66.xml><?xml version="1.0" encoding="utf-8"?>
<ds:datastoreItem xmlns:ds="http://schemas.openxmlformats.org/officeDocument/2006/customXml" ds:itemID="{30EB2C21-BCD3-4BC1-9FCB-5870A3D67C54}">
  <ds:schemaRefs>
    <ds:schemaRef ds:uri="ESRI.ArcGIS.Mapping.OfficeIntegration.PowerPointInfo"/>
  </ds:schemaRefs>
</ds:datastoreItem>
</file>

<file path=customXml/itemProps67.xml><?xml version="1.0" encoding="utf-8"?>
<ds:datastoreItem xmlns:ds="http://schemas.openxmlformats.org/officeDocument/2006/customXml" ds:itemID="{63E538AF-0910-43BF-8814-008B3DFFFCE2}">
  <ds:schemaRefs>
    <ds:schemaRef ds:uri="ESRI.ArcGIS.Mapping.OfficeIntegration.PowerPointInfo"/>
  </ds:schemaRefs>
</ds:datastoreItem>
</file>

<file path=customXml/itemProps68.xml><?xml version="1.0" encoding="utf-8"?>
<ds:datastoreItem xmlns:ds="http://schemas.openxmlformats.org/officeDocument/2006/customXml" ds:itemID="{8759A5C5-8D8B-4863-89B7-4DAAB91D74B3}">
  <ds:schemaRefs>
    <ds:schemaRef ds:uri="ESRI.ArcGIS.Mapping.OfficeIntegration.PowerPointInfo"/>
  </ds:schemaRefs>
</ds:datastoreItem>
</file>

<file path=customXml/itemProps69.xml><?xml version="1.0" encoding="utf-8"?>
<ds:datastoreItem xmlns:ds="http://schemas.openxmlformats.org/officeDocument/2006/customXml" ds:itemID="{7463A119-711F-43A6-BF31-FEB3CA7BC8EA}">
  <ds:schemaRefs>
    <ds:schemaRef ds:uri="ESRI.ArcGIS.Mapping.OfficeIntegration.PowerPointInfo"/>
  </ds:schemaRefs>
</ds:datastoreItem>
</file>

<file path=customXml/itemProps70.xml><?xml version="1.0" encoding="utf-8"?>
<ds:datastoreItem xmlns:ds="http://schemas.openxmlformats.org/officeDocument/2006/customXml" ds:itemID="{BFF117BE-C544-409F-A0F9-FAEF9011FED8}">
  <ds:schemaRefs>
    <ds:schemaRef ds:uri="ESRI.ArcGIS.Mapping.OfficeIntegration.PowerPointInfo"/>
  </ds:schemaRefs>
</ds:datastoreItem>
</file>

<file path=customXml/itemProps71.xml><?xml version="1.0" encoding="utf-8"?>
<ds:datastoreItem xmlns:ds="http://schemas.openxmlformats.org/officeDocument/2006/customXml" ds:itemID="{DC54DDDB-BF2E-4CF5-9DEF-442E963A54F8}">
  <ds:schemaRefs>
    <ds:schemaRef ds:uri="ESRI.ArcGIS.Mapping.OfficeIntegration.PowerPointInfo"/>
  </ds:schemaRefs>
</ds:datastoreItem>
</file>

<file path=customXml/itemProps72.xml><?xml version="1.0" encoding="utf-8"?>
<ds:datastoreItem xmlns:ds="http://schemas.openxmlformats.org/officeDocument/2006/customXml" ds:itemID="{21124186-DDC8-49AD-BB8B-48D9F84B9324}">
  <ds:schemaRefs>
    <ds:schemaRef ds:uri="ESRI.ArcGIS.Mapping.OfficeIntegration.PowerPointInfo"/>
  </ds:schemaRefs>
</ds:datastoreItem>
</file>

<file path=customXml/itemProps73.xml><?xml version="1.0" encoding="utf-8"?>
<ds:datastoreItem xmlns:ds="http://schemas.openxmlformats.org/officeDocument/2006/customXml" ds:itemID="{BD79F109-E034-45BF-B6DB-3FE0AB8BAC35}">
  <ds:schemaRefs>
    <ds:schemaRef ds:uri="ESRI.ArcGIS.Mapping.OfficeIntegration.PowerPointInfo"/>
  </ds:schemaRefs>
</ds:datastoreItem>
</file>

<file path=customXml/itemProps74.xml><?xml version="1.0" encoding="utf-8"?>
<ds:datastoreItem xmlns:ds="http://schemas.openxmlformats.org/officeDocument/2006/customXml" ds:itemID="{895623D8-4F16-4015-A095-BEA8681DD954}">
  <ds:schemaRefs>
    <ds:schemaRef ds:uri="ESRI.ArcGIS.Mapping.OfficeIntegration.PowerPointInfo"/>
  </ds:schemaRefs>
</ds:datastoreItem>
</file>

<file path=customXml/itemProps75.xml><?xml version="1.0" encoding="utf-8"?>
<ds:datastoreItem xmlns:ds="http://schemas.openxmlformats.org/officeDocument/2006/customXml" ds:itemID="{6084C1F4-C365-4E6A-8D3F-7EE8DD4417EB}">
  <ds:schemaRefs>
    <ds:schemaRef ds:uri="ESRI.ArcGIS.Mapping.OfficeIntegration.PowerPointInfo"/>
  </ds:schemaRefs>
</ds:datastoreItem>
</file>

<file path=customXml/itemProps76.xml><?xml version="1.0" encoding="utf-8"?>
<ds:datastoreItem xmlns:ds="http://schemas.openxmlformats.org/officeDocument/2006/customXml" ds:itemID="{758D74D6-CD4B-4599-B817-C54D2732EBC3}">
  <ds:schemaRefs>
    <ds:schemaRef ds:uri="ESRI.ArcGIS.Mapping.OfficeIntegration.PowerPointInfo"/>
  </ds:schemaRefs>
</ds:datastoreItem>
</file>

<file path=customXml/itemProps77.xml><?xml version="1.0" encoding="utf-8"?>
<ds:datastoreItem xmlns:ds="http://schemas.openxmlformats.org/officeDocument/2006/customXml" ds:itemID="{17A5D75F-CE4A-484F-B878-4B239CC7A3C8}">
  <ds:schemaRefs>
    <ds:schemaRef ds:uri="ESRI.ArcGIS.Mapping.OfficeIntegration.PowerPointInfo"/>
  </ds:schemaRefs>
</ds:datastoreItem>
</file>

<file path=customXml/itemProps78.xml><?xml version="1.0" encoding="utf-8"?>
<ds:datastoreItem xmlns:ds="http://schemas.openxmlformats.org/officeDocument/2006/customXml" ds:itemID="{940D170F-DA35-405D-9E4F-B6D63931D2EC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23889</TotalTime>
  <Words>372</Words>
  <Application>Microsoft Office PowerPoint</Application>
  <PresentationFormat>On-screen Show (4:3)</PresentationFormat>
  <Paragraphs>85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ＭＳ Ｐゴシック</vt:lpstr>
      <vt:lpstr>Arial</vt:lpstr>
      <vt:lpstr>Calibri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UNHCR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Walden</dc:creator>
  <cp:lastModifiedBy>ghosn</cp:lastModifiedBy>
  <cp:revision>505</cp:revision>
  <cp:lastPrinted>2016-03-10T15:57:07Z</cp:lastPrinted>
  <dcterms:created xsi:type="dcterms:W3CDTF">2014-11-28T08:09:44Z</dcterms:created>
  <dcterms:modified xsi:type="dcterms:W3CDTF">2016-07-11T13:38:09Z</dcterms:modified>
</cp:coreProperties>
</file>