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797" r:id="rId2"/>
  </p:sldMasterIdLst>
  <p:notesMasterIdLst>
    <p:notesMasterId r:id="rId19"/>
  </p:notesMasterIdLst>
  <p:handoutMasterIdLst>
    <p:handoutMasterId r:id="rId20"/>
  </p:handoutMasterIdLst>
  <p:sldIdLst>
    <p:sldId id="334" r:id="rId3"/>
    <p:sldId id="335" r:id="rId4"/>
    <p:sldId id="352" r:id="rId5"/>
    <p:sldId id="349" r:id="rId6"/>
    <p:sldId id="337" r:id="rId7"/>
    <p:sldId id="351" r:id="rId8"/>
    <p:sldId id="338" r:id="rId9"/>
    <p:sldId id="339" r:id="rId10"/>
    <p:sldId id="340" r:id="rId11"/>
    <p:sldId id="341" r:id="rId12"/>
    <p:sldId id="353" r:id="rId13"/>
    <p:sldId id="342" r:id="rId14"/>
    <p:sldId id="347" r:id="rId15"/>
    <p:sldId id="343" r:id="rId16"/>
    <p:sldId id="348" r:id="rId17"/>
    <p:sldId id="344" r:id="rId18"/>
  </p:sldIdLst>
  <p:sldSz cx="10693400" cy="7561263"/>
  <p:notesSz cx="9926638" cy="6797675"/>
  <p:embeddedFontLst>
    <p:embeddedFont>
      <p:font typeface="Calibri" panose="020F0502020204030204" pitchFamily="34" charset="0"/>
      <p:regular r:id="rId21"/>
      <p:bold r:id="rId22"/>
      <p:italic r:id="rId23"/>
      <p:boldItalic r:id="rId24"/>
    </p:embeddedFont>
    <p:embeddedFont>
      <p:font typeface="Nunito" panose="00000500000000000000" pitchFamily="2" charset="0"/>
      <p:regular r:id="rId25"/>
      <p:bold r:id="rId26"/>
      <p:italic r:id="rId27"/>
      <p:boldItalic r:id="rId28"/>
    </p:embeddedFont>
  </p:embeddedFontLst>
  <p:defaultTextStyle>
    <a:defPPr>
      <a:defRPr lang="fr-FR"/>
    </a:defPPr>
    <a:lvl1pPr marL="0" algn="l" defTabSz="995029" rtl="0" eaLnBrk="1" latinLnBrk="0" hangingPunct="1">
      <a:defRPr sz="21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0">
          <p15:clr>
            <a:srgbClr val="A4A3A4"/>
          </p15:clr>
        </p15:guide>
        <p15:guide id="2" orient="horz" pos="4422">
          <p15:clr>
            <a:srgbClr val="A4A3A4"/>
          </p15:clr>
        </p15:guide>
        <p15:guide id="3" pos="3368">
          <p15:clr>
            <a:srgbClr val="A4A3A4"/>
          </p15:clr>
        </p15:guide>
        <p15:guide id="4" pos="5636">
          <p15:clr>
            <a:srgbClr val="A4A3A4"/>
          </p15:clr>
        </p15:guide>
        <p15:guide id="5" pos="6373">
          <p15:clr>
            <a:srgbClr val="A4A3A4"/>
          </p15:clr>
        </p15:guide>
        <p15:guide id="6" pos="363">
          <p15:clr>
            <a:srgbClr val="A4A3A4"/>
          </p15:clr>
        </p15:guide>
        <p15:guide id="7" pos="1667">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ad Al Hadi" initials="AA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00000"/>
    <a:srgbClr val="004F71"/>
    <a:srgbClr val="E35205"/>
    <a:srgbClr val="FE6E02"/>
    <a:srgbClr val="06038D"/>
    <a:srgbClr val="0077C8"/>
    <a:srgbClr val="FFD100"/>
    <a:srgbClr val="30CC24"/>
    <a:srgbClr val="6A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4434" autoAdjust="0"/>
  </p:normalViewPr>
  <p:slideViewPr>
    <p:cSldViewPr>
      <p:cViewPr varScale="1">
        <p:scale>
          <a:sx n="63" d="100"/>
          <a:sy n="63" d="100"/>
        </p:scale>
        <p:origin x="-1140" y="-54"/>
      </p:cViewPr>
      <p:guideLst>
        <p:guide orient="horz" pos="340"/>
        <p:guide orient="horz" pos="4422"/>
        <p:guide pos="3368"/>
        <p:guide pos="5636"/>
        <p:guide pos="6373"/>
        <p:guide pos="363"/>
        <p:guide pos="16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704"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r>
              <a:rPr lang="en-US" sz="2000" dirty="0">
                <a:solidFill>
                  <a:srgbClr val="000000"/>
                </a:solidFill>
              </a:rPr>
              <a:t>Types of partners</a:t>
            </a:r>
          </a:p>
        </c:rich>
      </c:tx>
      <c:layout/>
      <c:overlay val="0"/>
      <c:spPr>
        <a:noFill/>
        <a:ln>
          <a:noFill/>
        </a:ln>
        <a:effectLst/>
      </c:spPr>
    </c:title>
    <c:autoTitleDeleted val="0"/>
    <c:plotArea>
      <c:layout/>
      <c:pieChart>
        <c:varyColors val="1"/>
        <c:ser>
          <c:idx val="0"/>
          <c:order val="0"/>
          <c:tx>
            <c:strRef>
              <c:f>Sheet1!$B$1</c:f>
              <c:strCache>
                <c:ptCount val="1"/>
                <c:pt idx="0">
                  <c:v>Partners</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alpha val="88000"/>
                </a:schemeClr>
              </a:solidFill>
              <a:ln w="19050">
                <a:solidFill>
                  <a:schemeClr val="lt1"/>
                </a:solidFill>
              </a:ln>
              <a:effectLst/>
            </c:spPr>
          </c:dPt>
          <c:dPt>
            <c:idx val="3"/>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6038D"/>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Public (MoH)</c:v>
                </c:pt>
                <c:pt idx="1">
                  <c:v>Local NGO</c:v>
                </c:pt>
                <c:pt idx="2">
                  <c:v>Charities</c:v>
                </c:pt>
              </c:strCache>
            </c:strRef>
          </c:cat>
          <c:val>
            <c:numRef>
              <c:f>Sheet1!$B$2:$B$5</c:f>
              <c:numCache>
                <c:formatCode>General</c:formatCode>
                <c:ptCount val="4"/>
                <c:pt idx="0">
                  <c:v>6</c:v>
                </c:pt>
                <c:pt idx="1">
                  <c:v>1</c:v>
                </c:pt>
                <c:pt idx="2">
                  <c:v>5</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B45D0-C7EE-4528-87B1-6370C5E8E6EF}" type="doc">
      <dgm:prSet loTypeId="urn:microsoft.com/office/officeart/2005/8/layout/cycle8" loCatId="cycle" qsTypeId="urn:microsoft.com/office/officeart/2005/8/quickstyle/simple1" qsCatId="simple" csTypeId="urn:microsoft.com/office/officeart/2005/8/colors/colorful5" csCatId="colorful" phldr="1"/>
      <dgm:spPr/>
    </dgm:pt>
    <dgm:pt modelId="{077F9E60-9EA0-4F04-A4E8-06AC638921B2}">
      <dgm:prSet phldrT="[Text]"/>
      <dgm:spPr/>
      <dgm:t>
        <a:bodyPr/>
        <a:lstStyle/>
        <a:p>
          <a:r>
            <a:rPr lang="en-US" dirty="0" smtClean="0"/>
            <a:t>Ministry of social development (MoSD)</a:t>
          </a:r>
          <a:endParaRPr lang="en-US" dirty="0"/>
        </a:p>
      </dgm:t>
    </dgm:pt>
    <dgm:pt modelId="{99F07428-314A-4F9D-BE56-167CB9F800CC}" type="parTrans" cxnId="{784AC8AA-FDA4-4527-A26D-C7BB227B48BB}">
      <dgm:prSet/>
      <dgm:spPr/>
      <dgm:t>
        <a:bodyPr/>
        <a:lstStyle/>
        <a:p>
          <a:endParaRPr lang="en-US"/>
        </a:p>
      </dgm:t>
    </dgm:pt>
    <dgm:pt modelId="{A0D1131D-D575-4376-B27C-B3CABC8D6696}" type="sibTrans" cxnId="{784AC8AA-FDA4-4527-A26D-C7BB227B48BB}">
      <dgm:prSet/>
      <dgm:spPr/>
      <dgm:t>
        <a:bodyPr/>
        <a:lstStyle/>
        <a:p>
          <a:endParaRPr lang="en-US"/>
        </a:p>
      </dgm:t>
    </dgm:pt>
    <dgm:pt modelId="{84CC5E5C-ACF8-40AB-8BD2-0E99C625C5B0}">
      <dgm:prSet phldrT="[Text]"/>
      <dgm:spPr/>
      <dgm:t>
        <a:bodyPr/>
        <a:lstStyle/>
        <a:p>
          <a:r>
            <a:rPr lang="en-US" dirty="0" smtClean="0"/>
            <a:t>Higher council for rights of persons with disabilities (HCRD) </a:t>
          </a:r>
          <a:endParaRPr lang="en-US" dirty="0"/>
        </a:p>
      </dgm:t>
    </dgm:pt>
    <dgm:pt modelId="{23046571-A157-4967-B971-23747FD04CFA}" type="parTrans" cxnId="{73F46BC4-D145-40D9-92BF-79200CEB9038}">
      <dgm:prSet/>
      <dgm:spPr/>
      <dgm:t>
        <a:bodyPr/>
        <a:lstStyle/>
        <a:p>
          <a:endParaRPr lang="en-US"/>
        </a:p>
      </dgm:t>
    </dgm:pt>
    <dgm:pt modelId="{32F60F77-FB97-466D-9600-D774FBFE3ED8}" type="sibTrans" cxnId="{73F46BC4-D145-40D9-92BF-79200CEB9038}">
      <dgm:prSet/>
      <dgm:spPr/>
      <dgm:t>
        <a:bodyPr/>
        <a:lstStyle/>
        <a:p>
          <a:endParaRPr lang="en-US"/>
        </a:p>
      </dgm:t>
    </dgm:pt>
    <dgm:pt modelId="{EAE2BBD7-9389-4177-A61E-9D6418898E41}">
      <dgm:prSet phldrT="[Text]"/>
      <dgm:spPr/>
      <dgm:t>
        <a:bodyPr/>
        <a:lstStyle/>
        <a:p>
          <a:r>
            <a:rPr lang="en-US" dirty="0" smtClean="0"/>
            <a:t>Ministry of health (MoH) </a:t>
          </a:r>
          <a:endParaRPr lang="en-US" dirty="0"/>
        </a:p>
      </dgm:t>
    </dgm:pt>
    <dgm:pt modelId="{F39F434B-AA6C-4746-87CD-6A6BA187298E}" type="parTrans" cxnId="{FACF0CAA-1A5F-4156-AB10-2938D981EAEE}">
      <dgm:prSet/>
      <dgm:spPr/>
      <dgm:t>
        <a:bodyPr/>
        <a:lstStyle/>
        <a:p>
          <a:endParaRPr lang="en-US"/>
        </a:p>
      </dgm:t>
    </dgm:pt>
    <dgm:pt modelId="{834C1E7A-362C-4240-93FA-C8D7128FA7BE}" type="sibTrans" cxnId="{FACF0CAA-1A5F-4156-AB10-2938D981EAEE}">
      <dgm:prSet/>
      <dgm:spPr/>
      <dgm:t>
        <a:bodyPr/>
        <a:lstStyle/>
        <a:p>
          <a:endParaRPr lang="en-US"/>
        </a:p>
      </dgm:t>
    </dgm:pt>
    <dgm:pt modelId="{BFD1E769-FFCA-4217-A47F-D0067C98F880}" type="pres">
      <dgm:prSet presAssocID="{988B45D0-C7EE-4528-87B1-6370C5E8E6EF}" presName="compositeShape" presStyleCnt="0">
        <dgm:presLayoutVars>
          <dgm:chMax val="7"/>
          <dgm:dir/>
          <dgm:resizeHandles val="exact"/>
        </dgm:presLayoutVars>
      </dgm:prSet>
      <dgm:spPr/>
    </dgm:pt>
    <dgm:pt modelId="{F40DA1D9-8F47-480F-A8BC-B6885313D65E}" type="pres">
      <dgm:prSet presAssocID="{988B45D0-C7EE-4528-87B1-6370C5E8E6EF}" presName="wedge1" presStyleLbl="node1" presStyleIdx="0" presStyleCnt="3"/>
      <dgm:spPr/>
      <dgm:t>
        <a:bodyPr/>
        <a:lstStyle/>
        <a:p>
          <a:endParaRPr lang="en-US"/>
        </a:p>
      </dgm:t>
    </dgm:pt>
    <dgm:pt modelId="{DC419E44-59C1-40BD-81D8-8DF3E966547A}" type="pres">
      <dgm:prSet presAssocID="{988B45D0-C7EE-4528-87B1-6370C5E8E6EF}" presName="dummy1a" presStyleCnt="0"/>
      <dgm:spPr/>
    </dgm:pt>
    <dgm:pt modelId="{755418D7-E65D-4CFF-8AB6-6D6494E4A00D}" type="pres">
      <dgm:prSet presAssocID="{988B45D0-C7EE-4528-87B1-6370C5E8E6EF}" presName="dummy1b" presStyleCnt="0"/>
      <dgm:spPr/>
    </dgm:pt>
    <dgm:pt modelId="{214C0614-BC48-443E-87D3-D8B888F90290}" type="pres">
      <dgm:prSet presAssocID="{988B45D0-C7EE-4528-87B1-6370C5E8E6EF}" presName="wedge1Tx" presStyleLbl="node1" presStyleIdx="0" presStyleCnt="3">
        <dgm:presLayoutVars>
          <dgm:chMax val="0"/>
          <dgm:chPref val="0"/>
          <dgm:bulletEnabled val="1"/>
        </dgm:presLayoutVars>
      </dgm:prSet>
      <dgm:spPr/>
      <dgm:t>
        <a:bodyPr/>
        <a:lstStyle/>
        <a:p>
          <a:endParaRPr lang="en-US"/>
        </a:p>
      </dgm:t>
    </dgm:pt>
    <dgm:pt modelId="{B94A8D3C-2822-4FAC-900B-CAF63217C15B}" type="pres">
      <dgm:prSet presAssocID="{988B45D0-C7EE-4528-87B1-6370C5E8E6EF}" presName="wedge2" presStyleLbl="node1" presStyleIdx="1" presStyleCnt="3"/>
      <dgm:spPr/>
      <dgm:t>
        <a:bodyPr/>
        <a:lstStyle/>
        <a:p>
          <a:endParaRPr lang="en-US"/>
        </a:p>
      </dgm:t>
    </dgm:pt>
    <dgm:pt modelId="{9893498C-FAC8-46B6-B6C2-A7B1A944EEC7}" type="pres">
      <dgm:prSet presAssocID="{988B45D0-C7EE-4528-87B1-6370C5E8E6EF}" presName="dummy2a" presStyleCnt="0"/>
      <dgm:spPr/>
    </dgm:pt>
    <dgm:pt modelId="{05B1CA83-7CD9-4C1E-BA48-BB9EA07332E8}" type="pres">
      <dgm:prSet presAssocID="{988B45D0-C7EE-4528-87B1-6370C5E8E6EF}" presName="dummy2b" presStyleCnt="0"/>
      <dgm:spPr/>
    </dgm:pt>
    <dgm:pt modelId="{BB56172C-2370-402B-9FD6-1E221F401A35}" type="pres">
      <dgm:prSet presAssocID="{988B45D0-C7EE-4528-87B1-6370C5E8E6EF}" presName="wedge2Tx" presStyleLbl="node1" presStyleIdx="1" presStyleCnt="3">
        <dgm:presLayoutVars>
          <dgm:chMax val="0"/>
          <dgm:chPref val="0"/>
          <dgm:bulletEnabled val="1"/>
        </dgm:presLayoutVars>
      </dgm:prSet>
      <dgm:spPr/>
      <dgm:t>
        <a:bodyPr/>
        <a:lstStyle/>
        <a:p>
          <a:endParaRPr lang="en-US"/>
        </a:p>
      </dgm:t>
    </dgm:pt>
    <dgm:pt modelId="{55CE1AB4-8B10-4127-8934-AE25D5D6A2E1}" type="pres">
      <dgm:prSet presAssocID="{988B45D0-C7EE-4528-87B1-6370C5E8E6EF}" presName="wedge3" presStyleLbl="node1" presStyleIdx="2" presStyleCnt="3"/>
      <dgm:spPr/>
      <dgm:t>
        <a:bodyPr/>
        <a:lstStyle/>
        <a:p>
          <a:endParaRPr lang="en-US"/>
        </a:p>
      </dgm:t>
    </dgm:pt>
    <dgm:pt modelId="{CCBDDB69-55B4-46E8-8707-0857D9F4E2ED}" type="pres">
      <dgm:prSet presAssocID="{988B45D0-C7EE-4528-87B1-6370C5E8E6EF}" presName="dummy3a" presStyleCnt="0"/>
      <dgm:spPr/>
    </dgm:pt>
    <dgm:pt modelId="{9D43C8EC-0681-45E4-A5D0-24569BBB343C}" type="pres">
      <dgm:prSet presAssocID="{988B45D0-C7EE-4528-87B1-6370C5E8E6EF}" presName="dummy3b" presStyleCnt="0"/>
      <dgm:spPr/>
    </dgm:pt>
    <dgm:pt modelId="{9724ED73-5A60-46CC-A146-C133F6CD0E01}" type="pres">
      <dgm:prSet presAssocID="{988B45D0-C7EE-4528-87B1-6370C5E8E6EF}" presName="wedge3Tx" presStyleLbl="node1" presStyleIdx="2" presStyleCnt="3">
        <dgm:presLayoutVars>
          <dgm:chMax val="0"/>
          <dgm:chPref val="0"/>
          <dgm:bulletEnabled val="1"/>
        </dgm:presLayoutVars>
      </dgm:prSet>
      <dgm:spPr/>
      <dgm:t>
        <a:bodyPr/>
        <a:lstStyle/>
        <a:p>
          <a:endParaRPr lang="en-US"/>
        </a:p>
      </dgm:t>
    </dgm:pt>
    <dgm:pt modelId="{04FABB61-5D94-457F-A398-839EB037C393}" type="pres">
      <dgm:prSet presAssocID="{A0D1131D-D575-4376-B27C-B3CABC8D6696}" presName="arrowWedge1" presStyleLbl="fgSibTrans2D1" presStyleIdx="0" presStyleCnt="3"/>
      <dgm:spPr/>
    </dgm:pt>
    <dgm:pt modelId="{0C3F8FA5-546F-4C1D-A814-58CE586EF528}" type="pres">
      <dgm:prSet presAssocID="{32F60F77-FB97-466D-9600-D774FBFE3ED8}" presName="arrowWedge2" presStyleLbl="fgSibTrans2D1" presStyleIdx="1" presStyleCnt="3"/>
      <dgm:spPr/>
    </dgm:pt>
    <dgm:pt modelId="{52AE1C51-DB05-4ED8-8039-52E97FD1FE46}" type="pres">
      <dgm:prSet presAssocID="{834C1E7A-362C-4240-93FA-C8D7128FA7BE}" presName="arrowWedge3" presStyleLbl="fgSibTrans2D1" presStyleIdx="2" presStyleCnt="3"/>
      <dgm:spPr/>
    </dgm:pt>
  </dgm:ptLst>
  <dgm:cxnLst>
    <dgm:cxn modelId="{FACF0CAA-1A5F-4156-AB10-2938D981EAEE}" srcId="{988B45D0-C7EE-4528-87B1-6370C5E8E6EF}" destId="{EAE2BBD7-9389-4177-A61E-9D6418898E41}" srcOrd="2" destOrd="0" parTransId="{F39F434B-AA6C-4746-87CD-6A6BA187298E}" sibTransId="{834C1E7A-362C-4240-93FA-C8D7128FA7BE}"/>
    <dgm:cxn modelId="{784AC8AA-FDA4-4527-A26D-C7BB227B48BB}" srcId="{988B45D0-C7EE-4528-87B1-6370C5E8E6EF}" destId="{077F9E60-9EA0-4F04-A4E8-06AC638921B2}" srcOrd="0" destOrd="0" parTransId="{99F07428-314A-4F9D-BE56-167CB9F800CC}" sibTransId="{A0D1131D-D575-4376-B27C-B3CABC8D6696}"/>
    <dgm:cxn modelId="{B6FA7ACB-4F50-437D-B3DB-2217608AB7EA}" type="presOf" srcId="{077F9E60-9EA0-4F04-A4E8-06AC638921B2}" destId="{214C0614-BC48-443E-87D3-D8B888F90290}" srcOrd="1" destOrd="0" presId="urn:microsoft.com/office/officeart/2005/8/layout/cycle8"/>
    <dgm:cxn modelId="{28C79567-DB5E-4D66-9C05-A5596D73F2EC}" type="presOf" srcId="{988B45D0-C7EE-4528-87B1-6370C5E8E6EF}" destId="{BFD1E769-FFCA-4217-A47F-D0067C98F880}" srcOrd="0" destOrd="0" presId="urn:microsoft.com/office/officeart/2005/8/layout/cycle8"/>
    <dgm:cxn modelId="{08517C96-DAC6-484A-8B85-104D67E47311}" type="presOf" srcId="{EAE2BBD7-9389-4177-A61E-9D6418898E41}" destId="{55CE1AB4-8B10-4127-8934-AE25D5D6A2E1}" srcOrd="0" destOrd="0" presId="urn:microsoft.com/office/officeart/2005/8/layout/cycle8"/>
    <dgm:cxn modelId="{9EEA9134-FF50-4D1B-B0DA-A353D205CFD1}" type="presOf" srcId="{84CC5E5C-ACF8-40AB-8BD2-0E99C625C5B0}" destId="{BB56172C-2370-402B-9FD6-1E221F401A35}" srcOrd="1" destOrd="0" presId="urn:microsoft.com/office/officeart/2005/8/layout/cycle8"/>
    <dgm:cxn modelId="{7DE9C7F5-65CF-430C-874F-FF61F3FC36FD}" type="presOf" srcId="{EAE2BBD7-9389-4177-A61E-9D6418898E41}" destId="{9724ED73-5A60-46CC-A146-C133F6CD0E01}" srcOrd="1" destOrd="0" presId="urn:microsoft.com/office/officeart/2005/8/layout/cycle8"/>
    <dgm:cxn modelId="{73F46BC4-D145-40D9-92BF-79200CEB9038}" srcId="{988B45D0-C7EE-4528-87B1-6370C5E8E6EF}" destId="{84CC5E5C-ACF8-40AB-8BD2-0E99C625C5B0}" srcOrd="1" destOrd="0" parTransId="{23046571-A157-4967-B971-23747FD04CFA}" sibTransId="{32F60F77-FB97-466D-9600-D774FBFE3ED8}"/>
    <dgm:cxn modelId="{936E9428-301A-4129-BA13-BB3174415A5C}" type="presOf" srcId="{077F9E60-9EA0-4F04-A4E8-06AC638921B2}" destId="{F40DA1D9-8F47-480F-A8BC-B6885313D65E}" srcOrd="0" destOrd="0" presId="urn:microsoft.com/office/officeart/2005/8/layout/cycle8"/>
    <dgm:cxn modelId="{B81E5590-609F-492F-B71E-49AC3CF83C58}" type="presOf" srcId="{84CC5E5C-ACF8-40AB-8BD2-0E99C625C5B0}" destId="{B94A8D3C-2822-4FAC-900B-CAF63217C15B}" srcOrd="0" destOrd="0" presId="urn:microsoft.com/office/officeart/2005/8/layout/cycle8"/>
    <dgm:cxn modelId="{B4D8B6E6-0AA6-4FDA-B7A8-6A4CC9833802}" type="presParOf" srcId="{BFD1E769-FFCA-4217-A47F-D0067C98F880}" destId="{F40DA1D9-8F47-480F-A8BC-B6885313D65E}" srcOrd="0" destOrd="0" presId="urn:microsoft.com/office/officeart/2005/8/layout/cycle8"/>
    <dgm:cxn modelId="{E0344E4A-EB44-41EB-B432-61A84C31F3DD}" type="presParOf" srcId="{BFD1E769-FFCA-4217-A47F-D0067C98F880}" destId="{DC419E44-59C1-40BD-81D8-8DF3E966547A}" srcOrd="1" destOrd="0" presId="urn:microsoft.com/office/officeart/2005/8/layout/cycle8"/>
    <dgm:cxn modelId="{C4D8436C-FE1D-4183-9342-64F1F441A2BA}" type="presParOf" srcId="{BFD1E769-FFCA-4217-A47F-D0067C98F880}" destId="{755418D7-E65D-4CFF-8AB6-6D6494E4A00D}" srcOrd="2" destOrd="0" presId="urn:microsoft.com/office/officeart/2005/8/layout/cycle8"/>
    <dgm:cxn modelId="{CA4AE931-B107-47E1-80EA-180301CF7CD1}" type="presParOf" srcId="{BFD1E769-FFCA-4217-A47F-D0067C98F880}" destId="{214C0614-BC48-443E-87D3-D8B888F90290}" srcOrd="3" destOrd="0" presId="urn:microsoft.com/office/officeart/2005/8/layout/cycle8"/>
    <dgm:cxn modelId="{CEEE6F89-B195-41DE-B212-6ECFFB5BC665}" type="presParOf" srcId="{BFD1E769-FFCA-4217-A47F-D0067C98F880}" destId="{B94A8D3C-2822-4FAC-900B-CAF63217C15B}" srcOrd="4" destOrd="0" presId="urn:microsoft.com/office/officeart/2005/8/layout/cycle8"/>
    <dgm:cxn modelId="{52901EB0-1BFA-46A0-AB0E-9DCF547BB704}" type="presParOf" srcId="{BFD1E769-FFCA-4217-A47F-D0067C98F880}" destId="{9893498C-FAC8-46B6-B6C2-A7B1A944EEC7}" srcOrd="5" destOrd="0" presId="urn:microsoft.com/office/officeart/2005/8/layout/cycle8"/>
    <dgm:cxn modelId="{5BDB2CFF-2B8B-44AE-ABA8-3095B1D82CCC}" type="presParOf" srcId="{BFD1E769-FFCA-4217-A47F-D0067C98F880}" destId="{05B1CA83-7CD9-4C1E-BA48-BB9EA07332E8}" srcOrd="6" destOrd="0" presId="urn:microsoft.com/office/officeart/2005/8/layout/cycle8"/>
    <dgm:cxn modelId="{848A4DD2-AF58-48F9-A17C-7B68ADCF85E5}" type="presParOf" srcId="{BFD1E769-FFCA-4217-A47F-D0067C98F880}" destId="{BB56172C-2370-402B-9FD6-1E221F401A35}" srcOrd="7" destOrd="0" presId="urn:microsoft.com/office/officeart/2005/8/layout/cycle8"/>
    <dgm:cxn modelId="{1E3C1A3A-8E51-4608-94AE-B625EB4C98D6}" type="presParOf" srcId="{BFD1E769-FFCA-4217-A47F-D0067C98F880}" destId="{55CE1AB4-8B10-4127-8934-AE25D5D6A2E1}" srcOrd="8" destOrd="0" presId="urn:microsoft.com/office/officeart/2005/8/layout/cycle8"/>
    <dgm:cxn modelId="{E6F05C9F-44A5-454C-A1A2-8EDEC2769F93}" type="presParOf" srcId="{BFD1E769-FFCA-4217-A47F-D0067C98F880}" destId="{CCBDDB69-55B4-46E8-8707-0857D9F4E2ED}" srcOrd="9" destOrd="0" presId="urn:microsoft.com/office/officeart/2005/8/layout/cycle8"/>
    <dgm:cxn modelId="{AA2A3A0B-D308-41C2-858F-F0C1B3EBF382}" type="presParOf" srcId="{BFD1E769-FFCA-4217-A47F-D0067C98F880}" destId="{9D43C8EC-0681-45E4-A5D0-24569BBB343C}" srcOrd="10" destOrd="0" presId="urn:microsoft.com/office/officeart/2005/8/layout/cycle8"/>
    <dgm:cxn modelId="{FC84317E-10FC-4D67-A70B-F18A64152094}" type="presParOf" srcId="{BFD1E769-FFCA-4217-A47F-D0067C98F880}" destId="{9724ED73-5A60-46CC-A146-C133F6CD0E01}" srcOrd="11" destOrd="0" presId="urn:microsoft.com/office/officeart/2005/8/layout/cycle8"/>
    <dgm:cxn modelId="{D2BD16B8-2DB6-47D7-A02B-FAC47513C30E}" type="presParOf" srcId="{BFD1E769-FFCA-4217-A47F-D0067C98F880}" destId="{04FABB61-5D94-457F-A398-839EB037C393}" srcOrd="12" destOrd="0" presId="urn:microsoft.com/office/officeart/2005/8/layout/cycle8"/>
    <dgm:cxn modelId="{EC76650B-A4AC-421D-AC39-E6A9DE7E49AC}" type="presParOf" srcId="{BFD1E769-FFCA-4217-A47F-D0067C98F880}" destId="{0C3F8FA5-546F-4C1D-A814-58CE586EF528}" srcOrd="13" destOrd="0" presId="urn:microsoft.com/office/officeart/2005/8/layout/cycle8"/>
    <dgm:cxn modelId="{3444DF23-D8C7-4079-AF6C-A6E90EB4A16E}" type="presParOf" srcId="{BFD1E769-FFCA-4217-A47F-D0067C98F880}" destId="{52AE1C51-DB05-4ED8-8039-52E97FD1FE4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9287B-4E1B-44B7-926C-A3B3B28AAC21}" type="doc">
      <dgm:prSet loTypeId="urn:microsoft.com/office/officeart/2005/8/layout/venn1" loCatId="relationship" qsTypeId="urn:microsoft.com/office/officeart/2005/8/quickstyle/simple1" qsCatId="simple" csTypeId="urn:microsoft.com/office/officeart/2005/8/colors/accent1_3" csCatId="accent1" phldr="1"/>
      <dgm:spPr/>
    </dgm:pt>
    <dgm:pt modelId="{8F167D61-09AB-4BB8-8D50-2D1F58781915}">
      <dgm:prSet phldrT="[Text]" custT="1"/>
      <dgm:spPr/>
      <dgm:t>
        <a:bodyPr/>
        <a:lstStyle/>
        <a:p>
          <a:r>
            <a:rPr lang="en-US" sz="1800" dirty="0" smtClean="0"/>
            <a:t>Home based intervention program – (Portage)</a:t>
          </a:r>
          <a:endParaRPr lang="en-US" sz="1800" dirty="0"/>
        </a:p>
      </dgm:t>
    </dgm:pt>
    <dgm:pt modelId="{1A26ADF0-2BE9-41F3-A68D-454C48AEC5DA}" type="parTrans" cxnId="{53F31B68-7221-41E7-A13F-5CD77C7974E2}">
      <dgm:prSet/>
      <dgm:spPr/>
      <dgm:t>
        <a:bodyPr/>
        <a:lstStyle/>
        <a:p>
          <a:endParaRPr lang="en-US" sz="1600"/>
        </a:p>
      </dgm:t>
    </dgm:pt>
    <dgm:pt modelId="{D93C8620-3508-4988-A48D-00321FEDFDC2}" type="sibTrans" cxnId="{53F31B68-7221-41E7-A13F-5CD77C7974E2}">
      <dgm:prSet/>
      <dgm:spPr/>
      <dgm:t>
        <a:bodyPr/>
        <a:lstStyle/>
        <a:p>
          <a:endParaRPr lang="en-US" sz="1600"/>
        </a:p>
      </dgm:t>
    </dgm:pt>
    <dgm:pt modelId="{AFABFAB1-11E9-49FE-BD40-420D237A9518}">
      <dgm:prSet phldrT="[Text]" custT="1"/>
      <dgm:spPr/>
      <dgm:t>
        <a:bodyPr/>
        <a:lstStyle/>
        <a:p>
          <a:r>
            <a:rPr lang="en-US" sz="1800" dirty="0" smtClean="0"/>
            <a:t>Awareness sessions </a:t>
          </a:r>
          <a:endParaRPr lang="en-US" sz="1800" dirty="0"/>
        </a:p>
      </dgm:t>
    </dgm:pt>
    <dgm:pt modelId="{33D02E33-468D-48D2-B286-FD3069864BB0}" type="parTrans" cxnId="{BC9CDEE1-4555-4064-87F2-5947F87643DB}">
      <dgm:prSet/>
      <dgm:spPr/>
      <dgm:t>
        <a:bodyPr/>
        <a:lstStyle/>
        <a:p>
          <a:endParaRPr lang="en-US" sz="1600"/>
        </a:p>
      </dgm:t>
    </dgm:pt>
    <dgm:pt modelId="{D55E0C74-96AC-4168-8A71-7AA717C4C0C0}" type="sibTrans" cxnId="{BC9CDEE1-4555-4064-87F2-5947F87643DB}">
      <dgm:prSet/>
      <dgm:spPr/>
      <dgm:t>
        <a:bodyPr/>
        <a:lstStyle/>
        <a:p>
          <a:endParaRPr lang="en-US" sz="1600"/>
        </a:p>
      </dgm:t>
    </dgm:pt>
    <dgm:pt modelId="{BF95D970-F090-4A1B-B8B6-0D4AF3F934C8}">
      <dgm:prSet phldrT="[Text]" custT="1"/>
      <dgm:spPr/>
      <dgm:t>
        <a:bodyPr/>
        <a:lstStyle/>
        <a:p>
          <a:r>
            <a:rPr lang="en-US" sz="1800" dirty="0" smtClean="0"/>
            <a:t>Self help Support group</a:t>
          </a:r>
          <a:endParaRPr lang="en-US" sz="1800" dirty="0"/>
        </a:p>
      </dgm:t>
    </dgm:pt>
    <dgm:pt modelId="{7750BF9B-BDE3-45D6-B813-A6D866CE0240}" type="parTrans" cxnId="{4296A9B9-A5BF-4823-A635-310335EBDCF5}">
      <dgm:prSet/>
      <dgm:spPr/>
      <dgm:t>
        <a:bodyPr/>
        <a:lstStyle/>
        <a:p>
          <a:endParaRPr lang="en-US" sz="1600"/>
        </a:p>
      </dgm:t>
    </dgm:pt>
    <dgm:pt modelId="{25798D87-340C-443F-BE0A-7EFBBA8532EA}" type="sibTrans" cxnId="{4296A9B9-A5BF-4823-A635-310335EBDCF5}">
      <dgm:prSet/>
      <dgm:spPr/>
      <dgm:t>
        <a:bodyPr/>
        <a:lstStyle/>
        <a:p>
          <a:endParaRPr lang="en-US" sz="1600"/>
        </a:p>
      </dgm:t>
    </dgm:pt>
    <dgm:pt modelId="{2590B378-21F2-4CBF-B9F9-53D79236F571}" type="pres">
      <dgm:prSet presAssocID="{4DD9287B-4E1B-44B7-926C-A3B3B28AAC21}" presName="compositeShape" presStyleCnt="0">
        <dgm:presLayoutVars>
          <dgm:chMax val="7"/>
          <dgm:dir/>
          <dgm:resizeHandles val="exact"/>
        </dgm:presLayoutVars>
      </dgm:prSet>
      <dgm:spPr/>
    </dgm:pt>
    <dgm:pt modelId="{F1A8199A-3327-41C6-B739-3C8D3012955A}" type="pres">
      <dgm:prSet presAssocID="{8F167D61-09AB-4BB8-8D50-2D1F58781915}" presName="circ1" presStyleLbl="vennNode1" presStyleIdx="0" presStyleCnt="3"/>
      <dgm:spPr/>
      <dgm:t>
        <a:bodyPr/>
        <a:lstStyle/>
        <a:p>
          <a:endParaRPr lang="en-US"/>
        </a:p>
      </dgm:t>
    </dgm:pt>
    <dgm:pt modelId="{C0667C1E-A5A1-4B69-8E8A-E02D306A683E}" type="pres">
      <dgm:prSet presAssocID="{8F167D61-09AB-4BB8-8D50-2D1F58781915}" presName="circ1Tx" presStyleLbl="revTx" presStyleIdx="0" presStyleCnt="0">
        <dgm:presLayoutVars>
          <dgm:chMax val="0"/>
          <dgm:chPref val="0"/>
          <dgm:bulletEnabled val="1"/>
        </dgm:presLayoutVars>
      </dgm:prSet>
      <dgm:spPr/>
      <dgm:t>
        <a:bodyPr/>
        <a:lstStyle/>
        <a:p>
          <a:endParaRPr lang="en-US"/>
        </a:p>
      </dgm:t>
    </dgm:pt>
    <dgm:pt modelId="{A6BEC401-7580-48D3-92AE-BCB3D24AAAFB}" type="pres">
      <dgm:prSet presAssocID="{AFABFAB1-11E9-49FE-BD40-420D237A9518}" presName="circ2" presStyleLbl="vennNode1" presStyleIdx="1" presStyleCnt="3"/>
      <dgm:spPr/>
      <dgm:t>
        <a:bodyPr/>
        <a:lstStyle/>
        <a:p>
          <a:endParaRPr lang="en-US"/>
        </a:p>
      </dgm:t>
    </dgm:pt>
    <dgm:pt modelId="{538C06A1-2EC3-4D8B-9418-DA38918BF868}" type="pres">
      <dgm:prSet presAssocID="{AFABFAB1-11E9-49FE-BD40-420D237A9518}" presName="circ2Tx" presStyleLbl="revTx" presStyleIdx="0" presStyleCnt="0">
        <dgm:presLayoutVars>
          <dgm:chMax val="0"/>
          <dgm:chPref val="0"/>
          <dgm:bulletEnabled val="1"/>
        </dgm:presLayoutVars>
      </dgm:prSet>
      <dgm:spPr/>
      <dgm:t>
        <a:bodyPr/>
        <a:lstStyle/>
        <a:p>
          <a:endParaRPr lang="en-US"/>
        </a:p>
      </dgm:t>
    </dgm:pt>
    <dgm:pt modelId="{676F3BB6-2066-4131-BA05-5471D8CEC64D}" type="pres">
      <dgm:prSet presAssocID="{BF95D970-F090-4A1B-B8B6-0D4AF3F934C8}" presName="circ3" presStyleLbl="vennNode1" presStyleIdx="2" presStyleCnt="3"/>
      <dgm:spPr/>
      <dgm:t>
        <a:bodyPr/>
        <a:lstStyle/>
        <a:p>
          <a:endParaRPr lang="en-US"/>
        </a:p>
      </dgm:t>
    </dgm:pt>
    <dgm:pt modelId="{809EDAE0-DDBE-4E1D-A138-7D637EA1ADD0}" type="pres">
      <dgm:prSet presAssocID="{BF95D970-F090-4A1B-B8B6-0D4AF3F934C8}" presName="circ3Tx" presStyleLbl="revTx" presStyleIdx="0" presStyleCnt="0">
        <dgm:presLayoutVars>
          <dgm:chMax val="0"/>
          <dgm:chPref val="0"/>
          <dgm:bulletEnabled val="1"/>
        </dgm:presLayoutVars>
      </dgm:prSet>
      <dgm:spPr/>
      <dgm:t>
        <a:bodyPr/>
        <a:lstStyle/>
        <a:p>
          <a:endParaRPr lang="en-US"/>
        </a:p>
      </dgm:t>
    </dgm:pt>
  </dgm:ptLst>
  <dgm:cxnLst>
    <dgm:cxn modelId="{4296A9B9-A5BF-4823-A635-310335EBDCF5}" srcId="{4DD9287B-4E1B-44B7-926C-A3B3B28AAC21}" destId="{BF95D970-F090-4A1B-B8B6-0D4AF3F934C8}" srcOrd="2" destOrd="0" parTransId="{7750BF9B-BDE3-45D6-B813-A6D866CE0240}" sibTransId="{25798D87-340C-443F-BE0A-7EFBBA8532EA}"/>
    <dgm:cxn modelId="{71E5518B-C941-4CFE-A376-9FBFAC01BB11}" type="presOf" srcId="{BF95D970-F090-4A1B-B8B6-0D4AF3F934C8}" destId="{676F3BB6-2066-4131-BA05-5471D8CEC64D}" srcOrd="0" destOrd="0" presId="urn:microsoft.com/office/officeart/2005/8/layout/venn1"/>
    <dgm:cxn modelId="{AAED3FA4-8D4E-46CA-BFB1-887A099CB1D3}" type="presOf" srcId="{BF95D970-F090-4A1B-B8B6-0D4AF3F934C8}" destId="{809EDAE0-DDBE-4E1D-A138-7D637EA1ADD0}" srcOrd="1" destOrd="0" presId="urn:microsoft.com/office/officeart/2005/8/layout/venn1"/>
    <dgm:cxn modelId="{8043E178-B11C-4C37-ADA5-7359CED2900F}" type="presOf" srcId="{4DD9287B-4E1B-44B7-926C-A3B3B28AAC21}" destId="{2590B378-21F2-4CBF-B9F9-53D79236F571}" srcOrd="0" destOrd="0" presId="urn:microsoft.com/office/officeart/2005/8/layout/venn1"/>
    <dgm:cxn modelId="{AA6D9FA3-8AEB-49C6-83D3-1803F777BEC7}" type="presOf" srcId="{AFABFAB1-11E9-49FE-BD40-420D237A9518}" destId="{A6BEC401-7580-48D3-92AE-BCB3D24AAAFB}" srcOrd="0" destOrd="0" presId="urn:microsoft.com/office/officeart/2005/8/layout/venn1"/>
    <dgm:cxn modelId="{0CEF7818-9E4B-4A3E-A8C3-D3A24B31E8F1}" type="presOf" srcId="{AFABFAB1-11E9-49FE-BD40-420D237A9518}" destId="{538C06A1-2EC3-4D8B-9418-DA38918BF868}" srcOrd="1" destOrd="0" presId="urn:microsoft.com/office/officeart/2005/8/layout/venn1"/>
    <dgm:cxn modelId="{6DF3796F-A8AB-461B-90F0-36CCB4310B14}" type="presOf" srcId="{8F167D61-09AB-4BB8-8D50-2D1F58781915}" destId="{F1A8199A-3327-41C6-B739-3C8D3012955A}" srcOrd="0" destOrd="0" presId="urn:microsoft.com/office/officeart/2005/8/layout/venn1"/>
    <dgm:cxn modelId="{BC9CDEE1-4555-4064-87F2-5947F87643DB}" srcId="{4DD9287B-4E1B-44B7-926C-A3B3B28AAC21}" destId="{AFABFAB1-11E9-49FE-BD40-420D237A9518}" srcOrd="1" destOrd="0" parTransId="{33D02E33-468D-48D2-B286-FD3069864BB0}" sibTransId="{D55E0C74-96AC-4168-8A71-7AA717C4C0C0}"/>
    <dgm:cxn modelId="{53F31B68-7221-41E7-A13F-5CD77C7974E2}" srcId="{4DD9287B-4E1B-44B7-926C-A3B3B28AAC21}" destId="{8F167D61-09AB-4BB8-8D50-2D1F58781915}" srcOrd="0" destOrd="0" parTransId="{1A26ADF0-2BE9-41F3-A68D-454C48AEC5DA}" sibTransId="{D93C8620-3508-4988-A48D-00321FEDFDC2}"/>
    <dgm:cxn modelId="{E1890562-0864-43A0-BE02-8670D2EFD8C8}" type="presOf" srcId="{8F167D61-09AB-4BB8-8D50-2D1F58781915}" destId="{C0667C1E-A5A1-4B69-8E8A-E02D306A683E}" srcOrd="1" destOrd="0" presId="urn:microsoft.com/office/officeart/2005/8/layout/venn1"/>
    <dgm:cxn modelId="{E72D72E6-B803-47B1-9ECB-15045D63D25E}" type="presParOf" srcId="{2590B378-21F2-4CBF-B9F9-53D79236F571}" destId="{F1A8199A-3327-41C6-B739-3C8D3012955A}" srcOrd="0" destOrd="0" presId="urn:microsoft.com/office/officeart/2005/8/layout/venn1"/>
    <dgm:cxn modelId="{EB06DAA5-CC69-48F2-951E-285FD0C37D67}" type="presParOf" srcId="{2590B378-21F2-4CBF-B9F9-53D79236F571}" destId="{C0667C1E-A5A1-4B69-8E8A-E02D306A683E}" srcOrd="1" destOrd="0" presId="urn:microsoft.com/office/officeart/2005/8/layout/venn1"/>
    <dgm:cxn modelId="{ABB88860-EAE5-4110-87A0-7F3C30D28D1D}" type="presParOf" srcId="{2590B378-21F2-4CBF-B9F9-53D79236F571}" destId="{A6BEC401-7580-48D3-92AE-BCB3D24AAAFB}" srcOrd="2" destOrd="0" presId="urn:microsoft.com/office/officeart/2005/8/layout/venn1"/>
    <dgm:cxn modelId="{47959BFB-919F-4164-97E8-18DA38288F0C}" type="presParOf" srcId="{2590B378-21F2-4CBF-B9F9-53D79236F571}" destId="{538C06A1-2EC3-4D8B-9418-DA38918BF868}" srcOrd="3" destOrd="0" presId="urn:microsoft.com/office/officeart/2005/8/layout/venn1"/>
    <dgm:cxn modelId="{5A685B20-3CD8-467A-A01E-CD9F719E3E17}" type="presParOf" srcId="{2590B378-21F2-4CBF-B9F9-53D79236F571}" destId="{676F3BB6-2066-4131-BA05-5471D8CEC64D}" srcOrd="4" destOrd="0" presId="urn:microsoft.com/office/officeart/2005/8/layout/venn1"/>
    <dgm:cxn modelId="{3678D4E8-4271-494D-8EF0-E1DB9E8D9370}" type="presParOf" srcId="{2590B378-21F2-4CBF-B9F9-53D79236F571}" destId="{809EDAE0-DDBE-4E1D-A138-7D637EA1ADD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DA1D9-8F47-480F-A8BC-B6885313D65E}">
      <dsp:nvSpPr>
        <dsp:cNvPr id="0" name=""/>
        <dsp:cNvSpPr/>
      </dsp:nvSpPr>
      <dsp:spPr>
        <a:xfrm>
          <a:off x="1131358" y="327815"/>
          <a:ext cx="4236381" cy="4236381"/>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Ministry of social development (MoSD)</a:t>
          </a:r>
          <a:endParaRPr lang="en-US" sz="1700" kern="1200" dirty="0"/>
        </a:p>
      </dsp:txBody>
      <dsp:txXfrm>
        <a:off x="3364032" y="1225524"/>
        <a:ext cx="1512993" cy="1260827"/>
      </dsp:txXfrm>
    </dsp:sp>
    <dsp:sp modelId="{B94A8D3C-2822-4FAC-900B-CAF63217C15B}">
      <dsp:nvSpPr>
        <dsp:cNvPr id="0" name=""/>
        <dsp:cNvSpPr/>
      </dsp:nvSpPr>
      <dsp:spPr>
        <a:xfrm>
          <a:off x="1044109" y="479114"/>
          <a:ext cx="4236381" cy="4236381"/>
        </a:xfrm>
        <a:prstGeom prst="pie">
          <a:avLst>
            <a:gd name="adj1" fmla="val 1800000"/>
            <a:gd name="adj2" fmla="val 9000000"/>
          </a:avLst>
        </a:prstGeom>
        <a:solidFill>
          <a:schemeClr val="accent5">
            <a:hueOff val="8797525"/>
            <a:satOff val="-26218"/>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Higher council for rights of persons with disabilities (HCRD) </a:t>
          </a:r>
          <a:endParaRPr lang="en-US" sz="1700" kern="1200" dirty="0"/>
        </a:p>
      </dsp:txBody>
      <dsp:txXfrm>
        <a:off x="2052771" y="3227719"/>
        <a:ext cx="2269489" cy="1109528"/>
      </dsp:txXfrm>
    </dsp:sp>
    <dsp:sp modelId="{55CE1AB4-8B10-4127-8934-AE25D5D6A2E1}">
      <dsp:nvSpPr>
        <dsp:cNvPr id="0" name=""/>
        <dsp:cNvSpPr/>
      </dsp:nvSpPr>
      <dsp:spPr>
        <a:xfrm>
          <a:off x="956860" y="327815"/>
          <a:ext cx="4236381" cy="4236381"/>
        </a:xfrm>
        <a:prstGeom prst="pie">
          <a:avLst>
            <a:gd name="adj1" fmla="val 9000000"/>
            <a:gd name="adj2" fmla="val 16200000"/>
          </a:avLst>
        </a:prstGeom>
        <a:solidFill>
          <a:schemeClr val="accent5">
            <a:hueOff val="17595049"/>
            <a:satOff val="-52436"/>
            <a:lumOff val="-164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Ministry of health (MoH) </a:t>
          </a:r>
          <a:endParaRPr lang="en-US" sz="1700" kern="1200" dirty="0"/>
        </a:p>
      </dsp:txBody>
      <dsp:txXfrm>
        <a:off x="1447574" y="1225524"/>
        <a:ext cx="1512993" cy="1260827"/>
      </dsp:txXfrm>
    </dsp:sp>
    <dsp:sp modelId="{04FABB61-5D94-457F-A398-839EB037C393}">
      <dsp:nvSpPr>
        <dsp:cNvPr id="0" name=""/>
        <dsp:cNvSpPr/>
      </dsp:nvSpPr>
      <dsp:spPr>
        <a:xfrm>
          <a:off x="869456" y="65563"/>
          <a:ext cx="4760885" cy="4760885"/>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F8FA5-546F-4C1D-A814-58CE586EF528}">
      <dsp:nvSpPr>
        <dsp:cNvPr id="0" name=""/>
        <dsp:cNvSpPr/>
      </dsp:nvSpPr>
      <dsp:spPr>
        <a:xfrm>
          <a:off x="781857" y="216594"/>
          <a:ext cx="4760885" cy="4760885"/>
        </a:xfrm>
        <a:prstGeom prst="circularArrow">
          <a:avLst>
            <a:gd name="adj1" fmla="val 5085"/>
            <a:gd name="adj2" fmla="val 327528"/>
            <a:gd name="adj3" fmla="val 8671970"/>
            <a:gd name="adj4" fmla="val 1800502"/>
            <a:gd name="adj5" fmla="val 5932"/>
          </a:avLst>
        </a:prstGeom>
        <a:solidFill>
          <a:schemeClr val="accent5">
            <a:hueOff val="8797525"/>
            <a:satOff val="-26218"/>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E1C51-DB05-4ED8-8039-52E97FD1FE46}">
      <dsp:nvSpPr>
        <dsp:cNvPr id="0" name=""/>
        <dsp:cNvSpPr/>
      </dsp:nvSpPr>
      <dsp:spPr>
        <a:xfrm>
          <a:off x="694258" y="65563"/>
          <a:ext cx="4760885" cy="4760885"/>
        </a:xfrm>
        <a:prstGeom prst="circularArrow">
          <a:avLst>
            <a:gd name="adj1" fmla="val 5085"/>
            <a:gd name="adj2" fmla="val 327528"/>
            <a:gd name="adj3" fmla="val 15873039"/>
            <a:gd name="adj4" fmla="val 9000000"/>
            <a:gd name="adj5" fmla="val 5932"/>
          </a:avLst>
        </a:prstGeom>
        <a:solidFill>
          <a:schemeClr val="accent5">
            <a:hueOff val="17595049"/>
            <a:satOff val="-52436"/>
            <a:lumOff val="-164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199A-3327-41C6-B739-3C8D3012955A}">
      <dsp:nvSpPr>
        <dsp:cNvPr id="0" name=""/>
        <dsp:cNvSpPr/>
      </dsp:nvSpPr>
      <dsp:spPr>
        <a:xfrm>
          <a:off x="970638" y="190693"/>
          <a:ext cx="2689990" cy="2689990"/>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Home based intervention program – (Portage)</a:t>
          </a:r>
          <a:endParaRPr lang="en-US" sz="1800" kern="1200" dirty="0"/>
        </a:p>
      </dsp:txBody>
      <dsp:txXfrm>
        <a:off x="1329303" y="661442"/>
        <a:ext cx="1972659" cy="1210495"/>
      </dsp:txXfrm>
    </dsp:sp>
    <dsp:sp modelId="{A6BEC401-7580-48D3-92AE-BCB3D24AAAFB}">
      <dsp:nvSpPr>
        <dsp:cNvPr id="0" name=""/>
        <dsp:cNvSpPr/>
      </dsp:nvSpPr>
      <dsp:spPr>
        <a:xfrm>
          <a:off x="1941276" y="1871937"/>
          <a:ext cx="2689990" cy="2689990"/>
        </a:xfrm>
        <a:prstGeom prst="ellipse">
          <a:avLst/>
        </a:prstGeom>
        <a:solidFill>
          <a:schemeClr val="accent1">
            <a:shade val="80000"/>
            <a:alpha val="50000"/>
            <a:hueOff val="102200"/>
            <a:satOff val="5509"/>
            <a:lumOff val="10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Awareness sessions </a:t>
          </a:r>
          <a:endParaRPr lang="en-US" sz="1800" kern="1200" dirty="0"/>
        </a:p>
      </dsp:txBody>
      <dsp:txXfrm>
        <a:off x="2763965" y="2566851"/>
        <a:ext cx="1613994" cy="1479494"/>
      </dsp:txXfrm>
    </dsp:sp>
    <dsp:sp modelId="{676F3BB6-2066-4131-BA05-5471D8CEC64D}">
      <dsp:nvSpPr>
        <dsp:cNvPr id="0" name=""/>
        <dsp:cNvSpPr/>
      </dsp:nvSpPr>
      <dsp:spPr>
        <a:xfrm>
          <a:off x="0" y="1871937"/>
          <a:ext cx="2689990" cy="2689990"/>
        </a:xfrm>
        <a:prstGeom prst="ellipse">
          <a:avLst/>
        </a:prstGeom>
        <a:solidFill>
          <a:schemeClr val="accent1">
            <a:shade val="80000"/>
            <a:alpha val="50000"/>
            <a:hueOff val="204401"/>
            <a:satOff val="11018"/>
            <a:lumOff val="219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Self help Support group</a:t>
          </a:r>
          <a:endParaRPr lang="en-US" sz="1800" kern="1200" dirty="0"/>
        </a:p>
      </dsp:txBody>
      <dsp:txXfrm>
        <a:off x="253307" y="2566851"/>
        <a:ext cx="1613994" cy="147949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u pied de page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7543D494-0510-47A6-B0E8-69AC03514288}" type="slidenum">
              <a:rPr lang="fr-FR" smtClean="0"/>
              <a:t>‹#›</a:t>
            </a:fld>
            <a:endParaRPr lang="fr-FR"/>
          </a:p>
        </p:txBody>
      </p:sp>
    </p:spTree>
    <p:extLst>
      <p:ext uri="{BB962C8B-B14F-4D97-AF65-F5344CB8AC3E}">
        <p14:creationId xmlns:p14="http://schemas.microsoft.com/office/powerpoint/2010/main" val="313362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e l'image des diapositives 3"/>
          <p:cNvSpPr>
            <a:spLocks noGrp="1" noRot="1" noChangeAspect="1"/>
          </p:cNvSpPr>
          <p:nvPr>
            <p:ph type="sldImg" idx="2"/>
          </p:nvPr>
        </p:nvSpPr>
        <p:spPr>
          <a:xfrm>
            <a:off x="3160713" y="509588"/>
            <a:ext cx="36052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CBAD79C-50AF-4863-A14D-D66C5EDC72C1}" type="slidenum">
              <a:rPr lang="fr-FR" smtClean="0"/>
              <a:t>‹#›</a:t>
            </a:fld>
            <a:endParaRPr lang="fr-FR"/>
          </a:p>
        </p:txBody>
      </p:sp>
    </p:spTree>
    <p:extLst>
      <p:ext uri="{BB962C8B-B14F-4D97-AF65-F5344CB8AC3E}">
        <p14:creationId xmlns:p14="http://schemas.microsoft.com/office/powerpoint/2010/main" val="3494344257"/>
      </p:ext>
    </p:extLst>
  </p:cSld>
  <p:clrMap bg1="lt1" tx1="dk1" bg2="lt2" tx2="dk2" accent1="accent1" accent2="accent2" accent3="accent3" accent4="accent4" accent5="accent5" accent6="accent6" hlink="hlink" folHlink="folHlink"/>
  <p:hf hdr="0" ftr="0"/>
  <p:notesStyle>
    <a:lvl1pPr marL="0" algn="l" defTabSz="995029" rtl="0" eaLnBrk="1" latinLnBrk="0" hangingPunct="1">
      <a:defRPr sz="1300" kern="1200">
        <a:solidFill>
          <a:schemeClr val="tx1"/>
        </a:solidFill>
        <a:latin typeface="+mn-lt"/>
        <a:ea typeface="+mn-ea"/>
        <a:cs typeface="+mn-cs"/>
      </a:defRPr>
    </a:lvl1pPr>
    <a:lvl2pPr marL="497514" algn="l" defTabSz="995029" rtl="0" eaLnBrk="1" latinLnBrk="0" hangingPunct="1">
      <a:defRPr sz="1300" kern="1200">
        <a:solidFill>
          <a:schemeClr val="tx1"/>
        </a:solidFill>
        <a:latin typeface="+mn-lt"/>
        <a:ea typeface="+mn-ea"/>
        <a:cs typeface="+mn-cs"/>
      </a:defRPr>
    </a:lvl2pPr>
    <a:lvl3pPr marL="995029" algn="l" defTabSz="995029" rtl="0" eaLnBrk="1" latinLnBrk="0" hangingPunct="1">
      <a:defRPr sz="1300" kern="1200">
        <a:solidFill>
          <a:schemeClr val="tx1"/>
        </a:solidFill>
        <a:latin typeface="+mn-lt"/>
        <a:ea typeface="+mn-ea"/>
        <a:cs typeface="+mn-cs"/>
      </a:defRPr>
    </a:lvl3pPr>
    <a:lvl4pPr marL="1492543" algn="l" defTabSz="995029" rtl="0" eaLnBrk="1" latinLnBrk="0" hangingPunct="1">
      <a:defRPr sz="1300" kern="1200">
        <a:solidFill>
          <a:schemeClr val="tx1"/>
        </a:solidFill>
        <a:latin typeface="+mn-lt"/>
        <a:ea typeface="+mn-ea"/>
        <a:cs typeface="+mn-cs"/>
      </a:defRPr>
    </a:lvl4pPr>
    <a:lvl5pPr marL="1990058" algn="l" defTabSz="995029" rtl="0" eaLnBrk="1" latinLnBrk="0" hangingPunct="1">
      <a:defRPr sz="1300" kern="1200">
        <a:solidFill>
          <a:schemeClr val="tx1"/>
        </a:solidFill>
        <a:latin typeface="+mn-lt"/>
        <a:ea typeface="+mn-ea"/>
        <a:cs typeface="+mn-cs"/>
      </a:defRPr>
    </a:lvl5pPr>
    <a:lvl6pPr marL="2487574" algn="l" defTabSz="995029" rtl="0" eaLnBrk="1" latinLnBrk="0" hangingPunct="1">
      <a:defRPr sz="1300" kern="1200">
        <a:solidFill>
          <a:schemeClr val="tx1"/>
        </a:solidFill>
        <a:latin typeface="+mn-lt"/>
        <a:ea typeface="+mn-ea"/>
        <a:cs typeface="+mn-cs"/>
      </a:defRPr>
    </a:lvl6pPr>
    <a:lvl7pPr marL="2985089" algn="l" defTabSz="995029" rtl="0" eaLnBrk="1" latinLnBrk="0" hangingPunct="1">
      <a:defRPr sz="1300" kern="1200">
        <a:solidFill>
          <a:schemeClr val="tx1"/>
        </a:solidFill>
        <a:latin typeface="+mn-lt"/>
        <a:ea typeface="+mn-ea"/>
        <a:cs typeface="+mn-cs"/>
      </a:defRPr>
    </a:lvl7pPr>
    <a:lvl8pPr marL="3482602" algn="l" defTabSz="995029" rtl="0" eaLnBrk="1" latinLnBrk="0" hangingPunct="1">
      <a:defRPr sz="1300" kern="1200">
        <a:solidFill>
          <a:schemeClr val="tx1"/>
        </a:solidFill>
        <a:latin typeface="+mn-lt"/>
        <a:ea typeface="+mn-ea"/>
        <a:cs typeface="+mn-cs"/>
      </a:defRPr>
    </a:lvl8pPr>
    <a:lvl9pPr marL="3980114" algn="l" defTabSz="99502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1</a:t>
            </a:fld>
            <a:endParaRPr lang="fr-FR"/>
          </a:p>
        </p:txBody>
      </p:sp>
    </p:spTree>
    <p:extLst>
      <p:ext uri="{BB962C8B-B14F-4D97-AF65-F5344CB8AC3E}">
        <p14:creationId xmlns:p14="http://schemas.microsoft.com/office/powerpoint/2010/main" val="402513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smtClean="0"/>
              <a:t>Ali’s sister found difficulties to move him because he was having poor head control, poor balance at sitting and no control spastic (increase while he is crying). She also found that he has difficulties to grasp a pen for writing.</a:t>
            </a:r>
          </a:p>
          <a:p>
            <a:pPr marL="342900" indent="-342900">
              <a:buFontTx/>
              <a:buChar char="-"/>
            </a:pPr>
            <a:r>
              <a:rPr lang="en-US" dirty="0" smtClean="0"/>
              <a:t>After 25 rehabilitation sessions by the PT in CDC Zarqa, Ali became able to sit with a good balance without any support. </a:t>
            </a:r>
          </a:p>
          <a:p>
            <a:pPr marL="342900" indent="-342900">
              <a:buFontTx/>
              <a:buChar char="-"/>
            </a:pPr>
            <a:r>
              <a:rPr lang="en-US" dirty="0" smtClean="0"/>
              <a:t>Ali’s head control was improved and the ability to grasp a pen in his hand. </a:t>
            </a:r>
          </a:p>
          <a:p>
            <a:pPr marL="342900" indent="-342900">
              <a:buFontTx/>
              <a:buChar char="-"/>
            </a:pPr>
            <a:r>
              <a:rPr lang="en-US" dirty="0" smtClean="0"/>
              <a:t>The inclusion team from CDC assessed Ali one more time after finishing the first rehabilitation course so that he can enter school at the start of next semester. Ali passed the “joining school” standards of the inclusion assessment. Ali entered school in July 2018! </a:t>
            </a:r>
          </a:p>
          <a:p>
            <a:pPr marL="0" marR="0" lvl="0" indent="0" algn="l" defTabSz="995029"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16</a:t>
            </a:fld>
            <a:endParaRPr lang="fr-FR"/>
          </a:p>
        </p:txBody>
      </p:sp>
    </p:spTree>
    <p:extLst>
      <p:ext uri="{BB962C8B-B14F-4D97-AF65-F5344CB8AC3E}">
        <p14:creationId xmlns:p14="http://schemas.microsoft.com/office/powerpoint/2010/main" val="81529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Equity fund </a:t>
            </a:r>
            <a:endParaRPr lang="en-US"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2</a:t>
            </a:fld>
            <a:endParaRPr lang="fr-FR"/>
          </a:p>
        </p:txBody>
      </p:sp>
    </p:spTree>
    <p:extLst>
      <p:ext uri="{BB962C8B-B14F-4D97-AF65-F5344CB8AC3E}">
        <p14:creationId xmlns:p14="http://schemas.microsoft.com/office/powerpoint/2010/main" val="205131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7</a:t>
            </a:fld>
            <a:endParaRPr lang="fr-FR"/>
          </a:p>
        </p:txBody>
      </p:sp>
    </p:spTree>
    <p:extLst>
      <p:ext uri="{BB962C8B-B14F-4D97-AF65-F5344CB8AC3E}">
        <p14:creationId xmlns:p14="http://schemas.microsoft.com/office/powerpoint/2010/main" val="186309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029" rtl="0" eaLnBrk="1" fontAlgn="auto" latinLnBrk="0" hangingPunct="1">
              <a:lnSpc>
                <a:spcPct val="100000"/>
              </a:lnSpc>
              <a:spcBef>
                <a:spcPts val="0"/>
              </a:spcBef>
              <a:spcAft>
                <a:spcPts val="0"/>
              </a:spcAft>
              <a:buClrTx/>
              <a:buSzTx/>
              <a:buFontTx/>
              <a:buNone/>
              <a:tabLst/>
              <a:defRPr/>
            </a:pPr>
            <a:r>
              <a:rPr lang="en-CA" dirty="0" smtClean="0"/>
              <a:t>- Access to services:</a:t>
            </a:r>
            <a:r>
              <a:rPr lang="en-CA" baseline="0" dirty="0" smtClean="0"/>
              <a:t> </a:t>
            </a:r>
            <a:r>
              <a:rPr lang="en-US" dirty="0" smtClean="0"/>
              <a:t>17.0% of households with disabilities could not access medical services when needed, compared to 11.2% of households without disabilities. </a:t>
            </a:r>
          </a:p>
          <a:p>
            <a:pPr marL="0" marR="0" lvl="0" indent="0" algn="l" defTabSz="995029" rtl="0" eaLnBrk="1" fontAlgn="auto" latinLnBrk="0" hangingPunct="1">
              <a:lnSpc>
                <a:spcPct val="100000"/>
              </a:lnSpc>
              <a:spcBef>
                <a:spcPts val="0"/>
              </a:spcBef>
              <a:spcAft>
                <a:spcPts val="0"/>
              </a:spcAft>
              <a:buClrTx/>
              <a:buSzTx/>
              <a:buFontTx/>
              <a:buNone/>
              <a:tabLst/>
              <a:defRPr/>
            </a:pPr>
            <a:r>
              <a:rPr lang="en-US" sz="1400" dirty="0" smtClean="0"/>
              <a:t>- Cost: especially true for households with member(s) with disabilities (92.9%) compared to 72.7% households without disabilities. </a:t>
            </a:r>
          </a:p>
          <a:p>
            <a:pPr marL="0" marR="0" lvl="0" indent="0" algn="l" defTabSz="995029"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8</a:t>
            </a:fld>
            <a:endParaRPr lang="fr-FR"/>
          </a:p>
        </p:txBody>
      </p:sp>
    </p:spTree>
    <p:extLst>
      <p:ext uri="{BB962C8B-B14F-4D97-AF65-F5344CB8AC3E}">
        <p14:creationId xmlns:p14="http://schemas.microsoft.com/office/powerpoint/2010/main" val="315503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029" rtl="0" eaLnBrk="1" fontAlgn="auto" latinLnBrk="0" hangingPunct="1">
              <a:lnSpc>
                <a:spcPct val="100000"/>
              </a:lnSpc>
              <a:spcBef>
                <a:spcPts val="0"/>
              </a:spcBef>
              <a:spcAft>
                <a:spcPts val="0"/>
              </a:spcAft>
              <a:buClrTx/>
              <a:buSzTx/>
              <a:buFontTx/>
              <a:buNone/>
              <a:tabLst/>
              <a:defRPr/>
            </a:pPr>
            <a:r>
              <a:rPr lang="en-CA" dirty="0" smtClean="0"/>
              <a:t>P&amp;O: services outside</a:t>
            </a:r>
            <a:r>
              <a:rPr lang="en-CA" baseline="0" dirty="0" smtClean="0"/>
              <a:t> Amman very limited. As such, </a:t>
            </a:r>
            <a:r>
              <a:rPr lang="en-US" dirty="0" smtClean="0"/>
              <a:t>HI is supporting the re-activation and working of the P&amp;O department in Basma Hospital.</a:t>
            </a:r>
          </a:p>
          <a:p>
            <a:endParaRPr lang="en-US"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9</a:t>
            </a:fld>
            <a:endParaRPr lang="fr-FR"/>
          </a:p>
        </p:txBody>
      </p:sp>
    </p:spTree>
    <p:extLst>
      <p:ext uri="{BB962C8B-B14F-4D97-AF65-F5344CB8AC3E}">
        <p14:creationId xmlns:p14="http://schemas.microsoft.com/office/powerpoint/2010/main" val="283207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a:t>
            </a:r>
            <a:r>
              <a:rPr lang="en-CA" baseline="0" dirty="0" smtClean="0"/>
              <a:t> further details needed on the individual partners:</a:t>
            </a:r>
          </a:p>
          <a:p>
            <a:r>
              <a:rPr lang="en-CA" baseline="0" dirty="0" smtClean="0"/>
              <a:t>MoH: 5 hospitals in 4 governorates</a:t>
            </a:r>
          </a:p>
          <a:p>
            <a:pPr marL="285750" indent="-285750">
              <a:buFontTx/>
              <a:buChar char="-"/>
            </a:pPr>
            <a:r>
              <a:rPr lang="en-CA" baseline="0" dirty="0" smtClean="0"/>
              <a:t>Totangi Hospital (Amman)</a:t>
            </a:r>
          </a:p>
          <a:p>
            <a:pPr marL="285750" indent="-285750">
              <a:buFontTx/>
              <a:buChar char="-"/>
            </a:pPr>
            <a:r>
              <a:rPr lang="en-CA" baseline="0" dirty="0" smtClean="0"/>
              <a:t>Princess Basma &amp; Ramtha (Irbid)</a:t>
            </a:r>
          </a:p>
          <a:p>
            <a:pPr marL="285750" indent="-285750">
              <a:buFontTx/>
              <a:buChar char="-"/>
            </a:pPr>
            <a:r>
              <a:rPr lang="en-CA" baseline="0" dirty="0" smtClean="0"/>
              <a:t>Mafraq Hospital (Mafraq)</a:t>
            </a:r>
          </a:p>
          <a:p>
            <a:pPr marL="285750" indent="-285750">
              <a:buFontTx/>
              <a:buChar char="-"/>
            </a:pPr>
            <a:r>
              <a:rPr lang="en-CA" baseline="0" dirty="0" smtClean="0"/>
              <a:t>Prince Faisal (Zarqa)</a:t>
            </a:r>
          </a:p>
          <a:p>
            <a:pPr marL="0" indent="0">
              <a:buFontTx/>
              <a:buNone/>
            </a:pPr>
            <a:r>
              <a:rPr lang="en-CA" baseline="0" dirty="0" smtClean="0"/>
              <a:t>Charitable orgs &amp; local NGO:</a:t>
            </a:r>
          </a:p>
          <a:p>
            <a:pPr marL="285750" indent="-285750">
              <a:buFontTx/>
              <a:buChar char="-"/>
            </a:pPr>
            <a:r>
              <a:rPr lang="en-CA" baseline="0" dirty="0" smtClean="0"/>
              <a:t>CDC Wehdat &amp; CP Foundation (Amman)</a:t>
            </a:r>
          </a:p>
          <a:p>
            <a:pPr marL="285750" indent="-285750">
              <a:buFontTx/>
              <a:buChar char="-"/>
            </a:pPr>
            <a:r>
              <a:rPr lang="en-CA" baseline="0" dirty="0" smtClean="0"/>
              <a:t>CDC Zarqa (Zarqa)</a:t>
            </a:r>
          </a:p>
          <a:p>
            <a:pPr marL="285750" indent="-285750">
              <a:buFontTx/>
              <a:buChar char="-"/>
            </a:pPr>
            <a:r>
              <a:rPr lang="en-CA" baseline="0" dirty="0" smtClean="0"/>
              <a:t>NHF (camps) –implementing partner</a:t>
            </a:r>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10</a:t>
            </a:fld>
            <a:endParaRPr lang="fr-FR"/>
          </a:p>
        </p:txBody>
      </p:sp>
    </p:spTree>
    <p:extLst>
      <p:ext uri="{BB962C8B-B14F-4D97-AF65-F5344CB8AC3E}">
        <p14:creationId xmlns:p14="http://schemas.microsoft.com/office/powerpoint/2010/main" val="307657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11</a:t>
            </a:fld>
            <a:endParaRPr lang="fr-FR"/>
          </a:p>
        </p:txBody>
      </p:sp>
    </p:spTree>
    <p:extLst>
      <p:ext uri="{BB962C8B-B14F-4D97-AF65-F5344CB8AC3E}">
        <p14:creationId xmlns:p14="http://schemas.microsoft.com/office/powerpoint/2010/main" val="111339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029" rtl="0" eaLnBrk="1" fontAlgn="auto" latinLnBrk="0" hangingPunct="1">
              <a:lnSpc>
                <a:spcPct val="100000"/>
              </a:lnSpc>
              <a:spcBef>
                <a:spcPts val="0"/>
              </a:spcBef>
              <a:spcAft>
                <a:spcPts val="0"/>
              </a:spcAft>
              <a:buClrTx/>
              <a:buSzTx/>
              <a:buFontTx/>
              <a:buNone/>
              <a:tabLst/>
              <a:defRPr/>
            </a:pPr>
            <a:r>
              <a:rPr lang="en-US" dirty="0" smtClean="0"/>
              <a:t>The public P&amp;O services are provided only at Al Basheer hospital in Amman or by the Royal Medical City facility, and in a limited fashion in Princess Basma Hospital in Irbid governorate. </a:t>
            </a:r>
          </a:p>
          <a:p>
            <a:endParaRPr lang="en-US"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12</a:t>
            </a:fld>
            <a:endParaRPr lang="fr-FR"/>
          </a:p>
        </p:txBody>
      </p:sp>
    </p:spTree>
    <p:extLst>
      <p:ext uri="{BB962C8B-B14F-4D97-AF65-F5344CB8AC3E}">
        <p14:creationId xmlns:p14="http://schemas.microsoft.com/office/powerpoint/2010/main" val="257699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029" rtl="0" eaLnBrk="1" fontAlgn="auto" latinLnBrk="0" hangingPunct="1">
              <a:lnSpc>
                <a:spcPct val="100000"/>
              </a:lnSpc>
              <a:spcBef>
                <a:spcPts val="0"/>
              </a:spcBef>
              <a:spcAft>
                <a:spcPts val="0"/>
              </a:spcAft>
              <a:buClrTx/>
              <a:buSzTx/>
              <a:buFontTx/>
              <a:buNone/>
              <a:tabLst/>
              <a:defRPr/>
            </a:pPr>
            <a:r>
              <a:rPr lang="en-CA" dirty="0" smtClean="0"/>
              <a:t>Info system: </a:t>
            </a:r>
            <a:r>
              <a:rPr lang="en-GB" dirty="0" smtClean="0"/>
              <a:t>This will contribute to improve systems on rehabilitation and case management, and coordination.</a:t>
            </a:r>
          </a:p>
          <a:p>
            <a:endParaRPr lang="en-US" dirty="0"/>
          </a:p>
        </p:txBody>
      </p:sp>
      <p:sp>
        <p:nvSpPr>
          <p:cNvPr id="4" name="Date Placeholder 3"/>
          <p:cNvSpPr>
            <a:spLocks noGrp="1"/>
          </p:cNvSpPr>
          <p:nvPr>
            <p:ph type="dt" idx="10"/>
          </p:nvPr>
        </p:nvSpPr>
        <p:spPr/>
        <p:txBody>
          <a:bodyPr/>
          <a:lstStyle/>
          <a:p>
            <a:r>
              <a:rPr lang="fr-FR" smtClean="0"/>
              <a:t>11/10/2017</a:t>
            </a:r>
            <a:endParaRPr lang="fr-FR"/>
          </a:p>
        </p:txBody>
      </p:sp>
      <p:sp>
        <p:nvSpPr>
          <p:cNvPr id="5" name="Slide Number Placeholder 4"/>
          <p:cNvSpPr>
            <a:spLocks noGrp="1"/>
          </p:cNvSpPr>
          <p:nvPr>
            <p:ph type="sldNum" sz="quarter" idx="11"/>
          </p:nvPr>
        </p:nvSpPr>
        <p:spPr/>
        <p:txBody>
          <a:bodyPr/>
          <a:lstStyle/>
          <a:p>
            <a:fld id="{4CBAD79C-50AF-4863-A14D-D66C5EDC72C1}" type="slidenum">
              <a:rPr lang="fr-FR" smtClean="0"/>
              <a:t>14</a:t>
            </a:fld>
            <a:endParaRPr lang="fr-FR"/>
          </a:p>
        </p:txBody>
      </p:sp>
    </p:spTree>
    <p:extLst>
      <p:ext uri="{BB962C8B-B14F-4D97-AF65-F5344CB8AC3E}">
        <p14:creationId xmlns:p14="http://schemas.microsoft.com/office/powerpoint/2010/main" val="3800134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I_Cover-1">
    <p:spTree>
      <p:nvGrpSpPr>
        <p:cNvPr id="1" name=""/>
        <p:cNvGrpSpPr/>
        <p:nvPr/>
      </p:nvGrpSpPr>
      <p:grpSpPr>
        <a:xfrm>
          <a:off x="0" y="0"/>
          <a:ext cx="0" cy="0"/>
          <a:chOff x="0" y="0"/>
          <a:chExt cx="0" cy="0"/>
        </a:xfrm>
      </p:grpSpPr>
      <p:sp>
        <p:nvSpPr>
          <p:cNvPr id="2" name="Rectangle 1"/>
          <p:cNvSpPr/>
          <p:nvPr userDrawn="1"/>
        </p:nvSpPr>
        <p:spPr>
          <a:xfrm>
            <a:off x="7551945" y="180231"/>
            <a:ext cx="3015335" cy="7245805"/>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sz="quarter" idx="10"/>
          </p:nvPr>
        </p:nvSpPr>
        <p:spPr>
          <a:xfrm>
            <a:off x="171126" y="180231"/>
            <a:ext cx="7380820" cy="7245805"/>
          </a:xfrm>
          <a:prstGeom prst="rect">
            <a:avLst/>
          </a:prstGeom>
        </p:spPr>
        <p:txBody>
          <a:bodyPr/>
          <a:lstStyle/>
          <a:p>
            <a:r>
              <a:rPr lang="en-US" smtClean="0"/>
              <a:t>Click icon to add picture</a:t>
            </a:r>
            <a:endParaRPr lang="fr-FR" dirty="0"/>
          </a:p>
        </p:txBody>
      </p:sp>
      <p:grpSp>
        <p:nvGrpSpPr>
          <p:cNvPr id="16" name="Groupe 15"/>
          <p:cNvGrpSpPr/>
          <p:nvPr userDrawn="1"/>
        </p:nvGrpSpPr>
        <p:grpSpPr>
          <a:xfrm>
            <a:off x="-11961" y="15416"/>
            <a:ext cx="10759263" cy="7565876"/>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563" y="630281"/>
            <a:ext cx="2057652" cy="259259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userDrawn="1"/>
        </p:nvCxnSpPr>
        <p:spPr>
          <a:xfrm flipH="1">
            <a:off x="8109282" y="3319116"/>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Espace réservé du texte 32"/>
          <p:cNvSpPr>
            <a:spLocks noGrp="1"/>
          </p:cNvSpPr>
          <p:nvPr>
            <p:ph type="body" sz="quarter" idx="12" hasCustomPrompt="1"/>
          </p:nvPr>
        </p:nvSpPr>
        <p:spPr>
          <a:xfrm>
            <a:off x="7935008" y="6750961"/>
            <a:ext cx="2036762" cy="450850"/>
          </a:xfrm>
          <a:prstGeom prst="rect">
            <a:avLst/>
          </a:prstGeom>
        </p:spPr>
        <p:txBody>
          <a:bodyPr/>
          <a:lstStyle>
            <a:lvl1pPr algn="ctr">
              <a:defRPr sz="1800" b="1">
                <a:solidFill>
                  <a:schemeClr val="bg1"/>
                </a:solidFill>
              </a:defRPr>
            </a:lvl1pPr>
          </a:lstStyle>
          <a:p>
            <a:pPr lvl="0"/>
            <a:r>
              <a:rPr lang="fr-FR" dirty="0"/>
              <a:t>date</a:t>
            </a:r>
          </a:p>
        </p:txBody>
      </p:sp>
      <p:sp>
        <p:nvSpPr>
          <p:cNvPr id="5" name="Espace réservé du texte 4"/>
          <p:cNvSpPr>
            <a:spLocks noGrp="1"/>
          </p:cNvSpPr>
          <p:nvPr>
            <p:ph type="body" sz="quarter" idx="13"/>
          </p:nvPr>
        </p:nvSpPr>
        <p:spPr>
          <a:xfrm>
            <a:off x="7821975" y="4770438"/>
            <a:ext cx="2565038" cy="1530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26" name="Espace réservé du texte 11"/>
          <p:cNvSpPr>
            <a:spLocks noGrp="1"/>
          </p:cNvSpPr>
          <p:nvPr>
            <p:ph type="body" sz="quarter" idx="11" hasCustomPrompt="1"/>
          </p:nvPr>
        </p:nvSpPr>
        <p:spPr>
          <a:xfrm>
            <a:off x="7776971" y="3465597"/>
            <a:ext cx="2610290" cy="855094"/>
          </a:xfrm>
          <a:prstGeom prst="rect">
            <a:avLst/>
          </a:prstGeom>
        </p:spPr>
        <p:txBody>
          <a:bodyPr>
            <a:normAutofit/>
          </a:bodyPr>
          <a:lstStyle>
            <a:lvl1pPr algn="l">
              <a:defRPr sz="3200" b="1">
                <a:solidFill>
                  <a:schemeClr val="bg1"/>
                </a:solidFill>
              </a:defRPr>
            </a:lvl1pPr>
            <a:lvl2pPr>
              <a:defRPr sz="2000"/>
            </a:lvl2pPr>
            <a:lvl3pPr marL="377825" marR="0" indent="0" algn="l" defTabSz="995029"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3pPr>
            <a:lvl4pPr marL="890588" indent="-247650">
              <a:defRPr sz="2000">
                <a:solidFill>
                  <a:schemeClr val="bg1"/>
                </a:solidFill>
              </a:defRPr>
            </a:lvl4pPr>
            <a:lvl5pPr marL="1174750" indent="-247650">
              <a:defRPr sz="2000">
                <a:solidFill>
                  <a:schemeClr val="bg1"/>
                </a:solidFill>
              </a:defRPr>
            </a:lvl5pPr>
          </a:lstStyle>
          <a:p>
            <a:pPr lvl="0"/>
            <a:r>
              <a:rPr lang="fr-FR" dirty="0"/>
              <a:t>Titre</a:t>
            </a:r>
          </a:p>
        </p:txBody>
      </p:sp>
      <p:sp>
        <p:nvSpPr>
          <p:cNvPr id="36" name="Espace réservé du texte 32">
            <a:extLst>
              <a:ext uri="{FF2B5EF4-FFF2-40B4-BE49-F238E27FC236}">
                <a16:creationId xmlns:a16="http://schemas.microsoft.com/office/drawing/2014/main" xmlns="" id="{5FED512E-3909-4ED9-8DE6-776E8988F31A}"/>
              </a:ext>
            </a:extLst>
          </p:cNvPr>
          <p:cNvSpPr>
            <a:spLocks noGrp="1"/>
          </p:cNvSpPr>
          <p:nvPr>
            <p:ph type="body" sz="quarter" idx="14" hasCustomPrompt="1"/>
          </p:nvPr>
        </p:nvSpPr>
        <p:spPr>
          <a:xfrm>
            <a:off x="8302831" y="2964963"/>
            <a:ext cx="1301115" cy="450850"/>
          </a:xfrm>
          <a:prstGeom prst="rect">
            <a:avLst/>
          </a:prstGeom>
        </p:spPr>
        <p:txBody>
          <a:bodyPr/>
          <a:lstStyle>
            <a:lvl1pPr algn="ctr">
              <a:defRPr sz="1800" b="1">
                <a:solidFill>
                  <a:schemeClr val="bg1"/>
                </a:solidFill>
              </a:defRPr>
            </a:lvl1pPr>
          </a:lstStyle>
          <a:p>
            <a:pPr lvl="0"/>
            <a:r>
              <a:rPr lang="fr-FR" dirty="0"/>
              <a:t>JORDAN</a:t>
            </a:r>
          </a:p>
        </p:txBody>
      </p:sp>
    </p:spTree>
    <p:extLst>
      <p:ext uri="{BB962C8B-B14F-4D97-AF65-F5344CB8AC3E}">
        <p14:creationId xmlns:p14="http://schemas.microsoft.com/office/powerpoint/2010/main" val="40666374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_Photo-1">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71125" y="180975"/>
            <a:ext cx="10396863" cy="7245350"/>
          </a:xfrm>
          <a:prstGeom prst="rect">
            <a:avLst/>
          </a:prstGeom>
        </p:spPr>
        <p:txBody>
          <a:bodyPr/>
          <a:lstStyle/>
          <a:p>
            <a:r>
              <a:rPr lang="en-US" smtClean="0"/>
              <a:t>Click icon to add picture</a:t>
            </a:r>
            <a:endParaRPr lang="fr-FR"/>
          </a:p>
        </p:txBody>
      </p:sp>
      <p:grpSp>
        <p:nvGrpSpPr>
          <p:cNvPr id="13" name="Groupe 12"/>
          <p:cNvGrpSpPr/>
          <p:nvPr userDrawn="1"/>
        </p:nvGrpSpPr>
        <p:grpSpPr>
          <a:xfrm>
            <a:off x="-11961" y="15416"/>
            <a:ext cx="10759263" cy="7565876"/>
            <a:chOff x="-11961" y="15416"/>
            <a:chExt cx="10759263" cy="7565876"/>
          </a:xfrm>
        </p:grpSpPr>
        <p:grpSp>
          <p:nvGrpSpPr>
            <p:cNvPr id="14" name="Groupe 13"/>
            <p:cNvGrpSpPr/>
            <p:nvPr userDrawn="1"/>
          </p:nvGrpSpPr>
          <p:grpSpPr>
            <a:xfrm>
              <a:off x="5343634" y="80662"/>
              <a:ext cx="5403668" cy="7500630"/>
              <a:chOff x="5343634" y="80662"/>
              <a:chExt cx="5403668" cy="7500630"/>
            </a:xfrm>
          </p:grpSpPr>
          <p:cxnSp>
            <p:nvCxnSpPr>
              <p:cNvPr id="19" name="Connecteur droit 1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userDrawn="1"/>
          </p:nvGrpSpPr>
          <p:grpSpPr>
            <a:xfrm>
              <a:off x="-11961" y="15416"/>
              <a:ext cx="5403666" cy="7500630"/>
              <a:chOff x="-11961" y="15416"/>
              <a:chExt cx="5403666" cy="7500630"/>
            </a:xfrm>
          </p:grpSpPr>
          <p:cxnSp>
            <p:nvCxnSpPr>
              <p:cNvPr id="16" name="Connecteur droit 15"/>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25"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pic>
        <p:nvPicPr>
          <p:cNvPr id="22" name="Image 21">
            <a:extLst>
              <a:ext uri="{FF2B5EF4-FFF2-40B4-BE49-F238E27FC236}">
                <a16:creationId xmlns:a16="http://schemas.microsoft.com/office/drawing/2014/main" xmlns="" id="{95A4A6FD-DDAB-494E-9E1D-E34D168DB2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24" name="Espace réservé du texte 32">
            <a:extLst>
              <a:ext uri="{FF2B5EF4-FFF2-40B4-BE49-F238E27FC236}">
                <a16:creationId xmlns:a16="http://schemas.microsoft.com/office/drawing/2014/main" xmlns="" id="{C5A0C233-3F2C-484F-8433-F0C9127AACF0}"/>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426949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I_Photo-1">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71125" y="180975"/>
            <a:ext cx="10396863" cy="7245350"/>
          </a:xfrm>
          <a:prstGeom prst="rect">
            <a:avLst/>
          </a:prstGeom>
        </p:spPr>
        <p:txBody>
          <a:bodyPr/>
          <a:lstStyle/>
          <a:p>
            <a:r>
              <a:rPr lang="en-US" smtClean="0"/>
              <a:t>Click icon to add picture</a:t>
            </a:r>
            <a:endParaRPr lang="fr-FR"/>
          </a:p>
        </p:txBody>
      </p:sp>
      <p:sp>
        <p:nvSpPr>
          <p:cNvPr id="25"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grpSp>
        <p:nvGrpSpPr>
          <p:cNvPr id="22" name="Groupe 21"/>
          <p:cNvGrpSpPr/>
          <p:nvPr userDrawn="1"/>
        </p:nvGrpSpPr>
        <p:grpSpPr>
          <a:xfrm>
            <a:off x="-11961" y="15416"/>
            <a:ext cx="10759263" cy="7565876"/>
            <a:chOff x="-11961" y="15416"/>
            <a:chExt cx="10759263" cy="7565876"/>
          </a:xfrm>
        </p:grpSpPr>
        <p:grpSp>
          <p:nvGrpSpPr>
            <p:cNvPr id="24" name="Groupe 23"/>
            <p:cNvGrpSpPr/>
            <p:nvPr userDrawn="1"/>
          </p:nvGrpSpPr>
          <p:grpSpPr>
            <a:xfrm>
              <a:off x="5343634" y="80662"/>
              <a:ext cx="5403668" cy="7500630"/>
              <a:chOff x="5343634" y="80662"/>
              <a:chExt cx="5403668" cy="7500630"/>
            </a:xfrm>
          </p:grpSpPr>
          <p:cxnSp>
            <p:nvCxnSpPr>
              <p:cNvPr id="30" name="Connecteur droit 29"/>
              <p:cNvCxnSpPr/>
              <p:nvPr userDrawn="1"/>
            </p:nvCxnSpPr>
            <p:spPr>
              <a:xfrm flipH="1">
                <a:off x="5343634" y="7516046"/>
                <a:ext cx="5403667" cy="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flipH="1">
                <a:off x="5343634" y="80662"/>
                <a:ext cx="5403668" cy="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rot="10800000">
                <a:off x="10654224" y="80662"/>
                <a:ext cx="0" cy="750063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e 25"/>
            <p:cNvGrpSpPr/>
            <p:nvPr userDrawn="1"/>
          </p:nvGrpSpPr>
          <p:grpSpPr>
            <a:xfrm>
              <a:off x="-11961" y="15416"/>
              <a:ext cx="5403666" cy="7500630"/>
              <a:chOff x="-11961" y="15416"/>
              <a:chExt cx="5403666" cy="7500630"/>
            </a:xfrm>
          </p:grpSpPr>
          <p:cxnSp>
            <p:nvCxnSpPr>
              <p:cNvPr id="27" name="Connecteur droit 26"/>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4" name="Image 13">
            <a:extLst>
              <a:ext uri="{FF2B5EF4-FFF2-40B4-BE49-F238E27FC236}">
                <a16:creationId xmlns:a16="http://schemas.microsoft.com/office/drawing/2014/main" xmlns="" id="{FCF305E8-64E4-498D-B682-F0A3F05515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15" name="Espace réservé du texte 32">
            <a:extLst>
              <a:ext uri="{FF2B5EF4-FFF2-40B4-BE49-F238E27FC236}">
                <a16:creationId xmlns:a16="http://schemas.microsoft.com/office/drawing/2014/main" xmlns="" id="{7F831279-93E8-4886-89DD-B0386D8E7B2D}"/>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1772151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_Photo-3">
    <p:spTree>
      <p:nvGrpSpPr>
        <p:cNvPr id="1" name=""/>
        <p:cNvGrpSpPr/>
        <p:nvPr/>
      </p:nvGrpSpPr>
      <p:grpSpPr>
        <a:xfrm>
          <a:off x="0" y="0"/>
          <a:ext cx="0" cy="0"/>
          <a:chOff x="0" y="0"/>
          <a:chExt cx="0" cy="0"/>
        </a:xfrm>
      </p:grpSpPr>
      <p:grpSp>
        <p:nvGrpSpPr>
          <p:cNvPr id="47" name="Groupe 46"/>
          <p:cNvGrpSpPr/>
          <p:nvPr userDrawn="1"/>
        </p:nvGrpSpPr>
        <p:grpSpPr>
          <a:xfrm>
            <a:off x="-11961" y="15416"/>
            <a:ext cx="10759263" cy="7565876"/>
            <a:chOff x="-11961" y="15416"/>
            <a:chExt cx="10759263" cy="7565876"/>
          </a:xfrm>
        </p:grpSpPr>
        <p:grpSp>
          <p:nvGrpSpPr>
            <p:cNvPr id="46" name="Groupe 45"/>
            <p:cNvGrpSpPr/>
            <p:nvPr userDrawn="1"/>
          </p:nvGrpSpPr>
          <p:grpSpPr>
            <a:xfrm>
              <a:off x="5343634" y="80662"/>
              <a:ext cx="5403668" cy="7500630"/>
              <a:chOff x="5343634" y="80662"/>
              <a:chExt cx="5403668" cy="7500630"/>
            </a:xfrm>
          </p:grpSpPr>
          <p:cxnSp>
            <p:nvCxnSpPr>
              <p:cNvPr id="37" name="Connecteur droit 36"/>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e 44"/>
            <p:cNvGrpSpPr/>
            <p:nvPr userDrawn="1"/>
          </p:nvGrpSpPr>
          <p:grpSpPr>
            <a:xfrm>
              <a:off x="-11961" y="15416"/>
              <a:ext cx="5403666" cy="7500630"/>
              <a:chOff x="-11961" y="15416"/>
              <a:chExt cx="5403666" cy="7500630"/>
            </a:xfrm>
          </p:grpSpPr>
          <p:cxnSp>
            <p:nvCxnSpPr>
              <p:cNvPr id="7" name="Connecteur droit 6"/>
              <p:cNvCxnSpPr/>
              <p:nvPr userDrawn="1"/>
            </p:nvCxnSpPr>
            <p:spPr>
              <a:xfrm>
                <a:off x="-11961" y="80662"/>
                <a:ext cx="5403666"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1961" y="7516046"/>
                <a:ext cx="5358661"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userDrawn="1"/>
            </p:nvCxnSpPr>
            <p:spPr>
              <a:xfrm>
                <a:off x="81115" y="15416"/>
                <a:ext cx="0" cy="750063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grpSp>
      </p:grpSp>
      <p:sp>
        <p:nvSpPr>
          <p:cNvPr id="17" name="Espace réservé pour une image  2"/>
          <p:cNvSpPr>
            <a:spLocks noGrp="1"/>
          </p:cNvSpPr>
          <p:nvPr>
            <p:ph type="pic" sz="quarter" idx="10"/>
          </p:nvPr>
        </p:nvSpPr>
        <p:spPr>
          <a:xfrm>
            <a:off x="171125" y="180975"/>
            <a:ext cx="10396863" cy="7245350"/>
          </a:xfrm>
          <a:prstGeom prst="rect">
            <a:avLst/>
          </a:prstGeom>
        </p:spPr>
        <p:txBody>
          <a:bodyPr/>
          <a:lstStyle/>
          <a:p>
            <a:r>
              <a:rPr lang="en-US" smtClean="0"/>
              <a:t>Click icon to add picture</a:t>
            </a:r>
            <a:endParaRPr lang="fr-FR"/>
          </a:p>
        </p:txBody>
      </p:sp>
      <p:sp>
        <p:nvSpPr>
          <p:cNvPr id="20"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pic>
        <p:nvPicPr>
          <p:cNvPr id="14" name="Image 13">
            <a:extLst>
              <a:ext uri="{FF2B5EF4-FFF2-40B4-BE49-F238E27FC236}">
                <a16:creationId xmlns:a16="http://schemas.microsoft.com/office/drawing/2014/main" xmlns="" id="{F8F1DEED-9B6D-4099-A99B-F27FAD55F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15" name="Espace réservé du texte 32">
            <a:extLst>
              <a:ext uri="{FF2B5EF4-FFF2-40B4-BE49-F238E27FC236}">
                <a16:creationId xmlns:a16="http://schemas.microsoft.com/office/drawing/2014/main" xmlns="" id="{1F50988B-8D18-4913-97D1-D66546B42639}"/>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162742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_Photo-4">
    <p:spTree>
      <p:nvGrpSpPr>
        <p:cNvPr id="1" name=""/>
        <p:cNvGrpSpPr/>
        <p:nvPr/>
      </p:nvGrpSpPr>
      <p:grpSpPr>
        <a:xfrm>
          <a:off x="0" y="0"/>
          <a:ext cx="0" cy="0"/>
          <a:chOff x="0" y="0"/>
          <a:chExt cx="0" cy="0"/>
        </a:xfrm>
      </p:grpSpPr>
      <p:sp>
        <p:nvSpPr>
          <p:cNvPr id="17" name="Espace réservé pour une image  2"/>
          <p:cNvSpPr>
            <a:spLocks noGrp="1"/>
          </p:cNvSpPr>
          <p:nvPr>
            <p:ph type="pic" sz="quarter" idx="10"/>
          </p:nvPr>
        </p:nvSpPr>
        <p:spPr>
          <a:xfrm>
            <a:off x="0" y="0"/>
            <a:ext cx="10693399" cy="7561263"/>
          </a:xfrm>
          <a:prstGeom prst="rect">
            <a:avLst/>
          </a:prstGeom>
        </p:spPr>
        <p:txBody>
          <a:bodyPr/>
          <a:lstStyle/>
          <a:p>
            <a:r>
              <a:rPr lang="en-US" smtClean="0"/>
              <a:t>Click icon to add picture</a:t>
            </a:r>
            <a:endParaRPr lang="fr-FR"/>
          </a:p>
        </p:txBody>
      </p:sp>
      <p:sp>
        <p:nvSpPr>
          <p:cNvPr id="20"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pic>
        <p:nvPicPr>
          <p:cNvPr id="5" name="Image 4">
            <a:extLst>
              <a:ext uri="{FF2B5EF4-FFF2-40B4-BE49-F238E27FC236}">
                <a16:creationId xmlns:a16="http://schemas.microsoft.com/office/drawing/2014/main" xmlns="" id="{4B03E426-3486-4584-B154-C83284C96A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6" name="Espace réservé du texte 32">
            <a:extLst>
              <a:ext uri="{FF2B5EF4-FFF2-40B4-BE49-F238E27FC236}">
                <a16:creationId xmlns:a16="http://schemas.microsoft.com/office/drawing/2014/main" xmlns="" id="{26573005-74EF-4492-BDB6-411BF27173A5}"/>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30557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Instit_Cover">
    <p:bg>
      <p:bgPr>
        <a:solidFill>
          <a:srgbClr val="0077C8"/>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1585" y="1136800"/>
            <a:ext cx="2057652" cy="259259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userDrawn="1"/>
        </p:nvCxnSpPr>
        <p:spPr>
          <a:xfrm flipH="1">
            <a:off x="4496304" y="3825635"/>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Espace réservé du texte 32"/>
          <p:cNvSpPr>
            <a:spLocks noGrp="1"/>
          </p:cNvSpPr>
          <p:nvPr>
            <p:ph type="body" sz="quarter" idx="12" hasCustomPrompt="1"/>
          </p:nvPr>
        </p:nvSpPr>
        <p:spPr>
          <a:xfrm>
            <a:off x="7935008" y="6750961"/>
            <a:ext cx="2036762" cy="450850"/>
          </a:xfrm>
          <a:prstGeom prst="rect">
            <a:avLst/>
          </a:prstGeom>
        </p:spPr>
        <p:txBody>
          <a:bodyPr/>
          <a:lstStyle>
            <a:lvl1pPr algn="ctr">
              <a:defRPr sz="1800" b="1">
                <a:solidFill>
                  <a:schemeClr val="bg1"/>
                </a:solidFill>
              </a:defRPr>
            </a:lvl1pPr>
          </a:lstStyle>
          <a:p>
            <a:pPr lvl="0"/>
            <a:r>
              <a:rPr lang="fr-FR" dirty="0"/>
              <a:t>date</a:t>
            </a:r>
          </a:p>
        </p:txBody>
      </p:sp>
      <p:sp>
        <p:nvSpPr>
          <p:cNvPr id="38" name="Espace réservé du texte 11"/>
          <p:cNvSpPr>
            <a:spLocks noGrp="1"/>
          </p:cNvSpPr>
          <p:nvPr>
            <p:ph type="body" sz="quarter" idx="11" hasCustomPrompt="1"/>
          </p:nvPr>
        </p:nvSpPr>
        <p:spPr>
          <a:xfrm>
            <a:off x="2196350" y="4230681"/>
            <a:ext cx="6300787" cy="1980221"/>
          </a:xfrm>
          <a:prstGeom prst="rect">
            <a:avLst/>
          </a:prstGeom>
        </p:spPr>
        <p:txBody>
          <a:bodyPr/>
          <a:lstStyle>
            <a:lvl1pPr marL="0" indent="0" algn="ctr">
              <a:buNone/>
              <a:defRPr sz="4000" b="1">
                <a:solidFill>
                  <a:schemeClr val="bg1"/>
                </a:solidFill>
              </a:defRPr>
            </a:lvl1pPr>
            <a:lvl2pPr>
              <a:defRPr sz="2000"/>
            </a:lvl2pPr>
            <a:lvl3pPr marL="377825" indent="0" algn="ctr">
              <a:buNone/>
              <a:defRPr sz="2400">
                <a:solidFill>
                  <a:schemeClr val="bg1"/>
                </a:solidFill>
              </a:defRPr>
            </a:lvl3pPr>
            <a:lvl4pPr marL="890588" indent="-247650">
              <a:defRPr sz="2000">
                <a:solidFill>
                  <a:schemeClr val="bg1"/>
                </a:solidFill>
              </a:defRPr>
            </a:lvl4pPr>
            <a:lvl5pPr marL="1174750" indent="-247650">
              <a:defRPr sz="2000">
                <a:solidFill>
                  <a:schemeClr val="bg1"/>
                </a:solidFill>
              </a:defRPr>
            </a:lvl5pPr>
          </a:lstStyle>
          <a:p>
            <a:pPr lvl="0"/>
            <a:r>
              <a:rPr lang="fr-FR" dirty="0"/>
              <a:t>Titre</a:t>
            </a:r>
          </a:p>
          <a:p>
            <a:pPr lvl="2"/>
            <a:r>
              <a:rPr lang="fr-FR" dirty="0"/>
              <a:t>Titre deuxième niveau</a:t>
            </a:r>
          </a:p>
        </p:txBody>
      </p:sp>
      <p:pic>
        <p:nvPicPr>
          <p:cNvPr id="7" name="Image 6">
            <a:extLst>
              <a:ext uri="{FF2B5EF4-FFF2-40B4-BE49-F238E27FC236}">
                <a16:creationId xmlns:a16="http://schemas.microsoft.com/office/drawing/2014/main" xmlns="" id="{DE600EAA-3A85-4592-AA2C-829837D6EB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363" y="6300911"/>
            <a:ext cx="504534" cy="793871"/>
          </a:xfrm>
          <a:prstGeom prst="rect">
            <a:avLst/>
          </a:prstGeom>
          <a:effectLst>
            <a:reflection endPos="0" dir="5400000" sy="-100000" algn="bl" rotWithShape="0"/>
          </a:effectLst>
        </p:spPr>
      </p:pic>
      <p:sp>
        <p:nvSpPr>
          <p:cNvPr id="8" name="Espace réservé du texte 32">
            <a:extLst>
              <a:ext uri="{FF2B5EF4-FFF2-40B4-BE49-F238E27FC236}">
                <a16:creationId xmlns:a16="http://schemas.microsoft.com/office/drawing/2014/main" xmlns="" id="{8806AC9A-65EC-40F7-B2CF-1C1B3363B57C}"/>
              </a:ext>
            </a:extLst>
          </p:cNvPr>
          <p:cNvSpPr>
            <a:spLocks noGrp="1"/>
          </p:cNvSpPr>
          <p:nvPr>
            <p:ph type="body" sz="quarter" idx="14" hasCustomPrompt="1"/>
          </p:nvPr>
        </p:nvSpPr>
        <p:spPr>
          <a:xfrm>
            <a:off x="71072" y="7020991"/>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7001075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Instit_chapter-1">
    <p:spTree>
      <p:nvGrpSpPr>
        <p:cNvPr id="1" name=""/>
        <p:cNvGrpSpPr/>
        <p:nvPr/>
      </p:nvGrpSpPr>
      <p:grpSpPr>
        <a:xfrm>
          <a:off x="0" y="0"/>
          <a:ext cx="0" cy="0"/>
          <a:chOff x="0" y="0"/>
          <a:chExt cx="0" cy="0"/>
        </a:xfrm>
      </p:grpSpPr>
      <p:sp>
        <p:nvSpPr>
          <p:cNvPr id="9" name="Rectangle 8"/>
          <p:cNvSpPr/>
          <p:nvPr userDrawn="1"/>
        </p:nvSpPr>
        <p:spPr>
          <a:xfrm>
            <a:off x="2646363" y="0"/>
            <a:ext cx="8047037"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2646363" cy="7561263"/>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3276470" y="4284663"/>
            <a:ext cx="6840668" cy="1931987"/>
          </a:xfrm>
        </p:spPr>
        <p:txBody>
          <a:bodyPr>
            <a:normAutofit/>
          </a:bodyPr>
          <a:lstStyle>
            <a:lvl1pPr marL="0" indent="0" algn="ctr">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p>
        </p:txBody>
      </p:sp>
      <p:sp>
        <p:nvSpPr>
          <p:cNvPr id="12"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rgbClr val="004F71"/>
                </a:solidFill>
              </a:defRPr>
            </a:lvl1pPr>
          </a:lstStyle>
          <a:p>
            <a:fld id="{90674DFE-F235-4FE6-B070-9AAFFB84EECD}" type="slidenum">
              <a:rPr lang="fr-FR" smtClean="0"/>
              <a:pPr/>
              <a:t>‹#›</a:t>
            </a:fld>
            <a:endParaRPr lang="fr-FR" dirty="0"/>
          </a:p>
        </p:txBody>
      </p:sp>
      <p:cxnSp>
        <p:nvCxnSpPr>
          <p:cNvPr id="14" name="Connecteur droit 13"/>
          <p:cNvCxnSpPr/>
          <p:nvPr userDrawn="1"/>
        </p:nvCxnSpPr>
        <p:spPr>
          <a:xfrm flipH="1">
            <a:off x="5886715" y="3859177"/>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hasCustomPrompt="1"/>
          </p:nvPr>
        </p:nvSpPr>
        <p:spPr>
          <a:xfrm>
            <a:off x="4154268" y="2115446"/>
            <a:ext cx="5085073" cy="1620838"/>
          </a:xfrm>
        </p:spPr>
        <p:txBody>
          <a:bodyPr>
            <a:noAutofit/>
          </a:bodyPr>
          <a:lstStyle>
            <a:lvl1pPr algn="ctr">
              <a:defRPr sz="15000" b="0">
                <a:solidFill>
                  <a:schemeClr val="bg1"/>
                </a:solidFill>
              </a:defRPr>
            </a:lvl1pPr>
          </a:lstStyle>
          <a:p>
            <a:r>
              <a:rPr lang="fr-FR" dirty="0"/>
              <a:t>N°</a:t>
            </a:r>
          </a:p>
        </p:txBody>
      </p:sp>
      <p:pic>
        <p:nvPicPr>
          <p:cNvPr id="11" name="Image 10">
            <a:extLst>
              <a:ext uri="{FF2B5EF4-FFF2-40B4-BE49-F238E27FC236}">
                <a16:creationId xmlns:a16="http://schemas.microsoft.com/office/drawing/2014/main" xmlns="" id="{904D0C3E-76C8-42A3-8B1A-61F65EC252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9188" y="6368093"/>
            <a:ext cx="504534" cy="793871"/>
          </a:xfrm>
          <a:prstGeom prst="rect">
            <a:avLst/>
          </a:prstGeom>
          <a:effectLst>
            <a:reflection endPos="0" dir="5400000" sy="-100000" algn="bl" rotWithShape="0"/>
          </a:effectLst>
        </p:spPr>
      </p:pic>
      <p:sp>
        <p:nvSpPr>
          <p:cNvPr id="15" name="Espace réservé du texte 32">
            <a:extLst>
              <a:ext uri="{FF2B5EF4-FFF2-40B4-BE49-F238E27FC236}">
                <a16:creationId xmlns:a16="http://schemas.microsoft.com/office/drawing/2014/main" xmlns="" id="{E12DABE4-8F11-41B8-B74F-61C3ECF740B0}"/>
              </a:ext>
            </a:extLst>
          </p:cNvPr>
          <p:cNvSpPr>
            <a:spLocks noGrp="1"/>
          </p:cNvSpPr>
          <p:nvPr>
            <p:ph type="body" sz="quarter" idx="14" hasCustomPrompt="1"/>
          </p:nvPr>
        </p:nvSpPr>
        <p:spPr>
          <a:xfrm>
            <a:off x="9340897" y="7088173"/>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265060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Instit_chapter-2">
    <p:spTree>
      <p:nvGrpSpPr>
        <p:cNvPr id="1" name=""/>
        <p:cNvGrpSpPr/>
        <p:nvPr/>
      </p:nvGrpSpPr>
      <p:grpSpPr>
        <a:xfrm>
          <a:off x="0" y="0"/>
          <a:ext cx="0" cy="0"/>
          <a:chOff x="0" y="0"/>
          <a:chExt cx="0" cy="0"/>
        </a:xfrm>
      </p:grpSpPr>
      <p:sp>
        <p:nvSpPr>
          <p:cNvPr id="9" name="Rectangle 8"/>
          <p:cNvSpPr/>
          <p:nvPr userDrawn="1"/>
        </p:nvSpPr>
        <p:spPr>
          <a:xfrm>
            <a:off x="2646363" y="0"/>
            <a:ext cx="8047037"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2646363" cy="7561263"/>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3276470" y="4284663"/>
            <a:ext cx="6840668" cy="1931987"/>
          </a:xfrm>
        </p:spPr>
        <p:txBody>
          <a:bodyPr>
            <a:normAutofit/>
          </a:bodyPr>
          <a:lstStyle>
            <a:lvl1pPr marL="0" indent="0" algn="ctr">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p>
        </p:txBody>
      </p:sp>
      <p:sp>
        <p:nvSpPr>
          <p:cNvPr id="12"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chemeClr val="bg1"/>
                </a:solidFill>
              </a:defRPr>
            </a:lvl1pPr>
          </a:lstStyle>
          <a:p>
            <a:fld id="{90674DFE-F235-4FE6-B070-9AAFFB84EECD}" type="slidenum">
              <a:rPr lang="fr-FR" smtClean="0"/>
              <a:pPr/>
              <a:t>‹#›</a:t>
            </a:fld>
            <a:endParaRPr lang="fr-FR" dirty="0"/>
          </a:p>
        </p:txBody>
      </p:sp>
      <p:cxnSp>
        <p:nvCxnSpPr>
          <p:cNvPr id="14" name="Connecteur droit 13"/>
          <p:cNvCxnSpPr/>
          <p:nvPr userDrawn="1"/>
        </p:nvCxnSpPr>
        <p:spPr>
          <a:xfrm flipH="1">
            <a:off x="5886715" y="3859177"/>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hasCustomPrompt="1"/>
          </p:nvPr>
        </p:nvSpPr>
        <p:spPr>
          <a:xfrm>
            <a:off x="4154268" y="2115446"/>
            <a:ext cx="5085073" cy="1620838"/>
          </a:xfrm>
        </p:spPr>
        <p:txBody>
          <a:bodyPr>
            <a:noAutofit/>
          </a:bodyPr>
          <a:lstStyle>
            <a:lvl1pPr algn="ctr">
              <a:defRPr sz="15000" b="0">
                <a:solidFill>
                  <a:schemeClr val="bg1"/>
                </a:solidFill>
              </a:defRPr>
            </a:lvl1pPr>
          </a:lstStyle>
          <a:p>
            <a:r>
              <a:rPr lang="fr-FR" dirty="0"/>
              <a:t>N°</a:t>
            </a:r>
          </a:p>
        </p:txBody>
      </p:sp>
      <p:pic>
        <p:nvPicPr>
          <p:cNvPr id="11" name="Image 10">
            <a:extLst>
              <a:ext uri="{FF2B5EF4-FFF2-40B4-BE49-F238E27FC236}">
                <a16:creationId xmlns:a16="http://schemas.microsoft.com/office/drawing/2014/main" xmlns="" id="{AF2286EA-F26A-4232-A905-CBC2BACE2C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9188" y="6368093"/>
            <a:ext cx="504534" cy="793871"/>
          </a:xfrm>
          <a:prstGeom prst="rect">
            <a:avLst/>
          </a:prstGeom>
          <a:effectLst>
            <a:reflection endPos="0" dir="5400000" sy="-100000" algn="bl" rotWithShape="0"/>
          </a:effectLst>
        </p:spPr>
      </p:pic>
      <p:sp>
        <p:nvSpPr>
          <p:cNvPr id="15" name="Espace réservé du texte 32">
            <a:extLst>
              <a:ext uri="{FF2B5EF4-FFF2-40B4-BE49-F238E27FC236}">
                <a16:creationId xmlns:a16="http://schemas.microsoft.com/office/drawing/2014/main" xmlns="" id="{F2B7A447-5EDA-4967-AEE7-39EA212663AF}"/>
              </a:ext>
            </a:extLst>
          </p:cNvPr>
          <p:cNvSpPr>
            <a:spLocks noGrp="1"/>
          </p:cNvSpPr>
          <p:nvPr>
            <p:ph type="body" sz="quarter" idx="14" hasCustomPrompt="1"/>
          </p:nvPr>
        </p:nvSpPr>
        <p:spPr>
          <a:xfrm>
            <a:off x="9340897" y="7088173"/>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31406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Instit_chapter-3">
    <p:spTree>
      <p:nvGrpSpPr>
        <p:cNvPr id="1" name=""/>
        <p:cNvGrpSpPr/>
        <p:nvPr/>
      </p:nvGrpSpPr>
      <p:grpSpPr>
        <a:xfrm>
          <a:off x="0" y="0"/>
          <a:ext cx="0" cy="0"/>
          <a:chOff x="0" y="0"/>
          <a:chExt cx="0" cy="0"/>
        </a:xfrm>
      </p:grpSpPr>
      <p:sp>
        <p:nvSpPr>
          <p:cNvPr id="9" name="Rectangle 8"/>
          <p:cNvSpPr/>
          <p:nvPr userDrawn="1"/>
        </p:nvSpPr>
        <p:spPr>
          <a:xfrm>
            <a:off x="2646363" y="0"/>
            <a:ext cx="8047037"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2646363" cy="7561263"/>
          </a:xfrm>
          <a:prstGeom prst="rect">
            <a:avLst/>
          </a:prstGeom>
          <a:solidFill>
            <a:srgbClr val="060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3276470" y="4284663"/>
            <a:ext cx="6840668" cy="1931987"/>
          </a:xfrm>
        </p:spPr>
        <p:txBody>
          <a:bodyPr>
            <a:normAutofit/>
          </a:bodyPr>
          <a:lstStyle>
            <a:lvl1pPr marL="0" indent="0" algn="ctr">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p>
        </p:txBody>
      </p:sp>
      <p:sp>
        <p:nvSpPr>
          <p:cNvPr id="12"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chemeClr val="bg1"/>
                </a:solidFill>
              </a:defRPr>
            </a:lvl1pPr>
          </a:lstStyle>
          <a:p>
            <a:fld id="{90674DFE-F235-4FE6-B070-9AAFFB84EECD}" type="slidenum">
              <a:rPr lang="fr-FR" smtClean="0"/>
              <a:pPr/>
              <a:t>‹#›</a:t>
            </a:fld>
            <a:endParaRPr lang="fr-FR" dirty="0"/>
          </a:p>
        </p:txBody>
      </p:sp>
      <p:cxnSp>
        <p:nvCxnSpPr>
          <p:cNvPr id="14" name="Connecteur droit 13"/>
          <p:cNvCxnSpPr/>
          <p:nvPr userDrawn="1"/>
        </p:nvCxnSpPr>
        <p:spPr>
          <a:xfrm flipH="1">
            <a:off x="5886715" y="3859177"/>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hasCustomPrompt="1"/>
          </p:nvPr>
        </p:nvSpPr>
        <p:spPr>
          <a:xfrm>
            <a:off x="4154268" y="2115446"/>
            <a:ext cx="5085073" cy="1620838"/>
          </a:xfrm>
        </p:spPr>
        <p:txBody>
          <a:bodyPr>
            <a:noAutofit/>
          </a:bodyPr>
          <a:lstStyle>
            <a:lvl1pPr algn="ctr">
              <a:defRPr sz="15000" b="0">
                <a:solidFill>
                  <a:schemeClr val="bg1"/>
                </a:solidFill>
              </a:defRPr>
            </a:lvl1pPr>
          </a:lstStyle>
          <a:p>
            <a:r>
              <a:rPr lang="fr-FR" dirty="0"/>
              <a:t>N°</a:t>
            </a:r>
          </a:p>
        </p:txBody>
      </p:sp>
      <p:pic>
        <p:nvPicPr>
          <p:cNvPr id="11" name="Image 10">
            <a:extLst>
              <a:ext uri="{FF2B5EF4-FFF2-40B4-BE49-F238E27FC236}">
                <a16:creationId xmlns:a16="http://schemas.microsoft.com/office/drawing/2014/main" xmlns="" id="{69573667-8BB6-4D0B-9977-57B6960AEC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9188" y="6368093"/>
            <a:ext cx="504534" cy="793871"/>
          </a:xfrm>
          <a:prstGeom prst="rect">
            <a:avLst/>
          </a:prstGeom>
          <a:effectLst>
            <a:reflection endPos="0" dir="5400000" sy="-100000" algn="bl" rotWithShape="0"/>
          </a:effectLst>
        </p:spPr>
      </p:pic>
      <p:sp>
        <p:nvSpPr>
          <p:cNvPr id="15" name="Espace réservé du texte 32">
            <a:extLst>
              <a:ext uri="{FF2B5EF4-FFF2-40B4-BE49-F238E27FC236}">
                <a16:creationId xmlns:a16="http://schemas.microsoft.com/office/drawing/2014/main" xmlns="" id="{85F86F67-4206-463E-A95D-73222529B760}"/>
              </a:ext>
            </a:extLst>
          </p:cNvPr>
          <p:cNvSpPr>
            <a:spLocks noGrp="1"/>
          </p:cNvSpPr>
          <p:nvPr>
            <p:ph type="body" sz="quarter" idx="14" hasCustomPrompt="1"/>
          </p:nvPr>
        </p:nvSpPr>
        <p:spPr>
          <a:xfrm>
            <a:off x="9340897" y="7088173"/>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13973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I-Instit_Contents-1">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263" y="2340470"/>
            <a:ext cx="9132192" cy="404214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576263" y="6799374"/>
            <a:ext cx="2495550" cy="401637"/>
          </a:xfrm>
          <a:prstGeom prst="rect">
            <a:avLst/>
          </a:prstGeom>
        </p:spPr>
        <p:txBody>
          <a:bodyPr/>
          <a:lstStyle/>
          <a:p>
            <a:fld id="{90674DFE-F235-4FE6-B070-9AAFFB84EECD}" type="slidenum">
              <a:rPr lang="fr-FR" smtClean="0"/>
              <a:t>‹#›</a:t>
            </a:fld>
            <a:endParaRPr lang="fr-FR" dirty="0"/>
          </a:p>
        </p:txBody>
      </p:sp>
      <p:grpSp>
        <p:nvGrpSpPr>
          <p:cNvPr id="14" name="Groupe 13"/>
          <p:cNvGrpSpPr/>
          <p:nvPr userDrawn="1"/>
        </p:nvGrpSpPr>
        <p:grpSpPr>
          <a:xfrm>
            <a:off x="-11961" y="15416"/>
            <a:ext cx="10759263" cy="7565876"/>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9017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I-Instit_Contents-2">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263" y="2340470"/>
            <a:ext cx="9132192" cy="404214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576263" y="6799374"/>
            <a:ext cx="2495550" cy="401637"/>
          </a:xfrm>
          <a:prstGeom prst="rect">
            <a:avLst/>
          </a:prstGeom>
        </p:spPr>
        <p:txBody>
          <a:bodyPr/>
          <a:lstStyle/>
          <a:p>
            <a:fld id="{90674DFE-F235-4FE6-B070-9AAFFB84EECD}" type="slidenum">
              <a:rPr lang="fr-FR" smtClean="0"/>
              <a:t>‹#›</a:t>
            </a:fld>
            <a:endParaRPr lang="fr-FR" dirty="0"/>
          </a:p>
        </p:txBody>
      </p:sp>
      <p:grpSp>
        <p:nvGrpSpPr>
          <p:cNvPr id="7" name="Groupe 6"/>
          <p:cNvGrpSpPr/>
          <p:nvPr userDrawn="1"/>
        </p:nvGrpSpPr>
        <p:grpSpPr>
          <a:xfrm>
            <a:off x="-11961" y="15416"/>
            <a:ext cx="10759263" cy="7565876"/>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0034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_Covere-2">
    <p:spTree>
      <p:nvGrpSpPr>
        <p:cNvPr id="1" name=""/>
        <p:cNvGrpSpPr/>
        <p:nvPr/>
      </p:nvGrpSpPr>
      <p:grpSpPr>
        <a:xfrm>
          <a:off x="0" y="0"/>
          <a:ext cx="0" cy="0"/>
          <a:chOff x="0" y="0"/>
          <a:chExt cx="0" cy="0"/>
        </a:xfrm>
      </p:grpSpPr>
      <p:sp>
        <p:nvSpPr>
          <p:cNvPr id="2" name="Rectangle 1"/>
          <p:cNvSpPr/>
          <p:nvPr userDrawn="1"/>
        </p:nvSpPr>
        <p:spPr>
          <a:xfrm>
            <a:off x="81115" y="180231"/>
            <a:ext cx="10486165" cy="7245805"/>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1585" y="1136800"/>
            <a:ext cx="2057652" cy="259259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userDrawn="1"/>
        </p:nvCxnSpPr>
        <p:spPr>
          <a:xfrm flipH="1">
            <a:off x="4496304" y="3825635"/>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Espace réservé du texte 32"/>
          <p:cNvSpPr>
            <a:spLocks noGrp="1"/>
          </p:cNvSpPr>
          <p:nvPr>
            <p:ph type="body" sz="quarter" idx="12" hasCustomPrompt="1"/>
          </p:nvPr>
        </p:nvSpPr>
        <p:spPr>
          <a:xfrm>
            <a:off x="7935008" y="6750961"/>
            <a:ext cx="2036762" cy="450850"/>
          </a:xfrm>
          <a:prstGeom prst="rect">
            <a:avLst/>
          </a:prstGeom>
        </p:spPr>
        <p:txBody>
          <a:bodyPr/>
          <a:lstStyle>
            <a:lvl1pPr algn="ctr">
              <a:defRPr sz="1800" b="1">
                <a:solidFill>
                  <a:schemeClr val="bg1"/>
                </a:solidFill>
              </a:defRPr>
            </a:lvl1pPr>
          </a:lstStyle>
          <a:p>
            <a:pPr lvl="0"/>
            <a:r>
              <a:rPr lang="fr-FR" dirty="0"/>
              <a:t>date</a:t>
            </a:r>
          </a:p>
        </p:txBody>
      </p:sp>
      <p:grpSp>
        <p:nvGrpSpPr>
          <p:cNvPr id="27" name="Groupe 26"/>
          <p:cNvGrpSpPr/>
          <p:nvPr userDrawn="1"/>
        </p:nvGrpSpPr>
        <p:grpSpPr>
          <a:xfrm>
            <a:off x="-11961" y="15416"/>
            <a:ext cx="10759263" cy="7565876"/>
            <a:chOff x="-11961" y="15416"/>
            <a:chExt cx="10759263" cy="7565876"/>
          </a:xfrm>
        </p:grpSpPr>
        <p:grpSp>
          <p:nvGrpSpPr>
            <p:cNvPr id="28" name="Groupe 27"/>
            <p:cNvGrpSpPr/>
            <p:nvPr userDrawn="1"/>
          </p:nvGrpSpPr>
          <p:grpSpPr>
            <a:xfrm>
              <a:off x="5343634" y="80662"/>
              <a:ext cx="5403668" cy="7500630"/>
              <a:chOff x="5343634" y="80662"/>
              <a:chExt cx="5403668" cy="7500630"/>
            </a:xfrm>
          </p:grpSpPr>
          <p:cxnSp>
            <p:nvCxnSpPr>
              <p:cNvPr id="34" name="Connecteur droit 33"/>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userDrawn="1"/>
          </p:nvGrpSpPr>
          <p:grpSpPr>
            <a:xfrm>
              <a:off x="-11961" y="15416"/>
              <a:ext cx="5403666" cy="7500630"/>
              <a:chOff x="-11961" y="15416"/>
              <a:chExt cx="5403666" cy="7500630"/>
            </a:xfrm>
          </p:grpSpPr>
          <p:cxnSp>
            <p:nvCxnSpPr>
              <p:cNvPr id="30" name="Connecteur droit 29"/>
              <p:cNvCxnSpPr/>
              <p:nvPr userDrawn="1"/>
            </p:nvCxnSpPr>
            <p:spPr>
              <a:xfrm>
                <a:off x="-11961" y="80662"/>
                <a:ext cx="5403666"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a:off x="-11961" y="7516046"/>
                <a:ext cx="5358661"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81115" y="15416"/>
                <a:ext cx="0" cy="750063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grpSp>
      </p:grpSp>
      <p:sp>
        <p:nvSpPr>
          <p:cNvPr id="38" name="Espace réservé du texte 11"/>
          <p:cNvSpPr>
            <a:spLocks noGrp="1"/>
          </p:cNvSpPr>
          <p:nvPr>
            <p:ph type="body" sz="quarter" idx="11" hasCustomPrompt="1"/>
          </p:nvPr>
        </p:nvSpPr>
        <p:spPr>
          <a:xfrm>
            <a:off x="2196350" y="4230681"/>
            <a:ext cx="6300787" cy="1980221"/>
          </a:xfrm>
          <a:prstGeom prst="rect">
            <a:avLst/>
          </a:prstGeom>
        </p:spPr>
        <p:txBody>
          <a:bodyPr/>
          <a:lstStyle>
            <a:lvl1pPr algn="ctr">
              <a:defRPr sz="4000" b="1">
                <a:solidFill>
                  <a:schemeClr val="bg1"/>
                </a:solidFill>
              </a:defRPr>
            </a:lvl1pPr>
            <a:lvl2pPr>
              <a:defRPr sz="2000"/>
            </a:lvl2pPr>
            <a:lvl3pPr marL="377825" indent="0" algn="ctr">
              <a:buNone/>
              <a:defRPr sz="2400">
                <a:solidFill>
                  <a:schemeClr val="bg1"/>
                </a:solidFill>
              </a:defRPr>
            </a:lvl3pPr>
            <a:lvl4pPr marL="890588" indent="-247650">
              <a:defRPr sz="2000">
                <a:solidFill>
                  <a:schemeClr val="bg1"/>
                </a:solidFill>
              </a:defRPr>
            </a:lvl4pPr>
            <a:lvl5pPr marL="1174750" indent="-247650">
              <a:defRPr sz="2000">
                <a:solidFill>
                  <a:schemeClr val="bg1"/>
                </a:solidFill>
              </a:defRPr>
            </a:lvl5pPr>
          </a:lstStyle>
          <a:p>
            <a:pPr lvl="0"/>
            <a:r>
              <a:rPr lang="fr-FR" dirty="0"/>
              <a:t>Titre</a:t>
            </a:r>
          </a:p>
          <a:p>
            <a:pPr lvl="2"/>
            <a:r>
              <a:rPr lang="fr-FR" dirty="0"/>
              <a:t>Titre deuxième niveau</a:t>
            </a:r>
          </a:p>
        </p:txBody>
      </p:sp>
      <p:sp>
        <p:nvSpPr>
          <p:cNvPr id="25" name="Espace réservé du texte 32">
            <a:extLst>
              <a:ext uri="{FF2B5EF4-FFF2-40B4-BE49-F238E27FC236}">
                <a16:creationId xmlns:a16="http://schemas.microsoft.com/office/drawing/2014/main" xmlns="" id="{2BB15B13-E49A-4E76-94C9-748164946ACB}"/>
              </a:ext>
            </a:extLst>
          </p:cNvPr>
          <p:cNvSpPr>
            <a:spLocks noGrp="1"/>
          </p:cNvSpPr>
          <p:nvPr>
            <p:ph type="body" sz="quarter" idx="13" hasCustomPrompt="1"/>
          </p:nvPr>
        </p:nvSpPr>
        <p:spPr>
          <a:xfrm>
            <a:off x="2196343" y="6287404"/>
            <a:ext cx="6300786" cy="450850"/>
          </a:xfrm>
          <a:prstGeom prst="rect">
            <a:avLst/>
          </a:prstGeom>
        </p:spPr>
        <p:txBody>
          <a:bodyPr/>
          <a:lstStyle>
            <a:lvl1pPr algn="ctr">
              <a:defRPr sz="1800" b="1">
                <a:solidFill>
                  <a:schemeClr val="bg1"/>
                </a:solidFill>
              </a:defRPr>
            </a:lvl1pPr>
          </a:lstStyle>
          <a:p>
            <a:pPr lvl="0"/>
            <a:r>
              <a:rPr lang="fr-FR" dirty="0"/>
              <a:t>JORDAN</a:t>
            </a:r>
          </a:p>
        </p:txBody>
      </p:sp>
    </p:spTree>
    <p:extLst>
      <p:ext uri="{BB962C8B-B14F-4D97-AF65-F5344CB8AC3E}">
        <p14:creationId xmlns:p14="http://schemas.microsoft.com/office/powerpoint/2010/main" val="236934454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I-Instit_Contents-3">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263" y="2340470"/>
            <a:ext cx="9132192" cy="404214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576263" y="6799374"/>
            <a:ext cx="2495550" cy="401637"/>
          </a:xfrm>
          <a:prstGeom prst="rect">
            <a:avLst/>
          </a:prstGeom>
        </p:spPr>
        <p:txBody>
          <a:bodyPr/>
          <a:lstStyle/>
          <a:p>
            <a:fld id="{90674DFE-F235-4FE6-B070-9AAFFB84EECD}" type="slidenum">
              <a:rPr lang="fr-FR" smtClean="0"/>
              <a:t>‹#›</a:t>
            </a:fld>
            <a:endParaRPr lang="fr-FR" dirty="0"/>
          </a:p>
        </p:txBody>
      </p:sp>
      <p:grpSp>
        <p:nvGrpSpPr>
          <p:cNvPr id="16" name="Groupe 15"/>
          <p:cNvGrpSpPr/>
          <p:nvPr userDrawn="1"/>
        </p:nvGrpSpPr>
        <p:grpSpPr>
          <a:xfrm>
            <a:off x="-11961" y="15416"/>
            <a:ext cx="10759263" cy="7565876"/>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30951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Instit_Contents-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90674DFE-F235-4FE6-B070-9AAFFB84EECD}" type="slidenum">
              <a:rPr lang="fr-FR" smtClean="0"/>
              <a:pPr/>
              <a:t>‹#›</a:t>
            </a:fld>
            <a:endParaRPr lang="fr-FR" dirty="0"/>
          </a:p>
        </p:txBody>
      </p:sp>
      <p:sp>
        <p:nvSpPr>
          <p:cNvPr id="5" name="Espace réservé pour une image  9"/>
          <p:cNvSpPr>
            <a:spLocks noGrp="1"/>
          </p:cNvSpPr>
          <p:nvPr>
            <p:ph type="pic" sz="quarter" idx="11"/>
          </p:nvPr>
        </p:nvSpPr>
        <p:spPr>
          <a:xfrm>
            <a:off x="0" y="0"/>
            <a:ext cx="5346700" cy="7561263"/>
          </a:xfrm>
          <a:prstGeom prst="rect">
            <a:avLst/>
          </a:prstGeom>
        </p:spPr>
        <p:txBody>
          <a:bodyPr/>
          <a:lstStyle/>
          <a:p>
            <a:endParaRPr lang="fr-FR" dirty="0"/>
          </a:p>
        </p:txBody>
      </p:sp>
      <p:sp>
        <p:nvSpPr>
          <p:cNvPr id="7" name="Espace réservé du numéro de diapositive 6"/>
          <p:cNvSpPr txBox="1">
            <a:spLocks/>
          </p:cNvSpPr>
          <p:nvPr userDrawn="1"/>
        </p:nvSpPr>
        <p:spPr>
          <a:xfrm>
            <a:off x="5661735" y="6840971"/>
            <a:ext cx="585065" cy="269919"/>
          </a:xfrm>
          <a:prstGeom prst="rect">
            <a:avLst/>
          </a:prstGeom>
        </p:spPr>
        <p:txBody>
          <a:bodyPr/>
          <a:lstStyle>
            <a:defPPr>
              <a:defRPr lang="fr-FR"/>
            </a:defPPr>
            <a:lvl1pPr marL="0" algn="l" defTabSz="995029" rtl="0" eaLnBrk="1" latinLnBrk="0" hangingPunct="1">
              <a:defRPr sz="1200" kern="1200">
                <a:solidFill>
                  <a:srgbClr val="0077C8"/>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pPr/>
              <a:t>‹#›</a:t>
            </a:fld>
            <a:endParaRPr lang="fr-FR" dirty="0"/>
          </a:p>
        </p:txBody>
      </p:sp>
      <p:sp>
        <p:nvSpPr>
          <p:cNvPr id="10" name="Espace réservé du texte 9"/>
          <p:cNvSpPr>
            <a:spLocks noGrp="1"/>
          </p:cNvSpPr>
          <p:nvPr>
            <p:ph type="body" sz="quarter" idx="12"/>
          </p:nvPr>
        </p:nvSpPr>
        <p:spPr>
          <a:xfrm>
            <a:off x="5661025" y="2565400"/>
            <a:ext cx="4006850" cy="37068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hasCustomPrompt="1"/>
          </p:nvPr>
        </p:nvSpPr>
        <p:spPr>
          <a:xfrm>
            <a:off x="5661734" y="1170341"/>
            <a:ext cx="4455403" cy="1023938"/>
          </a:xfrm>
        </p:spPr>
        <p:txBody>
          <a:bodyPr>
            <a:normAutofit/>
          </a:bodyPr>
          <a:lstStyle>
            <a:lvl1pPr>
              <a:defRPr sz="3600"/>
            </a:lvl1pPr>
          </a:lstStyle>
          <a:p>
            <a:r>
              <a:rPr lang="fr-FR" dirty="0"/>
              <a:t>Titre</a:t>
            </a:r>
          </a:p>
        </p:txBody>
      </p:sp>
    </p:spTree>
    <p:extLst>
      <p:ext uri="{BB962C8B-B14F-4D97-AF65-F5344CB8AC3E}">
        <p14:creationId xmlns:p14="http://schemas.microsoft.com/office/powerpoint/2010/main" val="342951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Instit_Photo-1">
    <p:spTree>
      <p:nvGrpSpPr>
        <p:cNvPr id="1" name=""/>
        <p:cNvGrpSpPr/>
        <p:nvPr/>
      </p:nvGrpSpPr>
      <p:grpSpPr>
        <a:xfrm>
          <a:off x="0" y="0"/>
          <a:ext cx="0" cy="0"/>
          <a:chOff x="0" y="0"/>
          <a:chExt cx="0" cy="0"/>
        </a:xfrm>
      </p:grpSpPr>
      <p:grpSp>
        <p:nvGrpSpPr>
          <p:cNvPr id="14" name="Groupe 13"/>
          <p:cNvGrpSpPr/>
          <p:nvPr userDrawn="1"/>
        </p:nvGrpSpPr>
        <p:grpSpPr>
          <a:xfrm>
            <a:off x="-11961" y="15416"/>
            <a:ext cx="10759263" cy="7565876"/>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71450" y="180975"/>
            <a:ext cx="10396538" cy="7245350"/>
          </a:xfrm>
        </p:spPr>
        <p:txBody>
          <a:bodyPr/>
          <a:lstStyle/>
          <a:p>
            <a:endParaRPr lang="fr-FR"/>
          </a:p>
        </p:txBody>
      </p:sp>
    </p:spTree>
    <p:extLst>
      <p:ext uri="{BB962C8B-B14F-4D97-AF65-F5344CB8AC3E}">
        <p14:creationId xmlns:p14="http://schemas.microsoft.com/office/powerpoint/2010/main" val="373587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Instit_Photo-2">
    <p:spTree>
      <p:nvGrpSpPr>
        <p:cNvPr id="1" name=""/>
        <p:cNvGrpSpPr/>
        <p:nvPr/>
      </p:nvGrpSpPr>
      <p:grpSpPr>
        <a:xfrm>
          <a:off x="0" y="0"/>
          <a:ext cx="0" cy="0"/>
          <a:chOff x="0" y="0"/>
          <a:chExt cx="0" cy="0"/>
        </a:xfrm>
      </p:grpSpPr>
      <p:grpSp>
        <p:nvGrpSpPr>
          <p:cNvPr id="7" name="Groupe 6"/>
          <p:cNvGrpSpPr/>
          <p:nvPr userDrawn="1"/>
        </p:nvGrpSpPr>
        <p:grpSpPr>
          <a:xfrm>
            <a:off x="-11961" y="15416"/>
            <a:ext cx="10759263" cy="7565876"/>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71450" y="180975"/>
            <a:ext cx="10396538" cy="7245350"/>
          </a:xfrm>
        </p:spPr>
        <p:txBody>
          <a:bodyPr/>
          <a:lstStyle/>
          <a:p>
            <a:endParaRPr lang="fr-FR"/>
          </a:p>
        </p:txBody>
      </p:sp>
    </p:spTree>
    <p:extLst>
      <p:ext uri="{BB962C8B-B14F-4D97-AF65-F5344CB8AC3E}">
        <p14:creationId xmlns:p14="http://schemas.microsoft.com/office/powerpoint/2010/main" val="3683781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Instit_Photo-3">
    <p:spTree>
      <p:nvGrpSpPr>
        <p:cNvPr id="1" name=""/>
        <p:cNvGrpSpPr/>
        <p:nvPr/>
      </p:nvGrpSpPr>
      <p:grpSpPr>
        <a:xfrm>
          <a:off x="0" y="0"/>
          <a:ext cx="0" cy="0"/>
          <a:chOff x="0" y="0"/>
          <a:chExt cx="0" cy="0"/>
        </a:xfrm>
      </p:grpSpPr>
      <p:grpSp>
        <p:nvGrpSpPr>
          <p:cNvPr id="16" name="Groupe 15"/>
          <p:cNvGrpSpPr/>
          <p:nvPr userDrawn="1"/>
        </p:nvGrpSpPr>
        <p:grpSpPr>
          <a:xfrm>
            <a:off x="-11961" y="15416"/>
            <a:ext cx="10759263" cy="7565876"/>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71126" y="180974"/>
            <a:ext cx="10396154" cy="7245061"/>
          </a:xfrm>
        </p:spPr>
        <p:txBody>
          <a:bodyPr/>
          <a:lstStyle/>
          <a:p>
            <a:endParaRPr lang="fr-FR"/>
          </a:p>
        </p:txBody>
      </p:sp>
    </p:spTree>
    <p:extLst>
      <p:ext uri="{BB962C8B-B14F-4D97-AF65-F5344CB8AC3E}">
        <p14:creationId xmlns:p14="http://schemas.microsoft.com/office/powerpoint/2010/main" val="2376653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Instit_Photo-4">
    <p:spTree>
      <p:nvGrpSpPr>
        <p:cNvPr id="1" name=""/>
        <p:cNvGrpSpPr/>
        <p:nvPr/>
      </p:nvGrpSpPr>
      <p:grpSpPr>
        <a:xfrm>
          <a:off x="0" y="0"/>
          <a:ext cx="0" cy="0"/>
          <a:chOff x="0" y="0"/>
          <a:chExt cx="0" cy="0"/>
        </a:xfrm>
      </p:grpSpPr>
      <p:sp>
        <p:nvSpPr>
          <p:cNvPr id="4" name="Espace réservé pour une image  2"/>
          <p:cNvSpPr>
            <a:spLocks noGrp="1"/>
          </p:cNvSpPr>
          <p:nvPr>
            <p:ph type="pic" sz="quarter" idx="10"/>
          </p:nvPr>
        </p:nvSpPr>
        <p:spPr>
          <a:xfrm>
            <a:off x="0" y="0"/>
            <a:ext cx="10693399" cy="7561263"/>
          </a:xfrm>
          <a:prstGeom prst="rect">
            <a:avLst/>
          </a:prstGeom>
        </p:spPr>
        <p:txBody>
          <a:bodyPr/>
          <a:lstStyle/>
          <a:p>
            <a:endParaRPr lang="fr-FR"/>
          </a:p>
        </p:txBody>
      </p:sp>
      <p:sp>
        <p:nvSpPr>
          <p:cNvPr id="6"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spTree>
    <p:extLst>
      <p:ext uri="{BB962C8B-B14F-4D97-AF65-F5344CB8AC3E}">
        <p14:creationId xmlns:p14="http://schemas.microsoft.com/office/powerpoint/2010/main" val="293966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_chapter-1">
    <p:spTree>
      <p:nvGrpSpPr>
        <p:cNvPr id="1" name=""/>
        <p:cNvGrpSpPr/>
        <p:nvPr/>
      </p:nvGrpSpPr>
      <p:grpSpPr>
        <a:xfrm>
          <a:off x="0" y="0"/>
          <a:ext cx="0" cy="0"/>
          <a:chOff x="0" y="0"/>
          <a:chExt cx="0" cy="0"/>
        </a:xfrm>
      </p:grpSpPr>
      <p:sp>
        <p:nvSpPr>
          <p:cNvPr id="25" name="Rectangle 24"/>
          <p:cNvSpPr/>
          <p:nvPr userDrawn="1"/>
        </p:nvSpPr>
        <p:spPr>
          <a:xfrm>
            <a:off x="5346700" y="0"/>
            <a:ext cx="5346700"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0" y="0"/>
            <a:ext cx="5346700" cy="7561263"/>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6"/>
          <p:cNvSpPr txBox="1">
            <a:spLocks/>
          </p:cNvSpPr>
          <p:nvPr userDrawn="1"/>
        </p:nvSpPr>
        <p:spPr>
          <a:xfrm>
            <a:off x="531165" y="6840971"/>
            <a:ext cx="1350150" cy="269919"/>
          </a:xfrm>
          <a:prstGeom prst="rect">
            <a:avLst/>
          </a:prstGeom>
          <a:ln>
            <a:noFill/>
          </a:ln>
        </p:spPr>
        <p:txBody>
          <a:bodyPr/>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solidFill>
                  <a:srgbClr val="0077C8"/>
                </a:solidFill>
              </a:rPr>
              <a:pPr/>
              <a:t>‹#›</a:t>
            </a:fld>
            <a:endParaRPr lang="fr-FR" dirty="0">
              <a:solidFill>
                <a:srgbClr val="0077C8"/>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00911"/>
            <a:ext cx="504534" cy="793871"/>
          </a:xfrm>
          <a:prstGeom prst="rect">
            <a:avLst/>
          </a:prstGeom>
          <a:effectLst>
            <a:reflection endPos="0" dir="5400000" sy="-100000" algn="bl" rotWithShape="0"/>
          </a:effectLst>
        </p:spPr>
      </p:pic>
      <p:sp>
        <p:nvSpPr>
          <p:cNvPr id="12" name="Espace réservé du texte 25"/>
          <p:cNvSpPr>
            <a:spLocks noGrp="1"/>
          </p:cNvSpPr>
          <p:nvPr>
            <p:ph type="body" sz="quarter" idx="11" hasCustomPrompt="1"/>
          </p:nvPr>
        </p:nvSpPr>
        <p:spPr>
          <a:xfrm>
            <a:off x="5976770" y="1981200"/>
            <a:ext cx="4140368" cy="2159000"/>
          </a:xfrm>
          <a:prstGeom prst="rect">
            <a:avLst/>
          </a:prstGeom>
        </p:spPr>
        <p:txBody>
          <a:bodyPr/>
          <a:lstStyle>
            <a:lvl1pPr>
              <a:defRPr sz="4800" b="1">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fr-FR" dirty="0"/>
              <a:t>Titre</a:t>
            </a:r>
          </a:p>
        </p:txBody>
      </p:sp>
      <p:sp>
        <p:nvSpPr>
          <p:cNvPr id="11" name="Espace réservé du texte 9"/>
          <p:cNvSpPr>
            <a:spLocks noGrp="1"/>
          </p:cNvSpPr>
          <p:nvPr>
            <p:ph type="body" sz="quarter" idx="10" hasCustomPrompt="1"/>
          </p:nvPr>
        </p:nvSpPr>
        <p:spPr>
          <a:xfrm>
            <a:off x="1251244" y="1216025"/>
            <a:ext cx="5355295" cy="4876800"/>
          </a:xfrm>
          <a:prstGeom prst="rect">
            <a:avLst/>
          </a:prstGeom>
        </p:spPr>
        <p:txBody>
          <a:bodyPr/>
          <a:lstStyle>
            <a:lvl1pPr>
              <a:defRPr sz="30000" b="1">
                <a:solidFill>
                  <a:srgbClr val="0077C8"/>
                </a:solidFill>
              </a:defRPr>
            </a:lvl1pPr>
            <a:lvl2pPr>
              <a:defRPr sz="30000"/>
            </a:lvl2pPr>
            <a:lvl3pPr>
              <a:defRPr sz="30000"/>
            </a:lvl3pPr>
            <a:lvl4pPr>
              <a:defRPr sz="30000"/>
            </a:lvl4pPr>
            <a:lvl5pPr>
              <a:defRPr sz="30000"/>
            </a:lvl5pPr>
          </a:lstStyle>
          <a:p>
            <a:pPr lvl="0"/>
            <a:r>
              <a:rPr lang="fr-FR" dirty="0"/>
              <a:t>N°</a:t>
            </a:r>
          </a:p>
        </p:txBody>
      </p:sp>
      <p:sp>
        <p:nvSpPr>
          <p:cNvPr id="19" name="Espace réservé du texte 32">
            <a:extLst>
              <a:ext uri="{FF2B5EF4-FFF2-40B4-BE49-F238E27FC236}">
                <a16:creationId xmlns:a16="http://schemas.microsoft.com/office/drawing/2014/main" xmlns="" id="{5D82BEF1-824A-4947-BDF6-3F0091A212D7}"/>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286647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_chapter-2">
    <p:spTree>
      <p:nvGrpSpPr>
        <p:cNvPr id="1" name=""/>
        <p:cNvGrpSpPr/>
        <p:nvPr/>
      </p:nvGrpSpPr>
      <p:grpSpPr>
        <a:xfrm>
          <a:off x="0" y="0"/>
          <a:ext cx="0" cy="0"/>
          <a:chOff x="0" y="0"/>
          <a:chExt cx="0" cy="0"/>
        </a:xfrm>
      </p:grpSpPr>
      <p:sp>
        <p:nvSpPr>
          <p:cNvPr id="25" name="Rectangle 24"/>
          <p:cNvSpPr/>
          <p:nvPr userDrawn="1"/>
        </p:nvSpPr>
        <p:spPr>
          <a:xfrm>
            <a:off x="5346700" y="0"/>
            <a:ext cx="5346700"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0" y="0"/>
            <a:ext cx="5346700" cy="7561263"/>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numéro de diapositive 6"/>
          <p:cNvSpPr txBox="1">
            <a:spLocks/>
          </p:cNvSpPr>
          <p:nvPr userDrawn="1"/>
        </p:nvSpPr>
        <p:spPr>
          <a:xfrm>
            <a:off x="531165" y="6840971"/>
            <a:ext cx="1350150" cy="269919"/>
          </a:xfrm>
          <a:prstGeom prst="rect">
            <a:avLst/>
          </a:prstGeom>
          <a:ln>
            <a:noFill/>
          </a:ln>
        </p:spPr>
        <p:txBody>
          <a:bodyPr/>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solidFill>
                  <a:schemeClr val="bg1"/>
                </a:solidFill>
              </a:rPr>
              <a:pPr/>
              <a:t>‹#›</a:t>
            </a:fld>
            <a:endParaRPr lang="fr-FR" dirty="0">
              <a:solidFill>
                <a:schemeClr val="bg1"/>
              </a:solidFill>
            </a:endParaRPr>
          </a:p>
        </p:txBody>
      </p:sp>
      <p:sp>
        <p:nvSpPr>
          <p:cNvPr id="26" name="Espace réservé du texte 25"/>
          <p:cNvSpPr>
            <a:spLocks noGrp="1"/>
          </p:cNvSpPr>
          <p:nvPr>
            <p:ph type="body" sz="quarter" idx="11" hasCustomPrompt="1"/>
          </p:nvPr>
        </p:nvSpPr>
        <p:spPr>
          <a:xfrm>
            <a:off x="5976770" y="1981200"/>
            <a:ext cx="4140368" cy="2159000"/>
          </a:xfrm>
          <a:prstGeom prst="rect">
            <a:avLst/>
          </a:prstGeom>
        </p:spPr>
        <p:txBody>
          <a:bodyPr/>
          <a:lstStyle>
            <a:lvl1pPr>
              <a:defRPr sz="4800" b="1">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fr-FR" dirty="0"/>
              <a:t>Titre</a:t>
            </a:r>
          </a:p>
        </p:txBody>
      </p:sp>
      <p:sp>
        <p:nvSpPr>
          <p:cNvPr id="10" name="Espace réservé du texte 9"/>
          <p:cNvSpPr>
            <a:spLocks noGrp="1"/>
          </p:cNvSpPr>
          <p:nvPr>
            <p:ph type="body" sz="quarter" idx="10" hasCustomPrompt="1"/>
          </p:nvPr>
        </p:nvSpPr>
        <p:spPr>
          <a:xfrm>
            <a:off x="1251244" y="1216025"/>
            <a:ext cx="5355295" cy="4876800"/>
          </a:xfrm>
          <a:prstGeom prst="rect">
            <a:avLst/>
          </a:prstGeom>
        </p:spPr>
        <p:txBody>
          <a:bodyPr/>
          <a:lstStyle>
            <a:lvl1pPr>
              <a:defRPr sz="30000" b="1">
                <a:solidFill>
                  <a:schemeClr val="bg1"/>
                </a:solidFill>
              </a:defRPr>
            </a:lvl1pPr>
            <a:lvl2pPr>
              <a:defRPr sz="30000"/>
            </a:lvl2pPr>
            <a:lvl3pPr>
              <a:defRPr sz="30000"/>
            </a:lvl3pPr>
            <a:lvl4pPr>
              <a:defRPr sz="30000"/>
            </a:lvl4pPr>
            <a:lvl5pPr>
              <a:defRPr sz="30000"/>
            </a:lvl5pPr>
          </a:lstStyle>
          <a:p>
            <a:pPr lvl="0"/>
            <a:r>
              <a:rPr lang="fr-FR" dirty="0"/>
              <a:t>N°</a:t>
            </a:r>
          </a:p>
        </p:txBody>
      </p:sp>
      <p:pic>
        <p:nvPicPr>
          <p:cNvPr id="16" name="Image 15">
            <a:extLst>
              <a:ext uri="{FF2B5EF4-FFF2-40B4-BE49-F238E27FC236}">
                <a16:creationId xmlns:a16="http://schemas.microsoft.com/office/drawing/2014/main" xmlns="" id="{E5CEF5EB-ACD1-4636-9E53-57803EA37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00911"/>
            <a:ext cx="504534" cy="793871"/>
          </a:xfrm>
          <a:prstGeom prst="rect">
            <a:avLst/>
          </a:prstGeom>
          <a:effectLst>
            <a:reflection endPos="0" dir="5400000" sy="-100000" algn="bl" rotWithShape="0"/>
          </a:effectLst>
        </p:spPr>
      </p:pic>
      <p:sp>
        <p:nvSpPr>
          <p:cNvPr id="17" name="Espace réservé du texte 32">
            <a:extLst>
              <a:ext uri="{FF2B5EF4-FFF2-40B4-BE49-F238E27FC236}">
                <a16:creationId xmlns:a16="http://schemas.microsoft.com/office/drawing/2014/main" xmlns="" id="{363E4E9A-3955-4496-94C4-4B91623FA08F}"/>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120574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_chapter-3">
    <p:spTree>
      <p:nvGrpSpPr>
        <p:cNvPr id="1" name=""/>
        <p:cNvGrpSpPr/>
        <p:nvPr/>
      </p:nvGrpSpPr>
      <p:grpSpPr>
        <a:xfrm>
          <a:off x="0" y="0"/>
          <a:ext cx="0" cy="0"/>
          <a:chOff x="0" y="0"/>
          <a:chExt cx="0" cy="0"/>
        </a:xfrm>
      </p:grpSpPr>
      <p:sp>
        <p:nvSpPr>
          <p:cNvPr id="25" name="Rectangle 24"/>
          <p:cNvSpPr/>
          <p:nvPr userDrawn="1"/>
        </p:nvSpPr>
        <p:spPr>
          <a:xfrm>
            <a:off x="5346700" y="0"/>
            <a:ext cx="5346700"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0" y="0"/>
            <a:ext cx="5346700" cy="7561263"/>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6"/>
          <p:cNvSpPr txBox="1">
            <a:spLocks/>
          </p:cNvSpPr>
          <p:nvPr userDrawn="1"/>
        </p:nvSpPr>
        <p:spPr>
          <a:xfrm>
            <a:off x="531165" y="6840971"/>
            <a:ext cx="1350150" cy="269919"/>
          </a:xfrm>
          <a:prstGeom prst="rect">
            <a:avLst/>
          </a:prstGeom>
          <a:ln>
            <a:noFill/>
          </a:ln>
        </p:spPr>
        <p:txBody>
          <a:bodyPr/>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solidFill>
                  <a:schemeClr val="bg1"/>
                </a:solidFill>
              </a:rPr>
              <a:pPr/>
              <a:t>‹#›</a:t>
            </a:fld>
            <a:endParaRPr lang="fr-FR" dirty="0">
              <a:solidFill>
                <a:schemeClr val="bg1"/>
              </a:solidFill>
            </a:endParaRPr>
          </a:p>
        </p:txBody>
      </p:sp>
      <p:sp>
        <p:nvSpPr>
          <p:cNvPr id="12" name="Espace réservé du texte 25"/>
          <p:cNvSpPr>
            <a:spLocks noGrp="1"/>
          </p:cNvSpPr>
          <p:nvPr>
            <p:ph type="body" sz="quarter" idx="11" hasCustomPrompt="1"/>
          </p:nvPr>
        </p:nvSpPr>
        <p:spPr>
          <a:xfrm>
            <a:off x="5976770" y="1981200"/>
            <a:ext cx="4140368" cy="2159000"/>
          </a:xfrm>
          <a:prstGeom prst="rect">
            <a:avLst/>
          </a:prstGeom>
        </p:spPr>
        <p:txBody>
          <a:bodyPr/>
          <a:lstStyle>
            <a:lvl1pPr>
              <a:defRPr sz="3600" b="1">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fr-FR" dirty="0"/>
              <a:t>Titre</a:t>
            </a:r>
          </a:p>
        </p:txBody>
      </p:sp>
      <p:sp>
        <p:nvSpPr>
          <p:cNvPr id="11" name="Espace réservé du texte 9"/>
          <p:cNvSpPr>
            <a:spLocks noGrp="1"/>
          </p:cNvSpPr>
          <p:nvPr>
            <p:ph type="body" sz="quarter" idx="10" hasCustomPrompt="1"/>
          </p:nvPr>
        </p:nvSpPr>
        <p:spPr>
          <a:xfrm>
            <a:off x="1251244" y="1216025"/>
            <a:ext cx="5355295" cy="4876800"/>
          </a:xfrm>
          <a:prstGeom prst="rect">
            <a:avLst/>
          </a:prstGeom>
        </p:spPr>
        <p:txBody>
          <a:bodyPr/>
          <a:lstStyle>
            <a:lvl1pPr>
              <a:defRPr sz="30000" b="1">
                <a:solidFill>
                  <a:schemeClr val="bg1"/>
                </a:solidFill>
              </a:defRPr>
            </a:lvl1pPr>
            <a:lvl2pPr>
              <a:defRPr sz="30000"/>
            </a:lvl2pPr>
            <a:lvl3pPr>
              <a:defRPr sz="30000"/>
            </a:lvl3pPr>
            <a:lvl4pPr>
              <a:defRPr sz="30000"/>
            </a:lvl4pPr>
            <a:lvl5pPr>
              <a:defRPr sz="30000"/>
            </a:lvl5pPr>
          </a:lstStyle>
          <a:p>
            <a:pPr lvl="0"/>
            <a:r>
              <a:rPr lang="fr-FR" dirty="0"/>
              <a:t>N°</a:t>
            </a:r>
          </a:p>
        </p:txBody>
      </p:sp>
      <p:pic>
        <p:nvPicPr>
          <p:cNvPr id="19" name="Image 18">
            <a:extLst>
              <a:ext uri="{FF2B5EF4-FFF2-40B4-BE49-F238E27FC236}">
                <a16:creationId xmlns:a16="http://schemas.microsoft.com/office/drawing/2014/main" xmlns="" id="{3C822218-7B44-4605-8CC5-3FF1855A83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00911"/>
            <a:ext cx="504534" cy="793871"/>
          </a:xfrm>
          <a:prstGeom prst="rect">
            <a:avLst/>
          </a:prstGeom>
          <a:effectLst>
            <a:reflection endPos="0" dir="5400000" sy="-100000" algn="bl" rotWithShape="0"/>
          </a:effectLst>
        </p:spPr>
      </p:pic>
      <p:sp>
        <p:nvSpPr>
          <p:cNvPr id="21" name="Espace réservé du texte 32">
            <a:extLst>
              <a:ext uri="{FF2B5EF4-FFF2-40B4-BE49-F238E27FC236}">
                <a16:creationId xmlns:a16="http://schemas.microsoft.com/office/drawing/2014/main" xmlns="" id="{72012E23-DB15-4978-AD01-A72E1AE89AC7}"/>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chemeClr val="bg1"/>
                </a:solidFill>
              </a:defRPr>
            </a:lvl1pPr>
          </a:lstStyle>
          <a:p>
            <a:pPr lvl="0"/>
            <a:r>
              <a:rPr lang="fr-FR" dirty="0"/>
              <a:t>JORDAN</a:t>
            </a:r>
          </a:p>
        </p:txBody>
      </p:sp>
    </p:spTree>
    <p:extLst>
      <p:ext uri="{BB962C8B-B14F-4D97-AF65-F5344CB8AC3E}">
        <p14:creationId xmlns:p14="http://schemas.microsoft.com/office/powerpoint/2010/main" val="203615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_contents-1">
    <p:spTree>
      <p:nvGrpSpPr>
        <p:cNvPr id="1" name=""/>
        <p:cNvGrpSpPr/>
        <p:nvPr/>
      </p:nvGrpSpPr>
      <p:grpSpPr>
        <a:xfrm>
          <a:off x="0" y="0"/>
          <a:ext cx="0" cy="0"/>
          <a:chOff x="0" y="0"/>
          <a:chExt cx="0" cy="0"/>
        </a:xfrm>
      </p:grpSpPr>
      <p:grpSp>
        <p:nvGrpSpPr>
          <p:cNvPr id="13" name="Groupe 12"/>
          <p:cNvGrpSpPr/>
          <p:nvPr userDrawn="1"/>
        </p:nvGrpSpPr>
        <p:grpSpPr>
          <a:xfrm>
            <a:off x="-11961" y="15416"/>
            <a:ext cx="10759263" cy="7565876"/>
            <a:chOff x="-11961" y="15416"/>
            <a:chExt cx="10759263" cy="7565876"/>
          </a:xfrm>
        </p:grpSpPr>
        <p:grpSp>
          <p:nvGrpSpPr>
            <p:cNvPr id="14" name="Groupe 13"/>
            <p:cNvGrpSpPr/>
            <p:nvPr userDrawn="1"/>
          </p:nvGrpSpPr>
          <p:grpSpPr>
            <a:xfrm>
              <a:off x="5343634" y="80662"/>
              <a:ext cx="5403668" cy="7500630"/>
              <a:chOff x="5343634" y="80662"/>
              <a:chExt cx="5403668" cy="7500630"/>
            </a:xfrm>
          </p:grpSpPr>
          <p:cxnSp>
            <p:nvCxnSpPr>
              <p:cNvPr id="19" name="Connecteur droit 1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userDrawn="1"/>
          </p:nvGrpSpPr>
          <p:grpSpPr>
            <a:xfrm>
              <a:off x="-11961" y="15416"/>
              <a:ext cx="5403666" cy="7500630"/>
              <a:chOff x="-11961" y="15416"/>
              <a:chExt cx="5403666" cy="7500630"/>
            </a:xfrm>
          </p:grpSpPr>
          <p:cxnSp>
            <p:nvCxnSpPr>
              <p:cNvPr id="16" name="Connecteur droit 15"/>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25"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sp>
        <p:nvSpPr>
          <p:cNvPr id="22" name="Espace réservé du texte 11"/>
          <p:cNvSpPr>
            <a:spLocks noGrp="1"/>
          </p:cNvSpPr>
          <p:nvPr>
            <p:ph type="body" sz="quarter" idx="12" hasCustomPrompt="1"/>
          </p:nvPr>
        </p:nvSpPr>
        <p:spPr>
          <a:xfrm>
            <a:off x="576264" y="2205456"/>
            <a:ext cx="8865892" cy="4230471"/>
          </a:xfrm>
          <a:prstGeom prst="rect">
            <a:avLst/>
          </a:prstGeom>
        </p:spPr>
        <p:txBody>
          <a:bodyPr/>
          <a:lstStyle>
            <a:lvl1pPr>
              <a:defRPr sz="2400"/>
            </a:lvl1pPr>
            <a:lvl2pPr>
              <a:defRPr sz="2000"/>
            </a:lvl2pPr>
            <a:lvl3pPr marL="625475" indent="-247650">
              <a:defRPr sz="2000"/>
            </a:lvl3pPr>
            <a:lvl4pPr marL="890588" indent="-247650">
              <a:defRPr sz="2000"/>
            </a:lvl4pPr>
            <a:lvl5pPr marL="1174750" indent="-247650">
              <a:defRPr sz="2000"/>
            </a:lvl5pPr>
          </a:lstStyle>
          <a:p>
            <a:pPr lvl="0"/>
            <a:r>
              <a:rPr lang="fr-FR" dirty="0"/>
              <a:t>Texte</a:t>
            </a:r>
          </a:p>
          <a:p>
            <a:pPr lvl="2"/>
            <a:r>
              <a:rPr lang="fr-FR" dirty="0"/>
              <a:t>Deuxième niveau</a:t>
            </a:r>
          </a:p>
          <a:p>
            <a:pPr lvl="3"/>
            <a:r>
              <a:rPr lang="fr-FR" dirty="0"/>
              <a:t>Troisième niveau</a:t>
            </a:r>
          </a:p>
          <a:p>
            <a:pPr lvl="4"/>
            <a:r>
              <a:rPr lang="fr-FR" dirty="0"/>
              <a:t>Quatrième niveau</a:t>
            </a:r>
          </a:p>
        </p:txBody>
      </p:sp>
      <p:sp>
        <p:nvSpPr>
          <p:cNvPr id="3" name="Espace réservé du texte 2"/>
          <p:cNvSpPr>
            <a:spLocks noGrp="1"/>
          </p:cNvSpPr>
          <p:nvPr>
            <p:ph type="body" sz="quarter" idx="13" hasCustomPrompt="1"/>
          </p:nvPr>
        </p:nvSpPr>
        <p:spPr>
          <a:xfrm>
            <a:off x="576263" y="547200"/>
            <a:ext cx="9540875" cy="1169988"/>
          </a:xfrm>
          <a:prstGeom prst="rect">
            <a:avLst/>
          </a:prstGeom>
        </p:spPr>
        <p:txBody>
          <a:bodyPr/>
          <a:lstStyle>
            <a:lvl1pPr>
              <a:defRPr sz="4400" b="1">
                <a:solidFill>
                  <a:srgbClr val="004F71"/>
                </a:solidFill>
              </a:defRPr>
            </a:lvl1pPr>
          </a:lstStyle>
          <a:p>
            <a:pPr lvl="0"/>
            <a:r>
              <a:rPr lang="fr-FR" dirty="0"/>
              <a:t>Titre</a:t>
            </a:r>
          </a:p>
        </p:txBody>
      </p:sp>
      <p:sp>
        <p:nvSpPr>
          <p:cNvPr id="35" name="Espace réservé du texte 32">
            <a:extLst>
              <a:ext uri="{FF2B5EF4-FFF2-40B4-BE49-F238E27FC236}">
                <a16:creationId xmlns:a16="http://schemas.microsoft.com/office/drawing/2014/main" xmlns="" id="{5E877D3F-7033-422D-A68D-701227A40113}"/>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142520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_contents-2">
    <p:spTree>
      <p:nvGrpSpPr>
        <p:cNvPr id="1" name=""/>
        <p:cNvGrpSpPr/>
        <p:nvPr/>
      </p:nvGrpSpPr>
      <p:grpSpPr>
        <a:xfrm>
          <a:off x="0" y="0"/>
          <a:ext cx="0" cy="0"/>
          <a:chOff x="0" y="0"/>
          <a:chExt cx="0" cy="0"/>
        </a:xfrm>
      </p:grpSpPr>
      <p:grpSp>
        <p:nvGrpSpPr>
          <p:cNvPr id="16" name="Groupe 15"/>
          <p:cNvGrpSpPr/>
          <p:nvPr userDrawn="1"/>
        </p:nvGrpSpPr>
        <p:grpSpPr>
          <a:xfrm>
            <a:off x="-11961" y="15416"/>
            <a:ext cx="10759263" cy="7565876"/>
            <a:chOff x="-11961" y="15416"/>
            <a:chExt cx="10759263" cy="7565876"/>
          </a:xfrm>
        </p:grpSpPr>
        <p:grpSp>
          <p:nvGrpSpPr>
            <p:cNvPr id="26" name="Groupe 25"/>
            <p:cNvGrpSpPr/>
            <p:nvPr userDrawn="1"/>
          </p:nvGrpSpPr>
          <p:grpSpPr>
            <a:xfrm>
              <a:off x="5343634" y="80662"/>
              <a:ext cx="5403668" cy="7500630"/>
              <a:chOff x="5343634" y="80662"/>
              <a:chExt cx="5403668" cy="7500630"/>
            </a:xfrm>
          </p:grpSpPr>
          <p:cxnSp>
            <p:nvCxnSpPr>
              <p:cNvPr id="31" name="Connecteur droit 30"/>
              <p:cNvCxnSpPr/>
              <p:nvPr userDrawn="1"/>
            </p:nvCxnSpPr>
            <p:spPr>
              <a:xfrm flipH="1">
                <a:off x="5343634" y="7516046"/>
                <a:ext cx="5403667" cy="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flipH="1">
                <a:off x="5343634" y="80662"/>
                <a:ext cx="5403668" cy="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rot="10800000">
                <a:off x="10654224" y="80662"/>
                <a:ext cx="0" cy="750063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grpSp>
        <p:grpSp>
          <p:nvGrpSpPr>
            <p:cNvPr id="27" name="Groupe 26"/>
            <p:cNvGrpSpPr/>
            <p:nvPr userDrawn="1"/>
          </p:nvGrpSpPr>
          <p:grpSpPr>
            <a:xfrm>
              <a:off x="-11961" y="15416"/>
              <a:ext cx="5403666" cy="7500630"/>
              <a:chOff x="-11961" y="15416"/>
              <a:chExt cx="5403666" cy="7500630"/>
            </a:xfrm>
          </p:grpSpPr>
          <p:cxnSp>
            <p:nvCxnSpPr>
              <p:cNvPr id="28" name="Connecteur droit 27"/>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15" name="Espace réservé du numéro de diapositive 6"/>
          <p:cNvSpPr>
            <a:spLocks noGrp="1"/>
          </p:cNvSpPr>
          <p:nvPr userDrawn="1">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sp>
        <p:nvSpPr>
          <p:cNvPr id="20" name="Espace réservé du texte 11"/>
          <p:cNvSpPr>
            <a:spLocks noGrp="1"/>
          </p:cNvSpPr>
          <p:nvPr>
            <p:ph type="body" sz="quarter" idx="12" hasCustomPrompt="1"/>
          </p:nvPr>
        </p:nvSpPr>
        <p:spPr>
          <a:xfrm>
            <a:off x="576264" y="2205456"/>
            <a:ext cx="8865892" cy="4230471"/>
          </a:xfrm>
          <a:prstGeom prst="rect">
            <a:avLst/>
          </a:prstGeom>
        </p:spPr>
        <p:txBody>
          <a:bodyPr/>
          <a:lstStyle>
            <a:lvl1pPr>
              <a:defRPr sz="2400"/>
            </a:lvl1pPr>
            <a:lvl2pPr>
              <a:defRPr sz="2000"/>
            </a:lvl2pPr>
            <a:lvl3pPr marL="625475" indent="-247650">
              <a:defRPr sz="2000"/>
            </a:lvl3pPr>
            <a:lvl4pPr marL="890588" indent="-247650">
              <a:defRPr sz="2000"/>
            </a:lvl4pPr>
            <a:lvl5pPr marL="1174750" indent="-247650">
              <a:defRPr sz="2000"/>
            </a:lvl5pPr>
          </a:lstStyle>
          <a:p>
            <a:pPr lvl="0"/>
            <a:r>
              <a:rPr lang="fr-FR" dirty="0"/>
              <a:t>Texte</a:t>
            </a:r>
          </a:p>
          <a:p>
            <a:pPr lvl="2"/>
            <a:r>
              <a:rPr lang="fr-FR" dirty="0"/>
              <a:t>Deuxième niveau</a:t>
            </a:r>
          </a:p>
          <a:p>
            <a:pPr lvl="3"/>
            <a:r>
              <a:rPr lang="fr-FR" dirty="0"/>
              <a:t>Troisième niveau</a:t>
            </a:r>
          </a:p>
          <a:p>
            <a:pPr lvl="4"/>
            <a:r>
              <a:rPr lang="fr-FR" dirty="0"/>
              <a:t>Quatrième niveau</a:t>
            </a:r>
          </a:p>
        </p:txBody>
      </p:sp>
      <p:sp>
        <p:nvSpPr>
          <p:cNvPr id="19" name="Espace réservé du texte 2"/>
          <p:cNvSpPr>
            <a:spLocks noGrp="1"/>
          </p:cNvSpPr>
          <p:nvPr>
            <p:ph type="body" sz="quarter" idx="13" hasCustomPrompt="1"/>
          </p:nvPr>
        </p:nvSpPr>
        <p:spPr>
          <a:xfrm>
            <a:off x="576263" y="547200"/>
            <a:ext cx="9540875" cy="1169988"/>
          </a:xfrm>
          <a:prstGeom prst="rect">
            <a:avLst/>
          </a:prstGeom>
        </p:spPr>
        <p:txBody>
          <a:bodyPr/>
          <a:lstStyle>
            <a:lvl1pPr>
              <a:defRPr sz="4400" b="1">
                <a:solidFill>
                  <a:srgbClr val="004F71"/>
                </a:solidFill>
              </a:defRPr>
            </a:lvl1pPr>
          </a:lstStyle>
          <a:p>
            <a:pPr lvl="0"/>
            <a:r>
              <a:rPr lang="fr-FR" dirty="0"/>
              <a:t>Titre</a:t>
            </a:r>
          </a:p>
        </p:txBody>
      </p:sp>
      <p:pic>
        <p:nvPicPr>
          <p:cNvPr id="34" name="Image 33">
            <a:extLst>
              <a:ext uri="{FF2B5EF4-FFF2-40B4-BE49-F238E27FC236}">
                <a16:creationId xmlns:a16="http://schemas.microsoft.com/office/drawing/2014/main" xmlns="" id="{06FBB51C-3625-4088-A7DB-584CE4A62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35" name="Espace réservé du texte 32">
            <a:extLst>
              <a:ext uri="{FF2B5EF4-FFF2-40B4-BE49-F238E27FC236}">
                <a16:creationId xmlns:a16="http://schemas.microsoft.com/office/drawing/2014/main" xmlns="" id="{C8C02607-38AE-4C68-B8BC-0C15F2342991}"/>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200106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_contents-3">
    <p:spTree>
      <p:nvGrpSpPr>
        <p:cNvPr id="1" name=""/>
        <p:cNvGrpSpPr/>
        <p:nvPr/>
      </p:nvGrpSpPr>
      <p:grpSpPr>
        <a:xfrm>
          <a:off x="0" y="0"/>
          <a:ext cx="0" cy="0"/>
          <a:chOff x="0" y="0"/>
          <a:chExt cx="0" cy="0"/>
        </a:xfrm>
      </p:grpSpPr>
      <p:sp>
        <p:nvSpPr>
          <p:cNvPr id="15" name="Espace réservé du numéro de diapositive 6"/>
          <p:cNvSpPr>
            <a:spLocks noGrp="1"/>
          </p:cNvSpPr>
          <p:nvPr userDrawn="1">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a:t>
            </a:fld>
            <a:endParaRPr lang="fr-FR" dirty="0"/>
          </a:p>
        </p:txBody>
      </p:sp>
      <p:grpSp>
        <p:nvGrpSpPr>
          <p:cNvPr id="47" name="Groupe 46"/>
          <p:cNvGrpSpPr/>
          <p:nvPr userDrawn="1"/>
        </p:nvGrpSpPr>
        <p:grpSpPr>
          <a:xfrm>
            <a:off x="-11961" y="15416"/>
            <a:ext cx="10759263" cy="7565876"/>
            <a:chOff x="-11961" y="15416"/>
            <a:chExt cx="10759263" cy="7565876"/>
          </a:xfrm>
        </p:grpSpPr>
        <p:grpSp>
          <p:nvGrpSpPr>
            <p:cNvPr id="46" name="Groupe 45"/>
            <p:cNvGrpSpPr/>
            <p:nvPr userDrawn="1"/>
          </p:nvGrpSpPr>
          <p:grpSpPr>
            <a:xfrm>
              <a:off x="5343634" y="80662"/>
              <a:ext cx="5403668" cy="7500630"/>
              <a:chOff x="5343634" y="80662"/>
              <a:chExt cx="5403668" cy="7500630"/>
            </a:xfrm>
          </p:grpSpPr>
          <p:cxnSp>
            <p:nvCxnSpPr>
              <p:cNvPr id="37" name="Connecteur droit 36"/>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e 44"/>
            <p:cNvGrpSpPr/>
            <p:nvPr userDrawn="1"/>
          </p:nvGrpSpPr>
          <p:grpSpPr>
            <a:xfrm>
              <a:off x="-11961" y="15416"/>
              <a:ext cx="5403666" cy="7500630"/>
              <a:chOff x="-11961" y="15416"/>
              <a:chExt cx="5403666" cy="7500630"/>
            </a:xfrm>
          </p:grpSpPr>
          <p:cxnSp>
            <p:nvCxnSpPr>
              <p:cNvPr id="7" name="Connecteur droit 6"/>
              <p:cNvCxnSpPr/>
              <p:nvPr userDrawn="1"/>
            </p:nvCxnSpPr>
            <p:spPr>
              <a:xfrm>
                <a:off x="-11961" y="80662"/>
                <a:ext cx="5403666"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1961" y="7516046"/>
                <a:ext cx="5358661"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userDrawn="1"/>
            </p:nvCxnSpPr>
            <p:spPr>
              <a:xfrm>
                <a:off x="81115" y="15416"/>
                <a:ext cx="0" cy="750063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grpSp>
      </p:grpSp>
      <p:sp>
        <p:nvSpPr>
          <p:cNvPr id="20" name="Espace réservé du texte 11"/>
          <p:cNvSpPr>
            <a:spLocks noGrp="1"/>
          </p:cNvSpPr>
          <p:nvPr>
            <p:ph type="body" sz="quarter" idx="12" hasCustomPrompt="1"/>
          </p:nvPr>
        </p:nvSpPr>
        <p:spPr>
          <a:xfrm>
            <a:off x="576264" y="2205456"/>
            <a:ext cx="8865892" cy="4230471"/>
          </a:xfrm>
          <a:prstGeom prst="rect">
            <a:avLst/>
          </a:prstGeom>
        </p:spPr>
        <p:txBody>
          <a:bodyPr/>
          <a:lstStyle>
            <a:lvl1pPr>
              <a:defRPr sz="2400"/>
            </a:lvl1pPr>
            <a:lvl2pPr>
              <a:defRPr sz="2000"/>
            </a:lvl2pPr>
            <a:lvl3pPr marL="625475" indent="-247650">
              <a:defRPr sz="2000"/>
            </a:lvl3pPr>
            <a:lvl4pPr marL="890588" indent="-247650">
              <a:defRPr sz="2000"/>
            </a:lvl4pPr>
            <a:lvl5pPr marL="1174750" indent="-247650">
              <a:defRPr sz="2000"/>
            </a:lvl5pPr>
          </a:lstStyle>
          <a:p>
            <a:pPr lvl="0"/>
            <a:r>
              <a:rPr lang="fr-FR" dirty="0"/>
              <a:t>Texte</a:t>
            </a:r>
          </a:p>
          <a:p>
            <a:pPr lvl="2"/>
            <a:r>
              <a:rPr lang="fr-FR" dirty="0"/>
              <a:t>Deuxième niveau</a:t>
            </a:r>
          </a:p>
          <a:p>
            <a:pPr lvl="3"/>
            <a:r>
              <a:rPr lang="fr-FR" dirty="0"/>
              <a:t>Troisième niveau</a:t>
            </a:r>
          </a:p>
          <a:p>
            <a:pPr lvl="4"/>
            <a:r>
              <a:rPr lang="fr-FR" dirty="0"/>
              <a:t>Quatrième niveau</a:t>
            </a:r>
          </a:p>
        </p:txBody>
      </p:sp>
      <p:sp>
        <p:nvSpPr>
          <p:cNvPr id="19" name="Espace réservé du texte 2"/>
          <p:cNvSpPr>
            <a:spLocks noGrp="1"/>
          </p:cNvSpPr>
          <p:nvPr>
            <p:ph type="body" sz="quarter" idx="13" hasCustomPrompt="1"/>
          </p:nvPr>
        </p:nvSpPr>
        <p:spPr>
          <a:xfrm>
            <a:off x="576263" y="547200"/>
            <a:ext cx="9540875" cy="1169988"/>
          </a:xfrm>
          <a:prstGeom prst="rect">
            <a:avLst/>
          </a:prstGeom>
        </p:spPr>
        <p:txBody>
          <a:bodyPr/>
          <a:lstStyle>
            <a:lvl1pPr>
              <a:defRPr sz="4400" b="1">
                <a:solidFill>
                  <a:srgbClr val="004F71"/>
                </a:solidFill>
              </a:defRPr>
            </a:lvl1pPr>
          </a:lstStyle>
          <a:p>
            <a:pPr lvl="0"/>
            <a:r>
              <a:rPr lang="fr-FR" dirty="0"/>
              <a:t>Titre</a:t>
            </a:r>
          </a:p>
        </p:txBody>
      </p:sp>
      <p:pic>
        <p:nvPicPr>
          <p:cNvPr id="26" name="Image 25">
            <a:extLst>
              <a:ext uri="{FF2B5EF4-FFF2-40B4-BE49-F238E27FC236}">
                <a16:creationId xmlns:a16="http://schemas.microsoft.com/office/drawing/2014/main" xmlns="" id="{36B07018-20B1-43EA-AE87-E67A80223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27" name="Espace réservé du texte 32">
            <a:extLst>
              <a:ext uri="{FF2B5EF4-FFF2-40B4-BE49-F238E27FC236}">
                <a16:creationId xmlns:a16="http://schemas.microsoft.com/office/drawing/2014/main" xmlns="" id="{EAF22403-4363-4974-BF02-0E3173A1B7F3}"/>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394582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_contents-4">
    <p:spTree>
      <p:nvGrpSpPr>
        <p:cNvPr id="1" name=""/>
        <p:cNvGrpSpPr/>
        <p:nvPr/>
      </p:nvGrpSpPr>
      <p:grpSpPr>
        <a:xfrm>
          <a:off x="0" y="0"/>
          <a:ext cx="0" cy="0"/>
          <a:chOff x="0" y="0"/>
          <a:chExt cx="0" cy="0"/>
        </a:xfrm>
      </p:grpSpPr>
      <p:sp>
        <p:nvSpPr>
          <p:cNvPr id="10" name="Espace réservé pour une image  9"/>
          <p:cNvSpPr>
            <a:spLocks noGrp="1"/>
          </p:cNvSpPr>
          <p:nvPr>
            <p:ph type="pic" sz="quarter" idx="10"/>
          </p:nvPr>
        </p:nvSpPr>
        <p:spPr>
          <a:xfrm>
            <a:off x="0" y="0"/>
            <a:ext cx="5346700" cy="7561263"/>
          </a:xfrm>
          <a:prstGeom prst="rect">
            <a:avLst/>
          </a:prstGeom>
        </p:spPr>
        <p:txBody>
          <a:bodyPr/>
          <a:lstStyle/>
          <a:p>
            <a:r>
              <a:rPr lang="en-US" smtClean="0"/>
              <a:t>Click icon to add picture</a:t>
            </a:r>
            <a:endParaRPr lang="fr-FR"/>
          </a:p>
        </p:txBody>
      </p:sp>
      <p:sp>
        <p:nvSpPr>
          <p:cNvPr id="13" name="Espace réservé du numéro de diapositive 6"/>
          <p:cNvSpPr>
            <a:spLocks noGrp="1"/>
          </p:cNvSpPr>
          <p:nvPr>
            <p:ph type="sldNum" sz="quarter" idx="4"/>
          </p:nvPr>
        </p:nvSpPr>
        <p:spPr>
          <a:xfrm>
            <a:off x="5661735" y="6840971"/>
            <a:ext cx="585065" cy="269919"/>
          </a:xfrm>
          <a:prstGeom prst="rect">
            <a:avLst/>
          </a:prstGeom>
        </p:spPr>
        <p:txBody>
          <a:bodyPr/>
          <a:lstStyle>
            <a:lvl1pPr>
              <a:defRPr sz="1200"/>
            </a:lvl1pPr>
          </a:lstStyle>
          <a:p>
            <a:fld id="{2CE3F619-B3DC-45F0-A72C-2F3B9D1652DC}" type="slidenum">
              <a:rPr lang="fr-FR" smtClean="0"/>
              <a:pPr/>
              <a:t>‹#›</a:t>
            </a:fld>
            <a:endParaRPr lang="fr-FR" dirty="0"/>
          </a:p>
        </p:txBody>
      </p:sp>
      <p:sp>
        <p:nvSpPr>
          <p:cNvPr id="8" name="Espace réservé du texte 11"/>
          <p:cNvSpPr>
            <a:spLocks noGrp="1"/>
          </p:cNvSpPr>
          <p:nvPr>
            <p:ph type="body" sz="quarter" idx="12" hasCustomPrompt="1"/>
          </p:nvPr>
        </p:nvSpPr>
        <p:spPr>
          <a:xfrm>
            <a:off x="5661735" y="2835525"/>
            <a:ext cx="4005445" cy="3600401"/>
          </a:xfrm>
          <a:prstGeom prst="rect">
            <a:avLst/>
          </a:prstGeom>
        </p:spPr>
        <p:txBody>
          <a:bodyPr/>
          <a:lstStyle>
            <a:lvl1pPr>
              <a:defRPr sz="2400"/>
            </a:lvl1pPr>
            <a:lvl2pPr>
              <a:defRPr sz="2000"/>
            </a:lvl2pPr>
            <a:lvl3pPr marL="625475" indent="-247650">
              <a:defRPr sz="2000"/>
            </a:lvl3pPr>
            <a:lvl4pPr marL="890588" indent="-247650">
              <a:defRPr sz="2000"/>
            </a:lvl4pPr>
            <a:lvl5pPr marL="1174750" indent="-247650">
              <a:defRPr sz="2000"/>
            </a:lvl5pPr>
          </a:lstStyle>
          <a:p>
            <a:pPr lvl="0"/>
            <a:r>
              <a:rPr lang="fr-FR" dirty="0"/>
              <a:t>Texte</a:t>
            </a:r>
          </a:p>
          <a:p>
            <a:pPr lvl="2"/>
            <a:r>
              <a:rPr lang="fr-FR" dirty="0"/>
              <a:t>Deuxième niveau</a:t>
            </a:r>
          </a:p>
          <a:p>
            <a:pPr lvl="3"/>
            <a:r>
              <a:rPr lang="fr-FR" dirty="0"/>
              <a:t>Troisième niveau</a:t>
            </a:r>
          </a:p>
          <a:p>
            <a:pPr lvl="4"/>
            <a:r>
              <a:rPr lang="fr-FR" dirty="0"/>
              <a:t>Quatrième niveau</a:t>
            </a:r>
          </a:p>
        </p:txBody>
      </p:sp>
      <p:sp>
        <p:nvSpPr>
          <p:cNvPr id="2" name="Titre 1"/>
          <p:cNvSpPr>
            <a:spLocks noGrp="1"/>
          </p:cNvSpPr>
          <p:nvPr>
            <p:ph type="title" hasCustomPrompt="1"/>
          </p:nvPr>
        </p:nvSpPr>
        <p:spPr>
          <a:xfrm>
            <a:off x="5661735" y="810301"/>
            <a:ext cx="4437732" cy="1665185"/>
          </a:xfrm>
          <a:prstGeom prst="rect">
            <a:avLst/>
          </a:prstGeom>
        </p:spPr>
        <p:txBody>
          <a:bodyPr/>
          <a:lstStyle>
            <a:lvl1pPr>
              <a:defRPr sz="3600" b="1">
                <a:solidFill>
                  <a:srgbClr val="004F71"/>
                </a:solidFill>
              </a:defRPr>
            </a:lvl1pPr>
          </a:lstStyle>
          <a:p>
            <a:r>
              <a:rPr lang="fr-FR" dirty="0"/>
              <a:t>Titre</a:t>
            </a:r>
          </a:p>
        </p:txBody>
      </p:sp>
      <p:pic>
        <p:nvPicPr>
          <p:cNvPr id="28" name="Image 27">
            <a:extLst>
              <a:ext uri="{FF2B5EF4-FFF2-40B4-BE49-F238E27FC236}">
                <a16:creationId xmlns:a16="http://schemas.microsoft.com/office/drawing/2014/main" xmlns="" id="{A2AEAAEC-425A-4C8B-AA0B-AD9A5B1DE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29" name="Espace réservé du texte 32">
            <a:extLst>
              <a:ext uri="{FF2B5EF4-FFF2-40B4-BE49-F238E27FC236}">
                <a16:creationId xmlns:a16="http://schemas.microsoft.com/office/drawing/2014/main" xmlns="" id="{1E28E2CB-5675-41AF-A13C-45655BCF8748}"/>
              </a:ext>
            </a:extLst>
          </p:cNvPr>
          <p:cNvSpPr>
            <a:spLocks noGrp="1"/>
          </p:cNvSpPr>
          <p:nvPr>
            <p:ph type="body" sz="quarter" idx="14" hasCustomPrompt="1"/>
          </p:nvPr>
        </p:nvSpPr>
        <p:spPr>
          <a:xfrm>
            <a:off x="9268889" y="7020991"/>
            <a:ext cx="1301115" cy="450850"/>
          </a:xfrm>
          <a:prstGeom prst="rect">
            <a:avLst/>
          </a:prstGeom>
        </p:spPr>
        <p:txBody>
          <a:bodyPr anchor="ctr">
            <a:normAutofit/>
          </a:bodyPr>
          <a:lstStyle>
            <a:lvl1pPr algn="ctr">
              <a:defRPr sz="1400" b="1">
                <a:solidFill>
                  <a:srgbClr val="0077C8"/>
                </a:solidFill>
              </a:defRPr>
            </a:lvl1pPr>
          </a:lstStyle>
          <a:p>
            <a:pPr lvl="0"/>
            <a:r>
              <a:rPr lang="fr-FR" dirty="0"/>
              <a:t>JORDAN</a:t>
            </a:r>
          </a:p>
        </p:txBody>
      </p:sp>
    </p:spTree>
    <p:extLst>
      <p:ext uri="{BB962C8B-B14F-4D97-AF65-F5344CB8AC3E}">
        <p14:creationId xmlns:p14="http://schemas.microsoft.com/office/powerpoint/2010/main" val="110179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7C8">
            <a:alpha val="0"/>
          </a:srgbClr>
        </a:solidFill>
        <a:effectLst/>
      </p:bgPr>
    </p:bg>
    <p:spTree>
      <p:nvGrpSpPr>
        <p:cNvPr id="1" name=""/>
        <p:cNvGrpSpPr/>
        <p:nvPr/>
      </p:nvGrpSpPr>
      <p:grpSpPr>
        <a:xfrm>
          <a:off x="0" y="0"/>
          <a:ext cx="0" cy="0"/>
          <a:chOff x="0" y="0"/>
          <a:chExt cx="0" cy="0"/>
        </a:xfrm>
      </p:grpSpPr>
      <p:sp>
        <p:nvSpPr>
          <p:cNvPr id="4" name="Espace réservé du texte 2"/>
          <p:cNvSpPr>
            <a:spLocks noGrp="1"/>
          </p:cNvSpPr>
          <p:nvPr>
            <p:ph type="body" idx="1"/>
          </p:nvPr>
        </p:nvSpPr>
        <p:spPr>
          <a:xfrm>
            <a:off x="576263" y="2385475"/>
            <a:ext cx="9540875" cy="436933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itre 1"/>
          <p:cNvSpPr>
            <a:spLocks noGrp="1"/>
          </p:cNvSpPr>
          <p:nvPr>
            <p:ph type="title"/>
          </p:nvPr>
        </p:nvSpPr>
        <p:spPr>
          <a:xfrm>
            <a:off x="561405" y="539751"/>
            <a:ext cx="9555733" cy="1215656"/>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3818228016"/>
      </p:ext>
    </p:extLst>
  </p:cSld>
  <p:clrMap bg1="lt1" tx1="dk1" bg2="lt2" tx2="dk2" accent1="accent1" accent2="accent2" accent3="accent3" accent4="accent4" accent5="accent5" accent6="accent6" hlink="hlink" folHlink="folHlink"/>
  <p:sldLayoutIdLst>
    <p:sldLayoutId id="2147483791" r:id="rId1"/>
    <p:sldLayoutId id="2147483825" r:id="rId2"/>
    <p:sldLayoutId id="2147483812" r:id="rId3"/>
    <p:sldLayoutId id="2147483817" r:id="rId4"/>
    <p:sldLayoutId id="2147483818" r:id="rId5"/>
    <p:sldLayoutId id="2147483815" r:id="rId6"/>
    <p:sldLayoutId id="2147483820" r:id="rId7"/>
    <p:sldLayoutId id="2147483819" r:id="rId8"/>
    <p:sldLayoutId id="2147483816" r:id="rId9"/>
    <p:sldLayoutId id="2147483821" r:id="rId10"/>
    <p:sldLayoutId id="2147483839" r:id="rId11"/>
    <p:sldLayoutId id="2147483823" r:id="rId12"/>
    <p:sldLayoutId id="2147483824" r:id="rId13"/>
  </p:sldLayoutIdLst>
  <p:hf hdr="0" dt="0"/>
  <p:txStyles>
    <p:titleStyle>
      <a:lvl1pPr algn="l" defTabSz="995029" rtl="0" eaLnBrk="1" latinLnBrk="0" hangingPunct="1">
        <a:spcBef>
          <a:spcPct val="0"/>
        </a:spcBef>
        <a:spcAft>
          <a:spcPts val="1200"/>
        </a:spcAft>
        <a:buNone/>
        <a:defRPr sz="4000" b="1" kern="1200">
          <a:solidFill>
            <a:srgbClr val="004F71"/>
          </a:solidFill>
          <a:latin typeface="+mj-lt"/>
          <a:ea typeface="+mj-ea"/>
          <a:cs typeface="+mj-cs"/>
        </a:defRPr>
      </a:lvl1pPr>
    </p:titleStyle>
    <p:bodyStyle>
      <a:lvl1pPr marL="0" indent="0" algn="l" defTabSz="719746" rtl="0" eaLnBrk="1" latinLnBrk="0" hangingPunct="1">
        <a:spcBef>
          <a:spcPct val="20000"/>
        </a:spcBef>
        <a:spcAft>
          <a:spcPts val="1200"/>
        </a:spcAft>
        <a:buFontTx/>
        <a:buNone/>
        <a:defRPr lang="fr-FR" sz="2400" kern="1200" spc="30" baseline="0" smtClean="0">
          <a:solidFill>
            <a:schemeClr val="tx1"/>
          </a:solidFill>
          <a:effectLst/>
          <a:latin typeface="+mn-lt"/>
          <a:ea typeface="+mn-ea"/>
          <a:cs typeface="+mn-cs"/>
        </a:defRPr>
      </a:lvl1pPr>
      <a:lvl2pPr marL="715963" indent="-342900" algn="l" defTabSz="995029" rtl="0" eaLnBrk="1" latinLnBrk="0" hangingPunct="1">
        <a:spcBef>
          <a:spcPts val="0"/>
        </a:spcBef>
        <a:spcAft>
          <a:spcPts val="600"/>
        </a:spcAft>
        <a:buFont typeface="Arial" panose="020B0604020202020204" pitchFamily="34" charset="0"/>
        <a:buChar char="•"/>
        <a:defRPr sz="2000" b="0" kern="1200" baseline="0">
          <a:solidFill>
            <a:schemeClr val="tx1"/>
          </a:solidFill>
          <a:latin typeface="+mn-lt"/>
          <a:ea typeface="+mn-ea"/>
          <a:cs typeface="+mn-cs"/>
        </a:defRPr>
      </a:lvl2pPr>
      <a:lvl3pPr marL="1243013" indent="-247650" algn="l" defTabSz="995029"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741300" indent="-248759" algn="l" defTabSz="995029"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2238817" indent="-248759" algn="l" defTabSz="995029"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487573" indent="0" algn="l" defTabSz="995029"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6pPr>
      <a:lvl7pPr marL="2985084" indent="0" algn="l" defTabSz="995029"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7pPr>
      <a:lvl8pPr marL="3731360" indent="-248759" algn="l" defTabSz="99502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28874" indent="-248759" algn="l" defTabSz="99502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995029" rtl="0" eaLnBrk="1" latinLnBrk="0" hangingPunct="1">
        <a:defRPr sz="21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7C8">
            <a:alpha val="0"/>
          </a:srgbClr>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76263" y="2385475"/>
            <a:ext cx="9090918" cy="400544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rgbClr val="0077C8"/>
                </a:solidFill>
              </a:defRPr>
            </a:lvl1pPr>
          </a:lstStyle>
          <a:p>
            <a:fld id="{90674DFE-F235-4FE6-B070-9AAFFB84EECD}" type="slidenum">
              <a:rPr lang="fr-FR" smtClean="0"/>
              <a:pPr/>
              <a:t>‹#›</a:t>
            </a:fld>
            <a:endParaRPr lang="fr-FR" dirty="0"/>
          </a:p>
        </p:txBody>
      </p:sp>
      <p:sp>
        <p:nvSpPr>
          <p:cNvPr id="2" name="Espace réservé du titre 1"/>
          <p:cNvSpPr>
            <a:spLocks noGrp="1"/>
          </p:cNvSpPr>
          <p:nvPr>
            <p:ph type="title"/>
          </p:nvPr>
        </p:nvSpPr>
        <p:spPr>
          <a:xfrm>
            <a:off x="576263" y="539750"/>
            <a:ext cx="9540875" cy="1023938"/>
          </a:xfrm>
          <a:prstGeom prst="rect">
            <a:avLst/>
          </a:prstGeom>
        </p:spPr>
        <p:txBody>
          <a:bodyPr vert="horz" lIns="91440" tIns="45720" rIns="91440" bIns="45720" rtlCol="0" anchor="ctr">
            <a:normAutofit/>
          </a:bodyPr>
          <a:lstStyle/>
          <a:p>
            <a:r>
              <a:rPr lang="fr-FR" dirty="0"/>
              <a:t>Modifiez le style du titre</a:t>
            </a:r>
          </a:p>
        </p:txBody>
      </p:sp>
      <p:pic>
        <p:nvPicPr>
          <p:cNvPr id="6" name="Image 5">
            <a:extLst>
              <a:ext uri="{FF2B5EF4-FFF2-40B4-BE49-F238E27FC236}">
                <a16:creationId xmlns:a16="http://schemas.microsoft.com/office/drawing/2014/main" xmlns="" id="{C6C2BAEC-82DC-4C80-BAD4-62F081E08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67180" y="6272124"/>
            <a:ext cx="504535" cy="793871"/>
          </a:xfrm>
          <a:prstGeom prst="rect">
            <a:avLst/>
          </a:prstGeom>
          <a:effectLst>
            <a:reflection endPos="0" dir="5400000" sy="-100000" algn="bl" rotWithShape="0"/>
          </a:effectLst>
        </p:spPr>
      </p:pic>
      <p:sp>
        <p:nvSpPr>
          <p:cNvPr id="8" name="Espace réservé du texte 32">
            <a:extLst>
              <a:ext uri="{FF2B5EF4-FFF2-40B4-BE49-F238E27FC236}">
                <a16:creationId xmlns:a16="http://schemas.microsoft.com/office/drawing/2014/main" xmlns="" id="{B894107A-C40D-428D-A2D6-CA8D353ABD85}"/>
              </a:ext>
            </a:extLst>
          </p:cNvPr>
          <p:cNvSpPr txBox="1">
            <a:spLocks/>
          </p:cNvSpPr>
          <p:nvPr/>
        </p:nvSpPr>
        <p:spPr>
          <a:xfrm>
            <a:off x="9268889" y="7020991"/>
            <a:ext cx="1301115" cy="450850"/>
          </a:xfrm>
          <a:prstGeom prst="rect">
            <a:avLst/>
          </a:prstGeom>
        </p:spPr>
        <p:txBody>
          <a:bodyPr anchor="ctr">
            <a:normAutofit/>
          </a:bodyPr>
          <a:lstStyle>
            <a:lvl1pPr marL="0" indent="0" algn="ctr" defTabSz="914400" rtl="0" eaLnBrk="1" latinLnBrk="0" hangingPunct="1">
              <a:spcBef>
                <a:spcPct val="20000"/>
              </a:spcBef>
              <a:spcAft>
                <a:spcPts val="600"/>
              </a:spcAft>
              <a:buFont typeface="Arial" panose="020B0604020202020204" pitchFamily="34" charset="0"/>
              <a:buNone/>
              <a:defRPr sz="1400" b="1" kern="1200">
                <a:solidFill>
                  <a:srgbClr val="0077C8"/>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a:t>JORDAN</a:t>
            </a:r>
            <a:endParaRPr lang="fr-FR" dirty="0"/>
          </a:p>
        </p:txBody>
      </p:sp>
    </p:spTree>
    <p:extLst>
      <p:ext uri="{BB962C8B-B14F-4D97-AF65-F5344CB8AC3E}">
        <p14:creationId xmlns:p14="http://schemas.microsoft.com/office/powerpoint/2010/main" val="275715259"/>
      </p:ext>
    </p:extLst>
  </p:cSld>
  <p:clrMap bg1="lt1" tx1="dk1" bg2="lt2" tx2="dk2" accent1="accent1" accent2="accent2" accent3="accent3" accent4="accent4" accent5="accent5" accent6="accent6" hlink="hlink" folHlink="folHlink"/>
  <p:sldLayoutIdLst>
    <p:sldLayoutId id="2147483826" r:id="rId1"/>
    <p:sldLayoutId id="2147483798" r:id="rId2"/>
    <p:sldLayoutId id="2147483832" r:id="rId3"/>
    <p:sldLayoutId id="2147483833" r:id="rId4"/>
    <p:sldLayoutId id="2147483830" r:id="rId5"/>
    <p:sldLayoutId id="2147483799" r:id="rId6"/>
    <p:sldLayoutId id="2147483829" r:id="rId7"/>
    <p:sldLayoutId id="2147483834" r:id="rId8"/>
    <p:sldLayoutId id="2147483835" r:id="rId9"/>
    <p:sldLayoutId id="2147483836" r:id="rId10"/>
    <p:sldLayoutId id="2147483837" r:id="rId11"/>
    <p:sldLayoutId id="2147483838" r:id="rId12"/>
  </p:sldLayoutIdLst>
  <p:txStyles>
    <p:titleStyle>
      <a:lvl1pPr algn="l" defTabSz="914400" rtl="0" eaLnBrk="1" latinLnBrk="0" hangingPunct="1">
        <a:spcBef>
          <a:spcPct val="0"/>
        </a:spcBef>
        <a:buNone/>
        <a:defRPr sz="4000" b="1" kern="1200">
          <a:solidFill>
            <a:srgbClr val="004F71"/>
          </a:solidFill>
          <a:latin typeface="+mj-lt"/>
          <a:ea typeface="+mj-ea"/>
          <a:cs typeface="+mj-cs"/>
        </a:defRPr>
      </a:lvl1pPr>
    </p:titleStyle>
    <p:bodyStyle>
      <a:lvl1pPr marL="0" indent="0" algn="l" defTabSz="914400" rtl="0" eaLnBrk="1" latinLnBrk="0" hangingPunct="1">
        <a:spcBef>
          <a:spcPct val="20000"/>
        </a:spcBef>
        <a:spcAft>
          <a:spcPts val="600"/>
        </a:spcAft>
        <a:buFont typeface="Arial" panose="020B0604020202020204" pitchFamily="34" charset="0"/>
        <a:buNone/>
        <a:defRPr sz="2400" kern="1200">
          <a:solidFill>
            <a:srgbClr val="0077C8"/>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a:lstStyle/>
          <a:p>
            <a:r>
              <a:rPr lang="en-US" dirty="0" smtClean="0"/>
              <a:t>Feb.2019</a:t>
            </a:r>
            <a:endParaRPr lang="en-US" dirty="0"/>
          </a:p>
        </p:txBody>
      </p:sp>
      <p:sp>
        <p:nvSpPr>
          <p:cNvPr id="9" name="Text Placeholder 8"/>
          <p:cNvSpPr>
            <a:spLocks noGrp="1"/>
          </p:cNvSpPr>
          <p:nvPr>
            <p:ph type="body" sz="quarter" idx="11"/>
          </p:nvPr>
        </p:nvSpPr>
        <p:spPr>
          <a:xfrm>
            <a:off x="7794972" y="3996655"/>
            <a:ext cx="2592289" cy="2592288"/>
          </a:xfrm>
        </p:spPr>
        <p:txBody>
          <a:bodyPr>
            <a:normAutofit fontScale="92500" lnSpcReduction="10000"/>
          </a:bodyPr>
          <a:lstStyle/>
          <a:p>
            <a:r>
              <a:rPr lang="en-US" dirty="0" smtClean="0"/>
              <a:t>HI Jordan Mission </a:t>
            </a:r>
          </a:p>
          <a:p>
            <a:r>
              <a:rPr lang="en-US" dirty="0" smtClean="0"/>
              <a:t>Rehabilitation and ED/EI Services </a:t>
            </a:r>
            <a:endParaRPr lang="en-US" dirty="0"/>
          </a:p>
        </p:txBody>
      </p:sp>
      <p:sp>
        <p:nvSpPr>
          <p:cNvPr id="3" name="Text Placeholder 2"/>
          <p:cNvSpPr>
            <a:spLocks noGrp="1"/>
          </p:cNvSpPr>
          <p:nvPr>
            <p:ph type="body" sz="quarter" idx="14"/>
          </p:nvPr>
        </p:nvSpPr>
        <p:spPr/>
        <p:txBody>
          <a:bodyPr/>
          <a:lstStyle/>
          <a:p>
            <a:endParaRPr lang="en-US" dirty="0"/>
          </a:p>
        </p:txBody>
      </p:sp>
      <p:pic>
        <p:nvPicPr>
          <p:cNvPr id="1026" name="Picture 2" descr="X:\Jordan mission\Jordan mission\6. External coordination\Visibility\Communication Visit\Photos Jordan mission\CDC Zarqa\JORDAN-CDC Zarqa4.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16046" r="160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9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10</a:t>
            </a:fld>
            <a:endParaRPr lang="fr-FR" dirty="0"/>
          </a:p>
        </p:txBody>
      </p:sp>
      <p:sp>
        <p:nvSpPr>
          <p:cNvPr id="3" name="Text Placeholder 2"/>
          <p:cNvSpPr>
            <a:spLocks noGrp="1"/>
          </p:cNvSpPr>
          <p:nvPr>
            <p:ph type="body" sz="quarter" idx="12"/>
          </p:nvPr>
        </p:nvSpPr>
        <p:spPr>
          <a:xfrm>
            <a:off x="522164" y="1692399"/>
            <a:ext cx="3960440" cy="5184575"/>
          </a:xfrm>
        </p:spPr>
        <p:txBody>
          <a:bodyPr>
            <a:normAutofit fontScale="77500" lnSpcReduction="20000"/>
          </a:bodyPr>
          <a:lstStyle/>
          <a:p>
            <a:r>
              <a:rPr lang="en-CA" dirty="0"/>
              <a:t>4</a:t>
            </a:r>
            <a:r>
              <a:rPr lang="en-CA" dirty="0" smtClean="0"/>
              <a:t> types of institutions – 11 partners :</a:t>
            </a:r>
          </a:p>
          <a:p>
            <a:pPr marL="342900" indent="-342900">
              <a:buFontTx/>
              <a:buChar char="-"/>
            </a:pPr>
            <a:r>
              <a:rPr lang="en-CA" dirty="0" smtClean="0"/>
              <a:t>Ministry of Health hospitals (5) </a:t>
            </a:r>
            <a:r>
              <a:rPr lang="en-CA" dirty="0" smtClean="0">
                <a:sym typeface="Symbol" panose="05050102010706020507" pitchFamily="18" charset="2"/>
              </a:rPr>
              <a:t></a:t>
            </a:r>
            <a:r>
              <a:rPr lang="en-CA" dirty="0" smtClean="0"/>
              <a:t> supported service provider (Mafraq, Ramtha, Princess </a:t>
            </a:r>
            <a:r>
              <a:rPr lang="en-CA" dirty="0" err="1" smtClean="0"/>
              <a:t>Bassma</a:t>
            </a:r>
            <a:r>
              <a:rPr lang="en-CA" dirty="0" smtClean="0"/>
              <a:t>, Princes Faisal and Totangi hospitals) </a:t>
            </a:r>
            <a:r>
              <a:rPr lang="en-CA" dirty="0"/>
              <a:t>for rehabilitation. Primary health centers </a:t>
            </a:r>
            <a:r>
              <a:rPr lang="en-CA" dirty="0" smtClean="0"/>
              <a:t>PHCs</a:t>
            </a:r>
          </a:p>
          <a:p>
            <a:pPr marL="342900" indent="-342900">
              <a:buFontTx/>
              <a:buChar char="-"/>
            </a:pPr>
            <a:r>
              <a:rPr lang="en-CA" dirty="0" smtClean="0"/>
              <a:t>Charitable organizations (5) </a:t>
            </a:r>
            <a:r>
              <a:rPr lang="en-CA" dirty="0">
                <a:sym typeface="Symbol" panose="05050102010706020507" pitchFamily="18" charset="2"/>
              </a:rPr>
              <a:t></a:t>
            </a:r>
            <a:r>
              <a:rPr lang="en-CA" dirty="0" smtClean="0"/>
              <a:t> supported service provider (CDC Zarqa, CDC </a:t>
            </a:r>
            <a:r>
              <a:rPr lang="en-CA" dirty="0" err="1" smtClean="0"/>
              <a:t>Wehdat</a:t>
            </a:r>
            <a:r>
              <a:rPr lang="en-CA" dirty="0" smtClean="0"/>
              <a:t>, CDC Irbid, CDC </a:t>
            </a:r>
            <a:r>
              <a:rPr lang="en-CA" dirty="0" err="1" smtClean="0"/>
              <a:t>Baq’a</a:t>
            </a:r>
            <a:r>
              <a:rPr lang="en-CA" dirty="0" smtClean="0"/>
              <a:t>, CPF)</a:t>
            </a:r>
          </a:p>
          <a:p>
            <a:pPr marL="342900" indent="-342900">
              <a:buFontTx/>
              <a:buChar char="-"/>
            </a:pPr>
            <a:r>
              <a:rPr lang="en-CA" dirty="0" smtClean="0"/>
              <a:t>Local NGOs (1) </a:t>
            </a:r>
            <a:r>
              <a:rPr lang="en-CA" dirty="0">
                <a:sym typeface="Symbol" panose="05050102010706020507" pitchFamily="18" charset="2"/>
              </a:rPr>
              <a:t></a:t>
            </a:r>
            <a:r>
              <a:rPr lang="en-CA" dirty="0" smtClean="0"/>
              <a:t> implementing partner (NHF)</a:t>
            </a:r>
          </a:p>
          <a:p>
            <a:pPr marL="342900" indent="-342900">
              <a:buFontTx/>
              <a:buChar char="-"/>
            </a:pPr>
            <a:r>
              <a:rPr lang="en-CA" dirty="0"/>
              <a:t>MOSD Intervention centers ICs</a:t>
            </a:r>
          </a:p>
          <a:p>
            <a:pPr marL="342900" indent="-342900">
              <a:buFontTx/>
              <a:buChar char="-"/>
            </a:pPr>
            <a:endParaRPr lang="en-US" dirty="0"/>
          </a:p>
        </p:txBody>
      </p:sp>
      <p:sp>
        <p:nvSpPr>
          <p:cNvPr id="4" name="Text Placeholder 3"/>
          <p:cNvSpPr>
            <a:spLocks noGrp="1"/>
          </p:cNvSpPr>
          <p:nvPr>
            <p:ph type="body" sz="quarter" idx="13"/>
          </p:nvPr>
        </p:nvSpPr>
        <p:spPr/>
        <p:txBody>
          <a:bodyPr/>
          <a:lstStyle/>
          <a:p>
            <a:r>
              <a:rPr lang="en-CA" dirty="0" smtClean="0"/>
              <a:t>Who do we work with?</a:t>
            </a:r>
            <a:endParaRPr lang="en-US" dirty="0"/>
          </a:p>
        </p:txBody>
      </p:sp>
      <p:sp>
        <p:nvSpPr>
          <p:cNvPr id="5" name="Text Placeholder 4"/>
          <p:cNvSpPr>
            <a:spLocks noGrp="1"/>
          </p:cNvSpPr>
          <p:nvPr>
            <p:ph type="body" sz="quarter" idx="14"/>
          </p:nvPr>
        </p:nvSpPr>
        <p:spPr/>
        <p:txBody>
          <a:bodyPr/>
          <a:lstStyle/>
          <a:p>
            <a:endParaRPr lang="en-US"/>
          </a:p>
        </p:txBody>
      </p:sp>
      <p:graphicFrame>
        <p:nvGraphicFramePr>
          <p:cNvPr id="9" name="Chart 8"/>
          <p:cNvGraphicFramePr/>
          <p:nvPr>
            <p:extLst>
              <p:ext uri="{D42A27DB-BD31-4B8C-83A1-F6EECF244321}">
                <p14:modId xmlns:p14="http://schemas.microsoft.com/office/powerpoint/2010/main" val="1614682258"/>
              </p:ext>
            </p:extLst>
          </p:nvPr>
        </p:nvGraphicFramePr>
        <p:xfrm>
          <a:off x="4122564" y="1476375"/>
          <a:ext cx="7128933" cy="4752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73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11</a:t>
            </a:fld>
            <a:endParaRPr lang="fr-FR" dirty="0"/>
          </a:p>
        </p:txBody>
      </p:sp>
      <p:sp>
        <p:nvSpPr>
          <p:cNvPr id="3" name="Text Placeholder 2"/>
          <p:cNvSpPr>
            <a:spLocks noGrp="1"/>
          </p:cNvSpPr>
          <p:nvPr>
            <p:ph type="body" sz="quarter" idx="12"/>
          </p:nvPr>
        </p:nvSpPr>
        <p:spPr/>
        <p:txBody>
          <a:bodyPr/>
          <a:lstStyle/>
          <a:p>
            <a:r>
              <a:rPr lang="en-GB" dirty="0" smtClean="0"/>
              <a:t>STAR assessment: with the collaboration of MoH and WHO, HI was able to conduct the </a:t>
            </a:r>
            <a:r>
              <a:rPr lang="en-US" dirty="0" smtClean="0"/>
              <a:t>Systematic </a:t>
            </a:r>
            <a:r>
              <a:rPr lang="en-US" dirty="0"/>
              <a:t>Assessment of Rehabilitation Situation </a:t>
            </a:r>
            <a:r>
              <a:rPr lang="en-US" dirty="0" smtClean="0"/>
              <a:t>in Jordan during May-August 2018.</a:t>
            </a:r>
          </a:p>
          <a:p>
            <a:r>
              <a:rPr lang="en-GB" dirty="0" smtClean="0"/>
              <a:t>conduct an assessment to evaluate the situation of early detection and early intervention in </a:t>
            </a:r>
            <a:r>
              <a:rPr lang="en-GB" smtClean="0"/>
              <a:t>Jordan during 2017</a:t>
            </a:r>
            <a:endParaRPr lang="en-GB" dirty="0"/>
          </a:p>
        </p:txBody>
      </p:sp>
      <p:sp>
        <p:nvSpPr>
          <p:cNvPr id="4" name="Text Placeholder 3"/>
          <p:cNvSpPr>
            <a:spLocks noGrp="1"/>
          </p:cNvSpPr>
          <p:nvPr>
            <p:ph type="body" sz="quarter" idx="13"/>
          </p:nvPr>
        </p:nvSpPr>
        <p:spPr/>
        <p:txBody>
          <a:bodyPr>
            <a:normAutofit/>
          </a:bodyPr>
          <a:lstStyle/>
          <a:p>
            <a:pPr lvl="0"/>
            <a:r>
              <a:rPr lang="en-CA" dirty="0" smtClean="0"/>
              <a:t>Key achievement </a:t>
            </a:r>
            <a:r>
              <a:rPr lang="en-CA" dirty="0" smtClean="0">
                <a:sym typeface="Symbol" panose="05050102010706020507" pitchFamily="18" charset="2"/>
              </a:rPr>
              <a:t>HI </a:t>
            </a:r>
            <a:endParaRPr lang="en-GB" dirty="0"/>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855496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12</a:t>
            </a:fld>
            <a:endParaRPr lang="fr-FR" dirty="0"/>
          </a:p>
        </p:txBody>
      </p:sp>
      <p:sp>
        <p:nvSpPr>
          <p:cNvPr id="3" name="Text Placeholder 2"/>
          <p:cNvSpPr>
            <a:spLocks noGrp="1"/>
          </p:cNvSpPr>
          <p:nvPr>
            <p:ph type="body" sz="quarter" idx="12"/>
          </p:nvPr>
        </p:nvSpPr>
        <p:spPr/>
        <p:txBody>
          <a:bodyPr>
            <a:normAutofit fontScale="92500" lnSpcReduction="10000"/>
          </a:bodyPr>
          <a:lstStyle/>
          <a:p>
            <a:pPr marL="342900" indent="-342900">
              <a:buFontTx/>
              <a:buChar char="-"/>
            </a:pPr>
            <a:r>
              <a:rPr lang="en-GB" dirty="0" smtClean="0"/>
              <a:t>Lack of ownership and strategy </a:t>
            </a:r>
            <a:r>
              <a:rPr lang="en-GB" dirty="0" smtClean="0"/>
              <a:t>in </a:t>
            </a:r>
            <a:r>
              <a:rPr lang="en-GB" dirty="0" smtClean="0"/>
              <a:t>rehabilitation</a:t>
            </a:r>
            <a:r>
              <a:rPr lang="en-GB" dirty="0" smtClean="0"/>
              <a:t> services/  </a:t>
            </a:r>
            <a:r>
              <a:rPr lang="en-US" dirty="0"/>
              <a:t>Lack of EI protocols and services</a:t>
            </a:r>
            <a:r>
              <a:rPr lang="en-US" dirty="0" smtClean="0"/>
              <a:t>.</a:t>
            </a:r>
            <a:endParaRPr lang="en-GB" dirty="0" smtClean="0"/>
          </a:p>
          <a:p>
            <a:pPr marL="342900" indent="-342900">
              <a:buFontTx/>
              <a:buChar char="-"/>
            </a:pPr>
            <a:r>
              <a:rPr lang="en-US" dirty="0" smtClean="0"/>
              <a:t>Gaps </a:t>
            </a:r>
            <a:r>
              <a:rPr lang="en-US" dirty="0"/>
              <a:t>in the quality of the services provided (lack of functional approach, lack of adapted assistive devices, lack of caregiver education, etc</a:t>
            </a:r>
            <a:r>
              <a:rPr lang="en-US" dirty="0"/>
              <a:t>.)/ Lack of recourses (tools, materials and staff) for providing EDEI services. </a:t>
            </a:r>
            <a:endParaRPr lang="en-GB" dirty="0"/>
          </a:p>
          <a:p>
            <a:pPr marL="342900" indent="-342900">
              <a:buFontTx/>
              <a:buChar char="-"/>
            </a:pPr>
            <a:r>
              <a:rPr lang="en-GB" dirty="0" smtClean="0"/>
              <a:t>No </a:t>
            </a:r>
            <a:r>
              <a:rPr lang="en-GB" dirty="0" smtClean="0"/>
              <a:t>specialised rehabilitation hospital or clinic of excellence that can contribute to the advancement of rehabilitation in Jordan. </a:t>
            </a:r>
          </a:p>
          <a:p>
            <a:pPr marL="342900" indent="-342900">
              <a:buFontTx/>
              <a:buChar char="-"/>
            </a:pPr>
            <a:r>
              <a:rPr lang="en-GB" dirty="0" smtClean="0"/>
              <a:t> Public hospitals have no dedicated beds for </a:t>
            </a:r>
            <a:r>
              <a:rPr lang="en-GB" dirty="0" smtClean="0"/>
              <a:t>acute stages cases or </a:t>
            </a:r>
            <a:r>
              <a:rPr lang="en-GB" dirty="0" err="1" smtClean="0"/>
              <a:t>pediatric</a:t>
            </a:r>
            <a:r>
              <a:rPr lang="en-GB" dirty="0" smtClean="0"/>
              <a:t> intervention.</a:t>
            </a:r>
            <a:endParaRPr lang="en-GB" dirty="0" smtClean="0"/>
          </a:p>
          <a:p>
            <a:pPr marL="342900" indent="-342900">
              <a:buFontTx/>
              <a:buChar char="-"/>
            </a:pPr>
            <a:endParaRPr lang="en-CA" dirty="0" smtClean="0"/>
          </a:p>
          <a:p>
            <a:pPr marL="342900" indent="-342900">
              <a:buFontTx/>
              <a:buChar char="-"/>
            </a:pPr>
            <a:endParaRPr lang="en-US" dirty="0"/>
          </a:p>
        </p:txBody>
      </p:sp>
      <p:sp>
        <p:nvSpPr>
          <p:cNvPr id="4" name="Text Placeholder 3"/>
          <p:cNvSpPr>
            <a:spLocks noGrp="1"/>
          </p:cNvSpPr>
          <p:nvPr>
            <p:ph type="body" sz="quarter" idx="13"/>
          </p:nvPr>
        </p:nvSpPr>
        <p:spPr/>
        <p:txBody>
          <a:bodyPr/>
          <a:lstStyle/>
          <a:p>
            <a:r>
              <a:rPr lang="en-CA" dirty="0" smtClean="0"/>
              <a:t>Challenges</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76345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13</a:t>
            </a:fld>
            <a:endParaRPr lang="fr-FR" dirty="0"/>
          </a:p>
        </p:txBody>
      </p:sp>
      <p:sp>
        <p:nvSpPr>
          <p:cNvPr id="3" name="Text Placeholder 2"/>
          <p:cNvSpPr>
            <a:spLocks noGrp="1"/>
          </p:cNvSpPr>
          <p:nvPr>
            <p:ph type="body" sz="quarter" idx="12"/>
          </p:nvPr>
        </p:nvSpPr>
        <p:spPr/>
        <p:txBody>
          <a:bodyPr/>
          <a:lstStyle/>
          <a:p>
            <a:pPr marL="342900" lvl="0" indent="-342900">
              <a:buFont typeface="Arial" panose="020B0604020202020204" pitchFamily="34" charset="0"/>
              <a:buChar char="•"/>
            </a:pPr>
            <a:r>
              <a:rPr lang="en-GB" dirty="0" smtClean="0">
                <a:solidFill>
                  <a:srgbClr val="0077C8"/>
                </a:solidFill>
              </a:rPr>
              <a:t>Services </a:t>
            </a:r>
            <a:r>
              <a:rPr lang="en-GB" dirty="0">
                <a:solidFill>
                  <a:srgbClr val="0077C8"/>
                </a:solidFill>
              </a:rPr>
              <a:t>concentrated in Amman</a:t>
            </a:r>
          </a:p>
          <a:p>
            <a:pPr marL="342900" lvl="0" indent="-342900">
              <a:buFont typeface="Arial" panose="020B0604020202020204" pitchFamily="34" charset="0"/>
              <a:buChar char="•"/>
            </a:pPr>
            <a:r>
              <a:rPr lang="en-GB" dirty="0">
                <a:solidFill>
                  <a:srgbClr val="0077C8"/>
                </a:solidFill>
              </a:rPr>
              <a:t>Strong emphasis on immunization, and pre-school education, nevertheless not all components of early childhood development have been addressed so </a:t>
            </a:r>
            <a:r>
              <a:rPr lang="en-GB" dirty="0" smtClean="0">
                <a:solidFill>
                  <a:srgbClr val="0077C8"/>
                </a:solidFill>
              </a:rPr>
              <a:t>far</a:t>
            </a:r>
          </a:p>
          <a:p>
            <a:pPr marL="342900" lvl="0" indent="-342900">
              <a:buFont typeface="Arial" panose="020B0604020202020204" pitchFamily="34" charset="0"/>
              <a:buChar char="•"/>
            </a:pPr>
            <a:r>
              <a:rPr lang="en-US" dirty="0">
                <a:solidFill>
                  <a:srgbClr val="0077C8"/>
                </a:solidFill>
              </a:rPr>
              <a:t>Provision of P&amp;O services is a major gap in the </a:t>
            </a:r>
            <a:r>
              <a:rPr lang="en-US" dirty="0" smtClean="0">
                <a:solidFill>
                  <a:srgbClr val="0077C8"/>
                </a:solidFill>
              </a:rPr>
              <a:t>public </a:t>
            </a:r>
            <a:r>
              <a:rPr lang="en-US" dirty="0">
                <a:solidFill>
                  <a:srgbClr val="0077C8"/>
                </a:solidFill>
              </a:rPr>
              <a:t>sector in Jordan. </a:t>
            </a:r>
          </a:p>
          <a:p>
            <a:pPr lvl="0"/>
            <a:endParaRPr lang="en-GB" dirty="0">
              <a:solidFill>
                <a:srgbClr val="0077C8"/>
              </a:solidFill>
            </a:endParaRPr>
          </a:p>
          <a:p>
            <a:endParaRPr lang="en-GB" dirty="0"/>
          </a:p>
        </p:txBody>
      </p:sp>
      <p:sp>
        <p:nvSpPr>
          <p:cNvPr id="4" name="Text Placeholder 3"/>
          <p:cNvSpPr>
            <a:spLocks noGrp="1"/>
          </p:cNvSpPr>
          <p:nvPr>
            <p:ph type="body" sz="quarter" idx="13"/>
          </p:nvPr>
        </p:nvSpPr>
        <p:spPr/>
        <p:txBody>
          <a:bodyPr/>
          <a:lstStyle/>
          <a:p>
            <a:r>
              <a:rPr lang="en-GB" dirty="0"/>
              <a:t>Challenges</a:t>
            </a:r>
          </a:p>
          <a:p>
            <a:endParaRPr lang="en-GB" dirty="0"/>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42530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14</a:t>
            </a:fld>
            <a:endParaRPr lang="fr-FR" dirty="0"/>
          </a:p>
        </p:txBody>
      </p:sp>
      <p:sp>
        <p:nvSpPr>
          <p:cNvPr id="3" name="Text Placeholder 2"/>
          <p:cNvSpPr>
            <a:spLocks noGrp="1"/>
          </p:cNvSpPr>
          <p:nvPr>
            <p:ph type="body" sz="quarter" idx="12"/>
          </p:nvPr>
        </p:nvSpPr>
        <p:spPr/>
        <p:txBody>
          <a:bodyPr>
            <a:normAutofit fontScale="92500" lnSpcReduction="20000"/>
          </a:bodyPr>
          <a:lstStyle/>
          <a:p>
            <a:pPr marL="342900" indent="-342900">
              <a:buFontTx/>
              <a:buChar char="-"/>
            </a:pPr>
            <a:r>
              <a:rPr lang="en-US" dirty="0"/>
              <a:t>Jordan signed and ratified the CRPD, PWDs’ law 2017 </a:t>
            </a:r>
            <a:endParaRPr lang="en-US" dirty="0" smtClean="0"/>
          </a:p>
          <a:p>
            <a:pPr marL="342900" indent="-342900">
              <a:buFontTx/>
              <a:buChar char="-"/>
            </a:pPr>
            <a:r>
              <a:rPr lang="en-US" dirty="0"/>
              <a:t>New directorate in MoH “mental health and </a:t>
            </a:r>
            <a:r>
              <a:rPr lang="en-US" dirty="0" smtClean="0"/>
              <a:t>disability, </a:t>
            </a:r>
            <a:r>
              <a:rPr lang="en-US" dirty="0"/>
              <a:t>Existing the higher council for the rights of persons with disability </a:t>
            </a:r>
            <a:r>
              <a:rPr lang="en-US" dirty="0" smtClean="0"/>
              <a:t>HCRD</a:t>
            </a:r>
            <a:endParaRPr lang="en-GB" dirty="0" smtClean="0"/>
          </a:p>
          <a:p>
            <a:pPr marL="342900" indent="-342900">
              <a:buFontTx/>
              <a:buChar char="-"/>
            </a:pPr>
            <a:r>
              <a:rPr lang="en-GB" dirty="0" smtClean="0"/>
              <a:t>HI </a:t>
            </a:r>
            <a:r>
              <a:rPr lang="en-GB" dirty="0" smtClean="0"/>
              <a:t>one of the few actors working in rehabilitation, especially in the northern governorates.</a:t>
            </a:r>
          </a:p>
          <a:p>
            <a:pPr marL="342900" indent="-342900">
              <a:buFontTx/>
              <a:buChar char="-"/>
            </a:pPr>
            <a:r>
              <a:rPr lang="en-GB" dirty="0" smtClean="0"/>
              <a:t>There is a good level of technical capacity in rehabilitation in Jordan through a workforce that is degree-level trained across five universities. Recently, Master programmes is being offered and several faculty members have a PhD degree from abroad. They are also represented by professional societies.</a:t>
            </a:r>
          </a:p>
          <a:p>
            <a:pPr marL="342900" indent="-342900">
              <a:buFontTx/>
              <a:buChar char="-"/>
            </a:pPr>
            <a:r>
              <a:rPr lang="en-GB" dirty="0" smtClean="0"/>
              <a:t>. </a:t>
            </a:r>
            <a:endParaRPr lang="en-GB" dirty="0" smtClean="0"/>
          </a:p>
          <a:p>
            <a:pPr marL="342900" indent="-342900">
              <a:buFontTx/>
              <a:buChar char="-"/>
            </a:pPr>
            <a:endParaRPr lang="en-CA" dirty="0" smtClean="0"/>
          </a:p>
          <a:p>
            <a:pPr marL="342900" indent="-342900">
              <a:buFontTx/>
              <a:buChar char="-"/>
            </a:pPr>
            <a:endParaRPr lang="en-US" dirty="0"/>
          </a:p>
        </p:txBody>
      </p:sp>
      <p:sp>
        <p:nvSpPr>
          <p:cNvPr id="4" name="Text Placeholder 3"/>
          <p:cNvSpPr>
            <a:spLocks noGrp="1"/>
          </p:cNvSpPr>
          <p:nvPr>
            <p:ph type="body" sz="quarter" idx="13"/>
          </p:nvPr>
        </p:nvSpPr>
        <p:spPr/>
        <p:txBody>
          <a:bodyPr/>
          <a:lstStyle/>
          <a:p>
            <a:r>
              <a:rPr lang="en-CA" dirty="0" smtClean="0"/>
              <a:t>Opportunities</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0039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15</a:t>
            </a:fld>
            <a:endParaRPr lang="fr-FR" dirty="0"/>
          </a:p>
        </p:txBody>
      </p:sp>
      <p:sp>
        <p:nvSpPr>
          <p:cNvPr id="3" name="Text Placeholder 2"/>
          <p:cNvSpPr>
            <a:spLocks noGrp="1"/>
          </p:cNvSpPr>
          <p:nvPr>
            <p:ph type="body" sz="quarter" idx="12"/>
          </p:nvPr>
        </p:nvSpPr>
        <p:spPr>
          <a:xfrm>
            <a:off x="576264" y="1494632"/>
            <a:ext cx="8865892" cy="4941296"/>
          </a:xfrm>
        </p:spPr>
        <p:txBody>
          <a:bodyPr>
            <a:normAutofit lnSpcReduction="10000"/>
          </a:bodyPr>
          <a:lstStyle/>
          <a:p>
            <a:pPr marL="342900" indent="-342900">
              <a:buFont typeface="Arial" panose="020B0604020202020204" pitchFamily="34" charset="0"/>
              <a:buChar char="•"/>
            </a:pPr>
            <a:r>
              <a:rPr lang="en-US" dirty="0" smtClean="0"/>
              <a:t>Diagnosis of disability is </a:t>
            </a:r>
            <a:r>
              <a:rPr lang="en-US" dirty="0" smtClean="0"/>
              <a:t>one of the main priorities for Jordan based on the new law of persons with disability. </a:t>
            </a:r>
          </a:p>
          <a:p>
            <a:pPr marL="342900" indent="-342900">
              <a:buFont typeface="Arial" panose="020B0604020202020204" pitchFamily="34" charset="0"/>
              <a:buChar char="•"/>
            </a:pPr>
            <a:r>
              <a:rPr lang="en-US" dirty="0" smtClean="0"/>
              <a:t>Systemized </a:t>
            </a:r>
            <a:r>
              <a:rPr lang="en-US" dirty="0" smtClean="0"/>
              <a:t>ED system (protocols and </a:t>
            </a:r>
            <a:r>
              <a:rPr lang="en-US" dirty="0" smtClean="0"/>
              <a:t>services) more over t</a:t>
            </a:r>
            <a:r>
              <a:rPr lang="en-US" dirty="0" smtClean="0"/>
              <a:t>here </a:t>
            </a:r>
            <a:r>
              <a:rPr lang="en-US" dirty="0"/>
              <a:t>are multi-disciplinary teams available in several governmental health facilities and good some examples of person </a:t>
            </a:r>
            <a:r>
              <a:rPr lang="en-US" dirty="0" err="1"/>
              <a:t>centred</a:t>
            </a:r>
            <a:r>
              <a:rPr lang="en-US" dirty="0"/>
              <a:t> approach in both government facilities and NGO provided services</a:t>
            </a:r>
            <a:endParaRPr lang="en-US" dirty="0" smtClean="0"/>
          </a:p>
          <a:p>
            <a:pPr marL="342900" indent="-342900">
              <a:buFont typeface="Arial" panose="020B0604020202020204" pitchFamily="34" charset="0"/>
              <a:buChar char="•"/>
            </a:pPr>
            <a:r>
              <a:rPr lang="en-US" dirty="0"/>
              <a:t>There is now a computerized health record system available in the majority of Ministry of Health and Royal Medical Services’ facilities. This system provides an opportunity </a:t>
            </a:r>
            <a:r>
              <a:rPr lang="en-US" dirty="0" smtClean="0"/>
              <a:t>for information </a:t>
            </a:r>
            <a:r>
              <a:rPr lang="en-US" dirty="0"/>
              <a:t>to be collected at facility level and potentially collated at governorate and central level.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3"/>
          </p:nvPr>
        </p:nvSpPr>
        <p:spPr>
          <a:xfrm>
            <a:off x="810196" y="547200"/>
            <a:ext cx="9306942" cy="713151"/>
          </a:xfrm>
        </p:spPr>
        <p:txBody>
          <a:bodyPr>
            <a:normAutofit/>
          </a:bodyPr>
          <a:lstStyle/>
          <a:p>
            <a:r>
              <a:rPr lang="en-US" sz="2800" dirty="0" smtClean="0"/>
              <a:t>Opportunities: </a:t>
            </a:r>
            <a:endParaRPr lang="en-US" sz="2800"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22242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16</a:t>
            </a:fld>
            <a:endParaRPr lang="fr-FR" dirty="0"/>
          </a:p>
        </p:txBody>
      </p:sp>
      <p:sp>
        <p:nvSpPr>
          <p:cNvPr id="3" name="Text Placeholder 2"/>
          <p:cNvSpPr>
            <a:spLocks noGrp="1"/>
          </p:cNvSpPr>
          <p:nvPr>
            <p:ph type="body" sz="quarter" idx="12"/>
          </p:nvPr>
        </p:nvSpPr>
        <p:spPr>
          <a:xfrm>
            <a:off x="611368" y="1476375"/>
            <a:ext cx="8865892" cy="4230471"/>
          </a:xfrm>
        </p:spPr>
        <p:txBody>
          <a:bodyPr/>
          <a:lstStyle/>
          <a:p>
            <a:r>
              <a:rPr lang="en-US" dirty="0"/>
              <a:t>Ali </a:t>
            </a:r>
            <a:r>
              <a:rPr lang="en-US" dirty="0" err="1"/>
              <a:t>Hammad</a:t>
            </a:r>
            <a:r>
              <a:rPr lang="en-US" dirty="0"/>
              <a:t> is a six year old boy who lives in </a:t>
            </a:r>
            <a:r>
              <a:rPr lang="en-US" dirty="0" err="1"/>
              <a:t>Az</a:t>
            </a:r>
            <a:r>
              <a:rPr lang="en-US" dirty="0"/>
              <a:t> Zarqa’ governorate. </a:t>
            </a:r>
            <a:r>
              <a:rPr lang="en-US" dirty="0" smtClean="0"/>
              <a:t>He </a:t>
            </a:r>
            <a:r>
              <a:rPr lang="en-US" dirty="0"/>
              <a:t>suffers from a moderate spastic quadriplegic cerebral </a:t>
            </a:r>
            <a:r>
              <a:rPr lang="en-US" dirty="0" smtClean="0"/>
              <a:t>palsy.</a:t>
            </a:r>
            <a:endParaRPr lang="en-US" dirty="0"/>
          </a:p>
        </p:txBody>
      </p:sp>
      <p:sp>
        <p:nvSpPr>
          <p:cNvPr id="4" name="Text Placeholder 3"/>
          <p:cNvSpPr>
            <a:spLocks noGrp="1"/>
          </p:cNvSpPr>
          <p:nvPr>
            <p:ph type="body" sz="quarter" idx="13"/>
          </p:nvPr>
        </p:nvSpPr>
        <p:spPr/>
        <p:txBody>
          <a:bodyPr/>
          <a:lstStyle/>
          <a:p>
            <a:r>
              <a:rPr lang="en-CA" dirty="0" smtClean="0"/>
              <a:t>Success story </a:t>
            </a:r>
            <a:r>
              <a:rPr lang="en-CA" dirty="0" smtClean="0">
                <a:sym typeface="Symbol" panose="05050102010706020507" pitchFamily="18" charset="2"/>
              </a:rPr>
              <a:t></a:t>
            </a:r>
            <a:r>
              <a:rPr lang="en-CA" dirty="0" smtClean="0"/>
              <a:t> HI services </a:t>
            </a:r>
            <a:endParaRPr lang="en-US" dirty="0"/>
          </a:p>
        </p:txBody>
      </p:sp>
      <p:sp>
        <p:nvSpPr>
          <p:cNvPr id="5" name="Text Placeholder 4"/>
          <p:cNvSpPr>
            <a:spLocks noGrp="1"/>
          </p:cNvSpPr>
          <p:nvPr>
            <p:ph type="body" sz="quarter" idx="14"/>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361" y="3426131"/>
            <a:ext cx="4021340" cy="354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976" y="3053534"/>
            <a:ext cx="2183687" cy="413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36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2</a:t>
            </a:fld>
            <a:endParaRPr lang="fr-FR" dirty="0"/>
          </a:p>
        </p:txBody>
      </p:sp>
      <p:sp>
        <p:nvSpPr>
          <p:cNvPr id="3" name="Text Placeholder 2"/>
          <p:cNvSpPr>
            <a:spLocks noGrp="1"/>
          </p:cNvSpPr>
          <p:nvPr>
            <p:ph type="body" sz="quarter" idx="12"/>
          </p:nvPr>
        </p:nvSpPr>
        <p:spPr>
          <a:xfrm>
            <a:off x="450156" y="1548384"/>
            <a:ext cx="9577064" cy="5400600"/>
          </a:xfrm>
        </p:spPr>
        <p:txBody>
          <a:bodyPr>
            <a:normAutofit fontScale="85000" lnSpcReduction="10000"/>
          </a:bodyPr>
          <a:lstStyle/>
          <a:p>
            <a:pPr marL="342900" indent="-342900">
              <a:buFont typeface="Arial" panose="020B0604020202020204" pitchFamily="34" charset="0"/>
              <a:buChar char="•"/>
            </a:pPr>
            <a:r>
              <a:rPr lang="en-US" dirty="0"/>
              <a:t>Syrian crisis affected most vulnerable population, with an enhance focus on children 0-6, have access to quality comprehensive rehabilitation services and other essential services through strengthened Jordanian service providers and a more inclusive humanitarian response</a:t>
            </a:r>
          </a:p>
          <a:p>
            <a:pPr marL="342900" indent="-342900">
              <a:buFont typeface="Arial" panose="020B0604020202020204" pitchFamily="34" charset="0"/>
              <a:buChar char="•"/>
            </a:pPr>
            <a:r>
              <a:rPr lang="en-US" dirty="0" smtClean="0"/>
              <a:t>Reduce </a:t>
            </a:r>
            <a:r>
              <a:rPr lang="en-US" dirty="0"/>
              <a:t>vulnerability </a:t>
            </a:r>
            <a:r>
              <a:rPr lang="en-US" dirty="0" smtClean="0"/>
              <a:t>and promote </a:t>
            </a:r>
            <a:r>
              <a:rPr lang="en-US" dirty="0"/>
              <a:t>the dignity for most vulnerable population with functional limitations</a:t>
            </a:r>
            <a:r>
              <a:rPr lang="en-US" dirty="0" smtClean="0"/>
              <a:t>.</a:t>
            </a:r>
          </a:p>
          <a:p>
            <a:pPr marL="342900" lvl="1" defTabSz="719746">
              <a:spcBef>
                <a:spcPct val="20000"/>
              </a:spcBef>
              <a:spcAft>
                <a:spcPts val="1200"/>
              </a:spcAft>
            </a:pPr>
            <a:r>
              <a:rPr lang="en-CA" sz="2400" spc="30" dirty="0" smtClean="0"/>
              <a:t>Facilitate </a:t>
            </a:r>
            <a:r>
              <a:rPr lang="en-CA" sz="2400" spc="30" dirty="0"/>
              <a:t>access to </a:t>
            </a:r>
            <a:r>
              <a:rPr lang="en-US" sz="2400" dirty="0"/>
              <a:t>sustainable comprehensive rehabilitation </a:t>
            </a:r>
            <a:r>
              <a:rPr lang="en-CA" sz="2400" spc="30" dirty="0" smtClean="0"/>
              <a:t>services </a:t>
            </a:r>
            <a:r>
              <a:rPr lang="en-CA" sz="2400" spc="30" dirty="0"/>
              <a:t>(equity fund</a:t>
            </a:r>
            <a:r>
              <a:rPr lang="en-CA" sz="2400" spc="30" dirty="0" smtClean="0"/>
              <a:t>) and external complementary services (referral network)</a:t>
            </a:r>
            <a:endParaRPr lang="en-CA" sz="2400" spc="30" dirty="0"/>
          </a:p>
          <a:p>
            <a:pPr marL="342900" indent="-342900">
              <a:buFont typeface="Arial" panose="020B0604020202020204" pitchFamily="34" charset="0"/>
              <a:buChar char="•"/>
            </a:pPr>
            <a:r>
              <a:rPr lang="en-CA" dirty="0" smtClean="0"/>
              <a:t>Technical capacity building and support to service provider rehab teams</a:t>
            </a:r>
            <a:endParaRPr lang="en-US" dirty="0"/>
          </a:p>
          <a:p>
            <a:pPr marL="342900" indent="-342900">
              <a:buFont typeface="Arial" panose="020B0604020202020204" pitchFamily="34" charset="0"/>
              <a:buChar char="•"/>
            </a:pPr>
            <a:r>
              <a:rPr lang="en-US" dirty="0" smtClean="0"/>
              <a:t>To establish and help lead a </a:t>
            </a:r>
            <a:r>
              <a:rPr lang="en-US" dirty="0"/>
              <a:t>coordination platform </a:t>
            </a:r>
            <a:r>
              <a:rPr lang="en-US" dirty="0" smtClean="0"/>
              <a:t>for rehabilitation in Jordan with aim to set-up an initial </a:t>
            </a:r>
            <a:r>
              <a:rPr lang="en-US" dirty="0"/>
              <a:t>framework for coordinated quality comprehensive rehabilitation </a:t>
            </a:r>
            <a:r>
              <a:rPr lang="en-US" dirty="0" smtClean="0"/>
              <a:t>service </a:t>
            </a:r>
            <a:r>
              <a:rPr lang="en-US" dirty="0"/>
              <a:t>provision. </a:t>
            </a:r>
            <a:endParaRPr lang="en-US" dirty="0" smtClean="0"/>
          </a:p>
          <a:p>
            <a:pPr marL="342900" indent="-342900">
              <a:buFont typeface="Arial" panose="020B0604020202020204" pitchFamily="34" charset="0"/>
              <a:buChar char="•"/>
            </a:pPr>
            <a:r>
              <a:rPr lang="en-US" dirty="0"/>
              <a:t>Children aged 0 to 6 with impairments are identified and receive timely intervention to reach their full potential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3"/>
          </p:nvPr>
        </p:nvSpPr>
        <p:spPr/>
        <p:txBody>
          <a:bodyPr>
            <a:normAutofit/>
          </a:bodyPr>
          <a:lstStyle/>
          <a:p>
            <a:r>
              <a:rPr lang="en-US" dirty="0" smtClean="0"/>
              <a:t>Project </a:t>
            </a:r>
            <a:r>
              <a:rPr lang="en-US" dirty="0" smtClean="0"/>
              <a:t>objectives:</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6147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3</a:t>
            </a:fld>
            <a:endParaRPr lang="fr-FR" dirty="0"/>
          </a:p>
        </p:txBody>
      </p:sp>
      <p:sp>
        <p:nvSpPr>
          <p:cNvPr id="8" name="Text Placeholder 7"/>
          <p:cNvSpPr>
            <a:spLocks noGrp="1"/>
          </p:cNvSpPr>
          <p:nvPr>
            <p:ph type="body" sz="quarter" idx="12"/>
          </p:nvPr>
        </p:nvSpPr>
        <p:spPr>
          <a:xfrm>
            <a:off x="5562725" y="2196455"/>
            <a:ext cx="4104456" cy="4239471"/>
          </a:xfrm>
        </p:spPr>
        <p:txBody>
          <a:bodyPr>
            <a:normAutofit lnSpcReduction="10000"/>
          </a:bodyPr>
          <a:lstStyle/>
          <a:p>
            <a:r>
              <a:rPr lang="en-US" dirty="0"/>
              <a:t>National level  National Rehabilitation Platform/ EDEI guideline and protocols </a:t>
            </a:r>
          </a:p>
          <a:p>
            <a:r>
              <a:rPr lang="en-US" dirty="0"/>
              <a:t>Service provider (Centre) level   Partners (public, charities, local NGOs)</a:t>
            </a:r>
          </a:p>
          <a:p>
            <a:r>
              <a:rPr lang="en-US" dirty="0"/>
              <a:t>Community Level  community based rehabilitation (CBR) </a:t>
            </a:r>
          </a:p>
          <a:p>
            <a:endParaRPr lang="en-US" dirty="0"/>
          </a:p>
        </p:txBody>
      </p:sp>
      <p:sp>
        <p:nvSpPr>
          <p:cNvPr id="6" name="Title 5"/>
          <p:cNvSpPr>
            <a:spLocks noGrp="1"/>
          </p:cNvSpPr>
          <p:nvPr>
            <p:ph type="title"/>
          </p:nvPr>
        </p:nvSpPr>
        <p:spPr/>
        <p:txBody>
          <a:bodyPr>
            <a:normAutofit fontScale="90000"/>
          </a:bodyPr>
          <a:lstStyle/>
          <a:p>
            <a:r>
              <a:rPr lang="en-US" dirty="0"/>
              <a:t>The project works on 3 levels </a:t>
            </a:r>
            <a:br>
              <a:rPr lang="en-US" dirty="0"/>
            </a:br>
            <a:endParaRPr lang="en-US" dirty="0"/>
          </a:p>
        </p:txBody>
      </p:sp>
      <p:sp>
        <p:nvSpPr>
          <p:cNvPr id="9" name="Text Placeholder 8"/>
          <p:cNvSpPr>
            <a:spLocks noGrp="1"/>
          </p:cNvSpPr>
          <p:nvPr>
            <p:ph type="body" sz="quarter" idx="14"/>
          </p:nvPr>
        </p:nvSpPr>
        <p:spPr/>
        <p:txBody>
          <a:bodyPr/>
          <a:lstStyle/>
          <a:p>
            <a:endParaRPr lang="en-US"/>
          </a:p>
        </p:txBody>
      </p:sp>
      <p:pic>
        <p:nvPicPr>
          <p:cNvPr id="3075" name="Picture 3" descr="X:\Jordan mission\Jordan mission\6. External coordination\Visibility\Communication Visit\Photos Jordan mission\Basma Hospital\OdaÏ.jpg"/>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l="26429" r="264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2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4</a:t>
            </a:fld>
            <a:endParaRPr lang="fr-FR" dirty="0"/>
          </a:p>
        </p:txBody>
      </p:sp>
      <p:sp>
        <p:nvSpPr>
          <p:cNvPr id="4" name="Text Placeholder 3"/>
          <p:cNvSpPr>
            <a:spLocks noGrp="1"/>
          </p:cNvSpPr>
          <p:nvPr>
            <p:ph type="body" sz="quarter" idx="13"/>
          </p:nvPr>
        </p:nvSpPr>
        <p:spPr>
          <a:xfrm>
            <a:off x="343206" y="550873"/>
            <a:ext cx="9540875" cy="1169988"/>
          </a:xfrm>
        </p:spPr>
        <p:txBody>
          <a:bodyPr>
            <a:normAutofit/>
          </a:bodyPr>
          <a:lstStyle/>
          <a:p>
            <a:r>
              <a:rPr lang="en-US" sz="3200" dirty="0" smtClean="0"/>
              <a:t>Work/expect to work with: </a:t>
            </a:r>
            <a:endParaRPr lang="en-US" sz="3200" dirty="0"/>
          </a:p>
        </p:txBody>
      </p:sp>
      <p:sp>
        <p:nvSpPr>
          <p:cNvPr id="5" name="Text Placeholder 4"/>
          <p:cNvSpPr>
            <a:spLocks noGrp="1"/>
          </p:cNvSpPr>
          <p:nvPr>
            <p:ph type="body" sz="quarter" idx="14"/>
          </p:nvPr>
        </p:nvSpPr>
        <p:spPr/>
        <p:txBody>
          <a:bodyPr/>
          <a:lstStyle/>
          <a:p>
            <a:endParaRPr lang="en-US"/>
          </a:p>
        </p:txBody>
      </p:sp>
      <p:graphicFrame>
        <p:nvGraphicFramePr>
          <p:cNvPr id="6" name="Diagram 5"/>
          <p:cNvGraphicFramePr/>
          <p:nvPr>
            <p:extLst/>
          </p:nvPr>
        </p:nvGraphicFramePr>
        <p:xfrm>
          <a:off x="2184307" y="2203105"/>
          <a:ext cx="6324600" cy="504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517900" y="1787607"/>
            <a:ext cx="3276600" cy="415498"/>
          </a:xfrm>
          <a:prstGeom prst="rect">
            <a:avLst/>
          </a:prstGeom>
          <a:noFill/>
        </p:spPr>
        <p:txBody>
          <a:bodyPr wrap="square" rtlCol="0">
            <a:spAutoFit/>
          </a:bodyPr>
          <a:lstStyle/>
          <a:p>
            <a:pPr algn="ctr"/>
            <a:r>
              <a:rPr lang="en-US" dirty="0" smtClean="0"/>
              <a:t>Governmental institutions  </a:t>
            </a:r>
            <a:endParaRPr lang="en-US" dirty="0"/>
          </a:p>
        </p:txBody>
      </p:sp>
      <p:sp>
        <p:nvSpPr>
          <p:cNvPr id="11" name="Pentagon 10"/>
          <p:cNvSpPr/>
          <p:nvPr/>
        </p:nvSpPr>
        <p:spPr>
          <a:xfrm rot="1644660">
            <a:off x="2385634" y="3174047"/>
            <a:ext cx="1371600" cy="8382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Primary health centers PHCs</a:t>
            </a:r>
            <a:endParaRPr lang="en-US" sz="1200" dirty="0"/>
          </a:p>
        </p:txBody>
      </p:sp>
      <p:sp>
        <p:nvSpPr>
          <p:cNvPr id="12" name="Pentagon 11"/>
          <p:cNvSpPr/>
          <p:nvPr/>
        </p:nvSpPr>
        <p:spPr>
          <a:xfrm rot="8986834" flipV="1">
            <a:off x="7114541" y="3245364"/>
            <a:ext cx="1371600" cy="8382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Intervention centers</a:t>
            </a:r>
            <a:endParaRPr lang="en-US" sz="1200" dirty="0"/>
          </a:p>
        </p:txBody>
      </p:sp>
    </p:spTree>
    <p:extLst>
      <p:ext uri="{BB962C8B-B14F-4D97-AF65-F5344CB8AC3E}">
        <p14:creationId xmlns:p14="http://schemas.microsoft.com/office/powerpoint/2010/main" val="387595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5</a:t>
            </a:fld>
            <a:endParaRPr lang="fr-FR" dirty="0"/>
          </a:p>
        </p:txBody>
      </p:sp>
      <p:sp>
        <p:nvSpPr>
          <p:cNvPr id="3" name="Text Placeholder 2"/>
          <p:cNvSpPr>
            <a:spLocks noGrp="1"/>
          </p:cNvSpPr>
          <p:nvPr>
            <p:ph type="body" sz="quarter" idx="12"/>
          </p:nvPr>
        </p:nvSpPr>
        <p:spPr/>
        <p:txBody>
          <a:bodyPr>
            <a:normAutofit fontScale="85000" lnSpcReduction="10000"/>
          </a:bodyPr>
          <a:lstStyle/>
          <a:p>
            <a:pPr marL="342900" indent="-342900">
              <a:buFont typeface="Arial" panose="020B0604020202020204" pitchFamily="34" charset="0"/>
              <a:buChar char="•"/>
            </a:pPr>
            <a:r>
              <a:rPr lang="en-US" dirty="0"/>
              <a:t>Empower local service providers and build their capacity to provide comprehensive functional rehab services to persons with </a:t>
            </a:r>
            <a:r>
              <a:rPr lang="en-US" dirty="0" smtClean="0"/>
              <a:t>disabilities, for children with development delay and person with </a:t>
            </a:r>
            <a:r>
              <a:rPr lang="en-US" dirty="0"/>
              <a:t>injuries. </a:t>
            </a:r>
          </a:p>
          <a:p>
            <a:r>
              <a:rPr lang="en-US" dirty="0"/>
              <a:t>Towards sustainability and resilience of local </a:t>
            </a:r>
            <a:r>
              <a:rPr lang="en-US" dirty="0" smtClean="0"/>
              <a:t>actors:</a:t>
            </a:r>
            <a:endParaRPr lang="en-US" dirty="0"/>
          </a:p>
          <a:p>
            <a:pPr marL="342900" indent="-342900">
              <a:buFont typeface="Arial" panose="020B0604020202020204" pitchFamily="34" charset="0"/>
              <a:buChar char="•"/>
            </a:pPr>
            <a:r>
              <a:rPr lang="en-US" dirty="0"/>
              <a:t>Apply </a:t>
            </a:r>
            <a:r>
              <a:rPr lang="en-US" dirty="0" smtClean="0"/>
              <a:t>equity fund coverage for </a:t>
            </a:r>
            <a:r>
              <a:rPr lang="en-US" dirty="0" smtClean="0"/>
              <a:t>rehabilitation/ </a:t>
            </a:r>
            <a:r>
              <a:rPr lang="en-US" dirty="0" err="1" smtClean="0"/>
              <a:t>interention</a:t>
            </a:r>
            <a:r>
              <a:rPr lang="en-US" dirty="0" smtClean="0"/>
              <a:t> </a:t>
            </a:r>
            <a:r>
              <a:rPr lang="en-US" dirty="0"/>
              <a:t>scheme, thereby allowing the most vulnerable to access the needed services</a:t>
            </a:r>
            <a:r>
              <a:rPr lang="en-US" dirty="0" smtClean="0"/>
              <a:t>.</a:t>
            </a:r>
          </a:p>
          <a:p>
            <a:pPr marL="342900" indent="-342900">
              <a:buFont typeface="Arial" panose="020B0604020202020204" pitchFamily="34" charset="0"/>
              <a:buChar char="•"/>
            </a:pPr>
            <a:r>
              <a:rPr lang="en-US" dirty="0" smtClean="0"/>
              <a:t>Coordinate with involved stakeholders to create the rehabilitation platform.</a:t>
            </a:r>
          </a:p>
          <a:p>
            <a:pPr marL="342900" indent="-342900">
              <a:buFont typeface="Arial" panose="020B0604020202020204" pitchFamily="34" charset="0"/>
              <a:buChar char="•"/>
            </a:pPr>
            <a:r>
              <a:rPr lang="en-US" dirty="0" smtClean="0"/>
              <a:t>Empower the community to be involved through CBR component.</a:t>
            </a:r>
            <a:endParaRPr lang="en-US" dirty="0"/>
          </a:p>
          <a:p>
            <a:endParaRPr lang="en-GB" dirty="0"/>
          </a:p>
        </p:txBody>
      </p:sp>
      <p:sp>
        <p:nvSpPr>
          <p:cNvPr id="4" name="Text Placeholder 3"/>
          <p:cNvSpPr>
            <a:spLocks noGrp="1"/>
          </p:cNvSpPr>
          <p:nvPr>
            <p:ph type="body" sz="quarter" idx="13"/>
          </p:nvPr>
        </p:nvSpPr>
        <p:spPr/>
        <p:txBody>
          <a:bodyPr/>
          <a:lstStyle/>
          <a:p>
            <a:r>
              <a:rPr lang="en-GB" dirty="0" smtClean="0"/>
              <a:t>Methodology of implementation </a:t>
            </a:r>
            <a:endParaRPr lang="en-GB" dirty="0"/>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86916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6</a:t>
            </a:fld>
            <a:endParaRPr lang="fr-FR" dirty="0"/>
          </a:p>
        </p:txBody>
      </p:sp>
      <p:sp>
        <p:nvSpPr>
          <p:cNvPr id="4" name="Text Placeholder 3"/>
          <p:cNvSpPr>
            <a:spLocks noGrp="1"/>
          </p:cNvSpPr>
          <p:nvPr>
            <p:ph type="body" sz="quarter" idx="13"/>
          </p:nvPr>
        </p:nvSpPr>
        <p:spPr/>
        <p:txBody>
          <a:bodyPr>
            <a:normAutofit/>
          </a:bodyPr>
          <a:lstStyle/>
          <a:p>
            <a:r>
              <a:rPr lang="en-US" sz="2800" dirty="0" smtClean="0"/>
              <a:t>Community component – Activities </a:t>
            </a:r>
            <a:endParaRPr lang="en-US" sz="2800" dirty="0"/>
          </a:p>
        </p:txBody>
      </p:sp>
      <p:sp>
        <p:nvSpPr>
          <p:cNvPr id="5" name="Text Placeholder 4"/>
          <p:cNvSpPr>
            <a:spLocks noGrp="1"/>
          </p:cNvSpPr>
          <p:nvPr>
            <p:ph type="body" sz="quarter" idx="14"/>
          </p:nvPr>
        </p:nvSpPr>
        <p:spPr/>
        <p:txBody>
          <a:bodyPr/>
          <a:lstStyle/>
          <a:p>
            <a:endParaRPr lang="en-US"/>
          </a:p>
        </p:txBody>
      </p:sp>
      <p:graphicFrame>
        <p:nvGraphicFramePr>
          <p:cNvPr id="6" name="Diagram 5"/>
          <p:cNvGraphicFramePr/>
          <p:nvPr>
            <p:extLst/>
          </p:nvPr>
        </p:nvGraphicFramePr>
        <p:xfrm>
          <a:off x="2764366" y="1170281"/>
          <a:ext cx="4631267"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Right Arrow 8"/>
          <p:cNvSpPr/>
          <p:nvPr/>
        </p:nvSpPr>
        <p:spPr>
          <a:xfrm>
            <a:off x="2908299" y="5854141"/>
            <a:ext cx="4343400" cy="6918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CBR Volunteers</a:t>
            </a:r>
            <a:endParaRPr lang="en-US" b="1" dirty="0"/>
          </a:p>
        </p:txBody>
      </p:sp>
    </p:spTree>
    <p:extLst>
      <p:ext uri="{BB962C8B-B14F-4D97-AF65-F5344CB8AC3E}">
        <p14:creationId xmlns:p14="http://schemas.microsoft.com/office/powerpoint/2010/main" val="314842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109671" y="1116335"/>
            <a:ext cx="4133573" cy="5616624"/>
          </a:xfrm>
        </p:spPr>
        <p:txBody>
          <a:bodyPr>
            <a:normAutofit/>
          </a:bodyPr>
          <a:lstStyle/>
          <a:p>
            <a:endParaRPr lang="en-US" sz="2000" dirty="0" smtClean="0"/>
          </a:p>
          <a:p>
            <a:pPr marL="342900" indent="-342900">
              <a:buFont typeface="Wingdings" panose="05000000000000000000" pitchFamily="2" charset="2"/>
              <a:buChar char="Ø"/>
            </a:pPr>
            <a:r>
              <a:rPr lang="en-CA" sz="2000" dirty="0" smtClean="0"/>
              <a:t>Host communities in Amman, Irbid, Mafraq and Zarqa governorates</a:t>
            </a:r>
          </a:p>
          <a:p>
            <a:pPr marL="342900" indent="-342900">
              <a:buFont typeface="Wingdings" panose="05000000000000000000" pitchFamily="2" charset="2"/>
              <a:buChar char="Ø"/>
            </a:pPr>
            <a:r>
              <a:rPr lang="en-CA" sz="2000" dirty="0" smtClean="0"/>
              <a:t>Azraq and Zaatari refugee camps (via implementing partner)</a:t>
            </a:r>
            <a:endParaRPr lang="en-US" sz="2000" dirty="0"/>
          </a:p>
        </p:txBody>
      </p:sp>
      <p:sp>
        <p:nvSpPr>
          <p:cNvPr id="6" name="Text Placeholder 5"/>
          <p:cNvSpPr>
            <a:spLocks noGrp="1"/>
          </p:cNvSpPr>
          <p:nvPr>
            <p:ph type="body" sz="quarter" idx="13"/>
          </p:nvPr>
        </p:nvSpPr>
        <p:spPr>
          <a:xfrm>
            <a:off x="234132" y="264866"/>
            <a:ext cx="10297143" cy="1217208"/>
          </a:xfrm>
        </p:spPr>
        <p:txBody>
          <a:bodyPr>
            <a:normAutofit/>
          </a:bodyPr>
          <a:lstStyle/>
          <a:p>
            <a:r>
              <a:rPr lang="en-US" dirty="0" smtClean="0"/>
              <a:t>Where we work</a:t>
            </a:r>
            <a:endParaRPr lang="en-US" dirty="0"/>
          </a:p>
        </p:txBody>
      </p:sp>
      <p:pic>
        <p:nvPicPr>
          <p:cNvPr id="1029" name="Picture 5" descr="1200px-Jordan_location_map"/>
          <p:cNvPicPr>
            <a:picLocks noChangeAspect="1" noChangeArrowheads="1"/>
          </p:cNvPicPr>
          <p:nvPr/>
        </p:nvPicPr>
        <p:blipFill>
          <a:blip r:embed="rId3">
            <a:extLst>
              <a:ext uri="{28A0092B-C50C-407E-A947-70E740481C1C}">
                <a14:useLocalDpi xmlns:a14="http://schemas.microsoft.com/office/drawing/2010/main" val="0"/>
              </a:ext>
            </a:extLst>
          </a:blip>
          <a:srcRect l="-156" t="5272" r="-7977"/>
          <a:stretch>
            <a:fillRect/>
          </a:stretch>
        </p:blipFill>
        <p:spPr bwMode="auto">
          <a:xfrm>
            <a:off x="363737" y="1476375"/>
            <a:ext cx="5675313" cy="5486400"/>
          </a:xfrm>
          <a:prstGeom prst="rect">
            <a:avLst/>
          </a:prstGeom>
          <a:noFill/>
          <a:ln w="9525" algn="in">
            <a:solidFill>
              <a:srgbClr val="FEFEE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Freeform 6" descr="20%"/>
          <p:cNvSpPr>
            <a:spLocks/>
          </p:cNvSpPr>
          <p:nvPr/>
        </p:nvSpPr>
        <p:spPr bwMode="auto">
          <a:xfrm>
            <a:off x="1243212" y="1720850"/>
            <a:ext cx="3679825" cy="2408238"/>
          </a:xfrm>
          <a:custGeom>
            <a:avLst/>
            <a:gdLst>
              <a:gd name="T0" fmla="*/ 83230 w 3679845"/>
              <a:gd name="T1" fmla="*/ 1179056 h 2408513"/>
              <a:gd name="T2" fmla="*/ 83230 w 3679845"/>
              <a:gd name="T3" fmla="*/ 1142434 h 2408513"/>
              <a:gd name="T4" fmla="*/ 63255 w 3679845"/>
              <a:gd name="T5" fmla="*/ 1117465 h 2408513"/>
              <a:gd name="T6" fmla="*/ 89889 w 3679845"/>
              <a:gd name="T7" fmla="*/ 999277 h 2408513"/>
              <a:gd name="T8" fmla="*/ 149814 w 3679845"/>
              <a:gd name="T9" fmla="*/ 946011 h 2408513"/>
              <a:gd name="T10" fmla="*/ 193095 w 3679845"/>
              <a:gd name="T11" fmla="*/ 962656 h 2408513"/>
              <a:gd name="T12" fmla="*/ 306287 w 3679845"/>
              <a:gd name="T13" fmla="*/ 931029 h 2408513"/>
              <a:gd name="T14" fmla="*/ 356226 w 3679845"/>
              <a:gd name="T15" fmla="*/ 889414 h 2408513"/>
              <a:gd name="T16" fmla="*/ 359555 w 3679845"/>
              <a:gd name="T17" fmla="*/ 931029 h 2408513"/>
              <a:gd name="T18" fmla="*/ 388549 w 3679845"/>
              <a:gd name="T19" fmla="*/ 963624 h 2408513"/>
              <a:gd name="T20" fmla="*/ 332764 w 3679845"/>
              <a:gd name="T21" fmla="*/ 1050141 h 2408513"/>
              <a:gd name="T22" fmla="*/ 312479 w 3679845"/>
              <a:gd name="T23" fmla="*/ 1151928 h 2408513"/>
              <a:gd name="T24" fmla="*/ 160340 w 3679845"/>
              <a:gd name="T25" fmla="*/ 1263890 h 2408513"/>
              <a:gd name="T26" fmla="*/ 231338 w 3679845"/>
              <a:gd name="T27" fmla="*/ 1248621 h 2408513"/>
              <a:gd name="T28" fmla="*/ 337836 w 3679845"/>
              <a:gd name="T29" fmla="*/ 1253712 h 2408513"/>
              <a:gd name="T30" fmla="*/ 398693 w 3679845"/>
              <a:gd name="T31" fmla="*/ 1314783 h 2408513"/>
              <a:gd name="T32" fmla="*/ 368264 w 3679845"/>
              <a:gd name="T33" fmla="*/ 1447103 h 2408513"/>
              <a:gd name="T34" fmla="*/ 300479 w 3679845"/>
              <a:gd name="T35" fmla="*/ 1462058 h 2408513"/>
              <a:gd name="T36" fmla="*/ 261766 w 3679845"/>
              <a:gd name="T37" fmla="*/ 1523441 h 2408513"/>
              <a:gd name="T38" fmla="*/ 140053 w 3679845"/>
              <a:gd name="T39" fmla="*/ 1574334 h 2408513"/>
              <a:gd name="T40" fmla="*/ 175554 w 3679845"/>
              <a:gd name="T41" fmla="*/ 1625228 h 2408513"/>
              <a:gd name="T42" fmla="*/ 226267 w 3679845"/>
              <a:gd name="T43" fmla="*/ 1665942 h 2408513"/>
              <a:gd name="T44" fmla="*/ 190767 w 3679845"/>
              <a:gd name="T45" fmla="*/ 1716834 h 2408513"/>
              <a:gd name="T46" fmla="*/ 304010 w 3679845"/>
              <a:gd name="T47" fmla="*/ 1691540 h 2408513"/>
              <a:gd name="T48" fmla="*/ 332764 w 3679845"/>
              <a:gd name="T49" fmla="*/ 1828797 h 2408513"/>
              <a:gd name="T50" fmla="*/ 312479 w 3679845"/>
              <a:gd name="T51" fmla="*/ 1961118 h 2408513"/>
              <a:gd name="T52" fmla="*/ 383479 w 3679845"/>
              <a:gd name="T53" fmla="*/ 2006922 h 2408513"/>
              <a:gd name="T54" fmla="*/ 388249 w 3679845"/>
              <a:gd name="T55" fmla="*/ 2076613 h 2408513"/>
              <a:gd name="T56" fmla="*/ 309225 w 3679845"/>
              <a:gd name="T57" fmla="*/ 2216597 h 2408513"/>
              <a:gd name="T58" fmla="*/ 311482 w 3679845"/>
              <a:gd name="T59" fmla="*/ 2363356 h 2408513"/>
              <a:gd name="T60" fmla="*/ 356639 w 3679845"/>
              <a:gd name="T61" fmla="*/ 2408513 h 2408513"/>
              <a:gd name="T62" fmla="*/ 1620883 w 3679845"/>
              <a:gd name="T63" fmla="*/ 2083260 h 2408513"/>
              <a:gd name="T64" fmla="*/ 3077339 w 3679845"/>
              <a:gd name="T65" fmla="*/ 0 h 2408513"/>
              <a:gd name="T66" fmla="*/ 1483957 w 3679845"/>
              <a:gd name="T67" fmla="*/ 999249 h 2408513"/>
              <a:gd name="T68" fmla="*/ 1326746 w 3679845"/>
              <a:gd name="T69" fmla="*/ 1019606 h 2408513"/>
              <a:gd name="T70" fmla="*/ 961610 w 3679845"/>
              <a:gd name="T71" fmla="*/ 963624 h 2408513"/>
              <a:gd name="T72" fmla="*/ 773971 w 3679845"/>
              <a:gd name="T73" fmla="*/ 805858 h 2408513"/>
              <a:gd name="T74" fmla="*/ 713114 w 3679845"/>
              <a:gd name="T75" fmla="*/ 775321 h 2408513"/>
              <a:gd name="T76" fmla="*/ 622563 w 3679845"/>
              <a:gd name="T77" fmla="*/ 764568 h 2408513"/>
              <a:gd name="T78" fmla="*/ 581259 w 3679845"/>
              <a:gd name="T79" fmla="*/ 729519 h 2408513"/>
              <a:gd name="T80" fmla="*/ 520404 w 3679845"/>
              <a:gd name="T81" fmla="*/ 663358 h 2408513"/>
              <a:gd name="T82" fmla="*/ 459548 w 3679845"/>
              <a:gd name="T83" fmla="*/ 587020 h 2408513"/>
              <a:gd name="T84" fmla="*/ 418978 w 3679845"/>
              <a:gd name="T85" fmla="*/ 515770 h 2408513"/>
              <a:gd name="T86" fmla="*/ 337836 w 3679845"/>
              <a:gd name="T87" fmla="*/ 515770 h 2408513"/>
              <a:gd name="T88" fmla="*/ 266838 w 3679845"/>
              <a:gd name="T89" fmla="*/ 485236 h 2408513"/>
              <a:gd name="T90" fmla="*/ 195838 w 3679845"/>
              <a:gd name="T91" fmla="*/ 525947 h 2408513"/>
              <a:gd name="T92" fmla="*/ 155268 w 3679845"/>
              <a:gd name="T93" fmla="*/ 571752 h 2408513"/>
              <a:gd name="T94" fmla="*/ 74126 w 3679845"/>
              <a:gd name="T95" fmla="*/ 571752 h 2408513"/>
              <a:gd name="T96" fmla="*/ 61591 w 3679845"/>
              <a:gd name="T97" fmla="*/ 588120 h 2408513"/>
              <a:gd name="T98" fmla="*/ 53842 w 3679845"/>
              <a:gd name="T99" fmla="*/ 709161 h 2408513"/>
              <a:gd name="T100" fmla="*/ 13271 w 3679845"/>
              <a:gd name="T101" fmla="*/ 760054 h 2408513"/>
              <a:gd name="T102" fmla="*/ 19975 w 3679845"/>
              <a:gd name="T103" fmla="*/ 819500 h 2408513"/>
              <a:gd name="T104" fmla="*/ 21639 w 3679845"/>
              <a:gd name="T105" fmla="*/ 847799 h 2408513"/>
              <a:gd name="T106" fmla="*/ 0 w 3679845"/>
              <a:gd name="T107" fmla="*/ 939352 h 2408513"/>
              <a:gd name="T108" fmla="*/ 4994 w 3679845"/>
              <a:gd name="T109" fmla="*/ 1000942 h 2408513"/>
              <a:gd name="T110" fmla="*/ 6658 w 3679845"/>
              <a:gd name="T111" fmla="*/ 1045887 h 2408513"/>
              <a:gd name="T112" fmla="*/ 14981 w 3679845"/>
              <a:gd name="T113" fmla="*/ 1139105 h 2408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9845" h="2408513">
                <a:moveTo>
                  <a:pt x="16645" y="1174062"/>
                </a:moveTo>
                <a:lnTo>
                  <a:pt x="83230" y="1179056"/>
                </a:lnTo>
                <a:lnTo>
                  <a:pt x="93218" y="1172397"/>
                </a:lnTo>
                <a:lnTo>
                  <a:pt x="83230" y="1142434"/>
                </a:lnTo>
                <a:lnTo>
                  <a:pt x="76572" y="1125788"/>
                </a:lnTo>
                <a:lnTo>
                  <a:pt x="63255" y="1117465"/>
                </a:lnTo>
                <a:lnTo>
                  <a:pt x="61591" y="1072521"/>
                </a:lnTo>
                <a:lnTo>
                  <a:pt x="89889" y="999277"/>
                </a:lnTo>
                <a:lnTo>
                  <a:pt x="111528" y="962656"/>
                </a:lnTo>
                <a:lnTo>
                  <a:pt x="149814" y="946011"/>
                </a:lnTo>
                <a:lnTo>
                  <a:pt x="173119" y="962656"/>
                </a:lnTo>
                <a:lnTo>
                  <a:pt x="193095" y="962656"/>
                </a:lnTo>
                <a:lnTo>
                  <a:pt x="223058" y="929364"/>
                </a:lnTo>
                <a:lnTo>
                  <a:pt x="306287" y="931029"/>
                </a:lnTo>
                <a:lnTo>
                  <a:pt x="324599" y="897736"/>
                </a:lnTo>
                <a:lnTo>
                  <a:pt x="356226" y="889414"/>
                </a:lnTo>
                <a:lnTo>
                  <a:pt x="372872" y="904395"/>
                </a:lnTo>
                <a:lnTo>
                  <a:pt x="359555" y="931029"/>
                </a:lnTo>
                <a:lnTo>
                  <a:pt x="392847" y="942682"/>
                </a:lnTo>
                <a:lnTo>
                  <a:pt x="388549" y="963624"/>
                </a:lnTo>
                <a:lnTo>
                  <a:pt x="408834" y="999249"/>
                </a:lnTo>
                <a:lnTo>
                  <a:pt x="332764" y="1050141"/>
                </a:lnTo>
                <a:lnTo>
                  <a:pt x="312479" y="1090855"/>
                </a:lnTo>
                <a:lnTo>
                  <a:pt x="312479" y="1151928"/>
                </a:lnTo>
                <a:lnTo>
                  <a:pt x="211054" y="1177373"/>
                </a:lnTo>
                <a:lnTo>
                  <a:pt x="160340" y="1263890"/>
                </a:lnTo>
                <a:lnTo>
                  <a:pt x="200910" y="1248621"/>
                </a:lnTo>
                <a:lnTo>
                  <a:pt x="231338" y="1248621"/>
                </a:lnTo>
                <a:lnTo>
                  <a:pt x="297265" y="1243534"/>
                </a:lnTo>
                <a:lnTo>
                  <a:pt x="337836" y="1253712"/>
                </a:lnTo>
                <a:lnTo>
                  <a:pt x="353050" y="1294426"/>
                </a:lnTo>
                <a:lnTo>
                  <a:pt x="398693" y="1314783"/>
                </a:lnTo>
                <a:lnTo>
                  <a:pt x="417817" y="1383802"/>
                </a:lnTo>
                <a:lnTo>
                  <a:pt x="368264" y="1447103"/>
                </a:lnTo>
                <a:lnTo>
                  <a:pt x="325193" y="1444405"/>
                </a:lnTo>
                <a:lnTo>
                  <a:pt x="300479" y="1462058"/>
                </a:lnTo>
                <a:lnTo>
                  <a:pt x="297265" y="1492908"/>
                </a:lnTo>
                <a:lnTo>
                  <a:pt x="261766" y="1523441"/>
                </a:lnTo>
                <a:lnTo>
                  <a:pt x="190767" y="1553977"/>
                </a:lnTo>
                <a:lnTo>
                  <a:pt x="140053" y="1574334"/>
                </a:lnTo>
                <a:lnTo>
                  <a:pt x="140053" y="1609960"/>
                </a:lnTo>
                <a:lnTo>
                  <a:pt x="175554" y="1625228"/>
                </a:lnTo>
                <a:lnTo>
                  <a:pt x="211054" y="1630315"/>
                </a:lnTo>
                <a:lnTo>
                  <a:pt x="226267" y="1665942"/>
                </a:lnTo>
                <a:lnTo>
                  <a:pt x="190767" y="1676120"/>
                </a:lnTo>
                <a:lnTo>
                  <a:pt x="190767" y="1716834"/>
                </a:lnTo>
                <a:lnTo>
                  <a:pt x="240461" y="1709193"/>
                </a:lnTo>
                <a:lnTo>
                  <a:pt x="304010" y="1691540"/>
                </a:lnTo>
                <a:lnTo>
                  <a:pt x="339315" y="1723315"/>
                </a:lnTo>
                <a:lnTo>
                  <a:pt x="332764" y="1828797"/>
                </a:lnTo>
                <a:lnTo>
                  <a:pt x="297265" y="1874602"/>
                </a:lnTo>
                <a:lnTo>
                  <a:pt x="312479" y="1961118"/>
                </a:lnTo>
                <a:lnTo>
                  <a:pt x="347978" y="1981475"/>
                </a:lnTo>
                <a:lnTo>
                  <a:pt x="383479" y="2006922"/>
                </a:lnTo>
                <a:lnTo>
                  <a:pt x="368264" y="2047635"/>
                </a:lnTo>
                <a:lnTo>
                  <a:pt x="388249" y="2076613"/>
                </a:lnTo>
                <a:lnTo>
                  <a:pt x="356639" y="2121768"/>
                </a:lnTo>
                <a:lnTo>
                  <a:pt x="309225" y="2216597"/>
                </a:lnTo>
                <a:lnTo>
                  <a:pt x="337836" y="2312277"/>
                </a:lnTo>
                <a:lnTo>
                  <a:pt x="311482" y="2363356"/>
                </a:lnTo>
                <a:lnTo>
                  <a:pt x="315998" y="2397224"/>
                </a:lnTo>
                <a:lnTo>
                  <a:pt x="356639" y="2408513"/>
                </a:lnTo>
                <a:lnTo>
                  <a:pt x="1894219" y="2408513"/>
                </a:lnTo>
                <a:lnTo>
                  <a:pt x="1620883" y="2083260"/>
                </a:lnTo>
                <a:lnTo>
                  <a:pt x="3679845" y="1477639"/>
                </a:lnTo>
                <a:lnTo>
                  <a:pt x="3077339" y="0"/>
                </a:lnTo>
                <a:lnTo>
                  <a:pt x="1544814" y="958535"/>
                </a:lnTo>
                <a:lnTo>
                  <a:pt x="1483957" y="999249"/>
                </a:lnTo>
                <a:lnTo>
                  <a:pt x="1458600" y="1029785"/>
                </a:lnTo>
                <a:lnTo>
                  <a:pt x="1326746" y="1019606"/>
                </a:lnTo>
                <a:lnTo>
                  <a:pt x="1281104" y="1014517"/>
                </a:lnTo>
                <a:lnTo>
                  <a:pt x="961610" y="963624"/>
                </a:lnTo>
                <a:lnTo>
                  <a:pt x="910897" y="927999"/>
                </a:lnTo>
                <a:lnTo>
                  <a:pt x="773971" y="805858"/>
                </a:lnTo>
                <a:lnTo>
                  <a:pt x="738471" y="805858"/>
                </a:lnTo>
                <a:lnTo>
                  <a:pt x="713114" y="775321"/>
                </a:lnTo>
                <a:lnTo>
                  <a:pt x="660849" y="764568"/>
                </a:lnTo>
                <a:lnTo>
                  <a:pt x="622563" y="764568"/>
                </a:lnTo>
                <a:lnTo>
                  <a:pt x="580948" y="772891"/>
                </a:lnTo>
                <a:lnTo>
                  <a:pt x="581259" y="729519"/>
                </a:lnTo>
                <a:lnTo>
                  <a:pt x="560975" y="688805"/>
                </a:lnTo>
                <a:lnTo>
                  <a:pt x="520404" y="663358"/>
                </a:lnTo>
                <a:lnTo>
                  <a:pt x="509581" y="581358"/>
                </a:lnTo>
                <a:lnTo>
                  <a:pt x="459548" y="587020"/>
                </a:lnTo>
                <a:lnTo>
                  <a:pt x="429120" y="561574"/>
                </a:lnTo>
                <a:lnTo>
                  <a:pt x="418978" y="515770"/>
                </a:lnTo>
                <a:lnTo>
                  <a:pt x="383479" y="515770"/>
                </a:lnTo>
                <a:lnTo>
                  <a:pt x="337836" y="515770"/>
                </a:lnTo>
                <a:lnTo>
                  <a:pt x="307409" y="505592"/>
                </a:lnTo>
                <a:lnTo>
                  <a:pt x="266838" y="485236"/>
                </a:lnTo>
                <a:lnTo>
                  <a:pt x="236409" y="495413"/>
                </a:lnTo>
                <a:lnTo>
                  <a:pt x="195838" y="525947"/>
                </a:lnTo>
                <a:lnTo>
                  <a:pt x="160340" y="541216"/>
                </a:lnTo>
                <a:lnTo>
                  <a:pt x="155268" y="571752"/>
                </a:lnTo>
                <a:lnTo>
                  <a:pt x="104554" y="571752"/>
                </a:lnTo>
                <a:lnTo>
                  <a:pt x="74126" y="571752"/>
                </a:lnTo>
                <a:lnTo>
                  <a:pt x="29963" y="618083"/>
                </a:lnTo>
                <a:lnTo>
                  <a:pt x="61591" y="588120"/>
                </a:lnTo>
                <a:lnTo>
                  <a:pt x="31628" y="633064"/>
                </a:lnTo>
                <a:lnTo>
                  <a:pt x="53842" y="709161"/>
                </a:lnTo>
                <a:lnTo>
                  <a:pt x="38628" y="739697"/>
                </a:lnTo>
                <a:lnTo>
                  <a:pt x="13271" y="760054"/>
                </a:lnTo>
                <a:lnTo>
                  <a:pt x="33555" y="785501"/>
                </a:lnTo>
                <a:lnTo>
                  <a:pt x="19975" y="819500"/>
                </a:lnTo>
                <a:lnTo>
                  <a:pt x="33555" y="826216"/>
                </a:lnTo>
                <a:lnTo>
                  <a:pt x="21639" y="847799"/>
                </a:lnTo>
                <a:lnTo>
                  <a:pt x="8323" y="869438"/>
                </a:lnTo>
                <a:lnTo>
                  <a:pt x="0" y="939352"/>
                </a:lnTo>
                <a:lnTo>
                  <a:pt x="11652" y="970980"/>
                </a:lnTo>
                <a:lnTo>
                  <a:pt x="4994" y="1000942"/>
                </a:lnTo>
                <a:lnTo>
                  <a:pt x="16645" y="1034234"/>
                </a:lnTo>
                <a:lnTo>
                  <a:pt x="6658" y="1045887"/>
                </a:lnTo>
                <a:lnTo>
                  <a:pt x="11652" y="1087502"/>
                </a:lnTo>
                <a:lnTo>
                  <a:pt x="14981" y="1139105"/>
                </a:lnTo>
                <a:lnTo>
                  <a:pt x="16645" y="1174062"/>
                </a:lnTo>
                <a:close/>
              </a:path>
            </a:pathLst>
          </a:custGeom>
          <a:pattFill prst="pct20">
            <a:fgClr>
              <a:srgbClr val="64CCC9"/>
            </a:fgClr>
            <a:bgClr>
              <a:srgbClr val="FEFEE9"/>
            </a:bgClr>
          </a:patt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 name="Group 7"/>
          <p:cNvGrpSpPr>
            <a:grpSpLocks/>
          </p:cNvGrpSpPr>
          <p:nvPr/>
        </p:nvGrpSpPr>
        <p:grpSpPr bwMode="auto">
          <a:xfrm>
            <a:off x="1625800" y="2479675"/>
            <a:ext cx="2114550" cy="1330325"/>
            <a:chOff x="106384854" y="110112793"/>
            <a:chExt cx="1878451" cy="1141965"/>
          </a:xfrm>
        </p:grpSpPr>
        <p:sp>
          <p:nvSpPr>
            <p:cNvPr id="8" name="Freeform 8"/>
            <p:cNvSpPr>
              <a:spLocks/>
            </p:cNvSpPr>
            <p:nvPr/>
          </p:nvSpPr>
          <p:spPr bwMode="auto">
            <a:xfrm>
              <a:off x="106451055" y="110112793"/>
              <a:ext cx="1812250" cy="910262"/>
            </a:xfrm>
            <a:custGeom>
              <a:avLst/>
              <a:gdLst>
                <a:gd name="T0" fmla="*/ 1812250 w 1812250"/>
                <a:gd name="T1" fmla="*/ 910262 h 910262"/>
                <a:gd name="T2" fmla="*/ 529607 w 1812250"/>
                <a:gd name="T3" fmla="*/ 496507 h 910262"/>
                <a:gd name="T4" fmla="*/ 496507 w 1812250"/>
                <a:gd name="T5" fmla="*/ 434443 h 910262"/>
                <a:gd name="T6" fmla="*/ 393068 w 1812250"/>
                <a:gd name="T7" fmla="*/ 438581 h 910262"/>
                <a:gd name="T8" fmla="*/ 372380 w 1812250"/>
                <a:gd name="T9" fmla="*/ 467544 h 910262"/>
                <a:gd name="T10" fmla="*/ 281354 w 1812250"/>
                <a:gd name="T11" fmla="*/ 413755 h 910262"/>
                <a:gd name="T12" fmla="*/ 177915 w 1812250"/>
                <a:gd name="T13" fmla="*/ 434443 h 910262"/>
                <a:gd name="T14" fmla="*/ 140677 w 1812250"/>
                <a:gd name="T15" fmla="*/ 401343 h 910262"/>
                <a:gd name="T16" fmla="*/ 99302 w 1812250"/>
                <a:gd name="T17" fmla="*/ 426168 h 910262"/>
                <a:gd name="T18" fmla="*/ 62064 w 1812250"/>
                <a:gd name="T19" fmla="*/ 405480 h 910262"/>
                <a:gd name="T20" fmla="*/ 86889 w 1812250"/>
                <a:gd name="T21" fmla="*/ 355830 h 910262"/>
                <a:gd name="T22" fmla="*/ 37238 w 1812250"/>
                <a:gd name="T23" fmla="*/ 326867 h 910262"/>
                <a:gd name="T24" fmla="*/ 0 w 1812250"/>
                <a:gd name="T25" fmla="*/ 273078 h 910262"/>
                <a:gd name="T26" fmla="*/ 0 w 1812250"/>
                <a:gd name="T27" fmla="*/ 244116 h 910262"/>
                <a:gd name="T28" fmla="*/ 49651 w 1812250"/>
                <a:gd name="T29" fmla="*/ 231703 h 910262"/>
                <a:gd name="T30" fmla="*/ 91026 w 1812250"/>
                <a:gd name="T31" fmla="*/ 144814 h 910262"/>
                <a:gd name="T32" fmla="*/ 62064 w 1812250"/>
                <a:gd name="T33" fmla="*/ 115851 h 910262"/>
                <a:gd name="T34" fmla="*/ 62064 w 1812250"/>
                <a:gd name="T35" fmla="*/ 86888 h 910262"/>
                <a:gd name="T36" fmla="*/ 95164 w 1812250"/>
                <a:gd name="T37" fmla="*/ 86888 h 910262"/>
                <a:gd name="T38" fmla="*/ 140677 w 1812250"/>
                <a:gd name="T39" fmla="*/ 111714 h 910262"/>
                <a:gd name="T40" fmla="*/ 144815 w 1812250"/>
                <a:gd name="T41" fmla="*/ 0 h 910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2250" h="910262">
                  <a:moveTo>
                    <a:pt x="1812250" y="910262"/>
                  </a:moveTo>
                  <a:lnTo>
                    <a:pt x="529607" y="496507"/>
                  </a:lnTo>
                  <a:lnTo>
                    <a:pt x="496507" y="434443"/>
                  </a:lnTo>
                  <a:lnTo>
                    <a:pt x="393068" y="438581"/>
                  </a:lnTo>
                  <a:lnTo>
                    <a:pt x="372380" y="467544"/>
                  </a:lnTo>
                  <a:lnTo>
                    <a:pt x="281354" y="413755"/>
                  </a:lnTo>
                  <a:lnTo>
                    <a:pt x="177915" y="434443"/>
                  </a:lnTo>
                  <a:lnTo>
                    <a:pt x="140677" y="401343"/>
                  </a:lnTo>
                  <a:lnTo>
                    <a:pt x="99302" y="426168"/>
                  </a:lnTo>
                  <a:lnTo>
                    <a:pt x="62064" y="405480"/>
                  </a:lnTo>
                  <a:lnTo>
                    <a:pt x="86889" y="355830"/>
                  </a:lnTo>
                  <a:lnTo>
                    <a:pt x="37238" y="326867"/>
                  </a:lnTo>
                  <a:lnTo>
                    <a:pt x="0" y="273078"/>
                  </a:lnTo>
                  <a:lnTo>
                    <a:pt x="0" y="244116"/>
                  </a:lnTo>
                  <a:lnTo>
                    <a:pt x="49651" y="231703"/>
                  </a:lnTo>
                  <a:lnTo>
                    <a:pt x="91026" y="144814"/>
                  </a:lnTo>
                  <a:lnTo>
                    <a:pt x="62064" y="115851"/>
                  </a:lnTo>
                  <a:lnTo>
                    <a:pt x="62064" y="86888"/>
                  </a:lnTo>
                  <a:lnTo>
                    <a:pt x="95164" y="86888"/>
                  </a:lnTo>
                  <a:lnTo>
                    <a:pt x="140677" y="111714"/>
                  </a:lnTo>
                  <a:lnTo>
                    <a:pt x="144815" y="0"/>
                  </a:lnTo>
                </a:path>
              </a:pathLst>
            </a:custGeom>
            <a:noFill/>
            <a:ln w="12700" cap="flat" cmpd="sng">
              <a:solidFill>
                <a:srgbClr val="59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Freeform 9"/>
            <p:cNvSpPr>
              <a:spLocks/>
            </p:cNvSpPr>
            <p:nvPr/>
          </p:nvSpPr>
          <p:spPr bwMode="auto">
            <a:xfrm>
              <a:off x="106384854" y="110270020"/>
              <a:ext cx="136540" cy="41375"/>
            </a:xfrm>
            <a:custGeom>
              <a:avLst/>
              <a:gdLst>
                <a:gd name="T0" fmla="*/ 0 w 136540"/>
                <a:gd name="T1" fmla="*/ 41375 h 41375"/>
                <a:gd name="T2" fmla="*/ 78614 w 136540"/>
                <a:gd name="T3" fmla="*/ 0 h 41375"/>
                <a:gd name="T4" fmla="*/ 99302 w 136540"/>
                <a:gd name="T5" fmla="*/ 24825 h 41375"/>
                <a:gd name="T6" fmla="*/ 136540 w 136540"/>
                <a:gd name="T7" fmla="*/ 20688 h 41375"/>
              </a:gdLst>
              <a:ahLst/>
              <a:cxnLst>
                <a:cxn ang="0">
                  <a:pos x="T0" y="T1"/>
                </a:cxn>
                <a:cxn ang="0">
                  <a:pos x="T2" y="T3"/>
                </a:cxn>
                <a:cxn ang="0">
                  <a:pos x="T4" y="T5"/>
                </a:cxn>
                <a:cxn ang="0">
                  <a:pos x="T6" y="T7"/>
                </a:cxn>
              </a:cxnLst>
              <a:rect l="0" t="0" r="r" b="b"/>
              <a:pathLst>
                <a:path w="136540" h="41375">
                  <a:moveTo>
                    <a:pt x="0" y="41375"/>
                  </a:moveTo>
                  <a:lnTo>
                    <a:pt x="78614" y="0"/>
                  </a:lnTo>
                  <a:lnTo>
                    <a:pt x="99302" y="24825"/>
                  </a:lnTo>
                  <a:lnTo>
                    <a:pt x="136540" y="20688"/>
                  </a:lnTo>
                </a:path>
              </a:pathLst>
            </a:custGeom>
            <a:noFill/>
            <a:ln w="12700" cap="flat" cmpd="sng">
              <a:solidFill>
                <a:srgbClr val="59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Freeform 10"/>
            <p:cNvSpPr>
              <a:spLocks/>
            </p:cNvSpPr>
            <p:nvPr/>
          </p:nvSpPr>
          <p:spPr bwMode="auto">
            <a:xfrm>
              <a:off x="106397267" y="110447935"/>
              <a:ext cx="1104728" cy="806823"/>
            </a:xfrm>
            <a:custGeom>
              <a:avLst/>
              <a:gdLst>
                <a:gd name="T0" fmla="*/ 1104728 w 1104728"/>
                <a:gd name="T1" fmla="*/ 806823 h 806823"/>
                <a:gd name="T2" fmla="*/ 810961 w 1104728"/>
                <a:gd name="T3" fmla="*/ 521332 h 806823"/>
                <a:gd name="T4" fmla="*/ 724072 w 1104728"/>
                <a:gd name="T5" fmla="*/ 566845 h 806823"/>
                <a:gd name="T6" fmla="*/ 579258 w 1104728"/>
                <a:gd name="T7" fmla="*/ 459269 h 806823"/>
                <a:gd name="T8" fmla="*/ 579258 w 1104728"/>
                <a:gd name="T9" fmla="*/ 413755 h 806823"/>
                <a:gd name="T10" fmla="*/ 657871 w 1104728"/>
                <a:gd name="T11" fmla="*/ 372380 h 806823"/>
                <a:gd name="T12" fmla="*/ 537882 w 1104728"/>
                <a:gd name="T13" fmla="*/ 235841 h 806823"/>
                <a:gd name="T14" fmla="*/ 475819 w 1104728"/>
                <a:gd name="T15" fmla="*/ 227565 h 806823"/>
                <a:gd name="T16" fmla="*/ 422031 w 1104728"/>
                <a:gd name="T17" fmla="*/ 227565 h 806823"/>
                <a:gd name="T18" fmla="*/ 388930 w 1104728"/>
                <a:gd name="T19" fmla="*/ 202740 h 806823"/>
                <a:gd name="T20" fmla="*/ 372380 w 1104728"/>
                <a:gd name="T21" fmla="*/ 231703 h 806823"/>
                <a:gd name="T22" fmla="*/ 339280 w 1104728"/>
                <a:gd name="T23" fmla="*/ 273079 h 806823"/>
                <a:gd name="T24" fmla="*/ 285491 w 1104728"/>
                <a:gd name="T25" fmla="*/ 277216 h 806823"/>
                <a:gd name="T26" fmla="*/ 264804 w 1104728"/>
                <a:gd name="T27" fmla="*/ 260666 h 806823"/>
                <a:gd name="T28" fmla="*/ 239978 w 1104728"/>
                <a:gd name="T29" fmla="*/ 264803 h 806823"/>
                <a:gd name="T30" fmla="*/ 223428 w 1104728"/>
                <a:gd name="T31" fmla="*/ 289629 h 806823"/>
                <a:gd name="T32" fmla="*/ 148952 w 1104728"/>
                <a:gd name="T33" fmla="*/ 289629 h 806823"/>
                <a:gd name="T34" fmla="*/ 107576 w 1104728"/>
                <a:gd name="T35" fmla="*/ 256528 h 806823"/>
                <a:gd name="T36" fmla="*/ 62063 w 1104728"/>
                <a:gd name="T37" fmla="*/ 194465 h 806823"/>
                <a:gd name="T38" fmla="*/ 24825 w 1104728"/>
                <a:gd name="T39" fmla="*/ 182052 h 806823"/>
                <a:gd name="T40" fmla="*/ 4138 w 1104728"/>
                <a:gd name="T41" fmla="*/ 169640 h 806823"/>
                <a:gd name="T42" fmla="*/ 0 w 1104728"/>
                <a:gd name="T43" fmla="*/ 128264 h 806823"/>
                <a:gd name="T44" fmla="*/ 28963 w 1104728"/>
                <a:gd name="T45" fmla="*/ 66201 h 806823"/>
                <a:gd name="T46" fmla="*/ 86889 w 1104728"/>
                <a:gd name="T47" fmla="*/ 62063 h 806823"/>
                <a:gd name="T48" fmla="*/ 95164 w 1104728"/>
                <a:gd name="T49" fmla="*/ 0 h 806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4728" h="806823">
                  <a:moveTo>
                    <a:pt x="1104728" y="806823"/>
                  </a:moveTo>
                  <a:lnTo>
                    <a:pt x="810961" y="521332"/>
                  </a:lnTo>
                  <a:lnTo>
                    <a:pt x="724072" y="566845"/>
                  </a:lnTo>
                  <a:lnTo>
                    <a:pt x="579258" y="459269"/>
                  </a:lnTo>
                  <a:lnTo>
                    <a:pt x="579258" y="413755"/>
                  </a:lnTo>
                  <a:lnTo>
                    <a:pt x="657871" y="372380"/>
                  </a:lnTo>
                  <a:lnTo>
                    <a:pt x="537882" y="235841"/>
                  </a:lnTo>
                  <a:lnTo>
                    <a:pt x="475819" y="227565"/>
                  </a:lnTo>
                  <a:lnTo>
                    <a:pt x="422031" y="227565"/>
                  </a:lnTo>
                  <a:lnTo>
                    <a:pt x="388930" y="202740"/>
                  </a:lnTo>
                  <a:lnTo>
                    <a:pt x="372380" y="231703"/>
                  </a:lnTo>
                  <a:lnTo>
                    <a:pt x="339280" y="273079"/>
                  </a:lnTo>
                  <a:lnTo>
                    <a:pt x="285491" y="277216"/>
                  </a:lnTo>
                  <a:lnTo>
                    <a:pt x="264804" y="260666"/>
                  </a:lnTo>
                  <a:lnTo>
                    <a:pt x="239978" y="264803"/>
                  </a:lnTo>
                  <a:lnTo>
                    <a:pt x="223428" y="289629"/>
                  </a:lnTo>
                  <a:lnTo>
                    <a:pt x="148952" y="289629"/>
                  </a:lnTo>
                  <a:lnTo>
                    <a:pt x="107576" y="256528"/>
                  </a:lnTo>
                  <a:lnTo>
                    <a:pt x="62063" y="194465"/>
                  </a:lnTo>
                  <a:lnTo>
                    <a:pt x="24825" y="182052"/>
                  </a:lnTo>
                  <a:lnTo>
                    <a:pt x="4138" y="169640"/>
                  </a:lnTo>
                  <a:lnTo>
                    <a:pt x="0" y="128264"/>
                  </a:lnTo>
                  <a:lnTo>
                    <a:pt x="28963" y="66201"/>
                  </a:lnTo>
                  <a:lnTo>
                    <a:pt x="86889" y="62063"/>
                  </a:lnTo>
                  <a:lnTo>
                    <a:pt x="95164" y="0"/>
                  </a:lnTo>
                </a:path>
              </a:pathLst>
            </a:custGeom>
            <a:noFill/>
            <a:ln w="12700" cap="flat" cmpd="sng">
              <a:solidFill>
                <a:srgbClr val="59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1" name="Text Box 11"/>
          <p:cNvSpPr txBox="1">
            <a:spLocks noChangeArrowheads="1"/>
          </p:cNvSpPr>
          <p:nvPr/>
        </p:nvSpPr>
        <p:spPr bwMode="auto">
          <a:xfrm>
            <a:off x="2346525" y="1517650"/>
            <a:ext cx="569912"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SYRIA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12"/>
          <p:cNvSpPr txBox="1">
            <a:spLocks noChangeArrowheads="1"/>
          </p:cNvSpPr>
          <p:nvPr/>
        </p:nvSpPr>
        <p:spPr bwMode="auto">
          <a:xfrm>
            <a:off x="978100" y="3233738"/>
            <a:ext cx="758825"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anose="020F0502020204030204" pitchFamily="34" charset="0"/>
              </a:rPr>
              <a:t>Amman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 Box 13"/>
          <p:cNvSpPr txBox="1">
            <a:spLocks noChangeArrowheads="1"/>
          </p:cNvSpPr>
          <p:nvPr/>
        </p:nvSpPr>
        <p:spPr bwMode="auto">
          <a:xfrm>
            <a:off x="397075" y="2638425"/>
            <a:ext cx="1033462"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40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WEST</a:t>
            </a:r>
            <a:br>
              <a:rPr kumimoji="0" lang="en-US" altLang="en-US" sz="1200" b="0" i="0" u="none" strike="noStrike" cap="none" normalizeH="0" baseline="0" smtClean="0">
                <a:ln>
                  <a:noFill/>
                </a:ln>
                <a:solidFill>
                  <a:srgbClr val="595959"/>
                </a:solidFill>
                <a:effectLst/>
                <a:latin typeface="Calibri" panose="020F0502020204030204" pitchFamily="34" charset="0"/>
              </a:rPr>
            </a:br>
            <a:r>
              <a:rPr kumimoji="0" lang="en-US" altLang="en-US" sz="1200" b="0" i="0" u="none" strike="noStrike" cap="none" normalizeH="0" baseline="0" smtClean="0">
                <a:ln>
                  <a:noFill/>
                </a:ln>
                <a:solidFill>
                  <a:srgbClr val="595959"/>
                </a:solidFill>
                <a:effectLst/>
                <a:latin typeface="Calibri" panose="020F0502020204030204" pitchFamily="34" charset="0"/>
              </a:rPr>
              <a:t>BANK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 Box 14"/>
          <p:cNvSpPr txBox="1">
            <a:spLocks noChangeArrowheads="1"/>
          </p:cNvSpPr>
          <p:nvPr/>
        </p:nvSpPr>
        <p:spPr bwMode="auto">
          <a:xfrm>
            <a:off x="162124" y="4362450"/>
            <a:ext cx="103346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40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ISRAEL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1039" name="AutoShape 15"/>
          <p:cNvCxnSpPr>
            <a:cxnSpLocks noChangeShapeType="1"/>
          </p:cNvCxnSpPr>
          <p:nvPr/>
        </p:nvCxnSpPr>
        <p:spPr bwMode="auto">
          <a:xfrm>
            <a:off x="2214762" y="2932113"/>
            <a:ext cx="169863" cy="9525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5" name="Text Box 16"/>
          <p:cNvSpPr txBox="1">
            <a:spLocks noChangeArrowheads="1"/>
          </p:cNvSpPr>
          <p:nvPr/>
        </p:nvSpPr>
        <p:spPr bwMode="auto">
          <a:xfrm>
            <a:off x="2357637" y="2865438"/>
            <a:ext cx="900113" cy="21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smtClean="0">
                <a:ln>
                  <a:noFill/>
                </a:ln>
                <a:solidFill>
                  <a:srgbClr val="000000"/>
                </a:solidFill>
                <a:effectLst/>
                <a:latin typeface="Calibri" panose="020F0502020204030204" pitchFamily="34" charset="0"/>
              </a:rPr>
              <a:t>Za’atari camp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17"/>
          <p:cNvSpPr txBox="1">
            <a:spLocks noChangeArrowheads="1"/>
          </p:cNvSpPr>
          <p:nvPr/>
        </p:nvSpPr>
        <p:spPr bwMode="auto">
          <a:xfrm>
            <a:off x="2038550" y="4713288"/>
            <a:ext cx="1033462"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400"/>
              </a:spcAft>
              <a:buClrTx/>
              <a:buSzTx/>
              <a:buFontTx/>
              <a:buNone/>
              <a:tabLst/>
            </a:pPr>
            <a:r>
              <a:rPr kumimoji="0" lang="en-US" altLang="en-US" sz="1800" b="0" i="0" u="none" strike="noStrike" cap="none" normalizeH="0" baseline="0" smtClean="0">
                <a:ln>
                  <a:noFill/>
                </a:ln>
                <a:solidFill>
                  <a:srgbClr val="595959"/>
                </a:solidFill>
                <a:effectLst/>
                <a:latin typeface="Calibri" panose="020F0502020204030204" pitchFamily="34" charset="0"/>
              </a:rPr>
              <a:t>JORDAN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 Box 18"/>
          <p:cNvSpPr txBox="1">
            <a:spLocks noChangeArrowheads="1"/>
          </p:cNvSpPr>
          <p:nvPr/>
        </p:nvSpPr>
        <p:spPr bwMode="auto">
          <a:xfrm>
            <a:off x="2721175" y="3362325"/>
            <a:ext cx="946150"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smtClean="0">
                <a:ln>
                  <a:noFill/>
                </a:ln>
                <a:solidFill>
                  <a:srgbClr val="000000"/>
                </a:solidFill>
                <a:effectLst/>
                <a:latin typeface="Calibri" panose="020F0502020204030204" pitchFamily="34" charset="0"/>
              </a:rPr>
              <a:t>Azraq camp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1043" name="AutoShape 19"/>
          <p:cNvCxnSpPr>
            <a:cxnSpLocks noChangeShapeType="1"/>
          </p:cNvCxnSpPr>
          <p:nvPr/>
        </p:nvCxnSpPr>
        <p:spPr bwMode="auto">
          <a:xfrm>
            <a:off x="2598937" y="3400425"/>
            <a:ext cx="180975" cy="125413"/>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8" name="Oval 20"/>
          <p:cNvSpPr>
            <a:spLocks noChangeArrowheads="1"/>
          </p:cNvSpPr>
          <p:nvPr/>
        </p:nvSpPr>
        <p:spPr bwMode="auto">
          <a:xfrm>
            <a:off x="1573412" y="3276600"/>
            <a:ext cx="144463" cy="142875"/>
          </a:xfrm>
          <a:prstGeom prst="ellipse">
            <a:avLst/>
          </a:prstGeom>
          <a:solidFill>
            <a:srgbClr val="004F71"/>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 Box 21"/>
          <p:cNvSpPr txBox="1">
            <a:spLocks noChangeArrowheads="1"/>
          </p:cNvSpPr>
          <p:nvPr/>
        </p:nvSpPr>
        <p:spPr bwMode="auto">
          <a:xfrm>
            <a:off x="1870275" y="2935288"/>
            <a:ext cx="758825"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Zarqa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22"/>
          <p:cNvSpPr txBox="1">
            <a:spLocks noChangeArrowheads="1"/>
          </p:cNvSpPr>
          <p:nvPr/>
        </p:nvSpPr>
        <p:spPr bwMode="auto">
          <a:xfrm>
            <a:off x="1263850" y="2424113"/>
            <a:ext cx="758825"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Irbid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 Box 23"/>
          <p:cNvSpPr txBox="1">
            <a:spLocks noChangeArrowheads="1"/>
          </p:cNvSpPr>
          <p:nvPr/>
        </p:nvSpPr>
        <p:spPr bwMode="auto">
          <a:xfrm>
            <a:off x="2005212" y="2638425"/>
            <a:ext cx="581025"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anose="020F0502020204030204" pitchFamily="34" charset="0"/>
              </a:rPr>
              <a:t>Mafraq</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Oval 69"/>
          <p:cNvSpPr>
            <a:spLocks noChangeArrowheads="1"/>
          </p:cNvSpPr>
          <p:nvPr/>
        </p:nvSpPr>
        <p:spPr bwMode="auto">
          <a:xfrm>
            <a:off x="1441650" y="2360613"/>
            <a:ext cx="106362" cy="104775"/>
          </a:xfrm>
          <a:prstGeom prst="ellipse">
            <a:avLst/>
          </a:prstGeom>
          <a:solidFill>
            <a:srgbClr val="004F71"/>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Oval 70"/>
          <p:cNvSpPr>
            <a:spLocks noChangeArrowheads="1"/>
          </p:cNvSpPr>
          <p:nvPr/>
        </p:nvSpPr>
        <p:spPr bwMode="auto">
          <a:xfrm>
            <a:off x="1770262" y="3028950"/>
            <a:ext cx="104775" cy="104775"/>
          </a:xfrm>
          <a:prstGeom prst="ellipse">
            <a:avLst/>
          </a:prstGeom>
          <a:solidFill>
            <a:srgbClr val="004F71"/>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Oval 71"/>
          <p:cNvSpPr>
            <a:spLocks noChangeArrowheads="1"/>
          </p:cNvSpPr>
          <p:nvPr/>
        </p:nvSpPr>
        <p:spPr bwMode="auto">
          <a:xfrm>
            <a:off x="1924250" y="2633663"/>
            <a:ext cx="106362" cy="106362"/>
          </a:xfrm>
          <a:prstGeom prst="ellipse">
            <a:avLst/>
          </a:prstGeom>
          <a:solidFill>
            <a:srgbClr val="004F71"/>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AutoShape 72"/>
          <p:cNvSpPr>
            <a:spLocks noChangeArrowheads="1"/>
          </p:cNvSpPr>
          <p:nvPr/>
        </p:nvSpPr>
        <p:spPr bwMode="auto">
          <a:xfrm>
            <a:off x="2079825" y="2836863"/>
            <a:ext cx="103187" cy="95250"/>
          </a:xfrm>
          <a:prstGeom prst="triangle">
            <a:avLst>
              <a:gd name="adj" fmla="val 50000"/>
            </a:avLst>
          </a:prstGeom>
          <a:solidFill>
            <a:srgbClr val="95B4D8"/>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AutoShape 73"/>
          <p:cNvSpPr>
            <a:spLocks noChangeArrowheads="1"/>
          </p:cNvSpPr>
          <p:nvPr/>
        </p:nvSpPr>
        <p:spPr bwMode="auto">
          <a:xfrm>
            <a:off x="2479875" y="3295650"/>
            <a:ext cx="103187" cy="96838"/>
          </a:xfrm>
          <a:prstGeom prst="triangle">
            <a:avLst>
              <a:gd name="adj" fmla="val 50000"/>
            </a:avLst>
          </a:prstGeom>
          <a:solidFill>
            <a:srgbClr val="95B4D8"/>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2" name="Rectangle 92"/>
          <p:cNvSpPr>
            <a:spLocks noChangeArrowheads="1"/>
          </p:cNvSpPr>
          <p:nvPr/>
        </p:nvSpPr>
        <p:spPr bwMode="auto">
          <a:xfrm>
            <a:off x="2041725" y="5478463"/>
            <a:ext cx="1498600" cy="1149350"/>
          </a:xfrm>
          <a:prstGeom prst="rect">
            <a:avLst/>
          </a:prstGeom>
          <a:solidFill>
            <a:srgbClr val="F3F3F3">
              <a:alpha val="7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3" name="Rectangle 93" descr="20%"/>
          <p:cNvSpPr>
            <a:spLocks noChangeArrowheads="1"/>
          </p:cNvSpPr>
          <p:nvPr/>
        </p:nvSpPr>
        <p:spPr bwMode="auto">
          <a:xfrm>
            <a:off x="2214762" y="5610225"/>
            <a:ext cx="179388" cy="155575"/>
          </a:xfrm>
          <a:prstGeom prst="rect">
            <a:avLst/>
          </a:prstGeom>
          <a:pattFill prst="pct20">
            <a:fgClr>
              <a:srgbClr val="0070C0">
                <a:alpha val="50000"/>
              </a:srgbClr>
            </a:fgClr>
            <a:bgClr>
              <a:srgbClr val="FFFFFF">
                <a:alpha val="50000"/>
              </a:srgbClr>
            </a:bgClr>
          </a:pattFill>
          <a:ln w="9525" algn="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94"/>
          <p:cNvSpPr txBox="1">
            <a:spLocks noChangeArrowheads="1"/>
          </p:cNvSpPr>
          <p:nvPr/>
        </p:nvSpPr>
        <p:spPr bwMode="auto">
          <a:xfrm>
            <a:off x="2398912" y="5626100"/>
            <a:ext cx="10715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anose="020F0502020204030204" pitchFamily="34" charset="0"/>
              </a:rPr>
              <a:t>HI areas of intervention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anose="020F0502020204030204" pitchFamily="34" charset="0"/>
              </a:rPr>
              <a:t>Cities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anose="020F0502020204030204" pitchFamily="34" charset="0"/>
              </a:rPr>
              <a:t>Refugee camps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5" name="AutoShape 95"/>
          <p:cNvSpPr>
            <a:spLocks noChangeArrowheads="1"/>
          </p:cNvSpPr>
          <p:nvPr/>
        </p:nvSpPr>
        <p:spPr bwMode="auto">
          <a:xfrm>
            <a:off x="2297312" y="5964238"/>
            <a:ext cx="92075" cy="84137"/>
          </a:xfrm>
          <a:prstGeom prst="triangle">
            <a:avLst>
              <a:gd name="adj" fmla="val 50000"/>
            </a:avLst>
          </a:prstGeom>
          <a:solidFill>
            <a:srgbClr val="95B4D8"/>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Oval 105"/>
          <p:cNvSpPr>
            <a:spLocks noChangeArrowheads="1"/>
          </p:cNvSpPr>
          <p:nvPr/>
        </p:nvSpPr>
        <p:spPr bwMode="auto">
          <a:xfrm>
            <a:off x="2295725" y="5822950"/>
            <a:ext cx="92075" cy="92075"/>
          </a:xfrm>
          <a:prstGeom prst="ellipse">
            <a:avLst/>
          </a:prstGeom>
          <a:solidFill>
            <a:srgbClr val="004F71"/>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5" name="Text Box 107"/>
          <p:cNvSpPr txBox="1">
            <a:spLocks noChangeArrowheads="1"/>
          </p:cNvSpPr>
          <p:nvPr/>
        </p:nvSpPr>
        <p:spPr bwMode="auto">
          <a:xfrm>
            <a:off x="4853335" y="2779713"/>
            <a:ext cx="788988"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fr-FR" altLang="en-US" sz="700" b="0" i="0" u="none" strike="noStrike" cap="none" normalizeH="0" baseline="0" smtClean="0">
                <a:ln>
                  <a:noFill/>
                </a:ln>
                <a:solidFill>
                  <a:srgbClr val="FFFFFF"/>
                </a:solidFill>
                <a:effectLst/>
                <a:latin typeface="Nunito" panose="00000500000000000000" pitchFamily="2" charset="0"/>
              </a:rPr>
              <a:t>© E. Fourt / HI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 name="Text Placeholder 4"/>
          <p:cNvSpPr>
            <a:spLocks noGrp="1"/>
          </p:cNvSpPr>
          <p:nvPr>
            <p:ph type="body" sz="quarter" idx="14"/>
          </p:nvPr>
        </p:nvSpPr>
        <p:spPr>
          <a:xfrm>
            <a:off x="9268889" y="7020991"/>
            <a:ext cx="1301115" cy="450850"/>
          </a:xfrm>
        </p:spPr>
        <p:txBody>
          <a:bodyPr/>
          <a:lstStyle/>
          <a:p>
            <a:endParaRPr lang="en-US"/>
          </a:p>
        </p:txBody>
      </p:sp>
    </p:spTree>
    <p:extLst>
      <p:ext uri="{BB962C8B-B14F-4D97-AF65-F5344CB8AC3E}">
        <p14:creationId xmlns:p14="http://schemas.microsoft.com/office/powerpoint/2010/main" val="2113902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8</a:t>
            </a:fld>
            <a:endParaRPr lang="fr-FR" dirty="0"/>
          </a:p>
        </p:txBody>
      </p:sp>
      <p:sp>
        <p:nvSpPr>
          <p:cNvPr id="3" name="Text Placeholder 2"/>
          <p:cNvSpPr>
            <a:spLocks noGrp="1"/>
          </p:cNvSpPr>
          <p:nvPr>
            <p:ph type="body" sz="quarter" idx="12"/>
          </p:nvPr>
        </p:nvSpPr>
        <p:spPr>
          <a:xfrm>
            <a:off x="810196" y="4329692"/>
            <a:ext cx="8631960" cy="2511279"/>
          </a:xfrm>
        </p:spPr>
        <p:txBody>
          <a:bodyPr>
            <a:normAutofit fontScale="85000" lnSpcReduction="20000"/>
          </a:bodyPr>
          <a:lstStyle/>
          <a:p>
            <a:pPr marL="342900" indent="-342900">
              <a:buFontTx/>
              <a:buChar char="-"/>
            </a:pPr>
            <a:r>
              <a:rPr lang="en-CA" dirty="0" smtClean="0"/>
              <a:t>Highest concentration of Syrian refugees</a:t>
            </a:r>
            <a:endParaRPr lang="en-US" dirty="0" smtClean="0"/>
          </a:p>
          <a:p>
            <a:pPr marL="342900" indent="-342900">
              <a:buFontTx/>
              <a:buChar char="-"/>
            </a:pPr>
            <a:r>
              <a:rPr lang="en-US" dirty="0" smtClean="0"/>
              <a:t>Access </a:t>
            </a:r>
            <a:r>
              <a:rPr lang="en-US" dirty="0"/>
              <a:t>to medical </a:t>
            </a:r>
            <a:r>
              <a:rPr lang="en-US" dirty="0" smtClean="0"/>
              <a:t>services is a challenge (especially in Irbid)</a:t>
            </a:r>
          </a:p>
          <a:p>
            <a:pPr marL="342900" lvl="1" defTabSz="719746">
              <a:spcBef>
                <a:spcPct val="20000"/>
              </a:spcBef>
              <a:spcAft>
                <a:spcPts val="1200"/>
              </a:spcAft>
              <a:buFontTx/>
              <a:buChar char="-"/>
            </a:pPr>
            <a:r>
              <a:rPr lang="en-US" sz="2400" spc="30" dirty="0" smtClean="0"/>
              <a:t>The </a:t>
            </a:r>
            <a:r>
              <a:rPr lang="en-US" sz="2400" spc="30" dirty="0"/>
              <a:t>cost of medical </a:t>
            </a:r>
            <a:r>
              <a:rPr lang="en-US" sz="2400" spc="30" dirty="0" smtClean="0"/>
              <a:t>services is a major barrier. </a:t>
            </a:r>
          </a:p>
          <a:p>
            <a:pPr marL="801687" lvl="4" defTabSz="719746">
              <a:spcBef>
                <a:spcPct val="20000"/>
              </a:spcBef>
              <a:spcAft>
                <a:spcPts val="1200"/>
              </a:spcAft>
              <a:buFontTx/>
              <a:buChar char="-"/>
            </a:pPr>
            <a:r>
              <a:rPr lang="en-US" sz="2400" i="1" dirty="0" smtClean="0"/>
              <a:t>Rural </a:t>
            </a:r>
            <a:r>
              <a:rPr lang="en-US" sz="2400" i="1" dirty="0"/>
              <a:t>populations require transport to reach appointments and therefore experience greater financial hardship in accessing rehabilitation services. </a:t>
            </a:r>
          </a:p>
          <a:p>
            <a:pPr marL="342900" lvl="1" defTabSz="719746">
              <a:spcBef>
                <a:spcPct val="20000"/>
              </a:spcBef>
              <a:spcAft>
                <a:spcPts val="1200"/>
              </a:spcAft>
              <a:buFontTx/>
              <a:buChar char="-"/>
            </a:pPr>
            <a:endParaRPr lang="en-US" sz="2400" spc="30" dirty="0" smtClean="0"/>
          </a:p>
          <a:p>
            <a:pPr marL="252412" lvl="2" defTabSz="719746">
              <a:spcBef>
                <a:spcPct val="20000"/>
              </a:spcBef>
              <a:spcAft>
                <a:spcPts val="1200"/>
              </a:spcAft>
              <a:buFontTx/>
              <a:buChar char="-"/>
            </a:pPr>
            <a:endParaRPr lang="en-US" sz="2400" spc="30" dirty="0" smtClean="0"/>
          </a:p>
          <a:p>
            <a:pPr marL="1058863" lvl="1">
              <a:buFontTx/>
              <a:buChar char="-"/>
            </a:pPr>
            <a:endParaRPr lang="en-US" sz="2100" dirty="0"/>
          </a:p>
          <a:p>
            <a:pPr marL="342900" indent="-342900">
              <a:buFontTx/>
              <a:buChar char="-"/>
            </a:pPr>
            <a:endParaRPr lang="en-US" dirty="0"/>
          </a:p>
        </p:txBody>
      </p:sp>
      <p:sp>
        <p:nvSpPr>
          <p:cNvPr id="4" name="Text Placeholder 3"/>
          <p:cNvSpPr>
            <a:spLocks noGrp="1"/>
          </p:cNvSpPr>
          <p:nvPr>
            <p:ph type="body" sz="quarter" idx="13"/>
          </p:nvPr>
        </p:nvSpPr>
        <p:spPr/>
        <p:txBody>
          <a:bodyPr>
            <a:normAutofit fontScale="92500"/>
          </a:bodyPr>
          <a:lstStyle/>
          <a:p>
            <a:r>
              <a:rPr lang="en-CA" dirty="0" smtClean="0"/>
              <a:t>Why do we work in these locations?</a:t>
            </a:r>
            <a:endParaRPr lang="en-US" dirty="0"/>
          </a:p>
        </p:txBody>
      </p:sp>
      <p:sp>
        <p:nvSpPr>
          <p:cNvPr id="5" name="Text Placeholder 4"/>
          <p:cNvSpPr>
            <a:spLocks noGrp="1"/>
          </p:cNvSpPr>
          <p:nvPr>
            <p:ph type="body" sz="quarter" idx="14"/>
          </p:nvPr>
        </p:nvSpPr>
        <p:spPr/>
        <p:txBody>
          <a:bodyPr/>
          <a:lstStyle/>
          <a:p>
            <a:endParaRPr lang="en-US"/>
          </a:p>
        </p:txBody>
      </p:sp>
      <p:pic>
        <p:nvPicPr>
          <p:cNvPr id="6" name="Picture 5"/>
          <p:cNvPicPr/>
          <p:nvPr/>
        </p:nvPicPr>
        <p:blipFill rotWithShape="1">
          <a:blip r:embed="rId3"/>
          <a:srcRect t="35348" r="34134" b="16761"/>
          <a:stretch/>
        </p:blipFill>
        <p:spPr bwMode="auto">
          <a:xfrm>
            <a:off x="1834816" y="1447269"/>
            <a:ext cx="7023768" cy="2612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9172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CE3F619-B3DC-45F0-A72C-2F3B9D1652DC}" type="slidenum">
              <a:rPr lang="fr-FR" smtClean="0"/>
              <a:pPr/>
              <a:t>9</a:t>
            </a:fld>
            <a:endParaRPr lang="fr-FR" dirty="0"/>
          </a:p>
        </p:txBody>
      </p:sp>
      <p:sp>
        <p:nvSpPr>
          <p:cNvPr id="3" name="Text Placeholder 2"/>
          <p:cNvSpPr>
            <a:spLocks noGrp="1"/>
          </p:cNvSpPr>
          <p:nvPr>
            <p:ph type="body" sz="quarter" idx="12"/>
          </p:nvPr>
        </p:nvSpPr>
        <p:spPr>
          <a:xfrm>
            <a:off x="5346700" y="1717188"/>
            <a:ext cx="4095456" cy="4718739"/>
          </a:xfrm>
        </p:spPr>
        <p:txBody>
          <a:bodyPr>
            <a:normAutofit fontScale="70000" lnSpcReduction="20000"/>
          </a:bodyPr>
          <a:lstStyle/>
          <a:p>
            <a:pPr marL="342900" indent="-342900">
              <a:buFontTx/>
              <a:buChar char="-"/>
            </a:pPr>
            <a:r>
              <a:rPr lang="en-CA" dirty="0" smtClean="0"/>
              <a:t>Higher prevalence of disability in Northern governorates</a:t>
            </a:r>
            <a:endParaRPr lang="en-US" dirty="0" smtClean="0"/>
          </a:p>
          <a:p>
            <a:pPr marL="342900" indent="-342900">
              <a:buFontTx/>
              <a:buChar char="-"/>
            </a:pPr>
            <a:r>
              <a:rPr lang="en-US" dirty="0" smtClean="0"/>
              <a:t>Government </a:t>
            </a:r>
            <a:r>
              <a:rPr lang="en-US" dirty="0"/>
              <a:t>funding for assistive </a:t>
            </a:r>
            <a:r>
              <a:rPr lang="en-US" dirty="0" smtClean="0"/>
              <a:t>devices (including P&amp;O) </a:t>
            </a:r>
            <a:r>
              <a:rPr lang="en-US" dirty="0"/>
              <a:t>is limited and fragmented, it is not meeting the wide range of needs among the </a:t>
            </a:r>
            <a:r>
              <a:rPr lang="en-US" dirty="0" smtClean="0"/>
              <a:t>population (especially outside of Amman</a:t>
            </a:r>
            <a:r>
              <a:rPr lang="en-US" dirty="0"/>
              <a:t>) </a:t>
            </a:r>
            <a:endParaRPr lang="en-US" dirty="0" smtClean="0"/>
          </a:p>
          <a:p>
            <a:pPr marL="342900" indent="-342900">
              <a:buFontTx/>
              <a:buChar char="-"/>
            </a:pPr>
            <a:r>
              <a:rPr lang="en-US" dirty="0" smtClean="0"/>
              <a:t>In </a:t>
            </a:r>
            <a:r>
              <a:rPr lang="en-US" dirty="0"/>
              <a:t>Jordan there are main 3 diagnosis centers (Irbid, Amman and Zarqa) where the children with disability are diagnosed. </a:t>
            </a:r>
          </a:p>
          <a:p>
            <a:pPr marL="342900" indent="-342900">
              <a:buFontTx/>
              <a:buChar char="-"/>
            </a:pPr>
            <a:r>
              <a:rPr lang="en-US" dirty="0"/>
              <a:t>In Jordan the only center which provides diagnostic and intervention services for children with disability exists in Zarqa</a:t>
            </a:r>
            <a:endParaRPr lang="en-US" dirty="0" smtClean="0"/>
          </a:p>
          <a:p>
            <a:endParaRPr lang="en-US" dirty="0"/>
          </a:p>
        </p:txBody>
      </p:sp>
      <p:sp>
        <p:nvSpPr>
          <p:cNvPr id="4" name="Text Placeholder 3"/>
          <p:cNvSpPr>
            <a:spLocks noGrp="1"/>
          </p:cNvSpPr>
          <p:nvPr>
            <p:ph type="body" sz="quarter" idx="13"/>
          </p:nvPr>
        </p:nvSpPr>
        <p:spPr/>
        <p:txBody>
          <a:bodyPr>
            <a:normAutofit fontScale="92500"/>
          </a:bodyPr>
          <a:lstStyle/>
          <a:p>
            <a:r>
              <a:rPr lang="en-CA" dirty="0"/>
              <a:t>Why do we work in these locations?</a:t>
            </a:r>
            <a:endParaRPr lang="en-US" dirty="0"/>
          </a:p>
          <a:p>
            <a:endParaRPr lang="en-CA" dirty="0" smtClean="0"/>
          </a:p>
          <a:p>
            <a:endParaRPr lang="en-US" dirty="0"/>
          </a:p>
        </p:txBody>
      </p:sp>
      <p:sp>
        <p:nvSpPr>
          <p:cNvPr id="5" name="Text Placeholder 4"/>
          <p:cNvSpPr>
            <a:spLocks noGrp="1"/>
          </p:cNvSpPr>
          <p:nvPr>
            <p:ph type="body" sz="quarter" idx="14"/>
          </p:nvPr>
        </p:nvSpPr>
        <p:spPr/>
        <p:txBody>
          <a:bodyPr/>
          <a:lstStyle/>
          <a:p>
            <a:endParaRPr lang="en-US"/>
          </a:p>
        </p:txBody>
      </p:sp>
      <p:pic>
        <p:nvPicPr>
          <p:cNvPr id="6" name="Picture 5"/>
          <p:cNvPicPr>
            <a:picLocks noChangeAspect="1"/>
          </p:cNvPicPr>
          <p:nvPr/>
        </p:nvPicPr>
        <p:blipFill rotWithShape="1">
          <a:blip r:embed="rId3"/>
          <a:srcRect l="2018"/>
          <a:stretch/>
        </p:blipFill>
        <p:spPr>
          <a:xfrm>
            <a:off x="882204" y="1682833"/>
            <a:ext cx="4036301" cy="4804758"/>
          </a:xfrm>
          <a:prstGeom prst="rect">
            <a:avLst/>
          </a:prstGeom>
        </p:spPr>
      </p:pic>
    </p:spTree>
    <p:extLst>
      <p:ext uri="{BB962C8B-B14F-4D97-AF65-F5344CB8AC3E}">
        <p14:creationId xmlns:p14="http://schemas.microsoft.com/office/powerpoint/2010/main" val="134437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HI presentation - without donors">
  <a:themeElements>
    <a:clrScheme name="HI_Colors">
      <a:dk1>
        <a:srgbClr val="0077C8"/>
      </a:dk1>
      <a:lt1>
        <a:srgbClr val="FFFFFF"/>
      </a:lt1>
      <a:dk2>
        <a:srgbClr val="0077C8"/>
      </a:dk2>
      <a:lt2>
        <a:srgbClr val="FFFFFF"/>
      </a:lt2>
      <a:accent1>
        <a:srgbClr val="5BC2E7"/>
      </a:accent1>
      <a:accent2>
        <a:srgbClr val="06038D"/>
      </a:accent2>
      <a:accent3>
        <a:srgbClr val="EFC7A1"/>
      </a:accent3>
      <a:accent4>
        <a:srgbClr val="FFD100"/>
      </a:accent4>
      <a:accent5>
        <a:srgbClr val="E35205"/>
      </a:accent5>
      <a:accent6>
        <a:srgbClr val="6A2A5B"/>
      </a:accent6>
      <a:hlink>
        <a:srgbClr val="0077C8"/>
      </a:hlink>
      <a:folHlink>
        <a:srgbClr val="06038D"/>
      </a:folHlink>
    </a:clrScheme>
    <a:fontScheme name="H&amp;I">
      <a:majorFont>
        <a:latin typeface="Nunito"/>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HI presentation - with donors" id="{D9762C51-1C03-4CC3-BDB8-CFD39A4D6FE4}" vid="{984F5CB9-97AA-4985-80D4-5049B33902D8}"/>
    </a:ext>
  </a:extLst>
</a:theme>
</file>

<file path=ppt/theme/theme2.xml><?xml version="1.0" encoding="utf-8"?>
<a:theme xmlns:a="http://schemas.openxmlformats.org/drawingml/2006/main" name="HI-Institutional">
  <a:themeElements>
    <a:clrScheme name="HI-Insitutional">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HI presentation - with donors" id="{D9762C51-1C03-4CC3-BDB8-CFD39A4D6FE4}" vid="{45EEB015-5E00-43CE-B7CF-B3E4E329359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HI presentation - without donors</Template>
  <TotalTime>4050</TotalTime>
  <Words>1375</Words>
  <Application>Microsoft Office PowerPoint</Application>
  <PresentationFormat>Custom</PresentationFormat>
  <Paragraphs>147</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Symbol</vt:lpstr>
      <vt:lpstr>Nunito</vt:lpstr>
      <vt:lpstr>Wingdings</vt:lpstr>
      <vt:lpstr>New HI presentation - without donors</vt:lpstr>
      <vt:lpstr>HI-Institutional</vt:lpstr>
      <vt:lpstr>PowerPoint Presentation</vt:lpstr>
      <vt:lpstr>PowerPoint Presentation</vt:lpstr>
      <vt:lpstr>The project works on 3 levels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HANDICAP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Mathilde Beziau</dc:creator>
  <cp:lastModifiedBy>Sabreen Al Dwaib</cp:lastModifiedBy>
  <cp:revision>168</cp:revision>
  <cp:lastPrinted>2017-09-25T09:02:22Z</cp:lastPrinted>
  <dcterms:created xsi:type="dcterms:W3CDTF">2018-02-12T09:45:53Z</dcterms:created>
  <dcterms:modified xsi:type="dcterms:W3CDTF">2019-02-27T18:18:26Z</dcterms:modified>
</cp:coreProperties>
</file>