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69" r:id="rId2"/>
    <p:sldId id="685" r:id="rId3"/>
    <p:sldId id="750" r:id="rId4"/>
    <p:sldId id="751" r:id="rId5"/>
    <p:sldId id="752" r:id="rId6"/>
    <p:sldId id="693" r:id="rId7"/>
    <p:sldId id="749" r:id="rId8"/>
    <p:sldId id="688" r:id="rId9"/>
    <p:sldId id="709" r:id="rId10"/>
    <p:sldId id="713" r:id="rId11"/>
    <p:sldId id="753" r:id="rId12"/>
    <p:sldId id="754" r:id="rId13"/>
    <p:sldId id="717" r:id="rId14"/>
    <p:sldId id="756" r:id="rId15"/>
    <p:sldId id="755" r:id="rId16"/>
    <p:sldId id="758" r:id="rId17"/>
    <p:sldId id="718" r:id="rId18"/>
    <p:sldId id="719" r:id="rId19"/>
    <p:sldId id="759" r:id="rId20"/>
    <p:sldId id="727" r:id="rId21"/>
    <p:sldId id="726" r:id="rId22"/>
    <p:sldId id="724" r:id="rId23"/>
    <p:sldId id="729" r:id="rId24"/>
    <p:sldId id="760" r:id="rId25"/>
    <p:sldId id="761" r:id="rId26"/>
    <p:sldId id="762" r:id="rId27"/>
    <p:sldId id="763" r:id="rId28"/>
    <p:sldId id="742" r:id="rId29"/>
    <p:sldId id="743" r:id="rId30"/>
    <p:sldId id="744" r:id="rId31"/>
    <p:sldId id="745" r:id="rId32"/>
    <p:sldId id="746" r:id="rId33"/>
    <p:sldId id="748" r:id="rId34"/>
    <p:sldId id="747" r:id="rId35"/>
    <p:sldId id="764" r:id="rId3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5966"/>
    <a:srgbClr val="D00000"/>
    <a:srgbClr val="B80000"/>
    <a:srgbClr val="138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62" autoAdjust="0"/>
    <p:restoredTop sz="50000" autoAdjust="0"/>
  </p:normalViewPr>
  <p:slideViewPr>
    <p:cSldViewPr>
      <p:cViewPr varScale="1">
        <p:scale>
          <a:sx n="70" d="100"/>
          <a:sy n="70" d="100"/>
        </p:scale>
        <p:origin x="109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9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AF6AD3-9BA2-4DB7-AF61-F8C14BE1C545}" type="doc">
      <dgm:prSet loTypeId="urn:microsoft.com/office/officeart/2005/8/layout/hierarchy1" loCatId="hierarchy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496C16AD-8FC0-4854-AB88-53CE48281517}">
      <dgm:prSet phldrT="[Text]" custT="1"/>
      <dgm:spPr/>
      <dgm:t>
        <a:bodyPr/>
        <a:lstStyle/>
        <a:p>
          <a:r>
            <a:rPr lang="en-GB" sz="2000" b="1" dirty="0"/>
            <a:t>Social Security</a:t>
          </a:r>
        </a:p>
      </dgm:t>
    </dgm:pt>
    <dgm:pt modelId="{1AE9AB18-6446-43D4-858C-5E3AAC166F9C}" type="parTrans" cxnId="{FE94D735-9716-42DE-B7DF-D30944DB0699}">
      <dgm:prSet/>
      <dgm:spPr/>
      <dgm:t>
        <a:bodyPr/>
        <a:lstStyle/>
        <a:p>
          <a:endParaRPr lang="en-GB"/>
        </a:p>
      </dgm:t>
    </dgm:pt>
    <dgm:pt modelId="{3E977FDD-C757-458C-86E9-D1F352A18F4F}" type="sibTrans" cxnId="{FE94D735-9716-42DE-B7DF-D30944DB0699}">
      <dgm:prSet/>
      <dgm:spPr/>
      <dgm:t>
        <a:bodyPr/>
        <a:lstStyle/>
        <a:p>
          <a:endParaRPr lang="en-GB"/>
        </a:p>
      </dgm:t>
    </dgm:pt>
    <dgm:pt modelId="{B1B43D6F-97ED-437A-9303-F61CE06ED176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en-GB" sz="1800" b="1" dirty="0"/>
            <a:t>Direct Income </a:t>
          </a:r>
          <a:endParaRPr lang="en-GB" sz="1800" b="1" dirty="0" smtClean="0"/>
        </a:p>
        <a:p>
          <a:pPr>
            <a:spcAft>
              <a:spcPts val="0"/>
            </a:spcAft>
          </a:pPr>
          <a:r>
            <a:rPr lang="en-GB" sz="1800" b="1" dirty="0" smtClean="0"/>
            <a:t>Support</a:t>
          </a:r>
          <a:endParaRPr lang="en-GB" sz="1800" b="1" dirty="0"/>
        </a:p>
      </dgm:t>
    </dgm:pt>
    <dgm:pt modelId="{7D15D427-61E1-4345-A1DD-A78A3FB534DD}" type="parTrans" cxnId="{18D66DE6-5F43-455D-BC53-684C93DE4D88}">
      <dgm:prSet/>
      <dgm:spPr/>
      <dgm:t>
        <a:bodyPr/>
        <a:lstStyle/>
        <a:p>
          <a:endParaRPr lang="en-GB"/>
        </a:p>
      </dgm:t>
    </dgm:pt>
    <dgm:pt modelId="{D39E6309-E9F1-4E82-8CAF-7A008AD403AB}" type="sibTrans" cxnId="{18D66DE6-5F43-455D-BC53-684C93DE4D88}">
      <dgm:prSet/>
      <dgm:spPr/>
      <dgm:t>
        <a:bodyPr/>
        <a:lstStyle/>
        <a:p>
          <a:endParaRPr lang="en-GB"/>
        </a:p>
      </dgm:t>
    </dgm:pt>
    <dgm:pt modelId="{C886AD4C-4AA9-42D6-87F6-7B9517521BDA}">
      <dgm:prSet phldrT="[Text]" custT="1"/>
      <dgm:spPr>
        <a:ln>
          <a:solidFill>
            <a:srgbClr val="92D050"/>
          </a:solidFill>
        </a:ln>
      </dgm:spPr>
      <dgm:t>
        <a:bodyPr/>
        <a:lstStyle/>
        <a:p>
          <a:r>
            <a:rPr lang="en-GB" sz="1800" b="1" dirty="0"/>
            <a:t>Contributory Social Security</a:t>
          </a:r>
        </a:p>
      </dgm:t>
    </dgm:pt>
    <dgm:pt modelId="{9B45A542-ED21-4082-B6D2-E6101A5B4455}" type="parTrans" cxnId="{0B124A94-FBF7-4C6B-9D8B-7E3F38BDDA53}">
      <dgm:prSet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endParaRPr lang="en-GB"/>
        </a:p>
      </dgm:t>
    </dgm:pt>
    <dgm:pt modelId="{4A37946E-9FB3-447F-95F2-0466E31118C3}" type="sibTrans" cxnId="{0B124A94-FBF7-4C6B-9D8B-7E3F38BDDA53}">
      <dgm:prSet/>
      <dgm:spPr/>
      <dgm:t>
        <a:bodyPr/>
        <a:lstStyle/>
        <a:p>
          <a:endParaRPr lang="en-GB"/>
        </a:p>
      </dgm:t>
    </dgm:pt>
    <dgm:pt modelId="{4C74B63B-1336-4E15-A345-97D67D4EF3D3}">
      <dgm:prSet custT="1"/>
      <dgm:spPr>
        <a:ln>
          <a:solidFill>
            <a:schemeClr val="accent6"/>
          </a:solidFill>
        </a:ln>
      </dgm:spPr>
      <dgm:t>
        <a:bodyPr/>
        <a:lstStyle/>
        <a:p>
          <a:r>
            <a:rPr lang="en-GB" sz="1600" dirty="0"/>
            <a:t>SAGE</a:t>
          </a:r>
        </a:p>
      </dgm:t>
    </dgm:pt>
    <dgm:pt modelId="{269F236E-5A27-4A11-9B66-992A8DE05103}" type="parTrans" cxnId="{730AF384-2D7E-4BEF-87D3-68750D98D9BC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GB"/>
        </a:p>
      </dgm:t>
    </dgm:pt>
    <dgm:pt modelId="{12FCCC8E-5C82-4EF2-93BF-A320EA9E1C68}" type="sibTrans" cxnId="{730AF384-2D7E-4BEF-87D3-68750D98D9BC}">
      <dgm:prSet/>
      <dgm:spPr/>
      <dgm:t>
        <a:bodyPr/>
        <a:lstStyle/>
        <a:p>
          <a:endParaRPr lang="en-GB"/>
        </a:p>
      </dgm:t>
    </dgm:pt>
    <dgm:pt modelId="{3ACE442E-5009-48E2-864A-D4BBA9BA5826}">
      <dgm:prSet custT="1"/>
      <dgm:spPr>
        <a:ln>
          <a:solidFill>
            <a:schemeClr val="accent6"/>
          </a:solidFill>
        </a:ln>
      </dgm:spPr>
      <dgm:t>
        <a:bodyPr/>
        <a:lstStyle/>
        <a:p>
          <a:r>
            <a:rPr lang="en-GB" sz="1600" dirty="0"/>
            <a:t>Labour Intensive Public Works </a:t>
          </a:r>
        </a:p>
      </dgm:t>
    </dgm:pt>
    <dgm:pt modelId="{60E660CD-2FF6-4F2A-85C5-F7CFE6A06A5B}" type="parTrans" cxnId="{F3121A2A-44FC-4E75-801C-C570B87F6563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GB"/>
        </a:p>
      </dgm:t>
    </dgm:pt>
    <dgm:pt modelId="{D98E97DA-3A38-466B-BC88-B1E181C80737}" type="sibTrans" cxnId="{F3121A2A-44FC-4E75-801C-C570B87F6563}">
      <dgm:prSet/>
      <dgm:spPr/>
      <dgm:t>
        <a:bodyPr/>
        <a:lstStyle/>
        <a:p>
          <a:endParaRPr lang="en-GB"/>
        </a:p>
      </dgm:t>
    </dgm:pt>
    <dgm:pt modelId="{AD14931B-BFF4-464F-B251-A60224CE28F1}">
      <dgm:prSet custT="1"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1600" dirty="0"/>
            <a:t>Public Service Pension Scheme</a:t>
          </a:r>
        </a:p>
      </dgm:t>
    </dgm:pt>
    <dgm:pt modelId="{EAB7E6DC-D375-4345-95DB-BFC3ECFEB4C7}" type="parTrans" cxnId="{21EA8EF0-FA66-4B0F-9818-DE90909ABE8C}">
      <dgm:prSet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endParaRPr lang="en-GB"/>
        </a:p>
      </dgm:t>
    </dgm:pt>
    <dgm:pt modelId="{BDB770B3-0757-4D08-9388-66A1B0CFFF64}" type="sibTrans" cxnId="{21EA8EF0-FA66-4B0F-9818-DE90909ABE8C}">
      <dgm:prSet/>
      <dgm:spPr/>
      <dgm:t>
        <a:bodyPr/>
        <a:lstStyle/>
        <a:p>
          <a:endParaRPr lang="en-GB"/>
        </a:p>
      </dgm:t>
    </dgm:pt>
    <dgm:pt modelId="{E22E52AB-D116-41E3-9FF8-348562453376}">
      <dgm:prSet custT="1"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1600" dirty="0"/>
            <a:t>Health Insurance</a:t>
          </a:r>
        </a:p>
      </dgm:t>
    </dgm:pt>
    <dgm:pt modelId="{94530F48-FAF6-476F-A8EC-2427D18D0776}" type="parTrans" cxnId="{3BC78C9A-2A2F-4182-A4E3-B53690B3747B}">
      <dgm:prSet/>
      <dgm:spPr/>
      <dgm:t>
        <a:bodyPr/>
        <a:lstStyle/>
        <a:p>
          <a:endParaRPr lang="en-GB"/>
        </a:p>
      </dgm:t>
    </dgm:pt>
    <dgm:pt modelId="{5B4021A3-FE5D-4B38-A69B-800E5801F624}" type="sibTrans" cxnId="{3BC78C9A-2A2F-4182-A4E3-B53690B3747B}">
      <dgm:prSet/>
      <dgm:spPr/>
      <dgm:t>
        <a:bodyPr/>
        <a:lstStyle/>
        <a:p>
          <a:endParaRPr lang="en-GB"/>
        </a:p>
      </dgm:t>
    </dgm:pt>
    <dgm:pt modelId="{DFAD42A5-4449-43B0-A0B8-38DAAB31BF23}">
      <dgm:prSet custT="1"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1600" dirty="0"/>
            <a:t>National Social Security Fund</a:t>
          </a:r>
        </a:p>
      </dgm:t>
    </dgm:pt>
    <dgm:pt modelId="{2BB53B1E-E7EF-49F8-A113-D9E9B46D07FB}" type="parTrans" cxnId="{C0672708-A7A6-4E22-A681-6CD96C502491}">
      <dgm:prSet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endParaRPr lang="en-GB"/>
        </a:p>
      </dgm:t>
    </dgm:pt>
    <dgm:pt modelId="{117ABC25-B1FB-4D99-A940-BBD22A544BB9}" type="sibTrans" cxnId="{C0672708-A7A6-4E22-A681-6CD96C502491}">
      <dgm:prSet/>
      <dgm:spPr/>
      <dgm:t>
        <a:bodyPr/>
        <a:lstStyle/>
        <a:p>
          <a:endParaRPr lang="en-GB"/>
        </a:p>
      </dgm:t>
    </dgm:pt>
    <dgm:pt modelId="{554AC9ED-0C93-48AE-BC38-22655D6B43D1}">
      <dgm:prSet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/>
            <a:t>Voluntary </a:t>
          </a:r>
          <a:r>
            <a:rPr lang="en-GB" dirty="0" smtClean="0"/>
            <a:t> Schemes</a:t>
          </a:r>
          <a:endParaRPr lang="en-GB" dirty="0"/>
        </a:p>
      </dgm:t>
    </dgm:pt>
    <dgm:pt modelId="{D17A23CB-37CC-462F-8732-69E938965ACF}" type="parTrans" cxnId="{1762DA6A-3DB6-45DC-92F6-0BC794D2F5EE}">
      <dgm:prSet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endParaRPr lang="en-GB"/>
        </a:p>
      </dgm:t>
    </dgm:pt>
    <dgm:pt modelId="{60A8932F-4BFA-4606-BF4B-1E52A1C59E03}" type="sibTrans" cxnId="{1762DA6A-3DB6-45DC-92F6-0BC794D2F5EE}">
      <dgm:prSet/>
      <dgm:spPr/>
      <dgm:t>
        <a:bodyPr/>
        <a:lstStyle/>
        <a:p>
          <a:endParaRPr lang="en-GB"/>
        </a:p>
      </dgm:t>
    </dgm:pt>
    <dgm:pt modelId="{9ADE8E97-9CEB-4968-8489-03D0F2129510}">
      <dgm:prSet/>
      <dgm:spPr>
        <a:ln>
          <a:solidFill>
            <a:schemeClr val="accent6"/>
          </a:solidFill>
        </a:ln>
      </dgm:spPr>
      <dgm:t>
        <a:bodyPr/>
        <a:lstStyle/>
        <a:p>
          <a:r>
            <a:rPr lang="en-GB" dirty="0" smtClean="0"/>
            <a:t>Other Grants</a:t>
          </a:r>
          <a:endParaRPr lang="en-GB" dirty="0"/>
        </a:p>
      </dgm:t>
    </dgm:pt>
    <dgm:pt modelId="{B117047C-7537-4224-A6E8-D8335801648D}" type="parTrans" cxnId="{CC42A1AA-C500-4920-BAD0-5B6E4797FE05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GB"/>
        </a:p>
      </dgm:t>
    </dgm:pt>
    <dgm:pt modelId="{A54FDA70-79D7-4F2D-BEC3-87E62F63B598}" type="sibTrans" cxnId="{CC42A1AA-C500-4920-BAD0-5B6E4797FE05}">
      <dgm:prSet/>
      <dgm:spPr/>
      <dgm:t>
        <a:bodyPr/>
        <a:lstStyle/>
        <a:p>
          <a:endParaRPr lang="en-GB"/>
        </a:p>
      </dgm:t>
    </dgm:pt>
    <dgm:pt modelId="{6D011E77-F2D3-48EB-B128-FE40C4E49EDE}">
      <dgm:prSet/>
      <dgm:spPr/>
      <dgm:t>
        <a:bodyPr/>
        <a:lstStyle/>
        <a:p>
          <a:r>
            <a:rPr lang="en-GB" dirty="0" smtClean="0"/>
            <a:t>Under </a:t>
          </a:r>
          <a:r>
            <a:rPr lang="en-GB" dirty="0" err="1" smtClean="0"/>
            <a:t>MGLSD</a:t>
          </a:r>
          <a:endParaRPr lang="en-GB" dirty="0"/>
        </a:p>
      </dgm:t>
    </dgm:pt>
    <dgm:pt modelId="{BFEB12DB-D863-4B88-9829-D449700C290E}" type="parTrans" cxnId="{FA8B9601-3546-4CD7-97DE-5D0499AE537A}">
      <dgm:prSet/>
      <dgm:spPr/>
      <dgm:t>
        <a:bodyPr/>
        <a:lstStyle/>
        <a:p>
          <a:endParaRPr lang="en-GB"/>
        </a:p>
      </dgm:t>
    </dgm:pt>
    <dgm:pt modelId="{EA7D04C0-2608-41BF-A18F-8C4839AF9CE8}" type="sibTrans" cxnId="{FA8B9601-3546-4CD7-97DE-5D0499AE537A}">
      <dgm:prSet/>
      <dgm:spPr/>
      <dgm:t>
        <a:bodyPr/>
        <a:lstStyle/>
        <a:p>
          <a:endParaRPr lang="en-GB"/>
        </a:p>
      </dgm:t>
    </dgm:pt>
    <dgm:pt modelId="{77C81C22-5258-45DD-8922-F92E4052425B}">
      <dgm:prSet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 err="1" smtClean="0"/>
            <a:t>OPM</a:t>
          </a:r>
          <a:r>
            <a:rPr lang="en-GB" dirty="0" smtClean="0"/>
            <a:t>  &amp; Other MDAs</a:t>
          </a:r>
          <a:endParaRPr lang="en-GB" dirty="0"/>
        </a:p>
      </dgm:t>
    </dgm:pt>
    <dgm:pt modelId="{EF1C349F-87F5-405A-9D0C-C65D8F14DCA3}" type="parTrans" cxnId="{EB835AAC-819E-440E-A51A-12889BCB43FA}">
      <dgm:prSet/>
      <dgm:spPr/>
      <dgm:t>
        <a:bodyPr/>
        <a:lstStyle/>
        <a:p>
          <a:endParaRPr lang="en-GB"/>
        </a:p>
      </dgm:t>
    </dgm:pt>
    <dgm:pt modelId="{585DB577-2458-432C-B760-59C2F7D5B2CA}" type="sibTrans" cxnId="{EB835AAC-819E-440E-A51A-12889BCB43FA}">
      <dgm:prSet/>
      <dgm:spPr/>
      <dgm:t>
        <a:bodyPr/>
        <a:lstStyle/>
        <a:p>
          <a:endParaRPr lang="en-GB"/>
        </a:p>
      </dgm:t>
    </dgm:pt>
    <dgm:pt modelId="{38B66E65-BE00-409B-88AF-B8ED2397DB9B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en-GB" dirty="0" smtClean="0"/>
            <a:t>Under </a:t>
          </a:r>
          <a:r>
            <a:rPr lang="en-GB" dirty="0" err="1" smtClean="0"/>
            <a:t>MGLSD</a:t>
          </a:r>
          <a:endParaRPr lang="en-GB" dirty="0"/>
        </a:p>
      </dgm:t>
    </dgm:pt>
    <dgm:pt modelId="{F5D3CB50-3BCB-4DBD-82DC-88EFDB3D1B14}" type="parTrans" cxnId="{F694DD96-521C-44D7-A6EC-39E1FC06CC81}">
      <dgm:prSet/>
      <dgm:spPr/>
      <dgm:t>
        <a:bodyPr/>
        <a:lstStyle/>
        <a:p>
          <a:endParaRPr lang="en-GB"/>
        </a:p>
      </dgm:t>
    </dgm:pt>
    <dgm:pt modelId="{7F391A92-A882-49AF-A5F7-B681442EFEE0}" type="sibTrans" cxnId="{F694DD96-521C-44D7-A6EC-39E1FC06CC81}">
      <dgm:prSet/>
      <dgm:spPr/>
      <dgm:t>
        <a:bodyPr/>
        <a:lstStyle/>
        <a:p>
          <a:endParaRPr lang="en-GB"/>
        </a:p>
      </dgm:t>
    </dgm:pt>
    <dgm:pt modelId="{2573C51D-7EAB-4FAE-A761-4C615AA04790}">
      <dgm:prSet/>
      <dgm:spPr/>
      <dgm:t>
        <a:bodyPr/>
        <a:lstStyle/>
        <a:p>
          <a:r>
            <a:rPr lang="en-GB" dirty="0" smtClean="0"/>
            <a:t>Under MOPS</a:t>
          </a:r>
          <a:endParaRPr lang="en-GB" dirty="0"/>
        </a:p>
      </dgm:t>
    </dgm:pt>
    <dgm:pt modelId="{4C58CC5E-0347-418F-AEC4-B87B6ABB2C8B}" type="parTrans" cxnId="{EE8AC113-7634-4CE2-BE01-27E593230224}">
      <dgm:prSet/>
      <dgm:spPr/>
      <dgm:t>
        <a:bodyPr/>
        <a:lstStyle/>
        <a:p>
          <a:endParaRPr lang="en-GB"/>
        </a:p>
      </dgm:t>
    </dgm:pt>
    <dgm:pt modelId="{DB8D6B30-2264-4D60-8660-3F42C998B80D}" type="sibTrans" cxnId="{EE8AC113-7634-4CE2-BE01-27E593230224}">
      <dgm:prSet/>
      <dgm:spPr/>
      <dgm:t>
        <a:bodyPr/>
        <a:lstStyle/>
        <a:p>
          <a:endParaRPr lang="en-GB"/>
        </a:p>
      </dgm:t>
    </dgm:pt>
    <dgm:pt modelId="{A5313416-FF92-4F1E-ABF4-BD02772CDB3A}">
      <dgm:prSet/>
      <dgm:spPr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dirty="0" smtClean="0"/>
            <a:t>Under </a:t>
          </a:r>
          <a:r>
            <a:rPr lang="en-GB" dirty="0" err="1" smtClean="0"/>
            <a:t>MoH</a:t>
          </a:r>
          <a:endParaRPr lang="en-GB" dirty="0"/>
        </a:p>
      </dgm:t>
    </dgm:pt>
    <dgm:pt modelId="{FC6570BB-E1EB-4475-88B2-CCD18F7479FC}" type="parTrans" cxnId="{2804E937-CBB7-4D60-93D5-9E253E37E6AA}">
      <dgm:prSet/>
      <dgm:spPr/>
      <dgm:t>
        <a:bodyPr/>
        <a:lstStyle/>
        <a:p>
          <a:endParaRPr lang="en-GB"/>
        </a:p>
      </dgm:t>
    </dgm:pt>
    <dgm:pt modelId="{AB9E4543-4B08-4E6C-8FC6-D315D8E00651}" type="sibTrans" cxnId="{2804E937-CBB7-4D60-93D5-9E253E37E6AA}">
      <dgm:prSet/>
      <dgm:spPr/>
      <dgm:t>
        <a:bodyPr/>
        <a:lstStyle/>
        <a:p>
          <a:endParaRPr lang="en-GB"/>
        </a:p>
      </dgm:t>
    </dgm:pt>
    <dgm:pt modelId="{40A36DA7-3F0B-452B-A9AC-C02B813AE23A}">
      <dgm:prSet/>
      <dgm:spPr>
        <a:ln>
          <a:solidFill>
            <a:srgbClr val="FFC000"/>
          </a:solidFill>
        </a:ln>
      </dgm:spPr>
      <dgm:t>
        <a:bodyPr/>
        <a:lstStyle/>
        <a:p>
          <a:r>
            <a:rPr lang="en-GB" dirty="0" err="1" smtClean="0"/>
            <a:t>MFPED</a:t>
          </a:r>
          <a:r>
            <a:rPr lang="en-GB" dirty="0" smtClean="0"/>
            <a:t> &amp; </a:t>
          </a:r>
          <a:r>
            <a:rPr lang="en-GB" dirty="0" err="1" smtClean="0"/>
            <a:t>MGLSD</a:t>
          </a:r>
          <a:endParaRPr lang="en-GB" dirty="0"/>
        </a:p>
      </dgm:t>
    </dgm:pt>
    <dgm:pt modelId="{5C5D38CA-833F-40D6-AD45-B0E989533058}" type="parTrans" cxnId="{CE32F10C-479B-4018-B82C-3CA3BCB19E9A}">
      <dgm:prSet/>
      <dgm:spPr/>
      <dgm:t>
        <a:bodyPr/>
        <a:lstStyle/>
        <a:p>
          <a:endParaRPr lang="en-GB"/>
        </a:p>
      </dgm:t>
    </dgm:pt>
    <dgm:pt modelId="{6AA81DC8-C89D-46E8-A4B7-0EC9954379E7}" type="sibTrans" cxnId="{CE32F10C-479B-4018-B82C-3CA3BCB19E9A}">
      <dgm:prSet/>
      <dgm:spPr/>
      <dgm:t>
        <a:bodyPr/>
        <a:lstStyle/>
        <a:p>
          <a:endParaRPr lang="en-GB"/>
        </a:p>
      </dgm:t>
    </dgm:pt>
    <dgm:pt modelId="{2ACC7DAF-B402-4BD5-A928-232292BF9B29}">
      <dgm:prSet/>
      <dgm:spPr/>
      <dgm:t>
        <a:bodyPr/>
        <a:lstStyle/>
        <a:p>
          <a:r>
            <a:rPr lang="en-GB" dirty="0" err="1" smtClean="0"/>
            <a:t>MFPED</a:t>
          </a:r>
          <a:r>
            <a:rPr lang="en-GB" dirty="0" smtClean="0"/>
            <a:t> &amp; </a:t>
          </a:r>
          <a:r>
            <a:rPr lang="en-GB" dirty="0" err="1" smtClean="0"/>
            <a:t>MGLSD</a:t>
          </a:r>
          <a:endParaRPr lang="en-GB" dirty="0"/>
        </a:p>
      </dgm:t>
    </dgm:pt>
    <dgm:pt modelId="{71F103B1-0100-44B0-A0CA-BE27BDD160FC}" type="parTrans" cxnId="{35374AA2-D6F9-4676-AB45-0C466CC385FC}">
      <dgm:prSet/>
      <dgm:spPr/>
      <dgm:t>
        <a:bodyPr/>
        <a:lstStyle/>
        <a:p>
          <a:endParaRPr lang="en-GB"/>
        </a:p>
      </dgm:t>
    </dgm:pt>
    <dgm:pt modelId="{67DDE35A-910B-4893-9067-373C28264396}" type="sibTrans" cxnId="{35374AA2-D6F9-4676-AB45-0C466CC385FC}">
      <dgm:prSet/>
      <dgm:spPr/>
      <dgm:t>
        <a:bodyPr/>
        <a:lstStyle/>
        <a:p>
          <a:endParaRPr lang="en-GB"/>
        </a:p>
      </dgm:t>
    </dgm:pt>
    <dgm:pt modelId="{494924D6-0850-4BD7-AEA4-A2A2B5B96970}" type="pres">
      <dgm:prSet presAssocID="{B6AF6AD3-9BA2-4DB7-AF61-F8C14BE1C54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D8D5FE34-B63B-4738-9BDB-BAAF879A61F6}" type="pres">
      <dgm:prSet presAssocID="{496C16AD-8FC0-4854-AB88-53CE48281517}" presName="hierRoot1" presStyleCnt="0"/>
      <dgm:spPr/>
    </dgm:pt>
    <dgm:pt modelId="{709FAA2A-4FA3-452A-9061-DD67C7540DF0}" type="pres">
      <dgm:prSet presAssocID="{496C16AD-8FC0-4854-AB88-53CE48281517}" presName="composite" presStyleCnt="0"/>
      <dgm:spPr/>
    </dgm:pt>
    <dgm:pt modelId="{CD5D943F-75C6-4C30-8FE9-75EB231ADCD7}" type="pres">
      <dgm:prSet presAssocID="{496C16AD-8FC0-4854-AB88-53CE48281517}" presName="background" presStyleLbl="node0" presStyleIdx="0" presStyleCnt="1"/>
      <dgm:spPr/>
    </dgm:pt>
    <dgm:pt modelId="{445E9A75-EE50-48F8-8253-CBFD1F69147E}" type="pres">
      <dgm:prSet presAssocID="{496C16AD-8FC0-4854-AB88-53CE48281517}" presName="text" presStyleLbl="fgAcc0" presStyleIdx="0" presStyleCnt="1" custScaleX="161679" custScaleY="15320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DDBADD-06F3-4E47-A90C-014D699074A2}" type="pres">
      <dgm:prSet presAssocID="{496C16AD-8FC0-4854-AB88-53CE48281517}" presName="hierChild2" presStyleCnt="0"/>
      <dgm:spPr/>
    </dgm:pt>
    <dgm:pt modelId="{5ADE5A87-AA27-4A18-A4E0-D07E413F5AF7}" type="pres">
      <dgm:prSet presAssocID="{7D15D427-61E1-4345-A1DD-A78A3FB534DD}" presName="Name10" presStyleLbl="parChTrans1D2" presStyleIdx="0" presStyleCnt="2"/>
      <dgm:spPr/>
      <dgm:t>
        <a:bodyPr/>
        <a:lstStyle/>
        <a:p>
          <a:endParaRPr lang="en-GB"/>
        </a:p>
      </dgm:t>
    </dgm:pt>
    <dgm:pt modelId="{3D5C0D56-F241-4685-9056-6C38014D197C}" type="pres">
      <dgm:prSet presAssocID="{B1B43D6F-97ED-437A-9303-F61CE06ED176}" presName="hierRoot2" presStyleCnt="0"/>
      <dgm:spPr/>
    </dgm:pt>
    <dgm:pt modelId="{E0197F8C-03DD-4D32-9E9B-350F494E0554}" type="pres">
      <dgm:prSet presAssocID="{B1B43D6F-97ED-437A-9303-F61CE06ED176}" presName="composite2" presStyleCnt="0"/>
      <dgm:spPr/>
    </dgm:pt>
    <dgm:pt modelId="{12213321-A1F9-4940-976C-C42396F652D9}" type="pres">
      <dgm:prSet presAssocID="{B1B43D6F-97ED-437A-9303-F61CE06ED176}" presName="background2" presStyleLbl="node2" presStyleIdx="0" presStyleCnt="2"/>
      <dgm:spPr/>
    </dgm:pt>
    <dgm:pt modelId="{85ACD4F5-42EC-4244-8018-AE092B71F092}" type="pres">
      <dgm:prSet presAssocID="{B1B43D6F-97ED-437A-9303-F61CE06ED176}" presName="text2" presStyleLbl="fgAcc2" presStyleIdx="0" presStyleCnt="2" custScaleX="212300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4584E1B-D365-48EE-887C-4F4C76CB12C2}" type="pres">
      <dgm:prSet presAssocID="{B1B43D6F-97ED-437A-9303-F61CE06ED176}" presName="hierChild3" presStyleCnt="0"/>
      <dgm:spPr/>
    </dgm:pt>
    <dgm:pt modelId="{D296F96A-4DF7-454B-AD42-B581A3DC8DD0}" type="pres">
      <dgm:prSet presAssocID="{269F236E-5A27-4A11-9B66-992A8DE05103}" presName="Name17" presStyleLbl="parChTrans1D3" presStyleIdx="0" presStyleCnt="7"/>
      <dgm:spPr/>
      <dgm:t>
        <a:bodyPr/>
        <a:lstStyle/>
        <a:p>
          <a:endParaRPr lang="en-GB"/>
        </a:p>
      </dgm:t>
    </dgm:pt>
    <dgm:pt modelId="{D65EABA3-2839-4B57-BA46-F68B4C28956F}" type="pres">
      <dgm:prSet presAssocID="{4C74B63B-1336-4E15-A345-97D67D4EF3D3}" presName="hierRoot3" presStyleCnt="0"/>
      <dgm:spPr/>
    </dgm:pt>
    <dgm:pt modelId="{10DD895D-BDE6-44D8-B1B3-5EE1D65BED3B}" type="pres">
      <dgm:prSet presAssocID="{4C74B63B-1336-4E15-A345-97D67D4EF3D3}" presName="composite3" presStyleCnt="0"/>
      <dgm:spPr/>
    </dgm:pt>
    <dgm:pt modelId="{6D558B5B-521A-490C-9AE9-AE900978077C}" type="pres">
      <dgm:prSet presAssocID="{4C74B63B-1336-4E15-A345-97D67D4EF3D3}" presName="background3" presStyleLbl="node3" presStyleIdx="0" presStyleCnt="7"/>
      <dgm:spPr>
        <a:solidFill>
          <a:schemeClr val="accent6"/>
        </a:solidFill>
      </dgm:spPr>
    </dgm:pt>
    <dgm:pt modelId="{9CB147CB-9917-496D-8D98-3B0D8B95FB13}" type="pres">
      <dgm:prSet presAssocID="{4C74B63B-1336-4E15-A345-97D67D4EF3D3}" presName="text3" presStyleLbl="fgAcc3" presStyleIdx="0" presStyleCnt="7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B75686B-7319-41C8-950A-B38F8D937FF5}" type="pres">
      <dgm:prSet presAssocID="{4C74B63B-1336-4E15-A345-97D67D4EF3D3}" presName="hierChild4" presStyleCnt="0"/>
      <dgm:spPr/>
    </dgm:pt>
    <dgm:pt modelId="{E85289AD-D3E5-43DE-87C5-1A9C44F2B210}" type="pres">
      <dgm:prSet presAssocID="{BFEB12DB-D863-4B88-9829-D449700C290E}" presName="Name23" presStyleLbl="parChTrans1D4" presStyleIdx="0" presStyleCnt="7"/>
      <dgm:spPr/>
      <dgm:t>
        <a:bodyPr/>
        <a:lstStyle/>
        <a:p>
          <a:endParaRPr lang="en-GB"/>
        </a:p>
      </dgm:t>
    </dgm:pt>
    <dgm:pt modelId="{7B4775D8-CEC6-45B6-ADFB-F6465BE29B35}" type="pres">
      <dgm:prSet presAssocID="{6D011E77-F2D3-48EB-B128-FE40C4E49EDE}" presName="hierRoot4" presStyleCnt="0"/>
      <dgm:spPr/>
    </dgm:pt>
    <dgm:pt modelId="{5F0A4B5D-89DA-4904-9D27-143140C5F60B}" type="pres">
      <dgm:prSet presAssocID="{6D011E77-F2D3-48EB-B128-FE40C4E49EDE}" presName="composite4" presStyleCnt="0"/>
      <dgm:spPr/>
    </dgm:pt>
    <dgm:pt modelId="{31D1DECD-52C5-422A-B21B-94C6D2D4204B}" type="pres">
      <dgm:prSet presAssocID="{6D011E77-F2D3-48EB-B128-FE40C4E49EDE}" presName="background4" presStyleLbl="node4" presStyleIdx="0" presStyleCnt="7"/>
      <dgm:spPr/>
    </dgm:pt>
    <dgm:pt modelId="{60C996D4-261A-47E8-9A12-79CDFA7E431A}" type="pres">
      <dgm:prSet presAssocID="{6D011E77-F2D3-48EB-B128-FE40C4E49EDE}" presName="text4" presStyleLbl="fgAcc4" presStyleIdx="0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7AF4861-8108-4665-A89C-40663B346660}" type="pres">
      <dgm:prSet presAssocID="{6D011E77-F2D3-48EB-B128-FE40C4E49EDE}" presName="hierChild5" presStyleCnt="0"/>
      <dgm:spPr/>
    </dgm:pt>
    <dgm:pt modelId="{B93CB7F1-8CE7-472C-9A51-03ACD901BEC7}" type="pres">
      <dgm:prSet presAssocID="{60E660CD-2FF6-4F2A-85C5-F7CFE6A06A5B}" presName="Name17" presStyleLbl="parChTrans1D3" presStyleIdx="1" presStyleCnt="7"/>
      <dgm:spPr/>
      <dgm:t>
        <a:bodyPr/>
        <a:lstStyle/>
        <a:p>
          <a:endParaRPr lang="en-GB"/>
        </a:p>
      </dgm:t>
    </dgm:pt>
    <dgm:pt modelId="{EB8F5377-F66A-409C-A9B9-F90B650A8237}" type="pres">
      <dgm:prSet presAssocID="{3ACE442E-5009-48E2-864A-D4BBA9BA5826}" presName="hierRoot3" presStyleCnt="0"/>
      <dgm:spPr/>
    </dgm:pt>
    <dgm:pt modelId="{3E7C45D8-7625-4C9E-A42E-8AF1B1886FAB}" type="pres">
      <dgm:prSet presAssocID="{3ACE442E-5009-48E2-864A-D4BBA9BA5826}" presName="composite3" presStyleCnt="0"/>
      <dgm:spPr/>
    </dgm:pt>
    <dgm:pt modelId="{202896DA-5648-40EB-917F-FDB41AABAB46}" type="pres">
      <dgm:prSet presAssocID="{3ACE442E-5009-48E2-864A-D4BBA9BA5826}" presName="background3" presStyleLbl="node3" presStyleIdx="1" presStyleCnt="7"/>
      <dgm:spPr>
        <a:solidFill>
          <a:schemeClr val="accent6"/>
        </a:solidFill>
      </dgm:spPr>
    </dgm:pt>
    <dgm:pt modelId="{5BDA78EE-84C2-4474-A7F8-82D37A4BF940}" type="pres">
      <dgm:prSet presAssocID="{3ACE442E-5009-48E2-864A-D4BBA9BA5826}" presName="text3" presStyleLbl="fgAcc3" presStyleIdx="1" presStyleCnt="7" custScaleX="117120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F7CDBB1-CC4F-454E-A41F-1156C3E275AB}" type="pres">
      <dgm:prSet presAssocID="{3ACE442E-5009-48E2-864A-D4BBA9BA5826}" presName="hierChild4" presStyleCnt="0"/>
      <dgm:spPr/>
    </dgm:pt>
    <dgm:pt modelId="{9ABFE87E-0837-4D42-BEAD-644AF805440A}" type="pres">
      <dgm:prSet presAssocID="{EF1C349F-87F5-405A-9D0C-C65D8F14DCA3}" presName="Name23" presStyleLbl="parChTrans1D4" presStyleIdx="1" presStyleCnt="7"/>
      <dgm:spPr/>
      <dgm:t>
        <a:bodyPr/>
        <a:lstStyle/>
        <a:p>
          <a:endParaRPr lang="en-GB"/>
        </a:p>
      </dgm:t>
    </dgm:pt>
    <dgm:pt modelId="{123F3338-7515-4DC2-BA5A-AAAB877B8AD0}" type="pres">
      <dgm:prSet presAssocID="{77C81C22-5258-45DD-8922-F92E4052425B}" presName="hierRoot4" presStyleCnt="0"/>
      <dgm:spPr/>
    </dgm:pt>
    <dgm:pt modelId="{C926039C-B8CB-4EFB-9238-51EB1660586E}" type="pres">
      <dgm:prSet presAssocID="{77C81C22-5258-45DD-8922-F92E4052425B}" presName="composite4" presStyleCnt="0"/>
      <dgm:spPr/>
    </dgm:pt>
    <dgm:pt modelId="{BF91024A-3775-4D68-9F60-8629D3285DE2}" type="pres">
      <dgm:prSet presAssocID="{77C81C22-5258-45DD-8922-F92E4052425B}" presName="background4" presStyleLbl="node4" presStyleIdx="1" presStyleCnt="7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GB"/>
        </a:p>
      </dgm:t>
    </dgm:pt>
    <dgm:pt modelId="{57F888EF-9CDE-44AC-AE11-2C111873B27D}" type="pres">
      <dgm:prSet presAssocID="{77C81C22-5258-45DD-8922-F92E4052425B}" presName="text4" presStyleLbl="fgAcc4" presStyleIdx="1" presStyleCnt="7" custScaleX="12072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9F07007-5BC5-4EFF-95CF-0E139FFDAAD1}" type="pres">
      <dgm:prSet presAssocID="{77C81C22-5258-45DD-8922-F92E4052425B}" presName="hierChild5" presStyleCnt="0"/>
      <dgm:spPr/>
    </dgm:pt>
    <dgm:pt modelId="{E7D6D4B3-2FFC-4086-BE68-76EF19782508}" type="pres">
      <dgm:prSet presAssocID="{B117047C-7537-4224-A6E8-D8335801648D}" presName="Name17" presStyleLbl="parChTrans1D3" presStyleIdx="2" presStyleCnt="7"/>
      <dgm:spPr/>
      <dgm:t>
        <a:bodyPr/>
        <a:lstStyle/>
        <a:p>
          <a:endParaRPr lang="en-GB"/>
        </a:p>
      </dgm:t>
    </dgm:pt>
    <dgm:pt modelId="{864A875B-28E1-4127-8E15-C01AC7F9C4DC}" type="pres">
      <dgm:prSet presAssocID="{9ADE8E97-9CEB-4968-8489-03D0F2129510}" presName="hierRoot3" presStyleCnt="0"/>
      <dgm:spPr/>
    </dgm:pt>
    <dgm:pt modelId="{79F4344F-F862-4259-BB98-743A57CD3448}" type="pres">
      <dgm:prSet presAssocID="{9ADE8E97-9CEB-4968-8489-03D0F2129510}" presName="composite3" presStyleCnt="0"/>
      <dgm:spPr/>
    </dgm:pt>
    <dgm:pt modelId="{508D8002-3096-4379-BA65-EA85FE316771}" type="pres">
      <dgm:prSet presAssocID="{9ADE8E97-9CEB-4968-8489-03D0F2129510}" presName="background3" presStyleLbl="node3" presStyleIdx="2" presStyleCnt="7"/>
      <dgm:spPr>
        <a:solidFill>
          <a:schemeClr val="accent6"/>
        </a:solidFill>
      </dgm:spPr>
      <dgm:t>
        <a:bodyPr/>
        <a:lstStyle/>
        <a:p>
          <a:endParaRPr lang="en-GB"/>
        </a:p>
      </dgm:t>
    </dgm:pt>
    <dgm:pt modelId="{13FD7AF6-3D6E-477D-BE65-073607F7E138}" type="pres">
      <dgm:prSet presAssocID="{9ADE8E97-9CEB-4968-8489-03D0F2129510}" presName="text3" presStyleLbl="fgAcc3" presStyleIdx="2" presStyleCnt="7" custScaleX="78903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F84A31E-54AB-44F2-AA19-867542698AFB}" type="pres">
      <dgm:prSet presAssocID="{9ADE8E97-9CEB-4968-8489-03D0F2129510}" presName="hierChild4" presStyleCnt="0"/>
      <dgm:spPr/>
    </dgm:pt>
    <dgm:pt modelId="{37C9D5E8-46BB-4C57-BFF1-9292789B2D49}" type="pres">
      <dgm:prSet presAssocID="{F5D3CB50-3BCB-4DBD-82DC-88EFDB3D1B14}" presName="Name23" presStyleLbl="parChTrans1D4" presStyleIdx="2" presStyleCnt="7"/>
      <dgm:spPr/>
      <dgm:t>
        <a:bodyPr/>
        <a:lstStyle/>
        <a:p>
          <a:endParaRPr lang="en-GB"/>
        </a:p>
      </dgm:t>
    </dgm:pt>
    <dgm:pt modelId="{028C340F-E24E-4893-A443-EF170CDB2643}" type="pres">
      <dgm:prSet presAssocID="{38B66E65-BE00-409B-88AF-B8ED2397DB9B}" presName="hierRoot4" presStyleCnt="0"/>
      <dgm:spPr/>
    </dgm:pt>
    <dgm:pt modelId="{2BE4EB99-2117-4635-95B2-B77346CD5AAE}" type="pres">
      <dgm:prSet presAssocID="{38B66E65-BE00-409B-88AF-B8ED2397DB9B}" presName="composite4" presStyleCnt="0"/>
      <dgm:spPr/>
    </dgm:pt>
    <dgm:pt modelId="{7EA98A1A-681E-4D25-81F2-C7F7ED66E5D2}" type="pres">
      <dgm:prSet presAssocID="{38B66E65-BE00-409B-88AF-B8ED2397DB9B}" presName="background4" presStyleLbl="node4" presStyleIdx="2" presStyleCnt="7"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018F62DE-C3DD-40C4-B7FA-AF3C45FD9E55}" type="pres">
      <dgm:prSet presAssocID="{38B66E65-BE00-409B-88AF-B8ED2397DB9B}" presName="text4" presStyleLbl="fgAcc4" presStyleIdx="2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9591AEC-3D88-4BC6-B6CA-90148CBA58D2}" type="pres">
      <dgm:prSet presAssocID="{38B66E65-BE00-409B-88AF-B8ED2397DB9B}" presName="hierChild5" presStyleCnt="0"/>
      <dgm:spPr/>
    </dgm:pt>
    <dgm:pt modelId="{C2E6C985-3DE7-4C24-8A0B-79363635A491}" type="pres">
      <dgm:prSet presAssocID="{9B45A542-ED21-4082-B6D2-E6101A5B4455}" presName="Name10" presStyleLbl="parChTrans1D2" presStyleIdx="1" presStyleCnt="2"/>
      <dgm:spPr/>
      <dgm:t>
        <a:bodyPr/>
        <a:lstStyle/>
        <a:p>
          <a:endParaRPr lang="en-GB"/>
        </a:p>
      </dgm:t>
    </dgm:pt>
    <dgm:pt modelId="{B3B3B218-1AAF-4C9F-B643-63FB5143A57E}" type="pres">
      <dgm:prSet presAssocID="{C886AD4C-4AA9-42D6-87F6-7B9517521BDA}" presName="hierRoot2" presStyleCnt="0"/>
      <dgm:spPr/>
    </dgm:pt>
    <dgm:pt modelId="{9ABBB872-C9DF-4DE0-8216-D7FC8CDBE4C4}" type="pres">
      <dgm:prSet presAssocID="{C886AD4C-4AA9-42D6-87F6-7B9517521BDA}" presName="composite2" presStyleCnt="0"/>
      <dgm:spPr/>
    </dgm:pt>
    <dgm:pt modelId="{4B3983DD-79AB-470C-9499-BF4DA2063523}" type="pres">
      <dgm:prSet presAssocID="{C886AD4C-4AA9-42D6-87F6-7B9517521BDA}" presName="background2" presStyleLbl="node2" presStyleIdx="1" presStyleCnt="2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60000"/>
              <a:lumOff val="40000"/>
            </a:schemeClr>
          </a:solidFill>
        </a:ln>
        <a:effectLst>
          <a:outerShdw blurRad="40000" dist="20000" dir="5400000" rotWithShape="0">
            <a:schemeClr val="accent3">
              <a:lumMod val="60000"/>
              <a:lumOff val="40000"/>
              <a:alpha val="38000"/>
            </a:schemeClr>
          </a:outerShdw>
        </a:effectLst>
      </dgm:spPr>
    </dgm:pt>
    <dgm:pt modelId="{51EFA5AA-1D10-4342-B1F8-D4EEC5BDCB52}" type="pres">
      <dgm:prSet presAssocID="{C886AD4C-4AA9-42D6-87F6-7B9517521BDA}" presName="text2" presStyleLbl="fgAcc2" presStyleIdx="1" presStyleCnt="2" custScaleX="17426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60D6E6B-63E4-4AC2-AB11-4FED31EC8052}" type="pres">
      <dgm:prSet presAssocID="{C886AD4C-4AA9-42D6-87F6-7B9517521BDA}" presName="hierChild3" presStyleCnt="0"/>
      <dgm:spPr/>
    </dgm:pt>
    <dgm:pt modelId="{70757500-452D-405C-BBD9-607CEA300666}" type="pres">
      <dgm:prSet presAssocID="{EAB7E6DC-D375-4345-95DB-BFC3ECFEB4C7}" presName="Name17" presStyleLbl="parChTrans1D3" presStyleIdx="3" presStyleCnt="7"/>
      <dgm:spPr/>
      <dgm:t>
        <a:bodyPr/>
        <a:lstStyle/>
        <a:p>
          <a:endParaRPr lang="en-GB"/>
        </a:p>
      </dgm:t>
    </dgm:pt>
    <dgm:pt modelId="{D4BAEA11-DD3B-4E7C-948C-3B34D8C167B6}" type="pres">
      <dgm:prSet presAssocID="{AD14931B-BFF4-464F-B251-A60224CE28F1}" presName="hierRoot3" presStyleCnt="0"/>
      <dgm:spPr/>
    </dgm:pt>
    <dgm:pt modelId="{05C58F05-AED0-428F-B4A3-989384D60D26}" type="pres">
      <dgm:prSet presAssocID="{AD14931B-BFF4-464F-B251-A60224CE28F1}" presName="composite3" presStyleCnt="0"/>
      <dgm:spPr/>
    </dgm:pt>
    <dgm:pt modelId="{6F56CE14-614E-4653-9A66-9D274503AF81}" type="pres">
      <dgm:prSet presAssocID="{AD14931B-BFF4-464F-B251-A60224CE28F1}" presName="background3" presStyleLbl="node3" presStyleIdx="3" presStyleCnt="7"/>
      <dgm:spPr>
        <a:solidFill>
          <a:schemeClr val="accent3">
            <a:lumMod val="60000"/>
            <a:lumOff val="40000"/>
          </a:schemeClr>
        </a:solidFill>
      </dgm:spPr>
    </dgm:pt>
    <dgm:pt modelId="{1554E0B9-7D97-4F91-BFCB-E21A3F36F232}" type="pres">
      <dgm:prSet presAssocID="{AD14931B-BFF4-464F-B251-A60224CE28F1}" presName="text3" presStyleLbl="fgAcc3" presStyleIdx="3" presStyleCnt="7" custScaleX="116441" custScaleY="16735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336ED82-E6E0-4AF3-BD2A-61F6957A37A2}" type="pres">
      <dgm:prSet presAssocID="{AD14931B-BFF4-464F-B251-A60224CE28F1}" presName="hierChild4" presStyleCnt="0"/>
      <dgm:spPr/>
    </dgm:pt>
    <dgm:pt modelId="{0F4BDA5E-86C8-4860-B980-21736C5C5437}" type="pres">
      <dgm:prSet presAssocID="{4C58CC5E-0347-418F-AEC4-B87B6ABB2C8B}" presName="Name23" presStyleLbl="parChTrans1D4" presStyleIdx="3" presStyleCnt="7"/>
      <dgm:spPr/>
      <dgm:t>
        <a:bodyPr/>
        <a:lstStyle/>
        <a:p>
          <a:endParaRPr lang="en-GB"/>
        </a:p>
      </dgm:t>
    </dgm:pt>
    <dgm:pt modelId="{E5541F5B-9500-4EFF-BA41-D344E40D9DB0}" type="pres">
      <dgm:prSet presAssocID="{2573C51D-7EAB-4FAE-A761-4C615AA04790}" presName="hierRoot4" presStyleCnt="0"/>
      <dgm:spPr/>
    </dgm:pt>
    <dgm:pt modelId="{0DB1B688-C297-438C-9292-12AE577A2050}" type="pres">
      <dgm:prSet presAssocID="{2573C51D-7EAB-4FAE-A761-4C615AA04790}" presName="composite4" presStyleCnt="0"/>
      <dgm:spPr/>
    </dgm:pt>
    <dgm:pt modelId="{1841EA95-62C4-42CF-B201-88555C9CFD89}" type="pres">
      <dgm:prSet presAssocID="{2573C51D-7EAB-4FAE-A761-4C615AA04790}" presName="background4" presStyleLbl="node4" presStyleIdx="3" presStyleCnt="7"/>
      <dgm:spPr/>
    </dgm:pt>
    <dgm:pt modelId="{449CDA24-461D-4C06-87F0-17791A437B46}" type="pres">
      <dgm:prSet presAssocID="{2573C51D-7EAB-4FAE-A761-4C615AA04790}" presName="text4" presStyleLbl="fgAcc4" presStyleIdx="3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29F4739-DBE3-4B68-8636-088F0971928E}" type="pres">
      <dgm:prSet presAssocID="{2573C51D-7EAB-4FAE-A761-4C615AA04790}" presName="hierChild5" presStyleCnt="0"/>
      <dgm:spPr/>
    </dgm:pt>
    <dgm:pt modelId="{1DFF22D5-E932-453E-8402-ACA185D41E60}" type="pres">
      <dgm:prSet presAssocID="{94530F48-FAF6-476F-A8EC-2427D18D0776}" presName="Name17" presStyleLbl="parChTrans1D3" presStyleIdx="4" presStyleCnt="7"/>
      <dgm:spPr/>
      <dgm:t>
        <a:bodyPr/>
        <a:lstStyle/>
        <a:p>
          <a:endParaRPr lang="en-GB"/>
        </a:p>
      </dgm:t>
    </dgm:pt>
    <dgm:pt modelId="{33730330-F3C1-413F-87D8-DA9687691A64}" type="pres">
      <dgm:prSet presAssocID="{E22E52AB-D116-41E3-9FF8-348562453376}" presName="hierRoot3" presStyleCnt="0"/>
      <dgm:spPr/>
    </dgm:pt>
    <dgm:pt modelId="{9958180A-13FA-48DB-AC02-DA706EF45C41}" type="pres">
      <dgm:prSet presAssocID="{E22E52AB-D116-41E3-9FF8-348562453376}" presName="composite3" presStyleCnt="0"/>
      <dgm:spPr/>
    </dgm:pt>
    <dgm:pt modelId="{6B41F084-0BC8-4D15-8EB4-70482E662A77}" type="pres">
      <dgm:prSet presAssocID="{E22E52AB-D116-41E3-9FF8-348562453376}" presName="background3" presStyleLbl="node3" presStyleIdx="4" presStyleCnt="7"/>
      <dgm:spPr>
        <a:solidFill>
          <a:schemeClr val="accent3">
            <a:lumMod val="60000"/>
            <a:lumOff val="40000"/>
          </a:schemeClr>
        </a:solidFill>
        <a:effectLst>
          <a:outerShdw blurRad="40000" dist="20000" dir="5400000" rotWithShape="0">
            <a:schemeClr val="accent3">
              <a:lumMod val="60000"/>
              <a:lumOff val="40000"/>
              <a:alpha val="38000"/>
            </a:schemeClr>
          </a:outerShdw>
        </a:effectLst>
      </dgm:spPr>
    </dgm:pt>
    <dgm:pt modelId="{4E7781B6-CF43-464C-AE10-17C2DD530A90}" type="pres">
      <dgm:prSet presAssocID="{E22E52AB-D116-41E3-9FF8-348562453376}" presName="text3" presStyleLbl="fgAcc3" presStyleIdx="4" presStyleCnt="7" custScaleX="118032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5DB3296E-558A-4538-9AAF-30AD1E1FDFCA}" type="pres">
      <dgm:prSet presAssocID="{E22E52AB-D116-41E3-9FF8-348562453376}" presName="hierChild4" presStyleCnt="0"/>
      <dgm:spPr/>
    </dgm:pt>
    <dgm:pt modelId="{6BE9B8F7-E594-4AF1-B336-AD208C0C034D}" type="pres">
      <dgm:prSet presAssocID="{FC6570BB-E1EB-4475-88B2-CCD18F7479FC}" presName="Name23" presStyleLbl="parChTrans1D4" presStyleIdx="4" presStyleCnt="7"/>
      <dgm:spPr/>
      <dgm:t>
        <a:bodyPr/>
        <a:lstStyle/>
        <a:p>
          <a:endParaRPr lang="en-GB"/>
        </a:p>
      </dgm:t>
    </dgm:pt>
    <dgm:pt modelId="{EF56B0B1-3163-4B67-8C1E-95D3F5709550}" type="pres">
      <dgm:prSet presAssocID="{A5313416-FF92-4F1E-ABF4-BD02772CDB3A}" presName="hierRoot4" presStyleCnt="0"/>
      <dgm:spPr/>
    </dgm:pt>
    <dgm:pt modelId="{384A627E-4DEA-4ED4-A12A-EDC71444E8C3}" type="pres">
      <dgm:prSet presAssocID="{A5313416-FF92-4F1E-ABF4-BD02772CDB3A}" presName="composite4" presStyleCnt="0"/>
      <dgm:spPr/>
    </dgm:pt>
    <dgm:pt modelId="{BB2FD47D-BB83-44B8-B630-10C68F7EB138}" type="pres">
      <dgm:prSet presAssocID="{A5313416-FF92-4F1E-ABF4-BD02772CDB3A}" presName="background4" presStyleLbl="node4" presStyleIdx="4" presStyleCnt="7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GB"/>
        </a:p>
      </dgm:t>
    </dgm:pt>
    <dgm:pt modelId="{5525284C-699E-499C-B436-1DC3298B9196}" type="pres">
      <dgm:prSet presAssocID="{A5313416-FF92-4F1E-ABF4-BD02772CDB3A}" presName="text4" presStyleLbl="fgAcc4" presStyleIdx="4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8C0B066-B8DA-4F0A-A03D-052F7999C69F}" type="pres">
      <dgm:prSet presAssocID="{A5313416-FF92-4F1E-ABF4-BD02772CDB3A}" presName="hierChild5" presStyleCnt="0"/>
      <dgm:spPr/>
    </dgm:pt>
    <dgm:pt modelId="{42066424-A62A-4F4C-B89E-817F119DFEBC}" type="pres">
      <dgm:prSet presAssocID="{2BB53B1E-E7EF-49F8-A113-D9E9B46D07FB}" presName="Name17" presStyleLbl="parChTrans1D3" presStyleIdx="5" presStyleCnt="7"/>
      <dgm:spPr/>
      <dgm:t>
        <a:bodyPr/>
        <a:lstStyle/>
        <a:p>
          <a:endParaRPr lang="en-GB"/>
        </a:p>
      </dgm:t>
    </dgm:pt>
    <dgm:pt modelId="{BA4BC37C-244A-434A-89A5-551329B258B0}" type="pres">
      <dgm:prSet presAssocID="{DFAD42A5-4449-43B0-A0B8-38DAAB31BF23}" presName="hierRoot3" presStyleCnt="0"/>
      <dgm:spPr/>
    </dgm:pt>
    <dgm:pt modelId="{0224A50F-3184-4D0F-AB76-71601B8DAB05}" type="pres">
      <dgm:prSet presAssocID="{DFAD42A5-4449-43B0-A0B8-38DAAB31BF23}" presName="composite3" presStyleCnt="0"/>
      <dgm:spPr/>
    </dgm:pt>
    <dgm:pt modelId="{DCFF95D2-EEAE-43CC-9210-CB0BAA90D0C6}" type="pres">
      <dgm:prSet presAssocID="{DFAD42A5-4449-43B0-A0B8-38DAAB31BF23}" presName="background3" presStyleLbl="node3" presStyleIdx="5" presStyleCnt="7"/>
      <dgm:spPr>
        <a:solidFill>
          <a:schemeClr val="accent3">
            <a:lumMod val="60000"/>
            <a:lumOff val="40000"/>
          </a:schemeClr>
        </a:solidFill>
      </dgm:spPr>
    </dgm:pt>
    <dgm:pt modelId="{27C72AA6-9AF0-491C-9CC5-2F23865E5B39}" type="pres">
      <dgm:prSet presAssocID="{DFAD42A5-4449-43B0-A0B8-38DAAB31BF23}" presName="text3" presStyleLbl="fgAcc3" presStyleIdx="5" presStyleCnt="7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6F51332-DCB1-49E8-8C1D-655AE13BC849}" type="pres">
      <dgm:prSet presAssocID="{DFAD42A5-4449-43B0-A0B8-38DAAB31BF23}" presName="hierChild4" presStyleCnt="0"/>
      <dgm:spPr/>
    </dgm:pt>
    <dgm:pt modelId="{73B3C4AE-B27A-465F-A4E8-50BBD4079E2A}" type="pres">
      <dgm:prSet presAssocID="{5C5D38CA-833F-40D6-AD45-B0E989533058}" presName="Name23" presStyleLbl="parChTrans1D4" presStyleIdx="5" presStyleCnt="7"/>
      <dgm:spPr/>
      <dgm:t>
        <a:bodyPr/>
        <a:lstStyle/>
        <a:p>
          <a:endParaRPr lang="en-GB"/>
        </a:p>
      </dgm:t>
    </dgm:pt>
    <dgm:pt modelId="{77F19944-83E5-4A7C-B88B-91F4489136E8}" type="pres">
      <dgm:prSet presAssocID="{40A36DA7-3F0B-452B-A9AC-C02B813AE23A}" presName="hierRoot4" presStyleCnt="0"/>
      <dgm:spPr/>
    </dgm:pt>
    <dgm:pt modelId="{811177B2-1BB2-4006-9A82-C0B63F3FBFF8}" type="pres">
      <dgm:prSet presAssocID="{40A36DA7-3F0B-452B-A9AC-C02B813AE23A}" presName="composite4" presStyleCnt="0"/>
      <dgm:spPr/>
    </dgm:pt>
    <dgm:pt modelId="{E865BF43-710A-41F1-854B-D785D8BF2125}" type="pres">
      <dgm:prSet presAssocID="{40A36DA7-3F0B-452B-A9AC-C02B813AE23A}" presName="background4" presStyleLbl="node4" presStyleIdx="5" presStyleCnt="7"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D209B667-7F8F-4E24-B18B-FC8299B05573}" type="pres">
      <dgm:prSet presAssocID="{40A36DA7-3F0B-452B-A9AC-C02B813AE23A}" presName="text4" presStyleLbl="fgAcc4" presStyleIdx="5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7375CC2-70C5-449A-B52E-482CCC9415C9}" type="pres">
      <dgm:prSet presAssocID="{40A36DA7-3F0B-452B-A9AC-C02B813AE23A}" presName="hierChild5" presStyleCnt="0"/>
      <dgm:spPr/>
    </dgm:pt>
    <dgm:pt modelId="{36075FD2-8194-4998-9969-D62E0F8E1C3A}" type="pres">
      <dgm:prSet presAssocID="{D17A23CB-37CC-462F-8732-69E938965ACF}" presName="Name17" presStyleLbl="parChTrans1D3" presStyleIdx="6" presStyleCnt="7"/>
      <dgm:spPr/>
      <dgm:t>
        <a:bodyPr/>
        <a:lstStyle/>
        <a:p>
          <a:endParaRPr lang="en-GB"/>
        </a:p>
      </dgm:t>
    </dgm:pt>
    <dgm:pt modelId="{CDB920DC-F871-45A5-B386-659EE18A6F2E}" type="pres">
      <dgm:prSet presAssocID="{554AC9ED-0C93-48AE-BC38-22655D6B43D1}" presName="hierRoot3" presStyleCnt="0"/>
      <dgm:spPr/>
    </dgm:pt>
    <dgm:pt modelId="{92F45469-964C-43E6-8DFA-C7AC63758FF0}" type="pres">
      <dgm:prSet presAssocID="{554AC9ED-0C93-48AE-BC38-22655D6B43D1}" presName="composite3" presStyleCnt="0"/>
      <dgm:spPr/>
    </dgm:pt>
    <dgm:pt modelId="{AE58419C-2782-438A-ABF1-80376DF2A0E8}" type="pres">
      <dgm:prSet presAssocID="{554AC9ED-0C93-48AE-BC38-22655D6B43D1}" presName="background3" presStyleLbl="node3" presStyleIdx="6" presStyleCnt="7"/>
      <dgm:spPr>
        <a:solidFill>
          <a:schemeClr val="accent3">
            <a:lumMod val="60000"/>
            <a:lumOff val="40000"/>
          </a:schemeClr>
        </a:solidFill>
      </dgm:spPr>
    </dgm:pt>
    <dgm:pt modelId="{877C25C9-C927-4352-9E6A-18AE59FE7BCC}" type="pres">
      <dgm:prSet presAssocID="{554AC9ED-0C93-48AE-BC38-22655D6B43D1}" presName="text3" presStyleLbl="fgAcc3" presStyleIdx="6" presStyleCnt="7" custScaleY="16735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B874B31-9782-4191-9C49-36A491E49C0D}" type="pres">
      <dgm:prSet presAssocID="{554AC9ED-0C93-48AE-BC38-22655D6B43D1}" presName="hierChild4" presStyleCnt="0"/>
      <dgm:spPr/>
    </dgm:pt>
    <dgm:pt modelId="{8ACB0C4F-1FA6-4EC9-A5DA-F72E2EC4D41A}" type="pres">
      <dgm:prSet presAssocID="{71F103B1-0100-44B0-A0CA-BE27BDD160FC}" presName="Name23" presStyleLbl="parChTrans1D4" presStyleIdx="6" presStyleCnt="7"/>
      <dgm:spPr/>
      <dgm:t>
        <a:bodyPr/>
        <a:lstStyle/>
        <a:p>
          <a:endParaRPr lang="en-GB"/>
        </a:p>
      </dgm:t>
    </dgm:pt>
    <dgm:pt modelId="{651EA1DC-A5BE-4E6F-8647-3B20994219FF}" type="pres">
      <dgm:prSet presAssocID="{2ACC7DAF-B402-4BD5-A928-232292BF9B29}" presName="hierRoot4" presStyleCnt="0"/>
      <dgm:spPr/>
    </dgm:pt>
    <dgm:pt modelId="{D56CE023-F50A-4AFD-AF58-B0DFEA37289D}" type="pres">
      <dgm:prSet presAssocID="{2ACC7DAF-B402-4BD5-A928-232292BF9B29}" presName="composite4" presStyleCnt="0"/>
      <dgm:spPr/>
    </dgm:pt>
    <dgm:pt modelId="{E67A2822-226D-4759-A4EE-5C92666D6198}" type="pres">
      <dgm:prSet presAssocID="{2ACC7DAF-B402-4BD5-A928-232292BF9B29}" presName="background4" presStyleLbl="node4" presStyleIdx="6" presStyleCnt="7"/>
      <dgm:spPr/>
    </dgm:pt>
    <dgm:pt modelId="{ABEDAC6B-BDCE-46BD-897D-0C7F1BFEC56C}" type="pres">
      <dgm:prSet presAssocID="{2ACC7DAF-B402-4BD5-A928-232292BF9B29}" presName="text4" presStyleLbl="fgAcc4" presStyleIdx="6" presStyleCnt="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9FBDB92-71C0-4D5C-8FD0-5910F6E44828}" type="pres">
      <dgm:prSet presAssocID="{2ACC7DAF-B402-4BD5-A928-232292BF9B29}" presName="hierChild5" presStyleCnt="0"/>
      <dgm:spPr/>
    </dgm:pt>
  </dgm:ptLst>
  <dgm:cxnLst>
    <dgm:cxn modelId="{C0672708-A7A6-4E22-A681-6CD96C502491}" srcId="{C886AD4C-4AA9-42D6-87F6-7B9517521BDA}" destId="{DFAD42A5-4449-43B0-A0B8-38DAAB31BF23}" srcOrd="2" destOrd="0" parTransId="{2BB53B1E-E7EF-49F8-A113-D9E9B46D07FB}" sibTransId="{117ABC25-B1FB-4D99-A940-BBD22A544BB9}"/>
    <dgm:cxn modelId="{3B2EDF66-BE67-4748-8B54-2F58DC0357FE}" type="presOf" srcId="{40A36DA7-3F0B-452B-A9AC-C02B813AE23A}" destId="{D209B667-7F8F-4E24-B18B-FC8299B05573}" srcOrd="0" destOrd="0" presId="urn:microsoft.com/office/officeart/2005/8/layout/hierarchy1"/>
    <dgm:cxn modelId="{5D841987-DBC9-4DB0-97CD-3CFE859717C0}" type="presOf" srcId="{269F236E-5A27-4A11-9B66-992A8DE05103}" destId="{D296F96A-4DF7-454B-AD42-B581A3DC8DD0}" srcOrd="0" destOrd="0" presId="urn:microsoft.com/office/officeart/2005/8/layout/hierarchy1"/>
    <dgm:cxn modelId="{6A680707-8BA9-4542-A11D-0104551B446A}" type="presOf" srcId="{9ADE8E97-9CEB-4968-8489-03D0F2129510}" destId="{13FD7AF6-3D6E-477D-BE65-073607F7E138}" srcOrd="0" destOrd="0" presId="urn:microsoft.com/office/officeart/2005/8/layout/hierarchy1"/>
    <dgm:cxn modelId="{FA8B9601-3546-4CD7-97DE-5D0499AE537A}" srcId="{4C74B63B-1336-4E15-A345-97D67D4EF3D3}" destId="{6D011E77-F2D3-48EB-B128-FE40C4E49EDE}" srcOrd="0" destOrd="0" parTransId="{BFEB12DB-D863-4B88-9829-D449700C290E}" sibTransId="{EA7D04C0-2608-41BF-A18F-8C4839AF9CE8}"/>
    <dgm:cxn modelId="{3DE48685-F5F5-4406-8ADE-F9180DE896AD}" type="presOf" srcId="{B1B43D6F-97ED-437A-9303-F61CE06ED176}" destId="{85ACD4F5-42EC-4244-8018-AE092B71F092}" srcOrd="0" destOrd="0" presId="urn:microsoft.com/office/officeart/2005/8/layout/hierarchy1"/>
    <dgm:cxn modelId="{58AD7E3C-F103-4747-B3BC-8DDDD4276964}" type="presOf" srcId="{77C81C22-5258-45DD-8922-F92E4052425B}" destId="{57F888EF-9CDE-44AC-AE11-2C111873B27D}" srcOrd="0" destOrd="0" presId="urn:microsoft.com/office/officeart/2005/8/layout/hierarchy1"/>
    <dgm:cxn modelId="{F07BC688-AE07-4086-B155-117786F86013}" type="presOf" srcId="{2573C51D-7EAB-4FAE-A761-4C615AA04790}" destId="{449CDA24-461D-4C06-87F0-17791A437B46}" srcOrd="0" destOrd="0" presId="urn:microsoft.com/office/officeart/2005/8/layout/hierarchy1"/>
    <dgm:cxn modelId="{5BB0D7DF-A5A4-46DA-8889-F799A908F43E}" type="presOf" srcId="{E22E52AB-D116-41E3-9FF8-348562453376}" destId="{4E7781B6-CF43-464C-AE10-17C2DD530A90}" srcOrd="0" destOrd="0" presId="urn:microsoft.com/office/officeart/2005/8/layout/hierarchy1"/>
    <dgm:cxn modelId="{0B124A94-FBF7-4C6B-9D8B-7E3F38BDDA53}" srcId="{496C16AD-8FC0-4854-AB88-53CE48281517}" destId="{C886AD4C-4AA9-42D6-87F6-7B9517521BDA}" srcOrd="1" destOrd="0" parTransId="{9B45A542-ED21-4082-B6D2-E6101A5B4455}" sibTransId="{4A37946E-9FB3-447F-95F2-0466E31118C3}"/>
    <dgm:cxn modelId="{3BC78C9A-2A2F-4182-A4E3-B53690B3747B}" srcId="{C886AD4C-4AA9-42D6-87F6-7B9517521BDA}" destId="{E22E52AB-D116-41E3-9FF8-348562453376}" srcOrd="1" destOrd="0" parTransId="{94530F48-FAF6-476F-A8EC-2427D18D0776}" sibTransId="{5B4021A3-FE5D-4B38-A69B-800E5801F624}"/>
    <dgm:cxn modelId="{2F130B8D-50A8-4655-8801-92F0CE374133}" type="presOf" srcId="{B6AF6AD3-9BA2-4DB7-AF61-F8C14BE1C545}" destId="{494924D6-0850-4BD7-AEA4-A2A2B5B96970}" srcOrd="0" destOrd="0" presId="urn:microsoft.com/office/officeart/2005/8/layout/hierarchy1"/>
    <dgm:cxn modelId="{C83A98DD-0C3E-4869-BB8D-E41CDB90F0A2}" type="presOf" srcId="{EAB7E6DC-D375-4345-95DB-BFC3ECFEB4C7}" destId="{70757500-452D-405C-BBD9-607CEA300666}" srcOrd="0" destOrd="0" presId="urn:microsoft.com/office/officeart/2005/8/layout/hierarchy1"/>
    <dgm:cxn modelId="{8CAEBA93-D77C-41E6-BF3F-CD3D593632A7}" type="presOf" srcId="{C886AD4C-4AA9-42D6-87F6-7B9517521BDA}" destId="{51EFA5AA-1D10-4342-B1F8-D4EEC5BDCB52}" srcOrd="0" destOrd="0" presId="urn:microsoft.com/office/officeart/2005/8/layout/hierarchy1"/>
    <dgm:cxn modelId="{74827104-05ED-4B74-82D7-AC499B012F55}" type="presOf" srcId="{4C58CC5E-0347-418F-AEC4-B87B6ABB2C8B}" destId="{0F4BDA5E-86C8-4860-B980-21736C5C5437}" srcOrd="0" destOrd="0" presId="urn:microsoft.com/office/officeart/2005/8/layout/hierarchy1"/>
    <dgm:cxn modelId="{CE32F10C-479B-4018-B82C-3CA3BCB19E9A}" srcId="{DFAD42A5-4449-43B0-A0B8-38DAAB31BF23}" destId="{40A36DA7-3F0B-452B-A9AC-C02B813AE23A}" srcOrd="0" destOrd="0" parTransId="{5C5D38CA-833F-40D6-AD45-B0E989533058}" sibTransId="{6AA81DC8-C89D-46E8-A4B7-0EC9954379E7}"/>
    <dgm:cxn modelId="{8C7079FA-0224-4425-9949-D51775F2CDD1}" type="presOf" srcId="{A5313416-FF92-4F1E-ABF4-BD02772CDB3A}" destId="{5525284C-699E-499C-B436-1DC3298B9196}" srcOrd="0" destOrd="0" presId="urn:microsoft.com/office/officeart/2005/8/layout/hierarchy1"/>
    <dgm:cxn modelId="{662ABF5B-F2F4-4AAE-B864-627A9CA2C43F}" type="presOf" srcId="{2BB53B1E-E7EF-49F8-A113-D9E9B46D07FB}" destId="{42066424-A62A-4F4C-B89E-817F119DFEBC}" srcOrd="0" destOrd="0" presId="urn:microsoft.com/office/officeart/2005/8/layout/hierarchy1"/>
    <dgm:cxn modelId="{35374AA2-D6F9-4676-AB45-0C466CC385FC}" srcId="{554AC9ED-0C93-48AE-BC38-22655D6B43D1}" destId="{2ACC7DAF-B402-4BD5-A928-232292BF9B29}" srcOrd="0" destOrd="0" parTransId="{71F103B1-0100-44B0-A0CA-BE27BDD160FC}" sibTransId="{67DDE35A-910B-4893-9067-373C28264396}"/>
    <dgm:cxn modelId="{2804E937-CBB7-4D60-93D5-9E253E37E6AA}" srcId="{E22E52AB-D116-41E3-9FF8-348562453376}" destId="{A5313416-FF92-4F1E-ABF4-BD02772CDB3A}" srcOrd="0" destOrd="0" parTransId="{FC6570BB-E1EB-4475-88B2-CCD18F7479FC}" sibTransId="{AB9E4543-4B08-4E6C-8FC6-D315D8E00651}"/>
    <dgm:cxn modelId="{E908CBA8-1532-41C5-B248-87B9475E0579}" type="presOf" srcId="{D17A23CB-37CC-462F-8732-69E938965ACF}" destId="{36075FD2-8194-4998-9969-D62E0F8E1C3A}" srcOrd="0" destOrd="0" presId="urn:microsoft.com/office/officeart/2005/8/layout/hierarchy1"/>
    <dgm:cxn modelId="{C7D0C1A4-6B81-46C6-B4D9-8204AACA4E48}" type="presOf" srcId="{AD14931B-BFF4-464F-B251-A60224CE28F1}" destId="{1554E0B9-7D97-4F91-BFCB-E21A3F36F232}" srcOrd="0" destOrd="0" presId="urn:microsoft.com/office/officeart/2005/8/layout/hierarchy1"/>
    <dgm:cxn modelId="{BFA13C23-8F19-498E-B9DD-3FAB45ED0208}" type="presOf" srcId="{B117047C-7537-4224-A6E8-D8335801648D}" destId="{E7D6D4B3-2FFC-4086-BE68-76EF19782508}" srcOrd="0" destOrd="0" presId="urn:microsoft.com/office/officeart/2005/8/layout/hierarchy1"/>
    <dgm:cxn modelId="{5F4B8CD5-4DFD-4B32-AB48-69C8CDD12389}" type="presOf" srcId="{38B66E65-BE00-409B-88AF-B8ED2397DB9B}" destId="{018F62DE-C3DD-40C4-B7FA-AF3C45FD9E55}" srcOrd="0" destOrd="0" presId="urn:microsoft.com/office/officeart/2005/8/layout/hierarchy1"/>
    <dgm:cxn modelId="{0683C215-14AB-4C6E-8E64-513590691C77}" type="presOf" srcId="{F5D3CB50-3BCB-4DBD-82DC-88EFDB3D1B14}" destId="{37C9D5E8-46BB-4C57-BFF1-9292789B2D49}" srcOrd="0" destOrd="0" presId="urn:microsoft.com/office/officeart/2005/8/layout/hierarchy1"/>
    <dgm:cxn modelId="{D7437C21-AE83-43E6-A2DE-44C4387EB829}" type="presOf" srcId="{60E660CD-2FF6-4F2A-85C5-F7CFE6A06A5B}" destId="{B93CB7F1-8CE7-472C-9A51-03ACD901BEC7}" srcOrd="0" destOrd="0" presId="urn:microsoft.com/office/officeart/2005/8/layout/hierarchy1"/>
    <dgm:cxn modelId="{F6A27D59-1408-474D-8C67-8E073DCDBA7E}" type="presOf" srcId="{DFAD42A5-4449-43B0-A0B8-38DAAB31BF23}" destId="{27C72AA6-9AF0-491C-9CC5-2F23865E5B39}" srcOrd="0" destOrd="0" presId="urn:microsoft.com/office/officeart/2005/8/layout/hierarchy1"/>
    <dgm:cxn modelId="{FE94D735-9716-42DE-B7DF-D30944DB0699}" srcId="{B6AF6AD3-9BA2-4DB7-AF61-F8C14BE1C545}" destId="{496C16AD-8FC0-4854-AB88-53CE48281517}" srcOrd="0" destOrd="0" parTransId="{1AE9AB18-6446-43D4-858C-5E3AAC166F9C}" sibTransId="{3E977FDD-C757-458C-86E9-D1F352A18F4F}"/>
    <dgm:cxn modelId="{DBACFB0A-8DF4-4B3F-8E06-A28F79C48EA9}" type="presOf" srcId="{6D011E77-F2D3-48EB-B128-FE40C4E49EDE}" destId="{60C996D4-261A-47E8-9A12-79CDFA7E431A}" srcOrd="0" destOrd="0" presId="urn:microsoft.com/office/officeart/2005/8/layout/hierarchy1"/>
    <dgm:cxn modelId="{F0C659BE-4F2C-4EA8-BF86-36182BA32036}" type="presOf" srcId="{94530F48-FAF6-476F-A8EC-2427D18D0776}" destId="{1DFF22D5-E932-453E-8402-ACA185D41E60}" srcOrd="0" destOrd="0" presId="urn:microsoft.com/office/officeart/2005/8/layout/hierarchy1"/>
    <dgm:cxn modelId="{994366CF-3392-4A40-8986-F9CF9ED17D63}" type="presOf" srcId="{9B45A542-ED21-4082-B6D2-E6101A5B4455}" destId="{C2E6C985-3DE7-4C24-8A0B-79363635A491}" srcOrd="0" destOrd="0" presId="urn:microsoft.com/office/officeart/2005/8/layout/hierarchy1"/>
    <dgm:cxn modelId="{1E8F5974-1E73-4056-AB29-AA9131335E46}" type="presOf" srcId="{71F103B1-0100-44B0-A0CA-BE27BDD160FC}" destId="{8ACB0C4F-1FA6-4EC9-A5DA-F72E2EC4D41A}" srcOrd="0" destOrd="0" presId="urn:microsoft.com/office/officeart/2005/8/layout/hierarchy1"/>
    <dgm:cxn modelId="{00C686BE-0D51-48B0-8236-6E6DA09D2F9B}" type="presOf" srcId="{FC6570BB-E1EB-4475-88B2-CCD18F7479FC}" destId="{6BE9B8F7-E594-4AF1-B336-AD208C0C034D}" srcOrd="0" destOrd="0" presId="urn:microsoft.com/office/officeart/2005/8/layout/hierarchy1"/>
    <dgm:cxn modelId="{F694DD96-521C-44D7-A6EC-39E1FC06CC81}" srcId="{9ADE8E97-9CEB-4968-8489-03D0F2129510}" destId="{38B66E65-BE00-409B-88AF-B8ED2397DB9B}" srcOrd="0" destOrd="0" parTransId="{F5D3CB50-3BCB-4DBD-82DC-88EFDB3D1B14}" sibTransId="{7F391A92-A882-49AF-A5F7-B681442EFEE0}"/>
    <dgm:cxn modelId="{EB835AAC-819E-440E-A51A-12889BCB43FA}" srcId="{3ACE442E-5009-48E2-864A-D4BBA9BA5826}" destId="{77C81C22-5258-45DD-8922-F92E4052425B}" srcOrd="0" destOrd="0" parTransId="{EF1C349F-87F5-405A-9D0C-C65D8F14DCA3}" sibTransId="{585DB577-2458-432C-B760-59C2F7D5B2CA}"/>
    <dgm:cxn modelId="{FC19811E-BECC-4407-8C6D-388255D3BA70}" type="presOf" srcId="{2ACC7DAF-B402-4BD5-A928-232292BF9B29}" destId="{ABEDAC6B-BDCE-46BD-897D-0C7F1BFEC56C}" srcOrd="0" destOrd="0" presId="urn:microsoft.com/office/officeart/2005/8/layout/hierarchy1"/>
    <dgm:cxn modelId="{67DB7C30-0D26-4845-B876-D8B630A787E5}" type="presOf" srcId="{496C16AD-8FC0-4854-AB88-53CE48281517}" destId="{445E9A75-EE50-48F8-8253-CBFD1F69147E}" srcOrd="0" destOrd="0" presId="urn:microsoft.com/office/officeart/2005/8/layout/hierarchy1"/>
    <dgm:cxn modelId="{2F7281B1-72D7-4832-AD34-EAA7FFF8AF53}" type="presOf" srcId="{554AC9ED-0C93-48AE-BC38-22655D6B43D1}" destId="{877C25C9-C927-4352-9E6A-18AE59FE7BCC}" srcOrd="0" destOrd="0" presId="urn:microsoft.com/office/officeart/2005/8/layout/hierarchy1"/>
    <dgm:cxn modelId="{E0C0C321-7C57-4C6A-9204-95AAB2255C3B}" type="presOf" srcId="{EF1C349F-87F5-405A-9D0C-C65D8F14DCA3}" destId="{9ABFE87E-0837-4D42-BEAD-644AF805440A}" srcOrd="0" destOrd="0" presId="urn:microsoft.com/office/officeart/2005/8/layout/hierarchy1"/>
    <dgm:cxn modelId="{83F2AAC0-7B5C-44F0-997A-BD0B544D2D0A}" type="presOf" srcId="{4C74B63B-1336-4E15-A345-97D67D4EF3D3}" destId="{9CB147CB-9917-496D-8D98-3B0D8B95FB13}" srcOrd="0" destOrd="0" presId="urn:microsoft.com/office/officeart/2005/8/layout/hierarchy1"/>
    <dgm:cxn modelId="{1762DA6A-3DB6-45DC-92F6-0BC794D2F5EE}" srcId="{C886AD4C-4AA9-42D6-87F6-7B9517521BDA}" destId="{554AC9ED-0C93-48AE-BC38-22655D6B43D1}" srcOrd="3" destOrd="0" parTransId="{D17A23CB-37CC-462F-8732-69E938965ACF}" sibTransId="{60A8932F-4BFA-4606-BF4B-1E52A1C59E03}"/>
    <dgm:cxn modelId="{21EA8EF0-FA66-4B0F-9818-DE90909ABE8C}" srcId="{C886AD4C-4AA9-42D6-87F6-7B9517521BDA}" destId="{AD14931B-BFF4-464F-B251-A60224CE28F1}" srcOrd="0" destOrd="0" parTransId="{EAB7E6DC-D375-4345-95DB-BFC3ECFEB4C7}" sibTransId="{BDB770B3-0757-4D08-9388-66A1B0CFFF64}"/>
    <dgm:cxn modelId="{EE8AC113-7634-4CE2-BE01-27E593230224}" srcId="{AD14931B-BFF4-464F-B251-A60224CE28F1}" destId="{2573C51D-7EAB-4FAE-A761-4C615AA04790}" srcOrd="0" destOrd="0" parTransId="{4C58CC5E-0347-418F-AEC4-B87B6ABB2C8B}" sibTransId="{DB8D6B30-2264-4D60-8660-3F42C998B80D}"/>
    <dgm:cxn modelId="{18D66DE6-5F43-455D-BC53-684C93DE4D88}" srcId="{496C16AD-8FC0-4854-AB88-53CE48281517}" destId="{B1B43D6F-97ED-437A-9303-F61CE06ED176}" srcOrd="0" destOrd="0" parTransId="{7D15D427-61E1-4345-A1DD-A78A3FB534DD}" sibTransId="{D39E6309-E9F1-4E82-8CAF-7A008AD403AB}"/>
    <dgm:cxn modelId="{603410D3-0EDC-4930-8918-44FDA8AED490}" type="presOf" srcId="{7D15D427-61E1-4345-A1DD-A78A3FB534DD}" destId="{5ADE5A87-AA27-4A18-A4E0-D07E413F5AF7}" srcOrd="0" destOrd="0" presId="urn:microsoft.com/office/officeart/2005/8/layout/hierarchy1"/>
    <dgm:cxn modelId="{90B702DB-618B-49E6-8D47-314F4605F170}" type="presOf" srcId="{5C5D38CA-833F-40D6-AD45-B0E989533058}" destId="{73B3C4AE-B27A-465F-A4E8-50BBD4079E2A}" srcOrd="0" destOrd="0" presId="urn:microsoft.com/office/officeart/2005/8/layout/hierarchy1"/>
    <dgm:cxn modelId="{730AF384-2D7E-4BEF-87D3-68750D98D9BC}" srcId="{B1B43D6F-97ED-437A-9303-F61CE06ED176}" destId="{4C74B63B-1336-4E15-A345-97D67D4EF3D3}" srcOrd="0" destOrd="0" parTransId="{269F236E-5A27-4A11-9B66-992A8DE05103}" sibTransId="{12FCCC8E-5C82-4EF2-93BF-A320EA9E1C68}"/>
    <dgm:cxn modelId="{9AF54691-6949-4CA8-969C-C79C1704A800}" type="presOf" srcId="{BFEB12DB-D863-4B88-9829-D449700C290E}" destId="{E85289AD-D3E5-43DE-87C5-1A9C44F2B210}" srcOrd="0" destOrd="0" presId="urn:microsoft.com/office/officeart/2005/8/layout/hierarchy1"/>
    <dgm:cxn modelId="{BC5D4CC1-0E48-45EE-8E3C-774F43BE1CE5}" type="presOf" srcId="{3ACE442E-5009-48E2-864A-D4BBA9BA5826}" destId="{5BDA78EE-84C2-4474-A7F8-82D37A4BF940}" srcOrd="0" destOrd="0" presId="urn:microsoft.com/office/officeart/2005/8/layout/hierarchy1"/>
    <dgm:cxn modelId="{F3121A2A-44FC-4E75-801C-C570B87F6563}" srcId="{B1B43D6F-97ED-437A-9303-F61CE06ED176}" destId="{3ACE442E-5009-48E2-864A-D4BBA9BA5826}" srcOrd="1" destOrd="0" parTransId="{60E660CD-2FF6-4F2A-85C5-F7CFE6A06A5B}" sibTransId="{D98E97DA-3A38-466B-BC88-B1E181C80737}"/>
    <dgm:cxn modelId="{CC42A1AA-C500-4920-BAD0-5B6E4797FE05}" srcId="{B1B43D6F-97ED-437A-9303-F61CE06ED176}" destId="{9ADE8E97-9CEB-4968-8489-03D0F2129510}" srcOrd="2" destOrd="0" parTransId="{B117047C-7537-4224-A6E8-D8335801648D}" sibTransId="{A54FDA70-79D7-4F2D-BEC3-87E62F63B598}"/>
    <dgm:cxn modelId="{C108E461-36B2-44A7-9D02-157B383ACC38}" type="presParOf" srcId="{494924D6-0850-4BD7-AEA4-A2A2B5B96970}" destId="{D8D5FE34-B63B-4738-9BDB-BAAF879A61F6}" srcOrd="0" destOrd="0" presId="urn:microsoft.com/office/officeart/2005/8/layout/hierarchy1"/>
    <dgm:cxn modelId="{C994817C-D3A3-413A-8296-B38CCB7784AB}" type="presParOf" srcId="{D8D5FE34-B63B-4738-9BDB-BAAF879A61F6}" destId="{709FAA2A-4FA3-452A-9061-DD67C7540DF0}" srcOrd="0" destOrd="0" presId="urn:microsoft.com/office/officeart/2005/8/layout/hierarchy1"/>
    <dgm:cxn modelId="{CB94A684-91D0-4982-88F1-61C82781CE1F}" type="presParOf" srcId="{709FAA2A-4FA3-452A-9061-DD67C7540DF0}" destId="{CD5D943F-75C6-4C30-8FE9-75EB231ADCD7}" srcOrd="0" destOrd="0" presId="urn:microsoft.com/office/officeart/2005/8/layout/hierarchy1"/>
    <dgm:cxn modelId="{DE9F44E8-351C-4D1C-9A94-1F17070CC840}" type="presParOf" srcId="{709FAA2A-4FA3-452A-9061-DD67C7540DF0}" destId="{445E9A75-EE50-48F8-8253-CBFD1F69147E}" srcOrd="1" destOrd="0" presId="urn:microsoft.com/office/officeart/2005/8/layout/hierarchy1"/>
    <dgm:cxn modelId="{26B9B059-F538-486C-A7D9-C118342AE57F}" type="presParOf" srcId="{D8D5FE34-B63B-4738-9BDB-BAAF879A61F6}" destId="{FEDDBADD-06F3-4E47-A90C-014D699074A2}" srcOrd="1" destOrd="0" presId="urn:microsoft.com/office/officeart/2005/8/layout/hierarchy1"/>
    <dgm:cxn modelId="{5E063D18-0796-47EC-A884-C5247AAAB8B0}" type="presParOf" srcId="{FEDDBADD-06F3-4E47-A90C-014D699074A2}" destId="{5ADE5A87-AA27-4A18-A4E0-D07E413F5AF7}" srcOrd="0" destOrd="0" presId="urn:microsoft.com/office/officeart/2005/8/layout/hierarchy1"/>
    <dgm:cxn modelId="{AD656BE3-23A1-4C0F-B489-05A227DFF262}" type="presParOf" srcId="{FEDDBADD-06F3-4E47-A90C-014D699074A2}" destId="{3D5C0D56-F241-4685-9056-6C38014D197C}" srcOrd="1" destOrd="0" presId="urn:microsoft.com/office/officeart/2005/8/layout/hierarchy1"/>
    <dgm:cxn modelId="{5957428C-36B0-461B-B0DD-C3A118FBE8EB}" type="presParOf" srcId="{3D5C0D56-F241-4685-9056-6C38014D197C}" destId="{E0197F8C-03DD-4D32-9E9B-350F494E0554}" srcOrd="0" destOrd="0" presId="urn:microsoft.com/office/officeart/2005/8/layout/hierarchy1"/>
    <dgm:cxn modelId="{23338D53-A788-48D7-87C7-AC414A3D52E6}" type="presParOf" srcId="{E0197F8C-03DD-4D32-9E9B-350F494E0554}" destId="{12213321-A1F9-4940-976C-C42396F652D9}" srcOrd="0" destOrd="0" presId="urn:microsoft.com/office/officeart/2005/8/layout/hierarchy1"/>
    <dgm:cxn modelId="{A596ECB0-BF9D-4730-A5E7-C1E54E3935F3}" type="presParOf" srcId="{E0197F8C-03DD-4D32-9E9B-350F494E0554}" destId="{85ACD4F5-42EC-4244-8018-AE092B71F092}" srcOrd="1" destOrd="0" presId="urn:microsoft.com/office/officeart/2005/8/layout/hierarchy1"/>
    <dgm:cxn modelId="{BF6A81B9-7571-451D-BEF8-1CC2E7E898F6}" type="presParOf" srcId="{3D5C0D56-F241-4685-9056-6C38014D197C}" destId="{04584E1B-D365-48EE-887C-4F4C76CB12C2}" srcOrd="1" destOrd="0" presId="urn:microsoft.com/office/officeart/2005/8/layout/hierarchy1"/>
    <dgm:cxn modelId="{F9D1E221-8DC3-4E7F-8EF9-0CABF7EB9F5C}" type="presParOf" srcId="{04584E1B-D365-48EE-887C-4F4C76CB12C2}" destId="{D296F96A-4DF7-454B-AD42-B581A3DC8DD0}" srcOrd="0" destOrd="0" presId="urn:microsoft.com/office/officeart/2005/8/layout/hierarchy1"/>
    <dgm:cxn modelId="{7FDF7ABB-F133-4BFA-A80F-B10B805551CA}" type="presParOf" srcId="{04584E1B-D365-48EE-887C-4F4C76CB12C2}" destId="{D65EABA3-2839-4B57-BA46-F68B4C28956F}" srcOrd="1" destOrd="0" presId="urn:microsoft.com/office/officeart/2005/8/layout/hierarchy1"/>
    <dgm:cxn modelId="{52F77C54-D3A0-459E-ADDF-B89B585C923C}" type="presParOf" srcId="{D65EABA3-2839-4B57-BA46-F68B4C28956F}" destId="{10DD895D-BDE6-44D8-B1B3-5EE1D65BED3B}" srcOrd="0" destOrd="0" presId="urn:microsoft.com/office/officeart/2005/8/layout/hierarchy1"/>
    <dgm:cxn modelId="{0ADB109C-E16F-489C-A052-5B2D41E9D31F}" type="presParOf" srcId="{10DD895D-BDE6-44D8-B1B3-5EE1D65BED3B}" destId="{6D558B5B-521A-490C-9AE9-AE900978077C}" srcOrd="0" destOrd="0" presId="urn:microsoft.com/office/officeart/2005/8/layout/hierarchy1"/>
    <dgm:cxn modelId="{41734DD8-ED3C-4244-99C7-FE03E9E8D359}" type="presParOf" srcId="{10DD895D-BDE6-44D8-B1B3-5EE1D65BED3B}" destId="{9CB147CB-9917-496D-8D98-3B0D8B95FB13}" srcOrd="1" destOrd="0" presId="urn:microsoft.com/office/officeart/2005/8/layout/hierarchy1"/>
    <dgm:cxn modelId="{85CCE010-0321-4707-94E6-24DDFF6690AB}" type="presParOf" srcId="{D65EABA3-2839-4B57-BA46-F68B4C28956F}" destId="{5B75686B-7319-41C8-950A-B38F8D937FF5}" srcOrd="1" destOrd="0" presId="urn:microsoft.com/office/officeart/2005/8/layout/hierarchy1"/>
    <dgm:cxn modelId="{2A5B638B-8862-4840-BBE5-105ADAD6AD62}" type="presParOf" srcId="{5B75686B-7319-41C8-950A-B38F8D937FF5}" destId="{E85289AD-D3E5-43DE-87C5-1A9C44F2B210}" srcOrd="0" destOrd="0" presId="urn:microsoft.com/office/officeart/2005/8/layout/hierarchy1"/>
    <dgm:cxn modelId="{3F16C1C8-8724-4AD3-8A38-70B1A4D76A76}" type="presParOf" srcId="{5B75686B-7319-41C8-950A-B38F8D937FF5}" destId="{7B4775D8-CEC6-45B6-ADFB-F6465BE29B35}" srcOrd="1" destOrd="0" presId="urn:microsoft.com/office/officeart/2005/8/layout/hierarchy1"/>
    <dgm:cxn modelId="{DC268CC5-AE0B-4EE8-A003-50DC6073C4D8}" type="presParOf" srcId="{7B4775D8-CEC6-45B6-ADFB-F6465BE29B35}" destId="{5F0A4B5D-89DA-4904-9D27-143140C5F60B}" srcOrd="0" destOrd="0" presId="urn:microsoft.com/office/officeart/2005/8/layout/hierarchy1"/>
    <dgm:cxn modelId="{72D4CC8F-C90E-4856-86F4-CA2FE0321A85}" type="presParOf" srcId="{5F0A4B5D-89DA-4904-9D27-143140C5F60B}" destId="{31D1DECD-52C5-422A-B21B-94C6D2D4204B}" srcOrd="0" destOrd="0" presId="urn:microsoft.com/office/officeart/2005/8/layout/hierarchy1"/>
    <dgm:cxn modelId="{C39EB153-0FC4-4829-9FB0-5A5C1A7BBB18}" type="presParOf" srcId="{5F0A4B5D-89DA-4904-9D27-143140C5F60B}" destId="{60C996D4-261A-47E8-9A12-79CDFA7E431A}" srcOrd="1" destOrd="0" presId="urn:microsoft.com/office/officeart/2005/8/layout/hierarchy1"/>
    <dgm:cxn modelId="{2F76FDF9-15FF-482A-89C3-A53A032A0FE4}" type="presParOf" srcId="{7B4775D8-CEC6-45B6-ADFB-F6465BE29B35}" destId="{07AF4861-8108-4665-A89C-40663B346660}" srcOrd="1" destOrd="0" presId="urn:microsoft.com/office/officeart/2005/8/layout/hierarchy1"/>
    <dgm:cxn modelId="{FB151C3E-803C-47F4-A9C4-586524CC6C10}" type="presParOf" srcId="{04584E1B-D365-48EE-887C-4F4C76CB12C2}" destId="{B93CB7F1-8CE7-472C-9A51-03ACD901BEC7}" srcOrd="2" destOrd="0" presId="urn:microsoft.com/office/officeart/2005/8/layout/hierarchy1"/>
    <dgm:cxn modelId="{DF70CAC8-9EFE-4625-9E82-C72A5404C351}" type="presParOf" srcId="{04584E1B-D365-48EE-887C-4F4C76CB12C2}" destId="{EB8F5377-F66A-409C-A9B9-F90B650A8237}" srcOrd="3" destOrd="0" presId="urn:microsoft.com/office/officeart/2005/8/layout/hierarchy1"/>
    <dgm:cxn modelId="{D6206281-235A-4126-ABD6-D44656F9D9D4}" type="presParOf" srcId="{EB8F5377-F66A-409C-A9B9-F90B650A8237}" destId="{3E7C45D8-7625-4C9E-A42E-8AF1B1886FAB}" srcOrd="0" destOrd="0" presId="urn:microsoft.com/office/officeart/2005/8/layout/hierarchy1"/>
    <dgm:cxn modelId="{52E0A79B-8B28-41FF-AE66-F35885613935}" type="presParOf" srcId="{3E7C45D8-7625-4C9E-A42E-8AF1B1886FAB}" destId="{202896DA-5648-40EB-917F-FDB41AABAB46}" srcOrd="0" destOrd="0" presId="urn:microsoft.com/office/officeart/2005/8/layout/hierarchy1"/>
    <dgm:cxn modelId="{EFBA5A83-CA31-4DEA-BD0F-B6BB7EAA8EFD}" type="presParOf" srcId="{3E7C45D8-7625-4C9E-A42E-8AF1B1886FAB}" destId="{5BDA78EE-84C2-4474-A7F8-82D37A4BF940}" srcOrd="1" destOrd="0" presId="urn:microsoft.com/office/officeart/2005/8/layout/hierarchy1"/>
    <dgm:cxn modelId="{9BF4E432-78D1-4C41-9AD0-03DDF58309C5}" type="presParOf" srcId="{EB8F5377-F66A-409C-A9B9-F90B650A8237}" destId="{4F7CDBB1-CC4F-454E-A41F-1156C3E275AB}" srcOrd="1" destOrd="0" presId="urn:microsoft.com/office/officeart/2005/8/layout/hierarchy1"/>
    <dgm:cxn modelId="{7AD3AE6C-47DE-41D7-9FAF-0C5924757BA5}" type="presParOf" srcId="{4F7CDBB1-CC4F-454E-A41F-1156C3E275AB}" destId="{9ABFE87E-0837-4D42-BEAD-644AF805440A}" srcOrd="0" destOrd="0" presId="urn:microsoft.com/office/officeart/2005/8/layout/hierarchy1"/>
    <dgm:cxn modelId="{F6BB4ABB-BFF2-4DAA-850F-4F584764F294}" type="presParOf" srcId="{4F7CDBB1-CC4F-454E-A41F-1156C3E275AB}" destId="{123F3338-7515-4DC2-BA5A-AAAB877B8AD0}" srcOrd="1" destOrd="0" presId="urn:microsoft.com/office/officeart/2005/8/layout/hierarchy1"/>
    <dgm:cxn modelId="{9665238E-8BF9-4B4D-9362-188BB19AF3C5}" type="presParOf" srcId="{123F3338-7515-4DC2-BA5A-AAAB877B8AD0}" destId="{C926039C-B8CB-4EFB-9238-51EB1660586E}" srcOrd="0" destOrd="0" presId="urn:microsoft.com/office/officeart/2005/8/layout/hierarchy1"/>
    <dgm:cxn modelId="{C7F0DA2A-2028-44C9-B556-7F175E14AE4F}" type="presParOf" srcId="{C926039C-B8CB-4EFB-9238-51EB1660586E}" destId="{BF91024A-3775-4D68-9F60-8629D3285DE2}" srcOrd="0" destOrd="0" presId="urn:microsoft.com/office/officeart/2005/8/layout/hierarchy1"/>
    <dgm:cxn modelId="{14DE8416-203D-42A8-AE18-7D17E46235A0}" type="presParOf" srcId="{C926039C-B8CB-4EFB-9238-51EB1660586E}" destId="{57F888EF-9CDE-44AC-AE11-2C111873B27D}" srcOrd="1" destOrd="0" presId="urn:microsoft.com/office/officeart/2005/8/layout/hierarchy1"/>
    <dgm:cxn modelId="{0FFF159A-BEF5-44F2-9A3A-F71536F87D5E}" type="presParOf" srcId="{123F3338-7515-4DC2-BA5A-AAAB877B8AD0}" destId="{99F07007-5BC5-4EFF-95CF-0E139FFDAAD1}" srcOrd="1" destOrd="0" presId="urn:microsoft.com/office/officeart/2005/8/layout/hierarchy1"/>
    <dgm:cxn modelId="{55AADC14-DDB4-4157-B563-3F38176CC218}" type="presParOf" srcId="{04584E1B-D365-48EE-887C-4F4C76CB12C2}" destId="{E7D6D4B3-2FFC-4086-BE68-76EF19782508}" srcOrd="4" destOrd="0" presId="urn:microsoft.com/office/officeart/2005/8/layout/hierarchy1"/>
    <dgm:cxn modelId="{98287A11-385A-4F02-9444-920E13F10B5D}" type="presParOf" srcId="{04584E1B-D365-48EE-887C-4F4C76CB12C2}" destId="{864A875B-28E1-4127-8E15-C01AC7F9C4DC}" srcOrd="5" destOrd="0" presId="urn:microsoft.com/office/officeart/2005/8/layout/hierarchy1"/>
    <dgm:cxn modelId="{3EF5E3A6-10A1-4D16-B5CF-D1D21ADB8578}" type="presParOf" srcId="{864A875B-28E1-4127-8E15-C01AC7F9C4DC}" destId="{79F4344F-F862-4259-BB98-743A57CD3448}" srcOrd="0" destOrd="0" presId="urn:microsoft.com/office/officeart/2005/8/layout/hierarchy1"/>
    <dgm:cxn modelId="{BAE7BF23-0AD1-4F3C-963C-17C958187E49}" type="presParOf" srcId="{79F4344F-F862-4259-BB98-743A57CD3448}" destId="{508D8002-3096-4379-BA65-EA85FE316771}" srcOrd="0" destOrd="0" presId="urn:microsoft.com/office/officeart/2005/8/layout/hierarchy1"/>
    <dgm:cxn modelId="{341BD01B-FE25-47D0-9A24-A5A07CAC1C24}" type="presParOf" srcId="{79F4344F-F862-4259-BB98-743A57CD3448}" destId="{13FD7AF6-3D6E-477D-BE65-073607F7E138}" srcOrd="1" destOrd="0" presId="urn:microsoft.com/office/officeart/2005/8/layout/hierarchy1"/>
    <dgm:cxn modelId="{71D5339E-628C-482E-85C8-D12A01B2EB1F}" type="presParOf" srcId="{864A875B-28E1-4127-8E15-C01AC7F9C4DC}" destId="{CF84A31E-54AB-44F2-AA19-867542698AFB}" srcOrd="1" destOrd="0" presId="urn:microsoft.com/office/officeart/2005/8/layout/hierarchy1"/>
    <dgm:cxn modelId="{2EE06472-3A50-49DF-AB28-D1DC898B88B9}" type="presParOf" srcId="{CF84A31E-54AB-44F2-AA19-867542698AFB}" destId="{37C9D5E8-46BB-4C57-BFF1-9292789B2D49}" srcOrd="0" destOrd="0" presId="urn:microsoft.com/office/officeart/2005/8/layout/hierarchy1"/>
    <dgm:cxn modelId="{07F67EB5-6B8F-495C-9F42-94B91ACBB2D9}" type="presParOf" srcId="{CF84A31E-54AB-44F2-AA19-867542698AFB}" destId="{028C340F-E24E-4893-A443-EF170CDB2643}" srcOrd="1" destOrd="0" presId="urn:microsoft.com/office/officeart/2005/8/layout/hierarchy1"/>
    <dgm:cxn modelId="{56F0216F-D611-4E32-A2FD-C04164691696}" type="presParOf" srcId="{028C340F-E24E-4893-A443-EF170CDB2643}" destId="{2BE4EB99-2117-4635-95B2-B77346CD5AAE}" srcOrd="0" destOrd="0" presId="urn:microsoft.com/office/officeart/2005/8/layout/hierarchy1"/>
    <dgm:cxn modelId="{B0359382-A903-41E8-B967-4A3166E38F64}" type="presParOf" srcId="{2BE4EB99-2117-4635-95B2-B77346CD5AAE}" destId="{7EA98A1A-681E-4D25-81F2-C7F7ED66E5D2}" srcOrd="0" destOrd="0" presId="urn:microsoft.com/office/officeart/2005/8/layout/hierarchy1"/>
    <dgm:cxn modelId="{4F42701C-EE90-467B-A04C-394A8BA71663}" type="presParOf" srcId="{2BE4EB99-2117-4635-95B2-B77346CD5AAE}" destId="{018F62DE-C3DD-40C4-B7FA-AF3C45FD9E55}" srcOrd="1" destOrd="0" presId="urn:microsoft.com/office/officeart/2005/8/layout/hierarchy1"/>
    <dgm:cxn modelId="{0CC65264-BE01-46C7-A25B-1689DA0A6B00}" type="presParOf" srcId="{028C340F-E24E-4893-A443-EF170CDB2643}" destId="{C9591AEC-3D88-4BC6-B6CA-90148CBA58D2}" srcOrd="1" destOrd="0" presId="urn:microsoft.com/office/officeart/2005/8/layout/hierarchy1"/>
    <dgm:cxn modelId="{CF32A85A-4CDA-4086-866C-50E7A46013B3}" type="presParOf" srcId="{FEDDBADD-06F3-4E47-A90C-014D699074A2}" destId="{C2E6C985-3DE7-4C24-8A0B-79363635A491}" srcOrd="2" destOrd="0" presId="urn:microsoft.com/office/officeart/2005/8/layout/hierarchy1"/>
    <dgm:cxn modelId="{B30A9AF6-DD2A-4587-B936-895BC5E40386}" type="presParOf" srcId="{FEDDBADD-06F3-4E47-A90C-014D699074A2}" destId="{B3B3B218-1AAF-4C9F-B643-63FB5143A57E}" srcOrd="3" destOrd="0" presId="urn:microsoft.com/office/officeart/2005/8/layout/hierarchy1"/>
    <dgm:cxn modelId="{37451239-AB38-46D4-9DCC-437ED5F88470}" type="presParOf" srcId="{B3B3B218-1AAF-4C9F-B643-63FB5143A57E}" destId="{9ABBB872-C9DF-4DE0-8216-D7FC8CDBE4C4}" srcOrd="0" destOrd="0" presId="urn:microsoft.com/office/officeart/2005/8/layout/hierarchy1"/>
    <dgm:cxn modelId="{CB9D6592-2D73-44F6-BC0C-C63D416F8953}" type="presParOf" srcId="{9ABBB872-C9DF-4DE0-8216-D7FC8CDBE4C4}" destId="{4B3983DD-79AB-470C-9499-BF4DA2063523}" srcOrd="0" destOrd="0" presId="urn:microsoft.com/office/officeart/2005/8/layout/hierarchy1"/>
    <dgm:cxn modelId="{FE6CDB41-E5F9-4CDE-B991-2EF55C250F23}" type="presParOf" srcId="{9ABBB872-C9DF-4DE0-8216-D7FC8CDBE4C4}" destId="{51EFA5AA-1D10-4342-B1F8-D4EEC5BDCB52}" srcOrd="1" destOrd="0" presId="urn:microsoft.com/office/officeart/2005/8/layout/hierarchy1"/>
    <dgm:cxn modelId="{947436F9-EA06-4315-9EA3-573A4AB5680E}" type="presParOf" srcId="{B3B3B218-1AAF-4C9F-B643-63FB5143A57E}" destId="{460D6E6B-63E4-4AC2-AB11-4FED31EC8052}" srcOrd="1" destOrd="0" presId="urn:microsoft.com/office/officeart/2005/8/layout/hierarchy1"/>
    <dgm:cxn modelId="{019A5D03-3170-44E4-866A-368974C16601}" type="presParOf" srcId="{460D6E6B-63E4-4AC2-AB11-4FED31EC8052}" destId="{70757500-452D-405C-BBD9-607CEA300666}" srcOrd="0" destOrd="0" presId="urn:microsoft.com/office/officeart/2005/8/layout/hierarchy1"/>
    <dgm:cxn modelId="{98458AC8-DB7D-4CA5-851F-D32F27BA8BD7}" type="presParOf" srcId="{460D6E6B-63E4-4AC2-AB11-4FED31EC8052}" destId="{D4BAEA11-DD3B-4E7C-948C-3B34D8C167B6}" srcOrd="1" destOrd="0" presId="urn:microsoft.com/office/officeart/2005/8/layout/hierarchy1"/>
    <dgm:cxn modelId="{C326D453-7256-41CC-8943-4A442A83AC85}" type="presParOf" srcId="{D4BAEA11-DD3B-4E7C-948C-3B34D8C167B6}" destId="{05C58F05-AED0-428F-B4A3-989384D60D26}" srcOrd="0" destOrd="0" presId="urn:microsoft.com/office/officeart/2005/8/layout/hierarchy1"/>
    <dgm:cxn modelId="{490FB6D9-F932-44EE-9440-C94B7AF73E4C}" type="presParOf" srcId="{05C58F05-AED0-428F-B4A3-989384D60D26}" destId="{6F56CE14-614E-4653-9A66-9D274503AF81}" srcOrd="0" destOrd="0" presId="urn:microsoft.com/office/officeart/2005/8/layout/hierarchy1"/>
    <dgm:cxn modelId="{05BED410-1432-4E78-A0F0-3DEF2E1B24F7}" type="presParOf" srcId="{05C58F05-AED0-428F-B4A3-989384D60D26}" destId="{1554E0B9-7D97-4F91-BFCB-E21A3F36F232}" srcOrd="1" destOrd="0" presId="urn:microsoft.com/office/officeart/2005/8/layout/hierarchy1"/>
    <dgm:cxn modelId="{F98A684B-5F10-41A4-B407-4E1C855DCE2C}" type="presParOf" srcId="{D4BAEA11-DD3B-4E7C-948C-3B34D8C167B6}" destId="{7336ED82-E6E0-4AF3-BD2A-61F6957A37A2}" srcOrd="1" destOrd="0" presId="urn:microsoft.com/office/officeart/2005/8/layout/hierarchy1"/>
    <dgm:cxn modelId="{C121C88A-229A-455E-A459-949859F6381A}" type="presParOf" srcId="{7336ED82-E6E0-4AF3-BD2A-61F6957A37A2}" destId="{0F4BDA5E-86C8-4860-B980-21736C5C5437}" srcOrd="0" destOrd="0" presId="urn:microsoft.com/office/officeart/2005/8/layout/hierarchy1"/>
    <dgm:cxn modelId="{DC71CBB5-08F2-4E3B-A671-CEF283C4D7FA}" type="presParOf" srcId="{7336ED82-E6E0-4AF3-BD2A-61F6957A37A2}" destId="{E5541F5B-9500-4EFF-BA41-D344E40D9DB0}" srcOrd="1" destOrd="0" presId="urn:microsoft.com/office/officeart/2005/8/layout/hierarchy1"/>
    <dgm:cxn modelId="{EAC638D3-70A2-4403-87ED-4FA4C3AE35F0}" type="presParOf" srcId="{E5541F5B-9500-4EFF-BA41-D344E40D9DB0}" destId="{0DB1B688-C297-438C-9292-12AE577A2050}" srcOrd="0" destOrd="0" presId="urn:microsoft.com/office/officeart/2005/8/layout/hierarchy1"/>
    <dgm:cxn modelId="{8EF75AD4-93FF-497E-84C3-68BB9AAE417B}" type="presParOf" srcId="{0DB1B688-C297-438C-9292-12AE577A2050}" destId="{1841EA95-62C4-42CF-B201-88555C9CFD89}" srcOrd="0" destOrd="0" presId="urn:microsoft.com/office/officeart/2005/8/layout/hierarchy1"/>
    <dgm:cxn modelId="{018ADB7A-D3CB-4259-BBF0-451765DE2612}" type="presParOf" srcId="{0DB1B688-C297-438C-9292-12AE577A2050}" destId="{449CDA24-461D-4C06-87F0-17791A437B46}" srcOrd="1" destOrd="0" presId="urn:microsoft.com/office/officeart/2005/8/layout/hierarchy1"/>
    <dgm:cxn modelId="{D1780F73-046D-4EEF-9FA0-AF1BF0A04993}" type="presParOf" srcId="{E5541F5B-9500-4EFF-BA41-D344E40D9DB0}" destId="{929F4739-DBE3-4B68-8636-088F0971928E}" srcOrd="1" destOrd="0" presId="urn:microsoft.com/office/officeart/2005/8/layout/hierarchy1"/>
    <dgm:cxn modelId="{081D9837-F818-49C1-8788-BF2B9F0777DA}" type="presParOf" srcId="{460D6E6B-63E4-4AC2-AB11-4FED31EC8052}" destId="{1DFF22D5-E932-453E-8402-ACA185D41E60}" srcOrd="2" destOrd="0" presId="urn:microsoft.com/office/officeart/2005/8/layout/hierarchy1"/>
    <dgm:cxn modelId="{FF60CF00-037D-4C14-AAD0-02465CE09E14}" type="presParOf" srcId="{460D6E6B-63E4-4AC2-AB11-4FED31EC8052}" destId="{33730330-F3C1-413F-87D8-DA9687691A64}" srcOrd="3" destOrd="0" presId="urn:microsoft.com/office/officeart/2005/8/layout/hierarchy1"/>
    <dgm:cxn modelId="{87376567-CEDF-41A1-99A4-CA23072B6509}" type="presParOf" srcId="{33730330-F3C1-413F-87D8-DA9687691A64}" destId="{9958180A-13FA-48DB-AC02-DA706EF45C41}" srcOrd="0" destOrd="0" presId="urn:microsoft.com/office/officeart/2005/8/layout/hierarchy1"/>
    <dgm:cxn modelId="{CB290D02-DA0C-4F5F-ADED-EAD4D50B13C0}" type="presParOf" srcId="{9958180A-13FA-48DB-AC02-DA706EF45C41}" destId="{6B41F084-0BC8-4D15-8EB4-70482E662A77}" srcOrd="0" destOrd="0" presId="urn:microsoft.com/office/officeart/2005/8/layout/hierarchy1"/>
    <dgm:cxn modelId="{72900D97-8740-4935-A0F9-A40E38540553}" type="presParOf" srcId="{9958180A-13FA-48DB-AC02-DA706EF45C41}" destId="{4E7781B6-CF43-464C-AE10-17C2DD530A90}" srcOrd="1" destOrd="0" presId="urn:microsoft.com/office/officeart/2005/8/layout/hierarchy1"/>
    <dgm:cxn modelId="{10B6A17A-1B1C-441A-B874-D17AAF2D697B}" type="presParOf" srcId="{33730330-F3C1-413F-87D8-DA9687691A64}" destId="{5DB3296E-558A-4538-9AAF-30AD1E1FDFCA}" srcOrd="1" destOrd="0" presId="urn:microsoft.com/office/officeart/2005/8/layout/hierarchy1"/>
    <dgm:cxn modelId="{F0E30426-E4F6-47A0-B84A-892F0E33A7FD}" type="presParOf" srcId="{5DB3296E-558A-4538-9AAF-30AD1E1FDFCA}" destId="{6BE9B8F7-E594-4AF1-B336-AD208C0C034D}" srcOrd="0" destOrd="0" presId="urn:microsoft.com/office/officeart/2005/8/layout/hierarchy1"/>
    <dgm:cxn modelId="{C9994762-CC3B-4252-A93A-D8CF2D1932C1}" type="presParOf" srcId="{5DB3296E-558A-4538-9AAF-30AD1E1FDFCA}" destId="{EF56B0B1-3163-4B67-8C1E-95D3F5709550}" srcOrd="1" destOrd="0" presId="urn:microsoft.com/office/officeart/2005/8/layout/hierarchy1"/>
    <dgm:cxn modelId="{B65A6F56-16BC-45E3-963C-661E98FAB2A9}" type="presParOf" srcId="{EF56B0B1-3163-4B67-8C1E-95D3F5709550}" destId="{384A627E-4DEA-4ED4-A12A-EDC71444E8C3}" srcOrd="0" destOrd="0" presId="urn:microsoft.com/office/officeart/2005/8/layout/hierarchy1"/>
    <dgm:cxn modelId="{D6F8C918-C939-406B-A480-A29E427BE796}" type="presParOf" srcId="{384A627E-4DEA-4ED4-A12A-EDC71444E8C3}" destId="{BB2FD47D-BB83-44B8-B630-10C68F7EB138}" srcOrd="0" destOrd="0" presId="urn:microsoft.com/office/officeart/2005/8/layout/hierarchy1"/>
    <dgm:cxn modelId="{5D010317-E79B-49AD-89E2-DBC0F8450C1E}" type="presParOf" srcId="{384A627E-4DEA-4ED4-A12A-EDC71444E8C3}" destId="{5525284C-699E-499C-B436-1DC3298B9196}" srcOrd="1" destOrd="0" presId="urn:microsoft.com/office/officeart/2005/8/layout/hierarchy1"/>
    <dgm:cxn modelId="{71747CFC-CD69-41A1-9761-5B24EAF04FA2}" type="presParOf" srcId="{EF56B0B1-3163-4B67-8C1E-95D3F5709550}" destId="{18C0B066-B8DA-4F0A-A03D-052F7999C69F}" srcOrd="1" destOrd="0" presId="urn:microsoft.com/office/officeart/2005/8/layout/hierarchy1"/>
    <dgm:cxn modelId="{C98B8CA1-5243-495D-949A-652BA1BCECED}" type="presParOf" srcId="{460D6E6B-63E4-4AC2-AB11-4FED31EC8052}" destId="{42066424-A62A-4F4C-B89E-817F119DFEBC}" srcOrd="4" destOrd="0" presId="urn:microsoft.com/office/officeart/2005/8/layout/hierarchy1"/>
    <dgm:cxn modelId="{97C7C21B-8446-4ED1-9416-714228F280C9}" type="presParOf" srcId="{460D6E6B-63E4-4AC2-AB11-4FED31EC8052}" destId="{BA4BC37C-244A-434A-89A5-551329B258B0}" srcOrd="5" destOrd="0" presId="urn:microsoft.com/office/officeart/2005/8/layout/hierarchy1"/>
    <dgm:cxn modelId="{D43505DB-23F8-4D7E-9E40-91243AC09884}" type="presParOf" srcId="{BA4BC37C-244A-434A-89A5-551329B258B0}" destId="{0224A50F-3184-4D0F-AB76-71601B8DAB05}" srcOrd="0" destOrd="0" presId="urn:microsoft.com/office/officeart/2005/8/layout/hierarchy1"/>
    <dgm:cxn modelId="{72B9E2F2-FDE4-4F42-95C7-34D3AB0A7169}" type="presParOf" srcId="{0224A50F-3184-4D0F-AB76-71601B8DAB05}" destId="{DCFF95D2-EEAE-43CC-9210-CB0BAA90D0C6}" srcOrd="0" destOrd="0" presId="urn:microsoft.com/office/officeart/2005/8/layout/hierarchy1"/>
    <dgm:cxn modelId="{96E3D180-C409-4036-80C1-CCCF6D61941A}" type="presParOf" srcId="{0224A50F-3184-4D0F-AB76-71601B8DAB05}" destId="{27C72AA6-9AF0-491C-9CC5-2F23865E5B39}" srcOrd="1" destOrd="0" presId="urn:microsoft.com/office/officeart/2005/8/layout/hierarchy1"/>
    <dgm:cxn modelId="{4BEDFA60-7A7A-4A23-88B9-4C5464E48B4C}" type="presParOf" srcId="{BA4BC37C-244A-434A-89A5-551329B258B0}" destId="{26F51332-DCB1-49E8-8C1D-655AE13BC849}" srcOrd="1" destOrd="0" presId="urn:microsoft.com/office/officeart/2005/8/layout/hierarchy1"/>
    <dgm:cxn modelId="{26F2001A-22B9-4B34-AAC3-2ADBD7FF6BAB}" type="presParOf" srcId="{26F51332-DCB1-49E8-8C1D-655AE13BC849}" destId="{73B3C4AE-B27A-465F-A4E8-50BBD4079E2A}" srcOrd="0" destOrd="0" presId="urn:microsoft.com/office/officeart/2005/8/layout/hierarchy1"/>
    <dgm:cxn modelId="{1D6B8682-A2E1-4C27-BFC3-0EFCEB2CCE36}" type="presParOf" srcId="{26F51332-DCB1-49E8-8C1D-655AE13BC849}" destId="{77F19944-83E5-4A7C-B88B-91F4489136E8}" srcOrd="1" destOrd="0" presId="urn:microsoft.com/office/officeart/2005/8/layout/hierarchy1"/>
    <dgm:cxn modelId="{3C661442-0F6A-48D7-9AE8-DF3C31107124}" type="presParOf" srcId="{77F19944-83E5-4A7C-B88B-91F4489136E8}" destId="{811177B2-1BB2-4006-9A82-C0B63F3FBFF8}" srcOrd="0" destOrd="0" presId="urn:microsoft.com/office/officeart/2005/8/layout/hierarchy1"/>
    <dgm:cxn modelId="{96E45A7E-6F38-4F29-A813-EFB0765560D3}" type="presParOf" srcId="{811177B2-1BB2-4006-9A82-C0B63F3FBFF8}" destId="{E865BF43-710A-41F1-854B-D785D8BF2125}" srcOrd="0" destOrd="0" presId="urn:microsoft.com/office/officeart/2005/8/layout/hierarchy1"/>
    <dgm:cxn modelId="{151C8AF0-F16C-41F5-B066-9C01EB67BAB8}" type="presParOf" srcId="{811177B2-1BB2-4006-9A82-C0B63F3FBFF8}" destId="{D209B667-7F8F-4E24-B18B-FC8299B05573}" srcOrd="1" destOrd="0" presId="urn:microsoft.com/office/officeart/2005/8/layout/hierarchy1"/>
    <dgm:cxn modelId="{4FD7E0DE-1024-4024-AF25-5ECCA56F6748}" type="presParOf" srcId="{77F19944-83E5-4A7C-B88B-91F4489136E8}" destId="{E7375CC2-70C5-449A-B52E-482CCC9415C9}" srcOrd="1" destOrd="0" presId="urn:microsoft.com/office/officeart/2005/8/layout/hierarchy1"/>
    <dgm:cxn modelId="{7E3C3B26-06D1-478B-8652-F937FDDF52F9}" type="presParOf" srcId="{460D6E6B-63E4-4AC2-AB11-4FED31EC8052}" destId="{36075FD2-8194-4998-9969-D62E0F8E1C3A}" srcOrd="6" destOrd="0" presId="urn:microsoft.com/office/officeart/2005/8/layout/hierarchy1"/>
    <dgm:cxn modelId="{BB14B7A4-461F-4CE7-B11B-7DD463D481FE}" type="presParOf" srcId="{460D6E6B-63E4-4AC2-AB11-4FED31EC8052}" destId="{CDB920DC-F871-45A5-B386-659EE18A6F2E}" srcOrd="7" destOrd="0" presId="urn:microsoft.com/office/officeart/2005/8/layout/hierarchy1"/>
    <dgm:cxn modelId="{774AF79C-C6C1-4AFE-8CF9-1E6927C965D5}" type="presParOf" srcId="{CDB920DC-F871-45A5-B386-659EE18A6F2E}" destId="{92F45469-964C-43E6-8DFA-C7AC63758FF0}" srcOrd="0" destOrd="0" presId="urn:microsoft.com/office/officeart/2005/8/layout/hierarchy1"/>
    <dgm:cxn modelId="{317CEEF0-B021-4B06-A275-D5F348814C32}" type="presParOf" srcId="{92F45469-964C-43E6-8DFA-C7AC63758FF0}" destId="{AE58419C-2782-438A-ABF1-80376DF2A0E8}" srcOrd="0" destOrd="0" presId="urn:microsoft.com/office/officeart/2005/8/layout/hierarchy1"/>
    <dgm:cxn modelId="{582B6C1D-8F5F-4FA5-846C-E10E8F5A2E6D}" type="presParOf" srcId="{92F45469-964C-43E6-8DFA-C7AC63758FF0}" destId="{877C25C9-C927-4352-9E6A-18AE59FE7BCC}" srcOrd="1" destOrd="0" presId="urn:microsoft.com/office/officeart/2005/8/layout/hierarchy1"/>
    <dgm:cxn modelId="{CCF3E85B-83C2-406A-BAD5-0EC401DFC134}" type="presParOf" srcId="{CDB920DC-F871-45A5-B386-659EE18A6F2E}" destId="{1B874B31-9782-4191-9C49-36A491E49C0D}" srcOrd="1" destOrd="0" presId="urn:microsoft.com/office/officeart/2005/8/layout/hierarchy1"/>
    <dgm:cxn modelId="{9E6F9813-F59D-4951-8200-0C64946A4C4C}" type="presParOf" srcId="{1B874B31-9782-4191-9C49-36A491E49C0D}" destId="{8ACB0C4F-1FA6-4EC9-A5DA-F72E2EC4D41A}" srcOrd="0" destOrd="0" presId="urn:microsoft.com/office/officeart/2005/8/layout/hierarchy1"/>
    <dgm:cxn modelId="{F4931A34-4F43-46CC-8750-D3FEC6456E3F}" type="presParOf" srcId="{1B874B31-9782-4191-9C49-36A491E49C0D}" destId="{651EA1DC-A5BE-4E6F-8647-3B20994219FF}" srcOrd="1" destOrd="0" presId="urn:microsoft.com/office/officeart/2005/8/layout/hierarchy1"/>
    <dgm:cxn modelId="{C23CF13D-E611-4F29-A62D-8C79FD85896C}" type="presParOf" srcId="{651EA1DC-A5BE-4E6F-8647-3B20994219FF}" destId="{D56CE023-F50A-4AFD-AF58-B0DFEA37289D}" srcOrd="0" destOrd="0" presId="urn:microsoft.com/office/officeart/2005/8/layout/hierarchy1"/>
    <dgm:cxn modelId="{1004FDD9-1269-4683-AAFB-89F0AB045D99}" type="presParOf" srcId="{D56CE023-F50A-4AFD-AF58-B0DFEA37289D}" destId="{E67A2822-226D-4759-A4EE-5C92666D6198}" srcOrd="0" destOrd="0" presId="urn:microsoft.com/office/officeart/2005/8/layout/hierarchy1"/>
    <dgm:cxn modelId="{4A909054-D522-4451-B69A-42DE8F4A172C}" type="presParOf" srcId="{D56CE023-F50A-4AFD-AF58-B0DFEA37289D}" destId="{ABEDAC6B-BDCE-46BD-897D-0C7F1BFEC56C}" srcOrd="1" destOrd="0" presId="urn:microsoft.com/office/officeart/2005/8/layout/hierarchy1"/>
    <dgm:cxn modelId="{04CC563D-EB46-4D67-8D7B-4B0741680CD8}" type="presParOf" srcId="{651EA1DC-A5BE-4E6F-8647-3B20994219FF}" destId="{29FBDB92-71C0-4D5C-8FD0-5910F6E4482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AF6AD3-9BA2-4DB7-AF61-F8C14BE1C54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4600B4B-3C57-419C-B4B2-22A26CE01785}">
      <dgm:prSet phldrT="[Text]" custT="1"/>
      <dgm:spPr>
        <a:xfrm>
          <a:off x="4262139" y="1047580"/>
          <a:ext cx="759469" cy="482263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chemeClr val="accent4"/>
          </a:solidFill>
          <a:prstDash val="solid"/>
        </a:ln>
        <a:effectLst/>
      </dgm:spPr>
      <dgm:t>
        <a:bodyPr/>
        <a:lstStyle/>
        <a:p>
          <a:r>
            <a:rPr lang="en-GB" sz="1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Social care and Support Services</a:t>
          </a:r>
        </a:p>
      </dgm:t>
    </dgm:pt>
    <dgm:pt modelId="{97D20147-902A-49E6-88CE-F51963AA4F0C}" type="parTrans" cxnId="{0A5BC04E-5036-43B5-9C5C-467392ACB8B0}">
      <dgm:prSet/>
      <dgm:spPr>
        <a:xfrm>
          <a:off x="3397187" y="746534"/>
          <a:ext cx="1160301" cy="220879"/>
        </a:xfr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GB"/>
        </a:p>
      </dgm:t>
    </dgm:pt>
    <dgm:pt modelId="{CDBEA9FC-CC85-41BC-93A4-D564EBEB9D36}" type="sibTrans" cxnId="{0A5BC04E-5036-43B5-9C5C-467392ACB8B0}">
      <dgm:prSet/>
      <dgm:spPr/>
      <dgm:t>
        <a:bodyPr/>
        <a:lstStyle/>
        <a:p>
          <a:endParaRPr lang="en-GB"/>
        </a:p>
      </dgm:t>
    </dgm:pt>
    <dgm:pt modelId="{C0AF5408-FA1C-4C89-A35E-2460E0A29976}">
      <dgm:prSet custT="1"/>
      <dgm:spPr>
        <a:ln>
          <a:solidFill>
            <a:schemeClr val="accent6"/>
          </a:solidFill>
        </a:ln>
      </dgm:spPr>
      <dgm:t>
        <a:bodyPr/>
        <a:lstStyle/>
        <a:p>
          <a:r>
            <a:rPr lang="en-GB" sz="1800" dirty="0"/>
            <a:t>Child Protection</a:t>
          </a:r>
        </a:p>
      </dgm:t>
    </dgm:pt>
    <dgm:pt modelId="{85901D06-0281-4D9C-BAE2-92A18076B7A4}" type="parTrans" cxnId="{E00D0E2C-604B-42AD-BFC8-DD100D29A696}">
      <dgm:prSet/>
      <dgm:spPr/>
      <dgm:t>
        <a:bodyPr/>
        <a:lstStyle/>
        <a:p>
          <a:endParaRPr lang="en-GB"/>
        </a:p>
      </dgm:t>
    </dgm:pt>
    <dgm:pt modelId="{57E6CE1D-7E3D-4A55-9A38-394152B84CB3}" type="sibTrans" cxnId="{E00D0E2C-604B-42AD-BFC8-DD100D29A696}">
      <dgm:prSet/>
      <dgm:spPr/>
      <dgm:t>
        <a:bodyPr/>
        <a:lstStyle/>
        <a:p>
          <a:endParaRPr lang="en-GB"/>
        </a:p>
      </dgm:t>
    </dgm:pt>
    <dgm:pt modelId="{03B2286A-AE74-4992-9A88-695BB5BFC1D4}">
      <dgm:prSet custT="1"/>
      <dgm:spPr>
        <a:ln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r>
            <a:rPr lang="en-GB" sz="1800"/>
            <a:t>Support </a:t>
          </a:r>
          <a:r>
            <a:rPr lang="en-GB" sz="1800" smtClean="0"/>
            <a:t>to </a:t>
          </a:r>
          <a:r>
            <a:rPr lang="en-GB" sz="1800" dirty="0"/>
            <a:t>Victims of </a:t>
          </a:r>
          <a:r>
            <a:rPr lang="en-GB" sz="1800" dirty="0" err="1"/>
            <a:t>GBV</a:t>
          </a:r>
          <a:endParaRPr lang="en-GB" sz="1800" dirty="0"/>
        </a:p>
      </dgm:t>
    </dgm:pt>
    <dgm:pt modelId="{D67E1738-A0EB-42AE-B214-5BE01C0A7EE4}" type="parTrans" cxnId="{396C1943-8096-402B-BA8B-66AEFEEF1935}">
      <dgm:prSet/>
      <dgm:spPr/>
      <dgm:t>
        <a:bodyPr/>
        <a:lstStyle/>
        <a:p>
          <a:endParaRPr lang="en-GB"/>
        </a:p>
      </dgm:t>
    </dgm:pt>
    <dgm:pt modelId="{B9F89E49-2D61-4ACD-ADAE-977B53F70FA2}" type="sibTrans" cxnId="{396C1943-8096-402B-BA8B-66AEFEEF1935}">
      <dgm:prSet/>
      <dgm:spPr/>
      <dgm:t>
        <a:bodyPr/>
        <a:lstStyle/>
        <a:p>
          <a:endParaRPr lang="en-GB"/>
        </a:p>
      </dgm:t>
    </dgm:pt>
    <dgm:pt modelId="{0AFDFC70-78DD-40FE-A911-C073BC111494}">
      <dgm:prSet custT="1"/>
      <dgm:spPr>
        <a:ln>
          <a:solidFill>
            <a:srgbClr val="FFC000"/>
          </a:solidFill>
        </a:ln>
      </dgm:spPr>
      <dgm:t>
        <a:bodyPr/>
        <a:lstStyle/>
        <a:p>
          <a:r>
            <a:rPr lang="en-GB" sz="1800" dirty="0" smtClean="0"/>
            <a:t>Rehabilitation </a:t>
          </a:r>
          <a:r>
            <a:rPr lang="en-GB" sz="1800" dirty="0"/>
            <a:t>Services for youth</a:t>
          </a:r>
        </a:p>
      </dgm:t>
    </dgm:pt>
    <dgm:pt modelId="{3CA41AB5-E03B-47B9-8B6D-FB8CC56751BD}" type="parTrans" cxnId="{FF9AF3CD-2B11-4F99-A0CD-6524CF0D9518}">
      <dgm:prSet/>
      <dgm:spPr/>
      <dgm:t>
        <a:bodyPr/>
        <a:lstStyle/>
        <a:p>
          <a:endParaRPr lang="en-GB"/>
        </a:p>
      </dgm:t>
    </dgm:pt>
    <dgm:pt modelId="{AADDB962-1D45-44E4-B92E-C0DBE765FD90}" type="sibTrans" cxnId="{FF9AF3CD-2B11-4F99-A0CD-6524CF0D9518}">
      <dgm:prSet/>
      <dgm:spPr/>
      <dgm:t>
        <a:bodyPr/>
        <a:lstStyle/>
        <a:p>
          <a:endParaRPr lang="en-GB"/>
        </a:p>
      </dgm:t>
    </dgm:pt>
    <dgm:pt modelId="{DC67C9C6-7C69-4F7C-9699-7CF585F9058D}">
      <dgm:prSet custT="1"/>
      <dgm:spPr/>
      <dgm:t>
        <a:bodyPr/>
        <a:lstStyle/>
        <a:p>
          <a:r>
            <a:rPr lang="en-GB" sz="1800" dirty="0" smtClean="0"/>
            <a:t>Rehabilitation </a:t>
          </a:r>
          <a:r>
            <a:rPr lang="en-GB" sz="1800" dirty="0"/>
            <a:t>Services for </a:t>
          </a:r>
          <a:r>
            <a:rPr lang="en-GB" sz="1800" dirty="0" err="1"/>
            <a:t>PWDs</a:t>
          </a:r>
          <a:endParaRPr lang="en-GB" sz="1800" dirty="0"/>
        </a:p>
      </dgm:t>
    </dgm:pt>
    <dgm:pt modelId="{19583943-F2E6-4A73-95C0-B7076FA9557C}" type="parTrans" cxnId="{C899A905-6A51-40DC-B67D-760B5CA19A25}">
      <dgm:prSet/>
      <dgm:spPr/>
      <dgm:t>
        <a:bodyPr/>
        <a:lstStyle/>
        <a:p>
          <a:endParaRPr lang="en-GB"/>
        </a:p>
      </dgm:t>
    </dgm:pt>
    <dgm:pt modelId="{F4C0A333-9922-4E63-9C65-B0C7AA3734C4}" type="sibTrans" cxnId="{C899A905-6A51-40DC-B67D-760B5CA19A25}">
      <dgm:prSet/>
      <dgm:spPr/>
      <dgm:t>
        <a:bodyPr/>
        <a:lstStyle/>
        <a:p>
          <a:endParaRPr lang="en-GB"/>
        </a:p>
      </dgm:t>
    </dgm:pt>
    <dgm:pt modelId="{E5A9DA27-8647-4710-A2C9-BA60107E855B}">
      <dgm:prSet custT="1"/>
      <dgm:spPr>
        <a:ln>
          <a:solidFill>
            <a:srgbClr val="FF9933"/>
          </a:solidFill>
        </a:ln>
      </dgm:spPr>
      <dgm:t>
        <a:bodyPr/>
        <a:lstStyle/>
        <a:p>
          <a:r>
            <a:rPr lang="en-GB" sz="1800" dirty="0"/>
            <a:t>Support for Older Persons</a:t>
          </a:r>
        </a:p>
      </dgm:t>
    </dgm:pt>
    <dgm:pt modelId="{7586E2E1-5A31-4C1C-9790-D8FFEB9ED9F9}" type="parTrans" cxnId="{6CF2C6FF-7EC9-414C-92E0-34DF2E82CA44}">
      <dgm:prSet/>
      <dgm:spPr/>
      <dgm:t>
        <a:bodyPr/>
        <a:lstStyle/>
        <a:p>
          <a:endParaRPr lang="en-GB"/>
        </a:p>
      </dgm:t>
    </dgm:pt>
    <dgm:pt modelId="{5CFA4D62-55AA-40BA-BAC3-33A4F2E4BB0F}" type="sibTrans" cxnId="{6CF2C6FF-7EC9-414C-92E0-34DF2E82CA44}">
      <dgm:prSet/>
      <dgm:spPr/>
      <dgm:t>
        <a:bodyPr/>
        <a:lstStyle/>
        <a:p>
          <a:endParaRPr lang="en-GB"/>
        </a:p>
      </dgm:t>
    </dgm:pt>
    <dgm:pt modelId="{29925655-2EA5-44A4-8360-57DA3ED02CE5}">
      <dgm:prSet custT="1"/>
      <dgm:spPr>
        <a:ln>
          <a:solidFill>
            <a:schemeClr val="accent4"/>
          </a:solidFill>
        </a:ln>
      </dgm:spPr>
      <dgm:t>
        <a:bodyPr/>
        <a:lstStyle/>
        <a:p>
          <a:r>
            <a:rPr lang="en-GB" sz="1800" dirty="0" smtClean="0"/>
            <a:t>Spearheaded by the </a:t>
          </a:r>
          <a:r>
            <a:rPr lang="en-GB" sz="1800" dirty="0" err="1" smtClean="0"/>
            <a:t>MGLSD</a:t>
          </a:r>
          <a:r>
            <a:rPr lang="en-GB" sz="1800" dirty="0" smtClean="0"/>
            <a:t>, but implemented in collaboration with other MDAs, Civil Society Organisations, Faith based Organisations and Traditional and Cultural Institutions</a:t>
          </a:r>
          <a:endParaRPr lang="en-GB" sz="1800" dirty="0"/>
        </a:p>
      </dgm:t>
    </dgm:pt>
    <dgm:pt modelId="{1E4DF911-8428-4A22-B127-AB2C4A3B253D}" type="parTrans" cxnId="{28D85AB1-F89F-43B3-864A-252CDC71A263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160DBD63-B6CE-4385-8BC1-969E60A4EDF0}" type="sibTrans" cxnId="{28D85AB1-F89F-43B3-864A-252CDC71A263}">
      <dgm:prSet/>
      <dgm:spPr/>
      <dgm:t>
        <a:bodyPr/>
        <a:lstStyle/>
        <a:p>
          <a:endParaRPr lang="en-GB"/>
        </a:p>
      </dgm:t>
    </dgm:pt>
    <dgm:pt modelId="{494924D6-0850-4BD7-AEA4-A2A2B5B96970}" type="pres">
      <dgm:prSet presAssocID="{B6AF6AD3-9BA2-4DB7-AF61-F8C14BE1C54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75E8AF8-C83F-4171-BCBF-EC88C3572D84}" type="pres">
      <dgm:prSet presAssocID="{64600B4B-3C57-419C-B4B2-22A26CE01785}" presName="hierRoot1" presStyleCnt="0"/>
      <dgm:spPr/>
    </dgm:pt>
    <dgm:pt modelId="{AE09EF5F-FEAD-44E8-807F-80DF0CE2B8E0}" type="pres">
      <dgm:prSet presAssocID="{64600B4B-3C57-419C-B4B2-22A26CE01785}" presName="composite" presStyleCnt="0"/>
      <dgm:spPr/>
    </dgm:pt>
    <dgm:pt modelId="{E2215772-25C8-4ECF-84E6-909D5E75564D}" type="pres">
      <dgm:prSet presAssocID="{64600B4B-3C57-419C-B4B2-22A26CE01785}" presName="background" presStyleLbl="node0" presStyleIdx="0" presStyleCnt="1"/>
      <dgm:spPr>
        <a:solidFill>
          <a:schemeClr val="accent4"/>
        </a:solidFill>
      </dgm:spPr>
      <dgm:t>
        <a:bodyPr/>
        <a:lstStyle/>
        <a:p>
          <a:endParaRPr lang="en-GB"/>
        </a:p>
      </dgm:t>
    </dgm:pt>
    <dgm:pt modelId="{DD000E08-CDA9-454D-A99D-D30908AF7FB3}" type="pres">
      <dgm:prSet presAssocID="{64600B4B-3C57-419C-B4B2-22A26CE01785}" presName="text" presStyleLbl="fgAcc0" presStyleIdx="0" presStyleCnt="1" custScaleX="15820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404257B-502D-49DB-A5F2-BDFD959DD09B}" type="pres">
      <dgm:prSet presAssocID="{64600B4B-3C57-419C-B4B2-22A26CE01785}" presName="hierChild2" presStyleCnt="0"/>
      <dgm:spPr/>
    </dgm:pt>
    <dgm:pt modelId="{6889DF1D-CB04-459F-B0D8-808D8B7E9FE8}" type="pres">
      <dgm:prSet presAssocID="{85901D06-0281-4D9C-BAE2-92A18076B7A4}" presName="Name10" presStyleLbl="parChTrans1D2" presStyleIdx="0" presStyleCnt="5"/>
      <dgm:spPr/>
      <dgm:t>
        <a:bodyPr/>
        <a:lstStyle/>
        <a:p>
          <a:endParaRPr lang="en-GB"/>
        </a:p>
      </dgm:t>
    </dgm:pt>
    <dgm:pt modelId="{5F01AE5F-554A-4E2F-81CD-5B1986C90E84}" type="pres">
      <dgm:prSet presAssocID="{C0AF5408-FA1C-4C89-A35E-2460E0A29976}" presName="hierRoot2" presStyleCnt="0"/>
      <dgm:spPr/>
    </dgm:pt>
    <dgm:pt modelId="{F2F3A803-D69F-4E4A-BD32-66F5B97DB031}" type="pres">
      <dgm:prSet presAssocID="{C0AF5408-FA1C-4C89-A35E-2460E0A29976}" presName="composite2" presStyleCnt="0"/>
      <dgm:spPr/>
    </dgm:pt>
    <dgm:pt modelId="{40E38A7A-820B-4FA3-8BC1-D80B375F366D}" type="pres">
      <dgm:prSet presAssocID="{C0AF5408-FA1C-4C89-A35E-2460E0A29976}" presName="background2" presStyleLbl="node2" presStyleIdx="0" presStyleCnt="5"/>
      <dgm:spPr>
        <a:solidFill>
          <a:schemeClr val="accent6"/>
        </a:solidFill>
      </dgm:spPr>
      <dgm:t>
        <a:bodyPr/>
        <a:lstStyle/>
        <a:p>
          <a:endParaRPr lang="en-GB"/>
        </a:p>
      </dgm:t>
    </dgm:pt>
    <dgm:pt modelId="{0E888366-B5A8-41ED-9BFC-184E8DC6C02B}" type="pres">
      <dgm:prSet presAssocID="{C0AF5408-FA1C-4C89-A35E-2460E0A29976}" presName="text2" presStyleLbl="fgAcc2" presStyleIdx="0" presStyleCnt="5" custScaleY="17167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BBAB240-8043-418E-854B-CBFD3F3B3DE2}" type="pres">
      <dgm:prSet presAssocID="{C0AF5408-FA1C-4C89-A35E-2460E0A29976}" presName="hierChild3" presStyleCnt="0"/>
      <dgm:spPr/>
    </dgm:pt>
    <dgm:pt modelId="{9B46F8AC-A3B4-46FC-91CB-8188D2EC2851}" type="pres">
      <dgm:prSet presAssocID="{D67E1738-A0EB-42AE-B214-5BE01C0A7EE4}" presName="Name10" presStyleLbl="parChTrans1D2" presStyleIdx="1" presStyleCnt="5"/>
      <dgm:spPr/>
      <dgm:t>
        <a:bodyPr/>
        <a:lstStyle/>
        <a:p>
          <a:endParaRPr lang="en-GB"/>
        </a:p>
      </dgm:t>
    </dgm:pt>
    <dgm:pt modelId="{9A40EC69-DDA8-4B99-941A-0245A3C913CB}" type="pres">
      <dgm:prSet presAssocID="{03B2286A-AE74-4992-9A88-695BB5BFC1D4}" presName="hierRoot2" presStyleCnt="0"/>
      <dgm:spPr/>
    </dgm:pt>
    <dgm:pt modelId="{E0EE7429-BD55-4ED3-B131-EACA582BEB60}" type="pres">
      <dgm:prSet presAssocID="{03B2286A-AE74-4992-9A88-695BB5BFC1D4}" presName="composite2" presStyleCnt="0"/>
      <dgm:spPr/>
    </dgm:pt>
    <dgm:pt modelId="{13F1299A-7F3D-487D-B1C5-007F4E557B4A}" type="pres">
      <dgm:prSet presAssocID="{03B2286A-AE74-4992-9A88-695BB5BFC1D4}" presName="background2" presStyleLbl="node2" presStyleIdx="1" presStyleCnt="5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GB"/>
        </a:p>
      </dgm:t>
    </dgm:pt>
    <dgm:pt modelId="{F4738CBC-B70E-4BCB-8F92-CD397273854E}" type="pres">
      <dgm:prSet presAssocID="{03B2286A-AE74-4992-9A88-695BB5BFC1D4}" presName="text2" presStyleLbl="fgAcc2" presStyleIdx="1" presStyleCnt="5" custScaleY="17167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7994A41-CE9F-49C4-AB7A-E4FB253D6D25}" type="pres">
      <dgm:prSet presAssocID="{03B2286A-AE74-4992-9A88-695BB5BFC1D4}" presName="hierChild3" presStyleCnt="0"/>
      <dgm:spPr/>
    </dgm:pt>
    <dgm:pt modelId="{F1C966FE-61F4-4943-A4AD-0DB3541A6097}" type="pres">
      <dgm:prSet presAssocID="{3CA41AB5-E03B-47B9-8B6D-FB8CC56751BD}" presName="Name10" presStyleLbl="parChTrans1D2" presStyleIdx="2" presStyleCnt="5"/>
      <dgm:spPr/>
      <dgm:t>
        <a:bodyPr/>
        <a:lstStyle/>
        <a:p>
          <a:endParaRPr lang="en-GB"/>
        </a:p>
      </dgm:t>
    </dgm:pt>
    <dgm:pt modelId="{11A857F4-565F-4A0F-BE6D-21BFB8D95468}" type="pres">
      <dgm:prSet presAssocID="{0AFDFC70-78DD-40FE-A911-C073BC111494}" presName="hierRoot2" presStyleCnt="0"/>
      <dgm:spPr/>
    </dgm:pt>
    <dgm:pt modelId="{08848532-6F3D-4636-8A63-E068E788FC47}" type="pres">
      <dgm:prSet presAssocID="{0AFDFC70-78DD-40FE-A911-C073BC111494}" presName="composite2" presStyleCnt="0"/>
      <dgm:spPr/>
    </dgm:pt>
    <dgm:pt modelId="{DD37198F-7A83-4C38-9F4F-7DB2C4B88AEE}" type="pres">
      <dgm:prSet presAssocID="{0AFDFC70-78DD-40FE-A911-C073BC111494}" presName="background2" presStyleLbl="node2" presStyleIdx="2" presStyleCnt="5"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0A4B5A57-7810-47E1-8465-924620C66EA6}" type="pres">
      <dgm:prSet presAssocID="{0AFDFC70-78DD-40FE-A911-C073BC111494}" presName="text2" presStyleLbl="fgAcc2" presStyleIdx="2" presStyleCnt="5" custScaleY="17167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801A73C-CA55-4F5E-8ADE-F242D05B6CE9}" type="pres">
      <dgm:prSet presAssocID="{0AFDFC70-78DD-40FE-A911-C073BC111494}" presName="hierChild3" presStyleCnt="0"/>
      <dgm:spPr/>
    </dgm:pt>
    <dgm:pt modelId="{D9BBA119-3ED0-4AA9-B4AA-47152407B866}" type="pres">
      <dgm:prSet presAssocID="{1E4DF911-8428-4A22-B127-AB2C4A3B253D}" presName="Name17" presStyleLbl="parChTrans1D3" presStyleIdx="0" presStyleCnt="1"/>
      <dgm:spPr/>
      <dgm:t>
        <a:bodyPr/>
        <a:lstStyle/>
        <a:p>
          <a:endParaRPr lang="en-GB"/>
        </a:p>
      </dgm:t>
    </dgm:pt>
    <dgm:pt modelId="{0DFC28C9-42EA-4853-B2C6-4BB612DAC586}" type="pres">
      <dgm:prSet presAssocID="{29925655-2EA5-44A4-8360-57DA3ED02CE5}" presName="hierRoot3" presStyleCnt="0"/>
      <dgm:spPr/>
    </dgm:pt>
    <dgm:pt modelId="{498AA324-0721-44AB-BB9A-8F50F1E18CB2}" type="pres">
      <dgm:prSet presAssocID="{29925655-2EA5-44A4-8360-57DA3ED02CE5}" presName="composite3" presStyleCnt="0"/>
      <dgm:spPr/>
    </dgm:pt>
    <dgm:pt modelId="{46F39FE2-0A67-4D74-A49E-CFB6F2C8B879}" type="pres">
      <dgm:prSet presAssocID="{29925655-2EA5-44A4-8360-57DA3ED02CE5}" presName="background3" presStyleLbl="node3" presStyleIdx="0" presStyleCnt="1"/>
      <dgm:spPr>
        <a:solidFill>
          <a:schemeClr val="accent4"/>
        </a:solidFill>
      </dgm:spPr>
      <dgm:t>
        <a:bodyPr/>
        <a:lstStyle/>
        <a:p>
          <a:endParaRPr lang="en-GB"/>
        </a:p>
      </dgm:t>
    </dgm:pt>
    <dgm:pt modelId="{EA5A8FDD-194D-410A-B168-35B4A761D536}" type="pres">
      <dgm:prSet presAssocID="{29925655-2EA5-44A4-8360-57DA3ED02CE5}" presName="text3" presStyleLbl="fgAcc3" presStyleIdx="0" presStyleCnt="1" custScaleX="602539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C3C3D6C-E7BD-4367-B18E-9279DA5E74D4}" type="pres">
      <dgm:prSet presAssocID="{29925655-2EA5-44A4-8360-57DA3ED02CE5}" presName="hierChild4" presStyleCnt="0"/>
      <dgm:spPr/>
    </dgm:pt>
    <dgm:pt modelId="{0604580C-723B-42FF-8B8B-BEDD03FADDCF}" type="pres">
      <dgm:prSet presAssocID="{19583943-F2E6-4A73-95C0-B7076FA9557C}" presName="Name10" presStyleLbl="parChTrans1D2" presStyleIdx="3" presStyleCnt="5"/>
      <dgm:spPr/>
      <dgm:t>
        <a:bodyPr/>
        <a:lstStyle/>
        <a:p>
          <a:endParaRPr lang="en-GB"/>
        </a:p>
      </dgm:t>
    </dgm:pt>
    <dgm:pt modelId="{14090AE2-D737-40C5-9708-FE3EB9099650}" type="pres">
      <dgm:prSet presAssocID="{DC67C9C6-7C69-4F7C-9699-7CF585F9058D}" presName="hierRoot2" presStyleCnt="0"/>
      <dgm:spPr/>
    </dgm:pt>
    <dgm:pt modelId="{0FB54F1B-91BF-45D1-96EB-A4F32C4217EA}" type="pres">
      <dgm:prSet presAssocID="{DC67C9C6-7C69-4F7C-9699-7CF585F9058D}" presName="composite2" presStyleCnt="0"/>
      <dgm:spPr/>
    </dgm:pt>
    <dgm:pt modelId="{8A6AE97C-A763-440A-9435-3229CA388D4C}" type="pres">
      <dgm:prSet presAssocID="{DC67C9C6-7C69-4F7C-9699-7CF585F9058D}" presName="background2" presStyleLbl="node2" presStyleIdx="3" presStyleCnt="5"/>
      <dgm:spPr/>
    </dgm:pt>
    <dgm:pt modelId="{A4FAC141-0F31-4C25-B9F4-9B340679A35E}" type="pres">
      <dgm:prSet presAssocID="{DC67C9C6-7C69-4F7C-9699-7CF585F9058D}" presName="text2" presStyleLbl="fgAcc2" presStyleIdx="3" presStyleCnt="5" custScaleX="123699" custScaleY="16618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ADBF35B-5B5E-4517-88BE-39AE126A8724}" type="pres">
      <dgm:prSet presAssocID="{DC67C9C6-7C69-4F7C-9699-7CF585F9058D}" presName="hierChild3" presStyleCnt="0"/>
      <dgm:spPr/>
    </dgm:pt>
    <dgm:pt modelId="{796BAAAD-15D1-498B-B7A7-B7F4CB202E43}" type="pres">
      <dgm:prSet presAssocID="{7586E2E1-5A31-4C1C-9790-D8FFEB9ED9F9}" presName="Name10" presStyleLbl="parChTrans1D2" presStyleIdx="4" presStyleCnt="5"/>
      <dgm:spPr/>
      <dgm:t>
        <a:bodyPr/>
        <a:lstStyle/>
        <a:p>
          <a:endParaRPr lang="en-GB"/>
        </a:p>
      </dgm:t>
    </dgm:pt>
    <dgm:pt modelId="{CB8B96EC-C95B-4850-93CA-82279FD74619}" type="pres">
      <dgm:prSet presAssocID="{E5A9DA27-8647-4710-A2C9-BA60107E855B}" presName="hierRoot2" presStyleCnt="0"/>
      <dgm:spPr/>
    </dgm:pt>
    <dgm:pt modelId="{5B9A91A4-9AA7-4D03-9C0C-5AAE2480FBE0}" type="pres">
      <dgm:prSet presAssocID="{E5A9DA27-8647-4710-A2C9-BA60107E855B}" presName="composite2" presStyleCnt="0"/>
      <dgm:spPr/>
    </dgm:pt>
    <dgm:pt modelId="{106E83BD-BFD6-45CD-95C7-68853E7495E2}" type="pres">
      <dgm:prSet presAssocID="{E5A9DA27-8647-4710-A2C9-BA60107E855B}" presName="background2" presStyleLbl="node2" presStyleIdx="4" presStyleCnt="5"/>
      <dgm:spPr>
        <a:solidFill>
          <a:srgbClr val="FF9933"/>
        </a:solidFill>
      </dgm:spPr>
      <dgm:t>
        <a:bodyPr/>
        <a:lstStyle/>
        <a:p>
          <a:endParaRPr lang="en-GB"/>
        </a:p>
      </dgm:t>
    </dgm:pt>
    <dgm:pt modelId="{BFD6ED96-EBCF-4E22-B662-F53D233C7EF1}" type="pres">
      <dgm:prSet presAssocID="{E5A9DA27-8647-4710-A2C9-BA60107E855B}" presName="text2" presStyleLbl="fgAcc2" presStyleIdx="4" presStyleCnt="5" custScaleY="16801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87D9E23-2388-498A-9E95-4FF627AC8532}" type="pres">
      <dgm:prSet presAssocID="{E5A9DA27-8647-4710-A2C9-BA60107E855B}" presName="hierChild3" presStyleCnt="0"/>
      <dgm:spPr/>
    </dgm:pt>
  </dgm:ptLst>
  <dgm:cxnLst>
    <dgm:cxn modelId="{91DBC80C-ED79-49D7-BCA9-72A9B1CB63C0}" type="presOf" srcId="{0AFDFC70-78DD-40FE-A911-C073BC111494}" destId="{0A4B5A57-7810-47E1-8465-924620C66EA6}" srcOrd="0" destOrd="0" presId="urn:microsoft.com/office/officeart/2005/8/layout/hierarchy1"/>
    <dgm:cxn modelId="{66B3C656-C429-4EAF-8272-24BEC0F0AA7B}" type="presOf" srcId="{85901D06-0281-4D9C-BAE2-92A18076B7A4}" destId="{6889DF1D-CB04-459F-B0D8-808D8B7E9FE8}" srcOrd="0" destOrd="0" presId="urn:microsoft.com/office/officeart/2005/8/layout/hierarchy1"/>
    <dgm:cxn modelId="{5418094D-96AF-44CF-BA16-0BDBB0659BF8}" type="presOf" srcId="{1E4DF911-8428-4A22-B127-AB2C4A3B253D}" destId="{D9BBA119-3ED0-4AA9-B4AA-47152407B866}" srcOrd="0" destOrd="0" presId="urn:microsoft.com/office/officeart/2005/8/layout/hierarchy1"/>
    <dgm:cxn modelId="{396C1943-8096-402B-BA8B-66AEFEEF1935}" srcId="{64600B4B-3C57-419C-B4B2-22A26CE01785}" destId="{03B2286A-AE74-4992-9A88-695BB5BFC1D4}" srcOrd="1" destOrd="0" parTransId="{D67E1738-A0EB-42AE-B214-5BE01C0A7EE4}" sibTransId="{B9F89E49-2D61-4ACD-ADAE-977B53F70FA2}"/>
    <dgm:cxn modelId="{B6E69954-7499-489B-B59A-DE11C3906A4A}" type="presOf" srcId="{29925655-2EA5-44A4-8360-57DA3ED02CE5}" destId="{EA5A8FDD-194D-410A-B168-35B4A761D536}" srcOrd="0" destOrd="0" presId="urn:microsoft.com/office/officeart/2005/8/layout/hierarchy1"/>
    <dgm:cxn modelId="{C899A905-6A51-40DC-B67D-760B5CA19A25}" srcId="{64600B4B-3C57-419C-B4B2-22A26CE01785}" destId="{DC67C9C6-7C69-4F7C-9699-7CF585F9058D}" srcOrd="3" destOrd="0" parTransId="{19583943-F2E6-4A73-95C0-B7076FA9557C}" sibTransId="{F4C0A333-9922-4E63-9C65-B0C7AA3734C4}"/>
    <dgm:cxn modelId="{2E9FC195-8110-4371-974F-BEB7B35716A6}" type="presOf" srcId="{B6AF6AD3-9BA2-4DB7-AF61-F8C14BE1C545}" destId="{494924D6-0850-4BD7-AEA4-A2A2B5B96970}" srcOrd="0" destOrd="0" presId="urn:microsoft.com/office/officeart/2005/8/layout/hierarchy1"/>
    <dgm:cxn modelId="{0A5BC04E-5036-43B5-9C5C-467392ACB8B0}" srcId="{B6AF6AD3-9BA2-4DB7-AF61-F8C14BE1C545}" destId="{64600B4B-3C57-419C-B4B2-22A26CE01785}" srcOrd="0" destOrd="0" parTransId="{97D20147-902A-49E6-88CE-F51963AA4F0C}" sibTransId="{CDBEA9FC-CC85-41BC-93A4-D564EBEB9D36}"/>
    <dgm:cxn modelId="{F6F39547-168B-4A26-98FB-1494282E03CD}" type="presOf" srcId="{19583943-F2E6-4A73-95C0-B7076FA9557C}" destId="{0604580C-723B-42FF-8B8B-BEDD03FADDCF}" srcOrd="0" destOrd="0" presId="urn:microsoft.com/office/officeart/2005/8/layout/hierarchy1"/>
    <dgm:cxn modelId="{957F11DF-3BA0-491F-B172-D183D43D44A8}" type="presOf" srcId="{3CA41AB5-E03B-47B9-8B6D-FB8CC56751BD}" destId="{F1C966FE-61F4-4943-A4AD-0DB3541A6097}" srcOrd="0" destOrd="0" presId="urn:microsoft.com/office/officeart/2005/8/layout/hierarchy1"/>
    <dgm:cxn modelId="{4A8F6F83-26F7-445A-BB5B-FC7B8206EC42}" type="presOf" srcId="{64600B4B-3C57-419C-B4B2-22A26CE01785}" destId="{DD000E08-CDA9-454D-A99D-D30908AF7FB3}" srcOrd="0" destOrd="0" presId="urn:microsoft.com/office/officeart/2005/8/layout/hierarchy1"/>
    <dgm:cxn modelId="{E00D0E2C-604B-42AD-BFC8-DD100D29A696}" srcId="{64600B4B-3C57-419C-B4B2-22A26CE01785}" destId="{C0AF5408-FA1C-4C89-A35E-2460E0A29976}" srcOrd="0" destOrd="0" parTransId="{85901D06-0281-4D9C-BAE2-92A18076B7A4}" sibTransId="{57E6CE1D-7E3D-4A55-9A38-394152B84CB3}"/>
    <dgm:cxn modelId="{8C7CE5F9-B9EF-4A18-A8BD-27033E092794}" type="presOf" srcId="{03B2286A-AE74-4992-9A88-695BB5BFC1D4}" destId="{F4738CBC-B70E-4BCB-8F92-CD397273854E}" srcOrd="0" destOrd="0" presId="urn:microsoft.com/office/officeart/2005/8/layout/hierarchy1"/>
    <dgm:cxn modelId="{28D85AB1-F89F-43B3-864A-252CDC71A263}" srcId="{0AFDFC70-78DD-40FE-A911-C073BC111494}" destId="{29925655-2EA5-44A4-8360-57DA3ED02CE5}" srcOrd="0" destOrd="0" parTransId="{1E4DF911-8428-4A22-B127-AB2C4A3B253D}" sibTransId="{160DBD63-B6CE-4385-8BC1-969E60A4EDF0}"/>
    <dgm:cxn modelId="{45CD6E53-5CF2-4FC1-BFCD-9ADB6E2F663A}" type="presOf" srcId="{DC67C9C6-7C69-4F7C-9699-7CF585F9058D}" destId="{A4FAC141-0F31-4C25-B9F4-9B340679A35E}" srcOrd="0" destOrd="0" presId="urn:microsoft.com/office/officeart/2005/8/layout/hierarchy1"/>
    <dgm:cxn modelId="{27879C37-1F79-4E2C-92EC-F350313DA4C2}" type="presOf" srcId="{E5A9DA27-8647-4710-A2C9-BA60107E855B}" destId="{BFD6ED96-EBCF-4E22-B662-F53D233C7EF1}" srcOrd="0" destOrd="0" presId="urn:microsoft.com/office/officeart/2005/8/layout/hierarchy1"/>
    <dgm:cxn modelId="{A5B48309-3EEE-42BE-BF1A-AC5A06E044AF}" type="presOf" srcId="{C0AF5408-FA1C-4C89-A35E-2460E0A29976}" destId="{0E888366-B5A8-41ED-9BFC-184E8DC6C02B}" srcOrd="0" destOrd="0" presId="urn:microsoft.com/office/officeart/2005/8/layout/hierarchy1"/>
    <dgm:cxn modelId="{FF9AF3CD-2B11-4F99-A0CD-6524CF0D9518}" srcId="{64600B4B-3C57-419C-B4B2-22A26CE01785}" destId="{0AFDFC70-78DD-40FE-A911-C073BC111494}" srcOrd="2" destOrd="0" parTransId="{3CA41AB5-E03B-47B9-8B6D-FB8CC56751BD}" sibTransId="{AADDB962-1D45-44E4-B92E-C0DBE765FD90}"/>
    <dgm:cxn modelId="{84771C4B-010A-4DC9-85FC-78CC383C4D59}" type="presOf" srcId="{D67E1738-A0EB-42AE-B214-5BE01C0A7EE4}" destId="{9B46F8AC-A3B4-46FC-91CB-8188D2EC2851}" srcOrd="0" destOrd="0" presId="urn:microsoft.com/office/officeart/2005/8/layout/hierarchy1"/>
    <dgm:cxn modelId="{0A704011-5394-4EDD-A6ED-5DA8AD66B9DD}" type="presOf" srcId="{7586E2E1-5A31-4C1C-9790-D8FFEB9ED9F9}" destId="{796BAAAD-15D1-498B-B7A7-B7F4CB202E43}" srcOrd="0" destOrd="0" presId="urn:microsoft.com/office/officeart/2005/8/layout/hierarchy1"/>
    <dgm:cxn modelId="{6CF2C6FF-7EC9-414C-92E0-34DF2E82CA44}" srcId="{64600B4B-3C57-419C-B4B2-22A26CE01785}" destId="{E5A9DA27-8647-4710-A2C9-BA60107E855B}" srcOrd="4" destOrd="0" parTransId="{7586E2E1-5A31-4C1C-9790-D8FFEB9ED9F9}" sibTransId="{5CFA4D62-55AA-40BA-BAC3-33A4F2E4BB0F}"/>
    <dgm:cxn modelId="{59F7C7A9-740A-4B25-B8E9-7EE65393C2C0}" type="presParOf" srcId="{494924D6-0850-4BD7-AEA4-A2A2B5B96970}" destId="{775E8AF8-C83F-4171-BCBF-EC88C3572D84}" srcOrd="0" destOrd="0" presId="urn:microsoft.com/office/officeart/2005/8/layout/hierarchy1"/>
    <dgm:cxn modelId="{85EC42FC-A028-436A-AE5A-0133C64D0001}" type="presParOf" srcId="{775E8AF8-C83F-4171-BCBF-EC88C3572D84}" destId="{AE09EF5F-FEAD-44E8-807F-80DF0CE2B8E0}" srcOrd="0" destOrd="0" presId="urn:microsoft.com/office/officeart/2005/8/layout/hierarchy1"/>
    <dgm:cxn modelId="{C0F103B4-E0E3-4A43-AFED-B5C8CE4C5058}" type="presParOf" srcId="{AE09EF5F-FEAD-44E8-807F-80DF0CE2B8E0}" destId="{E2215772-25C8-4ECF-84E6-909D5E75564D}" srcOrd="0" destOrd="0" presId="urn:microsoft.com/office/officeart/2005/8/layout/hierarchy1"/>
    <dgm:cxn modelId="{3403D137-E0AB-48FA-B527-9B8C0A7AB5F8}" type="presParOf" srcId="{AE09EF5F-FEAD-44E8-807F-80DF0CE2B8E0}" destId="{DD000E08-CDA9-454D-A99D-D30908AF7FB3}" srcOrd="1" destOrd="0" presId="urn:microsoft.com/office/officeart/2005/8/layout/hierarchy1"/>
    <dgm:cxn modelId="{008C3417-FAD4-4819-8086-9E4EA6A0FB90}" type="presParOf" srcId="{775E8AF8-C83F-4171-BCBF-EC88C3572D84}" destId="{2404257B-502D-49DB-A5F2-BDFD959DD09B}" srcOrd="1" destOrd="0" presId="urn:microsoft.com/office/officeart/2005/8/layout/hierarchy1"/>
    <dgm:cxn modelId="{FC58F66B-0A63-4AD6-9F16-7E46B7AE9F9F}" type="presParOf" srcId="{2404257B-502D-49DB-A5F2-BDFD959DD09B}" destId="{6889DF1D-CB04-459F-B0D8-808D8B7E9FE8}" srcOrd="0" destOrd="0" presId="urn:microsoft.com/office/officeart/2005/8/layout/hierarchy1"/>
    <dgm:cxn modelId="{933A2388-D5CF-4A4F-9C33-769EB36BE8A3}" type="presParOf" srcId="{2404257B-502D-49DB-A5F2-BDFD959DD09B}" destId="{5F01AE5F-554A-4E2F-81CD-5B1986C90E84}" srcOrd="1" destOrd="0" presId="urn:microsoft.com/office/officeart/2005/8/layout/hierarchy1"/>
    <dgm:cxn modelId="{C392EE8E-F8E0-47DE-80C7-419D9731BA58}" type="presParOf" srcId="{5F01AE5F-554A-4E2F-81CD-5B1986C90E84}" destId="{F2F3A803-D69F-4E4A-BD32-66F5B97DB031}" srcOrd="0" destOrd="0" presId="urn:microsoft.com/office/officeart/2005/8/layout/hierarchy1"/>
    <dgm:cxn modelId="{1DE7A449-81B5-4006-BB71-2E4BD0BC3E9F}" type="presParOf" srcId="{F2F3A803-D69F-4E4A-BD32-66F5B97DB031}" destId="{40E38A7A-820B-4FA3-8BC1-D80B375F366D}" srcOrd="0" destOrd="0" presId="urn:microsoft.com/office/officeart/2005/8/layout/hierarchy1"/>
    <dgm:cxn modelId="{D7851F69-B1F4-4C64-BF0A-D019B1FB72B9}" type="presParOf" srcId="{F2F3A803-D69F-4E4A-BD32-66F5B97DB031}" destId="{0E888366-B5A8-41ED-9BFC-184E8DC6C02B}" srcOrd="1" destOrd="0" presId="urn:microsoft.com/office/officeart/2005/8/layout/hierarchy1"/>
    <dgm:cxn modelId="{2C972F02-1529-4575-B818-9569AD336EF7}" type="presParOf" srcId="{5F01AE5F-554A-4E2F-81CD-5B1986C90E84}" destId="{ABBAB240-8043-418E-854B-CBFD3F3B3DE2}" srcOrd="1" destOrd="0" presId="urn:microsoft.com/office/officeart/2005/8/layout/hierarchy1"/>
    <dgm:cxn modelId="{3A822F40-5DF0-481A-AFC1-811B3F040382}" type="presParOf" srcId="{2404257B-502D-49DB-A5F2-BDFD959DD09B}" destId="{9B46F8AC-A3B4-46FC-91CB-8188D2EC2851}" srcOrd="2" destOrd="0" presId="urn:microsoft.com/office/officeart/2005/8/layout/hierarchy1"/>
    <dgm:cxn modelId="{FBD5941F-FFAD-46DE-BE07-C7292B387971}" type="presParOf" srcId="{2404257B-502D-49DB-A5F2-BDFD959DD09B}" destId="{9A40EC69-DDA8-4B99-941A-0245A3C913CB}" srcOrd="3" destOrd="0" presId="urn:microsoft.com/office/officeart/2005/8/layout/hierarchy1"/>
    <dgm:cxn modelId="{71909635-A661-4DB9-A422-451DD6B1F467}" type="presParOf" srcId="{9A40EC69-DDA8-4B99-941A-0245A3C913CB}" destId="{E0EE7429-BD55-4ED3-B131-EACA582BEB60}" srcOrd="0" destOrd="0" presId="urn:microsoft.com/office/officeart/2005/8/layout/hierarchy1"/>
    <dgm:cxn modelId="{83E89175-D4EF-405A-84E8-20FB6A3311ED}" type="presParOf" srcId="{E0EE7429-BD55-4ED3-B131-EACA582BEB60}" destId="{13F1299A-7F3D-487D-B1C5-007F4E557B4A}" srcOrd="0" destOrd="0" presId="urn:microsoft.com/office/officeart/2005/8/layout/hierarchy1"/>
    <dgm:cxn modelId="{685E58FE-5B38-428B-BF06-9C0B160A5805}" type="presParOf" srcId="{E0EE7429-BD55-4ED3-B131-EACA582BEB60}" destId="{F4738CBC-B70E-4BCB-8F92-CD397273854E}" srcOrd="1" destOrd="0" presId="urn:microsoft.com/office/officeart/2005/8/layout/hierarchy1"/>
    <dgm:cxn modelId="{7B51CE6A-3B2E-4586-85B0-A8C02574F14E}" type="presParOf" srcId="{9A40EC69-DDA8-4B99-941A-0245A3C913CB}" destId="{47994A41-CE9F-49C4-AB7A-E4FB253D6D25}" srcOrd="1" destOrd="0" presId="urn:microsoft.com/office/officeart/2005/8/layout/hierarchy1"/>
    <dgm:cxn modelId="{1A6008C6-7195-4579-BAE2-FAC6707C0F1C}" type="presParOf" srcId="{2404257B-502D-49DB-A5F2-BDFD959DD09B}" destId="{F1C966FE-61F4-4943-A4AD-0DB3541A6097}" srcOrd="4" destOrd="0" presId="urn:microsoft.com/office/officeart/2005/8/layout/hierarchy1"/>
    <dgm:cxn modelId="{2CDA69FC-C062-4783-9060-53A42387E5B4}" type="presParOf" srcId="{2404257B-502D-49DB-A5F2-BDFD959DD09B}" destId="{11A857F4-565F-4A0F-BE6D-21BFB8D95468}" srcOrd="5" destOrd="0" presId="urn:microsoft.com/office/officeart/2005/8/layout/hierarchy1"/>
    <dgm:cxn modelId="{7CF782F8-5CB7-4425-8B7D-D6E864D1BC80}" type="presParOf" srcId="{11A857F4-565F-4A0F-BE6D-21BFB8D95468}" destId="{08848532-6F3D-4636-8A63-E068E788FC47}" srcOrd="0" destOrd="0" presId="urn:microsoft.com/office/officeart/2005/8/layout/hierarchy1"/>
    <dgm:cxn modelId="{2C2A7F83-5B59-4B7D-8ACC-6A4270C9C84E}" type="presParOf" srcId="{08848532-6F3D-4636-8A63-E068E788FC47}" destId="{DD37198F-7A83-4C38-9F4F-7DB2C4B88AEE}" srcOrd="0" destOrd="0" presId="urn:microsoft.com/office/officeart/2005/8/layout/hierarchy1"/>
    <dgm:cxn modelId="{05284754-244E-456A-8B85-5913A32AF473}" type="presParOf" srcId="{08848532-6F3D-4636-8A63-E068E788FC47}" destId="{0A4B5A57-7810-47E1-8465-924620C66EA6}" srcOrd="1" destOrd="0" presId="urn:microsoft.com/office/officeart/2005/8/layout/hierarchy1"/>
    <dgm:cxn modelId="{613A273F-61F8-48AC-9D87-F7F374682E88}" type="presParOf" srcId="{11A857F4-565F-4A0F-BE6D-21BFB8D95468}" destId="{4801A73C-CA55-4F5E-8ADE-F242D05B6CE9}" srcOrd="1" destOrd="0" presId="urn:microsoft.com/office/officeart/2005/8/layout/hierarchy1"/>
    <dgm:cxn modelId="{AE3757B9-900E-482A-A34C-49DF634CE0B2}" type="presParOf" srcId="{4801A73C-CA55-4F5E-8ADE-F242D05B6CE9}" destId="{D9BBA119-3ED0-4AA9-B4AA-47152407B866}" srcOrd="0" destOrd="0" presId="urn:microsoft.com/office/officeart/2005/8/layout/hierarchy1"/>
    <dgm:cxn modelId="{72D1A3B1-2043-49CC-AD22-B60B50A2538D}" type="presParOf" srcId="{4801A73C-CA55-4F5E-8ADE-F242D05B6CE9}" destId="{0DFC28C9-42EA-4853-B2C6-4BB612DAC586}" srcOrd="1" destOrd="0" presId="urn:microsoft.com/office/officeart/2005/8/layout/hierarchy1"/>
    <dgm:cxn modelId="{4380D914-0DA8-4508-9123-6F4597B0BB0B}" type="presParOf" srcId="{0DFC28C9-42EA-4853-B2C6-4BB612DAC586}" destId="{498AA324-0721-44AB-BB9A-8F50F1E18CB2}" srcOrd="0" destOrd="0" presId="urn:microsoft.com/office/officeart/2005/8/layout/hierarchy1"/>
    <dgm:cxn modelId="{3B983914-FE93-4EB2-9D87-11B86BFB40FE}" type="presParOf" srcId="{498AA324-0721-44AB-BB9A-8F50F1E18CB2}" destId="{46F39FE2-0A67-4D74-A49E-CFB6F2C8B879}" srcOrd="0" destOrd="0" presId="urn:microsoft.com/office/officeart/2005/8/layout/hierarchy1"/>
    <dgm:cxn modelId="{3843FB90-87C7-4D02-8098-BADEB5F5243A}" type="presParOf" srcId="{498AA324-0721-44AB-BB9A-8F50F1E18CB2}" destId="{EA5A8FDD-194D-410A-B168-35B4A761D536}" srcOrd="1" destOrd="0" presId="urn:microsoft.com/office/officeart/2005/8/layout/hierarchy1"/>
    <dgm:cxn modelId="{FC038799-BDA9-498F-BC83-9A93B4E948E3}" type="presParOf" srcId="{0DFC28C9-42EA-4853-B2C6-4BB612DAC586}" destId="{DC3C3D6C-E7BD-4367-B18E-9279DA5E74D4}" srcOrd="1" destOrd="0" presId="urn:microsoft.com/office/officeart/2005/8/layout/hierarchy1"/>
    <dgm:cxn modelId="{5BDD0BE0-EC2A-4A5B-A984-1EA6533E1F13}" type="presParOf" srcId="{2404257B-502D-49DB-A5F2-BDFD959DD09B}" destId="{0604580C-723B-42FF-8B8B-BEDD03FADDCF}" srcOrd="6" destOrd="0" presId="urn:microsoft.com/office/officeart/2005/8/layout/hierarchy1"/>
    <dgm:cxn modelId="{29FA9A6C-6BDF-49DA-92B6-B53D797590E9}" type="presParOf" srcId="{2404257B-502D-49DB-A5F2-BDFD959DD09B}" destId="{14090AE2-D737-40C5-9708-FE3EB9099650}" srcOrd="7" destOrd="0" presId="urn:microsoft.com/office/officeart/2005/8/layout/hierarchy1"/>
    <dgm:cxn modelId="{4E66D1E3-A2B4-4772-B018-CB66121F468F}" type="presParOf" srcId="{14090AE2-D737-40C5-9708-FE3EB9099650}" destId="{0FB54F1B-91BF-45D1-96EB-A4F32C4217EA}" srcOrd="0" destOrd="0" presId="urn:microsoft.com/office/officeart/2005/8/layout/hierarchy1"/>
    <dgm:cxn modelId="{C4A6E6D7-81F1-4E87-B37E-0DCE226A1318}" type="presParOf" srcId="{0FB54F1B-91BF-45D1-96EB-A4F32C4217EA}" destId="{8A6AE97C-A763-440A-9435-3229CA388D4C}" srcOrd="0" destOrd="0" presId="urn:microsoft.com/office/officeart/2005/8/layout/hierarchy1"/>
    <dgm:cxn modelId="{E2E4B4F3-84CF-4D9E-AF32-093BBB13AEC2}" type="presParOf" srcId="{0FB54F1B-91BF-45D1-96EB-A4F32C4217EA}" destId="{A4FAC141-0F31-4C25-B9F4-9B340679A35E}" srcOrd="1" destOrd="0" presId="urn:microsoft.com/office/officeart/2005/8/layout/hierarchy1"/>
    <dgm:cxn modelId="{3550DB18-DDF1-484C-B77C-9DB2E6F0224F}" type="presParOf" srcId="{14090AE2-D737-40C5-9708-FE3EB9099650}" destId="{CADBF35B-5B5E-4517-88BE-39AE126A8724}" srcOrd="1" destOrd="0" presId="urn:microsoft.com/office/officeart/2005/8/layout/hierarchy1"/>
    <dgm:cxn modelId="{56BCB7ED-841C-47CE-93BC-E61A4B82F917}" type="presParOf" srcId="{2404257B-502D-49DB-A5F2-BDFD959DD09B}" destId="{796BAAAD-15D1-498B-B7A7-B7F4CB202E43}" srcOrd="8" destOrd="0" presId="urn:microsoft.com/office/officeart/2005/8/layout/hierarchy1"/>
    <dgm:cxn modelId="{1D7060D4-945E-49B5-B9E5-A399BDA3604A}" type="presParOf" srcId="{2404257B-502D-49DB-A5F2-BDFD959DD09B}" destId="{CB8B96EC-C95B-4850-93CA-82279FD74619}" srcOrd="9" destOrd="0" presId="urn:microsoft.com/office/officeart/2005/8/layout/hierarchy1"/>
    <dgm:cxn modelId="{2AD0AA5B-8DB4-4DEB-93E4-2E238F8D32EA}" type="presParOf" srcId="{CB8B96EC-C95B-4850-93CA-82279FD74619}" destId="{5B9A91A4-9AA7-4D03-9C0C-5AAE2480FBE0}" srcOrd="0" destOrd="0" presId="urn:microsoft.com/office/officeart/2005/8/layout/hierarchy1"/>
    <dgm:cxn modelId="{025C9B3F-2292-4F1F-AC06-A8D72D0EB3DC}" type="presParOf" srcId="{5B9A91A4-9AA7-4D03-9C0C-5AAE2480FBE0}" destId="{106E83BD-BFD6-45CD-95C7-68853E7495E2}" srcOrd="0" destOrd="0" presId="urn:microsoft.com/office/officeart/2005/8/layout/hierarchy1"/>
    <dgm:cxn modelId="{B07DA5C1-0BAF-458F-BC26-3CBCE795E970}" type="presParOf" srcId="{5B9A91A4-9AA7-4D03-9C0C-5AAE2480FBE0}" destId="{BFD6ED96-EBCF-4E22-B662-F53D233C7EF1}" srcOrd="1" destOrd="0" presId="urn:microsoft.com/office/officeart/2005/8/layout/hierarchy1"/>
    <dgm:cxn modelId="{B304700C-144E-4ACD-B144-94E6121753C2}" type="presParOf" srcId="{CB8B96EC-C95B-4850-93CA-82279FD74619}" destId="{287D9E23-2388-498A-9E95-4FF627AC853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CB0C4F-1FA6-4EC9-A5DA-F72E2EC4D41A}">
      <dsp:nvSpPr>
        <dsp:cNvPr id="0" name=""/>
        <dsp:cNvSpPr/>
      </dsp:nvSpPr>
      <dsp:spPr>
        <a:xfrm>
          <a:off x="7619389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075FD2-8194-4998-9969-D62E0F8E1C3A}">
      <dsp:nvSpPr>
        <dsp:cNvPr id="0" name=""/>
        <dsp:cNvSpPr/>
      </dsp:nvSpPr>
      <dsp:spPr>
        <a:xfrm>
          <a:off x="5813613" y="2204272"/>
          <a:ext cx="1851495" cy="268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956"/>
              </a:lnTo>
              <a:lnTo>
                <a:pt x="1851495" y="182956"/>
              </a:lnTo>
              <a:lnTo>
                <a:pt x="1851495" y="268473"/>
              </a:lnTo>
            </a:path>
          </a:pathLst>
        </a:custGeom>
        <a:noFill/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B3C4AE-B27A-465F-A4E8-50BBD4079E2A}">
      <dsp:nvSpPr>
        <dsp:cNvPr id="0" name=""/>
        <dsp:cNvSpPr/>
      </dsp:nvSpPr>
      <dsp:spPr>
        <a:xfrm>
          <a:off x="6491134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066424-A62A-4F4C-B89E-817F119DFEBC}">
      <dsp:nvSpPr>
        <dsp:cNvPr id="0" name=""/>
        <dsp:cNvSpPr/>
      </dsp:nvSpPr>
      <dsp:spPr>
        <a:xfrm>
          <a:off x="5813613" y="2204272"/>
          <a:ext cx="723240" cy="268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956"/>
              </a:lnTo>
              <a:lnTo>
                <a:pt x="723240" y="182956"/>
              </a:lnTo>
              <a:lnTo>
                <a:pt x="723240" y="268473"/>
              </a:lnTo>
            </a:path>
          </a:pathLst>
        </a:custGeom>
        <a:noFill/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9B8F7-E594-4AF1-B336-AD208C0C034D}">
      <dsp:nvSpPr>
        <dsp:cNvPr id="0" name=""/>
        <dsp:cNvSpPr/>
      </dsp:nvSpPr>
      <dsp:spPr>
        <a:xfrm>
          <a:off x="5279651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FF22D5-E932-453E-8402-ACA185D41E60}">
      <dsp:nvSpPr>
        <dsp:cNvPr id="0" name=""/>
        <dsp:cNvSpPr/>
      </dsp:nvSpPr>
      <dsp:spPr>
        <a:xfrm>
          <a:off x="5325371" y="2204272"/>
          <a:ext cx="488242" cy="268473"/>
        </a:xfrm>
        <a:custGeom>
          <a:avLst/>
          <a:gdLst/>
          <a:ahLst/>
          <a:cxnLst/>
          <a:rect l="0" t="0" r="0" b="0"/>
          <a:pathLst>
            <a:path>
              <a:moveTo>
                <a:pt x="488242" y="0"/>
              </a:moveTo>
              <a:lnTo>
                <a:pt x="488242" y="182956"/>
              </a:lnTo>
              <a:lnTo>
                <a:pt x="0" y="182956"/>
              </a:lnTo>
              <a:lnTo>
                <a:pt x="0" y="268473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4BDA5E-86C8-4860-B980-21736C5C5437}">
      <dsp:nvSpPr>
        <dsp:cNvPr id="0" name=""/>
        <dsp:cNvSpPr/>
      </dsp:nvSpPr>
      <dsp:spPr>
        <a:xfrm>
          <a:off x="3992283" y="3453723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757500-452D-405C-BBD9-607CEA300666}">
      <dsp:nvSpPr>
        <dsp:cNvPr id="0" name=""/>
        <dsp:cNvSpPr/>
      </dsp:nvSpPr>
      <dsp:spPr>
        <a:xfrm>
          <a:off x="4038003" y="2204272"/>
          <a:ext cx="1775610" cy="268473"/>
        </a:xfrm>
        <a:custGeom>
          <a:avLst/>
          <a:gdLst/>
          <a:ahLst/>
          <a:cxnLst/>
          <a:rect l="0" t="0" r="0" b="0"/>
          <a:pathLst>
            <a:path>
              <a:moveTo>
                <a:pt x="1775610" y="0"/>
              </a:moveTo>
              <a:lnTo>
                <a:pt x="1775610" y="182956"/>
              </a:lnTo>
              <a:lnTo>
                <a:pt x="0" y="182956"/>
              </a:lnTo>
              <a:lnTo>
                <a:pt x="0" y="268473"/>
              </a:lnTo>
            </a:path>
          </a:pathLst>
        </a:custGeom>
        <a:noFill/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E6C985-3DE7-4C24-8A0B-79363635A491}">
      <dsp:nvSpPr>
        <dsp:cNvPr id="0" name=""/>
        <dsp:cNvSpPr/>
      </dsp:nvSpPr>
      <dsp:spPr>
        <a:xfrm>
          <a:off x="3637606" y="1349619"/>
          <a:ext cx="2176007" cy="268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956"/>
              </a:lnTo>
              <a:lnTo>
                <a:pt x="2176007" y="182956"/>
              </a:lnTo>
              <a:lnTo>
                <a:pt x="2176007" y="268473"/>
              </a:lnTo>
            </a:path>
          </a:pathLst>
        </a:custGeom>
        <a:noFill/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9D5E8-46BB-4C57-BFF1-9292789B2D49}">
      <dsp:nvSpPr>
        <dsp:cNvPr id="0" name=""/>
        <dsp:cNvSpPr/>
      </dsp:nvSpPr>
      <dsp:spPr>
        <a:xfrm>
          <a:off x="2864028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D6D4B3-2FFC-4086-BE68-76EF19782508}">
      <dsp:nvSpPr>
        <dsp:cNvPr id="0" name=""/>
        <dsp:cNvSpPr/>
      </dsp:nvSpPr>
      <dsp:spPr>
        <a:xfrm>
          <a:off x="1637147" y="2204272"/>
          <a:ext cx="1272600" cy="2684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956"/>
              </a:lnTo>
              <a:lnTo>
                <a:pt x="1272600" y="182956"/>
              </a:lnTo>
              <a:lnTo>
                <a:pt x="1272600" y="268473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BFE87E-0837-4D42-BEAD-644AF805440A}">
      <dsp:nvSpPr>
        <dsp:cNvPr id="0" name=""/>
        <dsp:cNvSpPr/>
      </dsp:nvSpPr>
      <dsp:spPr>
        <a:xfrm>
          <a:off x="1640115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3CB7F1-8CE7-472C-9A51-03ACD901BEC7}">
      <dsp:nvSpPr>
        <dsp:cNvPr id="0" name=""/>
        <dsp:cNvSpPr/>
      </dsp:nvSpPr>
      <dsp:spPr>
        <a:xfrm>
          <a:off x="1591427" y="2204272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2956"/>
              </a:lnTo>
              <a:lnTo>
                <a:pt x="94407" y="182956"/>
              </a:lnTo>
              <a:lnTo>
                <a:pt x="94407" y="268473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289AD-D3E5-43DE-87C5-1A9C44F2B210}">
      <dsp:nvSpPr>
        <dsp:cNvPr id="0" name=""/>
        <dsp:cNvSpPr/>
      </dsp:nvSpPr>
      <dsp:spPr>
        <a:xfrm>
          <a:off x="416202" y="3453729"/>
          <a:ext cx="91440" cy="2684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8473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96F96A-4DF7-454B-AD42-B581A3DC8DD0}">
      <dsp:nvSpPr>
        <dsp:cNvPr id="0" name=""/>
        <dsp:cNvSpPr/>
      </dsp:nvSpPr>
      <dsp:spPr>
        <a:xfrm>
          <a:off x="461922" y="2204272"/>
          <a:ext cx="1175225" cy="268473"/>
        </a:xfrm>
        <a:custGeom>
          <a:avLst/>
          <a:gdLst/>
          <a:ahLst/>
          <a:cxnLst/>
          <a:rect l="0" t="0" r="0" b="0"/>
          <a:pathLst>
            <a:path>
              <a:moveTo>
                <a:pt x="1175225" y="0"/>
              </a:moveTo>
              <a:lnTo>
                <a:pt x="1175225" y="182956"/>
              </a:lnTo>
              <a:lnTo>
                <a:pt x="0" y="182956"/>
              </a:lnTo>
              <a:lnTo>
                <a:pt x="0" y="268473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DE5A87-AA27-4A18-A4E0-D07E413F5AF7}">
      <dsp:nvSpPr>
        <dsp:cNvPr id="0" name=""/>
        <dsp:cNvSpPr/>
      </dsp:nvSpPr>
      <dsp:spPr>
        <a:xfrm>
          <a:off x="1637147" y="1349619"/>
          <a:ext cx="2000458" cy="268473"/>
        </a:xfrm>
        <a:custGeom>
          <a:avLst/>
          <a:gdLst/>
          <a:ahLst/>
          <a:cxnLst/>
          <a:rect l="0" t="0" r="0" b="0"/>
          <a:pathLst>
            <a:path>
              <a:moveTo>
                <a:pt x="2000458" y="0"/>
              </a:moveTo>
              <a:lnTo>
                <a:pt x="2000458" y="182956"/>
              </a:lnTo>
              <a:lnTo>
                <a:pt x="0" y="182956"/>
              </a:lnTo>
              <a:lnTo>
                <a:pt x="0" y="26847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5D943F-75C6-4C30-8FE9-75EB231ADCD7}">
      <dsp:nvSpPr>
        <dsp:cNvPr id="0" name=""/>
        <dsp:cNvSpPr/>
      </dsp:nvSpPr>
      <dsp:spPr>
        <a:xfrm>
          <a:off x="2891362" y="451580"/>
          <a:ext cx="1492487" cy="89803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45E9A75-EE50-48F8-8253-CBFD1F69147E}">
      <dsp:nvSpPr>
        <dsp:cNvPr id="0" name=""/>
        <dsp:cNvSpPr/>
      </dsp:nvSpPr>
      <dsp:spPr>
        <a:xfrm>
          <a:off x="2993930" y="549020"/>
          <a:ext cx="1492487" cy="898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/>
            <a:t>Social Security</a:t>
          </a:r>
        </a:p>
      </dsp:txBody>
      <dsp:txXfrm>
        <a:off x="3020233" y="575323"/>
        <a:ext cx="1439881" cy="845432"/>
      </dsp:txXfrm>
    </dsp:sp>
    <dsp:sp modelId="{12213321-A1F9-4940-976C-C42396F652D9}">
      <dsp:nvSpPr>
        <dsp:cNvPr id="0" name=""/>
        <dsp:cNvSpPr/>
      </dsp:nvSpPr>
      <dsp:spPr>
        <a:xfrm>
          <a:off x="657258" y="1618092"/>
          <a:ext cx="1959778" cy="586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5ACD4F5-42EC-4244-8018-AE092B71F092}">
      <dsp:nvSpPr>
        <dsp:cNvPr id="0" name=""/>
        <dsp:cNvSpPr/>
      </dsp:nvSpPr>
      <dsp:spPr>
        <a:xfrm>
          <a:off x="759827" y="1715533"/>
          <a:ext cx="1959778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/>
            <a:t>Direct Income </a:t>
          </a:r>
          <a:endParaRPr lang="en-GB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/>
            <a:t>Support</a:t>
          </a:r>
          <a:endParaRPr lang="en-GB" sz="1800" b="1" kern="1200" dirty="0"/>
        </a:p>
      </dsp:txBody>
      <dsp:txXfrm>
        <a:off x="776996" y="1732702"/>
        <a:ext cx="1925440" cy="551841"/>
      </dsp:txXfrm>
    </dsp:sp>
    <dsp:sp modelId="{6D558B5B-521A-490C-9AE9-AE900978077C}">
      <dsp:nvSpPr>
        <dsp:cNvPr id="0" name=""/>
        <dsp:cNvSpPr/>
      </dsp:nvSpPr>
      <dsp:spPr>
        <a:xfrm>
          <a:off x="363" y="2472745"/>
          <a:ext cx="923117" cy="980983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CB147CB-9917-496D-8D98-3B0D8B95FB13}">
      <dsp:nvSpPr>
        <dsp:cNvPr id="0" name=""/>
        <dsp:cNvSpPr/>
      </dsp:nvSpPr>
      <dsp:spPr>
        <a:xfrm>
          <a:off x="102932" y="2570186"/>
          <a:ext cx="923117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SAGE</a:t>
          </a:r>
        </a:p>
      </dsp:txBody>
      <dsp:txXfrm>
        <a:off x="129969" y="2597223"/>
        <a:ext cx="869043" cy="926909"/>
      </dsp:txXfrm>
    </dsp:sp>
    <dsp:sp modelId="{31D1DECD-52C5-422A-B21B-94C6D2D4204B}">
      <dsp:nvSpPr>
        <dsp:cNvPr id="0" name=""/>
        <dsp:cNvSpPr/>
      </dsp:nvSpPr>
      <dsp:spPr>
        <a:xfrm>
          <a:off x="363" y="3722202"/>
          <a:ext cx="923117" cy="5861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C996D4-261A-47E8-9A12-79CDFA7E431A}">
      <dsp:nvSpPr>
        <dsp:cNvPr id="0" name=""/>
        <dsp:cNvSpPr/>
      </dsp:nvSpPr>
      <dsp:spPr>
        <a:xfrm>
          <a:off x="102932" y="3819642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Under </a:t>
          </a:r>
          <a:r>
            <a:rPr lang="en-GB" sz="1500" kern="1200" dirty="0" err="1" smtClean="0"/>
            <a:t>MGLSD</a:t>
          </a:r>
          <a:endParaRPr lang="en-GB" sz="1500" kern="1200" dirty="0"/>
        </a:p>
      </dsp:txBody>
      <dsp:txXfrm>
        <a:off x="120101" y="3836811"/>
        <a:ext cx="888779" cy="551841"/>
      </dsp:txXfrm>
    </dsp:sp>
    <dsp:sp modelId="{202896DA-5648-40EB-917F-FDB41AABAB46}">
      <dsp:nvSpPr>
        <dsp:cNvPr id="0" name=""/>
        <dsp:cNvSpPr/>
      </dsp:nvSpPr>
      <dsp:spPr>
        <a:xfrm>
          <a:off x="1145257" y="2472745"/>
          <a:ext cx="1081155" cy="980983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BDA78EE-84C2-4474-A7F8-82D37A4BF940}">
      <dsp:nvSpPr>
        <dsp:cNvPr id="0" name=""/>
        <dsp:cNvSpPr/>
      </dsp:nvSpPr>
      <dsp:spPr>
        <a:xfrm>
          <a:off x="1247826" y="2570186"/>
          <a:ext cx="1081155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Labour Intensive Public Works </a:t>
          </a:r>
        </a:p>
      </dsp:txBody>
      <dsp:txXfrm>
        <a:off x="1276558" y="2598918"/>
        <a:ext cx="1023691" cy="923519"/>
      </dsp:txXfrm>
    </dsp:sp>
    <dsp:sp modelId="{BF91024A-3775-4D68-9F60-8629D3285DE2}">
      <dsp:nvSpPr>
        <dsp:cNvPr id="0" name=""/>
        <dsp:cNvSpPr/>
      </dsp:nvSpPr>
      <dsp:spPr>
        <a:xfrm>
          <a:off x="1128618" y="3722202"/>
          <a:ext cx="1114433" cy="586179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7F888EF-9CDE-44AC-AE11-2C111873B27D}">
      <dsp:nvSpPr>
        <dsp:cNvPr id="0" name=""/>
        <dsp:cNvSpPr/>
      </dsp:nvSpPr>
      <dsp:spPr>
        <a:xfrm>
          <a:off x="1231187" y="3819642"/>
          <a:ext cx="1114433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err="1" smtClean="0"/>
            <a:t>OPM</a:t>
          </a:r>
          <a:r>
            <a:rPr lang="en-GB" sz="1500" kern="1200" dirty="0" smtClean="0"/>
            <a:t>  &amp; Other MDAs</a:t>
          </a:r>
          <a:endParaRPr lang="en-GB" sz="1500" kern="1200" dirty="0"/>
        </a:p>
      </dsp:txBody>
      <dsp:txXfrm>
        <a:off x="1248356" y="3836811"/>
        <a:ext cx="1080095" cy="551841"/>
      </dsp:txXfrm>
    </dsp:sp>
    <dsp:sp modelId="{508D8002-3096-4379-BA65-EA85FE316771}">
      <dsp:nvSpPr>
        <dsp:cNvPr id="0" name=""/>
        <dsp:cNvSpPr/>
      </dsp:nvSpPr>
      <dsp:spPr>
        <a:xfrm>
          <a:off x="2545564" y="2472745"/>
          <a:ext cx="728367" cy="980983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FD7AF6-3D6E-477D-BE65-073607F7E138}">
      <dsp:nvSpPr>
        <dsp:cNvPr id="0" name=""/>
        <dsp:cNvSpPr/>
      </dsp:nvSpPr>
      <dsp:spPr>
        <a:xfrm>
          <a:off x="2648133" y="2570186"/>
          <a:ext cx="728367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Other Grants</a:t>
          </a:r>
          <a:endParaRPr lang="en-GB" sz="1500" kern="1200" dirty="0"/>
        </a:p>
      </dsp:txBody>
      <dsp:txXfrm>
        <a:off x="2669466" y="2591519"/>
        <a:ext cx="685701" cy="938317"/>
      </dsp:txXfrm>
    </dsp:sp>
    <dsp:sp modelId="{7EA98A1A-681E-4D25-81F2-C7F7ED66E5D2}">
      <dsp:nvSpPr>
        <dsp:cNvPr id="0" name=""/>
        <dsp:cNvSpPr/>
      </dsp:nvSpPr>
      <dsp:spPr>
        <a:xfrm>
          <a:off x="2448189" y="3722202"/>
          <a:ext cx="923117" cy="586179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18F62DE-C3DD-40C4-B7FA-AF3C45FD9E55}">
      <dsp:nvSpPr>
        <dsp:cNvPr id="0" name=""/>
        <dsp:cNvSpPr/>
      </dsp:nvSpPr>
      <dsp:spPr>
        <a:xfrm>
          <a:off x="2550757" y="3819642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Under </a:t>
          </a:r>
          <a:r>
            <a:rPr lang="en-GB" sz="1500" kern="1200" dirty="0" err="1" smtClean="0"/>
            <a:t>MGLSD</a:t>
          </a:r>
          <a:endParaRPr lang="en-GB" sz="1500" kern="1200" dirty="0"/>
        </a:p>
      </dsp:txBody>
      <dsp:txXfrm>
        <a:off x="2567926" y="3836811"/>
        <a:ext cx="888779" cy="551841"/>
      </dsp:txXfrm>
    </dsp:sp>
    <dsp:sp modelId="{4B3983DD-79AB-470C-9499-BF4DA2063523}">
      <dsp:nvSpPr>
        <dsp:cNvPr id="0" name=""/>
        <dsp:cNvSpPr/>
      </dsp:nvSpPr>
      <dsp:spPr>
        <a:xfrm>
          <a:off x="5009273" y="1618092"/>
          <a:ext cx="1608680" cy="586179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381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chemeClr val="accent3">
              <a:lumMod val="60000"/>
              <a:lumOff val="4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EFA5AA-1D10-4342-B1F8-D4EEC5BDCB52}">
      <dsp:nvSpPr>
        <dsp:cNvPr id="0" name=""/>
        <dsp:cNvSpPr/>
      </dsp:nvSpPr>
      <dsp:spPr>
        <a:xfrm>
          <a:off x="5111842" y="1715533"/>
          <a:ext cx="1608680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/>
            <a:t>Contributory Social Security</a:t>
          </a:r>
        </a:p>
      </dsp:txBody>
      <dsp:txXfrm>
        <a:off x="5129011" y="1732702"/>
        <a:ext cx="1574342" cy="551841"/>
      </dsp:txXfrm>
    </dsp:sp>
    <dsp:sp modelId="{6F56CE14-614E-4653-9A66-9D274503AF81}">
      <dsp:nvSpPr>
        <dsp:cNvPr id="0" name=""/>
        <dsp:cNvSpPr/>
      </dsp:nvSpPr>
      <dsp:spPr>
        <a:xfrm>
          <a:off x="3500559" y="2472745"/>
          <a:ext cx="1074887" cy="980977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554E0B9-7D97-4F91-BFCB-E21A3F36F232}">
      <dsp:nvSpPr>
        <dsp:cNvPr id="0" name=""/>
        <dsp:cNvSpPr/>
      </dsp:nvSpPr>
      <dsp:spPr>
        <a:xfrm>
          <a:off x="3603127" y="2570186"/>
          <a:ext cx="1074887" cy="980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Public Service Pension Scheme</a:t>
          </a:r>
        </a:p>
      </dsp:txBody>
      <dsp:txXfrm>
        <a:off x="3631859" y="2598918"/>
        <a:ext cx="1017423" cy="923513"/>
      </dsp:txXfrm>
    </dsp:sp>
    <dsp:sp modelId="{1841EA95-62C4-42CF-B201-88555C9CFD89}">
      <dsp:nvSpPr>
        <dsp:cNvPr id="0" name=""/>
        <dsp:cNvSpPr/>
      </dsp:nvSpPr>
      <dsp:spPr>
        <a:xfrm>
          <a:off x="3576444" y="3722196"/>
          <a:ext cx="923117" cy="5861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49CDA24-461D-4C06-87F0-17791A437B46}">
      <dsp:nvSpPr>
        <dsp:cNvPr id="0" name=""/>
        <dsp:cNvSpPr/>
      </dsp:nvSpPr>
      <dsp:spPr>
        <a:xfrm>
          <a:off x="3679012" y="3819636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Under MOPS</a:t>
          </a:r>
          <a:endParaRPr lang="en-GB" sz="1500" kern="1200" dirty="0"/>
        </a:p>
      </dsp:txBody>
      <dsp:txXfrm>
        <a:off x="3696181" y="3836805"/>
        <a:ext cx="888779" cy="551841"/>
      </dsp:txXfrm>
    </dsp:sp>
    <dsp:sp modelId="{6B41F084-0BC8-4D15-8EB4-70482E662A77}">
      <dsp:nvSpPr>
        <dsp:cNvPr id="0" name=""/>
        <dsp:cNvSpPr/>
      </dsp:nvSpPr>
      <dsp:spPr>
        <a:xfrm>
          <a:off x="4780583" y="2472745"/>
          <a:ext cx="1089574" cy="980983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chemeClr val="accent3">
              <a:lumMod val="60000"/>
              <a:lumOff val="40000"/>
              <a:alpha val="38000"/>
            </a:scheme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7781B6-CF43-464C-AE10-17C2DD530A90}">
      <dsp:nvSpPr>
        <dsp:cNvPr id="0" name=""/>
        <dsp:cNvSpPr/>
      </dsp:nvSpPr>
      <dsp:spPr>
        <a:xfrm>
          <a:off x="4883152" y="2570186"/>
          <a:ext cx="1089574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Health Insurance</a:t>
          </a:r>
        </a:p>
      </dsp:txBody>
      <dsp:txXfrm>
        <a:off x="4911884" y="2598918"/>
        <a:ext cx="1032110" cy="923519"/>
      </dsp:txXfrm>
    </dsp:sp>
    <dsp:sp modelId="{BB2FD47D-BB83-44B8-B630-10C68F7EB138}">
      <dsp:nvSpPr>
        <dsp:cNvPr id="0" name=""/>
        <dsp:cNvSpPr/>
      </dsp:nvSpPr>
      <dsp:spPr>
        <a:xfrm>
          <a:off x="4863812" y="3722202"/>
          <a:ext cx="923117" cy="586179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525284C-699E-499C-B436-1DC3298B9196}">
      <dsp:nvSpPr>
        <dsp:cNvPr id="0" name=""/>
        <dsp:cNvSpPr/>
      </dsp:nvSpPr>
      <dsp:spPr>
        <a:xfrm>
          <a:off x="4966380" y="3819642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Under </a:t>
          </a:r>
          <a:r>
            <a:rPr lang="en-GB" sz="1500" kern="1200" dirty="0" err="1" smtClean="0"/>
            <a:t>MoH</a:t>
          </a:r>
          <a:endParaRPr lang="en-GB" sz="1500" kern="1200" dirty="0"/>
        </a:p>
      </dsp:txBody>
      <dsp:txXfrm>
        <a:off x="4983549" y="3836811"/>
        <a:ext cx="888779" cy="551841"/>
      </dsp:txXfrm>
    </dsp:sp>
    <dsp:sp modelId="{DCFF95D2-EEAE-43CC-9210-CB0BAA90D0C6}">
      <dsp:nvSpPr>
        <dsp:cNvPr id="0" name=""/>
        <dsp:cNvSpPr/>
      </dsp:nvSpPr>
      <dsp:spPr>
        <a:xfrm>
          <a:off x="6075295" y="2472745"/>
          <a:ext cx="923117" cy="980983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7C72AA6-9AF0-491C-9CC5-2F23865E5B39}">
      <dsp:nvSpPr>
        <dsp:cNvPr id="0" name=""/>
        <dsp:cNvSpPr/>
      </dsp:nvSpPr>
      <dsp:spPr>
        <a:xfrm>
          <a:off x="6177864" y="2570186"/>
          <a:ext cx="923117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National Social Security Fund</a:t>
          </a:r>
        </a:p>
      </dsp:txBody>
      <dsp:txXfrm>
        <a:off x="6204901" y="2597223"/>
        <a:ext cx="869043" cy="926909"/>
      </dsp:txXfrm>
    </dsp:sp>
    <dsp:sp modelId="{E865BF43-710A-41F1-854B-D785D8BF2125}">
      <dsp:nvSpPr>
        <dsp:cNvPr id="0" name=""/>
        <dsp:cNvSpPr/>
      </dsp:nvSpPr>
      <dsp:spPr>
        <a:xfrm>
          <a:off x="6075295" y="3722202"/>
          <a:ext cx="923117" cy="586179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09B667-7F8F-4E24-B18B-FC8299B05573}">
      <dsp:nvSpPr>
        <dsp:cNvPr id="0" name=""/>
        <dsp:cNvSpPr/>
      </dsp:nvSpPr>
      <dsp:spPr>
        <a:xfrm>
          <a:off x="6177864" y="3819642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err="1" smtClean="0"/>
            <a:t>MFPED</a:t>
          </a:r>
          <a:r>
            <a:rPr lang="en-GB" sz="1500" kern="1200" dirty="0" smtClean="0"/>
            <a:t> &amp; </a:t>
          </a:r>
          <a:r>
            <a:rPr lang="en-GB" sz="1500" kern="1200" dirty="0" err="1" smtClean="0"/>
            <a:t>MGLSD</a:t>
          </a:r>
          <a:endParaRPr lang="en-GB" sz="1500" kern="1200" dirty="0"/>
        </a:p>
      </dsp:txBody>
      <dsp:txXfrm>
        <a:off x="6195033" y="3836811"/>
        <a:ext cx="888779" cy="551841"/>
      </dsp:txXfrm>
    </dsp:sp>
    <dsp:sp modelId="{AE58419C-2782-438A-ABF1-80376DF2A0E8}">
      <dsp:nvSpPr>
        <dsp:cNvPr id="0" name=""/>
        <dsp:cNvSpPr/>
      </dsp:nvSpPr>
      <dsp:spPr>
        <a:xfrm>
          <a:off x="7203550" y="2472745"/>
          <a:ext cx="923117" cy="980983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77C25C9-C927-4352-9E6A-18AE59FE7BCC}">
      <dsp:nvSpPr>
        <dsp:cNvPr id="0" name=""/>
        <dsp:cNvSpPr/>
      </dsp:nvSpPr>
      <dsp:spPr>
        <a:xfrm>
          <a:off x="7306118" y="2570186"/>
          <a:ext cx="923117" cy="980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/>
            <a:t>Voluntary </a:t>
          </a:r>
          <a:r>
            <a:rPr lang="en-GB" sz="1500" kern="1200" dirty="0" smtClean="0"/>
            <a:t> Schemes</a:t>
          </a:r>
          <a:endParaRPr lang="en-GB" sz="1500" kern="1200" dirty="0"/>
        </a:p>
      </dsp:txBody>
      <dsp:txXfrm>
        <a:off x="7333155" y="2597223"/>
        <a:ext cx="869043" cy="926909"/>
      </dsp:txXfrm>
    </dsp:sp>
    <dsp:sp modelId="{E67A2822-226D-4759-A4EE-5C92666D6198}">
      <dsp:nvSpPr>
        <dsp:cNvPr id="0" name=""/>
        <dsp:cNvSpPr/>
      </dsp:nvSpPr>
      <dsp:spPr>
        <a:xfrm>
          <a:off x="7203550" y="3722202"/>
          <a:ext cx="923117" cy="5861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BEDAC6B-BDCE-46BD-897D-0C7F1BFEC56C}">
      <dsp:nvSpPr>
        <dsp:cNvPr id="0" name=""/>
        <dsp:cNvSpPr/>
      </dsp:nvSpPr>
      <dsp:spPr>
        <a:xfrm>
          <a:off x="7306118" y="3819642"/>
          <a:ext cx="923117" cy="586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err="1" smtClean="0"/>
            <a:t>MFPED</a:t>
          </a:r>
          <a:r>
            <a:rPr lang="en-GB" sz="1500" kern="1200" dirty="0" smtClean="0"/>
            <a:t> &amp; </a:t>
          </a:r>
          <a:r>
            <a:rPr lang="en-GB" sz="1500" kern="1200" dirty="0" err="1" smtClean="0"/>
            <a:t>MGLSD</a:t>
          </a:r>
          <a:endParaRPr lang="en-GB" sz="1500" kern="1200" dirty="0"/>
        </a:p>
      </dsp:txBody>
      <dsp:txXfrm>
        <a:off x="7323287" y="3836811"/>
        <a:ext cx="888779" cy="5518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BAAAD-15D1-498B-B7A7-B7F4CB202E43}">
      <dsp:nvSpPr>
        <dsp:cNvPr id="0" name=""/>
        <dsp:cNvSpPr/>
      </dsp:nvSpPr>
      <dsp:spPr>
        <a:xfrm>
          <a:off x="4086860" y="1104347"/>
          <a:ext cx="3341449" cy="379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97"/>
              </a:lnTo>
              <a:lnTo>
                <a:pt x="3341449" y="258397"/>
              </a:lnTo>
              <a:lnTo>
                <a:pt x="3341449" y="3791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04580C-723B-42FF-8B8B-BEDD03FADDCF}">
      <dsp:nvSpPr>
        <dsp:cNvPr id="0" name=""/>
        <dsp:cNvSpPr/>
      </dsp:nvSpPr>
      <dsp:spPr>
        <a:xfrm>
          <a:off x="4086860" y="1104347"/>
          <a:ext cx="1593480" cy="379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97"/>
              </a:lnTo>
              <a:lnTo>
                <a:pt x="1593480" y="258397"/>
              </a:lnTo>
              <a:lnTo>
                <a:pt x="1593480" y="3791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BBA119-3ED0-4AA9-B4AA-47152407B866}">
      <dsp:nvSpPr>
        <dsp:cNvPr id="0" name=""/>
        <dsp:cNvSpPr/>
      </dsp:nvSpPr>
      <dsp:spPr>
        <a:xfrm>
          <a:off x="3886651" y="2904820"/>
          <a:ext cx="91440" cy="379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9175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C966FE-61F4-4943-A4AD-0DB3541A6097}">
      <dsp:nvSpPr>
        <dsp:cNvPr id="0" name=""/>
        <dsp:cNvSpPr/>
      </dsp:nvSpPr>
      <dsp:spPr>
        <a:xfrm>
          <a:off x="3932371" y="1104347"/>
          <a:ext cx="154488" cy="379175"/>
        </a:xfrm>
        <a:custGeom>
          <a:avLst/>
          <a:gdLst/>
          <a:ahLst/>
          <a:cxnLst/>
          <a:rect l="0" t="0" r="0" b="0"/>
          <a:pathLst>
            <a:path>
              <a:moveTo>
                <a:pt x="154488" y="0"/>
              </a:moveTo>
              <a:lnTo>
                <a:pt x="154488" y="258397"/>
              </a:lnTo>
              <a:lnTo>
                <a:pt x="0" y="258397"/>
              </a:lnTo>
              <a:lnTo>
                <a:pt x="0" y="3791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46F8AC-A3B4-46FC-91CB-8188D2EC2851}">
      <dsp:nvSpPr>
        <dsp:cNvPr id="0" name=""/>
        <dsp:cNvSpPr/>
      </dsp:nvSpPr>
      <dsp:spPr>
        <a:xfrm>
          <a:off x="2338891" y="1104347"/>
          <a:ext cx="1747969" cy="379175"/>
        </a:xfrm>
        <a:custGeom>
          <a:avLst/>
          <a:gdLst/>
          <a:ahLst/>
          <a:cxnLst/>
          <a:rect l="0" t="0" r="0" b="0"/>
          <a:pathLst>
            <a:path>
              <a:moveTo>
                <a:pt x="1747969" y="0"/>
              </a:moveTo>
              <a:lnTo>
                <a:pt x="1747969" y="258397"/>
              </a:lnTo>
              <a:lnTo>
                <a:pt x="0" y="258397"/>
              </a:lnTo>
              <a:lnTo>
                <a:pt x="0" y="3791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89DF1D-CB04-459F-B0D8-808D8B7E9FE8}">
      <dsp:nvSpPr>
        <dsp:cNvPr id="0" name=""/>
        <dsp:cNvSpPr/>
      </dsp:nvSpPr>
      <dsp:spPr>
        <a:xfrm>
          <a:off x="745410" y="1104347"/>
          <a:ext cx="3341449" cy="379175"/>
        </a:xfrm>
        <a:custGeom>
          <a:avLst/>
          <a:gdLst/>
          <a:ahLst/>
          <a:cxnLst/>
          <a:rect l="0" t="0" r="0" b="0"/>
          <a:pathLst>
            <a:path>
              <a:moveTo>
                <a:pt x="3341449" y="0"/>
              </a:moveTo>
              <a:lnTo>
                <a:pt x="3341449" y="258397"/>
              </a:lnTo>
              <a:lnTo>
                <a:pt x="0" y="258397"/>
              </a:lnTo>
              <a:lnTo>
                <a:pt x="0" y="3791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15772-25C8-4ECF-84E6-909D5E75564D}">
      <dsp:nvSpPr>
        <dsp:cNvPr id="0" name=""/>
        <dsp:cNvSpPr/>
      </dsp:nvSpPr>
      <dsp:spPr>
        <a:xfrm>
          <a:off x="3055529" y="276462"/>
          <a:ext cx="2062660" cy="827885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000E08-CDA9-454D-A99D-D30908AF7FB3}">
      <dsp:nvSpPr>
        <dsp:cNvPr id="0" name=""/>
        <dsp:cNvSpPr/>
      </dsp:nvSpPr>
      <dsp:spPr>
        <a:xfrm>
          <a:off x="3200391" y="414080"/>
          <a:ext cx="2062660" cy="82788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Social care and Support Services</a:t>
          </a:r>
        </a:p>
      </dsp:txBody>
      <dsp:txXfrm>
        <a:off x="3224639" y="438328"/>
        <a:ext cx="2014164" cy="779389"/>
      </dsp:txXfrm>
    </dsp:sp>
    <dsp:sp modelId="{40E38A7A-820B-4FA3-8BC1-D80B375F366D}">
      <dsp:nvSpPr>
        <dsp:cNvPr id="0" name=""/>
        <dsp:cNvSpPr/>
      </dsp:nvSpPr>
      <dsp:spPr>
        <a:xfrm>
          <a:off x="93532" y="1483523"/>
          <a:ext cx="1303756" cy="1421297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888366-B5A8-41ED-9BFC-184E8DC6C02B}">
      <dsp:nvSpPr>
        <dsp:cNvPr id="0" name=""/>
        <dsp:cNvSpPr/>
      </dsp:nvSpPr>
      <dsp:spPr>
        <a:xfrm>
          <a:off x="238394" y="1621142"/>
          <a:ext cx="1303756" cy="1421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/>
            <a:t>Child Protection</a:t>
          </a:r>
        </a:p>
      </dsp:txBody>
      <dsp:txXfrm>
        <a:off x="276580" y="1659328"/>
        <a:ext cx="1227384" cy="1344925"/>
      </dsp:txXfrm>
    </dsp:sp>
    <dsp:sp modelId="{13F1299A-7F3D-487D-B1C5-007F4E557B4A}">
      <dsp:nvSpPr>
        <dsp:cNvPr id="0" name=""/>
        <dsp:cNvSpPr/>
      </dsp:nvSpPr>
      <dsp:spPr>
        <a:xfrm>
          <a:off x="1687012" y="1483523"/>
          <a:ext cx="1303756" cy="1421297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738CBC-B70E-4BCB-8F92-CD397273854E}">
      <dsp:nvSpPr>
        <dsp:cNvPr id="0" name=""/>
        <dsp:cNvSpPr/>
      </dsp:nvSpPr>
      <dsp:spPr>
        <a:xfrm>
          <a:off x="1831874" y="1621142"/>
          <a:ext cx="1303756" cy="1421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/>
            <a:t>Support </a:t>
          </a:r>
          <a:r>
            <a:rPr lang="en-GB" sz="1800" kern="1200" smtClean="0"/>
            <a:t>to </a:t>
          </a:r>
          <a:r>
            <a:rPr lang="en-GB" sz="1800" kern="1200" dirty="0"/>
            <a:t>Victims of </a:t>
          </a:r>
          <a:r>
            <a:rPr lang="en-GB" sz="1800" kern="1200" dirty="0" err="1"/>
            <a:t>GBV</a:t>
          </a:r>
          <a:endParaRPr lang="en-GB" sz="1800" kern="1200" dirty="0"/>
        </a:p>
      </dsp:txBody>
      <dsp:txXfrm>
        <a:off x="1870060" y="1659328"/>
        <a:ext cx="1227384" cy="1344925"/>
      </dsp:txXfrm>
    </dsp:sp>
    <dsp:sp modelId="{DD37198F-7A83-4C38-9F4F-7DB2C4B88AEE}">
      <dsp:nvSpPr>
        <dsp:cNvPr id="0" name=""/>
        <dsp:cNvSpPr/>
      </dsp:nvSpPr>
      <dsp:spPr>
        <a:xfrm>
          <a:off x="3280493" y="1483523"/>
          <a:ext cx="1303756" cy="1421297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4B5A57-7810-47E1-8465-924620C66EA6}">
      <dsp:nvSpPr>
        <dsp:cNvPr id="0" name=""/>
        <dsp:cNvSpPr/>
      </dsp:nvSpPr>
      <dsp:spPr>
        <a:xfrm>
          <a:off x="3425354" y="1621142"/>
          <a:ext cx="1303756" cy="1421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Rehabilitation </a:t>
          </a:r>
          <a:r>
            <a:rPr lang="en-GB" sz="1800" kern="1200" dirty="0"/>
            <a:t>Services for youth</a:t>
          </a:r>
        </a:p>
      </dsp:txBody>
      <dsp:txXfrm>
        <a:off x="3463540" y="1659328"/>
        <a:ext cx="1227384" cy="1344925"/>
      </dsp:txXfrm>
    </dsp:sp>
    <dsp:sp modelId="{46F39FE2-0A67-4D74-A49E-CFB6F2C8B879}">
      <dsp:nvSpPr>
        <dsp:cNvPr id="0" name=""/>
        <dsp:cNvSpPr/>
      </dsp:nvSpPr>
      <dsp:spPr>
        <a:xfrm>
          <a:off x="4550" y="3283996"/>
          <a:ext cx="7855642" cy="827885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5A8FDD-194D-410A-B168-35B4A761D536}">
      <dsp:nvSpPr>
        <dsp:cNvPr id="0" name=""/>
        <dsp:cNvSpPr/>
      </dsp:nvSpPr>
      <dsp:spPr>
        <a:xfrm>
          <a:off x="149412" y="3421615"/>
          <a:ext cx="7855642" cy="8278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Spearheaded by the </a:t>
          </a:r>
          <a:r>
            <a:rPr lang="en-GB" sz="1800" kern="1200" dirty="0" err="1" smtClean="0"/>
            <a:t>MGLSD</a:t>
          </a:r>
          <a:r>
            <a:rPr lang="en-GB" sz="1800" kern="1200" dirty="0" smtClean="0"/>
            <a:t>, but implemented in collaboration with other MDAs, Civil Society Organisations, Faith based Organisations and Traditional and Cultural Institutions</a:t>
          </a:r>
          <a:endParaRPr lang="en-GB" sz="1800" kern="1200" dirty="0"/>
        </a:p>
      </dsp:txBody>
      <dsp:txXfrm>
        <a:off x="173660" y="3445863"/>
        <a:ext cx="7807146" cy="779389"/>
      </dsp:txXfrm>
    </dsp:sp>
    <dsp:sp modelId="{8A6AE97C-A763-440A-9435-3229CA388D4C}">
      <dsp:nvSpPr>
        <dsp:cNvPr id="0" name=""/>
        <dsp:cNvSpPr/>
      </dsp:nvSpPr>
      <dsp:spPr>
        <a:xfrm>
          <a:off x="4873973" y="1483523"/>
          <a:ext cx="1612733" cy="13758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FAC141-0F31-4C25-B9F4-9B340679A35E}">
      <dsp:nvSpPr>
        <dsp:cNvPr id="0" name=""/>
        <dsp:cNvSpPr/>
      </dsp:nvSpPr>
      <dsp:spPr>
        <a:xfrm>
          <a:off x="5018835" y="1621142"/>
          <a:ext cx="1612733" cy="13758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Rehabilitation </a:t>
          </a:r>
          <a:r>
            <a:rPr lang="en-GB" sz="1800" kern="1200" dirty="0"/>
            <a:t>Services for </a:t>
          </a:r>
          <a:r>
            <a:rPr lang="en-GB" sz="1800" kern="1200" dirty="0" err="1"/>
            <a:t>PWDs</a:t>
          </a:r>
          <a:endParaRPr lang="en-GB" sz="1800" kern="1200" dirty="0"/>
        </a:p>
      </dsp:txBody>
      <dsp:txXfrm>
        <a:off x="5059132" y="1661439"/>
        <a:ext cx="1532139" cy="1295235"/>
      </dsp:txXfrm>
    </dsp:sp>
    <dsp:sp modelId="{106E83BD-BFD6-45CD-95C7-68853E7495E2}">
      <dsp:nvSpPr>
        <dsp:cNvPr id="0" name=""/>
        <dsp:cNvSpPr/>
      </dsp:nvSpPr>
      <dsp:spPr>
        <a:xfrm>
          <a:off x="6776431" y="1483523"/>
          <a:ext cx="1303756" cy="1390980"/>
        </a:xfrm>
        <a:prstGeom prst="roundRect">
          <a:avLst>
            <a:gd name="adj" fmla="val 10000"/>
          </a:avLst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D6ED96-EBCF-4E22-B662-F53D233C7EF1}">
      <dsp:nvSpPr>
        <dsp:cNvPr id="0" name=""/>
        <dsp:cNvSpPr/>
      </dsp:nvSpPr>
      <dsp:spPr>
        <a:xfrm>
          <a:off x="6921293" y="1621142"/>
          <a:ext cx="1303756" cy="13909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993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/>
            <a:t>Support for Older Persons</a:t>
          </a:r>
        </a:p>
      </dsp:txBody>
      <dsp:txXfrm>
        <a:off x="6959479" y="1659328"/>
        <a:ext cx="1227384" cy="1314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EFC99-83B0-4321-AA8A-9309EC9B160C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0D6E8-88EF-4412-8C2A-739777B98F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290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19040-1865-4DE6-A6F1-9D1F53B940F1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E963F0-1785-4DCA-9048-AAE14D9D9E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41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eaLnBrk="1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The  NSPP defines Social Protection as </a:t>
            </a:r>
            <a:r>
              <a:rPr lang="en-US" sz="2000" b="1" i="1" dirty="0"/>
              <a:t>“</a:t>
            </a:r>
            <a:r>
              <a:rPr lang="en-US" b="1" i="1" dirty="0"/>
              <a:t>public and private interventions to address risks and vulnerabilities that expose individuals to income insecurity and social deprivation, leading to undignified lives”</a:t>
            </a:r>
          </a:p>
          <a:p>
            <a:pPr marL="285750" indent="-285750" eaLnBrk="1" hangingPunct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000000"/>
                </a:solidFill>
              </a:rPr>
              <a:t>In the Ugandan context social protection comprises two pillars, namely: </a:t>
            </a:r>
          </a:p>
          <a:p>
            <a:pPr marL="982663" lvl="1" indent="-450850" eaLnBrk="1" hangingPunct="1">
              <a:spcBef>
                <a:spcPts val="600"/>
              </a:spcBef>
              <a:buFont typeface="Calibri" pitchFamily="34" charset="0"/>
              <a:buAutoNum type="romanLcPeriod"/>
            </a:pPr>
            <a:r>
              <a:rPr lang="en-GB" altLang="en-US" sz="2400" dirty="0">
                <a:solidFill>
                  <a:srgbClr val="000000"/>
                </a:solidFill>
              </a:rPr>
              <a:t>Social security</a:t>
            </a:r>
          </a:p>
          <a:p>
            <a:pPr marL="982663" lvl="1" indent="-450850" eaLnBrk="1" hangingPunct="1">
              <a:spcBef>
                <a:spcPts val="600"/>
              </a:spcBef>
              <a:buFont typeface="Calibri" pitchFamily="34" charset="0"/>
              <a:buAutoNum type="romanLcPeriod"/>
            </a:pPr>
            <a:r>
              <a:rPr lang="en-GB" altLang="en-US" sz="2400" dirty="0">
                <a:solidFill>
                  <a:srgbClr val="000000"/>
                </a:solidFill>
              </a:rPr>
              <a:t>Social care and support services</a:t>
            </a:r>
          </a:p>
          <a:p>
            <a:endParaRPr lang="en-GB" dirty="0"/>
          </a:p>
          <a:p>
            <a:pPr marL="285750" indent="-2857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altLang="en-US" sz="1200" b="1" dirty="0"/>
              <a:t>Poverty </a:t>
            </a:r>
            <a:r>
              <a:rPr lang="en-GB" altLang="en-US" sz="1200" dirty="0"/>
              <a:t>is not just the lack of money; rather it is a consequence of limited or lack of capacity to manage risks and cope with shocks (Technically referred to as </a:t>
            </a:r>
            <a:r>
              <a:rPr lang="en-GB" altLang="en-US" sz="1200" b="1" dirty="0"/>
              <a:t>Vulnerability</a:t>
            </a:r>
            <a:r>
              <a:rPr lang="en-GB" altLang="en-US" sz="1200" dirty="0"/>
              <a:t>)</a:t>
            </a:r>
          </a:p>
          <a:p>
            <a:pPr marL="285750" indent="-285750" eaLnBrk="1" fontAlgn="auto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1200" dirty="0"/>
              <a:t>Irrespective of socio-economic status, all people are predisposed to risks and vulnerabilities, which could render them unable to meet their basic needs</a:t>
            </a:r>
            <a:r>
              <a:rPr lang="en-GB" altLang="en-US" sz="1200" dirty="0"/>
              <a:t>;</a:t>
            </a:r>
            <a:endParaRPr lang="en-GB" sz="1200" dirty="0"/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1200" b="1" dirty="0"/>
              <a:t>Social protection  therefore aims to reduce vulnerability by building resilience </a:t>
            </a:r>
            <a:r>
              <a:rPr lang="en-GB" altLang="en-US" sz="1200" dirty="0"/>
              <a:t>so that people can withstand shocks that could force them into poverty.</a:t>
            </a:r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1200" dirty="0"/>
          </a:p>
          <a:p>
            <a:pPr marL="285750" indent="-28575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AEBBEB-EE76-464F-B7C4-F2559C0674C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451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9325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49325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49325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49325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49325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68203EDF-5E3C-8E4E-8047-C278B61D693F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19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9788" cy="348615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53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54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326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007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 eaLnBrk="1" hangingPunct="1">
              <a:defRPr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1" hangingPunct="1">
              <a:defRPr b="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 eaLnBrk="1" hangingPunct="1"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8583713-43C9-C945-948C-7142AB2FE563}" type="slidenum">
              <a:rPr lang="ar-SA" altLang="en-US"/>
              <a:pPr/>
              <a:t>‹#›</a:t>
            </a:fld>
            <a:endParaRPr lang="en-US" altLang="en-US"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064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02296" y="6448251"/>
            <a:ext cx="2133600" cy="365125"/>
          </a:xfrm>
        </p:spPr>
        <p:txBody>
          <a:bodyPr/>
          <a:lstStyle>
            <a:lvl1pPr>
              <a:defRPr lang="en-GB" sz="11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4653A99-E25A-4967-91DA-A58EF1AC0AFE}" type="datetimeFigureOut">
              <a:rPr lang="en-GB" smtClean="0"/>
              <a:pPr/>
              <a:t>16/04/2019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5900213"/>
            <a:ext cx="257175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5889100"/>
            <a:ext cx="1223962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3276600" y="637624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www.socialprotection.go.ug</a:t>
            </a:r>
            <a:endParaRPr lang="en-GB" dirty="0"/>
          </a:p>
        </p:txBody>
      </p:sp>
      <p:sp>
        <p:nvSpPr>
          <p:cNvPr id="11" name="Slide Number Placeholder 3"/>
          <p:cNvSpPr txBox="1">
            <a:spLocks/>
          </p:cNvSpPr>
          <p:nvPr userDrawn="1"/>
        </p:nvSpPr>
        <p:spPr>
          <a:xfrm>
            <a:off x="6705600" y="636884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69927E-34B3-486C-91C8-879DA8A31BBF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54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92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247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03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32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51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37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812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53A99-E25A-4967-91DA-A58EF1AC0AFE}" type="datetimeFigureOut">
              <a:rPr lang="en-GB" smtClean="0"/>
              <a:t>16/04/2019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E2560-5404-497E-A2A3-3056A51DB7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61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25527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8" descr="C:\My files\Uganda from sony\Output 4\Comms\Branding\FINAL LOGO\ESPP_approved_cropp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15888"/>
            <a:ext cx="50482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Content Placeholder 2"/>
          <p:cNvSpPr txBox="1">
            <a:spLocks/>
          </p:cNvSpPr>
          <p:nvPr/>
        </p:nvSpPr>
        <p:spPr bwMode="auto">
          <a:xfrm>
            <a:off x="31750" y="4869160"/>
            <a:ext cx="9112250" cy="110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8257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GB" sz="2400" b="1" i="1" dirty="0">
                <a:solidFill>
                  <a:srgbClr val="000000"/>
                </a:solidFill>
                <a:ea typeface="ＭＳ Ｐゴシック" charset="-128"/>
                <a:cs typeface="Calibri" pitchFamily="34" charset="0"/>
              </a:rPr>
              <a:t>Livelihoods and Resilience Sector Working </a:t>
            </a:r>
            <a:r>
              <a:rPr lang="en-GB" sz="2400" b="1" i="1" dirty="0" smtClean="0">
                <a:solidFill>
                  <a:srgbClr val="000000"/>
                </a:solidFill>
                <a:ea typeface="ＭＳ Ｐゴシック" charset="-128"/>
                <a:cs typeface="Calibri" pitchFamily="34" charset="0"/>
              </a:rPr>
              <a:t>Group</a:t>
            </a:r>
          </a:p>
          <a:p>
            <a:pPr algn="ctr" eaLnBrk="1" hangingPunct="1">
              <a:spcBef>
                <a:spcPct val="20000"/>
              </a:spcBef>
            </a:pPr>
            <a:r>
              <a:rPr lang="en-GB" sz="2400" b="1" i="1" dirty="0" smtClean="0">
                <a:solidFill>
                  <a:srgbClr val="000000"/>
                </a:solidFill>
                <a:ea typeface="ＭＳ Ｐゴシック" charset="-128"/>
                <a:cs typeface="Calibri" pitchFamily="34" charset="0"/>
              </a:rPr>
              <a:t>16</a:t>
            </a:r>
            <a:r>
              <a:rPr lang="en-GB" sz="2400" b="1" i="1" baseline="30000" dirty="0" smtClean="0">
                <a:solidFill>
                  <a:srgbClr val="000000"/>
                </a:solidFill>
                <a:ea typeface="ＭＳ Ｐゴシック" charset="-128"/>
                <a:cs typeface="Calibri" pitchFamily="34" charset="0"/>
              </a:rPr>
              <a:t>th</a:t>
            </a:r>
            <a:r>
              <a:rPr lang="en-GB" sz="2400" b="1" i="1" dirty="0" smtClean="0">
                <a:solidFill>
                  <a:srgbClr val="000000"/>
                </a:solidFill>
                <a:ea typeface="ＭＳ Ｐゴシック" charset="-128"/>
                <a:cs typeface="Calibri" pitchFamily="34" charset="0"/>
              </a:rPr>
              <a:t> April 2019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A2F60-8568-4064-9DED-CD3DBD129CE3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611560" y="2420888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3200" b="1" dirty="0" smtClean="0"/>
              <a:t>An Overview of Labour Intensive Public Works</a:t>
            </a:r>
            <a:r>
              <a:rPr lang="en-GB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800" b="1" dirty="0" smtClean="0"/>
              <a:t>in Uganda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62538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altLang="en-US" sz="2800" b="1" dirty="0">
                <a:solidFill>
                  <a:prstClr val="black"/>
                </a:solidFill>
              </a:rPr>
              <a:t>Objectives of the </a:t>
            </a:r>
            <a:r>
              <a:rPr lang="en-US" altLang="en-US" sz="2800" b="1" dirty="0" err="1" smtClean="0">
                <a:solidFill>
                  <a:prstClr val="black"/>
                </a:solidFill>
              </a:rPr>
              <a:t>LIPW</a:t>
            </a:r>
            <a:r>
              <a:rPr lang="en-US" altLang="en-US" sz="2800" b="1" dirty="0" smtClean="0">
                <a:solidFill>
                  <a:prstClr val="black"/>
                </a:solidFill>
              </a:rPr>
              <a:t> Guidelines</a:t>
            </a:r>
            <a:endParaRPr lang="en-GB" sz="28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en-US" sz="2800" dirty="0">
                <a:solidFill>
                  <a:prstClr val="black"/>
                </a:solidFill>
              </a:rPr>
              <a:t>Promote transparency and accountability through the establishment of clear mandates, roles, responsibilities and standards</a:t>
            </a:r>
          </a:p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en-US" sz="2800" dirty="0">
                <a:solidFill>
                  <a:prstClr val="black"/>
                </a:solidFill>
              </a:rPr>
              <a:t>Promote better value for money in LIPW expenditures through improved coordination, planning, and beneficiary targeting</a:t>
            </a:r>
          </a:p>
          <a:p>
            <a:pPr lvl="0" algn="just" eaLnBrk="0" fontAlgn="base" hangingPunct="0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en-US" sz="2800" dirty="0">
                <a:solidFill>
                  <a:prstClr val="black"/>
                </a:solidFill>
              </a:rPr>
              <a:t>Promote child and gender sensitivity in LIPW programming, in accordance with Uganda’s National Child </a:t>
            </a:r>
            <a:r>
              <a:rPr lang="en-US" altLang="en-US" sz="2800" dirty="0" err="1">
                <a:solidFill>
                  <a:prstClr val="black"/>
                </a:solidFill>
              </a:rPr>
              <a:t>Labour</a:t>
            </a:r>
            <a:r>
              <a:rPr lang="en-US" altLang="en-US" sz="2800" dirty="0">
                <a:solidFill>
                  <a:prstClr val="black"/>
                </a:solidFill>
              </a:rPr>
              <a:t> Policy and the Uganda Gender Policy;</a:t>
            </a:r>
          </a:p>
          <a:p>
            <a:pPr lvl="0" algn="just" eaLnBrk="0" fontAlgn="base" hangingPunct="0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en-US" sz="2800" dirty="0">
                <a:solidFill>
                  <a:prstClr val="black"/>
                </a:solidFill>
              </a:rPr>
              <a:t>Promote the use of LIPW to:</a:t>
            </a:r>
          </a:p>
          <a:p>
            <a:pPr lvl="1" algn="just" eaLnBrk="0" fontAlgn="base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"/>
              <a:defRPr/>
            </a:pPr>
            <a:r>
              <a:rPr lang="en-US" altLang="en-US" sz="2400" i="1" dirty="0">
                <a:solidFill>
                  <a:prstClr val="black"/>
                </a:solidFill>
              </a:rPr>
              <a:t>improve food security and nutrition through improvements in the natural resource base and </a:t>
            </a:r>
            <a:r>
              <a:rPr lang="en-US" altLang="en-US" sz="2400" i="1" dirty="0" smtClean="0">
                <a:solidFill>
                  <a:prstClr val="black"/>
                </a:solidFill>
              </a:rPr>
              <a:t>land </a:t>
            </a:r>
            <a:r>
              <a:rPr lang="en-US" altLang="en-US" sz="2400" i="1" dirty="0">
                <a:solidFill>
                  <a:prstClr val="black"/>
                </a:solidFill>
              </a:rPr>
              <a:t>management practices</a:t>
            </a:r>
          </a:p>
          <a:p>
            <a:pPr lvl="1" algn="just" eaLnBrk="0" fontAlgn="base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"/>
              <a:defRPr/>
            </a:pPr>
            <a:r>
              <a:rPr lang="en-US" altLang="en-US" sz="2400" i="1" dirty="0">
                <a:solidFill>
                  <a:prstClr val="black"/>
                </a:solidFill>
              </a:rPr>
              <a:t>build resilience to climate change</a:t>
            </a:r>
          </a:p>
          <a:p>
            <a:pPr lvl="1" algn="just" eaLnBrk="0" fontAlgn="base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"/>
              <a:defRPr/>
            </a:pPr>
            <a:r>
              <a:rPr lang="en-US" altLang="en-US" sz="2400" i="1" dirty="0">
                <a:solidFill>
                  <a:prstClr val="black"/>
                </a:solidFill>
              </a:rPr>
              <a:t>build appropriate social infrastructure</a:t>
            </a:r>
            <a:r>
              <a:rPr lang="en-US" altLang="en-US" sz="1000" dirty="0">
                <a:solidFill>
                  <a:prstClr val="black"/>
                </a:solidFill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848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1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en-US" sz="3200" b="1" dirty="0">
                <a:solidFill>
                  <a:srgbClr val="FF0000"/>
                </a:solidFill>
              </a:rPr>
              <a:t>Key features of LIPW  in the Context of Social Protection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8305800" cy="4876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Undertaken by predominantly unskilled persons with the ability to work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Beneficiaries receive cash transfers, in return for which they supply their labour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(3-5 hours NUSAF3)</a:t>
            </a:r>
            <a:endParaRPr lang="en-US" altLang="en-US" dirty="0" smtClean="0">
              <a:latin typeface="+mj-lt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latin typeface="+mj-lt"/>
              </a:rPr>
              <a:t>T</a:t>
            </a:r>
            <a:r>
              <a:rPr lang="en-US" altLang="en-US" dirty="0" smtClean="0">
                <a:latin typeface="+mj-lt"/>
              </a:rPr>
              <a:t>o maximize the money available for cash transfers, the LIPW should have a labour component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(intensity and wages to beneficiaries) </a:t>
            </a:r>
            <a:r>
              <a:rPr lang="en-US" altLang="en-US" dirty="0" smtClean="0">
                <a:latin typeface="+mj-lt"/>
              </a:rPr>
              <a:t>of 70% </a:t>
            </a:r>
            <a:r>
              <a:rPr lang="en-US" altLang="en-US" dirty="0">
                <a:latin typeface="+mj-lt"/>
              </a:rPr>
              <a:t> </a:t>
            </a:r>
            <a:r>
              <a:rPr lang="en-US" altLang="en-US" dirty="0" smtClean="0">
                <a:latin typeface="+mj-lt"/>
              </a:rPr>
              <a:t>to 80%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(60%-70% NUSAF3) </a:t>
            </a:r>
            <a:r>
              <a:rPr lang="en-US" altLang="en-US" dirty="0" smtClean="0">
                <a:latin typeface="+mj-lt"/>
              </a:rPr>
              <a:t>of the budget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The non-labour budget can be used to pay for site supervision, building materials, consumables etc.</a:t>
            </a:r>
          </a:p>
        </p:txBody>
      </p:sp>
      <p:sp>
        <p:nvSpPr>
          <p:cNvPr id="209923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FC9674-2136-E941-A381-510C80272E4C}" type="slidenum">
              <a:rPr lang="en-US" altLang="en-US" sz="1200">
                <a:solidFill>
                  <a:srgbClr val="898989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>
              <a:solidFill>
                <a:srgbClr val="89898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5" name="AutoShap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8305800" cy="838200"/>
          </a:xfrm>
        </p:spPr>
        <p:txBody>
          <a:bodyPr/>
          <a:lstStyle/>
          <a:p>
            <a:pPr algn="l" eaLnBrk="1" hangingPunct="1"/>
            <a:r>
              <a:rPr lang="en-US" altLang="en-US" sz="4000" b="1" dirty="0" smtClean="0">
                <a:solidFill>
                  <a:srgbClr val="FF0000"/>
                </a:solidFill>
              </a:rPr>
              <a:t>LIPW Key </a:t>
            </a:r>
            <a:r>
              <a:rPr lang="en-US" altLang="en-US" sz="4000" b="1" dirty="0">
                <a:solidFill>
                  <a:srgbClr val="FF0000"/>
                </a:solidFill>
              </a:rPr>
              <a:t>Features (cont’d)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8305800" cy="49530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Selected by the community following a detailed planning process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EPRA </a:t>
            </a:r>
            <a:r>
              <a:rPr lang="mr-IN" altLang="en-US" dirty="0" smtClean="0">
                <a:solidFill>
                  <a:srgbClr val="FF0000"/>
                </a:solidFill>
                <a:latin typeface="+mj-lt"/>
              </a:rPr>
              <a:t>–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Multiyear plans (incorporate in LG plans)</a:t>
            </a:r>
            <a:endParaRPr lang="en-US" altLang="en-US" dirty="0" smtClean="0">
              <a:latin typeface="+mj-lt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For the public good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Located within walking distance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FF0000"/>
                </a:solidFill>
              </a:rPr>
              <a:t>Best applied watershed approach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solidFill>
                  <a:srgbClr val="0070C0"/>
                </a:solidFill>
              </a:rPr>
              <a:t>Enhanced targeting -</a:t>
            </a:r>
            <a:endParaRPr lang="en-US" dirty="0">
              <a:solidFill>
                <a:srgbClr val="0070C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Timed to harmonize with agricultural seasons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Transfers is made when need is greatest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(time works and payment period </a:t>
            </a:r>
            <a:r>
              <a:rPr lang="en-US" altLang="en-US" dirty="0" smtClean="0">
                <a:solidFill>
                  <a:srgbClr val="0070C0"/>
                </a:solidFill>
                <a:latin typeface="+mj-lt"/>
              </a:rPr>
              <a:t>- dry season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altLang="en-US" dirty="0" smtClean="0">
              <a:latin typeface="+mj-lt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latin typeface="+mj-lt"/>
              </a:rPr>
              <a:t>Gender-sensitive, enabling women to participate while incorporating a reduced women’s work burden </a:t>
            </a:r>
            <a:r>
              <a:rPr lang="en-US" altLang="en-US" dirty="0" smtClean="0">
                <a:solidFill>
                  <a:srgbClr val="FF0000"/>
                </a:solidFill>
                <a:latin typeface="+mj-lt"/>
              </a:rPr>
              <a:t>(&gt;=40% NUSAF3)</a:t>
            </a:r>
            <a:r>
              <a:rPr lang="en-US" altLang="en-US" dirty="0" smtClean="0">
                <a:latin typeface="+mj-lt"/>
              </a:rPr>
              <a:t>.</a:t>
            </a:r>
          </a:p>
        </p:txBody>
      </p:sp>
      <p:sp>
        <p:nvSpPr>
          <p:cNvPr id="21094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7563BD-131D-F84A-AE4C-0F330295B5BD}" type="slidenum">
              <a:rPr lang="en-US" altLang="en-US" sz="1200">
                <a:solidFill>
                  <a:srgbClr val="898989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00">
              <a:solidFill>
                <a:srgbClr val="89898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03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en-US" sz="3200" b="1" dirty="0">
                <a:solidFill>
                  <a:prstClr val="black"/>
                </a:solidFill>
              </a:rPr>
              <a:t>LIPW implementation approach</a:t>
            </a:r>
            <a:endParaRPr lang="en-GB" sz="28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lvl="0">
              <a:defRPr/>
            </a:pPr>
            <a:r>
              <a:rPr lang="en-US" altLang="en-US" sz="2800" dirty="0">
                <a:solidFill>
                  <a:prstClr val="black"/>
                </a:solidFill>
              </a:rPr>
              <a:t>As articulated in the Guidelines, LIPW in Uganda is now implemented using the </a:t>
            </a:r>
            <a:r>
              <a:rPr lang="en-US" altLang="en-US" sz="2800" b="1" i="1" u="sng" dirty="0">
                <a:solidFill>
                  <a:srgbClr val="FF0000"/>
                </a:solidFill>
              </a:rPr>
              <a:t>integrated watershed approach</a:t>
            </a:r>
            <a:endParaRPr lang="en-US" altLang="en-US" sz="2800" dirty="0">
              <a:solidFill>
                <a:prstClr val="black"/>
              </a:solidFill>
            </a:endParaRPr>
          </a:p>
          <a:p>
            <a:pPr>
              <a:defRPr/>
            </a:pPr>
            <a:endParaRPr lang="en-US" altLang="en-US" sz="280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en-US" sz="2800" dirty="0" smtClean="0">
                <a:solidFill>
                  <a:prstClr val="black"/>
                </a:solidFill>
              </a:rPr>
              <a:t>LIPW </a:t>
            </a:r>
            <a:r>
              <a:rPr lang="en-US" altLang="en-US" sz="2800" dirty="0">
                <a:solidFill>
                  <a:prstClr val="black"/>
                </a:solidFill>
              </a:rPr>
              <a:t>Sub-projects are the building blocks to achieve a productive watershed</a:t>
            </a:r>
          </a:p>
          <a:p>
            <a:pPr algn="just">
              <a:defRPr/>
            </a:pPr>
            <a:endParaRPr lang="en-US" sz="2800" dirty="0" smtClean="0"/>
          </a:p>
          <a:p>
            <a:pPr algn="just">
              <a:defRPr/>
            </a:pPr>
            <a:r>
              <a:rPr lang="en-US" sz="2800" dirty="0" smtClean="0"/>
              <a:t>Watershed </a:t>
            </a:r>
            <a:r>
              <a:rPr lang="en-US" sz="2800" dirty="0"/>
              <a:t>is defined as </a:t>
            </a:r>
            <a:r>
              <a:rPr lang="en-US" sz="2800" dirty="0">
                <a:solidFill>
                  <a:srgbClr val="000099"/>
                </a:solidFill>
              </a:rPr>
              <a:t>any surface area </a:t>
            </a:r>
            <a:r>
              <a:rPr lang="en-US" sz="2800" dirty="0"/>
              <a:t>from which </a:t>
            </a:r>
            <a:r>
              <a:rPr lang="en-US" sz="2800" dirty="0">
                <a:solidFill>
                  <a:srgbClr val="000099"/>
                </a:solidFill>
              </a:rPr>
              <a:t>runoff</a:t>
            </a:r>
            <a:r>
              <a:rPr lang="en-US" sz="2800" dirty="0"/>
              <a:t> resulting from </a:t>
            </a:r>
            <a:r>
              <a:rPr lang="en-US" sz="2800" dirty="0">
                <a:solidFill>
                  <a:srgbClr val="000099"/>
                </a:solidFill>
              </a:rPr>
              <a:t>rainfall</a:t>
            </a:r>
            <a:r>
              <a:rPr lang="en-US" sz="2800" dirty="0"/>
              <a:t> is collected and </a:t>
            </a:r>
            <a:r>
              <a:rPr lang="en-US" sz="2800" dirty="0">
                <a:solidFill>
                  <a:srgbClr val="000099"/>
                </a:solidFill>
              </a:rPr>
              <a:t>drained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through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>
                <a:solidFill>
                  <a:srgbClr val="000099"/>
                </a:solidFill>
              </a:rPr>
              <a:t>a common</a:t>
            </a:r>
            <a:r>
              <a:rPr lang="en-US" sz="2800" dirty="0"/>
              <a:t> confluence point/</a:t>
            </a:r>
            <a:r>
              <a:rPr lang="en-US" sz="2800" dirty="0">
                <a:solidFill>
                  <a:srgbClr val="000099"/>
                </a:solidFill>
              </a:rPr>
              <a:t>out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>
                <a:solidFill>
                  <a:srgbClr val="000099"/>
                </a:solidFill>
              </a:rPr>
              <a:t>let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115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noFill/>
          <a:ln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Watershed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63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just">
              <a:buFont typeface="Arial" panose="020B0604020202020204" pitchFamily="34" charset="0"/>
              <a:buChar char="•"/>
              <a:defRPr/>
            </a:pPr>
            <a:endParaRPr lang="en-US" dirty="0" smtClean="0">
              <a:solidFill>
                <a:srgbClr val="000099"/>
              </a:solidFill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D00BB1-DB74-DE44-B173-98C3E09607D3}" type="slidenum">
              <a:rPr lang="en-GB" altLang="en-US" sz="1200">
                <a:solidFill>
                  <a:srgbClr val="898989"/>
                </a:solidFill>
                <a:latin typeface="Arial" charset="0"/>
                <a:ea typeface="Arial" charset="0"/>
                <a:cs typeface="Arial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200">
              <a:solidFill>
                <a:srgbClr val="898989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1946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10169"/>
              </p:ext>
            </p:extLst>
          </p:nvPr>
        </p:nvGraphicFramePr>
        <p:xfrm>
          <a:off x="1108074" y="1457432"/>
          <a:ext cx="6272237" cy="4497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Picture" r:id="rId3" imgW="2766022" imgH="1971818" progId="Word.Picture.8">
                  <p:embed/>
                </p:oleObj>
              </mc:Choice>
              <mc:Fallback>
                <p:oleObj name="Picture" r:id="rId3" imgW="2766022" imgH="1971818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074" y="1457432"/>
                        <a:ext cx="6272237" cy="44972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16"/>
          <p:cNvSpPr txBox="1">
            <a:spLocks noChangeArrowheads="1"/>
          </p:cNvSpPr>
          <p:nvPr/>
        </p:nvSpPr>
        <p:spPr bwMode="auto">
          <a:xfrm rot="-188225">
            <a:off x="-48924" y="1496994"/>
            <a:ext cx="1464364" cy="67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rtl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Watershed boundaries</a:t>
            </a:r>
            <a:endParaRPr lang="en-US" altLang="en-US" sz="2000">
              <a:solidFill>
                <a:srgbClr val="000000"/>
              </a:solidFill>
              <a:latin typeface="Garamond" charset="0"/>
              <a:ea typeface="Times New Roman" charset="0"/>
              <a:cs typeface="Times New Roman" charset="0"/>
            </a:endParaRPr>
          </a:p>
        </p:txBody>
      </p:sp>
      <p:sp>
        <p:nvSpPr>
          <p:cNvPr id="19463" name="Line 11"/>
          <p:cNvSpPr>
            <a:spLocks noChangeShapeType="1"/>
          </p:cNvSpPr>
          <p:nvPr/>
        </p:nvSpPr>
        <p:spPr bwMode="auto">
          <a:xfrm>
            <a:off x="899591" y="2098675"/>
            <a:ext cx="583235" cy="41887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7308303" y="1709738"/>
            <a:ext cx="1378497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rtl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Drainage</a:t>
            </a:r>
            <a:r>
              <a:rPr lang="en-US" altLang="en-US" sz="2000" b="1" dirty="0">
                <a:solidFill>
                  <a:srgbClr val="FFFF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000" b="1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line</a:t>
            </a:r>
            <a:endParaRPr lang="en-US" altLang="en-US" sz="2000" dirty="0">
              <a:solidFill>
                <a:srgbClr val="000000"/>
              </a:solidFill>
              <a:latin typeface="Garamond" charset="0"/>
              <a:ea typeface="Times New Roman" charset="0"/>
              <a:cs typeface="Times New Roman" charset="0"/>
            </a:endParaRPr>
          </a:p>
        </p:txBody>
      </p:sp>
      <p:sp>
        <p:nvSpPr>
          <p:cNvPr id="19465" name="Line 17"/>
          <p:cNvSpPr>
            <a:spLocks noChangeShapeType="1"/>
          </p:cNvSpPr>
          <p:nvPr/>
        </p:nvSpPr>
        <p:spPr bwMode="auto">
          <a:xfrm flipH="1">
            <a:off x="5395143" y="2098675"/>
            <a:ext cx="2057400" cy="1587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6" name="Line 13"/>
          <p:cNvSpPr>
            <a:spLocks noChangeShapeType="1"/>
          </p:cNvSpPr>
          <p:nvPr/>
        </p:nvSpPr>
        <p:spPr bwMode="auto">
          <a:xfrm flipV="1">
            <a:off x="1979712" y="4701821"/>
            <a:ext cx="413818" cy="88888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1108074" y="5527789"/>
            <a:ext cx="1249340" cy="58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rtl="1">
              <a:spcBef>
                <a:spcPct val="0"/>
              </a:spcBef>
              <a:buFontTx/>
              <a:buNone/>
            </a:pPr>
            <a:r>
              <a:rPr lang="en-US" altLang="en-US" sz="2000" b="1" smtClean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Common </a:t>
            </a:r>
            <a:r>
              <a:rPr lang="en-US" altLang="en-US" sz="2000" b="1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outlet</a:t>
            </a:r>
          </a:p>
          <a:p>
            <a:pPr rtl="1">
              <a:spcBef>
                <a:spcPct val="0"/>
              </a:spcBef>
              <a:buFontTx/>
              <a:buNone/>
            </a:pPr>
            <a:endParaRPr lang="en-US" altLang="en-US" sz="2800" dirty="0">
              <a:solidFill>
                <a:srgbClr val="000000"/>
              </a:solidFill>
              <a:latin typeface="Garamond" charset="0"/>
              <a:ea typeface="Times New Roman" charset="0"/>
              <a:cs typeface="Times New Roman" charset="0"/>
            </a:endParaRPr>
          </a:p>
        </p:txBody>
      </p:sp>
      <p:sp>
        <p:nvSpPr>
          <p:cNvPr id="19468" name="Line 15"/>
          <p:cNvSpPr>
            <a:spLocks noChangeShapeType="1"/>
          </p:cNvSpPr>
          <p:nvPr/>
        </p:nvSpPr>
        <p:spPr bwMode="auto">
          <a:xfrm flipH="1" flipV="1">
            <a:off x="5940152" y="5423014"/>
            <a:ext cx="750552" cy="209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9" name="Text Box 14"/>
          <p:cNvSpPr txBox="1">
            <a:spLocks noChangeArrowheads="1"/>
          </p:cNvSpPr>
          <p:nvPr/>
        </p:nvSpPr>
        <p:spPr bwMode="auto">
          <a:xfrm>
            <a:off x="6553188" y="5365092"/>
            <a:ext cx="17732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rtl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Water/runoff flow direction</a:t>
            </a:r>
            <a:endParaRPr lang="en-US" altLang="en-US" sz="2000" dirty="0">
              <a:solidFill>
                <a:srgbClr val="000000"/>
              </a:solidFill>
              <a:latin typeface="Garamond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09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05AF33-6E2D-0040-A8F7-31BDF89B588C}" type="slidenum">
              <a:rPr lang="en-GB" altLang="en-US" sz="1200">
                <a:solidFill>
                  <a:srgbClr val="898989"/>
                </a:solidFill>
                <a:latin typeface="Arial" charset="0"/>
                <a:ea typeface="Arial" charset="0"/>
                <a:cs typeface="Arial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200">
              <a:solidFill>
                <a:srgbClr val="898989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28600"/>
            <a:ext cx="8805863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2819400"/>
            <a:ext cx="5562600" cy="11430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Improved  agric production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" y="-228600"/>
            <a:ext cx="8805863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" y="-228600"/>
            <a:ext cx="8805863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" y="-209550"/>
            <a:ext cx="8805863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0922" y="2450068"/>
            <a:ext cx="6229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Watershed concept &amp; improved agricultural production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6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88913"/>
            <a:ext cx="7788275" cy="5791200"/>
          </a:xfrm>
          <a:noFill/>
        </p:spPr>
      </p:pic>
      <p:sp>
        <p:nvSpPr>
          <p:cNvPr id="63496" name="Freeform 8"/>
          <p:cNvSpPr>
            <a:spLocks/>
          </p:cNvSpPr>
          <p:nvPr/>
        </p:nvSpPr>
        <p:spPr bwMode="auto">
          <a:xfrm>
            <a:off x="2103438" y="2781300"/>
            <a:ext cx="2982912" cy="2693988"/>
          </a:xfrm>
          <a:custGeom>
            <a:avLst/>
            <a:gdLst>
              <a:gd name="T0" fmla="*/ 2147483646 w 1879"/>
              <a:gd name="T1" fmla="*/ 2147483646 h 1697"/>
              <a:gd name="T2" fmla="*/ 2147483646 w 1879"/>
              <a:gd name="T3" fmla="*/ 2147483646 h 1697"/>
              <a:gd name="T4" fmla="*/ 2147483646 w 1879"/>
              <a:gd name="T5" fmla="*/ 2147483646 h 1697"/>
              <a:gd name="T6" fmla="*/ 2147483646 w 1879"/>
              <a:gd name="T7" fmla="*/ 2147483646 h 1697"/>
              <a:gd name="T8" fmla="*/ 2147483646 w 1879"/>
              <a:gd name="T9" fmla="*/ 2147483646 h 1697"/>
              <a:gd name="T10" fmla="*/ 2147483646 w 1879"/>
              <a:gd name="T11" fmla="*/ 2147483646 h 1697"/>
              <a:gd name="T12" fmla="*/ 2147483646 w 1879"/>
              <a:gd name="T13" fmla="*/ 2147483646 h 1697"/>
              <a:gd name="T14" fmla="*/ 2147483646 w 1879"/>
              <a:gd name="T15" fmla="*/ 2147483646 h 1697"/>
              <a:gd name="T16" fmla="*/ 2147483646 w 1879"/>
              <a:gd name="T17" fmla="*/ 2147483646 h 1697"/>
              <a:gd name="T18" fmla="*/ 2147483646 w 1879"/>
              <a:gd name="T19" fmla="*/ 2147483646 h 1697"/>
              <a:gd name="T20" fmla="*/ 2147483646 w 1879"/>
              <a:gd name="T21" fmla="*/ 2147483646 h 1697"/>
              <a:gd name="T22" fmla="*/ 2147483646 w 1879"/>
              <a:gd name="T23" fmla="*/ 2147483646 h 1697"/>
              <a:gd name="T24" fmla="*/ 2147483646 w 1879"/>
              <a:gd name="T25" fmla="*/ 2147483646 h 1697"/>
              <a:gd name="T26" fmla="*/ 2147483646 w 1879"/>
              <a:gd name="T27" fmla="*/ 2147483646 h 1697"/>
              <a:gd name="T28" fmla="*/ 2147483646 w 1879"/>
              <a:gd name="T29" fmla="*/ 2147483646 h 1697"/>
              <a:gd name="T30" fmla="*/ 2147483646 w 1879"/>
              <a:gd name="T31" fmla="*/ 2147483646 h 1697"/>
              <a:gd name="T32" fmla="*/ 2147483646 w 1879"/>
              <a:gd name="T33" fmla="*/ 2147483646 h 1697"/>
              <a:gd name="T34" fmla="*/ 2147483646 w 1879"/>
              <a:gd name="T35" fmla="*/ 2147483646 h 1697"/>
              <a:gd name="T36" fmla="*/ 2147483646 w 1879"/>
              <a:gd name="T37" fmla="*/ 2147483646 h 1697"/>
              <a:gd name="T38" fmla="*/ 2147483646 w 1879"/>
              <a:gd name="T39" fmla="*/ 2147483646 h 1697"/>
              <a:gd name="T40" fmla="*/ 2147483646 w 1879"/>
              <a:gd name="T41" fmla="*/ 2147483646 h 1697"/>
              <a:gd name="T42" fmla="*/ 2147483646 w 1879"/>
              <a:gd name="T43" fmla="*/ 2147483646 h 1697"/>
              <a:gd name="T44" fmla="*/ 2147483646 w 1879"/>
              <a:gd name="T45" fmla="*/ 2147483646 h 1697"/>
              <a:gd name="T46" fmla="*/ 2147483646 w 1879"/>
              <a:gd name="T47" fmla="*/ 2147483646 h 1697"/>
              <a:gd name="T48" fmla="*/ 2147483646 w 1879"/>
              <a:gd name="T49" fmla="*/ 2147483646 h 1697"/>
              <a:gd name="T50" fmla="*/ 2147483646 w 1879"/>
              <a:gd name="T51" fmla="*/ 2147483646 h 1697"/>
              <a:gd name="T52" fmla="*/ 2147483646 w 1879"/>
              <a:gd name="T53" fmla="*/ 2147483646 h 1697"/>
              <a:gd name="T54" fmla="*/ 2147483646 w 1879"/>
              <a:gd name="T55" fmla="*/ 2147483646 h 1697"/>
              <a:gd name="T56" fmla="*/ 2147483646 w 1879"/>
              <a:gd name="T57" fmla="*/ 2147483646 h 1697"/>
              <a:gd name="T58" fmla="*/ 2147483646 w 1879"/>
              <a:gd name="T59" fmla="*/ 2147483646 h 1697"/>
              <a:gd name="T60" fmla="*/ 2147483646 w 1879"/>
              <a:gd name="T61" fmla="*/ 2147483646 h 1697"/>
              <a:gd name="T62" fmla="*/ 2147483646 w 1879"/>
              <a:gd name="T63" fmla="*/ 2147483646 h 1697"/>
              <a:gd name="T64" fmla="*/ 2147483646 w 1879"/>
              <a:gd name="T65" fmla="*/ 2147483646 h 1697"/>
              <a:gd name="T66" fmla="*/ 2147483646 w 1879"/>
              <a:gd name="T67" fmla="*/ 2147483646 h 1697"/>
              <a:gd name="T68" fmla="*/ 2147483646 w 1879"/>
              <a:gd name="T69" fmla="*/ 2147483646 h 1697"/>
              <a:gd name="T70" fmla="*/ 2147483646 w 1879"/>
              <a:gd name="T71" fmla="*/ 2147483646 h 1697"/>
              <a:gd name="T72" fmla="*/ 2147483646 w 1879"/>
              <a:gd name="T73" fmla="*/ 2147483646 h 1697"/>
              <a:gd name="T74" fmla="*/ 2147483646 w 1879"/>
              <a:gd name="T75" fmla="*/ 2147483646 h 1697"/>
              <a:gd name="T76" fmla="*/ 2147483646 w 1879"/>
              <a:gd name="T77" fmla="*/ 2147483646 h 1697"/>
              <a:gd name="T78" fmla="*/ 2147483646 w 1879"/>
              <a:gd name="T79" fmla="*/ 2147483646 h 1697"/>
              <a:gd name="T80" fmla="*/ 2147483646 w 1879"/>
              <a:gd name="T81" fmla="*/ 2147483646 h 1697"/>
              <a:gd name="T82" fmla="*/ 2147483646 w 1879"/>
              <a:gd name="T83" fmla="*/ 2147483646 h 1697"/>
              <a:gd name="T84" fmla="*/ 2147483646 w 1879"/>
              <a:gd name="T85" fmla="*/ 2147483646 h 1697"/>
              <a:gd name="T86" fmla="*/ 2147483646 w 1879"/>
              <a:gd name="T87" fmla="*/ 2147483646 h 1697"/>
              <a:gd name="T88" fmla="*/ 2147483646 w 1879"/>
              <a:gd name="T89" fmla="*/ 2147483646 h 1697"/>
              <a:gd name="T90" fmla="*/ 2147483646 w 1879"/>
              <a:gd name="T91" fmla="*/ 2147483646 h 1697"/>
              <a:gd name="T92" fmla="*/ 2147483646 w 1879"/>
              <a:gd name="T93" fmla="*/ 2147483646 h 1697"/>
              <a:gd name="T94" fmla="*/ 2147483646 w 1879"/>
              <a:gd name="T95" fmla="*/ 2147483646 h 1697"/>
              <a:gd name="T96" fmla="*/ 2147483646 w 1879"/>
              <a:gd name="T97" fmla="*/ 2147483646 h 1697"/>
              <a:gd name="T98" fmla="*/ 2147483646 w 1879"/>
              <a:gd name="T99" fmla="*/ 2147483646 h 1697"/>
              <a:gd name="T100" fmla="*/ 2147483646 w 1879"/>
              <a:gd name="T101" fmla="*/ 2147483646 h 1697"/>
              <a:gd name="T102" fmla="*/ 2147483646 w 1879"/>
              <a:gd name="T103" fmla="*/ 2147483646 h 1697"/>
              <a:gd name="T104" fmla="*/ 2147483646 w 1879"/>
              <a:gd name="T105" fmla="*/ 2147483646 h 1697"/>
              <a:gd name="T106" fmla="*/ 2147483646 w 1879"/>
              <a:gd name="T107" fmla="*/ 2147483646 h 1697"/>
              <a:gd name="T108" fmla="*/ 2147483646 w 1879"/>
              <a:gd name="T109" fmla="*/ 2147483646 h 1697"/>
              <a:gd name="T110" fmla="*/ 2147483646 w 1879"/>
              <a:gd name="T111" fmla="*/ 2147483646 h 1697"/>
              <a:gd name="T112" fmla="*/ 2147483646 w 1879"/>
              <a:gd name="T113" fmla="*/ 2147483646 h 1697"/>
              <a:gd name="T114" fmla="*/ 2147483646 w 1879"/>
              <a:gd name="T115" fmla="*/ 2147483646 h 1697"/>
              <a:gd name="T116" fmla="*/ 2147483646 w 1879"/>
              <a:gd name="T117" fmla="*/ 2147483646 h 1697"/>
              <a:gd name="T118" fmla="*/ 2147483646 w 1879"/>
              <a:gd name="T119" fmla="*/ 2147483646 h 1697"/>
              <a:gd name="T120" fmla="*/ 2147483646 w 1879"/>
              <a:gd name="T121" fmla="*/ 2147483646 h 1697"/>
              <a:gd name="T122" fmla="*/ 2147483646 w 1879"/>
              <a:gd name="T123" fmla="*/ 2147483646 h 169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79"/>
              <a:gd name="T187" fmla="*/ 0 h 1697"/>
              <a:gd name="T188" fmla="*/ 1879 w 1879"/>
              <a:gd name="T189" fmla="*/ 1697 h 169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79" h="1697">
                <a:moveTo>
                  <a:pt x="1363" y="1691"/>
                </a:moveTo>
                <a:cubicBezTo>
                  <a:pt x="1373" y="1688"/>
                  <a:pt x="1389" y="1692"/>
                  <a:pt x="1392" y="1682"/>
                </a:cubicBezTo>
                <a:cubicBezTo>
                  <a:pt x="1406" y="1641"/>
                  <a:pt x="1331" y="1592"/>
                  <a:pt x="1401" y="1614"/>
                </a:cubicBezTo>
                <a:cubicBezTo>
                  <a:pt x="1394" y="1593"/>
                  <a:pt x="1368" y="1552"/>
                  <a:pt x="1392" y="1528"/>
                </a:cubicBezTo>
                <a:cubicBezTo>
                  <a:pt x="1405" y="1515"/>
                  <a:pt x="1471" y="1494"/>
                  <a:pt x="1488" y="1490"/>
                </a:cubicBezTo>
                <a:cubicBezTo>
                  <a:pt x="1547" y="1475"/>
                  <a:pt x="1601" y="1453"/>
                  <a:pt x="1661" y="1442"/>
                </a:cubicBezTo>
                <a:cubicBezTo>
                  <a:pt x="1677" y="1391"/>
                  <a:pt x="1664" y="1421"/>
                  <a:pt x="1709" y="1355"/>
                </a:cubicBezTo>
                <a:cubicBezTo>
                  <a:pt x="1720" y="1338"/>
                  <a:pt x="1744" y="1333"/>
                  <a:pt x="1757" y="1317"/>
                </a:cubicBezTo>
                <a:cubicBezTo>
                  <a:pt x="1783" y="1285"/>
                  <a:pt x="1794" y="1273"/>
                  <a:pt x="1833" y="1259"/>
                </a:cubicBezTo>
                <a:cubicBezTo>
                  <a:pt x="1844" y="1249"/>
                  <a:pt x="1870" y="1227"/>
                  <a:pt x="1872" y="1211"/>
                </a:cubicBezTo>
                <a:cubicBezTo>
                  <a:pt x="1879" y="1162"/>
                  <a:pt x="1784" y="1128"/>
                  <a:pt x="1747" y="1115"/>
                </a:cubicBezTo>
                <a:cubicBezTo>
                  <a:pt x="1716" y="1084"/>
                  <a:pt x="1700" y="1081"/>
                  <a:pt x="1661" y="1067"/>
                </a:cubicBezTo>
                <a:cubicBezTo>
                  <a:pt x="1646" y="1053"/>
                  <a:pt x="1627" y="1043"/>
                  <a:pt x="1613" y="1029"/>
                </a:cubicBezTo>
                <a:cubicBezTo>
                  <a:pt x="1569" y="985"/>
                  <a:pt x="1619" y="1009"/>
                  <a:pt x="1565" y="990"/>
                </a:cubicBezTo>
                <a:cubicBezTo>
                  <a:pt x="1543" y="969"/>
                  <a:pt x="1519" y="954"/>
                  <a:pt x="1497" y="933"/>
                </a:cubicBezTo>
                <a:cubicBezTo>
                  <a:pt x="1491" y="914"/>
                  <a:pt x="1484" y="894"/>
                  <a:pt x="1478" y="875"/>
                </a:cubicBezTo>
                <a:cubicBezTo>
                  <a:pt x="1469" y="847"/>
                  <a:pt x="1348" y="811"/>
                  <a:pt x="1325" y="798"/>
                </a:cubicBezTo>
                <a:cubicBezTo>
                  <a:pt x="1233" y="747"/>
                  <a:pt x="1302" y="769"/>
                  <a:pt x="1229" y="750"/>
                </a:cubicBezTo>
                <a:cubicBezTo>
                  <a:pt x="1226" y="741"/>
                  <a:pt x="1226" y="729"/>
                  <a:pt x="1219" y="722"/>
                </a:cubicBezTo>
                <a:cubicBezTo>
                  <a:pt x="1212" y="715"/>
                  <a:pt x="1199" y="717"/>
                  <a:pt x="1190" y="712"/>
                </a:cubicBezTo>
                <a:cubicBezTo>
                  <a:pt x="1136" y="685"/>
                  <a:pt x="1087" y="667"/>
                  <a:pt x="1027" y="654"/>
                </a:cubicBezTo>
                <a:cubicBezTo>
                  <a:pt x="1000" y="619"/>
                  <a:pt x="961" y="597"/>
                  <a:pt x="941" y="558"/>
                </a:cubicBezTo>
                <a:cubicBezTo>
                  <a:pt x="926" y="529"/>
                  <a:pt x="904" y="503"/>
                  <a:pt x="893" y="472"/>
                </a:cubicBezTo>
                <a:cubicBezTo>
                  <a:pt x="869" y="403"/>
                  <a:pt x="884" y="431"/>
                  <a:pt x="854" y="386"/>
                </a:cubicBezTo>
                <a:cubicBezTo>
                  <a:pt x="836" y="331"/>
                  <a:pt x="817" y="279"/>
                  <a:pt x="806" y="222"/>
                </a:cubicBezTo>
                <a:cubicBezTo>
                  <a:pt x="803" y="206"/>
                  <a:pt x="809" y="186"/>
                  <a:pt x="797" y="174"/>
                </a:cubicBezTo>
                <a:cubicBezTo>
                  <a:pt x="785" y="162"/>
                  <a:pt x="765" y="168"/>
                  <a:pt x="749" y="165"/>
                </a:cubicBezTo>
                <a:cubicBezTo>
                  <a:pt x="720" y="159"/>
                  <a:pt x="708" y="154"/>
                  <a:pt x="681" y="146"/>
                </a:cubicBezTo>
                <a:cubicBezTo>
                  <a:pt x="600" y="88"/>
                  <a:pt x="486" y="111"/>
                  <a:pt x="393" y="107"/>
                </a:cubicBezTo>
                <a:cubicBezTo>
                  <a:pt x="351" y="93"/>
                  <a:pt x="313" y="69"/>
                  <a:pt x="269" y="59"/>
                </a:cubicBezTo>
                <a:cubicBezTo>
                  <a:pt x="246" y="54"/>
                  <a:pt x="151" y="42"/>
                  <a:pt x="134" y="40"/>
                </a:cubicBezTo>
                <a:cubicBezTo>
                  <a:pt x="89" y="10"/>
                  <a:pt x="87" y="0"/>
                  <a:pt x="9" y="30"/>
                </a:cubicBezTo>
                <a:cubicBezTo>
                  <a:pt x="0" y="33"/>
                  <a:pt x="22" y="44"/>
                  <a:pt x="29" y="50"/>
                </a:cubicBezTo>
                <a:cubicBezTo>
                  <a:pt x="58" y="74"/>
                  <a:pt x="75" y="84"/>
                  <a:pt x="96" y="117"/>
                </a:cubicBezTo>
                <a:cubicBezTo>
                  <a:pt x="97" y="119"/>
                  <a:pt x="113" y="172"/>
                  <a:pt x="115" y="174"/>
                </a:cubicBezTo>
                <a:cubicBezTo>
                  <a:pt x="132" y="186"/>
                  <a:pt x="173" y="194"/>
                  <a:pt x="173" y="194"/>
                </a:cubicBezTo>
                <a:cubicBezTo>
                  <a:pt x="192" y="222"/>
                  <a:pt x="197" y="247"/>
                  <a:pt x="221" y="270"/>
                </a:cubicBezTo>
                <a:cubicBezTo>
                  <a:pt x="238" y="325"/>
                  <a:pt x="215" y="280"/>
                  <a:pt x="259" y="309"/>
                </a:cubicBezTo>
                <a:cubicBezTo>
                  <a:pt x="287" y="328"/>
                  <a:pt x="303" y="362"/>
                  <a:pt x="326" y="386"/>
                </a:cubicBezTo>
                <a:cubicBezTo>
                  <a:pt x="337" y="417"/>
                  <a:pt x="340" y="439"/>
                  <a:pt x="365" y="462"/>
                </a:cubicBezTo>
                <a:cubicBezTo>
                  <a:pt x="375" y="495"/>
                  <a:pt x="388" y="515"/>
                  <a:pt x="413" y="539"/>
                </a:cubicBezTo>
                <a:cubicBezTo>
                  <a:pt x="457" y="673"/>
                  <a:pt x="409" y="543"/>
                  <a:pt x="451" y="626"/>
                </a:cubicBezTo>
                <a:cubicBezTo>
                  <a:pt x="455" y="635"/>
                  <a:pt x="454" y="647"/>
                  <a:pt x="461" y="654"/>
                </a:cubicBezTo>
                <a:cubicBezTo>
                  <a:pt x="468" y="661"/>
                  <a:pt x="480" y="661"/>
                  <a:pt x="489" y="664"/>
                </a:cubicBezTo>
                <a:cubicBezTo>
                  <a:pt x="506" y="680"/>
                  <a:pt x="518" y="689"/>
                  <a:pt x="528" y="712"/>
                </a:cubicBezTo>
                <a:cubicBezTo>
                  <a:pt x="550" y="764"/>
                  <a:pt x="526" y="797"/>
                  <a:pt x="585" y="818"/>
                </a:cubicBezTo>
                <a:cubicBezTo>
                  <a:pt x="624" y="855"/>
                  <a:pt x="589" y="816"/>
                  <a:pt x="614" y="866"/>
                </a:cubicBezTo>
                <a:cubicBezTo>
                  <a:pt x="643" y="925"/>
                  <a:pt x="621" y="866"/>
                  <a:pt x="653" y="914"/>
                </a:cubicBezTo>
                <a:cubicBezTo>
                  <a:pt x="661" y="926"/>
                  <a:pt x="662" y="942"/>
                  <a:pt x="672" y="952"/>
                </a:cubicBezTo>
                <a:cubicBezTo>
                  <a:pt x="679" y="959"/>
                  <a:pt x="691" y="959"/>
                  <a:pt x="701" y="962"/>
                </a:cubicBezTo>
                <a:cubicBezTo>
                  <a:pt x="718" y="987"/>
                  <a:pt x="738" y="1015"/>
                  <a:pt x="758" y="1038"/>
                </a:cubicBezTo>
                <a:cubicBezTo>
                  <a:pt x="770" y="1052"/>
                  <a:pt x="797" y="1077"/>
                  <a:pt x="797" y="1077"/>
                </a:cubicBezTo>
                <a:cubicBezTo>
                  <a:pt x="811" y="1123"/>
                  <a:pt x="816" y="1148"/>
                  <a:pt x="864" y="1163"/>
                </a:cubicBezTo>
                <a:cubicBezTo>
                  <a:pt x="878" y="1207"/>
                  <a:pt x="913" y="1233"/>
                  <a:pt x="941" y="1269"/>
                </a:cubicBezTo>
                <a:cubicBezTo>
                  <a:pt x="976" y="1314"/>
                  <a:pt x="974" y="1339"/>
                  <a:pt x="1027" y="1355"/>
                </a:cubicBezTo>
                <a:cubicBezTo>
                  <a:pt x="1043" y="1366"/>
                  <a:pt x="1064" y="1376"/>
                  <a:pt x="1075" y="1394"/>
                </a:cubicBezTo>
                <a:cubicBezTo>
                  <a:pt x="1092" y="1421"/>
                  <a:pt x="1083" y="1466"/>
                  <a:pt x="1123" y="1480"/>
                </a:cubicBezTo>
                <a:cubicBezTo>
                  <a:pt x="1154" y="1491"/>
                  <a:pt x="1209" y="1528"/>
                  <a:pt x="1209" y="1528"/>
                </a:cubicBezTo>
                <a:cubicBezTo>
                  <a:pt x="1233" y="1574"/>
                  <a:pt x="1236" y="1583"/>
                  <a:pt x="1286" y="1595"/>
                </a:cubicBezTo>
                <a:cubicBezTo>
                  <a:pt x="1302" y="1606"/>
                  <a:pt x="1323" y="1616"/>
                  <a:pt x="1334" y="1634"/>
                </a:cubicBezTo>
                <a:cubicBezTo>
                  <a:pt x="1339" y="1642"/>
                  <a:pt x="1339" y="1654"/>
                  <a:pt x="1344" y="1662"/>
                </a:cubicBezTo>
                <a:cubicBezTo>
                  <a:pt x="1365" y="1697"/>
                  <a:pt x="1363" y="1669"/>
                  <a:pt x="1363" y="1691"/>
                </a:cubicBezTo>
                <a:close/>
              </a:path>
            </a:pathLst>
          </a:custGeom>
          <a:solidFill>
            <a:srgbClr val="FF9933">
              <a:alpha val="27843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9" name="Freeform 11"/>
          <p:cNvSpPr>
            <a:spLocks/>
          </p:cNvSpPr>
          <p:nvPr/>
        </p:nvSpPr>
        <p:spPr bwMode="auto">
          <a:xfrm>
            <a:off x="2362200" y="944563"/>
            <a:ext cx="2987675" cy="3825875"/>
          </a:xfrm>
          <a:custGeom>
            <a:avLst/>
            <a:gdLst>
              <a:gd name="T0" fmla="*/ 2147483646 w 1882"/>
              <a:gd name="T1" fmla="*/ 2147483646 h 2410"/>
              <a:gd name="T2" fmla="*/ 2147483646 w 1882"/>
              <a:gd name="T3" fmla="*/ 2147483646 h 2410"/>
              <a:gd name="T4" fmla="*/ 2147483646 w 1882"/>
              <a:gd name="T5" fmla="*/ 2147483646 h 2410"/>
              <a:gd name="T6" fmla="*/ 2147483646 w 1882"/>
              <a:gd name="T7" fmla="*/ 2147483646 h 2410"/>
              <a:gd name="T8" fmla="*/ 2147483646 w 1882"/>
              <a:gd name="T9" fmla="*/ 2147483646 h 2410"/>
              <a:gd name="T10" fmla="*/ 2147483646 w 1882"/>
              <a:gd name="T11" fmla="*/ 2147483646 h 2410"/>
              <a:gd name="T12" fmla="*/ 2147483646 w 1882"/>
              <a:gd name="T13" fmla="*/ 2147483646 h 2410"/>
              <a:gd name="T14" fmla="*/ 2147483646 w 1882"/>
              <a:gd name="T15" fmla="*/ 2147483646 h 2410"/>
              <a:gd name="T16" fmla="*/ 2147483646 w 1882"/>
              <a:gd name="T17" fmla="*/ 2147483646 h 2410"/>
              <a:gd name="T18" fmla="*/ 2147483646 w 1882"/>
              <a:gd name="T19" fmla="*/ 2147483646 h 2410"/>
              <a:gd name="T20" fmla="*/ 2147483646 w 1882"/>
              <a:gd name="T21" fmla="*/ 2147483646 h 2410"/>
              <a:gd name="T22" fmla="*/ 2147483646 w 1882"/>
              <a:gd name="T23" fmla="*/ 2147483646 h 2410"/>
              <a:gd name="T24" fmla="*/ 2147483646 w 1882"/>
              <a:gd name="T25" fmla="*/ 2147483646 h 2410"/>
              <a:gd name="T26" fmla="*/ 2147483646 w 1882"/>
              <a:gd name="T27" fmla="*/ 2147483646 h 2410"/>
              <a:gd name="T28" fmla="*/ 2147483646 w 1882"/>
              <a:gd name="T29" fmla="*/ 2147483646 h 2410"/>
              <a:gd name="T30" fmla="*/ 2147483646 w 1882"/>
              <a:gd name="T31" fmla="*/ 0 h 2410"/>
              <a:gd name="T32" fmla="*/ 2147483646 w 1882"/>
              <a:gd name="T33" fmla="*/ 2147483646 h 2410"/>
              <a:gd name="T34" fmla="*/ 2147483646 w 1882"/>
              <a:gd name="T35" fmla="*/ 2147483646 h 2410"/>
              <a:gd name="T36" fmla="*/ 2147483646 w 1882"/>
              <a:gd name="T37" fmla="*/ 2147483646 h 2410"/>
              <a:gd name="T38" fmla="*/ 0 w 1882"/>
              <a:gd name="T39" fmla="*/ 2147483646 h 2410"/>
              <a:gd name="T40" fmla="*/ 2147483646 w 1882"/>
              <a:gd name="T41" fmla="*/ 2147483646 h 2410"/>
              <a:gd name="T42" fmla="*/ 2147483646 w 1882"/>
              <a:gd name="T43" fmla="*/ 2147483646 h 2410"/>
              <a:gd name="T44" fmla="*/ 2147483646 w 1882"/>
              <a:gd name="T45" fmla="*/ 2147483646 h 2410"/>
              <a:gd name="T46" fmla="*/ 2147483646 w 1882"/>
              <a:gd name="T47" fmla="*/ 2147483646 h 2410"/>
              <a:gd name="T48" fmla="*/ 2147483646 w 1882"/>
              <a:gd name="T49" fmla="*/ 2147483646 h 2410"/>
              <a:gd name="T50" fmla="*/ 2147483646 w 1882"/>
              <a:gd name="T51" fmla="*/ 2147483646 h 2410"/>
              <a:gd name="T52" fmla="*/ 2147483646 w 1882"/>
              <a:gd name="T53" fmla="*/ 2147483646 h 2410"/>
              <a:gd name="T54" fmla="*/ 2147483646 w 1882"/>
              <a:gd name="T55" fmla="*/ 2147483646 h 2410"/>
              <a:gd name="T56" fmla="*/ 2147483646 w 1882"/>
              <a:gd name="T57" fmla="*/ 2147483646 h 2410"/>
              <a:gd name="T58" fmla="*/ 2147483646 w 1882"/>
              <a:gd name="T59" fmla="*/ 2147483646 h 2410"/>
              <a:gd name="T60" fmla="*/ 2147483646 w 1882"/>
              <a:gd name="T61" fmla="*/ 2147483646 h 2410"/>
              <a:gd name="T62" fmla="*/ 2147483646 w 1882"/>
              <a:gd name="T63" fmla="*/ 2147483646 h 2410"/>
              <a:gd name="T64" fmla="*/ 2147483646 w 1882"/>
              <a:gd name="T65" fmla="*/ 2147483646 h 2410"/>
              <a:gd name="T66" fmla="*/ 2147483646 w 1882"/>
              <a:gd name="T67" fmla="*/ 2147483646 h 2410"/>
              <a:gd name="T68" fmla="*/ 2147483646 w 1882"/>
              <a:gd name="T69" fmla="*/ 2147483646 h 2410"/>
              <a:gd name="T70" fmla="*/ 2147483646 w 1882"/>
              <a:gd name="T71" fmla="*/ 2147483646 h 2410"/>
              <a:gd name="T72" fmla="*/ 2147483646 w 1882"/>
              <a:gd name="T73" fmla="*/ 2147483646 h 2410"/>
              <a:gd name="T74" fmla="*/ 2147483646 w 1882"/>
              <a:gd name="T75" fmla="*/ 2147483646 h 241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882"/>
              <a:gd name="T115" fmla="*/ 0 h 2410"/>
              <a:gd name="T116" fmla="*/ 1882 w 1882"/>
              <a:gd name="T117" fmla="*/ 2410 h 241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882" h="2410">
                <a:moveTo>
                  <a:pt x="1805" y="2381"/>
                </a:moveTo>
                <a:cubicBezTo>
                  <a:pt x="1851" y="2365"/>
                  <a:pt x="1823" y="2383"/>
                  <a:pt x="1843" y="2343"/>
                </a:cubicBezTo>
                <a:cubicBezTo>
                  <a:pt x="1848" y="2333"/>
                  <a:pt x="1857" y="2325"/>
                  <a:pt x="1862" y="2314"/>
                </a:cubicBezTo>
                <a:cubicBezTo>
                  <a:pt x="1870" y="2295"/>
                  <a:pt x="1882" y="2256"/>
                  <a:pt x="1882" y="2256"/>
                </a:cubicBezTo>
                <a:cubicBezTo>
                  <a:pt x="1864" y="2187"/>
                  <a:pt x="1856" y="2168"/>
                  <a:pt x="1814" y="2112"/>
                </a:cubicBezTo>
                <a:cubicBezTo>
                  <a:pt x="1778" y="2064"/>
                  <a:pt x="1776" y="2047"/>
                  <a:pt x="1728" y="2016"/>
                </a:cubicBezTo>
                <a:cubicBezTo>
                  <a:pt x="1714" y="1975"/>
                  <a:pt x="1710" y="1933"/>
                  <a:pt x="1699" y="1891"/>
                </a:cubicBezTo>
                <a:cubicBezTo>
                  <a:pt x="1687" y="1776"/>
                  <a:pt x="1682" y="1660"/>
                  <a:pt x="1661" y="1546"/>
                </a:cubicBezTo>
                <a:cubicBezTo>
                  <a:pt x="1655" y="1437"/>
                  <a:pt x="1674" y="1390"/>
                  <a:pt x="1622" y="1315"/>
                </a:cubicBezTo>
                <a:cubicBezTo>
                  <a:pt x="1603" y="1257"/>
                  <a:pt x="1567" y="1280"/>
                  <a:pt x="1632" y="1248"/>
                </a:cubicBezTo>
                <a:cubicBezTo>
                  <a:pt x="1735" y="1277"/>
                  <a:pt x="1706" y="1273"/>
                  <a:pt x="1661" y="1248"/>
                </a:cubicBezTo>
                <a:cubicBezTo>
                  <a:pt x="1651" y="1242"/>
                  <a:pt x="1643" y="1232"/>
                  <a:pt x="1632" y="1229"/>
                </a:cubicBezTo>
                <a:cubicBezTo>
                  <a:pt x="1601" y="1222"/>
                  <a:pt x="1568" y="1222"/>
                  <a:pt x="1536" y="1219"/>
                </a:cubicBezTo>
                <a:cubicBezTo>
                  <a:pt x="1503" y="1197"/>
                  <a:pt x="1481" y="1176"/>
                  <a:pt x="1459" y="1143"/>
                </a:cubicBezTo>
                <a:cubicBezTo>
                  <a:pt x="1472" y="1033"/>
                  <a:pt x="1476" y="1018"/>
                  <a:pt x="1565" y="960"/>
                </a:cubicBezTo>
                <a:cubicBezTo>
                  <a:pt x="1580" y="895"/>
                  <a:pt x="1604" y="909"/>
                  <a:pt x="1642" y="864"/>
                </a:cubicBezTo>
                <a:cubicBezTo>
                  <a:pt x="1686" y="812"/>
                  <a:pt x="1718" y="751"/>
                  <a:pt x="1786" y="730"/>
                </a:cubicBezTo>
                <a:cubicBezTo>
                  <a:pt x="1795" y="720"/>
                  <a:pt x="1819" y="713"/>
                  <a:pt x="1814" y="701"/>
                </a:cubicBezTo>
                <a:cubicBezTo>
                  <a:pt x="1805" y="680"/>
                  <a:pt x="1776" y="676"/>
                  <a:pt x="1757" y="663"/>
                </a:cubicBezTo>
                <a:cubicBezTo>
                  <a:pt x="1747" y="656"/>
                  <a:pt x="1728" y="643"/>
                  <a:pt x="1728" y="643"/>
                </a:cubicBezTo>
                <a:cubicBezTo>
                  <a:pt x="1722" y="630"/>
                  <a:pt x="1720" y="613"/>
                  <a:pt x="1709" y="605"/>
                </a:cubicBezTo>
                <a:cubicBezTo>
                  <a:pt x="1693" y="593"/>
                  <a:pt x="1651" y="586"/>
                  <a:pt x="1651" y="586"/>
                </a:cubicBezTo>
                <a:cubicBezTo>
                  <a:pt x="1639" y="534"/>
                  <a:pt x="1631" y="499"/>
                  <a:pt x="1594" y="461"/>
                </a:cubicBezTo>
                <a:cubicBezTo>
                  <a:pt x="1577" y="412"/>
                  <a:pt x="1552" y="360"/>
                  <a:pt x="1526" y="317"/>
                </a:cubicBezTo>
                <a:cubicBezTo>
                  <a:pt x="1512" y="293"/>
                  <a:pt x="1478" y="250"/>
                  <a:pt x="1478" y="250"/>
                </a:cubicBezTo>
                <a:cubicBezTo>
                  <a:pt x="1493" y="191"/>
                  <a:pt x="1484" y="200"/>
                  <a:pt x="1430" y="183"/>
                </a:cubicBezTo>
                <a:cubicBezTo>
                  <a:pt x="1424" y="176"/>
                  <a:pt x="1418" y="169"/>
                  <a:pt x="1411" y="163"/>
                </a:cubicBezTo>
                <a:cubicBezTo>
                  <a:pt x="1402" y="156"/>
                  <a:pt x="1390" y="152"/>
                  <a:pt x="1382" y="144"/>
                </a:cubicBezTo>
                <a:cubicBezTo>
                  <a:pt x="1339" y="101"/>
                  <a:pt x="1390" y="124"/>
                  <a:pt x="1334" y="106"/>
                </a:cubicBezTo>
                <a:cubicBezTo>
                  <a:pt x="1295" y="46"/>
                  <a:pt x="1342" y="105"/>
                  <a:pt x="1258" y="58"/>
                </a:cubicBezTo>
                <a:cubicBezTo>
                  <a:pt x="1246" y="51"/>
                  <a:pt x="1240" y="37"/>
                  <a:pt x="1229" y="29"/>
                </a:cubicBezTo>
                <a:cubicBezTo>
                  <a:pt x="1211" y="16"/>
                  <a:pt x="1183" y="8"/>
                  <a:pt x="1162" y="0"/>
                </a:cubicBezTo>
                <a:cubicBezTo>
                  <a:pt x="1088" y="3"/>
                  <a:pt x="1015" y="4"/>
                  <a:pt x="941" y="10"/>
                </a:cubicBezTo>
                <a:cubicBezTo>
                  <a:pt x="889" y="14"/>
                  <a:pt x="841" y="55"/>
                  <a:pt x="797" y="77"/>
                </a:cubicBezTo>
                <a:cubicBezTo>
                  <a:pt x="758" y="97"/>
                  <a:pt x="695" y="93"/>
                  <a:pt x="662" y="96"/>
                </a:cubicBezTo>
                <a:cubicBezTo>
                  <a:pt x="602" y="117"/>
                  <a:pt x="542" y="134"/>
                  <a:pt x="480" y="144"/>
                </a:cubicBezTo>
                <a:cubicBezTo>
                  <a:pt x="348" y="187"/>
                  <a:pt x="294" y="202"/>
                  <a:pt x="144" y="211"/>
                </a:cubicBezTo>
                <a:cubicBezTo>
                  <a:pt x="106" y="224"/>
                  <a:pt x="89" y="235"/>
                  <a:pt x="67" y="269"/>
                </a:cubicBezTo>
                <a:cubicBezTo>
                  <a:pt x="46" y="337"/>
                  <a:pt x="83" y="396"/>
                  <a:pt x="38" y="461"/>
                </a:cubicBezTo>
                <a:cubicBezTo>
                  <a:pt x="28" y="492"/>
                  <a:pt x="11" y="516"/>
                  <a:pt x="0" y="547"/>
                </a:cubicBezTo>
                <a:cubicBezTo>
                  <a:pt x="67" y="593"/>
                  <a:pt x="47" y="606"/>
                  <a:pt x="38" y="701"/>
                </a:cubicBezTo>
                <a:cubicBezTo>
                  <a:pt x="45" y="790"/>
                  <a:pt x="35" y="821"/>
                  <a:pt x="77" y="883"/>
                </a:cubicBezTo>
                <a:cubicBezTo>
                  <a:pt x="87" y="916"/>
                  <a:pt x="102" y="926"/>
                  <a:pt x="125" y="951"/>
                </a:cubicBezTo>
                <a:cubicBezTo>
                  <a:pt x="139" y="1009"/>
                  <a:pt x="151" y="1052"/>
                  <a:pt x="192" y="1095"/>
                </a:cubicBezTo>
                <a:cubicBezTo>
                  <a:pt x="202" y="1088"/>
                  <a:pt x="214" y="1084"/>
                  <a:pt x="221" y="1075"/>
                </a:cubicBezTo>
                <a:cubicBezTo>
                  <a:pt x="240" y="1051"/>
                  <a:pt x="216" y="1041"/>
                  <a:pt x="250" y="1027"/>
                </a:cubicBezTo>
                <a:cubicBezTo>
                  <a:pt x="265" y="1021"/>
                  <a:pt x="282" y="1021"/>
                  <a:pt x="298" y="1018"/>
                </a:cubicBezTo>
                <a:cubicBezTo>
                  <a:pt x="349" y="1021"/>
                  <a:pt x="400" y="1020"/>
                  <a:pt x="451" y="1027"/>
                </a:cubicBezTo>
                <a:cubicBezTo>
                  <a:pt x="471" y="1030"/>
                  <a:pt x="490" y="1041"/>
                  <a:pt x="509" y="1047"/>
                </a:cubicBezTo>
                <a:cubicBezTo>
                  <a:pt x="519" y="1050"/>
                  <a:pt x="538" y="1056"/>
                  <a:pt x="538" y="1056"/>
                </a:cubicBezTo>
                <a:cubicBezTo>
                  <a:pt x="577" y="1083"/>
                  <a:pt x="565" y="1097"/>
                  <a:pt x="605" y="1123"/>
                </a:cubicBezTo>
                <a:cubicBezTo>
                  <a:pt x="634" y="1167"/>
                  <a:pt x="630" y="1148"/>
                  <a:pt x="614" y="1219"/>
                </a:cubicBezTo>
                <a:cubicBezTo>
                  <a:pt x="609" y="1239"/>
                  <a:pt x="595" y="1277"/>
                  <a:pt x="595" y="1277"/>
                </a:cubicBezTo>
                <a:cubicBezTo>
                  <a:pt x="598" y="1296"/>
                  <a:pt x="599" y="1316"/>
                  <a:pt x="605" y="1335"/>
                </a:cubicBezTo>
                <a:cubicBezTo>
                  <a:pt x="609" y="1346"/>
                  <a:pt x="619" y="1353"/>
                  <a:pt x="624" y="1363"/>
                </a:cubicBezTo>
                <a:cubicBezTo>
                  <a:pt x="629" y="1372"/>
                  <a:pt x="632" y="1382"/>
                  <a:pt x="634" y="1392"/>
                </a:cubicBezTo>
                <a:cubicBezTo>
                  <a:pt x="645" y="1435"/>
                  <a:pt x="647" y="1498"/>
                  <a:pt x="672" y="1536"/>
                </a:cubicBezTo>
                <a:cubicBezTo>
                  <a:pt x="685" y="1555"/>
                  <a:pt x="702" y="1572"/>
                  <a:pt x="710" y="1594"/>
                </a:cubicBezTo>
                <a:cubicBezTo>
                  <a:pt x="732" y="1656"/>
                  <a:pt x="759" y="1701"/>
                  <a:pt x="816" y="1738"/>
                </a:cubicBezTo>
                <a:cubicBezTo>
                  <a:pt x="843" y="1817"/>
                  <a:pt x="803" y="1725"/>
                  <a:pt x="854" y="1776"/>
                </a:cubicBezTo>
                <a:cubicBezTo>
                  <a:pt x="912" y="1834"/>
                  <a:pt x="871" y="1837"/>
                  <a:pt x="950" y="1863"/>
                </a:cubicBezTo>
                <a:cubicBezTo>
                  <a:pt x="979" y="1873"/>
                  <a:pt x="1037" y="1891"/>
                  <a:pt x="1037" y="1891"/>
                </a:cubicBezTo>
                <a:cubicBezTo>
                  <a:pt x="1040" y="1901"/>
                  <a:pt x="1038" y="1914"/>
                  <a:pt x="1046" y="1920"/>
                </a:cubicBezTo>
                <a:cubicBezTo>
                  <a:pt x="1063" y="1932"/>
                  <a:pt x="1104" y="1939"/>
                  <a:pt x="1104" y="1939"/>
                </a:cubicBezTo>
                <a:cubicBezTo>
                  <a:pt x="1134" y="1960"/>
                  <a:pt x="1158" y="1991"/>
                  <a:pt x="1190" y="2007"/>
                </a:cubicBezTo>
                <a:cubicBezTo>
                  <a:pt x="1210" y="2017"/>
                  <a:pt x="1264" y="2024"/>
                  <a:pt x="1277" y="2026"/>
                </a:cubicBezTo>
                <a:cubicBezTo>
                  <a:pt x="1287" y="2032"/>
                  <a:pt x="1296" y="2040"/>
                  <a:pt x="1306" y="2045"/>
                </a:cubicBezTo>
                <a:cubicBezTo>
                  <a:pt x="1315" y="2049"/>
                  <a:pt x="1327" y="2048"/>
                  <a:pt x="1334" y="2055"/>
                </a:cubicBezTo>
                <a:cubicBezTo>
                  <a:pt x="1369" y="2090"/>
                  <a:pt x="1371" y="2146"/>
                  <a:pt x="1421" y="2170"/>
                </a:cubicBezTo>
                <a:cubicBezTo>
                  <a:pt x="1445" y="2182"/>
                  <a:pt x="1454" y="2176"/>
                  <a:pt x="1478" y="2189"/>
                </a:cubicBezTo>
                <a:cubicBezTo>
                  <a:pt x="1498" y="2200"/>
                  <a:pt x="1536" y="2227"/>
                  <a:pt x="1536" y="2227"/>
                </a:cubicBezTo>
                <a:cubicBezTo>
                  <a:pt x="1565" y="2272"/>
                  <a:pt x="1611" y="2278"/>
                  <a:pt x="1661" y="2295"/>
                </a:cubicBezTo>
                <a:cubicBezTo>
                  <a:pt x="1677" y="2311"/>
                  <a:pt x="1693" y="2327"/>
                  <a:pt x="1709" y="2343"/>
                </a:cubicBezTo>
                <a:cubicBezTo>
                  <a:pt x="1716" y="2350"/>
                  <a:pt x="1714" y="2362"/>
                  <a:pt x="1718" y="2371"/>
                </a:cubicBezTo>
                <a:cubicBezTo>
                  <a:pt x="1735" y="2405"/>
                  <a:pt x="1734" y="2399"/>
                  <a:pt x="1766" y="2410"/>
                </a:cubicBezTo>
                <a:cubicBezTo>
                  <a:pt x="1802" y="2398"/>
                  <a:pt x="1790" y="2409"/>
                  <a:pt x="1805" y="2381"/>
                </a:cubicBezTo>
                <a:close/>
              </a:path>
            </a:pathLst>
          </a:custGeom>
          <a:solidFill>
            <a:schemeClr val="accent2">
              <a:alpha val="5098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501" name="Freeform 13"/>
          <p:cNvSpPr>
            <a:spLocks/>
          </p:cNvSpPr>
          <p:nvPr/>
        </p:nvSpPr>
        <p:spPr bwMode="auto">
          <a:xfrm>
            <a:off x="4657725" y="2073275"/>
            <a:ext cx="2459038" cy="2819400"/>
          </a:xfrm>
          <a:custGeom>
            <a:avLst/>
            <a:gdLst>
              <a:gd name="T0" fmla="*/ 2147483646 w 1549"/>
              <a:gd name="T1" fmla="*/ 2147483646 h 1776"/>
              <a:gd name="T2" fmla="*/ 2147483646 w 1549"/>
              <a:gd name="T3" fmla="*/ 2147483646 h 1776"/>
              <a:gd name="T4" fmla="*/ 2147483646 w 1549"/>
              <a:gd name="T5" fmla="*/ 2147483646 h 1776"/>
              <a:gd name="T6" fmla="*/ 2147483646 w 1549"/>
              <a:gd name="T7" fmla="*/ 2147483646 h 1776"/>
              <a:gd name="T8" fmla="*/ 2147483646 w 1549"/>
              <a:gd name="T9" fmla="*/ 2147483646 h 1776"/>
              <a:gd name="T10" fmla="*/ 2147483646 w 1549"/>
              <a:gd name="T11" fmla="*/ 2147483646 h 1776"/>
              <a:gd name="T12" fmla="*/ 2147483646 w 1549"/>
              <a:gd name="T13" fmla="*/ 2147483646 h 1776"/>
              <a:gd name="T14" fmla="*/ 2147483646 w 1549"/>
              <a:gd name="T15" fmla="*/ 2147483646 h 1776"/>
              <a:gd name="T16" fmla="*/ 2147483646 w 1549"/>
              <a:gd name="T17" fmla="*/ 2147483646 h 1776"/>
              <a:gd name="T18" fmla="*/ 2147483646 w 1549"/>
              <a:gd name="T19" fmla="*/ 2147483646 h 1776"/>
              <a:gd name="T20" fmla="*/ 2147483646 w 1549"/>
              <a:gd name="T21" fmla="*/ 2147483646 h 1776"/>
              <a:gd name="T22" fmla="*/ 2147483646 w 1549"/>
              <a:gd name="T23" fmla="*/ 2147483646 h 1776"/>
              <a:gd name="T24" fmla="*/ 2147483646 w 1549"/>
              <a:gd name="T25" fmla="*/ 2147483646 h 1776"/>
              <a:gd name="T26" fmla="*/ 2147483646 w 1549"/>
              <a:gd name="T27" fmla="*/ 2147483646 h 1776"/>
              <a:gd name="T28" fmla="*/ 2147483646 w 1549"/>
              <a:gd name="T29" fmla="*/ 2147483646 h 1776"/>
              <a:gd name="T30" fmla="*/ 2147483646 w 1549"/>
              <a:gd name="T31" fmla="*/ 2147483646 h 1776"/>
              <a:gd name="T32" fmla="*/ 2147483646 w 1549"/>
              <a:gd name="T33" fmla="*/ 2147483646 h 1776"/>
              <a:gd name="T34" fmla="*/ 2147483646 w 1549"/>
              <a:gd name="T35" fmla="*/ 2147483646 h 1776"/>
              <a:gd name="T36" fmla="*/ 2147483646 w 1549"/>
              <a:gd name="T37" fmla="*/ 2147483646 h 1776"/>
              <a:gd name="T38" fmla="*/ 2147483646 w 1549"/>
              <a:gd name="T39" fmla="*/ 2147483646 h 1776"/>
              <a:gd name="T40" fmla="*/ 2147483646 w 1549"/>
              <a:gd name="T41" fmla="*/ 2147483646 h 1776"/>
              <a:gd name="T42" fmla="*/ 2147483646 w 1549"/>
              <a:gd name="T43" fmla="*/ 2147483646 h 1776"/>
              <a:gd name="T44" fmla="*/ 2147483646 w 1549"/>
              <a:gd name="T45" fmla="*/ 2147483646 h 1776"/>
              <a:gd name="T46" fmla="*/ 2147483646 w 1549"/>
              <a:gd name="T47" fmla="*/ 2147483646 h 1776"/>
              <a:gd name="T48" fmla="*/ 2147483646 w 1549"/>
              <a:gd name="T49" fmla="*/ 2147483646 h 1776"/>
              <a:gd name="T50" fmla="*/ 2147483646 w 1549"/>
              <a:gd name="T51" fmla="*/ 2147483646 h 1776"/>
              <a:gd name="T52" fmla="*/ 2147483646 w 1549"/>
              <a:gd name="T53" fmla="*/ 2147483646 h 1776"/>
              <a:gd name="T54" fmla="*/ 2147483646 w 1549"/>
              <a:gd name="T55" fmla="*/ 2147483646 h 1776"/>
              <a:gd name="T56" fmla="*/ 2147483646 w 1549"/>
              <a:gd name="T57" fmla="*/ 2147483646 h 1776"/>
              <a:gd name="T58" fmla="*/ 2147483646 w 1549"/>
              <a:gd name="T59" fmla="*/ 2147483646 h 1776"/>
              <a:gd name="T60" fmla="*/ 2147483646 w 1549"/>
              <a:gd name="T61" fmla="*/ 0 h 1776"/>
              <a:gd name="T62" fmla="*/ 2147483646 w 1549"/>
              <a:gd name="T63" fmla="*/ 2147483646 h 1776"/>
              <a:gd name="T64" fmla="*/ 2147483646 w 1549"/>
              <a:gd name="T65" fmla="*/ 2147483646 h 1776"/>
              <a:gd name="T66" fmla="*/ 2147483646 w 1549"/>
              <a:gd name="T67" fmla="*/ 2147483646 h 1776"/>
              <a:gd name="T68" fmla="*/ 2147483646 w 1549"/>
              <a:gd name="T69" fmla="*/ 2147483646 h 1776"/>
              <a:gd name="T70" fmla="*/ 2147483646 w 1549"/>
              <a:gd name="T71" fmla="*/ 2147483646 h 1776"/>
              <a:gd name="T72" fmla="*/ 2147483646 w 1549"/>
              <a:gd name="T73" fmla="*/ 2147483646 h 1776"/>
              <a:gd name="T74" fmla="*/ 2147483646 w 1549"/>
              <a:gd name="T75" fmla="*/ 2147483646 h 1776"/>
              <a:gd name="T76" fmla="*/ 2147483646 w 1549"/>
              <a:gd name="T77" fmla="*/ 2147483646 h 1776"/>
              <a:gd name="T78" fmla="*/ 2147483646 w 1549"/>
              <a:gd name="T79" fmla="*/ 2147483646 h 1776"/>
              <a:gd name="T80" fmla="*/ 2147483646 w 1549"/>
              <a:gd name="T81" fmla="*/ 2147483646 h 1776"/>
              <a:gd name="T82" fmla="*/ 2147483646 w 1549"/>
              <a:gd name="T83" fmla="*/ 2147483646 h 1776"/>
              <a:gd name="T84" fmla="*/ 2147483646 w 1549"/>
              <a:gd name="T85" fmla="*/ 2147483646 h 1776"/>
              <a:gd name="T86" fmla="*/ 2147483646 w 1549"/>
              <a:gd name="T87" fmla="*/ 2147483646 h 1776"/>
              <a:gd name="T88" fmla="*/ 2147483646 w 1549"/>
              <a:gd name="T89" fmla="*/ 2147483646 h 1776"/>
              <a:gd name="T90" fmla="*/ 2147483646 w 1549"/>
              <a:gd name="T91" fmla="*/ 2147483646 h 1776"/>
              <a:gd name="T92" fmla="*/ 2147483646 w 1549"/>
              <a:gd name="T93" fmla="*/ 2147483646 h 1776"/>
              <a:gd name="T94" fmla="*/ 2147483646 w 1549"/>
              <a:gd name="T95" fmla="*/ 2147483646 h 1776"/>
              <a:gd name="T96" fmla="*/ 2147483646 w 1549"/>
              <a:gd name="T97" fmla="*/ 2147483646 h 1776"/>
              <a:gd name="T98" fmla="*/ 2147483646 w 1549"/>
              <a:gd name="T99" fmla="*/ 2147483646 h 1776"/>
              <a:gd name="T100" fmla="*/ 2147483646 w 1549"/>
              <a:gd name="T101" fmla="*/ 2147483646 h 177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549"/>
              <a:gd name="T154" fmla="*/ 0 h 1776"/>
              <a:gd name="T155" fmla="*/ 1549 w 1549"/>
              <a:gd name="T156" fmla="*/ 1776 h 177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549" h="1776">
                <a:moveTo>
                  <a:pt x="388" y="1660"/>
                </a:moveTo>
                <a:cubicBezTo>
                  <a:pt x="457" y="1644"/>
                  <a:pt x="513" y="1605"/>
                  <a:pt x="580" y="1584"/>
                </a:cubicBezTo>
                <a:cubicBezTo>
                  <a:pt x="645" y="1516"/>
                  <a:pt x="722" y="1509"/>
                  <a:pt x="810" y="1488"/>
                </a:cubicBezTo>
                <a:cubicBezTo>
                  <a:pt x="881" y="1439"/>
                  <a:pt x="966" y="1442"/>
                  <a:pt x="1050" y="1430"/>
                </a:cubicBezTo>
                <a:cubicBezTo>
                  <a:pt x="1111" y="1422"/>
                  <a:pt x="1173" y="1407"/>
                  <a:pt x="1232" y="1392"/>
                </a:cubicBezTo>
                <a:cubicBezTo>
                  <a:pt x="1302" y="1375"/>
                  <a:pt x="1330" y="1332"/>
                  <a:pt x="1376" y="1286"/>
                </a:cubicBezTo>
                <a:cubicBezTo>
                  <a:pt x="1405" y="1257"/>
                  <a:pt x="1454" y="1251"/>
                  <a:pt x="1492" y="1238"/>
                </a:cubicBezTo>
                <a:cubicBezTo>
                  <a:pt x="1498" y="1228"/>
                  <a:pt x="1501" y="1215"/>
                  <a:pt x="1511" y="1209"/>
                </a:cubicBezTo>
                <a:cubicBezTo>
                  <a:pt x="1522" y="1202"/>
                  <a:pt x="1549" y="1213"/>
                  <a:pt x="1549" y="1200"/>
                </a:cubicBezTo>
                <a:cubicBezTo>
                  <a:pt x="1549" y="1187"/>
                  <a:pt x="1524" y="1194"/>
                  <a:pt x="1511" y="1190"/>
                </a:cubicBezTo>
                <a:cubicBezTo>
                  <a:pt x="1478" y="1180"/>
                  <a:pt x="1478" y="1178"/>
                  <a:pt x="1444" y="1161"/>
                </a:cubicBezTo>
                <a:cubicBezTo>
                  <a:pt x="1424" y="1104"/>
                  <a:pt x="1449" y="1157"/>
                  <a:pt x="1405" y="1113"/>
                </a:cubicBezTo>
                <a:cubicBezTo>
                  <a:pt x="1341" y="1049"/>
                  <a:pt x="1434" y="1116"/>
                  <a:pt x="1357" y="1065"/>
                </a:cubicBezTo>
                <a:cubicBezTo>
                  <a:pt x="1329" y="1022"/>
                  <a:pt x="1282" y="1000"/>
                  <a:pt x="1242" y="969"/>
                </a:cubicBezTo>
                <a:cubicBezTo>
                  <a:pt x="1228" y="929"/>
                  <a:pt x="1213" y="930"/>
                  <a:pt x="1184" y="902"/>
                </a:cubicBezTo>
                <a:cubicBezTo>
                  <a:pt x="1169" y="855"/>
                  <a:pt x="1159" y="877"/>
                  <a:pt x="1127" y="844"/>
                </a:cubicBezTo>
                <a:cubicBezTo>
                  <a:pt x="1110" y="797"/>
                  <a:pt x="1070" y="778"/>
                  <a:pt x="1040" y="739"/>
                </a:cubicBezTo>
                <a:cubicBezTo>
                  <a:pt x="1022" y="683"/>
                  <a:pt x="1045" y="734"/>
                  <a:pt x="1002" y="691"/>
                </a:cubicBezTo>
                <a:cubicBezTo>
                  <a:pt x="958" y="647"/>
                  <a:pt x="1011" y="672"/>
                  <a:pt x="954" y="652"/>
                </a:cubicBezTo>
                <a:cubicBezTo>
                  <a:pt x="948" y="643"/>
                  <a:pt x="942" y="633"/>
                  <a:pt x="935" y="624"/>
                </a:cubicBezTo>
                <a:cubicBezTo>
                  <a:pt x="923" y="610"/>
                  <a:pt x="896" y="585"/>
                  <a:pt x="896" y="585"/>
                </a:cubicBezTo>
                <a:cubicBezTo>
                  <a:pt x="887" y="546"/>
                  <a:pt x="877" y="527"/>
                  <a:pt x="848" y="499"/>
                </a:cubicBezTo>
                <a:cubicBezTo>
                  <a:pt x="836" y="460"/>
                  <a:pt x="825" y="444"/>
                  <a:pt x="791" y="422"/>
                </a:cubicBezTo>
                <a:cubicBezTo>
                  <a:pt x="788" y="412"/>
                  <a:pt x="788" y="400"/>
                  <a:pt x="781" y="393"/>
                </a:cubicBezTo>
                <a:cubicBezTo>
                  <a:pt x="765" y="377"/>
                  <a:pt x="724" y="355"/>
                  <a:pt x="724" y="355"/>
                </a:cubicBezTo>
                <a:cubicBezTo>
                  <a:pt x="697" y="278"/>
                  <a:pt x="737" y="368"/>
                  <a:pt x="685" y="316"/>
                </a:cubicBezTo>
                <a:cubicBezTo>
                  <a:pt x="634" y="265"/>
                  <a:pt x="726" y="305"/>
                  <a:pt x="647" y="278"/>
                </a:cubicBezTo>
                <a:cubicBezTo>
                  <a:pt x="640" y="259"/>
                  <a:pt x="639" y="237"/>
                  <a:pt x="628" y="220"/>
                </a:cubicBezTo>
                <a:cubicBezTo>
                  <a:pt x="614" y="197"/>
                  <a:pt x="580" y="182"/>
                  <a:pt x="560" y="163"/>
                </a:cubicBezTo>
                <a:cubicBezTo>
                  <a:pt x="537" y="94"/>
                  <a:pt x="558" y="116"/>
                  <a:pt x="512" y="86"/>
                </a:cubicBezTo>
                <a:cubicBezTo>
                  <a:pt x="477" y="33"/>
                  <a:pt x="474" y="18"/>
                  <a:pt x="416" y="0"/>
                </a:cubicBezTo>
                <a:cubicBezTo>
                  <a:pt x="362" y="17"/>
                  <a:pt x="291" y="54"/>
                  <a:pt x="244" y="86"/>
                </a:cubicBezTo>
                <a:cubicBezTo>
                  <a:pt x="222" y="129"/>
                  <a:pt x="212" y="167"/>
                  <a:pt x="176" y="201"/>
                </a:cubicBezTo>
                <a:cubicBezTo>
                  <a:pt x="158" y="277"/>
                  <a:pt x="186" y="215"/>
                  <a:pt x="90" y="249"/>
                </a:cubicBezTo>
                <a:cubicBezTo>
                  <a:pt x="56" y="261"/>
                  <a:pt x="23" y="336"/>
                  <a:pt x="23" y="336"/>
                </a:cubicBezTo>
                <a:cubicBezTo>
                  <a:pt x="23" y="339"/>
                  <a:pt x="0" y="428"/>
                  <a:pt x="23" y="451"/>
                </a:cubicBezTo>
                <a:cubicBezTo>
                  <a:pt x="56" y="484"/>
                  <a:pt x="90" y="491"/>
                  <a:pt x="119" y="528"/>
                </a:cubicBezTo>
                <a:cubicBezTo>
                  <a:pt x="136" y="550"/>
                  <a:pt x="164" y="579"/>
                  <a:pt x="176" y="604"/>
                </a:cubicBezTo>
                <a:cubicBezTo>
                  <a:pt x="224" y="710"/>
                  <a:pt x="171" y="624"/>
                  <a:pt x="215" y="691"/>
                </a:cubicBezTo>
                <a:cubicBezTo>
                  <a:pt x="240" y="772"/>
                  <a:pt x="204" y="673"/>
                  <a:pt x="244" y="739"/>
                </a:cubicBezTo>
                <a:cubicBezTo>
                  <a:pt x="254" y="756"/>
                  <a:pt x="256" y="777"/>
                  <a:pt x="263" y="796"/>
                </a:cubicBezTo>
                <a:cubicBezTo>
                  <a:pt x="251" y="832"/>
                  <a:pt x="226" y="847"/>
                  <a:pt x="215" y="883"/>
                </a:cubicBezTo>
                <a:cubicBezTo>
                  <a:pt x="218" y="893"/>
                  <a:pt x="221" y="902"/>
                  <a:pt x="224" y="912"/>
                </a:cubicBezTo>
                <a:cubicBezTo>
                  <a:pt x="230" y="931"/>
                  <a:pt x="244" y="969"/>
                  <a:pt x="244" y="969"/>
                </a:cubicBezTo>
                <a:cubicBezTo>
                  <a:pt x="249" y="1058"/>
                  <a:pt x="247" y="1121"/>
                  <a:pt x="272" y="1200"/>
                </a:cubicBezTo>
                <a:cubicBezTo>
                  <a:pt x="278" y="1260"/>
                  <a:pt x="262" y="1313"/>
                  <a:pt x="320" y="1334"/>
                </a:cubicBezTo>
                <a:cubicBezTo>
                  <a:pt x="335" y="1348"/>
                  <a:pt x="355" y="1356"/>
                  <a:pt x="368" y="1372"/>
                </a:cubicBezTo>
                <a:cubicBezTo>
                  <a:pt x="374" y="1380"/>
                  <a:pt x="373" y="1392"/>
                  <a:pt x="378" y="1401"/>
                </a:cubicBezTo>
                <a:cubicBezTo>
                  <a:pt x="433" y="1501"/>
                  <a:pt x="403" y="1422"/>
                  <a:pt x="426" y="1488"/>
                </a:cubicBezTo>
                <a:cubicBezTo>
                  <a:pt x="419" y="1535"/>
                  <a:pt x="412" y="1577"/>
                  <a:pt x="397" y="1622"/>
                </a:cubicBezTo>
                <a:cubicBezTo>
                  <a:pt x="415" y="1776"/>
                  <a:pt x="408" y="1704"/>
                  <a:pt x="388" y="1660"/>
                </a:cubicBezTo>
                <a:close/>
              </a:path>
            </a:pathLst>
          </a:custGeom>
          <a:solidFill>
            <a:srgbClr val="FFFF00">
              <a:alpha val="49019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502" name="Freeform 14"/>
          <p:cNvSpPr>
            <a:spLocks/>
          </p:cNvSpPr>
          <p:nvPr/>
        </p:nvSpPr>
        <p:spPr bwMode="auto">
          <a:xfrm>
            <a:off x="1112838" y="1376363"/>
            <a:ext cx="2209800" cy="1701800"/>
          </a:xfrm>
          <a:custGeom>
            <a:avLst/>
            <a:gdLst>
              <a:gd name="T0" fmla="*/ 2147483646 w 1392"/>
              <a:gd name="T1" fmla="*/ 2147483646 h 1072"/>
              <a:gd name="T2" fmla="*/ 2147483646 w 1392"/>
              <a:gd name="T3" fmla="*/ 2147483646 h 1072"/>
              <a:gd name="T4" fmla="*/ 2147483646 w 1392"/>
              <a:gd name="T5" fmla="*/ 2147483646 h 1072"/>
              <a:gd name="T6" fmla="*/ 2147483646 w 1392"/>
              <a:gd name="T7" fmla="*/ 2147483646 h 1072"/>
              <a:gd name="T8" fmla="*/ 2147483646 w 1392"/>
              <a:gd name="T9" fmla="*/ 2147483646 h 1072"/>
              <a:gd name="T10" fmla="*/ 2147483646 w 1392"/>
              <a:gd name="T11" fmla="*/ 2147483646 h 1072"/>
              <a:gd name="T12" fmla="*/ 2147483646 w 1392"/>
              <a:gd name="T13" fmla="*/ 2147483646 h 1072"/>
              <a:gd name="T14" fmla="*/ 2147483646 w 1392"/>
              <a:gd name="T15" fmla="*/ 2147483646 h 1072"/>
              <a:gd name="T16" fmla="*/ 2147483646 w 1392"/>
              <a:gd name="T17" fmla="*/ 2147483646 h 1072"/>
              <a:gd name="T18" fmla="*/ 2147483646 w 1392"/>
              <a:gd name="T19" fmla="*/ 2147483646 h 1072"/>
              <a:gd name="T20" fmla="*/ 2147483646 w 1392"/>
              <a:gd name="T21" fmla="*/ 2147483646 h 1072"/>
              <a:gd name="T22" fmla="*/ 2147483646 w 1392"/>
              <a:gd name="T23" fmla="*/ 2147483646 h 1072"/>
              <a:gd name="T24" fmla="*/ 2147483646 w 1392"/>
              <a:gd name="T25" fmla="*/ 2147483646 h 1072"/>
              <a:gd name="T26" fmla="*/ 2147483646 w 1392"/>
              <a:gd name="T27" fmla="*/ 2147483646 h 1072"/>
              <a:gd name="T28" fmla="*/ 2147483646 w 1392"/>
              <a:gd name="T29" fmla="*/ 2147483646 h 1072"/>
              <a:gd name="T30" fmla="*/ 2147483646 w 1392"/>
              <a:gd name="T31" fmla="*/ 2147483646 h 1072"/>
              <a:gd name="T32" fmla="*/ 2147483646 w 1392"/>
              <a:gd name="T33" fmla="*/ 2147483646 h 1072"/>
              <a:gd name="T34" fmla="*/ 2147483646 w 1392"/>
              <a:gd name="T35" fmla="*/ 2147483646 h 1072"/>
              <a:gd name="T36" fmla="*/ 2147483646 w 1392"/>
              <a:gd name="T37" fmla="*/ 2147483646 h 1072"/>
              <a:gd name="T38" fmla="*/ 2147483646 w 1392"/>
              <a:gd name="T39" fmla="*/ 2147483646 h 1072"/>
              <a:gd name="T40" fmla="*/ 2147483646 w 1392"/>
              <a:gd name="T41" fmla="*/ 2147483646 h 1072"/>
              <a:gd name="T42" fmla="*/ 2147483646 w 1392"/>
              <a:gd name="T43" fmla="*/ 2147483646 h 1072"/>
              <a:gd name="T44" fmla="*/ 2147483646 w 1392"/>
              <a:gd name="T45" fmla="*/ 2147483646 h 1072"/>
              <a:gd name="T46" fmla="*/ 2147483646 w 1392"/>
              <a:gd name="T47" fmla="*/ 2147483646 h 1072"/>
              <a:gd name="T48" fmla="*/ 2147483646 w 1392"/>
              <a:gd name="T49" fmla="*/ 2147483646 h 1072"/>
              <a:gd name="T50" fmla="*/ 2147483646 w 1392"/>
              <a:gd name="T51" fmla="*/ 2147483646 h 1072"/>
              <a:gd name="T52" fmla="*/ 2147483646 w 1392"/>
              <a:gd name="T53" fmla="*/ 2147483646 h 1072"/>
              <a:gd name="T54" fmla="*/ 2147483646 w 1392"/>
              <a:gd name="T55" fmla="*/ 2147483646 h 1072"/>
              <a:gd name="T56" fmla="*/ 2147483646 w 1392"/>
              <a:gd name="T57" fmla="*/ 2147483646 h 1072"/>
              <a:gd name="T58" fmla="*/ 2147483646 w 1392"/>
              <a:gd name="T59" fmla="*/ 2147483646 h 1072"/>
              <a:gd name="T60" fmla="*/ 2147483646 w 1392"/>
              <a:gd name="T61" fmla="*/ 2147483646 h 1072"/>
              <a:gd name="T62" fmla="*/ 2147483646 w 1392"/>
              <a:gd name="T63" fmla="*/ 2147483646 h 1072"/>
              <a:gd name="T64" fmla="*/ 2147483646 w 1392"/>
              <a:gd name="T65" fmla="*/ 2147483646 h 1072"/>
              <a:gd name="T66" fmla="*/ 2147483646 w 1392"/>
              <a:gd name="T67" fmla="*/ 2147483646 h 1072"/>
              <a:gd name="T68" fmla="*/ 2147483646 w 1392"/>
              <a:gd name="T69" fmla="*/ 2147483646 h 1072"/>
              <a:gd name="T70" fmla="*/ 2147483646 w 1392"/>
              <a:gd name="T71" fmla="*/ 2147483646 h 1072"/>
              <a:gd name="T72" fmla="*/ 2147483646 w 1392"/>
              <a:gd name="T73" fmla="*/ 2147483646 h 1072"/>
              <a:gd name="T74" fmla="*/ 2147483646 w 1392"/>
              <a:gd name="T75" fmla="*/ 2147483646 h 1072"/>
              <a:gd name="T76" fmla="*/ 2147483646 w 1392"/>
              <a:gd name="T77" fmla="*/ 2147483646 h 1072"/>
              <a:gd name="T78" fmla="*/ 2147483646 w 1392"/>
              <a:gd name="T79" fmla="*/ 2147483646 h 1072"/>
              <a:gd name="T80" fmla="*/ 2147483646 w 1392"/>
              <a:gd name="T81" fmla="*/ 2147483646 h 1072"/>
              <a:gd name="T82" fmla="*/ 2147483646 w 1392"/>
              <a:gd name="T83" fmla="*/ 2147483646 h 1072"/>
              <a:gd name="T84" fmla="*/ 2147483646 w 1392"/>
              <a:gd name="T85" fmla="*/ 2147483646 h 1072"/>
              <a:gd name="T86" fmla="*/ 2147483646 w 1392"/>
              <a:gd name="T87" fmla="*/ 2147483646 h 1072"/>
              <a:gd name="T88" fmla="*/ 2147483646 w 1392"/>
              <a:gd name="T89" fmla="*/ 2147483646 h 1072"/>
              <a:gd name="T90" fmla="*/ 2147483646 w 1392"/>
              <a:gd name="T91" fmla="*/ 2147483646 h 1072"/>
              <a:gd name="T92" fmla="*/ 2147483646 w 1392"/>
              <a:gd name="T93" fmla="*/ 2147483646 h 1072"/>
              <a:gd name="T94" fmla="*/ 2147483646 w 1392"/>
              <a:gd name="T95" fmla="*/ 2147483646 h 1072"/>
              <a:gd name="T96" fmla="*/ 2147483646 w 1392"/>
              <a:gd name="T97" fmla="*/ 2147483646 h 1072"/>
              <a:gd name="T98" fmla="*/ 2147483646 w 1392"/>
              <a:gd name="T99" fmla="*/ 2147483646 h 107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92"/>
              <a:gd name="T151" fmla="*/ 0 h 1072"/>
              <a:gd name="T152" fmla="*/ 1392 w 1392"/>
              <a:gd name="T153" fmla="*/ 1072 h 107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92" h="1072">
                <a:moveTo>
                  <a:pt x="1373" y="1072"/>
                </a:moveTo>
                <a:cubicBezTo>
                  <a:pt x="1325" y="1069"/>
                  <a:pt x="1277" y="1071"/>
                  <a:pt x="1229" y="1063"/>
                </a:cubicBezTo>
                <a:cubicBezTo>
                  <a:pt x="1215" y="1061"/>
                  <a:pt x="1203" y="1049"/>
                  <a:pt x="1190" y="1043"/>
                </a:cubicBezTo>
                <a:cubicBezTo>
                  <a:pt x="1155" y="1028"/>
                  <a:pt x="1111" y="1028"/>
                  <a:pt x="1075" y="1024"/>
                </a:cubicBezTo>
                <a:cubicBezTo>
                  <a:pt x="964" y="998"/>
                  <a:pt x="906" y="976"/>
                  <a:pt x="787" y="967"/>
                </a:cubicBezTo>
                <a:cubicBezTo>
                  <a:pt x="741" y="957"/>
                  <a:pt x="698" y="943"/>
                  <a:pt x="653" y="928"/>
                </a:cubicBezTo>
                <a:cubicBezTo>
                  <a:pt x="624" y="918"/>
                  <a:pt x="566" y="899"/>
                  <a:pt x="566" y="899"/>
                </a:cubicBezTo>
                <a:cubicBezTo>
                  <a:pt x="556" y="890"/>
                  <a:pt x="544" y="883"/>
                  <a:pt x="537" y="871"/>
                </a:cubicBezTo>
                <a:cubicBezTo>
                  <a:pt x="513" y="828"/>
                  <a:pt x="524" y="799"/>
                  <a:pt x="489" y="765"/>
                </a:cubicBezTo>
                <a:cubicBezTo>
                  <a:pt x="483" y="744"/>
                  <a:pt x="466" y="728"/>
                  <a:pt x="461" y="707"/>
                </a:cubicBezTo>
                <a:cubicBezTo>
                  <a:pt x="454" y="673"/>
                  <a:pt x="465" y="634"/>
                  <a:pt x="451" y="602"/>
                </a:cubicBezTo>
                <a:cubicBezTo>
                  <a:pt x="440" y="577"/>
                  <a:pt x="408" y="567"/>
                  <a:pt x="393" y="544"/>
                </a:cubicBezTo>
                <a:cubicBezTo>
                  <a:pt x="387" y="534"/>
                  <a:pt x="383" y="522"/>
                  <a:pt x="374" y="515"/>
                </a:cubicBezTo>
                <a:cubicBezTo>
                  <a:pt x="358" y="503"/>
                  <a:pt x="335" y="505"/>
                  <a:pt x="317" y="496"/>
                </a:cubicBezTo>
                <a:cubicBezTo>
                  <a:pt x="272" y="473"/>
                  <a:pt x="302" y="481"/>
                  <a:pt x="259" y="448"/>
                </a:cubicBezTo>
                <a:cubicBezTo>
                  <a:pt x="241" y="434"/>
                  <a:pt x="220" y="423"/>
                  <a:pt x="201" y="410"/>
                </a:cubicBezTo>
                <a:cubicBezTo>
                  <a:pt x="192" y="404"/>
                  <a:pt x="173" y="391"/>
                  <a:pt x="173" y="391"/>
                </a:cubicBezTo>
                <a:cubicBezTo>
                  <a:pt x="170" y="381"/>
                  <a:pt x="169" y="370"/>
                  <a:pt x="163" y="362"/>
                </a:cubicBezTo>
                <a:cubicBezTo>
                  <a:pt x="149" y="345"/>
                  <a:pt x="102" y="333"/>
                  <a:pt x="163" y="352"/>
                </a:cubicBezTo>
                <a:cubicBezTo>
                  <a:pt x="231" y="397"/>
                  <a:pt x="147" y="340"/>
                  <a:pt x="230" y="400"/>
                </a:cubicBezTo>
                <a:cubicBezTo>
                  <a:pt x="239" y="407"/>
                  <a:pt x="270" y="415"/>
                  <a:pt x="259" y="419"/>
                </a:cubicBezTo>
                <a:cubicBezTo>
                  <a:pt x="241" y="425"/>
                  <a:pt x="220" y="413"/>
                  <a:pt x="201" y="410"/>
                </a:cubicBezTo>
                <a:cubicBezTo>
                  <a:pt x="171" y="399"/>
                  <a:pt x="155" y="382"/>
                  <a:pt x="125" y="371"/>
                </a:cubicBezTo>
                <a:cubicBezTo>
                  <a:pt x="111" y="331"/>
                  <a:pt x="83" y="299"/>
                  <a:pt x="48" y="275"/>
                </a:cubicBezTo>
                <a:cubicBezTo>
                  <a:pt x="7" y="214"/>
                  <a:pt x="0" y="252"/>
                  <a:pt x="29" y="170"/>
                </a:cubicBezTo>
                <a:cubicBezTo>
                  <a:pt x="32" y="160"/>
                  <a:pt x="29" y="145"/>
                  <a:pt x="38" y="141"/>
                </a:cubicBezTo>
                <a:cubicBezTo>
                  <a:pt x="76" y="124"/>
                  <a:pt x="122" y="133"/>
                  <a:pt x="163" y="122"/>
                </a:cubicBezTo>
                <a:cubicBezTo>
                  <a:pt x="231" y="104"/>
                  <a:pt x="298" y="77"/>
                  <a:pt x="365" y="55"/>
                </a:cubicBezTo>
                <a:cubicBezTo>
                  <a:pt x="397" y="45"/>
                  <a:pt x="462" y="40"/>
                  <a:pt x="489" y="35"/>
                </a:cubicBezTo>
                <a:cubicBezTo>
                  <a:pt x="528" y="28"/>
                  <a:pt x="566" y="14"/>
                  <a:pt x="605" y="7"/>
                </a:cubicBezTo>
                <a:cubicBezTo>
                  <a:pt x="653" y="10"/>
                  <a:pt x="701" y="12"/>
                  <a:pt x="749" y="16"/>
                </a:cubicBezTo>
                <a:cubicBezTo>
                  <a:pt x="778" y="18"/>
                  <a:pt x="822" y="0"/>
                  <a:pt x="835" y="26"/>
                </a:cubicBezTo>
                <a:cubicBezTo>
                  <a:pt x="856" y="69"/>
                  <a:pt x="836" y="123"/>
                  <a:pt x="825" y="170"/>
                </a:cubicBezTo>
                <a:cubicBezTo>
                  <a:pt x="820" y="192"/>
                  <a:pt x="787" y="227"/>
                  <a:pt x="787" y="227"/>
                </a:cubicBezTo>
                <a:cubicBezTo>
                  <a:pt x="790" y="256"/>
                  <a:pt x="790" y="286"/>
                  <a:pt x="797" y="314"/>
                </a:cubicBezTo>
                <a:cubicBezTo>
                  <a:pt x="800" y="325"/>
                  <a:pt x="814" y="332"/>
                  <a:pt x="816" y="343"/>
                </a:cubicBezTo>
                <a:cubicBezTo>
                  <a:pt x="818" y="360"/>
                  <a:pt x="812" y="542"/>
                  <a:pt x="845" y="583"/>
                </a:cubicBezTo>
                <a:cubicBezTo>
                  <a:pt x="851" y="591"/>
                  <a:pt x="864" y="589"/>
                  <a:pt x="873" y="592"/>
                </a:cubicBezTo>
                <a:cubicBezTo>
                  <a:pt x="896" y="637"/>
                  <a:pt x="898" y="680"/>
                  <a:pt x="912" y="727"/>
                </a:cubicBezTo>
                <a:cubicBezTo>
                  <a:pt x="918" y="746"/>
                  <a:pt x="925" y="765"/>
                  <a:pt x="931" y="784"/>
                </a:cubicBezTo>
                <a:cubicBezTo>
                  <a:pt x="934" y="794"/>
                  <a:pt x="941" y="813"/>
                  <a:pt x="941" y="813"/>
                </a:cubicBezTo>
                <a:cubicBezTo>
                  <a:pt x="970" y="810"/>
                  <a:pt x="1000" y="813"/>
                  <a:pt x="1027" y="803"/>
                </a:cubicBezTo>
                <a:cubicBezTo>
                  <a:pt x="1038" y="799"/>
                  <a:pt x="1037" y="782"/>
                  <a:pt x="1046" y="775"/>
                </a:cubicBezTo>
                <a:cubicBezTo>
                  <a:pt x="1065" y="760"/>
                  <a:pt x="1091" y="757"/>
                  <a:pt x="1113" y="746"/>
                </a:cubicBezTo>
                <a:cubicBezTo>
                  <a:pt x="1155" y="749"/>
                  <a:pt x="1198" y="743"/>
                  <a:pt x="1238" y="755"/>
                </a:cubicBezTo>
                <a:cubicBezTo>
                  <a:pt x="1256" y="760"/>
                  <a:pt x="1260" y="788"/>
                  <a:pt x="1277" y="794"/>
                </a:cubicBezTo>
                <a:cubicBezTo>
                  <a:pt x="1296" y="800"/>
                  <a:pt x="1334" y="813"/>
                  <a:pt x="1334" y="813"/>
                </a:cubicBezTo>
                <a:cubicBezTo>
                  <a:pt x="1358" y="849"/>
                  <a:pt x="1373" y="889"/>
                  <a:pt x="1392" y="928"/>
                </a:cubicBezTo>
                <a:cubicBezTo>
                  <a:pt x="1389" y="950"/>
                  <a:pt x="1390" y="974"/>
                  <a:pt x="1382" y="995"/>
                </a:cubicBezTo>
                <a:cubicBezTo>
                  <a:pt x="1352" y="1072"/>
                  <a:pt x="1317" y="1036"/>
                  <a:pt x="1373" y="1072"/>
                </a:cubicBezTo>
                <a:close/>
              </a:path>
            </a:pathLst>
          </a:custGeom>
          <a:solidFill>
            <a:schemeClr val="accent1">
              <a:alpha val="3882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7" name="Text Box 15"/>
          <p:cNvSpPr txBox="1">
            <a:spLocks noChangeArrowheads="1"/>
          </p:cNvSpPr>
          <p:nvPr/>
        </p:nvSpPr>
        <p:spPr bwMode="auto">
          <a:xfrm>
            <a:off x="3059113" y="3716338"/>
            <a:ext cx="57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rgbClr val="FF3300"/>
                </a:solidFill>
                <a:latin typeface="Arial" charset="0"/>
              </a:rPr>
              <a:t>W1</a:t>
            </a:r>
          </a:p>
        </p:txBody>
      </p:sp>
      <p:sp>
        <p:nvSpPr>
          <p:cNvPr id="25608" name="Text Box 16"/>
          <p:cNvSpPr txBox="1">
            <a:spLocks noChangeArrowheads="1"/>
          </p:cNvSpPr>
          <p:nvPr/>
        </p:nvSpPr>
        <p:spPr bwMode="auto">
          <a:xfrm>
            <a:off x="5292725" y="3141663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rgbClr val="FF3300"/>
                </a:solidFill>
                <a:latin typeface="Arial" charset="0"/>
              </a:rPr>
              <a:t>W4</a:t>
            </a:r>
          </a:p>
        </p:txBody>
      </p:sp>
      <p:sp>
        <p:nvSpPr>
          <p:cNvPr id="25609" name="Text Box 17"/>
          <p:cNvSpPr txBox="1">
            <a:spLocks noChangeArrowheads="1"/>
          </p:cNvSpPr>
          <p:nvPr/>
        </p:nvSpPr>
        <p:spPr bwMode="auto">
          <a:xfrm>
            <a:off x="3059113" y="1700213"/>
            <a:ext cx="7207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rgbClr val="FF3300"/>
                </a:solidFill>
                <a:latin typeface="Arial" charset="0"/>
              </a:rPr>
              <a:t>W3</a:t>
            </a:r>
          </a:p>
        </p:txBody>
      </p:sp>
      <p:sp>
        <p:nvSpPr>
          <p:cNvPr id="25610" name="Text Box 18"/>
          <p:cNvSpPr txBox="1">
            <a:spLocks noChangeArrowheads="1"/>
          </p:cNvSpPr>
          <p:nvPr/>
        </p:nvSpPr>
        <p:spPr bwMode="auto">
          <a:xfrm>
            <a:off x="1547813" y="1773238"/>
            <a:ext cx="6477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800" b="1">
                <a:solidFill>
                  <a:srgbClr val="FF3300"/>
                </a:solidFill>
                <a:latin typeface="Arial" charset="0"/>
              </a:rPr>
              <a:t>W2</a:t>
            </a:r>
          </a:p>
        </p:txBody>
      </p:sp>
      <p:sp>
        <p:nvSpPr>
          <p:cNvPr id="25611" name="Slide Number Placeholder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1F1229-366B-2C46-8C18-760CD3E41198}" type="slidenum">
              <a:rPr lang="ar-SA" altLang="en-US" sz="1200">
                <a:solidFill>
                  <a:srgbClr val="898989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200">
              <a:solidFill>
                <a:srgbClr val="898989"/>
              </a:solidFill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6" grpId="0" animBg="1"/>
      <p:bldP spid="63499" grpId="0" animBg="1"/>
      <p:bldP spid="63501" grpId="0" animBg="1"/>
      <p:bldP spid="6350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159"/>
            <a:ext cx="8229600" cy="504538"/>
          </a:xfrm>
        </p:spPr>
        <p:txBody>
          <a:bodyPr>
            <a:normAutofit fontScale="90000"/>
          </a:bodyPr>
          <a:lstStyle/>
          <a:p>
            <a:r>
              <a:rPr lang="en-US" altLang="en-US" sz="3200" b="1" dirty="0">
                <a:solidFill>
                  <a:prstClr val="black"/>
                </a:solidFill>
              </a:rPr>
              <a:t>LIPW implementation approach . . .</a:t>
            </a:r>
            <a:endParaRPr lang="en-GB" sz="28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US" altLang="en-US" dirty="0">
                <a:solidFill>
                  <a:prstClr val="black"/>
                </a:solidFill>
              </a:rPr>
              <a:t>Holistic watershed development should take into account community level infrastructures such as: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Water sources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Degraded wetlands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Community Access roads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Education and health facilities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Farmers training centers; and</a:t>
            </a:r>
          </a:p>
          <a:p>
            <a:pPr lvl="1" eaLnBrk="0" fontAlgn="base" hangingPunct="0">
              <a:spcAft>
                <a:spcPct val="0"/>
              </a:spcAft>
              <a:buFont typeface="Symbol" pitchFamily="18" charset="2"/>
              <a:buChar char="~"/>
            </a:pPr>
            <a:r>
              <a:rPr lang="en-US" altLang="en-US" dirty="0">
                <a:solidFill>
                  <a:prstClr val="black"/>
                </a:solidFill>
              </a:rPr>
              <a:t>Markets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043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GB" altLang="en-US" sz="2800" b="1" dirty="0"/>
              <a:t>Setting the transfer amount or wage rate</a:t>
            </a:r>
            <a:endParaRPr lang="en-GB" sz="28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prstClr val="black"/>
                </a:solidFill>
                <a:ea typeface="Times New Roman"/>
              </a:rPr>
              <a:t>LIPW programs are designed to provide seasonal income through wages to smoothen consumption </a:t>
            </a:r>
          </a:p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prstClr val="black"/>
                </a:solidFill>
                <a:ea typeface="Times New Roman"/>
              </a:rPr>
              <a:t>The LIPW wage rate has to be low enough below the local market wage rate to attract only those in need</a:t>
            </a:r>
          </a:p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prstClr val="black"/>
                </a:solidFill>
                <a:ea typeface="Times New Roman"/>
              </a:rPr>
              <a:t>However it has to be high enough to provide a meaningful level of transfer</a:t>
            </a:r>
          </a:p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prstClr val="black"/>
                </a:solidFill>
                <a:ea typeface="Times New Roman"/>
              </a:rPr>
              <a:t>In Uganda most </a:t>
            </a:r>
            <a:r>
              <a:rPr lang="en-US" sz="2800" dirty="0" err="1">
                <a:solidFill>
                  <a:prstClr val="black"/>
                </a:solidFill>
                <a:ea typeface="Times New Roman"/>
              </a:rPr>
              <a:t>programmes</a:t>
            </a:r>
            <a:r>
              <a:rPr lang="en-US" sz="2800" dirty="0">
                <a:solidFill>
                  <a:prstClr val="black"/>
                </a:solidFill>
                <a:ea typeface="Times New Roman"/>
              </a:rPr>
              <a:t> currently pay </a:t>
            </a:r>
            <a:r>
              <a:rPr lang="en-US" sz="2800" dirty="0" smtClean="0">
                <a:solidFill>
                  <a:prstClr val="black"/>
                </a:solidFill>
                <a:ea typeface="Times New Roman"/>
              </a:rPr>
              <a:t>LIPW </a:t>
            </a:r>
            <a:r>
              <a:rPr lang="en-US" sz="2800" dirty="0">
                <a:solidFill>
                  <a:prstClr val="black"/>
                </a:solidFill>
                <a:ea typeface="Times New Roman"/>
              </a:rPr>
              <a:t>beneficiaries a daily wage rate UGX 4,000 </a:t>
            </a:r>
            <a:r>
              <a:rPr lang="en-US" sz="2800" dirty="0" smtClean="0">
                <a:solidFill>
                  <a:srgbClr val="FF0000"/>
                </a:solidFill>
                <a:ea typeface="Times New Roman"/>
              </a:rPr>
              <a:t>(NUSAF3 pays UGX 5,500, including saving of UGX 1,500)</a:t>
            </a:r>
            <a:endParaRPr lang="en-US" sz="2800" dirty="0">
              <a:solidFill>
                <a:prstClr val="black"/>
              </a:solidFill>
              <a:ea typeface="Times New Roman"/>
            </a:endParaRPr>
          </a:p>
          <a:p>
            <a:pPr lvl="0" eaLnBrk="0" fontAlgn="base" hangingPunct="0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>
                <a:solidFill>
                  <a:prstClr val="black"/>
                </a:solidFill>
                <a:ea typeface="Times New Roman"/>
              </a:rPr>
              <a:t>Based on the principle of LIPW wage setting the current wage is reasonable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46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0763"/>
          </a:xfrm>
          <a:noFill/>
          <a:ln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latin typeface="+mn-lt"/>
              </a:rPr>
              <a:t> Targeting Under LIPW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143000"/>
            <a:ext cx="8763000" cy="571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rtlCol="0">
            <a:normAutofit fontScale="25000" lnSpcReduction="20000"/>
          </a:bodyPr>
          <a:lstStyle/>
          <a:p>
            <a:pPr marL="514350" indent="-514350" algn="just">
              <a:buFont typeface="Arial" panose="020B0604020202020204" pitchFamily="34" charset="0"/>
              <a:buAutoNum type="alphaLcParenR"/>
              <a:defRPr/>
            </a:pPr>
            <a:r>
              <a:rPr lang="en-GB" sz="12800" b="1" dirty="0" smtClean="0"/>
              <a:t>Geographic </a:t>
            </a:r>
            <a:r>
              <a:rPr lang="en-GB" sz="12800" b="1" dirty="0"/>
              <a:t>targeting: </a:t>
            </a:r>
            <a:r>
              <a:rPr lang="en-GB" sz="12800" dirty="0"/>
              <a:t>The </a:t>
            </a:r>
            <a:r>
              <a:rPr lang="en-GB" sz="12800" dirty="0">
                <a:solidFill>
                  <a:srgbClr val="000099"/>
                </a:solidFill>
              </a:rPr>
              <a:t>district selects sub- counties</a:t>
            </a:r>
            <a:r>
              <a:rPr lang="en-GB" sz="12800" dirty="0"/>
              <a:t> basing on </a:t>
            </a:r>
            <a:r>
              <a:rPr lang="en-GB" sz="12800" dirty="0">
                <a:solidFill>
                  <a:srgbClr val="000099"/>
                </a:solidFill>
              </a:rPr>
              <a:t>poverty and vulnerability situation</a:t>
            </a:r>
            <a:r>
              <a:rPr lang="en-GB" sz="12800" dirty="0"/>
              <a:t> from which </a:t>
            </a:r>
            <a:r>
              <a:rPr lang="en-GB" sz="12800" dirty="0">
                <a:solidFill>
                  <a:srgbClr val="000099"/>
                </a:solidFill>
              </a:rPr>
              <a:t>watershed are identified</a:t>
            </a:r>
            <a:r>
              <a:rPr lang="en-GB" sz="12800" dirty="0"/>
              <a:t>. </a:t>
            </a:r>
            <a:r>
              <a:rPr lang="en-GB" sz="12800" dirty="0">
                <a:solidFill>
                  <a:srgbClr val="000099"/>
                </a:solidFill>
              </a:rPr>
              <a:t>Technical and political teams </a:t>
            </a:r>
            <a:r>
              <a:rPr lang="en-GB" sz="12800" dirty="0"/>
              <a:t>are </a:t>
            </a:r>
            <a:r>
              <a:rPr lang="en-GB" sz="12800" dirty="0" smtClean="0"/>
              <a:t>involved</a:t>
            </a:r>
          </a:p>
          <a:p>
            <a:pPr marL="514350" indent="-514350" algn="just">
              <a:buFont typeface="Arial" panose="020B0604020202020204" pitchFamily="34" charset="0"/>
              <a:buAutoNum type="alphaLcParenR"/>
              <a:defRPr/>
            </a:pPr>
            <a:endParaRPr lang="en-GB" sz="12800" dirty="0"/>
          </a:p>
          <a:p>
            <a:pPr marL="514350" indent="-514350" algn="just">
              <a:buFont typeface="Arial" panose="020B0604020202020204" pitchFamily="34" charset="0"/>
              <a:buAutoNum type="alphaLcParenR"/>
              <a:defRPr/>
            </a:pPr>
            <a:r>
              <a:rPr lang="en-GB" sz="12800" b="1" dirty="0"/>
              <a:t>Community-based targeting</a:t>
            </a:r>
            <a:r>
              <a:rPr lang="en-GB" sz="12800" dirty="0"/>
              <a:t>: </a:t>
            </a:r>
            <a:r>
              <a:rPr lang="en-GB" sz="12800" dirty="0">
                <a:solidFill>
                  <a:srgbClr val="000099"/>
                </a:solidFill>
              </a:rPr>
              <a:t>The poorest and most vulnerable</a:t>
            </a:r>
            <a:r>
              <a:rPr lang="en-GB" sz="12800" dirty="0"/>
              <a:t> households are selected through the</a:t>
            </a:r>
            <a:r>
              <a:rPr lang="en-GB" sz="12800" dirty="0">
                <a:solidFill>
                  <a:srgbClr val="000099"/>
                </a:solidFill>
              </a:rPr>
              <a:t> community-based targeting </a:t>
            </a:r>
            <a:r>
              <a:rPr lang="en-GB" sz="12800" dirty="0"/>
              <a:t>using vulnerability/ </a:t>
            </a:r>
            <a:r>
              <a:rPr lang="en-GB" sz="12800" dirty="0">
                <a:solidFill>
                  <a:srgbClr val="000099"/>
                </a:solidFill>
              </a:rPr>
              <a:t>wealth ranking </a:t>
            </a:r>
            <a:r>
              <a:rPr lang="en-GB" sz="12800" dirty="0"/>
              <a:t>criteria. Further classified as </a:t>
            </a:r>
            <a:r>
              <a:rPr lang="en-GB" sz="12800" dirty="0">
                <a:solidFill>
                  <a:srgbClr val="000099"/>
                </a:solidFill>
              </a:rPr>
              <a:t>households with or without able bodied </a:t>
            </a:r>
            <a:r>
              <a:rPr lang="en-GB" sz="12800" dirty="0" smtClean="0">
                <a:solidFill>
                  <a:srgbClr val="000099"/>
                </a:solidFill>
              </a:rPr>
              <a:t>adults. </a:t>
            </a:r>
            <a:r>
              <a:rPr lang="en-GB" sz="12800" dirty="0" smtClean="0"/>
              <a:t>Unable bodied (10%)</a:t>
            </a:r>
            <a:endParaRPr lang="en-US" sz="12800" dirty="0"/>
          </a:p>
          <a:p>
            <a:pPr fontAlgn="auto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en-US" sz="12800" dirty="0" smtClean="0"/>
          </a:p>
          <a:p>
            <a:pPr marL="971550" lvl="1" indent="-514350" fontAlgn="auto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en-US" sz="9600" dirty="0" smtClean="0"/>
          </a:p>
          <a:p>
            <a:pPr fontAlgn="auto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9600" dirty="0" smtClean="0"/>
              <a:t> </a:t>
            </a:r>
            <a:endParaRPr lang="en-US" sz="9600" dirty="0"/>
          </a:p>
          <a:p>
            <a:pPr marL="0" indent="0" fontAlgn="auto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endParaRPr lang="en-US" b="1" dirty="0" smtClean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2662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10693-3196-CA4D-BF68-CB83DC801CF9}" type="slidenum">
              <a:rPr lang="en-US" altLang="en-US" sz="1200">
                <a:solidFill>
                  <a:srgbClr val="898989"/>
                </a:solidFill>
                <a:latin typeface="VG2 Main" charset="0"/>
                <a:ea typeface="Arial" charset="0"/>
                <a:cs typeface="Arial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200">
              <a:solidFill>
                <a:srgbClr val="898989"/>
              </a:solidFill>
              <a:latin typeface="VG2 Main" charset="0"/>
              <a:ea typeface="Arial" charset="0"/>
              <a:cs typeface="Arial" charset="0"/>
            </a:endParaRPr>
          </a:p>
        </p:txBody>
      </p:sp>
      <p:sp>
        <p:nvSpPr>
          <p:cNvPr id="2662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6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solidFill>
                  <a:schemeClr val="tx2"/>
                </a:solidFill>
              </a:rPr>
              <a:t>Presentation Outline</a:t>
            </a:r>
            <a:endParaRPr lang="en-GB" sz="32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en-GB" sz="2800" dirty="0" smtClean="0">
                <a:solidFill>
                  <a:prstClr val="black"/>
                </a:solidFill>
              </a:rPr>
              <a:t>Policy Context and Background</a:t>
            </a:r>
            <a:endParaRPr lang="en-GB" sz="2800" dirty="0">
              <a:solidFill>
                <a:prstClr val="black"/>
              </a:solidFill>
            </a:endParaRP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Objectives of the </a:t>
            </a:r>
            <a:r>
              <a:rPr lang="en-GB" sz="2800" dirty="0" err="1" smtClean="0">
                <a:solidFill>
                  <a:prstClr val="black"/>
                </a:solidFill>
              </a:rPr>
              <a:t>LIPW</a:t>
            </a:r>
            <a:r>
              <a:rPr lang="en-GB" sz="2800" dirty="0" smtClean="0">
                <a:solidFill>
                  <a:prstClr val="black"/>
                </a:solidFill>
              </a:rPr>
              <a:t> Guidelines</a:t>
            </a:r>
            <a:endParaRPr lang="en-GB" sz="2800" dirty="0">
              <a:solidFill>
                <a:prstClr val="black"/>
              </a:solidFill>
            </a:endParaRP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LIPW key features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Objectives of LIPW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Contribution of LIPW to improved livelihoods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Types of LIPW Sub-project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Outcomes of LIPW programmes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The Institutional Framework</a:t>
            </a:r>
          </a:p>
          <a:p>
            <a:pPr lvl="0" algn="just"/>
            <a:r>
              <a:rPr lang="en-GB" sz="2800" dirty="0">
                <a:solidFill>
                  <a:prstClr val="black"/>
                </a:solidFill>
              </a:rPr>
              <a:t>The Role of the MGLSD</a:t>
            </a:r>
          </a:p>
          <a:p>
            <a:pPr lvl="0"/>
            <a:r>
              <a:rPr lang="en-GB" sz="2800" dirty="0" smtClean="0">
                <a:solidFill>
                  <a:prstClr val="black"/>
                </a:solidFill>
              </a:rPr>
              <a:t>Some LIPW implemented by NUSAF</a:t>
            </a:r>
          </a:p>
          <a:p>
            <a:pPr lvl="0"/>
            <a:r>
              <a:rPr lang="en-GB" sz="2800" dirty="0" smtClean="0">
                <a:solidFill>
                  <a:prstClr val="black"/>
                </a:solidFill>
              </a:rPr>
              <a:t>Conclusions</a:t>
            </a:r>
            <a:r>
              <a:rPr lang="en-GB" sz="2800" dirty="0">
                <a:solidFill>
                  <a:prstClr val="black"/>
                </a:solidFill>
              </a:rPr>
              <a:t/>
            </a:r>
            <a:br>
              <a:rPr lang="en-GB" sz="2800" dirty="0">
                <a:solidFill>
                  <a:prstClr val="black"/>
                </a:solidFill>
              </a:rPr>
            </a:br>
            <a:endParaRPr lang="en-GB" sz="28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en-US" sz="2800" dirty="0" smtClean="0">
              <a:solidFill>
                <a:prstClr val="black"/>
              </a:solidFill>
            </a:endParaRPr>
          </a:p>
          <a:p>
            <a:pPr lvl="0" algn="just"/>
            <a:endParaRPr lang="en-US" sz="2900" dirty="0" smtClean="0">
              <a:solidFill>
                <a:prstClr val="black"/>
              </a:solidFill>
            </a:endParaRPr>
          </a:p>
          <a:p>
            <a:pPr lvl="0" algn="just"/>
            <a:endParaRPr lang="en-US" sz="2900" dirty="0" smtClean="0">
              <a:solidFill>
                <a:prstClr val="black"/>
              </a:solidFill>
            </a:endParaRPr>
          </a:p>
          <a:p>
            <a:pPr lvl="0" algn="just"/>
            <a:endParaRPr lang="en-US" sz="2400" dirty="0" smtClean="0">
              <a:solidFill>
                <a:prstClr val="black"/>
              </a:solidFill>
            </a:endParaRPr>
          </a:p>
          <a:p>
            <a:pPr lvl="0" algn="just"/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5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altLang="en-US" sz="3200" b="1" dirty="0">
                <a:cs typeface="Times New Roman" pitchFamily="18" charset="0"/>
              </a:rPr>
              <a:t>Planning steps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District level (geographic area selection and technical team establishment)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community engagement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Socio-economic and Biophysical Survey</a:t>
            </a: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Identification and Prioritization of Interventions (participatory community level planning)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approving the selected interventions </a:t>
            </a: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Preparation of multi-year development plan and implementation strategies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2800" dirty="0">
                <a:solidFill>
                  <a:prstClr val="black"/>
                </a:solidFill>
                <a:cs typeface="Times New Roman" pitchFamily="18" charset="0"/>
              </a:rPr>
              <a:t>Sub-project execution, monitoring and evaluation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sz="2800" b="1" u="sng" dirty="0">
                <a:solidFill>
                  <a:srgbClr val="FF0000"/>
                </a:solidFill>
              </a:rPr>
              <a:t>Note</a:t>
            </a:r>
            <a:r>
              <a:rPr lang="en-GB" sz="2800" dirty="0">
                <a:solidFill>
                  <a:srgbClr val="FF0000"/>
                </a:solidFill>
              </a:rPr>
              <a:t>: </a:t>
            </a:r>
            <a:r>
              <a:rPr lang="en-GB" sz="2800" b="1" dirty="0">
                <a:solidFill>
                  <a:srgbClr val="FF0000"/>
                </a:solidFill>
              </a:rPr>
              <a:t>actions in each step have to be participatory</a:t>
            </a:r>
          </a:p>
          <a:p>
            <a:pPr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81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en-US" sz="3600" b="1" dirty="0">
                <a:solidFill>
                  <a:prstClr val="black"/>
                </a:solidFill>
              </a:rPr>
              <a:t>Typical LIPW sub-projects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lnSpcReduction="10000"/>
          </a:bodyPr>
          <a:lstStyle/>
          <a:p>
            <a:pPr marL="514350" lvl="0" indent="-514350" eaLnBrk="0" fontAlgn="base" hangingPunct="0">
              <a:spcBef>
                <a:spcPts val="0"/>
              </a:spcBef>
              <a:spcAft>
                <a:spcPts val="30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FF0000"/>
                </a:solidFill>
              </a:rPr>
              <a:t>Soil and Water Conservation (SWC)</a:t>
            </a:r>
          </a:p>
          <a:p>
            <a:pPr marL="914400" lvl="1" indent="-514350" eaLnBrk="0" fontAlgn="base" hangingPunct="0">
              <a:spcBef>
                <a:spcPts val="0"/>
              </a:spcBef>
              <a:spcAft>
                <a:spcPts val="300"/>
              </a:spcAft>
              <a:buFont typeface="Symbol" panose="05050102010706020507" pitchFamily="18" charset="2"/>
              <a:buChar char="~"/>
              <a:defRPr/>
            </a:pPr>
            <a:r>
              <a:rPr lang="en-US" sz="2400" dirty="0">
                <a:solidFill>
                  <a:prstClr val="black"/>
                </a:solidFill>
              </a:rPr>
              <a:t>Physical SWC – terrace, bunds, gully control, flood control</a:t>
            </a:r>
          </a:p>
          <a:p>
            <a:pPr marL="914400" lvl="1" indent="-514350" eaLnBrk="0" fontAlgn="base" hangingPunct="0">
              <a:spcBef>
                <a:spcPts val="0"/>
              </a:spcBef>
              <a:spcAft>
                <a:spcPts val="300"/>
              </a:spcAft>
              <a:buFont typeface="Symbol" panose="05050102010706020507" pitchFamily="18" charset="2"/>
              <a:buChar char="~"/>
              <a:defRPr/>
            </a:pPr>
            <a:r>
              <a:rPr lang="en-US" sz="2400" dirty="0">
                <a:solidFill>
                  <a:prstClr val="black"/>
                </a:solidFill>
              </a:rPr>
              <a:t>Biological SWC – tree nursery establishment, afforestation</a:t>
            </a:r>
          </a:p>
          <a:p>
            <a:pPr marL="514350" lvl="0" indent="-514350" eaLnBrk="0" fontAlgn="base" hangingPunct="0">
              <a:spcBef>
                <a:spcPts val="0"/>
              </a:spcBef>
              <a:spcAft>
                <a:spcPts val="30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FF0000"/>
                </a:solidFill>
              </a:rPr>
              <a:t>Water harvesting  interventions</a:t>
            </a:r>
          </a:p>
          <a:p>
            <a:pPr marL="857250" lvl="1" indent="-457200" eaLnBrk="0" fontAlgn="base" hangingPunct="0">
              <a:spcBef>
                <a:spcPts val="0"/>
              </a:spcBef>
              <a:spcAft>
                <a:spcPts val="300"/>
              </a:spcAft>
              <a:buFont typeface="Symbol" panose="05050102010706020507" pitchFamily="18" charset="2"/>
              <a:buChar char="~"/>
              <a:defRPr/>
            </a:pPr>
            <a:r>
              <a:rPr lang="en-US" sz="2400" dirty="0">
                <a:solidFill>
                  <a:prstClr val="black"/>
                </a:solidFill>
              </a:rPr>
              <a:t>Ponds, spring development/ improvements, hand dug well, valley tank, etc.</a:t>
            </a:r>
          </a:p>
          <a:p>
            <a:pPr marL="514350" lvl="0" indent="-514350" eaLnBrk="0" fontAlgn="base" hangingPunct="0">
              <a:spcBef>
                <a:spcPts val="0"/>
              </a:spcBef>
              <a:spcAft>
                <a:spcPts val="30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srgbClr val="FF0000"/>
                </a:solidFill>
              </a:rPr>
              <a:t>Small scale irrigation schemes</a:t>
            </a:r>
          </a:p>
          <a:p>
            <a:pPr marL="514350" lvl="0" indent="-514350" eaLnBrk="0" fontAlgn="base" hangingPunct="0">
              <a:spcBef>
                <a:spcPts val="0"/>
              </a:spcBef>
              <a:spcAft>
                <a:spcPts val="30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prstClr val="black"/>
                </a:solidFill>
              </a:rPr>
              <a:t>Social infrastructure rehabilitation/ maintenances</a:t>
            </a:r>
          </a:p>
          <a:p>
            <a:pPr marL="914400" lvl="1" indent="-514350" eaLnBrk="0" fontAlgn="base" hangingPunct="0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  <a:defRPr/>
            </a:pPr>
            <a:r>
              <a:rPr lang="en-US" dirty="0">
                <a:solidFill>
                  <a:prstClr val="black"/>
                </a:solidFill>
              </a:rPr>
              <a:t>Education and health facilities, market shades, pavements</a:t>
            </a:r>
          </a:p>
          <a:p>
            <a:pPr marL="514350" lvl="0" indent="-514350" eaLnBrk="0" fontAlgn="base" hangingPunct="0">
              <a:spcBef>
                <a:spcPts val="0"/>
              </a:spcBef>
              <a:spcAft>
                <a:spcPts val="300"/>
              </a:spcAft>
              <a:buFont typeface="+mj-lt"/>
              <a:buAutoNum type="alphaLcParenR"/>
              <a:defRPr/>
            </a:pPr>
            <a:r>
              <a:rPr lang="en-US" sz="2800" dirty="0">
                <a:solidFill>
                  <a:prstClr val="black"/>
                </a:solidFill>
              </a:rPr>
              <a:t>Community access </a:t>
            </a:r>
            <a:r>
              <a:rPr lang="en-US" sz="2800" dirty="0" smtClean="0">
                <a:solidFill>
                  <a:prstClr val="black"/>
                </a:solidFill>
              </a:rPr>
              <a:t>roads</a:t>
            </a:r>
          </a:p>
          <a:p>
            <a:pPr marL="0" lvl="0" indent="0" algn="ctr" eaLnBrk="0" fontAlgn="base" hangingPunct="0">
              <a:spcBef>
                <a:spcPts val="0"/>
              </a:spcBef>
              <a:spcAft>
                <a:spcPts val="300"/>
              </a:spcAft>
              <a:buNone/>
              <a:defRPr/>
            </a:pPr>
            <a:r>
              <a:rPr lang="en-US" sz="2200" b="1" dirty="0" smtClean="0">
                <a:solidFill>
                  <a:srgbClr val="FF0000"/>
                </a:solidFill>
              </a:rPr>
              <a:t>These all contribute to integrated watershed development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8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en-US" sz="3200" b="1" dirty="0">
                <a:solidFill>
                  <a:prstClr val="black"/>
                </a:solidFill>
              </a:rPr>
              <a:t>Outcomes of </a:t>
            </a:r>
            <a:r>
              <a:rPr lang="en-US" altLang="en-US" sz="3200" b="1" dirty="0" err="1">
                <a:solidFill>
                  <a:prstClr val="black"/>
                </a:solidFill>
              </a:rPr>
              <a:t>LIPW</a:t>
            </a:r>
            <a:r>
              <a:rPr lang="en-US" altLang="en-US" sz="3200" b="1" dirty="0">
                <a:solidFill>
                  <a:prstClr val="black"/>
                </a:solidFill>
              </a:rPr>
              <a:t> </a:t>
            </a:r>
            <a:r>
              <a:rPr lang="en-US" altLang="en-US" sz="3200" b="1" dirty="0" smtClean="0">
                <a:solidFill>
                  <a:prstClr val="black"/>
                </a:solidFill>
              </a:rPr>
              <a:t>programmes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 algn="just" fontAlgn="base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</a:rPr>
              <a:t>The income transfers received by the beneficiaries reduce poverty, protect household assets, and provide a platform on which beneficiaries can build productive and sustainable </a:t>
            </a:r>
            <a:r>
              <a:rPr lang="en-US" altLang="en-US" sz="2800" dirty="0" smtClean="0">
                <a:solidFill>
                  <a:prstClr val="black"/>
                </a:solidFill>
              </a:rPr>
              <a:t>livelihoods;</a:t>
            </a:r>
            <a:endParaRPr lang="en-US" altLang="en-US" sz="2800" dirty="0">
              <a:solidFill>
                <a:prstClr val="black"/>
              </a:solidFill>
            </a:endParaRPr>
          </a:p>
          <a:p>
            <a:pPr lvl="0" algn="just" fontAlgn="base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</a:rPr>
              <a:t>Improvement of livelihoods of beneficiary </a:t>
            </a:r>
            <a:r>
              <a:rPr lang="en-US" altLang="en-US" sz="2800" dirty="0" smtClean="0">
                <a:solidFill>
                  <a:prstClr val="black"/>
                </a:solidFill>
              </a:rPr>
              <a:t>communities;</a:t>
            </a:r>
            <a:endParaRPr lang="en-US" altLang="en-US" sz="2800" dirty="0">
              <a:solidFill>
                <a:prstClr val="black"/>
              </a:solidFill>
            </a:endParaRPr>
          </a:p>
          <a:p>
            <a:pPr lvl="0" algn="just" fontAlgn="base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</a:rPr>
              <a:t>Inclusive socio-economic growth and </a:t>
            </a:r>
            <a:r>
              <a:rPr lang="en-US" altLang="en-US" sz="2800" dirty="0" smtClean="0">
                <a:solidFill>
                  <a:prstClr val="black"/>
                </a:solidFill>
              </a:rPr>
              <a:t>development;</a:t>
            </a:r>
          </a:p>
          <a:p>
            <a:pPr lvl="0" algn="just" fontAlgn="base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800" dirty="0" smtClean="0">
                <a:solidFill>
                  <a:prstClr val="black"/>
                </a:solidFill>
              </a:rPr>
              <a:t>Enhanced productivity;</a:t>
            </a:r>
          </a:p>
          <a:p>
            <a:pPr lvl="0" algn="just" fontAlgn="base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800" dirty="0" smtClean="0">
                <a:solidFill>
                  <a:prstClr val="black"/>
                </a:solidFill>
              </a:rPr>
              <a:t>Increased resilience to shocks and climate change</a:t>
            </a:r>
            <a:endParaRPr lang="en-US" altLang="en-US" sz="2800" dirty="0">
              <a:solidFill>
                <a:prstClr val="black"/>
              </a:solidFill>
            </a:endParaRPr>
          </a:p>
          <a:p>
            <a:pPr algn="just"/>
            <a:endParaRPr lang="en-GB" sz="2800" dirty="0" smtClean="0"/>
          </a:p>
        </p:txBody>
      </p:sp>
    </p:spTree>
    <p:extLst>
      <p:ext uri="{BB962C8B-B14F-4D97-AF65-F5344CB8AC3E}">
        <p14:creationId xmlns:p14="http://schemas.microsoft.com/office/powerpoint/2010/main" val="363072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DC2915-0D4B-40B7-844B-74A376E46458}" type="slidenum">
              <a:rPr lang="en-US" altLang="en-US" sz="1200">
                <a:solidFill>
                  <a:srgbClr val="898989"/>
                </a:solidFill>
                <a:latin typeface="VG2 Main" pitchFamily="34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200">
              <a:solidFill>
                <a:srgbClr val="898989"/>
              </a:solidFill>
              <a:latin typeface="VG2 Main" pitchFamily="34" charset="0"/>
            </a:endParaRPr>
          </a:p>
        </p:txBody>
      </p:sp>
      <p:graphicFrame>
        <p:nvGraphicFramePr>
          <p:cNvPr id="634882" name="Object 2"/>
          <p:cNvGraphicFramePr>
            <a:graphicFrameLocks noChangeAspect="1"/>
          </p:cNvGraphicFramePr>
          <p:nvPr/>
        </p:nvGraphicFramePr>
        <p:xfrm>
          <a:off x="533400" y="152400"/>
          <a:ext cx="7086600" cy="646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Document" r:id="rId3" imgW="6812280" imgH="7286244" progId="Word.Document.8">
                  <p:embed/>
                </p:oleObj>
              </mc:Choice>
              <mc:Fallback>
                <p:oleObj name="Document" r:id="rId3" imgW="6812280" imgH="72862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52400"/>
                        <a:ext cx="7086600" cy="646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2036" name="Rectangle 3"/>
          <p:cNvSpPr>
            <a:spLocks noChangeArrowheads="1"/>
          </p:cNvSpPr>
          <p:nvPr/>
        </p:nvSpPr>
        <p:spPr bwMode="auto">
          <a:xfrm>
            <a:off x="7086600" y="152400"/>
            <a:ext cx="1905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These change  are possible with systematic treatment and proper interpretation of  watershed  potential</a:t>
            </a:r>
          </a:p>
        </p:txBody>
      </p:sp>
    </p:spTree>
    <p:extLst>
      <p:ext uri="{BB962C8B-B14F-4D97-AF65-F5344CB8AC3E}">
        <p14:creationId xmlns:p14="http://schemas.microsoft.com/office/powerpoint/2010/main" val="146673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6627" name="Content Placeholder 4" descr="C:\Users\nusaf\Pictures\Camera Roll\20170426_092108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713" y="1228725"/>
            <a:ext cx="4446587" cy="3649663"/>
          </a:xfrm>
        </p:spPr>
      </p:pic>
      <p:sp>
        <p:nvSpPr>
          <p:cNvPr id="6" name="Rectangle 5"/>
          <p:cNvSpPr/>
          <p:nvPr/>
        </p:nvSpPr>
        <p:spPr>
          <a:xfrm>
            <a:off x="112713" y="4905375"/>
            <a:ext cx="4322762" cy="10509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3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eaLnBrk="1" fontAlgn="auto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Plate 1: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Road works in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kaabong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East sub-county,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Logim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watershed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29" name="Picture 7" descr="C:\Users\nusaf\AppData\Local\Microsoft\Windows\INetCache\IE\RNJ0ZS1G\IMG-20170510-WA0008_resiz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3" y="1228725"/>
            <a:ext cx="419417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4837113" y="5070475"/>
            <a:ext cx="40338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en-US" sz="2000" i="1">
                <a:latin typeface="Times New Roman" charset="0"/>
                <a:ea typeface="Calibri" charset="0"/>
                <a:cs typeface="Calibri" charset="0"/>
              </a:rPr>
              <a:t>Plate 2:</a:t>
            </a:r>
            <a:r>
              <a:rPr lang="en-US" altLang="en-US" sz="2000">
                <a:latin typeface="Times New Roman" charset="0"/>
                <a:ea typeface="Calibri" charset="0"/>
                <a:cs typeface="Calibri" charset="0"/>
              </a:rPr>
              <a:t> Karinga- mission road under community rehabilitation in Cholol-chosan watershed</a:t>
            </a:r>
            <a:endParaRPr lang="en-US" altLang="en-US" sz="2000"/>
          </a:p>
        </p:txBody>
      </p:sp>
      <p:sp>
        <p:nvSpPr>
          <p:cNvPr id="26631" name="Rectangle 3"/>
          <p:cNvSpPr>
            <a:spLocks noChangeArrowheads="1"/>
          </p:cNvSpPr>
          <p:nvPr/>
        </p:nvSpPr>
        <p:spPr bwMode="auto">
          <a:xfrm>
            <a:off x="252413" y="176213"/>
            <a:ext cx="74310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en-US" sz="2800" b="1"/>
              <a:t>Creation of community Assets</a:t>
            </a:r>
          </a:p>
          <a:p>
            <a:pPr eaLnBrk="1" hangingPunct="1"/>
            <a:r>
              <a:rPr lang="en-US" altLang="en-US" sz="2800" b="1"/>
              <a:t>1.Community Access Roads </a:t>
            </a:r>
          </a:p>
        </p:txBody>
      </p:sp>
      <p:pic>
        <p:nvPicPr>
          <p:cNvPr id="2663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3" y="1992313"/>
            <a:ext cx="2830512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6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44463" y="58738"/>
            <a:ext cx="9378950" cy="90487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sz="3200"/>
              <a:t>3. </a:t>
            </a:r>
            <a:r>
              <a:rPr lang="en-US" altLang="en-US" sz="2800"/>
              <a:t>Rehabilitation of the environment through </a:t>
            </a:r>
            <a:br>
              <a:rPr lang="en-US" altLang="en-US" sz="2800"/>
            </a:br>
            <a:r>
              <a:rPr lang="en-US" altLang="en-US" sz="2800"/>
              <a:t>tree planting and tree nursery establishment</a:t>
            </a:r>
          </a:p>
        </p:txBody>
      </p:sp>
      <p:pic>
        <p:nvPicPr>
          <p:cNvPr id="27651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050" y="963613"/>
            <a:ext cx="5045075" cy="2436812"/>
          </a:xfrm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9999">
            <a:off x="5573713" y="1073150"/>
            <a:ext cx="3051175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6113" y="3400425"/>
            <a:ext cx="2965450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 TREE NURSEY- NAPAK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4213" y="3968750"/>
            <a:ext cx="337978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 INSTITUTIONAL GREENING- AMUDAT</a:t>
            </a:r>
          </a:p>
        </p:txBody>
      </p:sp>
      <p:pic>
        <p:nvPicPr>
          <p:cNvPr id="27655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633788"/>
            <a:ext cx="4660900" cy="272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6362700"/>
            <a:ext cx="3427413" cy="301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  <a:ea typeface="Times New Roman" panose="02020603050405020304" pitchFamily="18" charset="0"/>
              </a:rPr>
              <a:t>TREE PLANTING PROJECT IN KOTIDO DISTRICT </a:t>
            </a:r>
            <a:endParaRPr lang="en-US" sz="1350" dirty="0">
              <a:latin typeface="+mn-lt"/>
            </a:endParaRPr>
          </a:p>
        </p:txBody>
      </p:sp>
      <p:pic>
        <p:nvPicPr>
          <p:cNvPr id="27657" name="Picture 2" descr="G:\NUSAAF 3 PHOTOS\20170706_0944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305300"/>
            <a:ext cx="42672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18125" y="6599238"/>
            <a:ext cx="3379788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 TTREE NURSERY- MOROTO</a:t>
            </a:r>
          </a:p>
        </p:txBody>
      </p:sp>
    </p:spTree>
    <p:extLst>
      <p:ext uri="{BB962C8B-B14F-4D97-AF65-F5344CB8AC3E}">
        <p14:creationId xmlns:p14="http://schemas.microsoft.com/office/powerpoint/2010/main" val="46371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0" y="77788"/>
            <a:ext cx="7281863" cy="693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4. Soil and Water conservation</a:t>
            </a:r>
            <a:endParaRPr lang="en-US" dirty="0"/>
          </a:p>
        </p:txBody>
      </p:sp>
      <p:pic>
        <p:nvPicPr>
          <p:cNvPr id="28675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525" y="846138"/>
            <a:ext cx="3462338" cy="2457450"/>
          </a:xfrm>
        </p:spPr>
      </p:pic>
      <p:pic>
        <p:nvPicPr>
          <p:cNvPr id="28676" name="Picture 4" descr="H:\Field karamoja\ABIM\VALLEY dAM\IMG_20170811_1426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3721100"/>
            <a:ext cx="429895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3668713"/>
            <a:ext cx="3910012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163" y="3421063"/>
            <a:ext cx="4321175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Terraces in </a:t>
            </a:r>
            <a:r>
              <a:rPr lang="en-US" sz="1350" dirty="0" err="1">
                <a:latin typeface="+mn-lt"/>
              </a:rPr>
              <a:t>Moroto</a:t>
            </a:r>
            <a:r>
              <a:rPr lang="en-US" sz="1350" dirty="0">
                <a:latin typeface="+mn-lt"/>
              </a:rPr>
              <a:t> district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6525" y="6456363"/>
            <a:ext cx="4214813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Valley tank in </a:t>
            </a:r>
            <a:r>
              <a:rPr lang="en-US" sz="1350" dirty="0" err="1">
                <a:latin typeface="+mn-lt"/>
              </a:rPr>
              <a:t>Abim</a:t>
            </a:r>
            <a:r>
              <a:rPr lang="en-US" sz="1350" dirty="0">
                <a:latin typeface="+mn-lt"/>
              </a:rPr>
              <a:t> district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92663" y="6361113"/>
            <a:ext cx="3910012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Water pond in </a:t>
            </a:r>
            <a:r>
              <a:rPr lang="en-US" sz="1350" dirty="0" err="1">
                <a:latin typeface="+mn-lt"/>
              </a:rPr>
              <a:t>Kaabong</a:t>
            </a:r>
            <a:r>
              <a:rPr lang="en-US" sz="1350" dirty="0">
                <a:latin typeface="+mn-lt"/>
              </a:rPr>
              <a:t> district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846138"/>
            <a:ext cx="4030662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672013" y="3303588"/>
            <a:ext cx="3930650" cy="30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dirty="0">
                <a:latin typeface="+mn-lt"/>
              </a:rPr>
              <a:t>Gully control in </a:t>
            </a:r>
            <a:r>
              <a:rPr lang="en-US" sz="1350" dirty="0" err="1">
                <a:latin typeface="+mn-lt"/>
              </a:rPr>
              <a:t>Moroto</a:t>
            </a:r>
            <a:r>
              <a:rPr lang="en-US" sz="1350" dirty="0">
                <a:latin typeface="+mn-lt"/>
              </a:rPr>
              <a:t> district</a:t>
            </a:r>
          </a:p>
        </p:txBody>
      </p:sp>
      <p:pic>
        <p:nvPicPr>
          <p:cNvPr id="2868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488" y="846138"/>
            <a:ext cx="20764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5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563562"/>
          </a:xfrm>
        </p:spPr>
        <p:txBody>
          <a:bodyPr/>
          <a:lstStyle/>
          <a:p>
            <a:r>
              <a:rPr lang="en-US" altLang="en-US" sz="2800" b="1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n-US" altLang="en-US" sz="280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699" name="Content Placeholder 1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altLang="en-US" b="1">
                <a:solidFill>
                  <a:srgbClr val="FF0000"/>
                </a:solidFill>
              </a:rPr>
              <a:t>ENR CONSERVATION</a:t>
            </a:r>
            <a:r>
              <a:rPr lang="en-US" altLang="en-US"/>
              <a:t>            </a:t>
            </a:r>
            <a:endParaRPr lang="en-US" altLang="en-US" b="1">
              <a:solidFill>
                <a:srgbClr val="FF0000"/>
              </a:solidFill>
            </a:endParaRPr>
          </a:p>
        </p:txBody>
      </p:sp>
      <p:pic>
        <p:nvPicPr>
          <p:cNvPr id="2970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1368425"/>
            <a:ext cx="3894138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1336675"/>
            <a:ext cx="2652712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1300163"/>
            <a:ext cx="253365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3592513"/>
            <a:ext cx="38608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3581400"/>
            <a:ext cx="524351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76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de-DE" altLang="en-US" sz="4000" b="1" dirty="0" smtClean="0">
                <a:solidFill>
                  <a:prstClr val="black"/>
                </a:solidFill>
                <a:cs typeface="Times New Roman" pitchFamily="18" charset="0"/>
              </a:rPr>
              <a:t/>
            </a:r>
            <a:br>
              <a:rPr lang="de-DE" altLang="en-US" sz="4000" b="1" dirty="0" smtClean="0">
                <a:solidFill>
                  <a:prstClr val="black"/>
                </a:solidFill>
                <a:cs typeface="Times New Roman" pitchFamily="18" charset="0"/>
              </a:rPr>
            </a:br>
            <a:r>
              <a:rPr lang="de-DE" altLang="en-US" sz="3600" b="1" dirty="0" smtClean="0">
                <a:solidFill>
                  <a:prstClr val="black"/>
                </a:solidFill>
                <a:cs typeface="Times New Roman" pitchFamily="18" charset="0"/>
              </a:rPr>
              <a:t>The </a:t>
            </a:r>
            <a:r>
              <a:rPr lang="de-DE" altLang="en-US" sz="3600" b="1" dirty="0">
                <a:solidFill>
                  <a:prstClr val="black"/>
                </a:solidFill>
                <a:cs typeface="Times New Roman" pitchFamily="18" charset="0"/>
              </a:rPr>
              <a:t>Institutional Framework</a:t>
            </a:r>
            <a:r>
              <a:rPr lang="de-DE" altLang="en-US" sz="36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de-DE" altLang="en-US" sz="3600" dirty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</a:b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lvl="0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The MGLSD has the mandate to coordinate implemetation of NSPP and provide leadership for operationalization of National LIPW Guidlines</a:t>
            </a:r>
          </a:p>
          <a:p>
            <a:pPr lvl="0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The Ministry has established a National LIPW Technical Committee to cordinate </a:t>
            </a:r>
            <a:r>
              <a:rPr lang="en-US" sz="2800" dirty="0">
                <a:solidFill>
                  <a:prstClr val="black"/>
                </a:solidFill>
              </a:rPr>
              <a:t>implementation of LIPW </a:t>
            </a:r>
            <a:r>
              <a:rPr lang="en-US" sz="2800" dirty="0" err="1">
                <a:solidFill>
                  <a:prstClr val="black"/>
                </a:solidFill>
              </a:rPr>
              <a:t>Programme</a:t>
            </a:r>
            <a:r>
              <a:rPr lang="en-US" sz="2800" dirty="0">
                <a:solidFill>
                  <a:prstClr val="black"/>
                </a:solidFill>
              </a:rPr>
              <a:t> in Uganda</a:t>
            </a:r>
            <a:endParaRPr lang="de-DE" altLang="en-US" sz="2800" dirty="0">
              <a:solidFill>
                <a:prstClr val="black"/>
              </a:solidFill>
            </a:endParaRPr>
          </a:p>
          <a:p>
            <a:pPr lvl="0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Members of the Technical Committee include MGLSD, OPM, MoWE, MoWT, MAAIF, MoLG, NPA;</a:t>
            </a:r>
          </a:p>
          <a:p>
            <a:pPr lvl="0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LIPW Sub-projects are implemented through the local governments service deliveery structures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845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304800"/>
            <a:ext cx="6934200" cy="6045200"/>
          </a:xfrm>
          <a:noFill/>
        </p:spPr>
      </p:pic>
      <p:sp>
        <p:nvSpPr>
          <p:cNvPr id="174083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D0B08F-7CFC-4A13-8867-5CAF0AFBCB68}" type="slidenum">
              <a:rPr lang="en-US" altLang="en-US" sz="1200">
                <a:solidFill>
                  <a:srgbClr val="898989"/>
                </a:solidFill>
                <a:latin typeface="Tahoma" pitchFamily="34" charset="0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200">
              <a:solidFill>
                <a:srgbClr val="898989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82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26C12-D529-4343-874C-609E5932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Social Protection in Uganda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548575-8257-4173-BE75-9065D14503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422355"/>
            <a:ext cx="3250704" cy="45899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F82046-1A37-4237-BB24-800AAFE200C8}"/>
              </a:ext>
            </a:extLst>
          </p:cNvPr>
          <p:cNvSpPr/>
          <p:nvPr/>
        </p:nvSpPr>
        <p:spPr>
          <a:xfrm>
            <a:off x="457200" y="148028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i="1" dirty="0" smtClean="0"/>
              <a:t>“Public </a:t>
            </a:r>
            <a:r>
              <a:rPr lang="en-US" sz="2400" b="1" i="1" dirty="0"/>
              <a:t>and private interventions to address risks and vulnerabilities that expose individuals to income insecurity and social deprivation, leading to undignified </a:t>
            </a:r>
            <a:r>
              <a:rPr lang="en-US" sz="2400" b="1" i="1" dirty="0" smtClean="0"/>
              <a:t>lives”</a:t>
            </a:r>
            <a:endParaRPr lang="en-GB" sz="2400" dirty="0"/>
          </a:p>
        </p:txBody>
      </p:sp>
      <p:sp>
        <p:nvSpPr>
          <p:cNvPr id="8" name="Flowchart: Process 7">
            <a:extLst>
              <a:ext uri="{FF2B5EF4-FFF2-40B4-BE49-F238E27FC236}">
                <a16:creationId xmlns:a16="http://schemas.microsoft.com/office/drawing/2014/main" id="{C8B9C888-0B51-428A-8FE7-8EA0BCC403A1}"/>
              </a:ext>
            </a:extLst>
          </p:cNvPr>
          <p:cNvSpPr/>
          <p:nvPr/>
        </p:nvSpPr>
        <p:spPr>
          <a:xfrm>
            <a:off x="2009950" y="3879696"/>
            <a:ext cx="2520280" cy="720080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/>
              <a:t>Social Security</a:t>
            </a:r>
          </a:p>
        </p:txBody>
      </p:sp>
      <p:sp>
        <p:nvSpPr>
          <p:cNvPr id="9" name="Flowchart: Process 8">
            <a:extLst>
              <a:ext uri="{FF2B5EF4-FFF2-40B4-BE49-F238E27FC236}">
                <a16:creationId xmlns:a16="http://schemas.microsoft.com/office/drawing/2014/main" id="{8F137EDC-08AB-4004-9B73-F919AB708061}"/>
              </a:ext>
            </a:extLst>
          </p:cNvPr>
          <p:cNvSpPr/>
          <p:nvPr/>
        </p:nvSpPr>
        <p:spPr>
          <a:xfrm>
            <a:off x="2051720" y="4934554"/>
            <a:ext cx="2520280" cy="72008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/>
              <a:t>Social Care &amp; Support Services</a:t>
            </a:r>
          </a:p>
        </p:txBody>
      </p:sp>
      <p:sp>
        <p:nvSpPr>
          <p:cNvPr id="10" name="Bent Arrow 4">
            <a:extLst>
              <a:ext uri="{FF2B5EF4-FFF2-40B4-BE49-F238E27FC236}">
                <a16:creationId xmlns:a16="http://schemas.microsoft.com/office/drawing/2014/main" id="{4E1AA8F6-085A-4120-801F-AA4E5E09E7CE}"/>
              </a:ext>
            </a:extLst>
          </p:cNvPr>
          <p:cNvSpPr/>
          <p:nvPr/>
        </p:nvSpPr>
        <p:spPr>
          <a:xfrm flipV="1">
            <a:off x="1046337" y="3895090"/>
            <a:ext cx="552450" cy="4953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Bent Arrow 4">
            <a:extLst>
              <a:ext uri="{FF2B5EF4-FFF2-40B4-BE49-F238E27FC236}">
                <a16:creationId xmlns:a16="http://schemas.microsoft.com/office/drawing/2014/main" id="{B17D2503-97D2-4748-B466-F119C2D74780}"/>
              </a:ext>
            </a:extLst>
          </p:cNvPr>
          <p:cNvSpPr/>
          <p:nvPr/>
        </p:nvSpPr>
        <p:spPr>
          <a:xfrm flipV="1">
            <a:off x="1088107" y="4864688"/>
            <a:ext cx="552450" cy="4953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44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de-DE" altLang="en-US" sz="3600" b="1" dirty="0">
                <a:solidFill>
                  <a:prstClr val="black"/>
                </a:solidFill>
                <a:cs typeface="Times New Roman" pitchFamily="18" charset="0"/>
              </a:rPr>
              <a:t>The Role of the MGLSD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Setting standards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Disseminating the National LIPW Guidelines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Integrating LIPW in programmes of relevant sectors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Awareness-creation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Producing training materials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Arranging training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Quality assurance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Mainstreaming climate change into LIPW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  <a:buClr>
                <a:srgbClr val="800080"/>
              </a:buClr>
              <a:defRPr/>
            </a:pPr>
            <a:r>
              <a:rPr lang="de-DE" altLang="en-US" sz="3000" dirty="0">
                <a:solidFill>
                  <a:prstClr val="black"/>
                </a:solidFill>
              </a:rPr>
              <a:t>Monitoring &amp; Evaluation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02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de-DE" altLang="en-US" sz="3600" b="1" dirty="0">
                <a:solidFill>
                  <a:prstClr val="black"/>
                </a:solidFill>
                <a:cs typeface="Times New Roman" pitchFamily="18" charset="0"/>
              </a:rPr>
              <a:t>The Importance of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lvl="0" algn="just">
              <a:buClr>
                <a:srgbClr val="800080"/>
              </a:buClr>
              <a:defRPr/>
            </a:pPr>
            <a:r>
              <a:rPr lang="de-DE" altLang="en-US" dirty="0">
                <a:solidFill>
                  <a:prstClr val="black"/>
                </a:solidFill>
              </a:rPr>
              <a:t>The success of the LIPW program depends on an integrated, landscape-based approach</a:t>
            </a:r>
          </a:p>
          <a:p>
            <a:pPr lvl="0" algn="just">
              <a:buClr>
                <a:srgbClr val="800080"/>
              </a:buClr>
              <a:defRPr/>
            </a:pPr>
            <a:r>
              <a:rPr lang="de-DE" altLang="en-US" dirty="0">
                <a:solidFill>
                  <a:prstClr val="black"/>
                </a:solidFill>
              </a:rPr>
              <a:t>Coordination with all District-level interventions is essential</a:t>
            </a:r>
          </a:p>
          <a:p>
            <a:pPr lvl="0" algn="just">
              <a:buClr>
                <a:srgbClr val="800080"/>
              </a:buClr>
              <a:defRPr/>
            </a:pPr>
            <a:r>
              <a:rPr lang="de-DE" altLang="en-US" dirty="0">
                <a:solidFill>
                  <a:prstClr val="black"/>
                </a:solidFill>
              </a:rPr>
              <a:t>The community watershed plan covers all required interventions – not all sub-projects will necessarily be covered by the SP LIPW program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87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GB" altLang="en-US" b="1" dirty="0">
                <a:solidFill>
                  <a:prstClr val="black"/>
                </a:solidFill>
              </a:rPr>
              <a:t>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lvl="0" algn="just" defTabSz="457200" eaLnBrk="0" fontAlgn="base" hangingPunct="0">
              <a:spcAft>
                <a:spcPct val="0"/>
              </a:spcAft>
            </a:pPr>
            <a:r>
              <a:rPr lang="en-GB" altLang="en-US" dirty="0">
                <a:solidFill>
                  <a:prstClr val="black"/>
                </a:solidFill>
              </a:rPr>
              <a:t>Timing according to seasons – may not be achieved</a:t>
            </a:r>
          </a:p>
          <a:p>
            <a:pPr lvl="0" algn="just" defTabSz="457200" eaLnBrk="0" fontAlgn="base" hangingPunct="0">
              <a:spcAft>
                <a:spcPct val="0"/>
              </a:spcAft>
            </a:pPr>
            <a:r>
              <a:rPr lang="en-GB" altLang="en-US" dirty="0">
                <a:solidFill>
                  <a:prstClr val="black"/>
                </a:solidFill>
              </a:rPr>
              <a:t>Specialized expertise – to cover all the technical intervention areas</a:t>
            </a:r>
          </a:p>
          <a:p>
            <a:pPr lvl="0" algn="just" defTabSz="457200" eaLnBrk="0" fontAlgn="base" hangingPunct="0">
              <a:spcAft>
                <a:spcPct val="0"/>
              </a:spcAft>
            </a:pPr>
            <a:r>
              <a:rPr lang="en-GB" altLang="en-US" dirty="0">
                <a:solidFill>
                  <a:prstClr val="black"/>
                </a:solidFill>
              </a:rPr>
              <a:t>Currently limited technologies are being implemented at the watershed level due to limited expertise;</a:t>
            </a:r>
          </a:p>
          <a:p>
            <a:pPr lvl="0" algn="just" defTabSz="457200" eaLnBrk="0" fontAlgn="base" hangingPunct="0">
              <a:spcAft>
                <a:spcPct val="0"/>
              </a:spcAft>
            </a:pPr>
            <a:r>
              <a:rPr lang="en-GB" altLang="en-US" dirty="0">
                <a:solidFill>
                  <a:prstClr val="black"/>
                </a:solidFill>
              </a:rPr>
              <a:t>The land tenure systems, also affects implementation in some are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370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GB" altLang="en-US" b="1" dirty="0"/>
              <a:t>Opportunities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571500" lvl="0" indent="-571500" defTabSz="457200" eaLnBrk="0" fontAlgn="base" hangingPunct="0">
              <a:spcAft>
                <a:spcPct val="0"/>
              </a:spcAft>
              <a:buFont typeface="+mj-lt"/>
              <a:buAutoNum type="romanLcPeriod"/>
              <a:defRPr/>
            </a:pPr>
            <a:r>
              <a:rPr lang="en-GB" sz="2400" dirty="0">
                <a:solidFill>
                  <a:prstClr val="black"/>
                </a:solidFill>
              </a:rPr>
              <a:t>Various MDAs MW&amp;E, MAAIF, </a:t>
            </a:r>
            <a:r>
              <a:rPr lang="en-GB" sz="2400" dirty="0" err="1">
                <a:solidFill>
                  <a:prstClr val="black"/>
                </a:solidFill>
              </a:rPr>
              <a:t>MoWT</a:t>
            </a:r>
            <a:r>
              <a:rPr lang="en-GB" sz="2400" dirty="0">
                <a:solidFill>
                  <a:prstClr val="black"/>
                </a:solidFill>
              </a:rPr>
              <a:t> and programmes are implementing LIPW programmes according to their mandates;</a:t>
            </a:r>
          </a:p>
          <a:p>
            <a:pPr marL="571500" lvl="0" indent="-571500" algn="just" defTabSz="457200" eaLnBrk="0" fontAlgn="base" hangingPunct="0">
              <a:spcAft>
                <a:spcPct val="0"/>
              </a:spcAft>
              <a:buFont typeface="+mj-lt"/>
              <a:buAutoNum type="romanLcPeriod"/>
              <a:defRPr/>
            </a:pPr>
            <a:r>
              <a:rPr lang="en-GB" sz="2400" dirty="0">
                <a:solidFill>
                  <a:prstClr val="black"/>
                </a:solidFill>
              </a:rPr>
              <a:t>NUSAF, WFP have piloted LIPW using the watershed approach and have proved to be very successful; </a:t>
            </a:r>
          </a:p>
          <a:p>
            <a:pPr marL="571500" lvl="0" indent="-571500" algn="just" defTabSz="457200" eaLnBrk="0" fontAlgn="base" hangingPunct="0">
              <a:spcAft>
                <a:spcPct val="0"/>
              </a:spcAft>
              <a:buFont typeface="+mj-lt"/>
              <a:buAutoNum type="romanLcPeriod"/>
              <a:defRPr/>
            </a:pPr>
            <a:r>
              <a:rPr lang="en-GB" sz="2400" dirty="0">
                <a:solidFill>
                  <a:prstClr val="black"/>
                </a:solidFill>
              </a:rPr>
              <a:t>The MDAs can provide, the technical expertise and standards required for various technologies according to their mandates and expertise;</a:t>
            </a:r>
          </a:p>
          <a:p>
            <a:pPr marL="571500" lvl="0" indent="-571500" algn="just" defTabSz="457200" eaLnBrk="0" fontAlgn="base" hangingPunct="0">
              <a:spcAft>
                <a:spcPct val="0"/>
              </a:spcAft>
              <a:buFont typeface="+mj-lt"/>
              <a:buAutoNum type="romanLcPeriod"/>
              <a:defRPr/>
            </a:pPr>
            <a:r>
              <a:rPr lang="en-GB" sz="2400" dirty="0">
                <a:solidFill>
                  <a:prstClr val="black"/>
                </a:solidFill>
              </a:rPr>
              <a:t>The success of the LIPW program depends on an integrated, landscape-based approach; which needs to be coordinated at district, sub-county, village and watershed levels in order to enhance benefits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288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de-DE" altLang="en-US" b="1" dirty="0">
                <a:cs typeface="Times New Roman" pitchFamily="18" charset="0"/>
              </a:rPr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lvl="0" algn="just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The success of the LIPW program depends on an integrated, landscape-based approach;</a:t>
            </a:r>
          </a:p>
          <a:p>
            <a:pPr lvl="0" algn="just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Coordination with all District-level interventions is essential;</a:t>
            </a:r>
          </a:p>
          <a:p>
            <a:pPr lvl="0" algn="just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The community watershed plan covers all required interventions – not all sub-projects will necessarily be covered by the SP LIPW program;</a:t>
            </a:r>
          </a:p>
          <a:p>
            <a:pPr lvl="0" algn="just">
              <a:buClr>
                <a:srgbClr val="800080"/>
              </a:buClr>
              <a:defRPr/>
            </a:pPr>
            <a:r>
              <a:rPr lang="de-DE" altLang="en-US" sz="2800" dirty="0">
                <a:solidFill>
                  <a:prstClr val="black"/>
                </a:solidFill>
              </a:rPr>
              <a:t>Need to leverage the success currently achieved by individual MDAs, by following the guideli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37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Request to this committee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just"/>
            <a:r>
              <a:rPr lang="en-GB" dirty="0" smtClean="0"/>
              <a:t>Identify programmes which are implemented using a public works approach so the National Technical Team can assess and incorporate into LIPW programmes;</a:t>
            </a:r>
          </a:p>
          <a:p>
            <a:pPr algn="just"/>
            <a:r>
              <a:rPr lang="en-GB" dirty="0" smtClean="0"/>
              <a:t>Provide technical and financial Support the National, district and sub-county LIPW implementation committees as appropriate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4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Scope of Social Security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0779569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60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800" dirty="0"/>
              <a:t>Scope of Social </a:t>
            </a:r>
            <a:r>
              <a:rPr lang="en-GB" sz="3800" dirty="0" smtClean="0"/>
              <a:t>care and Support Services</a:t>
            </a:r>
            <a:endParaRPr lang="en-GB" sz="3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9706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531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altLang="en-US" sz="3200" b="1" dirty="0"/>
              <a:t>Background </a:t>
            </a:r>
            <a:endParaRPr lang="en-GB" sz="3200" b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/>
            <a:r>
              <a:rPr lang="en-GB" dirty="0"/>
              <a:t>Labour intensive Public Works (LIPW) is </a:t>
            </a:r>
            <a:r>
              <a:rPr lang="en-GB" dirty="0" smtClean="0"/>
              <a:t>one of </a:t>
            </a:r>
            <a:r>
              <a:rPr lang="en-GB" dirty="0"/>
              <a:t>the interventions identified in the National Social Protection Policy (2015)</a:t>
            </a:r>
          </a:p>
          <a:p>
            <a:pPr algn="just"/>
            <a:r>
              <a:rPr lang="en-GB" dirty="0"/>
              <a:t>It is designed to benefit poor households with members who have the ability to provide labour for creation of community assets</a:t>
            </a:r>
          </a:p>
          <a:p>
            <a:pPr algn="just"/>
            <a:r>
              <a:rPr lang="en-GB" dirty="0"/>
              <a:t>The programme also targets up 10% of beneficiaries who are extremely vulnerable, but may not be able to work. </a:t>
            </a:r>
          </a:p>
          <a:p>
            <a:pPr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65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pPr algn="l" eaLnBrk="1" hangingPunct="1"/>
            <a:r>
              <a:rPr lang="en-US" altLang="en-US" sz="3200" b="1" smtClean="0"/>
              <a:t>Background  (cont’d)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8305800" cy="4876800"/>
          </a:xfrm>
        </p:spPr>
        <p:txBody>
          <a:bodyPr rtlCol="0">
            <a:normAutofit fontScale="925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altLang="en-US" dirty="0" smtClean="0">
                <a:latin typeface="+mj-lt"/>
              </a:rPr>
              <a:t>Whilst a range of PWP have been implemented in Uganda their implementation has not been well guided or coordinated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altLang="en-US" dirty="0" smtClean="0">
                <a:latin typeface="+mj-lt"/>
              </a:rPr>
              <a:t>The approaches have been varied in terms of targeting procedures and methodologies for PW sub-project selection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US" altLang="en-US" dirty="0" smtClean="0">
                <a:latin typeface="+mj-lt"/>
              </a:rPr>
              <a:t>The result is that PWP in Uganda have tended to be a costly way of delivering transfers, and have been of questionable value in terms of their contribution to SP and livelihoods</a:t>
            </a:r>
          </a:p>
        </p:txBody>
      </p:sp>
      <p:sp>
        <p:nvSpPr>
          <p:cNvPr id="156676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040F10-E039-42F7-9BE7-869B7374024F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en-US" altLang="en-US" sz="2800" b="1" dirty="0"/>
              <a:t>Background  (cont’d)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algn="just" eaLnBrk="0" fontAlgn="base" hangingPunct="0">
              <a:spcBef>
                <a:spcPts val="0"/>
              </a:spcBef>
              <a:spcAft>
                <a:spcPts val="1200"/>
              </a:spcAft>
              <a:defRPr/>
            </a:pPr>
            <a:r>
              <a:rPr lang="en-GB" altLang="en-US" sz="2500" dirty="0">
                <a:solidFill>
                  <a:prstClr val="black"/>
                </a:solidFill>
              </a:rPr>
              <a:t>In order to address these challenges, the MGLSD with its stakeholders including DPs; the World Bank, DFID and WFP, agreed to support the design of </a:t>
            </a:r>
            <a:r>
              <a:rPr lang="en-GB" altLang="en-US" sz="2500" b="1" dirty="0">
                <a:solidFill>
                  <a:prstClr val="black"/>
                </a:solidFill>
              </a:rPr>
              <a:t>National Guidelines for the Planning and Implementation of PW</a:t>
            </a:r>
            <a:r>
              <a:rPr lang="en-GB" altLang="en-US" sz="2500" dirty="0">
                <a:solidFill>
                  <a:prstClr val="black"/>
                </a:solidFill>
              </a:rPr>
              <a:t>:</a:t>
            </a:r>
          </a:p>
          <a:p>
            <a:pPr algn="just" eaLnBrk="0" fontAlgn="base" hangingPunct="0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en-US" sz="2500" dirty="0">
                <a:solidFill>
                  <a:prstClr val="black"/>
                </a:solidFill>
              </a:rPr>
              <a:t>The guidelines consists of 2 volumes</a:t>
            </a:r>
          </a:p>
          <a:p>
            <a:pPr lvl="1" algn="just" eaLnBrk="0" fontAlgn="base" hangingPunct="0">
              <a:spcBef>
                <a:spcPts val="0"/>
              </a:spcBef>
              <a:buFont typeface="Symbol" panose="05050102010706020507" pitchFamily="18" charset="2"/>
              <a:buChar char="~"/>
              <a:defRPr/>
            </a:pPr>
            <a:r>
              <a:rPr lang="en-US" altLang="en-US" sz="2400" b="1" i="1" dirty="0">
                <a:solidFill>
                  <a:prstClr val="black"/>
                </a:solidFill>
              </a:rPr>
              <a:t>Volume I</a:t>
            </a:r>
            <a:r>
              <a:rPr lang="en-US" altLang="en-US" sz="2400" dirty="0">
                <a:solidFill>
                  <a:prstClr val="black"/>
                </a:solidFill>
              </a:rPr>
              <a:t>: “Principles and methodologies” </a:t>
            </a:r>
            <a:r>
              <a:rPr lang="en-GB" altLang="en-US" sz="2400" dirty="0">
                <a:solidFill>
                  <a:prstClr val="black"/>
                </a:solidFill>
              </a:rPr>
              <a:t>delineates strategic issues involved in LIPW particularly within a social protection context and outlines key design, planning and implementation approaches</a:t>
            </a:r>
            <a:endParaRPr lang="en-US" altLang="en-US" sz="2400" dirty="0">
              <a:solidFill>
                <a:prstClr val="black"/>
              </a:solidFill>
            </a:endParaRPr>
          </a:p>
          <a:p>
            <a:pPr lvl="1" algn="just" eaLnBrk="0" fontAlgn="base" hangingPunct="0">
              <a:spcBef>
                <a:spcPts val="0"/>
              </a:spcBef>
              <a:buFont typeface="Symbol" panose="05050102010706020507" pitchFamily="18" charset="2"/>
              <a:buChar char="~"/>
              <a:defRPr/>
            </a:pPr>
            <a:r>
              <a:rPr lang="en-US" altLang="en-US" sz="2400" b="1" i="1" dirty="0">
                <a:solidFill>
                  <a:prstClr val="black"/>
                </a:solidFill>
              </a:rPr>
              <a:t>Volume II</a:t>
            </a:r>
            <a:r>
              <a:rPr lang="en-US" altLang="en-US" sz="2400" dirty="0">
                <a:solidFill>
                  <a:prstClr val="black"/>
                </a:solidFill>
              </a:rPr>
              <a:t>: </a:t>
            </a:r>
            <a:r>
              <a:rPr lang="en-GB" altLang="en-US" sz="2400" dirty="0">
                <a:solidFill>
                  <a:prstClr val="black"/>
                </a:solidFill>
              </a:rPr>
              <a:t>“Technical Design Manual”, provides practical guidance for experts, field level technicians and extension workers on design and implementation of potential LIPW sub-projects that can create community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31001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18636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prstClr val="black"/>
                </a:solidFill>
              </a:rPr>
              <a:t>Objectives of the </a:t>
            </a:r>
            <a:r>
              <a:rPr lang="en-US" altLang="en-US" sz="3200" b="1" dirty="0" err="1" smtClean="0">
                <a:solidFill>
                  <a:prstClr val="black"/>
                </a:solidFill>
              </a:rPr>
              <a:t>LIPW</a:t>
            </a:r>
            <a:r>
              <a:rPr lang="en-US" altLang="en-US" sz="3200" b="1" dirty="0" smtClean="0">
                <a:solidFill>
                  <a:prstClr val="black"/>
                </a:solidFill>
              </a:rPr>
              <a:t> Guidelines</a:t>
            </a:r>
            <a:endParaRPr lang="en-GB" sz="28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lvl="0" eaLnBrk="0" fontAlgn="base" hangingPunct="0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GB" sz="3000" dirty="0">
                <a:solidFill>
                  <a:prstClr val="black"/>
                </a:solidFill>
                <a:ea typeface="Times New Roman"/>
              </a:rPr>
              <a:t>Provide government staff, rural communities, NGOs and Development Partners with a practical planning and implementation tool for incorporating LIPW into Social Protection programmes in Uganda </a:t>
            </a:r>
            <a:endParaRPr lang="en-US" sz="3000" dirty="0">
              <a:solidFill>
                <a:prstClr val="black"/>
              </a:solidFill>
              <a:ea typeface="Times New Roman"/>
            </a:endParaRPr>
          </a:p>
          <a:p>
            <a:pPr lvl="0" eaLnBrk="0" fontAlgn="base" hangingPunct="0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GB" sz="3000" dirty="0">
                <a:solidFill>
                  <a:prstClr val="black"/>
                </a:solidFill>
                <a:ea typeface="Times New Roman"/>
              </a:rPr>
              <a:t>Build a shared understanding of how LIPW can be made to be socially protective, resilience-building and livelihoods-supportive </a:t>
            </a:r>
          </a:p>
          <a:p>
            <a:pPr lvl="0" eaLnBrk="0" fontAlgn="base" hangingPunct="0">
              <a:spcBef>
                <a:spcPts val="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en-GB" sz="3000" dirty="0">
                <a:solidFill>
                  <a:prstClr val="black"/>
                </a:solidFill>
                <a:ea typeface="Batang"/>
              </a:rPr>
              <a:t>Establish the context in which LIPW programs operate in terms of Uganda’s National Social Protection Policy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064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27885</TotalTime>
  <Words>1871</Words>
  <Application>Microsoft Office PowerPoint</Application>
  <PresentationFormat>On-screen Show (4:3)</PresentationFormat>
  <Paragraphs>230</Paragraphs>
  <Slides>35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ＭＳ Ｐゴシック</vt:lpstr>
      <vt:lpstr>Arial</vt:lpstr>
      <vt:lpstr>Batang</vt:lpstr>
      <vt:lpstr>Calibri</vt:lpstr>
      <vt:lpstr>Comic Sans MS</vt:lpstr>
      <vt:lpstr>Garamond</vt:lpstr>
      <vt:lpstr>Mangal</vt:lpstr>
      <vt:lpstr>Symbol</vt:lpstr>
      <vt:lpstr>Tahoma</vt:lpstr>
      <vt:lpstr>Times New Roman</vt:lpstr>
      <vt:lpstr>VG2 Main</vt:lpstr>
      <vt:lpstr>Wingdings</vt:lpstr>
      <vt:lpstr>Office Theme</vt:lpstr>
      <vt:lpstr>Picture</vt:lpstr>
      <vt:lpstr>Document</vt:lpstr>
      <vt:lpstr> </vt:lpstr>
      <vt:lpstr>Presentation Outline</vt:lpstr>
      <vt:lpstr>Social Protection in Uganda</vt:lpstr>
      <vt:lpstr>Scope of Social Security</vt:lpstr>
      <vt:lpstr>Scope of Social care and Support Services</vt:lpstr>
      <vt:lpstr>Background </vt:lpstr>
      <vt:lpstr>Background  (cont’d)</vt:lpstr>
      <vt:lpstr>Background  (cont’d)</vt:lpstr>
      <vt:lpstr>Objectives of the LIPW Guidelines</vt:lpstr>
      <vt:lpstr>Objectives of the LIPW Guidelines</vt:lpstr>
      <vt:lpstr>Key features of LIPW  in the Context of Social Protection</vt:lpstr>
      <vt:lpstr>LIPW Key Features (cont’d)</vt:lpstr>
      <vt:lpstr>LIPW implementation approach</vt:lpstr>
      <vt:lpstr>Watershed</vt:lpstr>
      <vt:lpstr>PowerPoint Presentation</vt:lpstr>
      <vt:lpstr>PowerPoint Presentation</vt:lpstr>
      <vt:lpstr>LIPW implementation approach . . .</vt:lpstr>
      <vt:lpstr>Setting the transfer amount or wage rate</vt:lpstr>
      <vt:lpstr> Targeting Under LIPW</vt:lpstr>
      <vt:lpstr>Planning steps</vt:lpstr>
      <vt:lpstr>Typical LIPW sub-projects</vt:lpstr>
      <vt:lpstr>Outcomes of LIPW programmes</vt:lpstr>
      <vt:lpstr>PowerPoint Presentation</vt:lpstr>
      <vt:lpstr>  </vt:lpstr>
      <vt:lpstr>3. Rehabilitation of the environment through  tree planting and tree nursery establishment</vt:lpstr>
      <vt:lpstr>4. Soil and Water conservation</vt:lpstr>
      <vt:lpstr> </vt:lpstr>
      <vt:lpstr> The Institutional Framework </vt:lpstr>
      <vt:lpstr>PowerPoint Presentation</vt:lpstr>
      <vt:lpstr>The Role of the MGLSD</vt:lpstr>
      <vt:lpstr>The Importance of Coordination</vt:lpstr>
      <vt:lpstr>Challenges</vt:lpstr>
      <vt:lpstr>Opportunities</vt:lpstr>
      <vt:lpstr>Conclusion</vt:lpstr>
      <vt:lpstr>Request to this committee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Numbers</dc:title>
  <dc:creator>David L. Tumwesigye</dc:creator>
  <cp:lastModifiedBy>Kathryn Clark</cp:lastModifiedBy>
  <cp:revision>907</cp:revision>
  <cp:lastPrinted>2019-02-06T06:38:22Z</cp:lastPrinted>
  <dcterms:created xsi:type="dcterms:W3CDTF">2012-02-14T12:51:36Z</dcterms:created>
  <dcterms:modified xsi:type="dcterms:W3CDTF">2019-04-16T13:25:34Z</dcterms:modified>
</cp:coreProperties>
</file>