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60" r:id="rId3"/>
    <p:sldId id="257" r:id="rId4"/>
    <p:sldId id="258" r:id="rId5"/>
    <p:sldId id="259" r:id="rId6"/>
    <p:sldId id="261" r:id="rId7"/>
    <p:sldId id="262" r:id="rId8"/>
    <p:sldId id="266" r:id="rId9"/>
    <p:sldId id="268" r:id="rId10"/>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35" autoAdjust="0"/>
    <p:restoredTop sz="74728" autoAdjust="0"/>
  </p:normalViewPr>
  <p:slideViewPr>
    <p:cSldViewPr snapToGrid="0">
      <p:cViewPr varScale="1">
        <p:scale>
          <a:sx n="52" d="100"/>
          <a:sy n="52" d="100"/>
        </p:scale>
        <p:origin x="1380" y="6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190339-4764-46C9-A8CF-E50691EAF13F}" type="doc">
      <dgm:prSet loTypeId="urn:microsoft.com/office/officeart/2005/8/layout/arrow3" loCatId="relationship" qsTypeId="urn:microsoft.com/office/officeart/2005/8/quickstyle/simple1" qsCatId="simple" csTypeId="urn:microsoft.com/office/officeart/2005/8/colors/accent0_2" csCatId="mainScheme" phldr="1"/>
      <dgm:spPr/>
      <dgm:t>
        <a:bodyPr/>
        <a:lstStyle/>
        <a:p>
          <a:endParaRPr lang="en-GB"/>
        </a:p>
      </dgm:t>
    </dgm:pt>
    <dgm:pt modelId="{89556026-17CA-4D1C-B51C-FF55A296010D}">
      <dgm:prSet phldrT="[Text]"/>
      <dgm:spPr/>
      <dgm:t>
        <a:bodyPr/>
        <a:lstStyle/>
        <a:p>
          <a:r>
            <a:rPr lang="en-US" dirty="0" smtClean="0"/>
            <a:t>Process of incorporating protection principles and promoting meaningful access, safety and dignity in humanitarian aid </a:t>
          </a:r>
          <a:endParaRPr lang="en-GB" dirty="0"/>
        </a:p>
      </dgm:t>
    </dgm:pt>
    <dgm:pt modelId="{62F8B72B-0FC2-45F2-BC67-F7C95B7256A9}" type="parTrans" cxnId="{CB121951-F226-4996-B86A-20277B573150}">
      <dgm:prSet/>
      <dgm:spPr/>
      <dgm:t>
        <a:bodyPr/>
        <a:lstStyle/>
        <a:p>
          <a:endParaRPr lang="en-GB"/>
        </a:p>
      </dgm:t>
    </dgm:pt>
    <dgm:pt modelId="{8B0307F9-D643-4814-A9E3-C142495AC438}" type="sibTrans" cxnId="{CB121951-F226-4996-B86A-20277B573150}">
      <dgm:prSet/>
      <dgm:spPr/>
      <dgm:t>
        <a:bodyPr/>
        <a:lstStyle/>
        <a:p>
          <a:endParaRPr lang="en-GB"/>
        </a:p>
      </dgm:t>
    </dgm:pt>
    <dgm:pt modelId="{6459EC6A-A5D7-4EF3-AB8D-1A26722C3273}">
      <dgm:prSet phldrT="[Text]" phldr="1"/>
      <dgm:spPr/>
      <dgm:t>
        <a:bodyPr/>
        <a:lstStyle/>
        <a:p>
          <a:endParaRPr lang="en-GB"/>
        </a:p>
      </dgm:t>
    </dgm:pt>
    <dgm:pt modelId="{98A9BD43-AA8B-46ED-ADB2-234FA1688A59}" type="parTrans" cxnId="{B89594A9-50A5-4BE8-B8F4-9064E159619D}">
      <dgm:prSet/>
      <dgm:spPr/>
      <dgm:t>
        <a:bodyPr/>
        <a:lstStyle/>
        <a:p>
          <a:endParaRPr lang="en-GB"/>
        </a:p>
      </dgm:t>
    </dgm:pt>
    <dgm:pt modelId="{244BFBF5-0F3C-4731-A2E0-AD2BE6DC6061}" type="sibTrans" cxnId="{B89594A9-50A5-4BE8-B8F4-9064E159619D}">
      <dgm:prSet/>
      <dgm:spPr/>
      <dgm:t>
        <a:bodyPr/>
        <a:lstStyle/>
        <a:p>
          <a:endParaRPr lang="en-GB"/>
        </a:p>
      </dgm:t>
    </dgm:pt>
    <dgm:pt modelId="{B1588C54-8E5C-4216-8413-388950F09C10}">
      <dgm:prSet/>
      <dgm:spPr/>
      <dgm:t>
        <a:bodyPr/>
        <a:lstStyle/>
        <a:p>
          <a:r>
            <a:rPr lang="en-US" smtClean="0"/>
            <a:t>A way of designing and implementing programmes so that protection risks and potential violations are taken into consideration </a:t>
          </a:r>
          <a:endParaRPr lang="en-GB" dirty="0"/>
        </a:p>
      </dgm:t>
    </dgm:pt>
    <dgm:pt modelId="{CDE369B6-FB5E-4C01-B339-EA14FE24AC66}" type="parTrans" cxnId="{C535CE39-0FF7-4006-82E4-1C8741951A95}">
      <dgm:prSet/>
      <dgm:spPr/>
      <dgm:t>
        <a:bodyPr/>
        <a:lstStyle/>
        <a:p>
          <a:endParaRPr lang="en-GB"/>
        </a:p>
      </dgm:t>
    </dgm:pt>
    <dgm:pt modelId="{4A10748C-20DD-404D-B048-72631524D7D5}" type="sibTrans" cxnId="{C535CE39-0FF7-4006-82E4-1C8741951A95}">
      <dgm:prSet/>
      <dgm:spPr/>
      <dgm:t>
        <a:bodyPr/>
        <a:lstStyle/>
        <a:p>
          <a:endParaRPr lang="en-GB"/>
        </a:p>
      </dgm:t>
    </dgm:pt>
    <dgm:pt modelId="{B91CF8E6-B9D4-487C-A6F1-D79CD1702C72}" type="pres">
      <dgm:prSet presAssocID="{AB190339-4764-46C9-A8CF-E50691EAF13F}" presName="compositeShape" presStyleCnt="0">
        <dgm:presLayoutVars>
          <dgm:chMax val="2"/>
          <dgm:dir/>
          <dgm:resizeHandles val="exact"/>
        </dgm:presLayoutVars>
      </dgm:prSet>
      <dgm:spPr/>
      <dgm:t>
        <a:bodyPr/>
        <a:lstStyle/>
        <a:p>
          <a:endParaRPr lang="en-GB"/>
        </a:p>
      </dgm:t>
    </dgm:pt>
    <dgm:pt modelId="{3A58317C-6B61-40F5-9C6E-2BEB39E42861}" type="pres">
      <dgm:prSet presAssocID="{AB190339-4764-46C9-A8CF-E50691EAF13F}" presName="divider" presStyleLbl="fgShp" presStyleIdx="0" presStyleCnt="1"/>
      <dgm:spPr/>
    </dgm:pt>
    <dgm:pt modelId="{1F8632D5-B939-4B01-B3E0-93DAE20F7A47}" type="pres">
      <dgm:prSet presAssocID="{89556026-17CA-4D1C-B51C-FF55A296010D}" presName="downArrow" presStyleLbl="node1" presStyleIdx="0" presStyleCnt="2" custScaleX="82259"/>
      <dgm:spPr/>
    </dgm:pt>
    <dgm:pt modelId="{A5B3F134-87C6-43C1-A9CC-A0B5E68B59A2}" type="pres">
      <dgm:prSet presAssocID="{89556026-17CA-4D1C-B51C-FF55A296010D}" presName="downArrowText" presStyleLbl="revTx" presStyleIdx="0" presStyleCnt="2">
        <dgm:presLayoutVars>
          <dgm:bulletEnabled val="1"/>
        </dgm:presLayoutVars>
      </dgm:prSet>
      <dgm:spPr/>
      <dgm:t>
        <a:bodyPr/>
        <a:lstStyle/>
        <a:p>
          <a:endParaRPr lang="en-GB"/>
        </a:p>
      </dgm:t>
    </dgm:pt>
    <dgm:pt modelId="{6F178FA3-8C59-413E-9A16-8F7E04A3FE71}" type="pres">
      <dgm:prSet presAssocID="{B1588C54-8E5C-4216-8413-388950F09C10}" presName="upArrow" presStyleLbl="node1" presStyleIdx="1" presStyleCnt="2" custScaleX="82942"/>
      <dgm:spPr/>
    </dgm:pt>
    <dgm:pt modelId="{D8421AFE-C61A-4891-B9D6-4CA9EB90DDBD}" type="pres">
      <dgm:prSet presAssocID="{B1588C54-8E5C-4216-8413-388950F09C10}" presName="upArrowText" presStyleLbl="revTx" presStyleIdx="1" presStyleCnt="2">
        <dgm:presLayoutVars>
          <dgm:bulletEnabled val="1"/>
        </dgm:presLayoutVars>
      </dgm:prSet>
      <dgm:spPr/>
      <dgm:t>
        <a:bodyPr/>
        <a:lstStyle/>
        <a:p>
          <a:endParaRPr lang="en-GB"/>
        </a:p>
      </dgm:t>
    </dgm:pt>
  </dgm:ptLst>
  <dgm:cxnLst>
    <dgm:cxn modelId="{CB121951-F226-4996-B86A-20277B573150}" srcId="{AB190339-4764-46C9-A8CF-E50691EAF13F}" destId="{89556026-17CA-4D1C-B51C-FF55A296010D}" srcOrd="0" destOrd="0" parTransId="{62F8B72B-0FC2-45F2-BC67-F7C95B7256A9}" sibTransId="{8B0307F9-D643-4814-A9E3-C142495AC438}"/>
    <dgm:cxn modelId="{C535CE39-0FF7-4006-82E4-1C8741951A95}" srcId="{AB190339-4764-46C9-A8CF-E50691EAF13F}" destId="{B1588C54-8E5C-4216-8413-388950F09C10}" srcOrd="1" destOrd="0" parTransId="{CDE369B6-FB5E-4C01-B339-EA14FE24AC66}" sibTransId="{4A10748C-20DD-404D-B048-72631524D7D5}"/>
    <dgm:cxn modelId="{3894AF00-C017-4341-A218-EBB39FEA0968}" type="presOf" srcId="{AB190339-4764-46C9-A8CF-E50691EAF13F}" destId="{B91CF8E6-B9D4-487C-A6F1-D79CD1702C72}" srcOrd="0" destOrd="0" presId="urn:microsoft.com/office/officeart/2005/8/layout/arrow3"/>
    <dgm:cxn modelId="{FFF9DA7F-428F-4E7E-8BE8-6D4340339C78}" type="presOf" srcId="{B1588C54-8E5C-4216-8413-388950F09C10}" destId="{D8421AFE-C61A-4891-B9D6-4CA9EB90DDBD}" srcOrd="0" destOrd="0" presId="urn:microsoft.com/office/officeart/2005/8/layout/arrow3"/>
    <dgm:cxn modelId="{717F459E-CFE5-4C07-828F-2F2495771239}" type="presOf" srcId="{89556026-17CA-4D1C-B51C-FF55A296010D}" destId="{A5B3F134-87C6-43C1-A9CC-A0B5E68B59A2}" srcOrd="0" destOrd="0" presId="urn:microsoft.com/office/officeart/2005/8/layout/arrow3"/>
    <dgm:cxn modelId="{B89594A9-50A5-4BE8-B8F4-9064E159619D}" srcId="{AB190339-4764-46C9-A8CF-E50691EAF13F}" destId="{6459EC6A-A5D7-4EF3-AB8D-1A26722C3273}" srcOrd="2" destOrd="0" parTransId="{98A9BD43-AA8B-46ED-ADB2-234FA1688A59}" sibTransId="{244BFBF5-0F3C-4731-A2E0-AD2BE6DC6061}"/>
    <dgm:cxn modelId="{45F73435-3393-455B-894B-BB37ADCF738C}" type="presParOf" srcId="{B91CF8E6-B9D4-487C-A6F1-D79CD1702C72}" destId="{3A58317C-6B61-40F5-9C6E-2BEB39E42861}" srcOrd="0" destOrd="0" presId="urn:microsoft.com/office/officeart/2005/8/layout/arrow3"/>
    <dgm:cxn modelId="{21BA2FE2-790E-44BE-8DB5-177356429605}" type="presParOf" srcId="{B91CF8E6-B9D4-487C-A6F1-D79CD1702C72}" destId="{1F8632D5-B939-4B01-B3E0-93DAE20F7A47}" srcOrd="1" destOrd="0" presId="urn:microsoft.com/office/officeart/2005/8/layout/arrow3"/>
    <dgm:cxn modelId="{5C3F1DF5-1F00-412A-A809-08FCBF2C052E}" type="presParOf" srcId="{B91CF8E6-B9D4-487C-A6F1-D79CD1702C72}" destId="{A5B3F134-87C6-43C1-A9CC-A0B5E68B59A2}" srcOrd="2" destOrd="0" presId="urn:microsoft.com/office/officeart/2005/8/layout/arrow3"/>
    <dgm:cxn modelId="{2CE652B0-C82E-40AE-A464-7618C11540AF}" type="presParOf" srcId="{B91CF8E6-B9D4-487C-A6F1-D79CD1702C72}" destId="{6F178FA3-8C59-413E-9A16-8F7E04A3FE71}" srcOrd="3" destOrd="0" presId="urn:microsoft.com/office/officeart/2005/8/layout/arrow3"/>
    <dgm:cxn modelId="{1D8B9BE1-27B3-4214-8648-FCDD66397B22}" type="presParOf" srcId="{B91CF8E6-B9D4-487C-A6F1-D79CD1702C72}" destId="{D8421AFE-C61A-4891-B9D6-4CA9EB90DDBD}"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D71668-397E-4FDE-B166-B4BC8CD021EA}" type="doc">
      <dgm:prSet loTypeId="urn:microsoft.com/office/officeart/2005/8/layout/cycle2" loCatId="cycle" qsTypeId="urn:microsoft.com/office/officeart/2005/8/quickstyle/simple1" qsCatId="simple" csTypeId="urn:microsoft.com/office/officeart/2005/8/colors/accent0_2" csCatId="mainScheme" phldr="1"/>
      <dgm:spPr/>
      <dgm:t>
        <a:bodyPr/>
        <a:lstStyle/>
        <a:p>
          <a:endParaRPr lang="en-GB"/>
        </a:p>
      </dgm:t>
    </dgm:pt>
    <dgm:pt modelId="{14EC1D15-5610-486D-AAAA-B639F8B95181}">
      <dgm:prSet phldrT="[Text]"/>
      <dgm:spPr/>
      <dgm:t>
        <a:bodyPr/>
        <a:lstStyle/>
        <a:p>
          <a:r>
            <a:rPr lang="en-US" b="1" dirty="0" smtClean="0"/>
            <a:t>Prioritize safety &amp; dignity, and avoid causing harm </a:t>
          </a:r>
          <a:endParaRPr lang="en-GB" b="1" dirty="0"/>
        </a:p>
      </dgm:t>
    </dgm:pt>
    <dgm:pt modelId="{B1B4B5EB-2CC8-4F50-AC96-90DF9EAC3629}" type="parTrans" cxnId="{CF082519-58C1-4F77-9E95-CE026041C486}">
      <dgm:prSet/>
      <dgm:spPr/>
      <dgm:t>
        <a:bodyPr/>
        <a:lstStyle/>
        <a:p>
          <a:endParaRPr lang="en-GB"/>
        </a:p>
      </dgm:t>
    </dgm:pt>
    <dgm:pt modelId="{0E938DF5-A719-47EE-A470-A3FE2E179BCB}" type="sibTrans" cxnId="{CF082519-58C1-4F77-9E95-CE026041C486}">
      <dgm:prSet/>
      <dgm:spPr/>
      <dgm:t>
        <a:bodyPr/>
        <a:lstStyle/>
        <a:p>
          <a:endParaRPr lang="en-GB"/>
        </a:p>
      </dgm:t>
    </dgm:pt>
    <dgm:pt modelId="{3445328A-B6F9-454C-805D-4487230D7061}">
      <dgm:prSet custT="1"/>
      <dgm:spPr/>
      <dgm:t>
        <a:bodyPr/>
        <a:lstStyle/>
        <a:p>
          <a:r>
            <a:rPr lang="en-US" sz="2000" b="1" dirty="0" smtClean="0"/>
            <a:t>Meaningful Access </a:t>
          </a:r>
        </a:p>
      </dgm:t>
    </dgm:pt>
    <dgm:pt modelId="{44F78FDD-B7E4-4291-A2D4-8A21FCA7973D}" type="parTrans" cxnId="{7913A008-DDE0-49E4-901C-1C6FACE7F124}">
      <dgm:prSet/>
      <dgm:spPr/>
      <dgm:t>
        <a:bodyPr/>
        <a:lstStyle/>
        <a:p>
          <a:endParaRPr lang="en-GB"/>
        </a:p>
      </dgm:t>
    </dgm:pt>
    <dgm:pt modelId="{4022058C-45C8-4EE8-9EAB-658EA564C769}" type="sibTrans" cxnId="{7913A008-DDE0-49E4-901C-1C6FACE7F124}">
      <dgm:prSet/>
      <dgm:spPr/>
      <dgm:t>
        <a:bodyPr/>
        <a:lstStyle/>
        <a:p>
          <a:endParaRPr lang="en-GB"/>
        </a:p>
      </dgm:t>
    </dgm:pt>
    <dgm:pt modelId="{F9587BEF-2DA0-4291-9EE2-C8242A13C278}">
      <dgm:prSet custT="1"/>
      <dgm:spPr/>
      <dgm:t>
        <a:bodyPr/>
        <a:lstStyle/>
        <a:p>
          <a:r>
            <a:rPr lang="en-US" sz="2000" b="1" dirty="0" smtClean="0"/>
            <a:t>Accountability </a:t>
          </a:r>
        </a:p>
      </dgm:t>
    </dgm:pt>
    <dgm:pt modelId="{9892CBB1-EE2E-4598-A4BE-B600A55380FB}" type="parTrans" cxnId="{73A61B55-C1DA-4FD0-9DA4-AB2C19FD674E}">
      <dgm:prSet/>
      <dgm:spPr/>
      <dgm:t>
        <a:bodyPr/>
        <a:lstStyle/>
        <a:p>
          <a:endParaRPr lang="en-GB"/>
        </a:p>
      </dgm:t>
    </dgm:pt>
    <dgm:pt modelId="{0EAE8919-6861-4112-A047-148242E47F30}" type="sibTrans" cxnId="{73A61B55-C1DA-4FD0-9DA4-AB2C19FD674E}">
      <dgm:prSet/>
      <dgm:spPr/>
      <dgm:t>
        <a:bodyPr/>
        <a:lstStyle/>
        <a:p>
          <a:endParaRPr lang="en-GB"/>
        </a:p>
      </dgm:t>
    </dgm:pt>
    <dgm:pt modelId="{D6D0A9AE-FD66-4699-B3FB-E26EE2B8F874}">
      <dgm:prSet custT="1"/>
      <dgm:spPr/>
      <dgm:t>
        <a:bodyPr/>
        <a:lstStyle/>
        <a:p>
          <a:r>
            <a:rPr lang="en-US" sz="1800" b="1" dirty="0" smtClean="0"/>
            <a:t>Participation and empowerment </a:t>
          </a:r>
          <a:endParaRPr lang="en-GB" sz="1800" b="1" dirty="0"/>
        </a:p>
      </dgm:t>
    </dgm:pt>
    <dgm:pt modelId="{C57041E1-186A-451E-81F0-9AB3BCEDB262}" type="parTrans" cxnId="{EB719B0A-6BF4-4C71-82D4-A312D73024BD}">
      <dgm:prSet/>
      <dgm:spPr/>
      <dgm:t>
        <a:bodyPr/>
        <a:lstStyle/>
        <a:p>
          <a:endParaRPr lang="en-GB"/>
        </a:p>
      </dgm:t>
    </dgm:pt>
    <dgm:pt modelId="{E0B45891-51F3-49D0-898B-9F07C27A4987}" type="sibTrans" cxnId="{EB719B0A-6BF4-4C71-82D4-A312D73024BD}">
      <dgm:prSet/>
      <dgm:spPr/>
      <dgm:t>
        <a:bodyPr/>
        <a:lstStyle/>
        <a:p>
          <a:endParaRPr lang="en-GB"/>
        </a:p>
      </dgm:t>
    </dgm:pt>
    <dgm:pt modelId="{7B6AD5EC-3928-4209-AA4F-3D9D9B82EB00}" type="pres">
      <dgm:prSet presAssocID="{E9D71668-397E-4FDE-B166-B4BC8CD021EA}" presName="cycle" presStyleCnt="0">
        <dgm:presLayoutVars>
          <dgm:dir/>
          <dgm:resizeHandles val="exact"/>
        </dgm:presLayoutVars>
      </dgm:prSet>
      <dgm:spPr/>
      <dgm:t>
        <a:bodyPr/>
        <a:lstStyle/>
        <a:p>
          <a:endParaRPr lang="en-GB"/>
        </a:p>
      </dgm:t>
    </dgm:pt>
    <dgm:pt modelId="{B4B7A992-4534-4963-A338-7A5259057FB1}" type="pres">
      <dgm:prSet presAssocID="{14EC1D15-5610-486D-AAAA-B639F8B95181}" presName="node" presStyleLbl="node1" presStyleIdx="0" presStyleCnt="4">
        <dgm:presLayoutVars>
          <dgm:bulletEnabled val="1"/>
        </dgm:presLayoutVars>
      </dgm:prSet>
      <dgm:spPr/>
      <dgm:t>
        <a:bodyPr/>
        <a:lstStyle/>
        <a:p>
          <a:endParaRPr lang="en-GB"/>
        </a:p>
      </dgm:t>
    </dgm:pt>
    <dgm:pt modelId="{7C357470-4D5C-477E-8734-3837D48D35DE}" type="pres">
      <dgm:prSet presAssocID="{0E938DF5-A719-47EE-A470-A3FE2E179BCB}" presName="sibTrans" presStyleLbl="sibTrans2D1" presStyleIdx="0" presStyleCnt="4"/>
      <dgm:spPr/>
      <dgm:t>
        <a:bodyPr/>
        <a:lstStyle/>
        <a:p>
          <a:endParaRPr lang="en-GB"/>
        </a:p>
      </dgm:t>
    </dgm:pt>
    <dgm:pt modelId="{92956C4D-9557-4C80-9A9C-C3820D231D31}" type="pres">
      <dgm:prSet presAssocID="{0E938DF5-A719-47EE-A470-A3FE2E179BCB}" presName="connectorText" presStyleLbl="sibTrans2D1" presStyleIdx="0" presStyleCnt="4"/>
      <dgm:spPr/>
      <dgm:t>
        <a:bodyPr/>
        <a:lstStyle/>
        <a:p>
          <a:endParaRPr lang="en-GB"/>
        </a:p>
      </dgm:t>
    </dgm:pt>
    <dgm:pt modelId="{CBFEC076-FF50-43D6-9AE1-C59265AD8B10}" type="pres">
      <dgm:prSet presAssocID="{3445328A-B6F9-454C-805D-4487230D7061}" presName="node" presStyleLbl="node1" presStyleIdx="1" presStyleCnt="4">
        <dgm:presLayoutVars>
          <dgm:bulletEnabled val="1"/>
        </dgm:presLayoutVars>
      </dgm:prSet>
      <dgm:spPr/>
      <dgm:t>
        <a:bodyPr/>
        <a:lstStyle/>
        <a:p>
          <a:endParaRPr lang="en-GB"/>
        </a:p>
      </dgm:t>
    </dgm:pt>
    <dgm:pt modelId="{DA828533-C584-40A1-AE4F-454737154CBA}" type="pres">
      <dgm:prSet presAssocID="{4022058C-45C8-4EE8-9EAB-658EA564C769}" presName="sibTrans" presStyleLbl="sibTrans2D1" presStyleIdx="1" presStyleCnt="4"/>
      <dgm:spPr/>
      <dgm:t>
        <a:bodyPr/>
        <a:lstStyle/>
        <a:p>
          <a:endParaRPr lang="en-GB"/>
        </a:p>
      </dgm:t>
    </dgm:pt>
    <dgm:pt modelId="{AAF29823-29D5-4D6A-992F-112F082B0856}" type="pres">
      <dgm:prSet presAssocID="{4022058C-45C8-4EE8-9EAB-658EA564C769}" presName="connectorText" presStyleLbl="sibTrans2D1" presStyleIdx="1" presStyleCnt="4"/>
      <dgm:spPr/>
      <dgm:t>
        <a:bodyPr/>
        <a:lstStyle/>
        <a:p>
          <a:endParaRPr lang="en-GB"/>
        </a:p>
      </dgm:t>
    </dgm:pt>
    <dgm:pt modelId="{D5FE0DDB-10C1-4921-BB5A-9F8EB14C8CC1}" type="pres">
      <dgm:prSet presAssocID="{F9587BEF-2DA0-4291-9EE2-C8242A13C278}" presName="node" presStyleLbl="node1" presStyleIdx="2" presStyleCnt="4" custScaleX="111065" custScaleY="108294">
        <dgm:presLayoutVars>
          <dgm:bulletEnabled val="1"/>
        </dgm:presLayoutVars>
      </dgm:prSet>
      <dgm:spPr/>
      <dgm:t>
        <a:bodyPr/>
        <a:lstStyle/>
        <a:p>
          <a:endParaRPr lang="en-GB"/>
        </a:p>
      </dgm:t>
    </dgm:pt>
    <dgm:pt modelId="{342566B9-5A58-40FD-BE1C-D165F0BD9755}" type="pres">
      <dgm:prSet presAssocID="{0EAE8919-6861-4112-A047-148242E47F30}" presName="sibTrans" presStyleLbl="sibTrans2D1" presStyleIdx="2" presStyleCnt="4"/>
      <dgm:spPr/>
      <dgm:t>
        <a:bodyPr/>
        <a:lstStyle/>
        <a:p>
          <a:endParaRPr lang="en-GB"/>
        </a:p>
      </dgm:t>
    </dgm:pt>
    <dgm:pt modelId="{EE16321F-B95B-4057-9F8C-FA01BC334CB8}" type="pres">
      <dgm:prSet presAssocID="{0EAE8919-6861-4112-A047-148242E47F30}" presName="connectorText" presStyleLbl="sibTrans2D1" presStyleIdx="2" presStyleCnt="4"/>
      <dgm:spPr/>
      <dgm:t>
        <a:bodyPr/>
        <a:lstStyle/>
        <a:p>
          <a:endParaRPr lang="en-GB"/>
        </a:p>
      </dgm:t>
    </dgm:pt>
    <dgm:pt modelId="{9ED2082C-4994-4F21-B90D-0A073B07F577}" type="pres">
      <dgm:prSet presAssocID="{D6D0A9AE-FD66-4699-B3FB-E26EE2B8F874}" presName="node" presStyleLbl="node1" presStyleIdx="3" presStyleCnt="4" custScaleX="107973" custScaleY="105973">
        <dgm:presLayoutVars>
          <dgm:bulletEnabled val="1"/>
        </dgm:presLayoutVars>
      </dgm:prSet>
      <dgm:spPr/>
      <dgm:t>
        <a:bodyPr/>
        <a:lstStyle/>
        <a:p>
          <a:endParaRPr lang="en-GB"/>
        </a:p>
      </dgm:t>
    </dgm:pt>
    <dgm:pt modelId="{56032F0C-C449-4D10-A9F9-D5C0252E9204}" type="pres">
      <dgm:prSet presAssocID="{E0B45891-51F3-49D0-898B-9F07C27A4987}" presName="sibTrans" presStyleLbl="sibTrans2D1" presStyleIdx="3" presStyleCnt="4"/>
      <dgm:spPr/>
      <dgm:t>
        <a:bodyPr/>
        <a:lstStyle/>
        <a:p>
          <a:endParaRPr lang="en-GB"/>
        </a:p>
      </dgm:t>
    </dgm:pt>
    <dgm:pt modelId="{6F1EFB93-34EB-47F0-82C0-4B15AD89D068}" type="pres">
      <dgm:prSet presAssocID="{E0B45891-51F3-49D0-898B-9F07C27A4987}" presName="connectorText" presStyleLbl="sibTrans2D1" presStyleIdx="3" presStyleCnt="4"/>
      <dgm:spPr/>
      <dgm:t>
        <a:bodyPr/>
        <a:lstStyle/>
        <a:p>
          <a:endParaRPr lang="en-GB"/>
        </a:p>
      </dgm:t>
    </dgm:pt>
  </dgm:ptLst>
  <dgm:cxnLst>
    <dgm:cxn modelId="{7913A008-DDE0-49E4-901C-1C6FACE7F124}" srcId="{E9D71668-397E-4FDE-B166-B4BC8CD021EA}" destId="{3445328A-B6F9-454C-805D-4487230D7061}" srcOrd="1" destOrd="0" parTransId="{44F78FDD-B7E4-4291-A2D4-8A21FCA7973D}" sibTransId="{4022058C-45C8-4EE8-9EAB-658EA564C769}"/>
    <dgm:cxn modelId="{EA157934-8B86-49A0-A535-8DC327F6F772}" type="presOf" srcId="{0EAE8919-6861-4112-A047-148242E47F30}" destId="{342566B9-5A58-40FD-BE1C-D165F0BD9755}" srcOrd="0" destOrd="0" presId="urn:microsoft.com/office/officeart/2005/8/layout/cycle2"/>
    <dgm:cxn modelId="{951D6A55-6E04-449F-A432-07850A569671}" type="presOf" srcId="{E0B45891-51F3-49D0-898B-9F07C27A4987}" destId="{6F1EFB93-34EB-47F0-82C0-4B15AD89D068}" srcOrd="1" destOrd="0" presId="urn:microsoft.com/office/officeart/2005/8/layout/cycle2"/>
    <dgm:cxn modelId="{CF082519-58C1-4F77-9E95-CE026041C486}" srcId="{E9D71668-397E-4FDE-B166-B4BC8CD021EA}" destId="{14EC1D15-5610-486D-AAAA-B639F8B95181}" srcOrd="0" destOrd="0" parTransId="{B1B4B5EB-2CC8-4F50-AC96-90DF9EAC3629}" sibTransId="{0E938DF5-A719-47EE-A470-A3FE2E179BCB}"/>
    <dgm:cxn modelId="{315E039D-0D1F-4CB6-9AE5-C031D48B419C}" type="presOf" srcId="{0E938DF5-A719-47EE-A470-A3FE2E179BCB}" destId="{7C357470-4D5C-477E-8734-3837D48D35DE}" srcOrd="0" destOrd="0" presId="urn:microsoft.com/office/officeart/2005/8/layout/cycle2"/>
    <dgm:cxn modelId="{BE504511-7849-4E31-ACDD-CB0A753707CF}" type="presOf" srcId="{E0B45891-51F3-49D0-898B-9F07C27A4987}" destId="{56032F0C-C449-4D10-A9F9-D5C0252E9204}" srcOrd="0" destOrd="0" presId="urn:microsoft.com/office/officeart/2005/8/layout/cycle2"/>
    <dgm:cxn modelId="{3FBF0443-1977-4114-8EB2-5CD78E30EDA6}" type="presOf" srcId="{4022058C-45C8-4EE8-9EAB-658EA564C769}" destId="{DA828533-C584-40A1-AE4F-454737154CBA}" srcOrd="0" destOrd="0" presId="urn:microsoft.com/office/officeart/2005/8/layout/cycle2"/>
    <dgm:cxn modelId="{AA47258D-F078-4496-B356-1F1C0BACE7D2}" type="presOf" srcId="{E9D71668-397E-4FDE-B166-B4BC8CD021EA}" destId="{7B6AD5EC-3928-4209-AA4F-3D9D9B82EB00}" srcOrd="0" destOrd="0" presId="urn:microsoft.com/office/officeart/2005/8/layout/cycle2"/>
    <dgm:cxn modelId="{2BD7A6E6-5FE2-4EEB-8ACB-65D51A1629C6}" type="presOf" srcId="{0EAE8919-6861-4112-A047-148242E47F30}" destId="{EE16321F-B95B-4057-9F8C-FA01BC334CB8}" srcOrd="1" destOrd="0" presId="urn:microsoft.com/office/officeart/2005/8/layout/cycle2"/>
    <dgm:cxn modelId="{4065A6D2-CF70-455A-A3F5-BCB830E915C1}" type="presOf" srcId="{0E938DF5-A719-47EE-A470-A3FE2E179BCB}" destId="{92956C4D-9557-4C80-9A9C-C3820D231D31}" srcOrd="1" destOrd="0" presId="urn:microsoft.com/office/officeart/2005/8/layout/cycle2"/>
    <dgm:cxn modelId="{C865273B-F6D6-41C6-A014-8FB7D75C0B0B}" type="presOf" srcId="{14EC1D15-5610-486D-AAAA-B639F8B95181}" destId="{B4B7A992-4534-4963-A338-7A5259057FB1}" srcOrd="0" destOrd="0" presId="urn:microsoft.com/office/officeart/2005/8/layout/cycle2"/>
    <dgm:cxn modelId="{73A61B55-C1DA-4FD0-9DA4-AB2C19FD674E}" srcId="{E9D71668-397E-4FDE-B166-B4BC8CD021EA}" destId="{F9587BEF-2DA0-4291-9EE2-C8242A13C278}" srcOrd="2" destOrd="0" parTransId="{9892CBB1-EE2E-4598-A4BE-B600A55380FB}" sibTransId="{0EAE8919-6861-4112-A047-148242E47F30}"/>
    <dgm:cxn modelId="{EB719B0A-6BF4-4C71-82D4-A312D73024BD}" srcId="{E9D71668-397E-4FDE-B166-B4BC8CD021EA}" destId="{D6D0A9AE-FD66-4699-B3FB-E26EE2B8F874}" srcOrd="3" destOrd="0" parTransId="{C57041E1-186A-451E-81F0-9AB3BCEDB262}" sibTransId="{E0B45891-51F3-49D0-898B-9F07C27A4987}"/>
    <dgm:cxn modelId="{5AE77D55-1560-4789-AFD5-168619511C4F}" type="presOf" srcId="{D6D0A9AE-FD66-4699-B3FB-E26EE2B8F874}" destId="{9ED2082C-4994-4F21-B90D-0A073B07F577}" srcOrd="0" destOrd="0" presId="urn:microsoft.com/office/officeart/2005/8/layout/cycle2"/>
    <dgm:cxn modelId="{08A913C4-C517-4F7B-AF2B-E19A994A6CB3}" type="presOf" srcId="{F9587BEF-2DA0-4291-9EE2-C8242A13C278}" destId="{D5FE0DDB-10C1-4921-BB5A-9F8EB14C8CC1}" srcOrd="0" destOrd="0" presId="urn:microsoft.com/office/officeart/2005/8/layout/cycle2"/>
    <dgm:cxn modelId="{6230C5A6-28A8-4737-BF49-FFF77DFD6BAE}" type="presOf" srcId="{3445328A-B6F9-454C-805D-4487230D7061}" destId="{CBFEC076-FF50-43D6-9AE1-C59265AD8B10}" srcOrd="0" destOrd="0" presId="urn:microsoft.com/office/officeart/2005/8/layout/cycle2"/>
    <dgm:cxn modelId="{FB144B61-C6C1-4E59-A1AD-2660611DD9B0}" type="presOf" srcId="{4022058C-45C8-4EE8-9EAB-658EA564C769}" destId="{AAF29823-29D5-4D6A-992F-112F082B0856}" srcOrd="1" destOrd="0" presId="urn:microsoft.com/office/officeart/2005/8/layout/cycle2"/>
    <dgm:cxn modelId="{E84ABDD3-E374-4EA5-86AA-A16AC17A541F}" type="presParOf" srcId="{7B6AD5EC-3928-4209-AA4F-3D9D9B82EB00}" destId="{B4B7A992-4534-4963-A338-7A5259057FB1}" srcOrd="0" destOrd="0" presId="urn:microsoft.com/office/officeart/2005/8/layout/cycle2"/>
    <dgm:cxn modelId="{B592513D-E015-498D-91C4-FBDE134CE4D3}" type="presParOf" srcId="{7B6AD5EC-3928-4209-AA4F-3D9D9B82EB00}" destId="{7C357470-4D5C-477E-8734-3837D48D35DE}" srcOrd="1" destOrd="0" presId="urn:microsoft.com/office/officeart/2005/8/layout/cycle2"/>
    <dgm:cxn modelId="{982060F6-BD4A-4508-A591-73B538F49A91}" type="presParOf" srcId="{7C357470-4D5C-477E-8734-3837D48D35DE}" destId="{92956C4D-9557-4C80-9A9C-C3820D231D31}" srcOrd="0" destOrd="0" presId="urn:microsoft.com/office/officeart/2005/8/layout/cycle2"/>
    <dgm:cxn modelId="{DBAA7F25-1CD4-4D5E-9BAF-C62E6BCA46FF}" type="presParOf" srcId="{7B6AD5EC-3928-4209-AA4F-3D9D9B82EB00}" destId="{CBFEC076-FF50-43D6-9AE1-C59265AD8B10}" srcOrd="2" destOrd="0" presId="urn:microsoft.com/office/officeart/2005/8/layout/cycle2"/>
    <dgm:cxn modelId="{BEBC90B6-6589-4783-96EB-3259763B4D35}" type="presParOf" srcId="{7B6AD5EC-3928-4209-AA4F-3D9D9B82EB00}" destId="{DA828533-C584-40A1-AE4F-454737154CBA}" srcOrd="3" destOrd="0" presId="urn:microsoft.com/office/officeart/2005/8/layout/cycle2"/>
    <dgm:cxn modelId="{31B094B4-B78F-4827-BA9A-65C520E34F15}" type="presParOf" srcId="{DA828533-C584-40A1-AE4F-454737154CBA}" destId="{AAF29823-29D5-4D6A-992F-112F082B0856}" srcOrd="0" destOrd="0" presId="urn:microsoft.com/office/officeart/2005/8/layout/cycle2"/>
    <dgm:cxn modelId="{02789004-B151-4C39-B680-4644DCBC9927}" type="presParOf" srcId="{7B6AD5EC-3928-4209-AA4F-3D9D9B82EB00}" destId="{D5FE0DDB-10C1-4921-BB5A-9F8EB14C8CC1}" srcOrd="4" destOrd="0" presId="urn:microsoft.com/office/officeart/2005/8/layout/cycle2"/>
    <dgm:cxn modelId="{9D2A679B-5E5C-49A1-AA1B-41214C897B3A}" type="presParOf" srcId="{7B6AD5EC-3928-4209-AA4F-3D9D9B82EB00}" destId="{342566B9-5A58-40FD-BE1C-D165F0BD9755}" srcOrd="5" destOrd="0" presId="urn:microsoft.com/office/officeart/2005/8/layout/cycle2"/>
    <dgm:cxn modelId="{202D1D67-7A07-4C91-833D-0336A7BD6298}" type="presParOf" srcId="{342566B9-5A58-40FD-BE1C-D165F0BD9755}" destId="{EE16321F-B95B-4057-9F8C-FA01BC334CB8}" srcOrd="0" destOrd="0" presId="urn:microsoft.com/office/officeart/2005/8/layout/cycle2"/>
    <dgm:cxn modelId="{1C0BA65C-3E5A-42B5-8ABA-9AE92EF20065}" type="presParOf" srcId="{7B6AD5EC-3928-4209-AA4F-3D9D9B82EB00}" destId="{9ED2082C-4994-4F21-B90D-0A073B07F577}" srcOrd="6" destOrd="0" presId="urn:microsoft.com/office/officeart/2005/8/layout/cycle2"/>
    <dgm:cxn modelId="{E47B8833-0311-4C31-AD86-D84819BFC8E6}" type="presParOf" srcId="{7B6AD5EC-3928-4209-AA4F-3D9D9B82EB00}" destId="{56032F0C-C449-4D10-A9F9-D5C0252E9204}" srcOrd="7" destOrd="0" presId="urn:microsoft.com/office/officeart/2005/8/layout/cycle2"/>
    <dgm:cxn modelId="{AC0B1578-EDD7-4792-BAE5-B13641B8F19F}" type="presParOf" srcId="{56032F0C-C449-4D10-A9F9-D5C0252E9204}" destId="{6F1EFB93-34EB-47F0-82C0-4B15AD89D068}"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867028-976F-4422-A81D-C8D6A0647663}" type="doc">
      <dgm:prSet loTypeId="urn:microsoft.com/office/officeart/2005/8/layout/bProcess4" loCatId="process" qsTypeId="urn:microsoft.com/office/officeart/2005/8/quickstyle/simple1" qsCatId="simple" csTypeId="urn:microsoft.com/office/officeart/2005/8/colors/accent0_2" csCatId="mainScheme" phldr="1"/>
      <dgm:spPr/>
      <dgm:t>
        <a:bodyPr/>
        <a:lstStyle/>
        <a:p>
          <a:endParaRPr lang="en-GB"/>
        </a:p>
      </dgm:t>
    </dgm:pt>
    <dgm:pt modelId="{784911B0-C6FE-4DDB-9160-C9ABD3D5317E}">
      <dgm:prSet phldrT="[Text]"/>
      <dgm:spPr/>
      <dgm:t>
        <a:bodyPr/>
        <a:lstStyle/>
        <a:p>
          <a:r>
            <a:rPr lang="en-US" smtClean="0"/>
            <a:t>Safe locations</a:t>
          </a:r>
          <a:endParaRPr lang="en-GB"/>
        </a:p>
      </dgm:t>
    </dgm:pt>
    <dgm:pt modelId="{AA8CD3C0-3EB2-4196-BE65-3EB67ADBE02B}" type="parTrans" cxnId="{C0BBDE4C-4914-4809-98C6-AECC2F6A4DEF}">
      <dgm:prSet/>
      <dgm:spPr/>
      <dgm:t>
        <a:bodyPr/>
        <a:lstStyle/>
        <a:p>
          <a:endParaRPr lang="en-GB"/>
        </a:p>
      </dgm:t>
    </dgm:pt>
    <dgm:pt modelId="{338396DD-0E26-45EB-A927-56C88ADC47CB}" type="sibTrans" cxnId="{C0BBDE4C-4914-4809-98C6-AECC2F6A4DEF}">
      <dgm:prSet/>
      <dgm:spPr/>
      <dgm:t>
        <a:bodyPr/>
        <a:lstStyle/>
        <a:p>
          <a:endParaRPr lang="en-GB"/>
        </a:p>
      </dgm:t>
    </dgm:pt>
    <dgm:pt modelId="{144B8456-7B43-4AD4-9265-0E7779AD1C91}">
      <dgm:prSet/>
      <dgm:spPr/>
      <dgm:t>
        <a:bodyPr/>
        <a:lstStyle/>
        <a:p>
          <a:r>
            <a:rPr lang="en-US" smtClean="0"/>
            <a:t>Community consultation</a:t>
          </a:r>
          <a:endParaRPr lang="en-US" dirty="0" smtClean="0"/>
        </a:p>
      </dgm:t>
    </dgm:pt>
    <dgm:pt modelId="{045291BB-54BA-4B23-9ECA-9D687878DB33}" type="parTrans" cxnId="{9E317DFC-3558-4B53-9296-77BEF2FA0F95}">
      <dgm:prSet/>
      <dgm:spPr/>
      <dgm:t>
        <a:bodyPr/>
        <a:lstStyle/>
        <a:p>
          <a:endParaRPr lang="en-GB"/>
        </a:p>
      </dgm:t>
    </dgm:pt>
    <dgm:pt modelId="{A3D7FB2D-1903-46B9-BF4B-CD895019DC72}" type="sibTrans" cxnId="{9E317DFC-3558-4B53-9296-77BEF2FA0F95}">
      <dgm:prSet/>
      <dgm:spPr/>
      <dgm:t>
        <a:bodyPr/>
        <a:lstStyle/>
        <a:p>
          <a:endParaRPr lang="en-GB"/>
        </a:p>
      </dgm:t>
    </dgm:pt>
    <dgm:pt modelId="{C7957C21-F894-4697-BAE2-5C39B68BE710}">
      <dgm:prSet/>
      <dgm:spPr/>
      <dgm:t>
        <a:bodyPr/>
        <a:lstStyle/>
        <a:p>
          <a:r>
            <a:rPr lang="en-US" smtClean="0"/>
            <a:t>Reasonable distances</a:t>
          </a:r>
          <a:endParaRPr lang="en-US" dirty="0" smtClean="0"/>
        </a:p>
      </dgm:t>
    </dgm:pt>
    <dgm:pt modelId="{3AA41D4D-DC7C-4976-8005-DA566CCF667E}" type="parTrans" cxnId="{923F8F84-A77E-4DE0-945B-95B45CA3B51B}">
      <dgm:prSet/>
      <dgm:spPr/>
      <dgm:t>
        <a:bodyPr/>
        <a:lstStyle/>
        <a:p>
          <a:endParaRPr lang="en-GB"/>
        </a:p>
      </dgm:t>
    </dgm:pt>
    <dgm:pt modelId="{A9956E2B-FF98-4922-9A8A-B9BCE3C4D7CC}" type="sibTrans" cxnId="{923F8F84-A77E-4DE0-945B-95B45CA3B51B}">
      <dgm:prSet/>
      <dgm:spPr/>
      <dgm:t>
        <a:bodyPr/>
        <a:lstStyle/>
        <a:p>
          <a:endParaRPr lang="en-GB"/>
        </a:p>
      </dgm:t>
    </dgm:pt>
    <dgm:pt modelId="{DE418A77-436C-498C-9829-EDE786DEE8C0}">
      <dgm:prSet/>
      <dgm:spPr/>
      <dgm:t>
        <a:bodyPr/>
        <a:lstStyle/>
        <a:p>
          <a:r>
            <a:rPr lang="en-US" dirty="0" smtClean="0"/>
            <a:t>Providing transportation/travel allowance</a:t>
          </a:r>
        </a:p>
      </dgm:t>
    </dgm:pt>
    <dgm:pt modelId="{767F57C8-56AD-480C-93C4-041737128446}" type="parTrans" cxnId="{E3532D6C-9DEA-4376-98B8-C7F1E4176D86}">
      <dgm:prSet/>
      <dgm:spPr/>
      <dgm:t>
        <a:bodyPr/>
        <a:lstStyle/>
        <a:p>
          <a:endParaRPr lang="en-GB"/>
        </a:p>
      </dgm:t>
    </dgm:pt>
    <dgm:pt modelId="{006B480E-A4C2-4693-A2D5-6686F546B42C}" type="sibTrans" cxnId="{E3532D6C-9DEA-4376-98B8-C7F1E4176D86}">
      <dgm:prSet/>
      <dgm:spPr/>
      <dgm:t>
        <a:bodyPr/>
        <a:lstStyle/>
        <a:p>
          <a:endParaRPr lang="en-GB"/>
        </a:p>
      </dgm:t>
    </dgm:pt>
    <dgm:pt modelId="{BEC1914D-181E-44DE-AAFA-4D59CB932881}">
      <dgm:prSet/>
      <dgm:spPr/>
      <dgm:t>
        <a:bodyPr/>
        <a:lstStyle/>
        <a:p>
          <a:r>
            <a:rPr lang="en-US" smtClean="0"/>
            <a:t>Prioritization most vulnerable/in need</a:t>
          </a:r>
          <a:endParaRPr lang="en-US" dirty="0" smtClean="0"/>
        </a:p>
      </dgm:t>
    </dgm:pt>
    <dgm:pt modelId="{78C9BDFE-40D3-4048-91E4-5ED00263F8E9}" type="parTrans" cxnId="{3CC76835-E1D5-4282-8783-F43372042437}">
      <dgm:prSet/>
      <dgm:spPr/>
      <dgm:t>
        <a:bodyPr/>
        <a:lstStyle/>
        <a:p>
          <a:endParaRPr lang="en-GB"/>
        </a:p>
      </dgm:t>
    </dgm:pt>
    <dgm:pt modelId="{DD1D854E-658D-463F-A324-C405FD9EF819}" type="sibTrans" cxnId="{3CC76835-E1D5-4282-8783-F43372042437}">
      <dgm:prSet/>
      <dgm:spPr/>
      <dgm:t>
        <a:bodyPr/>
        <a:lstStyle/>
        <a:p>
          <a:endParaRPr lang="en-GB"/>
        </a:p>
      </dgm:t>
    </dgm:pt>
    <dgm:pt modelId="{E5086E8D-CC9F-4A31-963A-21252F43DBF8}">
      <dgm:prSet/>
      <dgm:spPr/>
      <dgm:t>
        <a:bodyPr/>
        <a:lstStyle/>
        <a:p>
          <a:r>
            <a:rPr lang="en-US" smtClean="0"/>
            <a:t>Consideration of psycho-social factors and referrals</a:t>
          </a:r>
          <a:endParaRPr lang="en-US" dirty="0" smtClean="0"/>
        </a:p>
      </dgm:t>
    </dgm:pt>
    <dgm:pt modelId="{CE5D1582-4CE8-411F-AA1F-C58B21EF8A21}" type="parTrans" cxnId="{014DD9CB-6723-4215-9279-70C23025DE72}">
      <dgm:prSet/>
      <dgm:spPr/>
      <dgm:t>
        <a:bodyPr/>
        <a:lstStyle/>
        <a:p>
          <a:endParaRPr lang="en-GB"/>
        </a:p>
      </dgm:t>
    </dgm:pt>
    <dgm:pt modelId="{4007AF1A-8E2F-48FE-8298-572A7B858E6E}" type="sibTrans" cxnId="{014DD9CB-6723-4215-9279-70C23025DE72}">
      <dgm:prSet/>
      <dgm:spPr/>
      <dgm:t>
        <a:bodyPr/>
        <a:lstStyle/>
        <a:p>
          <a:endParaRPr lang="en-GB"/>
        </a:p>
      </dgm:t>
    </dgm:pt>
    <dgm:pt modelId="{DAA36240-E579-4753-B45F-33E34717A48C}">
      <dgm:prSet/>
      <dgm:spPr/>
      <dgm:t>
        <a:bodyPr/>
        <a:lstStyle/>
        <a:p>
          <a:r>
            <a:rPr lang="en-US" smtClean="0"/>
            <a:t>Confidentiality </a:t>
          </a:r>
          <a:endParaRPr lang="en-US" dirty="0" smtClean="0"/>
        </a:p>
      </dgm:t>
    </dgm:pt>
    <dgm:pt modelId="{F68BE552-E913-4306-B817-638D17C8200D}" type="parTrans" cxnId="{471320CD-C7BB-4646-9876-9F7958E1EC12}">
      <dgm:prSet/>
      <dgm:spPr/>
      <dgm:t>
        <a:bodyPr/>
        <a:lstStyle/>
        <a:p>
          <a:endParaRPr lang="en-GB"/>
        </a:p>
      </dgm:t>
    </dgm:pt>
    <dgm:pt modelId="{5B14D4B9-4BE7-46CC-A466-C4C7B473EC44}" type="sibTrans" cxnId="{471320CD-C7BB-4646-9876-9F7958E1EC12}">
      <dgm:prSet/>
      <dgm:spPr/>
      <dgm:t>
        <a:bodyPr/>
        <a:lstStyle/>
        <a:p>
          <a:endParaRPr lang="en-GB"/>
        </a:p>
      </dgm:t>
    </dgm:pt>
    <dgm:pt modelId="{9D8ABDDD-E3B7-471B-8A8B-4A9BDAB57060}">
      <dgm:prSet/>
      <dgm:spPr/>
      <dgm:t>
        <a:bodyPr/>
        <a:lstStyle/>
        <a:p>
          <a:r>
            <a:rPr lang="en-US" smtClean="0"/>
            <a:t>Protection principles trainings </a:t>
          </a:r>
          <a:endParaRPr lang="en-US" dirty="0" smtClean="0"/>
        </a:p>
      </dgm:t>
    </dgm:pt>
    <dgm:pt modelId="{39714957-7F33-4AF0-8DC9-67C027E51771}" type="parTrans" cxnId="{0CC05006-2E3E-4759-B8E2-18BB329A245B}">
      <dgm:prSet/>
      <dgm:spPr/>
      <dgm:t>
        <a:bodyPr/>
        <a:lstStyle/>
        <a:p>
          <a:endParaRPr lang="en-GB"/>
        </a:p>
      </dgm:t>
    </dgm:pt>
    <dgm:pt modelId="{307FD412-F8AC-4E8F-8F42-20E525E056C7}" type="sibTrans" cxnId="{0CC05006-2E3E-4759-B8E2-18BB329A245B}">
      <dgm:prSet/>
      <dgm:spPr/>
      <dgm:t>
        <a:bodyPr/>
        <a:lstStyle/>
        <a:p>
          <a:endParaRPr lang="en-GB"/>
        </a:p>
      </dgm:t>
    </dgm:pt>
    <dgm:pt modelId="{A94E9B3F-DB25-4E58-B02B-C30DF307C99D}">
      <dgm:prSet/>
      <dgm:spPr/>
      <dgm:t>
        <a:bodyPr/>
        <a:lstStyle/>
        <a:p>
          <a:r>
            <a:rPr lang="en-US" smtClean="0"/>
            <a:t>Uphold national law on child labor: 16-year-old</a:t>
          </a:r>
          <a:endParaRPr lang="en-GB" dirty="0"/>
        </a:p>
      </dgm:t>
    </dgm:pt>
    <dgm:pt modelId="{9FE89784-42B7-40E0-B980-B1D7E6D8CB8C}" type="parTrans" cxnId="{3F6F680F-5CB8-4D69-840D-1614EB263F80}">
      <dgm:prSet/>
      <dgm:spPr/>
      <dgm:t>
        <a:bodyPr/>
        <a:lstStyle/>
        <a:p>
          <a:endParaRPr lang="en-GB"/>
        </a:p>
      </dgm:t>
    </dgm:pt>
    <dgm:pt modelId="{19707362-EFD7-455B-80B0-BD419F191A9F}" type="sibTrans" cxnId="{3F6F680F-5CB8-4D69-840D-1614EB263F80}">
      <dgm:prSet/>
      <dgm:spPr/>
      <dgm:t>
        <a:bodyPr/>
        <a:lstStyle/>
        <a:p>
          <a:endParaRPr lang="en-GB"/>
        </a:p>
      </dgm:t>
    </dgm:pt>
    <dgm:pt modelId="{69FA0967-44F8-4614-A1FB-3FAA096146DF}" type="pres">
      <dgm:prSet presAssocID="{34867028-976F-4422-A81D-C8D6A0647663}" presName="Name0" presStyleCnt="0">
        <dgm:presLayoutVars>
          <dgm:dir/>
          <dgm:resizeHandles/>
        </dgm:presLayoutVars>
      </dgm:prSet>
      <dgm:spPr/>
      <dgm:t>
        <a:bodyPr/>
        <a:lstStyle/>
        <a:p>
          <a:endParaRPr lang="en-GB"/>
        </a:p>
      </dgm:t>
    </dgm:pt>
    <dgm:pt modelId="{4437630F-6B91-46DE-888A-0331238C6E11}" type="pres">
      <dgm:prSet presAssocID="{784911B0-C6FE-4DDB-9160-C9ABD3D5317E}" presName="compNode" presStyleCnt="0"/>
      <dgm:spPr/>
    </dgm:pt>
    <dgm:pt modelId="{2DCE169A-9991-483B-9C38-D232D509FDFC}" type="pres">
      <dgm:prSet presAssocID="{784911B0-C6FE-4DDB-9160-C9ABD3D5317E}" presName="dummyConnPt" presStyleCnt="0"/>
      <dgm:spPr/>
    </dgm:pt>
    <dgm:pt modelId="{A19720E4-93C4-4058-8D09-1F10B95977FD}" type="pres">
      <dgm:prSet presAssocID="{784911B0-C6FE-4DDB-9160-C9ABD3D5317E}" presName="node" presStyleLbl="node1" presStyleIdx="0" presStyleCnt="9">
        <dgm:presLayoutVars>
          <dgm:bulletEnabled val="1"/>
        </dgm:presLayoutVars>
      </dgm:prSet>
      <dgm:spPr/>
      <dgm:t>
        <a:bodyPr/>
        <a:lstStyle/>
        <a:p>
          <a:endParaRPr lang="en-GB"/>
        </a:p>
      </dgm:t>
    </dgm:pt>
    <dgm:pt modelId="{05B862D4-5FD8-4FF7-82DD-A37002C23738}" type="pres">
      <dgm:prSet presAssocID="{338396DD-0E26-45EB-A927-56C88ADC47CB}" presName="sibTrans" presStyleLbl="bgSibTrans2D1" presStyleIdx="0" presStyleCnt="8"/>
      <dgm:spPr/>
      <dgm:t>
        <a:bodyPr/>
        <a:lstStyle/>
        <a:p>
          <a:endParaRPr lang="en-GB"/>
        </a:p>
      </dgm:t>
    </dgm:pt>
    <dgm:pt modelId="{80505528-1AD7-42E5-979C-339AB76FB273}" type="pres">
      <dgm:prSet presAssocID="{144B8456-7B43-4AD4-9265-0E7779AD1C91}" presName="compNode" presStyleCnt="0"/>
      <dgm:spPr/>
    </dgm:pt>
    <dgm:pt modelId="{82FE546D-8AE4-4B71-9DA5-E587CD917478}" type="pres">
      <dgm:prSet presAssocID="{144B8456-7B43-4AD4-9265-0E7779AD1C91}" presName="dummyConnPt" presStyleCnt="0"/>
      <dgm:spPr/>
    </dgm:pt>
    <dgm:pt modelId="{BC444E74-5511-47F3-83C7-D3B41CEE3F02}" type="pres">
      <dgm:prSet presAssocID="{144B8456-7B43-4AD4-9265-0E7779AD1C91}" presName="node" presStyleLbl="node1" presStyleIdx="1" presStyleCnt="9">
        <dgm:presLayoutVars>
          <dgm:bulletEnabled val="1"/>
        </dgm:presLayoutVars>
      </dgm:prSet>
      <dgm:spPr/>
      <dgm:t>
        <a:bodyPr/>
        <a:lstStyle/>
        <a:p>
          <a:endParaRPr lang="en-GB"/>
        </a:p>
      </dgm:t>
    </dgm:pt>
    <dgm:pt modelId="{EC10A0DD-9EA5-49B7-8B2E-71739D6B0EA8}" type="pres">
      <dgm:prSet presAssocID="{A3D7FB2D-1903-46B9-BF4B-CD895019DC72}" presName="sibTrans" presStyleLbl="bgSibTrans2D1" presStyleIdx="1" presStyleCnt="8"/>
      <dgm:spPr/>
      <dgm:t>
        <a:bodyPr/>
        <a:lstStyle/>
        <a:p>
          <a:endParaRPr lang="en-GB"/>
        </a:p>
      </dgm:t>
    </dgm:pt>
    <dgm:pt modelId="{910263FE-998D-40E4-9315-05C5CB1E2615}" type="pres">
      <dgm:prSet presAssocID="{C7957C21-F894-4697-BAE2-5C39B68BE710}" presName="compNode" presStyleCnt="0"/>
      <dgm:spPr/>
    </dgm:pt>
    <dgm:pt modelId="{206D96FC-6B75-45A6-BA65-2511667129C2}" type="pres">
      <dgm:prSet presAssocID="{C7957C21-F894-4697-BAE2-5C39B68BE710}" presName="dummyConnPt" presStyleCnt="0"/>
      <dgm:spPr/>
    </dgm:pt>
    <dgm:pt modelId="{204E84DC-D56A-4C04-8D90-3B9F3F009FDC}" type="pres">
      <dgm:prSet presAssocID="{C7957C21-F894-4697-BAE2-5C39B68BE710}" presName="node" presStyleLbl="node1" presStyleIdx="2" presStyleCnt="9">
        <dgm:presLayoutVars>
          <dgm:bulletEnabled val="1"/>
        </dgm:presLayoutVars>
      </dgm:prSet>
      <dgm:spPr/>
      <dgm:t>
        <a:bodyPr/>
        <a:lstStyle/>
        <a:p>
          <a:endParaRPr lang="en-GB"/>
        </a:p>
      </dgm:t>
    </dgm:pt>
    <dgm:pt modelId="{5AAC8EE0-DE34-48D1-BD93-418A557DA45D}" type="pres">
      <dgm:prSet presAssocID="{A9956E2B-FF98-4922-9A8A-B9BCE3C4D7CC}" presName="sibTrans" presStyleLbl="bgSibTrans2D1" presStyleIdx="2" presStyleCnt="8"/>
      <dgm:spPr/>
      <dgm:t>
        <a:bodyPr/>
        <a:lstStyle/>
        <a:p>
          <a:endParaRPr lang="en-GB"/>
        </a:p>
      </dgm:t>
    </dgm:pt>
    <dgm:pt modelId="{2033B40E-DC19-441B-ADA7-B07F5BA64388}" type="pres">
      <dgm:prSet presAssocID="{DE418A77-436C-498C-9829-EDE786DEE8C0}" presName="compNode" presStyleCnt="0"/>
      <dgm:spPr/>
    </dgm:pt>
    <dgm:pt modelId="{399EF4F1-D874-47CE-AAB1-F535B0F317F7}" type="pres">
      <dgm:prSet presAssocID="{DE418A77-436C-498C-9829-EDE786DEE8C0}" presName="dummyConnPt" presStyleCnt="0"/>
      <dgm:spPr/>
    </dgm:pt>
    <dgm:pt modelId="{757C785A-252D-4B27-B989-4FB06988B2C4}" type="pres">
      <dgm:prSet presAssocID="{DE418A77-436C-498C-9829-EDE786DEE8C0}" presName="node" presStyleLbl="node1" presStyleIdx="3" presStyleCnt="9">
        <dgm:presLayoutVars>
          <dgm:bulletEnabled val="1"/>
        </dgm:presLayoutVars>
      </dgm:prSet>
      <dgm:spPr/>
      <dgm:t>
        <a:bodyPr/>
        <a:lstStyle/>
        <a:p>
          <a:endParaRPr lang="en-GB"/>
        </a:p>
      </dgm:t>
    </dgm:pt>
    <dgm:pt modelId="{D78E1A35-D926-4258-A2A4-725CE61319FB}" type="pres">
      <dgm:prSet presAssocID="{006B480E-A4C2-4693-A2D5-6686F546B42C}" presName="sibTrans" presStyleLbl="bgSibTrans2D1" presStyleIdx="3" presStyleCnt="8"/>
      <dgm:spPr/>
      <dgm:t>
        <a:bodyPr/>
        <a:lstStyle/>
        <a:p>
          <a:endParaRPr lang="en-GB"/>
        </a:p>
      </dgm:t>
    </dgm:pt>
    <dgm:pt modelId="{7BAF752A-9CA0-4B95-B040-141D1C9B9127}" type="pres">
      <dgm:prSet presAssocID="{BEC1914D-181E-44DE-AAFA-4D59CB932881}" presName="compNode" presStyleCnt="0"/>
      <dgm:spPr/>
    </dgm:pt>
    <dgm:pt modelId="{58B554E1-DB38-42C5-8DD6-BAC73151C63D}" type="pres">
      <dgm:prSet presAssocID="{BEC1914D-181E-44DE-AAFA-4D59CB932881}" presName="dummyConnPt" presStyleCnt="0"/>
      <dgm:spPr/>
    </dgm:pt>
    <dgm:pt modelId="{C627480B-9248-4880-968E-3984ECD94A73}" type="pres">
      <dgm:prSet presAssocID="{BEC1914D-181E-44DE-AAFA-4D59CB932881}" presName="node" presStyleLbl="node1" presStyleIdx="4" presStyleCnt="9">
        <dgm:presLayoutVars>
          <dgm:bulletEnabled val="1"/>
        </dgm:presLayoutVars>
      </dgm:prSet>
      <dgm:spPr/>
      <dgm:t>
        <a:bodyPr/>
        <a:lstStyle/>
        <a:p>
          <a:endParaRPr lang="en-GB"/>
        </a:p>
      </dgm:t>
    </dgm:pt>
    <dgm:pt modelId="{3109C794-7AD1-43FC-AF42-58BBAF9204DC}" type="pres">
      <dgm:prSet presAssocID="{DD1D854E-658D-463F-A324-C405FD9EF819}" presName="sibTrans" presStyleLbl="bgSibTrans2D1" presStyleIdx="4" presStyleCnt="8"/>
      <dgm:spPr/>
      <dgm:t>
        <a:bodyPr/>
        <a:lstStyle/>
        <a:p>
          <a:endParaRPr lang="en-GB"/>
        </a:p>
      </dgm:t>
    </dgm:pt>
    <dgm:pt modelId="{5C6B9413-B304-4273-824D-9277B633BBAE}" type="pres">
      <dgm:prSet presAssocID="{E5086E8D-CC9F-4A31-963A-21252F43DBF8}" presName="compNode" presStyleCnt="0"/>
      <dgm:spPr/>
    </dgm:pt>
    <dgm:pt modelId="{DC3816D5-8608-4A0E-9F93-3CF134C9FB6A}" type="pres">
      <dgm:prSet presAssocID="{E5086E8D-CC9F-4A31-963A-21252F43DBF8}" presName="dummyConnPt" presStyleCnt="0"/>
      <dgm:spPr/>
    </dgm:pt>
    <dgm:pt modelId="{616E05E4-42C5-4D39-87C7-8CBCC5A3CF14}" type="pres">
      <dgm:prSet presAssocID="{E5086E8D-CC9F-4A31-963A-21252F43DBF8}" presName="node" presStyleLbl="node1" presStyleIdx="5" presStyleCnt="9">
        <dgm:presLayoutVars>
          <dgm:bulletEnabled val="1"/>
        </dgm:presLayoutVars>
      </dgm:prSet>
      <dgm:spPr/>
      <dgm:t>
        <a:bodyPr/>
        <a:lstStyle/>
        <a:p>
          <a:endParaRPr lang="en-GB"/>
        </a:p>
      </dgm:t>
    </dgm:pt>
    <dgm:pt modelId="{7D142D74-A992-4DF6-8A1B-7D39CC917FC2}" type="pres">
      <dgm:prSet presAssocID="{4007AF1A-8E2F-48FE-8298-572A7B858E6E}" presName="sibTrans" presStyleLbl="bgSibTrans2D1" presStyleIdx="5" presStyleCnt="8"/>
      <dgm:spPr/>
      <dgm:t>
        <a:bodyPr/>
        <a:lstStyle/>
        <a:p>
          <a:endParaRPr lang="en-GB"/>
        </a:p>
      </dgm:t>
    </dgm:pt>
    <dgm:pt modelId="{7194756B-1EC1-4B8E-A72F-9605216D6B0E}" type="pres">
      <dgm:prSet presAssocID="{DAA36240-E579-4753-B45F-33E34717A48C}" presName="compNode" presStyleCnt="0"/>
      <dgm:spPr/>
    </dgm:pt>
    <dgm:pt modelId="{299E7806-9E62-4FC5-B0FD-A3FB026CF0BF}" type="pres">
      <dgm:prSet presAssocID="{DAA36240-E579-4753-B45F-33E34717A48C}" presName="dummyConnPt" presStyleCnt="0"/>
      <dgm:spPr/>
    </dgm:pt>
    <dgm:pt modelId="{232BED89-298F-4F34-8E00-D94A1A3C0444}" type="pres">
      <dgm:prSet presAssocID="{DAA36240-E579-4753-B45F-33E34717A48C}" presName="node" presStyleLbl="node1" presStyleIdx="6" presStyleCnt="9">
        <dgm:presLayoutVars>
          <dgm:bulletEnabled val="1"/>
        </dgm:presLayoutVars>
      </dgm:prSet>
      <dgm:spPr/>
      <dgm:t>
        <a:bodyPr/>
        <a:lstStyle/>
        <a:p>
          <a:endParaRPr lang="en-GB"/>
        </a:p>
      </dgm:t>
    </dgm:pt>
    <dgm:pt modelId="{A3463F13-AE33-495B-9B11-3A0FEA8F106F}" type="pres">
      <dgm:prSet presAssocID="{5B14D4B9-4BE7-46CC-A466-C4C7B473EC44}" presName="sibTrans" presStyleLbl="bgSibTrans2D1" presStyleIdx="6" presStyleCnt="8"/>
      <dgm:spPr/>
      <dgm:t>
        <a:bodyPr/>
        <a:lstStyle/>
        <a:p>
          <a:endParaRPr lang="en-GB"/>
        </a:p>
      </dgm:t>
    </dgm:pt>
    <dgm:pt modelId="{A17B465B-5571-4935-9389-B6A3C7F3DF07}" type="pres">
      <dgm:prSet presAssocID="{9D8ABDDD-E3B7-471B-8A8B-4A9BDAB57060}" presName="compNode" presStyleCnt="0"/>
      <dgm:spPr/>
    </dgm:pt>
    <dgm:pt modelId="{8864286C-BF3A-4F72-A14D-1DF3A66AEA8D}" type="pres">
      <dgm:prSet presAssocID="{9D8ABDDD-E3B7-471B-8A8B-4A9BDAB57060}" presName="dummyConnPt" presStyleCnt="0"/>
      <dgm:spPr/>
    </dgm:pt>
    <dgm:pt modelId="{BEBC50DA-6794-4FFB-9831-E834EE2A26C3}" type="pres">
      <dgm:prSet presAssocID="{9D8ABDDD-E3B7-471B-8A8B-4A9BDAB57060}" presName="node" presStyleLbl="node1" presStyleIdx="7" presStyleCnt="9">
        <dgm:presLayoutVars>
          <dgm:bulletEnabled val="1"/>
        </dgm:presLayoutVars>
      </dgm:prSet>
      <dgm:spPr/>
      <dgm:t>
        <a:bodyPr/>
        <a:lstStyle/>
        <a:p>
          <a:endParaRPr lang="en-GB"/>
        </a:p>
      </dgm:t>
    </dgm:pt>
    <dgm:pt modelId="{56F5B056-C389-496B-B371-BCBBC1A83744}" type="pres">
      <dgm:prSet presAssocID="{307FD412-F8AC-4E8F-8F42-20E525E056C7}" presName="sibTrans" presStyleLbl="bgSibTrans2D1" presStyleIdx="7" presStyleCnt="8"/>
      <dgm:spPr/>
      <dgm:t>
        <a:bodyPr/>
        <a:lstStyle/>
        <a:p>
          <a:endParaRPr lang="en-GB"/>
        </a:p>
      </dgm:t>
    </dgm:pt>
    <dgm:pt modelId="{E7AA9644-06B5-4587-8691-4EDCBB2A0460}" type="pres">
      <dgm:prSet presAssocID="{A94E9B3F-DB25-4E58-B02B-C30DF307C99D}" presName="compNode" presStyleCnt="0"/>
      <dgm:spPr/>
    </dgm:pt>
    <dgm:pt modelId="{E53B5198-0318-4AEA-AD7B-26440FF7BBF6}" type="pres">
      <dgm:prSet presAssocID="{A94E9B3F-DB25-4E58-B02B-C30DF307C99D}" presName="dummyConnPt" presStyleCnt="0"/>
      <dgm:spPr/>
    </dgm:pt>
    <dgm:pt modelId="{4453B808-D2B0-4768-A871-9EC104E91107}" type="pres">
      <dgm:prSet presAssocID="{A94E9B3F-DB25-4E58-B02B-C30DF307C99D}" presName="node" presStyleLbl="node1" presStyleIdx="8" presStyleCnt="9">
        <dgm:presLayoutVars>
          <dgm:bulletEnabled val="1"/>
        </dgm:presLayoutVars>
      </dgm:prSet>
      <dgm:spPr/>
      <dgm:t>
        <a:bodyPr/>
        <a:lstStyle/>
        <a:p>
          <a:endParaRPr lang="en-GB"/>
        </a:p>
      </dgm:t>
    </dgm:pt>
  </dgm:ptLst>
  <dgm:cxnLst>
    <dgm:cxn modelId="{471320CD-C7BB-4646-9876-9F7958E1EC12}" srcId="{34867028-976F-4422-A81D-C8D6A0647663}" destId="{DAA36240-E579-4753-B45F-33E34717A48C}" srcOrd="6" destOrd="0" parTransId="{F68BE552-E913-4306-B817-638D17C8200D}" sibTransId="{5B14D4B9-4BE7-46CC-A466-C4C7B473EC44}"/>
    <dgm:cxn modelId="{31D5DF46-BBB3-4742-A4AB-2218863D352F}" type="presOf" srcId="{784911B0-C6FE-4DDB-9160-C9ABD3D5317E}" destId="{A19720E4-93C4-4058-8D09-1F10B95977FD}" srcOrd="0" destOrd="0" presId="urn:microsoft.com/office/officeart/2005/8/layout/bProcess4"/>
    <dgm:cxn modelId="{43E2C143-69A4-4616-977F-6A368CADE865}" type="presOf" srcId="{A9956E2B-FF98-4922-9A8A-B9BCE3C4D7CC}" destId="{5AAC8EE0-DE34-48D1-BD93-418A557DA45D}" srcOrd="0" destOrd="0" presId="urn:microsoft.com/office/officeart/2005/8/layout/bProcess4"/>
    <dgm:cxn modelId="{3CC76835-E1D5-4282-8783-F43372042437}" srcId="{34867028-976F-4422-A81D-C8D6A0647663}" destId="{BEC1914D-181E-44DE-AAFA-4D59CB932881}" srcOrd="4" destOrd="0" parTransId="{78C9BDFE-40D3-4048-91E4-5ED00263F8E9}" sibTransId="{DD1D854E-658D-463F-A324-C405FD9EF819}"/>
    <dgm:cxn modelId="{C318E8F2-A724-4F50-8489-63D682FE300C}" type="presOf" srcId="{A94E9B3F-DB25-4E58-B02B-C30DF307C99D}" destId="{4453B808-D2B0-4768-A871-9EC104E91107}" srcOrd="0" destOrd="0" presId="urn:microsoft.com/office/officeart/2005/8/layout/bProcess4"/>
    <dgm:cxn modelId="{C0BBDE4C-4914-4809-98C6-AECC2F6A4DEF}" srcId="{34867028-976F-4422-A81D-C8D6A0647663}" destId="{784911B0-C6FE-4DDB-9160-C9ABD3D5317E}" srcOrd="0" destOrd="0" parTransId="{AA8CD3C0-3EB2-4196-BE65-3EB67ADBE02B}" sibTransId="{338396DD-0E26-45EB-A927-56C88ADC47CB}"/>
    <dgm:cxn modelId="{24CBA29C-1835-41BB-9D92-81708CF54DCB}" type="presOf" srcId="{DD1D854E-658D-463F-A324-C405FD9EF819}" destId="{3109C794-7AD1-43FC-AF42-58BBAF9204DC}" srcOrd="0" destOrd="0" presId="urn:microsoft.com/office/officeart/2005/8/layout/bProcess4"/>
    <dgm:cxn modelId="{61BC8E52-5383-42F0-AA03-A56BA63B6A69}" type="presOf" srcId="{A3D7FB2D-1903-46B9-BF4B-CD895019DC72}" destId="{EC10A0DD-9EA5-49B7-8B2E-71739D6B0EA8}" srcOrd="0" destOrd="0" presId="urn:microsoft.com/office/officeart/2005/8/layout/bProcess4"/>
    <dgm:cxn modelId="{CFDCCCF2-EC2D-446B-AB7B-4D1022B54F29}" type="presOf" srcId="{E5086E8D-CC9F-4A31-963A-21252F43DBF8}" destId="{616E05E4-42C5-4D39-87C7-8CBCC5A3CF14}" srcOrd="0" destOrd="0" presId="urn:microsoft.com/office/officeart/2005/8/layout/bProcess4"/>
    <dgm:cxn modelId="{014DD9CB-6723-4215-9279-70C23025DE72}" srcId="{34867028-976F-4422-A81D-C8D6A0647663}" destId="{E5086E8D-CC9F-4A31-963A-21252F43DBF8}" srcOrd="5" destOrd="0" parTransId="{CE5D1582-4CE8-411F-AA1F-C58B21EF8A21}" sibTransId="{4007AF1A-8E2F-48FE-8298-572A7B858E6E}"/>
    <dgm:cxn modelId="{3F6F680F-5CB8-4D69-840D-1614EB263F80}" srcId="{34867028-976F-4422-A81D-C8D6A0647663}" destId="{A94E9B3F-DB25-4E58-B02B-C30DF307C99D}" srcOrd="8" destOrd="0" parTransId="{9FE89784-42B7-40E0-B980-B1D7E6D8CB8C}" sibTransId="{19707362-EFD7-455B-80B0-BD419F191A9F}"/>
    <dgm:cxn modelId="{79906AA0-9E2E-4C94-9FEE-36FC8309E0BD}" type="presOf" srcId="{C7957C21-F894-4697-BAE2-5C39B68BE710}" destId="{204E84DC-D56A-4C04-8D90-3B9F3F009FDC}" srcOrd="0" destOrd="0" presId="urn:microsoft.com/office/officeart/2005/8/layout/bProcess4"/>
    <dgm:cxn modelId="{923F8F84-A77E-4DE0-945B-95B45CA3B51B}" srcId="{34867028-976F-4422-A81D-C8D6A0647663}" destId="{C7957C21-F894-4697-BAE2-5C39B68BE710}" srcOrd="2" destOrd="0" parTransId="{3AA41D4D-DC7C-4976-8005-DA566CCF667E}" sibTransId="{A9956E2B-FF98-4922-9A8A-B9BCE3C4D7CC}"/>
    <dgm:cxn modelId="{9E317DFC-3558-4B53-9296-77BEF2FA0F95}" srcId="{34867028-976F-4422-A81D-C8D6A0647663}" destId="{144B8456-7B43-4AD4-9265-0E7779AD1C91}" srcOrd="1" destOrd="0" parTransId="{045291BB-54BA-4B23-9ECA-9D687878DB33}" sibTransId="{A3D7FB2D-1903-46B9-BF4B-CD895019DC72}"/>
    <dgm:cxn modelId="{CBC9A3AA-1825-4A3F-9707-3450AE434E83}" type="presOf" srcId="{4007AF1A-8E2F-48FE-8298-572A7B858E6E}" destId="{7D142D74-A992-4DF6-8A1B-7D39CC917FC2}" srcOrd="0" destOrd="0" presId="urn:microsoft.com/office/officeart/2005/8/layout/bProcess4"/>
    <dgm:cxn modelId="{0CC05006-2E3E-4759-B8E2-18BB329A245B}" srcId="{34867028-976F-4422-A81D-C8D6A0647663}" destId="{9D8ABDDD-E3B7-471B-8A8B-4A9BDAB57060}" srcOrd="7" destOrd="0" parTransId="{39714957-7F33-4AF0-8DC9-67C027E51771}" sibTransId="{307FD412-F8AC-4E8F-8F42-20E525E056C7}"/>
    <dgm:cxn modelId="{07BA72CD-4E24-499C-A804-B8B95B422E10}" type="presOf" srcId="{9D8ABDDD-E3B7-471B-8A8B-4A9BDAB57060}" destId="{BEBC50DA-6794-4FFB-9831-E834EE2A26C3}" srcOrd="0" destOrd="0" presId="urn:microsoft.com/office/officeart/2005/8/layout/bProcess4"/>
    <dgm:cxn modelId="{2210E01E-A300-44C2-8EE6-69D2CD022B99}" type="presOf" srcId="{34867028-976F-4422-A81D-C8D6A0647663}" destId="{69FA0967-44F8-4614-A1FB-3FAA096146DF}" srcOrd="0" destOrd="0" presId="urn:microsoft.com/office/officeart/2005/8/layout/bProcess4"/>
    <dgm:cxn modelId="{67687054-E63C-415A-BEBC-46C0853A5F26}" type="presOf" srcId="{307FD412-F8AC-4E8F-8F42-20E525E056C7}" destId="{56F5B056-C389-496B-B371-BCBBC1A83744}" srcOrd="0" destOrd="0" presId="urn:microsoft.com/office/officeart/2005/8/layout/bProcess4"/>
    <dgm:cxn modelId="{6D7D8415-E0B9-40E0-91B2-DB9B99EA2A6C}" type="presOf" srcId="{006B480E-A4C2-4693-A2D5-6686F546B42C}" destId="{D78E1A35-D926-4258-A2A4-725CE61319FB}" srcOrd="0" destOrd="0" presId="urn:microsoft.com/office/officeart/2005/8/layout/bProcess4"/>
    <dgm:cxn modelId="{41E1AFD6-6C87-4033-BDC1-457853FBA3DA}" type="presOf" srcId="{5B14D4B9-4BE7-46CC-A466-C4C7B473EC44}" destId="{A3463F13-AE33-495B-9B11-3A0FEA8F106F}" srcOrd="0" destOrd="0" presId="urn:microsoft.com/office/officeart/2005/8/layout/bProcess4"/>
    <dgm:cxn modelId="{DE1CB568-5199-4544-BA2D-5E9D06357052}" type="presOf" srcId="{DAA36240-E579-4753-B45F-33E34717A48C}" destId="{232BED89-298F-4F34-8E00-D94A1A3C0444}" srcOrd="0" destOrd="0" presId="urn:microsoft.com/office/officeart/2005/8/layout/bProcess4"/>
    <dgm:cxn modelId="{BD442046-6E7D-45C6-9484-2219427B2AFB}" type="presOf" srcId="{338396DD-0E26-45EB-A927-56C88ADC47CB}" destId="{05B862D4-5FD8-4FF7-82DD-A37002C23738}" srcOrd="0" destOrd="0" presId="urn:microsoft.com/office/officeart/2005/8/layout/bProcess4"/>
    <dgm:cxn modelId="{760A97AA-B4D6-4F75-B78F-C9F1318B6B81}" type="presOf" srcId="{144B8456-7B43-4AD4-9265-0E7779AD1C91}" destId="{BC444E74-5511-47F3-83C7-D3B41CEE3F02}" srcOrd="0" destOrd="0" presId="urn:microsoft.com/office/officeart/2005/8/layout/bProcess4"/>
    <dgm:cxn modelId="{E3532D6C-9DEA-4376-98B8-C7F1E4176D86}" srcId="{34867028-976F-4422-A81D-C8D6A0647663}" destId="{DE418A77-436C-498C-9829-EDE786DEE8C0}" srcOrd="3" destOrd="0" parTransId="{767F57C8-56AD-480C-93C4-041737128446}" sibTransId="{006B480E-A4C2-4693-A2D5-6686F546B42C}"/>
    <dgm:cxn modelId="{B7076773-8241-48E8-863E-57B05B3A4518}" type="presOf" srcId="{BEC1914D-181E-44DE-AAFA-4D59CB932881}" destId="{C627480B-9248-4880-968E-3984ECD94A73}" srcOrd="0" destOrd="0" presId="urn:microsoft.com/office/officeart/2005/8/layout/bProcess4"/>
    <dgm:cxn modelId="{B8A58853-728E-4E37-B4D3-65FE778F0AF1}" type="presOf" srcId="{DE418A77-436C-498C-9829-EDE786DEE8C0}" destId="{757C785A-252D-4B27-B989-4FB06988B2C4}" srcOrd="0" destOrd="0" presId="urn:microsoft.com/office/officeart/2005/8/layout/bProcess4"/>
    <dgm:cxn modelId="{86043A48-30E1-491E-B1A1-561BDF440B7E}" type="presParOf" srcId="{69FA0967-44F8-4614-A1FB-3FAA096146DF}" destId="{4437630F-6B91-46DE-888A-0331238C6E11}" srcOrd="0" destOrd="0" presId="urn:microsoft.com/office/officeart/2005/8/layout/bProcess4"/>
    <dgm:cxn modelId="{FAA17B10-558C-4818-A6CA-67ED4390069C}" type="presParOf" srcId="{4437630F-6B91-46DE-888A-0331238C6E11}" destId="{2DCE169A-9991-483B-9C38-D232D509FDFC}" srcOrd="0" destOrd="0" presId="urn:microsoft.com/office/officeart/2005/8/layout/bProcess4"/>
    <dgm:cxn modelId="{5B00EF45-7CE6-4738-81FD-0CD9D7CE3BE9}" type="presParOf" srcId="{4437630F-6B91-46DE-888A-0331238C6E11}" destId="{A19720E4-93C4-4058-8D09-1F10B95977FD}" srcOrd="1" destOrd="0" presId="urn:microsoft.com/office/officeart/2005/8/layout/bProcess4"/>
    <dgm:cxn modelId="{DC593A6B-2B18-4EEA-BBA6-C96183A6A48A}" type="presParOf" srcId="{69FA0967-44F8-4614-A1FB-3FAA096146DF}" destId="{05B862D4-5FD8-4FF7-82DD-A37002C23738}" srcOrd="1" destOrd="0" presId="urn:microsoft.com/office/officeart/2005/8/layout/bProcess4"/>
    <dgm:cxn modelId="{40A04862-00D0-4DDE-9A9B-AE0B8B913C8C}" type="presParOf" srcId="{69FA0967-44F8-4614-A1FB-3FAA096146DF}" destId="{80505528-1AD7-42E5-979C-339AB76FB273}" srcOrd="2" destOrd="0" presId="urn:microsoft.com/office/officeart/2005/8/layout/bProcess4"/>
    <dgm:cxn modelId="{8C872015-DBFD-4B20-80D1-21074AA26C88}" type="presParOf" srcId="{80505528-1AD7-42E5-979C-339AB76FB273}" destId="{82FE546D-8AE4-4B71-9DA5-E587CD917478}" srcOrd="0" destOrd="0" presId="urn:microsoft.com/office/officeart/2005/8/layout/bProcess4"/>
    <dgm:cxn modelId="{16A35146-5670-401C-A66D-F6B102ACB3FA}" type="presParOf" srcId="{80505528-1AD7-42E5-979C-339AB76FB273}" destId="{BC444E74-5511-47F3-83C7-D3B41CEE3F02}" srcOrd="1" destOrd="0" presId="urn:microsoft.com/office/officeart/2005/8/layout/bProcess4"/>
    <dgm:cxn modelId="{893A9D43-B3F7-4A38-8E17-2F6AE1C45610}" type="presParOf" srcId="{69FA0967-44F8-4614-A1FB-3FAA096146DF}" destId="{EC10A0DD-9EA5-49B7-8B2E-71739D6B0EA8}" srcOrd="3" destOrd="0" presId="urn:microsoft.com/office/officeart/2005/8/layout/bProcess4"/>
    <dgm:cxn modelId="{6E630F95-CE0A-4E99-B5E7-B505820330DE}" type="presParOf" srcId="{69FA0967-44F8-4614-A1FB-3FAA096146DF}" destId="{910263FE-998D-40E4-9315-05C5CB1E2615}" srcOrd="4" destOrd="0" presId="urn:microsoft.com/office/officeart/2005/8/layout/bProcess4"/>
    <dgm:cxn modelId="{EA111CAF-7068-49FE-9586-9D544A2F38AF}" type="presParOf" srcId="{910263FE-998D-40E4-9315-05C5CB1E2615}" destId="{206D96FC-6B75-45A6-BA65-2511667129C2}" srcOrd="0" destOrd="0" presId="urn:microsoft.com/office/officeart/2005/8/layout/bProcess4"/>
    <dgm:cxn modelId="{4BBD6B20-21EB-4379-B75D-AE9656153DF3}" type="presParOf" srcId="{910263FE-998D-40E4-9315-05C5CB1E2615}" destId="{204E84DC-D56A-4C04-8D90-3B9F3F009FDC}" srcOrd="1" destOrd="0" presId="urn:microsoft.com/office/officeart/2005/8/layout/bProcess4"/>
    <dgm:cxn modelId="{D2C6B0BE-2E91-4454-B786-AAA8D7DB20F7}" type="presParOf" srcId="{69FA0967-44F8-4614-A1FB-3FAA096146DF}" destId="{5AAC8EE0-DE34-48D1-BD93-418A557DA45D}" srcOrd="5" destOrd="0" presId="urn:microsoft.com/office/officeart/2005/8/layout/bProcess4"/>
    <dgm:cxn modelId="{ABCC6779-B7EE-4F7E-99C3-33C6771D6715}" type="presParOf" srcId="{69FA0967-44F8-4614-A1FB-3FAA096146DF}" destId="{2033B40E-DC19-441B-ADA7-B07F5BA64388}" srcOrd="6" destOrd="0" presId="urn:microsoft.com/office/officeart/2005/8/layout/bProcess4"/>
    <dgm:cxn modelId="{497CD5FC-0158-419F-8413-F752C71AE319}" type="presParOf" srcId="{2033B40E-DC19-441B-ADA7-B07F5BA64388}" destId="{399EF4F1-D874-47CE-AAB1-F535B0F317F7}" srcOrd="0" destOrd="0" presId="urn:microsoft.com/office/officeart/2005/8/layout/bProcess4"/>
    <dgm:cxn modelId="{18672AE1-7197-42DC-B2CE-7C0A84565954}" type="presParOf" srcId="{2033B40E-DC19-441B-ADA7-B07F5BA64388}" destId="{757C785A-252D-4B27-B989-4FB06988B2C4}" srcOrd="1" destOrd="0" presId="urn:microsoft.com/office/officeart/2005/8/layout/bProcess4"/>
    <dgm:cxn modelId="{7FD54755-0608-4B65-9AE6-9F752171C298}" type="presParOf" srcId="{69FA0967-44F8-4614-A1FB-3FAA096146DF}" destId="{D78E1A35-D926-4258-A2A4-725CE61319FB}" srcOrd="7" destOrd="0" presId="urn:microsoft.com/office/officeart/2005/8/layout/bProcess4"/>
    <dgm:cxn modelId="{57A192F0-A773-4153-91B0-BFC53B227423}" type="presParOf" srcId="{69FA0967-44F8-4614-A1FB-3FAA096146DF}" destId="{7BAF752A-9CA0-4B95-B040-141D1C9B9127}" srcOrd="8" destOrd="0" presId="urn:microsoft.com/office/officeart/2005/8/layout/bProcess4"/>
    <dgm:cxn modelId="{F19EA0B4-2337-42CD-9E42-EAA25EFE868A}" type="presParOf" srcId="{7BAF752A-9CA0-4B95-B040-141D1C9B9127}" destId="{58B554E1-DB38-42C5-8DD6-BAC73151C63D}" srcOrd="0" destOrd="0" presId="urn:microsoft.com/office/officeart/2005/8/layout/bProcess4"/>
    <dgm:cxn modelId="{597AE499-A0D4-4718-981B-4CCCB2F2D97D}" type="presParOf" srcId="{7BAF752A-9CA0-4B95-B040-141D1C9B9127}" destId="{C627480B-9248-4880-968E-3984ECD94A73}" srcOrd="1" destOrd="0" presId="urn:microsoft.com/office/officeart/2005/8/layout/bProcess4"/>
    <dgm:cxn modelId="{803829B1-44E8-435D-B4D7-CD3F4D04BA55}" type="presParOf" srcId="{69FA0967-44F8-4614-A1FB-3FAA096146DF}" destId="{3109C794-7AD1-43FC-AF42-58BBAF9204DC}" srcOrd="9" destOrd="0" presId="urn:microsoft.com/office/officeart/2005/8/layout/bProcess4"/>
    <dgm:cxn modelId="{B1ECF3AF-3654-4E00-A8BD-5624436FDAF6}" type="presParOf" srcId="{69FA0967-44F8-4614-A1FB-3FAA096146DF}" destId="{5C6B9413-B304-4273-824D-9277B633BBAE}" srcOrd="10" destOrd="0" presId="urn:microsoft.com/office/officeart/2005/8/layout/bProcess4"/>
    <dgm:cxn modelId="{D5A8BE5D-2FCF-439B-87E4-2FD9D5282C25}" type="presParOf" srcId="{5C6B9413-B304-4273-824D-9277B633BBAE}" destId="{DC3816D5-8608-4A0E-9F93-3CF134C9FB6A}" srcOrd="0" destOrd="0" presId="urn:microsoft.com/office/officeart/2005/8/layout/bProcess4"/>
    <dgm:cxn modelId="{432048B2-41E7-4A0F-966A-55EB34C29D10}" type="presParOf" srcId="{5C6B9413-B304-4273-824D-9277B633BBAE}" destId="{616E05E4-42C5-4D39-87C7-8CBCC5A3CF14}" srcOrd="1" destOrd="0" presId="urn:microsoft.com/office/officeart/2005/8/layout/bProcess4"/>
    <dgm:cxn modelId="{128465BB-D385-49D8-B5E1-75C2F68EA815}" type="presParOf" srcId="{69FA0967-44F8-4614-A1FB-3FAA096146DF}" destId="{7D142D74-A992-4DF6-8A1B-7D39CC917FC2}" srcOrd="11" destOrd="0" presId="urn:microsoft.com/office/officeart/2005/8/layout/bProcess4"/>
    <dgm:cxn modelId="{4832E269-720F-4C03-B029-34B7AF4540DB}" type="presParOf" srcId="{69FA0967-44F8-4614-A1FB-3FAA096146DF}" destId="{7194756B-1EC1-4B8E-A72F-9605216D6B0E}" srcOrd="12" destOrd="0" presId="urn:microsoft.com/office/officeart/2005/8/layout/bProcess4"/>
    <dgm:cxn modelId="{CA1C6032-FB15-42DC-8635-4C9F083BD31E}" type="presParOf" srcId="{7194756B-1EC1-4B8E-A72F-9605216D6B0E}" destId="{299E7806-9E62-4FC5-B0FD-A3FB026CF0BF}" srcOrd="0" destOrd="0" presId="urn:microsoft.com/office/officeart/2005/8/layout/bProcess4"/>
    <dgm:cxn modelId="{E44518C3-8E8D-4134-BD8D-BD32F5FF2DD5}" type="presParOf" srcId="{7194756B-1EC1-4B8E-A72F-9605216D6B0E}" destId="{232BED89-298F-4F34-8E00-D94A1A3C0444}" srcOrd="1" destOrd="0" presId="urn:microsoft.com/office/officeart/2005/8/layout/bProcess4"/>
    <dgm:cxn modelId="{6574BE34-64E5-4812-B379-86843290CE48}" type="presParOf" srcId="{69FA0967-44F8-4614-A1FB-3FAA096146DF}" destId="{A3463F13-AE33-495B-9B11-3A0FEA8F106F}" srcOrd="13" destOrd="0" presId="urn:microsoft.com/office/officeart/2005/8/layout/bProcess4"/>
    <dgm:cxn modelId="{A36F9CF9-C14D-4C7F-A174-3296C9898F72}" type="presParOf" srcId="{69FA0967-44F8-4614-A1FB-3FAA096146DF}" destId="{A17B465B-5571-4935-9389-B6A3C7F3DF07}" srcOrd="14" destOrd="0" presId="urn:microsoft.com/office/officeart/2005/8/layout/bProcess4"/>
    <dgm:cxn modelId="{92718E3C-6A11-4E4A-B27F-7BC34789A3FA}" type="presParOf" srcId="{A17B465B-5571-4935-9389-B6A3C7F3DF07}" destId="{8864286C-BF3A-4F72-A14D-1DF3A66AEA8D}" srcOrd="0" destOrd="0" presId="urn:microsoft.com/office/officeart/2005/8/layout/bProcess4"/>
    <dgm:cxn modelId="{8A318660-4E78-49ED-B750-CE0629C58A88}" type="presParOf" srcId="{A17B465B-5571-4935-9389-B6A3C7F3DF07}" destId="{BEBC50DA-6794-4FFB-9831-E834EE2A26C3}" srcOrd="1" destOrd="0" presId="urn:microsoft.com/office/officeart/2005/8/layout/bProcess4"/>
    <dgm:cxn modelId="{1ED990DE-80DA-445C-A95C-E13694B495B6}" type="presParOf" srcId="{69FA0967-44F8-4614-A1FB-3FAA096146DF}" destId="{56F5B056-C389-496B-B371-BCBBC1A83744}" srcOrd="15" destOrd="0" presId="urn:microsoft.com/office/officeart/2005/8/layout/bProcess4"/>
    <dgm:cxn modelId="{4BDAABC6-2EB8-45E8-9D4E-36522C06A0FC}" type="presParOf" srcId="{69FA0967-44F8-4614-A1FB-3FAA096146DF}" destId="{E7AA9644-06B5-4587-8691-4EDCBB2A0460}" srcOrd="16" destOrd="0" presId="urn:microsoft.com/office/officeart/2005/8/layout/bProcess4"/>
    <dgm:cxn modelId="{15FEDBF3-6B7A-4666-BF18-9B78E86FA335}" type="presParOf" srcId="{E7AA9644-06B5-4587-8691-4EDCBB2A0460}" destId="{E53B5198-0318-4AEA-AD7B-26440FF7BBF6}" srcOrd="0" destOrd="0" presId="urn:microsoft.com/office/officeart/2005/8/layout/bProcess4"/>
    <dgm:cxn modelId="{3CB6D1CB-160F-4156-979C-41962BF13F0A}" type="presParOf" srcId="{E7AA9644-06B5-4587-8691-4EDCBB2A0460}" destId="{4453B808-D2B0-4768-A871-9EC104E91107}"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8218686-19E8-4F47-AF47-AD5875F4762F}" type="doc">
      <dgm:prSet loTypeId="urn:microsoft.com/office/officeart/2005/8/layout/hProcess9" loCatId="process" qsTypeId="urn:microsoft.com/office/officeart/2005/8/quickstyle/simple1" qsCatId="simple" csTypeId="urn:microsoft.com/office/officeart/2005/8/colors/accent0_2" csCatId="mainScheme" phldr="1"/>
      <dgm:spPr/>
    </dgm:pt>
    <dgm:pt modelId="{3A124E0A-F8C7-4608-B75F-06D698C403A1}">
      <dgm:prSet phldrT="[Text]"/>
      <dgm:spPr/>
      <dgm:t>
        <a:bodyPr/>
        <a:lstStyle/>
        <a:p>
          <a:r>
            <a:rPr lang="en-US" smtClean="0"/>
            <a:t>Non-discrimination </a:t>
          </a:r>
          <a:endParaRPr lang="en-GB"/>
        </a:p>
      </dgm:t>
    </dgm:pt>
    <dgm:pt modelId="{689780DE-1F3F-4E40-9973-A3B1C2BAA3F2}" type="parTrans" cxnId="{2BD816FC-02A2-4E02-A9A3-C34B63087106}">
      <dgm:prSet/>
      <dgm:spPr/>
      <dgm:t>
        <a:bodyPr/>
        <a:lstStyle/>
        <a:p>
          <a:endParaRPr lang="en-GB"/>
        </a:p>
      </dgm:t>
    </dgm:pt>
    <dgm:pt modelId="{2713CCD5-904E-4BC8-9F19-739866125A0C}" type="sibTrans" cxnId="{2BD816FC-02A2-4E02-A9A3-C34B63087106}">
      <dgm:prSet/>
      <dgm:spPr/>
      <dgm:t>
        <a:bodyPr/>
        <a:lstStyle/>
        <a:p>
          <a:endParaRPr lang="en-GB"/>
        </a:p>
      </dgm:t>
    </dgm:pt>
    <dgm:pt modelId="{795B3DA8-9131-40A4-BEF0-6C97CE039ACF}">
      <dgm:prSet/>
      <dgm:spPr/>
      <dgm:t>
        <a:bodyPr/>
        <a:lstStyle/>
        <a:p>
          <a:r>
            <a:rPr lang="en-US" smtClean="0"/>
            <a:t>Gender, age and disability sensitive programming</a:t>
          </a:r>
          <a:endParaRPr lang="en-US" dirty="0" smtClean="0"/>
        </a:p>
      </dgm:t>
    </dgm:pt>
    <dgm:pt modelId="{76C6CA04-6D17-4853-93FC-9B0E7FFECD4B}" type="parTrans" cxnId="{83AD2066-A6F2-49B5-9892-25D9EC86AB18}">
      <dgm:prSet/>
      <dgm:spPr/>
      <dgm:t>
        <a:bodyPr/>
        <a:lstStyle/>
        <a:p>
          <a:endParaRPr lang="en-GB"/>
        </a:p>
      </dgm:t>
    </dgm:pt>
    <dgm:pt modelId="{D0F390CE-88AA-44D9-AAA7-9268BD3984D2}" type="sibTrans" cxnId="{83AD2066-A6F2-49B5-9892-25D9EC86AB18}">
      <dgm:prSet/>
      <dgm:spPr/>
      <dgm:t>
        <a:bodyPr/>
        <a:lstStyle/>
        <a:p>
          <a:endParaRPr lang="en-GB"/>
        </a:p>
      </dgm:t>
    </dgm:pt>
    <dgm:pt modelId="{8F4B01CE-9DE4-4DC0-8AF2-83CB94764F0C}">
      <dgm:prSet/>
      <dgm:spPr/>
      <dgm:t>
        <a:bodyPr/>
        <a:lstStyle/>
        <a:p>
          <a:r>
            <a:rPr lang="en-US" smtClean="0"/>
            <a:t>Consider individual physical strength </a:t>
          </a:r>
          <a:endParaRPr lang="en-US" dirty="0" smtClean="0"/>
        </a:p>
      </dgm:t>
    </dgm:pt>
    <dgm:pt modelId="{302C351F-781D-42D0-868D-65155A886742}" type="parTrans" cxnId="{F18BA9E6-39A8-446F-921F-09D518795536}">
      <dgm:prSet/>
      <dgm:spPr/>
      <dgm:t>
        <a:bodyPr/>
        <a:lstStyle/>
        <a:p>
          <a:endParaRPr lang="en-GB"/>
        </a:p>
      </dgm:t>
    </dgm:pt>
    <dgm:pt modelId="{E5409FC2-8F27-428C-B5F6-1D47C942C8AB}" type="sibTrans" cxnId="{F18BA9E6-39A8-446F-921F-09D518795536}">
      <dgm:prSet/>
      <dgm:spPr/>
      <dgm:t>
        <a:bodyPr/>
        <a:lstStyle/>
        <a:p>
          <a:endParaRPr lang="en-GB"/>
        </a:p>
      </dgm:t>
    </dgm:pt>
    <dgm:pt modelId="{62D1FFB6-5BA2-4BEB-8F2F-8C2CF9C74791}">
      <dgm:prSet/>
      <dgm:spPr/>
      <dgm:t>
        <a:bodyPr/>
        <a:lstStyle/>
        <a:p>
          <a:r>
            <a:rPr lang="en-US" dirty="0" smtClean="0"/>
            <a:t>Gender balanced livelihoods staff </a:t>
          </a:r>
        </a:p>
      </dgm:t>
    </dgm:pt>
    <dgm:pt modelId="{009274AC-391E-4049-A73B-162ACC64A855}" type="parTrans" cxnId="{98C10706-76B0-46C3-B744-3648A620A8F7}">
      <dgm:prSet/>
      <dgm:spPr/>
      <dgm:t>
        <a:bodyPr/>
        <a:lstStyle/>
        <a:p>
          <a:endParaRPr lang="en-GB"/>
        </a:p>
      </dgm:t>
    </dgm:pt>
    <dgm:pt modelId="{F95261BD-4CB0-4182-8B9E-CB46B74067B8}" type="sibTrans" cxnId="{98C10706-76B0-46C3-B744-3648A620A8F7}">
      <dgm:prSet/>
      <dgm:spPr/>
      <dgm:t>
        <a:bodyPr/>
        <a:lstStyle/>
        <a:p>
          <a:endParaRPr lang="en-GB"/>
        </a:p>
      </dgm:t>
    </dgm:pt>
    <dgm:pt modelId="{24DB2060-266B-4381-9005-2EBC48E38537}">
      <dgm:prSet/>
      <dgm:spPr/>
      <dgm:t>
        <a:bodyPr/>
        <a:lstStyle/>
        <a:p>
          <a:r>
            <a:rPr lang="en-US" smtClean="0"/>
            <a:t>Flexible hours and locations</a:t>
          </a:r>
          <a:endParaRPr lang="en-US" dirty="0" smtClean="0"/>
        </a:p>
      </dgm:t>
    </dgm:pt>
    <dgm:pt modelId="{04620DE5-FA0F-4F31-8450-C476AEB0F108}" type="parTrans" cxnId="{023B9987-27BB-4628-8549-6D25A9D2CE24}">
      <dgm:prSet/>
      <dgm:spPr/>
      <dgm:t>
        <a:bodyPr/>
        <a:lstStyle/>
        <a:p>
          <a:endParaRPr lang="en-GB"/>
        </a:p>
      </dgm:t>
    </dgm:pt>
    <dgm:pt modelId="{DDCB37EA-C2EB-469A-8AB0-30EAFFC9D291}" type="sibTrans" cxnId="{023B9987-27BB-4628-8549-6D25A9D2CE24}">
      <dgm:prSet/>
      <dgm:spPr/>
      <dgm:t>
        <a:bodyPr/>
        <a:lstStyle/>
        <a:p>
          <a:endParaRPr lang="en-GB"/>
        </a:p>
      </dgm:t>
    </dgm:pt>
    <dgm:pt modelId="{1703D55E-C55D-4F72-920F-CBC605DAA4C3}">
      <dgm:prSet/>
      <dgm:spPr/>
      <dgm:t>
        <a:bodyPr/>
        <a:lstStyle/>
        <a:p>
          <a:r>
            <a:rPr lang="en-US" smtClean="0"/>
            <a:t>Information campaigns </a:t>
          </a:r>
          <a:endParaRPr lang="en-US" dirty="0" smtClean="0"/>
        </a:p>
      </dgm:t>
    </dgm:pt>
    <dgm:pt modelId="{6892E11E-1D4B-4F31-92C8-27DC7F18EC0E}" type="parTrans" cxnId="{E9507FCA-4B86-41F5-AD0C-DE92B46399A5}">
      <dgm:prSet/>
      <dgm:spPr/>
      <dgm:t>
        <a:bodyPr/>
        <a:lstStyle/>
        <a:p>
          <a:endParaRPr lang="en-GB"/>
        </a:p>
      </dgm:t>
    </dgm:pt>
    <dgm:pt modelId="{1766166A-6358-4412-A60B-2BFCA82262E3}" type="sibTrans" cxnId="{E9507FCA-4B86-41F5-AD0C-DE92B46399A5}">
      <dgm:prSet/>
      <dgm:spPr/>
      <dgm:t>
        <a:bodyPr/>
        <a:lstStyle/>
        <a:p>
          <a:endParaRPr lang="en-GB"/>
        </a:p>
      </dgm:t>
    </dgm:pt>
    <dgm:pt modelId="{411AFD0E-F4A1-452A-BADC-C8A4E15C6B8E}">
      <dgm:prSet/>
      <dgm:spPr/>
      <dgm:t>
        <a:bodyPr/>
        <a:lstStyle/>
        <a:p>
          <a:r>
            <a:rPr lang="en-US" smtClean="0"/>
            <a:t>Diversity training</a:t>
          </a:r>
          <a:endParaRPr lang="en-US" dirty="0" smtClean="0"/>
        </a:p>
      </dgm:t>
    </dgm:pt>
    <dgm:pt modelId="{1178D525-75D2-4E4F-912E-4D3DE3796360}" type="parTrans" cxnId="{C9A2BDC6-B821-4F00-84EF-40B8686F0322}">
      <dgm:prSet/>
      <dgm:spPr/>
      <dgm:t>
        <a:bodyPr/>
        <a:lstStyle/>
        <a:p>
          <a:endParaRPr lang="en-GB"/>
        </a:p>
      </dgm:t>
    </dgm:pt>
    <dgm:pt modelId="{D22D9D9C-4593-455A-BBF6-8C167DC0EBBE}" type="sibTrans" cxnId="{C9A2BDC6-B821-4F00-84EF-40B8686F0322}">
      <dgm:prSet/>
      <dgm:spPr/>
      <dgm:t>
        <a:bodyPr/>
        <a:lstStyle/>
        <a:p>
          <a:endParaRPr lang="en-GB"/>
        </a:p>
      </dgm:t>
    </dgm:pt>
    <dgm:pt modelId="{E57973FA-3E33-4100-B80C-307F7699E292}">
      <dgm:prSet/>
      <dgm:spPr/>
      <dgm:t>
        <a:bodyPr/>
        <a:lstStyle/>
        <a:p>
          <a:r>
            <a:rPr lang="en-US" smtClean="0"/>
            <a:t>Accessibility and inclusion</a:t>
          </a:r>
          <a:endParaRPr lang="en-US" dirty="0" smtClean="0"/>
        </a:p>
      </dgm:t>
    </dgm:pt>
    <dgm:pt modelId="{D7AA9790-E858-4522-9ED7-4FB160B7134E}" type="parTrans" cxnId="{AE35C4EC-BF31-4091-AEB8-BFF926835E32}">
      <dgm:prSet/>
      <dgm:spPr/>
      <dgm:t>
        <a:bodyPr/>
        <a:lstStyle/>
        <a:p>
          <a:endParaRPr lang="en-GB"/>
        </a:p>
      </dgm:t>
    </dgm:pt>
    <dgm:pt modelId="{0598B6C0-DBB9-4D75-881E-0FD18C111FF0}" type="sibTrans" cxnId="{AE35C4EC-BF31-4091-AEB8-BFF926835E32}">
      <dgm:prSet/>
      <dgm:spPr/>
      <dgm:t>
        <a:bodyPr/>
        <a:lstStyle/>
        <a:p>
          <a:endParaRPr lang="en-GB"/>
        </a:p>
      </dgm:t>
    </dgm:pt>
    <dgm:pt modelId="{9DCA2D65-A0B2-41FA-A3B8-46596F433BAD}" type="pres">
      <dgm:prSet presAssocID="{48218686-19E8-4F47-AF47-AD5875F4762F}" presName="CompostProcess" presStyleCnt="0">
        <dgm:presLayoutVars>
          <dgm:dir/>
          <dgm:resizeHandles val="exact"/>
        </dgm:presLayoutVars>
      </dgm:prSet>
      <dgm:spPr/>
    </dgm:pt>
    <dgm:pt modelId="{DBE13911-D490-480C-9F88-74A9A02B34CD}" type="pres">
      <dgm:prSet presAssocID="{48218686-19E8-4F47-AF47-AD5875F4762F}" presName="arrow" presStyleLbl="bgShp" presStyleIdx="0" presStyleCnt="1" custScaleX="117647"/>
      <dgm:spPr/>
    </dgm:pt>
    <dgm:pt modelId="{C1841E49-7B2B-4CA2-9A98-8D7CDCEEB58C}" type="pres">
      <dgm:prSet presAssocID="{48218686-19E8-4F47-AF47-AD5875F4762F}" presName="linearProcess" presStyleCnt="0"/>
      <dgm:spPr/>
    </dgm:pt>
    <dgm:pt modelId="{880E340A-1653-4BC8-A886-54114DDC4F19}" type="pres">
      <dgm:prSet presAssocID="{3A124E0A-F8C7-4608-B75F-06D698C403A1}" presName="textNode" presStyleLbl="node1" presStyleIdx="0" presStyleCnt="8">
        <dgm:presLayoutVars>
          <dgm:bulletEnabled val="1"/>
        </dgm:presLayoutVars>
      </dgm:prSet>
      <dgm:spPr/>
      <dgm:t>
        <a:bodyPr/>
        <a:lstStyle/>
        <a:p>
          <a:endParaRPr lang="en-GB"/>
        </a:p>
      </dgm:t>
    </dgm:pt>
    <dgm:pt modelId="{A4C8BE8F-6127-474F-8970-590789D718F4}" type="pres">
      <dgm:prSet presAssocID="{2713CCD5-904E-4BC8-9F19-739866125A0C}" presName="sibTrans" presStyleCnt="0"/>
      <dgm:spPr/>
    </dgm:pt>
    <dgm:pt modelId="{138B83C0-8BF7-495F-971A-B32C51A5AFAC}" type="pres">
      <dgm:prSet presAssocID="{795B3DA8-9131-40A4-BEF0-6C97CE039ACF}" presName="textNode" presStyleLbl="node1" presStyleIdx="1" presStyleCnt="8">
        <dgm:presLayoutVars>
          <dgm:bulletEnabled val="1"/>
        </dgm:presLayoutVars>
      </dgm:prSet>
      <dgm:spPr/>
      <dgm:t>
        <a:bodyPr/>
        <a:lstStyle/>
        <a:p>
          <a:endParaRPr lang="en-GB"/>
        </a:p>
      </dgm:t>
    </dgm:pt>
    <dgm:pt modelId="{6923902F-87F0-4B9B-836E-9D5F54C10D70}" type="pres">
      <dgm:prSet presAssocID="{D0F390CE-88AA-44D9-AAA7-9268BD3984D2}" presName="sibTrans" presStyleCnt="0"/>
      <dgm:spPr/>
    </dgm:pt>
    <dgm:pt modelId="{D475BCB6-BC68-4738-8585-6D9B08990C4D}" type="pres">
      <dgm:prSet presAssocID="{8F4B01CE-9DE4-4DC0-8AF2-83CB94764F0C}" presName="textNode" presStyleLbl="node1" presStyleIdx="2" presStyleCnt="8">
        <dgm:presLayoutVars>
          <dgm:bulletEnabled val="1"/>
        </dgm:presLayoutVars>
      </dgm:prSet>
      <dgm:spPr/>
      <dgm:t>
        <a:bodyPr/>
        <a:lstStyle/>
        <a:p>
          <a:endParaRPr lang="en-GB"/>
        </a:p>
      </dgm:t>
    </dgm:pt>
    <dgm:pt modelId="{AED1F6BC-8DF5-4D88-8A40-456E1E49E4AA}" type="pres">
      <dgm:prSet presAssocID="{E5409FC2-8F27-428C-B5F6-1D47C942C8AB}" presName="sibTrans" presStyleCnt="0"/>
      <dgm:spPr/>
    </dgm:pt>
    <dgm:pt modelId="{31E8CFFB-D10A-40C5-ACED-4782F6296D5E}" type="pres">
      <dgm:prSet presAssocID="{62D1FFB6-5BA2-4BEB-8F2F-8C2CF9C74791}" presName="textNode" presStyleLbl="node1" presStyleIdx="3" presStyleCnt="8">
        <dgm:presLayoutVars>
          <dgm:bulletEnabled val="1"/>
        </dgm:presLayoutVars>
      </dgm:prSet>
      <dgm:spPr/>
      <dgm:t>
        <a:bodyPr/>
        <a:lstStyle/>
        <a:p>
          <a:endParaRPr lang="en-GB"/>
        </a:p>
      </dgm:t>
    </dgm:pt>
    <dgm:pt modelId="{A4B1BF35-0738-445E-AFF7-8E373CE804E9}" type="pres">
      <dgm:prSet presAssocID="{F95261BD-4CB0-4182-8B9E-CB46B74067B8}" presName="sibTrans" presStyleCnt="0"/>
      <dgm:spPr/>
    </dgm:pt>
    <dgm:pt modelId="{B9059B97-3E8B-49E2-8C91-8699B2C8967C}" type="pres">
      <dgm:prSet presAssocID="{24DB2060-266B-4381-9005-2EBC48E38537}" presName="textNode" presStyleLbl="node1" presStyleIdx="4" presStyleCnt="8">
        <dgm:presLayoutVars>
          <dgm:bulletEnabled val="1"/>
        </dgm:presLayoutVars>
      </dgm:prSet>
      <dgm:spPr/>
      <dgm:t>
        <a:bodyPr/>
        <a:lstStyle/>
        <a:p>
          <a:endParaRPr lang="en-GB"/>
        </a:p>
      </dgm:t>
    </dgm:pt>
    <dgm:pt modelId="{3038492D-ED93-4402-ABB3-96C02B194138}" type="pres">
      <dgm:prSet presAssocID="{DDCB37EA-C2EB-469A-8AB0-30EAFFC9D291}" presName="sibTrans" presStyleCnt="0"/>
      <dgm:spPr/>
    </dgm:pt>
    <dgm:pt modelId="{EF8F048A-7EE2-4963-BF48-1DB260B78A80}" type="pres">
      <dgm:prSet presAssocID="{1703D55E-C55D-4F72-920F-CBC605DAA4C3}" presName="textNode" presStyleLbl="node1" presStyleIdx="5" presStyleCnt="8">
        <dgm:presLayoutVars>
          <dgm:bulletEnabled val="1"/>
        </dgm:presLayoutVars>
      </dgm:prSet>
      <dgm:spPr/>
      <dgm:t>
        <a:bodyPr/>
        <a:lstStyle/>
        <a:p>
          <a:endParaRPr lang="en-GB"/>
        </a:p>
      </dgm:t>
    </dgm:pt>
    <dgm:pt modelId="{32EFA055-DD40-4D74-81CC-A8EE93F2228B}" type="pres">
      <dgm:prSet presAssocID="{1766166A-6358-4412-A60B-2BFCA82262E3}" presName="sibTrans" presStyleCnt="0"/>
      <dgm:spPr/>
    </dgm:pt>
    <dgm:pt modelId="{AB83FFF9-34BE-477A-9BC3-7C2BAC76C458}" type="pres">
      <dgm:prSet presAssocID="{411AFD0E-F4A1-452A-BADC-C8A4E15C6B8E}" presName="textNode" presStyleLbl="node1" presStyleIdx="6" presStyleCnt="8">
        <dgm:presLayoutVars>
          <dgm:bulletEnabled val="1"/>
        </dgm:presLayoutVars>
      </dgm:prSet>
      <dgm:spPr/>
      <dgm:t>
        <a:bodyPr/>
        <a:lstStyle/>
        <a:p>
          <a:endParaRPr lang="en-GB"/>
        </a:p>
      </dgm:t>
    </dgm:pt>
    <dgm:pt modelId="{B373CC50-2E90-454D-ABD7-1B9D950C647A}" type="pres">
      <dgm:prSet presAssocID="{D22D9D9C-4593-455A-BBF6-8C167DC0EBBE}" presName="sibTrans" presStyleCnt="0"/>
      <dgm:spPr/>
    </dgm:pt>
    <dgm:pt modelId="{14B1C0D5-187E-4F4E-8C99-9C2B711F25E0}" type="pres">
      <dgm:prSet presAssocID="{E57973FA-3E33-4100-B80C-307F7699E292}" presName="textNode" presStyleLbl="node1" presStyleIdx="7" presStyleCnt="8">
        <dgm:presLayoutVars>
          <dgm:bulletEnabled val="1"/>
        </dgm:presLayoutVars>
      </dgm:prSet>
      <dgm:spPr/>
      <dgm:t>
        <a:bodyPr/>
        <a:lstStyle/>
        <a:p>
          <a:endParaRPr lang="en-GB"/>
        </a:p>
      </dgm:t>
    </dgm:pt>
  </dgm:ptLst>
  <dgm:cxnLst>
    <dgm:cxn modelId="{83AD2066-A6F2-49B5-9892-25D9EC86AB18}" srcId="{48218686-19E8-4F47-AF47-AD5875F4762F}" destId="{795B3DA8-9131-40A4-BEF0-6C97CE039ACF}" srcOrd="1" destOrd="0" parTransId="{76C6CA04-6D17-4853-93FC-9B0E7FFECD4B}" sibTransId="{D0F390CE-88AA-44D9-AAA7-9268BD3984D2}"/>
    <dgm:cxn modelId="{1B64517C-C694-456C-A277-DABB3BD96E61}" type="presOf" srcId="{62D1FFB6-5BA2-4BEB-8F2F-8C2CF9C74791}" destId="{31E8CFFB-D10A-40C5-ACED-4782F6296D5E}" srcOrd="0" destOrd="0" presId="urn:microsoft.com/office/officeart/2005/8/layout/hProcess9"/>
    <dgm:cxn modelId="{BF165D13-9647-47D1-BBDF-9C83DF1B9408}" type="presOf" srcId="{795B3DA8-9131-40A4-BEF0-6C97CE039ACF}" destId="{138B83C0-8BF7-495F-971A-B32C51A5AFAC}" srcOrd="0" destOrd="0" presId="urn:microsoft.com/office/officeart/2005/8/layout/hProcess9"/>
    <dgm:cxn modelId="{98C10706-76B0-46C3-B744-3648A620A8F7}" srcId="{48218686-19E8-4F47-AF47-AD5875F4762F}" destId="{62D1FFB6-5BA2-4BEB-8F2F-8C2CF9C74791}" srcOrd="3" destOrd="0" parTransId="{009274AC-391E-4049-A73B-162ACC64A855}" sibTransId="{F95261BD-4CB0-4182-8B9E-CB46B74067B8}"/>
    <dgm:cxn modelId="{F18BA9E6-39A8-446F-921F-09D518795536}" srcId="{48218686-19E8-4F47-AF47-AD5875F4762F}" destId="{8F4B01CE-9DE4-4DC0-8AF2-83CB94764F0C}" srcOrd="2" destOrd="0" parTransId="{302C351F-781D-42D0-868D-65155A886742}" sibTransId="{E5409FC2-8F27-428C-B5F6-1D47C942C8AB}"/>
    <dgm:cxn modelId="{023B9987-27BB-4628-8549-6D25A9D2CE24}" srcId="{48218686-19E8-4F47-AF47-AD5875F4762F}" destId="{24DB2060-266B-4381-9005-2EBC48E38537}" srcOrd="4" destOrd="0" parTransId="{04620DE5-FA0F-4F31-8450-C476AEB0F108}" sibTransId="{DDCB37EA-C2EB-469A-8AB0-30EAFFC9D291}"/>
    <dgm:cxn modelId="{6585B8EC-DC91-447C-9DA4-085518625074}" type="presOf" srcId="{24DB2060-266B-4381-9005-2EBC48E38537}" destId="{B9059B97-3E8B-49E2-8C91-8699B2C8967C}" srcOrd="0" destOrd="0" presId="urn:microsoft.com/office/officeart/2005/8/layout/hProcess9"/>
    <dgm:cxn modelId="{3F1AB919-E72F-4865-9477-78CF92EAFBE7}" type="presOf" srcId="{3A124E0A-F8C7-4608-B75F-06D698C403A1}" destId="{880E340A-1653-4BC8-A886-54114DDC4F19}" srcOrd="0" destOrd="0" presId="urn:microsoft.com/office/officeart/2005/8/layout/hProcess9"/>
    <dgm:cxn modelId="{B3EC12FB-7A5D-40E8-9015-53C9A19CB3A7}" type="presOf" srcId="{48218686-19E8-4F47-AF47-AD5875F4762F}" destId="{9DCA2D65-A0B2-41FA-A3B8-46596F433BAD}" srcOrd="0" destOrd="0" presId="urn:microsoft.com/office/officeart/2005/8/layout/hProcess9"/>
    <dgm:cxn modelId="{2815BC83-CB92-4373-8D00-3D5692D94AE4}" type="presOf" srcId="{E57973FA-3E33-4100-B80C-307F7699E292}" destId="{14B1C0D5-187E-4F4E-8C99-9C2B711F25E0}" srcOrd="0" destOrd="0" presId="urn:microsoft.com/office/officeart/2005/8/layout/hProcess9"/>
    <dgm:cxn modelId="{C9A2BDC6-B821-4F00-84EF-40B8686F0322}" srcId="{48218686-19E8-4F47-AF47-AD5875F4762F}" destId="{411AFD0E-F4A1-452A-BADC-C8A4E15C6B8E}" srcOrd="6" destOrd="0" parTransId="{1178D525-75D2-4E4F-912E-4D3DE3796360}" sibTransId="{D22D9D9C-4593-455A-BBF6-8C167DC0EBBE}"/>
    <dgm:cxn modelId="{E9507FCA-4B86-41F5-AD0C-DE92B46399A5}" srcId="{48218686-19E8-4F47-AF47-AD5875F4762F}" destId="{1703D55E-C55D-4F72-920F-CBC605DAA4C3}" srcOrd="5" destOrd="0" parTransId="{6892E11E-1D4B-4F31-92C8-27DC7F18EC0E}" sibTransId="{1766166A-6358-4412-A60B-2BFCA82262E3}"/>
    <dgm:cxn modelId="{2BD816FC-02A2-4E02-A9A3-C34B63087106}" srcId="{48218686-19E8-4F47-AF47-AD5875F4762F}" destId="{3A124E0A-F8C7-4608-B75F-06D698C403A1}" srcOrd="0" destOrd="0" parTransId="{689780DE-1F3F-4E40-9973-A3B1C2BAA3F2}" sibTransId="{2713CCD5-904E-4BC8-9F19-739866125A0C}"/>
    <dgm:cxn modelId="{0A706D23-D8B6-447A-BF07-59A56CBB4FC9}" type="presOf" srcId="{1703D55E-C55D-4F72-920F-CBC605DAA4C3}" destId="{EF8F048A-7EE2-4963-BF48-1DB260B78A80}" srcOrd="0" destOrd="0" presId="urn:microsoft.com/office/officeart/2005/8/layout/hProcess9"/>
    <dgm:cxn modelId="{AE35C4EC-BF31-4091-AEB8-BFF926835E32}" srcId="{48218686-19E8-4F47-AF47-AD5875F4762F}" destId="{E57973FA-3E33-4100-B80C-307F7699E292}" srcOrd="7" destOrd="0" parTransId="{D7AA9790-E858-4522-9ED7-4FB160B7134E}" sibTransId="{0598B6C0-DBB9-4D75-881E-0FD18C111FF0}"/>
    <dgm:cxn modelId="{0354E660-2347-4E05-AA2F-B426ED733AA8}" type="presOf" srcId="{411AFD0E-F4A1-452A-BADC-C8A4E15C6B8E}" destId="{AB83FFF9-34BE-477A-9BC3-7C2BAC76C458}" srcOrd="0" destOrd="0" presId="urn:microsoft.com/office/officeart/2005/8/layout/hProcess9"/>
    <dgm:cxn modelId="{E2E8522F-C6A8-4A4B-85E2-CF42BEA1E238}" type="presOf" srcId="{8F4B01CE-9DE4-4DC0-8AF2-83CB94764F0C}" destId="{D475BCB6-BC68-4738-8585-6D9B08990C4D}" srcOrd="0" destOrd="0" presId="urn:microsoft.com/office/officeart/2005/8/layout/hProcess9"/>
    <dgm:cxn modelId="{940D55E7-A4ED-4D8F-A22D-13F34F2153F4}" type="presParOf" srcId="{9DCA2D65-A0B2-41FA-A3B8-46596F433BAD}" destId="{DBE13911-D490-480C-9F88-74A9A02B34CD}" srcOrd="0" destOrd="0" presId="urn:microsoft.com/office/officeart/2005/8/layout/hProcess9"/>
    <dgm:cxn modelId="{11ECC734-8F3A-4D7B-AC57-4908C048CCF4}" type="presParOf" srcId="{9DCA2D65-A0B2-41FA-A3B8-46596F433BAD}" destId="{C1841E49-7B2B-4CA2-9A98-8D7CDCEEB58C}" srcOrd="1" destOrd="0" presId="urn:microsoft.com/office/officeart/2005/8/layout/hProcess9"/>
    <dgm:cxn modelId="{FFF3E67A-95D5-4BA4-9BC9-F2704D89B84E}" type="presParOf" srcId="{C1841E49-7B2B-4CA2-9A98-8D7CDCEEB58C}" destId="{880E340A-1653-4BC8-A886-54114DDC4F19}" srcOrd="0" destOrd="0" presId="urn:microsoft.com/office/officeart/2005/8/layout/hProcess9"/>
    <dgm:cxn modelId="{129D43D3-CEE7-47C0-ABBE-520001D3F3AF}" type="presParOf" srcId="{C1841E49-7B2B-4CA2-9A98-8D7CDCEEB58C}" destId="{A4C8BE8F-6127-474F-8970-590789D718F4}" srcOrd="1" destOrd="0" presId="urn:microsoft.com/office/officeart/2005/8/layout/hProcess9"/>
    <dgm:cxn modelId="{DFFBD5EE-5BB4-455E-89C5-F511886B73CB}" type="presParOf" srcId="{C1841E49-7B2B-4CA2-9A98-8D7CDCEEB58C}" destId="{138B83C0-8BF7-495F-971A-B32C51A5AFAC}" srcOrd="2" destOrd="0" presId="urn:microsoft.com/office/officeart/2005/8/layout/hProcess9"/>
    <dgm:cxn modelId="{28D08E5E-CFC8-4C71-8914-4F840ED8CE14}" type="presParOf" srcId="{C1841E49-7B2B-4CA2-9A98-8D7CDCEEB58C}" destId="{6923902F-87F0-4B9B-836E-9D5F54C10D70}" srcOrd="3" destOrd="0" presId="urn:microsoft.com/office/officeart/2005/8/layout/hProcess9"/>
    <dgm:cxn modelId="{A76D0745-C8FA-411F-AEE0-347AFD418D5C}" type="presParOf" srcId="{C1841E49-7B2B-4CA2-9A98-8D7CDCEEB58C}" destId="{D475BCB6-BC68-4738-8585-6D9B08990C4D}" srcOrd="4" destOrd="0" presId="urn:microsoft.com/office/officeart/2005/8/layout/hProcess9"/>
    <dgm:cxn modelId="{51BEA121-FECD-4E15-9574-388258865997}" type="presParOf" srcId="{C1841E49-7B2B-4CA2-9A98-8D7CDCEEB58C}" destId="{AED1F6BC-8DF5-4D88-8A40-456E1E49E4AA}" srcOrd="5" destOrd="0" presId="urn:microsoft.com/office/officeart/2005/8/layout/hProcess9"/>
    <dgm:cxn modelId="{E5D61D05-29A2-40A9-BEC2-B00616F71EDB}" type="presParOf" srcId="{C1841E49-7B2B-4CA2-9A98-8D7CDCEEB58C}" destId="{31E8CFFB-D10A-40C5-ACED-4782F6296D5E}" srcOrd="6" destOrd="0" presId="urn:microsoft.com/office/officeart/2005/8/layout/hProcess9"/>
    <dgm:cxn modelId="{AC932CD0-B59C-4218-A0FD-44995BB509DA}" type="presParOf" srcId="{C1841E49-7B2B-4CA2-9A98-8D7CDCEEB58C}" destId="{A4B1BF35-0738-445E-AFF7-8E373CE804E9}" srcOrd="7" destOrd="0" presId="urn:microsoft.com/office/officeart/2005/8/layout/hProcess9"/>
    <dgm:cxn modelId="{9962FE66-19D7-4F43-AEEE-216A3F384BF5}" type="presParOf" srcId="{C1841E49-7B2B-4CA2-9A98-8D7CDCEEB58C}" destId="{B9059B97-3E8B-49E2-8C91-8699B2C8967C}" srcOrd="8" destOrd="0" presId="urn:microsoft.com/office/officeart/2005/8/layout/hProcess9"/>
    <dgm:cxn modelId="{CA6EA023-5141-4EC6-AAA1-1F93A3418338}" type="presParOf" srcId="{C1841E49-7B2B-4CA2-9A98-8D7CDCEEB58C}" destId="{3038492D-ED93-4402-ABB3-96C02B194138}" srcOrd="9" destOrd="0" presId="urn:microsoft.com/office/officeart/2005/8/layout/hProcess9"/>
    <dgm:cxn modelId="{622E81DE-9AF2-490F-A8C1-3DE564010258}" type="presParOf" srcId="{C1841E49-7B2B-4CA2-9A98-8D7CDCEEB58C}" destId="{EF8F048A-7EE2-4963-BF48-1DB260B78A80}" srcOrd="10" destOrd="0" presId="urn:microsoft.com/office/officeart/2005/8/layout/hProcess9"/>
    <dgm:cxn modelId="{6A7B2C1B-D52C-4D0B-814B-903298C11EDF}" type="presParOf" srcId="{C1841E49-7B2B-4CA2-9A98-8D7CDCEEB58C}" destId="{32EFA055-DD40-4D74-81CC-A8EE93F2228B}" srcOrd="11" destOrd="0" presId="urn:microsoft.com/office/officeart/2005/8/layout/hProcess9"/>
    <dgm:cxn modelId="{B3C52A2B-1B6C-4CC1-99DA-4A895167668C}" type="presParOf" srcId="{C1841E49-7B2B-4CA2-9A98-8D7CDCEEB58C}" destId="{AB83FFF9-34BE-477A-9BC3-7C2BAC76C458}" srcOrd="12" destOrd="0" presId="urn:microsoft.com/office/officeart/2005/8/layout/hProcess9"/>
    <dgm:cxn modelId="{1227CEAC-AFC0-4436-BA6D-7F6B25B77F5D}" type="presParOf" srcId="{C1841E49-7B2B-4CA2-9A98-8D7CDCEEB58C}" destId="{B373CC50-2E90-454D-ABD7-1B9D950C647A}" srcOrd="13" destOrd="0" presId="urn:microsoft.com/office/officeart/2005/8/layout/hProcess9"/>
    <dgm:cxn modelId="{426DD830-304B-4BC8-877D-45F49B7CF3D8}" type="presParOf" srcId="{C1841E49-7B2B-4CA2-9A98-8D7CDCEEB58C}" destId="{14B1C0D5-187E-4F4E-8C99-9C2B711F25E0}" srcOrd="1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7C4D6EC-D658-4A7C-9992-6114CB267A23}" type="doc">
      <dgm:prSet loTypeId="urn:microsoft.com/office/officeart/2005/8/layout/radial6" loCatId="cycle" qsTypeId="urn:microsoft.com/office/officeart/2005/8/quickstyle/simple1" qsCatId="simple" csTypeId="urn:microsoft.com/office/officeart/2005/8/colors/accent0_2" csCatId="mainScheme" phldr="1"/>
      <dgm:spPr/>
      <dgm:t>
        <a:bodyPr/>
        <a:lstStyle/>
        <a:p>
          <a:endParaRPr lang="en-GB"/>
        </a:p>
      </dgm:t>
    </dgm:pt>
    <dgm:pt modelId="{94481A11-05A7-4D8A-B9A0-155A07E28C69}">
      <dgm:prSet phldrT="[Text]"/>
      <dgm:spPr/>
      <dgm:t>
        <a:bodyPr/>
        <a:lstStyle/>
        <a:p>
          <a:r>
            <a:rPr lang="en-US" smtClean="0"/>
            <a:t>Feedback and complaints mechanisms </a:t>
          </a:r>
          <a:endParaRPr lang="en-GB"/>
        </a:p>
      </dgm:t>
    </dgm:pt>
    <dgm:pt modelId="{3AE36A49-624F-4E7B-8CE1-0A574C4ADF6A}" type="parTrans" cxnId="{7694230E-6BA7-4C99-85AA-3BA8F10E53F2}">
      <dgm:prSet/>
      <dgm:spPr/>
      <dgm:t>
        <a:bodyPr/>
        <a:lstStyle/>
        <a:p>
          <a:endParaRPr lang="en-GB"/>
        </a:p>
      </dgm:t>
    </dgm:pt>
    <dgm:pt modelId="{25450AD2-93B2-4291-A051-7212278254D5}" type="sibTrans" cxnId="{7694230E-6BA7-4C99-85AA-3BA8F10E53F2}">
      <dgm:prSet/>
      <dgm:spPr/>
      <dgm:t>
        <a:bodyPr/>
        <a:lstStyle/>
        <a:p>
          <a:endParaRPr lang="en-GB"/>
        </a:p>
      </dgm:t>
    </dgm:pt>
    <dgm:pt modelId="{4F7CE0AE-5607-4A3A-A2FB-4F844E89C078}">
      <dgm:prSet/>
      <dgm:spPr/>
      <dgm:t>
        <a:bodyPr/>
        <a:lstStyle/>
        <a:p>
          <a:r>
            <a:rPr lang="en-US" b="1" dirty="0" smtClean="0"/>
            <a:t>Zero Tolerance Approach</a:t>
          </a:r>
        </a:p>
      </dgm:t>
    </dgm:pt>
    <dgm:pt modelId="{90B7515D-D722-4BC5-9330-F0199C2D26FA}" type="parTrans" cxnId="{3CAD166C-9762-4222-A488-EA68E9DAF9BF}">
      <dgm:prSet/>
      <dgm:spPr/>
      <dgm:t>
        <a:bodyPr/>
        <a:lstStyle/>
        <a:p>
          <a:endParaRPr lang="en-GB"/>
        </a:p>
      </dgm:t>
    </dgm:pt>
    <dgm:pt modelId="{FE937C56-471D-4123-BD53-5F6544C3E13C}" type="sibTrans" cxnId="{3CAD166C-9762-4222-A488-EA68E9DAF9BF}">
      <dgm:prSet/>
      <dgm:spPr/>
      <dgm:t>
        <a:bodyPr/>
        <a:lstStyle/>
        <a:p>
          <a:endParaRPr lang="en-GB"/>
        </a:p>
      </dgm:t>
    </dgm:pt>
    <dgm:pt modelId="{D3665F40-31A9-4408-AD88-E6FCEA5DDA64}">
      <dgm:prSet/>
      <dgm:spPr/>
      <dgm:t>
        <a:bodyPr/>
        <a:lstStyle/>
        <a:p>
          <a:r>
            <a:rPr lang="en-US" b="1" dirty="0" smtClean="0"/>
            <a:t>PSEA</a:t>
          </a:r>
        </a:p>
      </dgm:t>
    </dgm:pt>
    <dgm:pt modelId="{31D4626D-4FD3-4613-B0EF-DB382A07DFD0}" type="parTrans" cxnId="{73E847A7-9548-40C5-B144-A8ACAF993033}">
      <dgm:prSet/>
      <dgm:spPr/>
      <dgm:t>
        <a:bodyPr/>
        <a:lstStyle/>
        <a:p>
          <a:endParaRPr lang="en-GB"/>
        </a:p>
      </dgm:t>
    </dgm:pt>
    <dgm:pt modelId="{800BCA4A-2AED-4E4C-A34C-9DFD45B0E564}" type="sibTrans" cxnId="{73E847A7-9548-40C5-B144-A8ACAF993033}">
      <dgm:prSet/>
      <dgm:spPr/>
      <dgm:t>
        <a:bodyPr/>
        <a:lstStyle/>
        <a:p>
          <a:endParaRPr lang="en-GB"/>
        </a:p>
      </dgm:t>
    </dgm:pt>
    <dgm:pt modelId="{1E06A6B8-8388-4AF6-9DEB-E2FF8C82074F}">
      <dgm:prSet/>
      <dgm:spPr/>
      <dgm:t>
        <a:bodyPr/>
        <a:lstStyle/>
        <a:p>
          <a:r>
            <a:rPr lang="en-US" b="1" dirty="0" smtClean="0"/>
            <a:t>Fraud prevention </a:t>
          </a:r>
        </a:p>
      </dgm:t>
    </dgm:pt>
    <dgm:pt modelId="{65CB011E-57BD-47A6-96C3-3682DAB7421C}" type="parTrans" cxnId="{49D5D2EE-484C-42D1-ACC8-5CFED5BBDAA4}">
      <dgm:prSet/>
      <dgm:spPr/>
      <dgm:t>
        <a:bodyPr/>
        <a:lstStyle/>
        <a:p>
          <a:endParaRPr lang="en-GB"/>
        </a:p>
      </dgm:t>
    </dgm:pt>
    <dgm:pt modelId="{73FBD371-5997-4B03-8D16-B1872C9C47BF}" type="sibTrans" cxnId="{49D5D2EE-484C-42D1-ACC8-5CFED5BBDAA4}">
      <dgm:prSet/>
      <dgm:spPr/>
      <dgm:t>
        <a:bodyPr/>
        <a:lstStyle/>
        <a:p>
          <a:endParaRPr lang="en-GB"/>
        </a:p>
      </dgm:t>
    </dgm:pt>
    <dgm:pt modelId="{FFC4EC2B-8084-422B-82AC-B04C565CC2AB}">
      <dgm:prSet/>
      <dgm:spPr/>
      <dgm:t>
        <a:bodyPr/>
        <a:lstStyle/>
        <a:p>
          <a:r>
            <a:rPr lang="en-US" b="1" dirty="0" smtClean="0"/>
            <a:t>Transparency and information sharing </a:t>
          </a:r>
          <a:endParaRPr lang="en-GB" b="1" dirty="0"/>
        </a:p>
      </dgm:t>
    </dgm:pt>
    <dgm:pt modelId="{1A200DB8-4D24-4119-9860-886C41E2F9B2}" type="parTrans" cxnId="{22D332BC-0747-4E2C-93AF-384440901A2C}">
      <dgm:prSet/>
      <dgm:spPr/>
      <dgm:t>
        <a:bodyPr/>
        <a:lstStyle/>
        <a:p>
          <a:endParaRPr lang="en-GB"/>
        </a:p>
      </dgm:t>
    </dgm:pt>
    <dgm:pt modelId="{490C5A18-D296-4B9A-B066-C9C449B60FA4}" type="sibTrans" cxnId="{22D332BC-0747-4E2C-93AF-384440901A2C}">
      <dgm:prSet/>
      <dgm:spPr/>
      <dgm:t>
        <a:bodyPr/>
        <a:lstStyle/>
        <a:p>
          <a:endParaRPr lang="en-GB"/>
        </a:p>
      </dgm:t>
    </dgm:pt>
    <dgm:pt modelId="{32133266-FF5D-4058-99DC-13E0204E8B31}" type="pres">
      <dgm:prSet presAssocID="{57C4D6EC-D658-4A7C-9992-6114CB267A23}" presName="Name0" presStyleCnt="0">
        <dgm:presLayoutVars>
          <dgm:chMax val="1"/>
          <dgm:dir/>
          <dgm:animLvl val="ctr"/>
          <dgm:resizeHandles val="exact"/>
        </dgm:presLayoutVars>
      </dgm:prSet>
      <dgm:spPr/>
      <dgm:t>
        <a:bodyPr/>
        <a:lstStyle/>
        <a:p>
          <a:endParaRPr lang="en-GB"/>
        </a:p>
      </dgm:t>
    </dgm:pt>
    <dgm:pt modelId="{4F7169E7-C6CF-4162-901A-443DEAA88735}" type="pres">
      <dgm:prSet presAssocID="{94481A11-05A7-4D8A-B9A0-155A07E28C69}" presName="centerShape" presStyleLbl="node0" presStyleIdx="0" presStyleCnt="1"/>
      <dgm:spPr/>
      <dgm:t>
        <a:bodyPr/>
        <a:lstStyle/>
        <a:p>
          <a:endParaRPr lang="en-GB"/>
        </a:p>
      </dgm:t>
    </dgm:pt>
    <dgm:pt modelId="{7B45E4BF-8AB7-4CA5-BAF0-0A336FB7698F}" type="pres">
      <dgm:prSet presAssocID="{4F7CE0AE-5607-4A3A-A2FB-4F844E89C078}" presName="node" presStyleLbl="node1" presStyleIdx="0" presStyleCnt="4">
        <dgm:presLayoutVars>
          <dgm:bulletEnabled val="1"/>
        </dgm:presLayoutVars>
      </dgm:prSet>
      <dgm:spPr/>
      <dgm:t>
        <a:bodyPr/>
        <a:lstStyle/>
        <a:p>
          <a:endParaRPr lang="en-GB"/>
        </a:p>
      </dgm:t>
    </dgm:pt>
    <dgm:pt modelId="{21F0C661-91B7-4716-8CB4-1A32C27F57DB}" type="pres">
      <dgm:prSet presAssocID="{4F7CE0AE-5607-4A3A-A2FB-4F844E89C078}" presName="dummy" presStyleCnt="0"/>
      <dgm:spPr/>
    </dgm:pt>
    <dgm:pt modelId="{FC3E665C-E094-439C-90C6-778BE6E4070E}" type="pres">
      <dgm:prSet presAssocID="{FE937C56-471D-4123-BD53-5F6544C3E13C}" presName="sibTrans" presStyleLbl="sibTrans2D1" presStyleIdx="0" presStyleCnt="4"/>
      <dgm:spPr/>
      <dgm:t>
        <a:bodyPr/>
        <a:lstStyle/>
        <a:p>
          <a:endParaRPr lang="en-GB"/>
        </a:p>
      </dgm:t>
    </dgm:pt>
    <dgm:pt modelId="{9C282444-E129-48ED-BC59-DAF63E205FFC}" type="pres">
      <dgm:prSet presAssocID="{D3665F40-31A9-4408-AD88-E6FCEA5DDA64}" presName="node" presStyleLbl="node1" presStyleIdx="1" presStyleCnt="4">
        <dgm:presLayoutVars>
          <dgm:bulletEnabled val="1"/>
        </dgm:presLayoutVars>
      </dgm:prSet>
      <dgm:spPr/>
      <dgm:t>
        <a:bodyPr/>
        <a:lstStyle/>
        <a:p>
          <a:endParaRPr lang="en-GB"/>
        </a:p>
      </dgm:t>
    </dgm:pt>
    <dgm:pt modelId="{5E437D02-BE32-4D65-8403-DA7CE82ADD0B}" type="pres">
      <dgm:prSet presAssocID="{D3665F40-31A9-4408-AD88-E6FCEA5DDA64}" presName="dummy" presStyleCnt="0"/>
      <dgm:spPr/>
    </dgm:pt>
    <dgm:pt modelId="{435FF691-972A-48BB-B855-D6780D23F560}" type="pres">
      <dgm:prSet presAssocID="{800BCA4A-2AED-4E4C-A34C-9DFD45B0E564}" presName="sibTrans" presStyleLbl="sibTrans2D1" presStyleIdx="1" presStyleCnt="4"/>
      <dgm:spPr/>
      <dgm:t>
        <a:bodyPr/>
        <a:lstStyle/>
        <a:p>
          <a:endParaRPr lang="en-GB"/>
        </a:p>
      </dgm:t>
    </dgm:pt>
    <dgm:pt modelId="{BAF35614-1A5E-428B-90B8-BB0BC8BCC13B}" type="pres">
      <dgm:prSet presAssocID="{1E06A6B8-8388-4AF6-9DEB-E2FF8C82074F}" presName="node" presStyleLbl="node1" presStyleIdx="2" presStyleCnt="4">
        <dgm:presLayoutVars>
          <dgm:bulletEnabled val="1"/>
        </dgm:presLayoutVars>
      </dgm:prSet>
      <dgm:spPr/>
      <dgm:t>
        <a:bodyPr/>
        <a:lstStyle/>
        <a:p>
          <a:endParaRPr lang="en-GB"/>
        </a:p>
      </dgm:t>
    </dgm:pt>
    <dgm:pt modelId="{6B2B257A-69B5-458D-95DF-E57022023347}" type="pres">
      <dgm:prSet presAssocID="{1E06A6B8-8388-4AF6-9DEB-E2FF8C82074F}" presName="dummy" presStyleCnt="0"/>
      <dgm:spPr/>
    </dgm:pt>
    <dgm:pt modelId="{8BA89914-B107-4042-8380-7C4671353590}" type="pres">
      <dgm:prSet presAssocID="{73FBD371-5997-4B03-8D16-B1872C9C47BF}" presName="sibTrans" presStyleLbl="sibTrans2D1" presStyleIdx="2" presStyleCnt="4"/>
      <dgm:spPr/>
      <dgm:t>
        <a:bodyPr/>
        <a:lstStyle/>
        <a:p>
          <a:endParaRPr lang="en-GB"/>
        </a:p>
      </dgm:t>
    </dgm:pt>
    <dgm:pt modelId="{A80F2898-F634-46CE-B1FD-472D213E7DE6}" type="pres">
      <dgm:prSet presAssocID="{FFC4EC2B-8084-422B-82AC-B04C565CC2AB}" presName="node" presStyleLbl="node1" presStyleIdx="3" presStyleCnt="4">
        <dgm:presLayoutVars>
          <dgm:bulletEnabled val="1"/>
        </dgm:presLayoutVars>
      </dgm:prSet>
      <dgm:spPr/>
      <dgm:t>
        <a:bodyPr/>
        <a:lstStyle/>
        <a:p>
          <a:endParaRPr lang="en-GB"/>
        </a:p>
      </dgm:t>
    </dgm:pt>
    <dgm:pt modelId="{4576DF05-EA04-42FB-BAFD-4300F4D84029}" type="pres">
      <dgm:prSet presAssocID="{FFC4EC2B-8084-422B-82AC-B04C565CC2AB}" presName="dummy" presStyleCnt="0"/>
      <dgm:spPr/>
    </dgm:pt>
    <dgm:pt modelId="{43FF4DED-0971-4719-A08A-84F11D560F4F}" type="pres">
      <dgm:prSet presAssocID="{490C5A18-D296-4B9A-B066-C9C449B60FA4}" presName="sibTrans" presStyleLbl="sibTrans2D1" presStyleIdx="3" presStyleCnt="4"/>
      <dgm:spPr/>
      <dgm:t>
        <a:bodyPr/>
        <a:lstStyle/>
        <a:p>
          <a:endParaRPr lang="en-GB"/>
        </a:p>
      </dgm:t>
    </dgm:pt>
  </dgm:ptLst>
  <dgm:cxnLst>
    <dgm:cxn modelId="{49D5D2EE-484C-42D1-ACC8-5CFED5BBDAA4}" srcId="{94481A11-05A7-4D8A-B9A0-155A07E28C69}" destId="{1E06A6B8-8388-4AF6-9DEB-E2FF8C82074F}" srcOrd="2" destOrd="0" parTransId="{65CB011E-57BD-47A6-96C3-3682DAB7421C}" sibTransId="{73FBD371-5997-4B03-8D16-B1872C9C47BF}"/>
    <dgm:cxn modelId="{D56EE229-3181-43F4-AD34-3D078AA9F98D}" type="presOf" srcId="{490C5A18-D296-4B9A-B066-C9C449B60FA4}" destId="{43FF4DED-0971-4719-A08A-84F11D560F4F}" srcOrd="0" destOrd="0" presId="urn:microsoft.com/office/officeart/2005/8/layout/radial6"/>
    <dgm:cxn modelId="{4C5F479F-541A-4913-9A9E-5C29EF8BC592}" type="presOf" srcId="{800BCA4A-2AED-4E4C-A34C-9DFD45B0E564}" destId="{435FF691-972A-48BB-B855-D6780D23F560}" srcOrd="0" destOrd="0" presId="urn:microsoft.com/office/officeart/2005/8/layout/radial6"/>
    <dgm:cxn modelId="{22D332BC-0747-4E2C-93AF-384440901A2C}" srcId="{94481A11-05A7-4D8A-B9A0-155A07E28C69}" destId="{FFC4EC2B-8084-422B-82AC-B04C565CC2AB}" srcOrd="3" destOrd="0" parTransId="{1A200DB8-4D24-4119-9860-886C41E2F9B2}" sibTransId="{490C5A18-D296-4B9A-B066-C9C449B60FA4}"/>
    <dgm:cxn modelId="{FE7F2872-0665-4E92-9814-BBCAACA526D6}" type="presOf" srcId="{73FBD371-5997-4B03-8D16-B1872C9C47BF}" destId="{8BA89914-B107-4042-8380-7C4671353590}" srcOrd="0" destOrd="0" presId="urn:microsoft.com/office/officeart/2005/8/layout/radial6"/>
    <dgm:cxn modelId="{FC9B042E-4883-4A2D-93E8-94E9223476B2}" type="presOf" srcId="{94481A11-05A7-4D8A-B9A0-155A07E28C69}" destId="{4F7169E7-C6CF-4162-901A-443DEAA88735}" srcOrd="0" destOrd="0" presId="urn:microsoft.com/office/officeart/2005/8/layout/radial6"/>
    <dgm:cxn modelId="{3CAD166C-9762-4222-A488-EA68E9DAF9BF}" srcId="{94481A11-05A7-4D8A-B9A0-155A07E28C69}" destId="{4F7CE0AE-5607-4A3A-A2FB-4F844E89C078}" srcOrd="0" destOrd="0" parTransId="{90B7515D-D722-4BC5-9330-F0199C2D26FA}" sibTransId="{FE937C56-471D-4123-BD53-5F6544C3E13C}"/>
    <dgm:cxn modelId="{AC7E3230-8F79-4948-88EE-EC76667F53D3}" type="presOf" srcId="{FE937C56-471D-4123-BD53-5F6544C3E13C}" destId="{FC3E665C-E094-439C-90C6-778BE6E4070E}" srcOrd="0" destOrd="0" presId="urn:microsoft.com/office/officeart/2005/8/layout/radial6"/>
    <dgm:cxn modelId="{F0CF7590-5373-4D26-87B7-1113E4808A8C}" type="presOf" srcId="{D3665F40-31A9-4408-AD88-E6FCEA5DDA64}" destId="{9C282444-E129-48ED-BC59-DAF63E205FFC}" srcOrd="0" destOrd="0" presId="urn:microsoft.com/office/officeart/2005/8/layout/radial6"/>
    <dgm:cxn modelId="{7694230E-6BA7-4C99-85AA-3BA8F10E53F2}" srcId="{57C4D6EC-D658-4A7C-9992-6114CB267A23}" destId="{94481A11-05A7-4D8A-B9A0-155A07E28C69}" srcOrd="0" destOrd="0" parTransId="{3AE36A49-624F-4E7B-8CE1-0A574C4ADF6A}" sibTransId="{25450AD2-93B2-4291-A051-7212278254D5}"/>
    <dgm:cxn modelId="{A3B5D020-3F7F-44BA-B304-E5408A99A42D}" type="presOf" srcId="{1E06A6B8-8388-4AF6-9DEB-E2FF8C82074F}" destId="{BAF35614-1A5E-428B-90B8-BB0BC8BCC13B}" srcOrd="0" destOrd="0" presId="urn:microsoft.com/office/officeart/2005/8/layout/radial6"/>
    <dgm:cxn modelId="{73E847A7-9548-40C5-B144-A8ACAF993033}" srcId="{94481A11-05A7-4D8A-B9A0-155A07E28C69}" destId="{D3665F40-31A9-4408-AD88-E6FCEA5DDA64}" srcOrd="1" destOrd="0" parTransId="{31D4626D-4FD3-4613-B0EF-DB382A07DFD0}" sibTransId="{800BCA4A-2AED-4E4C-A34C-9DFD45B0E564}"/>
    <dgm:cxn modelId="{9F1C0A38-840F-41CE-A893-249B179FBAE9}" type="presOf" srcId="{FFC4EC2B-8084-422B-82AC-B04C565CC2AB}" destId="{A80F2898-F634-46CE-B1FD-472D213E7DE6}" srcOrd="0" destOrd="0" presId="urn:microsoft.com/office/officeart/2005/8/layout/radial6"/>
    <dgm:cxn modelId="{896B744D-F573-434A-B1E4-AEABB8C75FF5}" type="presOf" srcId="{4F7CE0AE-5607-4A3A-A2FB-4F844E89C078}" destId="{7B45E4BF-8AB7-4CA5-BAF0-0A336FB7698F}" srcOrd="0" destOrd="0" presId="urn:microsoft.com/office/officeart/2005/8/layout/radial6"/>
    <dgm:cxn modelId="{DBCB2414-6DCD-4797-88B5-C3E866D55501}" type="presOf" srcId="{57C4D6EC-D658-4A7C-9992-6114CB267A23}" destId="{32133266-FF5D-4058-99DC-13E0204E8B31}" srcOrd="0" destOrd="0" presId="urn:microsoft.com/office/officeart/2005/8/layout/radial6"/>
    <dgm:cxn modelId="{690A287A-A4BE-4B17-A4D0-F029060F6D53}" type="presParOf" srcId="{32133266-FF5D-4058-99DC-13E0204E8B31}" destId="{4F7169E7-C6CF-4162-901A-443DEAA88735}" srcOrd="0" destOrd="0" presId="urn:microsoft.com/office/officeart/2005/8/layout/radial6"/>
    <dgm:cxn modelId="{0221FA0D-5210-4EBC-A128-7168A6B9A181}" type="presParOf" srcId="{32133266-FF5D-4058-99DC-13E0204E8B31}" destId="{7B45E4BF-8AB7-4CA5-BAF0-0A336FB7698F}" srcOrd="1" destOrd="0" presId="urn:microsoft.com/office/officeart/2005/8/layout/radial6"/>
    <dgm:cxn modelId="{3BC9F953-000A-4D67-B985-47D84AE106BF}" type="presParOf" srcId="{32133266-FF5D-4058-99DC-13E0204E8B31}" destId="{21F0C661-91B7-4716-8CB4-1A32C27F57DB}" srcOrd="2" destOrd="0" presId="urn:microsoft.com/office/officeart/2005/8/layout/radial6"/>
    <dgm:cxn modelId="{3DF28EFB-8349-4280-BC7F-4AA901E9FF78}" type="presParOf" srcId="{32133266-FF5D-4058-99DC-13E0204E8B31}" destId="{FC3E665C-E094-439C-90C6-778BE6E4070E}" srcOrd="3" destOrd="0" presId="urn:microsoft.com/office/officeart/2005/8/layout/radial6"/>
    <dgm:cxn modelId="{BB1F2421-0CB0-42A2-A344-31014625890B}" type="presParOf" srcId="{32133266-FF5D-4058-99DC-13E0204E8B31}" destId="{9C282444-E129-48ED-BC59-DAF63E205FFC}" srcOrd="4" destOrd="0" presId="urn:microsoft.com/office/officeart/2005/8/layout/radial6"/>
    <dgm:cxn modelId="{6F6ACB12-C24C-4C8C-B87E-AB3BC8DFD938}" type="presParOf" srcId="{32133266-FF5D-4058-99DC-13E0204E8B31}" destId="{5E437D02-BE32-4D65-8403-DA7CE82ADD0B}" srcOrd="5" destOrd="0" presId="urn:microsoft.com/office/officeart/2005/8/layout/radial6"/>
    <dgm:cxn modelId="{50E44421-4F94-444E-A77C-F940B8DE034A}" type="presParOf" srcId="{32133266-FF5D-4058-99DC-13E0204E8B31}" destId="{435FF691-972A-48BB-B855-D6780D23F560}" srcOrd="6" destOrd="0" presId="urn:microsoft.com/office/officeart/2005/8/layout/radial6"/>
    <dgm:cxn modelId="{5160B06F-1043-4F5E-B582-96E0BEE52C41}" type="presParOf" srcId="{32133266-FF5D-4058-99DC-13E0204E8B31}" destId="{BAF35614-1A5E-428B-90B8-BB0BC8BCC13B}" srcOrd="7" destOrd="0" presId="urn:microsoft.com/office/officeart/2005/8/layout/radial6"/>
    <dgm:cxn modelId="{ACD9B627-63BB-499E-A185-590F1A8D5AA7}" type="presParOf" srcId="{32133266-FF5D-4058-99DC-13E0204E8B31}" destId="{6B2B257A-69B5-458D-95DF-E57022023347}" srcOrd="8" destOrd="0" presId="urn:microsoft.com/office/officeart/2005/8/layout/radial6"/>
    <dgm:cxn modelId="{2C849F98-234F-492E-B9E4-4BA4287A2C33}" type="presParOf" srcId="{32133266-FF5D-4058-99DC-13E0204E8B31}" destId="{8BA89914-B107-4042-8380-7C4671353590}" srcOrd="9" destOrd="0" presId="urn:microsoft.com/office/officeart/2005/8/layout/radial6"/>
    <dgm:cxn modelId="{CF47511A-7DDE-4A7D-AC29-201B0587ECAF}" type="presParOf" srcId="{32133266-FF5D-4058-99DC-13E0204E8B31}" destId="{A80F2898-F634-46CE-B1FD-472D213E7DE6}" srcOrd="10" destOrd="0" presId="urn:microsoft.com/office/officeart/2005/8/layout/radial6"/>
    <dgm:cxn modelId="{3B87B7F8-EB00-4A40-B04A-CBFE57EE1CFD}" type="presParOf" srcId="{32133266-FF5D-4058-99DC-13E0204E8B31}" destId="{4576DF05-EA04-42FB-BAFD-4300F4D84029}" srcOrd="11" destOrd="0" presId="urn:microsoft.com/office/officeart/2005/8/layout/radial6"/>
    <dgm:cxn modelId="{6456CBA8-0E77-43BA-B387-941F0E6EDC93}" type="presParOf" srcId="{32133266-FF5D-4058-99DC-13E0204E8B31}" destId="{43FF4DED-0971-4719-A08A-84F11D560F4F}"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C61D02B-7957-43A2-A87F-27A365B56418}" type="doc">
      <dgm:prSet loTypeId="urn:microsoft.com/office/officeart/2005/8/layout/arrow2" loCatId="process" qsTypeId="urn:microsoft.com/office/officeart/2005/8/quickstyle/simple1" qsCatId="simple" csTypeId="urn:microsoft.com/office/officeart/2005/8/colors/accent0_2" csCatId="mainScheme" phldr="1"/>
      <dgm:spPr/>
    </dgm:pt>
    <dgm:pt modelId="{0706E3C9-9604-4230-AA15-D717C3B0E6B7}">
      <dgm:prSet phldrT="[Text]"/>
      <dgm:spPr/>
      <dgm:t>
        <a:bodyPr/>
        <a:lstStyle/>
        <a:p>
          <a:r>
            <a:rPr lang="en-US" b="1" dirty="0" smtClean="0">
              <a:solidFill>
                <a:schemeClr val="bg1"/>
              </a:solidFill>
            </a:rPr>
            <a:t>Active communication with communities</a:t>
          </a:r>
          <a:endParaRPr lang="en-GB" b="1" dirty="0">
            <a:solidFill>
              <a:schemeClr val="bg1"/>
            </a:solidFill>
          </a:endParaRPr>
        </a:p>
      </dgm:t>
    </dgm:pt>
    <dgm:pt modelId="{F8CD59AC-7796-4FBD-A1A2-CE511A7074FA}" type="parTrans" cxnId="{ECF1B1B0-149E-42D7-A3FA-FD17C58F6D6F}">
      <dgm:prSet/>
      <dgm:spPr/>
      <dgm:t>
        <a:bodyPr/>
        <a:lstStyle/>
        <a:p>
          <a:endParaRPr lang="en-GB"/>
        </a:p>
      </dgm:t>
    </dgm:pt>
    <dgm:pt modelId="{9332980C-E05A-4945-9BD4-C27C608E79E8}" type="sibTrans" cxnId="{ECF1B1B0-149E-42D7-A3FA-FD17C58F6D6F}">
      <dgm:prSet/>
      <dgm:spPr/>
      <dgm:t>
        <a:bodyPr/>
        <a:lstStyle/>
        <a:p>
          <a:endParaRPr lang="en-GB"/>
        </a:p>
      </dgm:t>
    </dgm:pt>
    <dgm:pt modelId="{43CAE359-535D-4130-B8F1-0AD7FA3160AF}">
      <dgm:prSet/>
      <dgm:spPr/>
      <dgm:t>
        <a:bodyPr/>
        <a:lstStyle/>
        <a:p>
          <a:r>
            <a:rPr lang="en-US" dirty="0" smtClean="0"/>
            <a:t>Gender and age balanced advisory committees </a:t>
          </a:r>
        </a:p>
      </dgm:t>
    </dgm:pt>
    <dgm:pt modelId="{4D5286F5-875A-46C8-9BBD-20965EA0A035}" type="parTrans" cxnId="{B86B671F-045B-484C-ADCA-E60D4FE39191}">
      <dgm:prSet/>
      <dgm:spPr/>
      <dgm:t>
        <a:bodyPr/>
        <a:lstStyle/>
        <a:p>
          <a:endParaRPr lang="en-GB"/>
        </a:p>
      </dgm:t>
    </dgm:pt>
    <dgm:pt modelId="{790DB83A-4CA7-472B-B0F3-1F25F2B1A567}" type="sibTrans" cxnId="{B86B671F-045B-484C-ADCA-E60D4FE39191}">
      <dgm:prSet/>
      <dgm:spPr/>
      <dgm:t>
        <a:bodyPr/>
        <a:lstStyle/>
        <a:p>
          <a:endParaRPr lang="en-GB"/>
        </a:p>
      </dgm:t>
    </dgm:pt>
    <dgm:pt modelId="{6EA513E8-B6E7-4F8D-9244-1CDF178E01D6}">
      <dgm:prSet/>
      <dgm:spPr/>
      <dgm:t>
        <a:bodyPr/>
        <a:lstStyle/>
        <a:p>
          <a:r>
            <a:rPr lang="en-US" dirty="0" smtClean="0"/>
            <a:t>Surveys and focus group discussions </a:t>
          </a:r>
        </a:p>
      </dgm:t>
    </dgm:pt>
    <dgm:pt modelId="{B82C1DFF-1D1B-4163-8B53-CB101AB5E8BC}" type="parTrans" cxnId="{B05EF699-AFCA-45BB-A06B-E28EE179AC40}">
      <dgm:prSet/>
      <dgm:spPr/>
      <dgm:t>
        <a:bodyPr/>
        <a:lstStyle/>
        <a:p>
          <a:endParaRPr lang="en-GB"/>
        </a:p>
      </dgm:t>
    </dgm:pt>
    <dgm:pt modelId="{B98169FB-B765-4F92-AB2E-110C5D09FD39}" type="sibTrans" cxnId="{B05EF699-AFCA-45BB-A06B-E28EE179AC40}">
      <dgm:prSet/>
      <dgm:spPr/>
      <dgm:t>
        <a:bodyPr/>
        <a:lstStyle/>
        <a:p>
          <a:endParaRPr lang="en-GB"/>
        </a:p>
      </dgm:t>
    </dgm:pt>
    <dgm:pt modelId="{EEF798CB-3C0D-4A7E-9B4F-DA47BDB4FF03}">
      <dgm:prSet/>
      <dgm:spPr/>
      <dgm:t>
        <a:bodyPr/>
        <a:lstStyle/>
        <a:p>
          <a:r>
            <a:rPr lang="en-US" b="1" dirty="0" smtClean="0">
              <a:solidFill>
                <a:schemeClr val="bg1"/>
              </a:solidFill>
            </a:rPr>
            <a:t>Joint selection criteria definition</a:t>
          </a:r>
        </a:p>
      </dgm:t>
    </dgm:pt>
    <dgm:pt modelId="{113285CC-129F-4140-91B4-7847C9C3E8D4}" type="parTrans" cxnId="{507BF057-7949-48B2-A997-8CD4B3B81BF4}">
      <dgm:prSet/>
      <dgm:spPr/>
      <dgm:t>
        <a:bodyPr/>
        <a:lstStyle/>
        <a:p>
          <a:endParaRPr lang="en-GB"/>
        </a:p>
      </dgm:t>
    </dgm:pt>
    <dgm:pt modelId="{DFBDFBBE-F292-4B2A-A177-7F28AED60288}" type="sibTrans" cxnId="{507BF057-7949-48B2-A997-8CD4B3B81BF4}">
      <dgm:prSet/>
      <dgm:spPr/>
      <dgm:t>
        <a:bodyPr/>
        <a:lstStyle/>
        <a:p>
          <a:endParaRPr lang="en-GB"/>
        </a:p>
      </dgm:t>
    </dgm:pt>
    <dgm:pt modelId="{EA1F5E46-779C-4E3D-BD99-86D8EBE984E3}">
      <dgm:prSet/>
      <dgm:spPr/>
      <dgm:t>
        <a:bodyPr/>
        <a:lstStyle/>
        <a:p>
          <a:r>
            <a:rPr lang="en-US" b="1" dirty="0" smtClean="0">
              <a:solidFill>
                <a:schemeClr val="bg1"/>
              </a:solidFill>
            </a:rPr>
            <a:t>No assumption on needs and modalities</a:t>
          </a:r>
        </a:p>
      </dgm:t>
    </dgm:pt>
    <dgm:pt modelId="{B1702D44-0BEA-4065-B87A-430FD2704FD5}" type="parTrans" cxnId="{79BD023A-623C-4DB5-8B21-17C2FBE3C770}">
      <dgm:prSet/>
      <dgm:spPr/>
      <dgm:t>
        <a:bodyPr/>
        <a:lstStyle/>
        <a:p>
          <a:endParaRPr lang="en-GB"/>
        </a:p>
      </dgm:t>
    </dgm:pt>
    <dgm:pt modelId="{44DEF80E-ED26-48E4-91D9-A2FF560DDED2}" type="sibTrans" cxnId="{79BD023A-623C-4DB5-8B21-17C2FBE3C770}">
      <dgm:prSet/>
      <dgm:spPr/>
      <dgm:t>
        <a:bodyPr/>
        <a:lstStyle/>
        <a:p>
          <a:endParaRPr lang="en-GB"/>
        </a:p>
      </dgm:t>
    </dgm:pt>
    <dgm:pt modelId="{BE3C2C6D-B15C-463F-91D8-C5B263E2E5B7}" type="pres">
      <dgm:prSet presAssocID="{6C61D02B-7957-43A2-A87F-27A365B56418}" presName="arrowDiagram" presStyleCnt="0">
        <dgm:presLayoutVars>
          <dgm:chMax val="5"/>
          <dgm:dir/>
          <dgm:resizeHandles val="exact"/>
        </dgm:presLayoutVars>
      </dgm:prSet>
      <dgm:spPr/>
    </dgm:pt>
    <dgm:pt modelId="{3AA66DB2-DA36-4AC4-B6C5-FD0646A10141}" type="pres">
      <dgm:prSet presAssocID="{6C61D02B-7957-43A2-A87F-27A365B56418}" presName="arrow" presStyleLbl="bgShp" presStyleIdx="0" presStyleCnt="1"/>
      <dgm:spPr/>
    </dgm:pt>
    <dgm:pt modelId="{C844860D-C122-4BE5-9F1B-193CBF1F282E}" type="pres">
      <dgm:prSet presAssocID="{6C61D02B-7957-43A2-A87F-27A365B56418}" presName="arrowDiagram3" presStyleCnt="0"/>
      <dgm:spPr/>
    </dgm:pt>
    <dgm:pt modelId="{C3921773-4778-4975-8A99-E29C13529B3E}" type="pres">
      <dgm:prSet presAssocID="{0706E3C9-9604-4230-AA15-D717C3B0E6B7}" presName="bullet3a" presStyleLbl="node1" presStyleIdx="0" presStyleCnt="3"/>
      <dgm:spPr/>
    </dgm:pt>
    <dgm:pt modelId="{DE616173-1C1F-4C6A-B43A-FBB207942221}" type="pres">
      <dgm:prSet presAssocID="{0706E3C9-9604-4230-AA15-D717C3B0E6B7}" presName="textBox3a" presStyleLbl="revTx" presStyleIdx="0" presStyleCnt="3" custScaleX="137082" custLinFactNeighborX="26479" custLinFactNeighborY="742">
        <dgm:presLayoutVars>
          <dgm:bulletEnabled val="1"/>
        </dgm:presLayoutVars>
      </dgm:prSet>
      <dgm:spPr/>
      <dgm:t>
        <a:bodyPr/>
        <a:lstStyle/>
        <a:p>
          <a:endParaRPr lang="en-GB"/>
        </a:p>
      </dgm:t>
    </dgm:pt>
    <dgm:pt modelId="{40A8AAC6-6A50-49D3-AAD8-5F5FF9A793C4}" type="pres">
      <dgm:prSet presAssocID="{EEF798CB-3C0D-4A7E-9B4F-DA47BDB4FF03}" presName="bullet3b" presStyleLbl="node1" presStyleIdx="1" presStyleCnt="3"/>
      <dgm:spPr/>
    </dgm:pt>
    <dgm:pt modelId="{70199AFF-FEC9-4588-BFB0-1ABF88AE842C}" type="pres">
      <dgm:prSet presAssocID="{EEF798CB-3C0D-4A7E-9B4F-DA47BDB4FF03}" presName="textBox3b" presStyleLbl="revTx" presStyleIdx="1" presStyleCnt="3">
        <dgm:presLayoutVars>
          <dgm:bulletEnabled val="1"/>
        </dgm:presLayoutVars>
      </dgm:prSet>
      <dgm:spPr/>
      <dgm:t>
        <a:bodyPr/>
        <a:lstStyle/>
        <a:p>
          <a:endParaRPr lang="en-GB"/>
        </a:p>
      </dgm:t>
    </dgm:pt>
    <dgm:pt modelId="{72945881-21A9-4F68-94FD-05D254351790}" type="pres">
      <dgm:prSet presAssocID="{EA1F5E46-779C-4E3D-BD99-86D8EBE984E3}" presName="bullet3c" presStyleLbl="node1" presStyleIdx="2" presStyleCnt="3"/>
      <dgm:spPr/>
    </dgm:pt>
    <dgm:pt modelId="{3EE61B07-1C58-4DD9-9457-84C5532126FD}" type="pres">
      <dgm:prSet presAssocID="{EA1F5E46-779C-4E3D-BD99-86D8EBE984E3}" presName="textBox3c" presStyleLbl="revTx" presStyleIdx="2" presStyleCnt="3">
        <dgm:presLayoutVars>
          <dgm:bulletEnabled val="1"/>
        </dgm:presLayoutVars>
      </dgm:prSet>
      <dgm:spPr/>
      <dgm:t>
        <a:bodyPr/>
        <a:lstStyle/>
        <a:p>
          <a:endParaRPr lang="en-GB"/>
        </a:p>
      </dgm:t>
    </dgm:pt>
  </dgm:ptLst>
  <dgm:cxnLst>
    <dgm:cxn modelId="{79BD023A-623C-4DB5-8B21-17C2FBE3C770}" srcId="{6C61D02B-7957-43A2-A87F-27A365B56418}" destId="{EA1F5E46-779C-4E3D-BD99-86D8EBE984E3}" srcOrd="2" destOrd="0" parTransId="{B1702D44-0BEA-4065-B87A-430FD2704FD5}" sibTransId="{44DEF80E-ED26-48E4-91D9-A2FF560DDED2}"/>
    <dgm:cxn modelId="{ECF1B1B0-149E-42D7-A3FA-FD17C58F6D6F}" srcId="{6C61D02B-7957-43A2-A87F-27A365B56418}" destId="{0706E3C9-9604-4230-AA15-D717C3B0E6B7}" srcOrd="0" destOrd="0" parTransId="{F8CD59AC-7796-4FBD-A1A2-CE511A7074FA}" sibTransId="{9332980C-E05A-4945-9BD4-C27C608E79E8}"/>
    <dgm:cxn modelId="{C94DC4AB-8CEF-44E7-8AB7-E3923D115999}" type="presOf" srcId="{6EA513E8-B6E7-4F8D-9244-1CDF178E01D6}" destId="{DE616173-1C1F-4C6A-B43A-FBB207942221}" srcOrd="0" destOrd="2" presId="urn:microsoft.com/office/officeart/2005/8/layout/arrow2"/>
    <dgm:cxn modelId="{19FBA05E-EDEE-488E-A66E-C0415519EDBD}" type="presOf" srcId="{EEF798CB-3C0D-4A7E-9B4F-DA47BDB4FF03}" destId="{70199AFF-FEC9-4588-BFB0-1ABF88AE842C}" srcOrd="0" destOrd="0" presId="urn:microsoft.com/office/officeart/2005/8/layout/arrow2"/>
    <dgm:cxn modelId="{CF0E7586-47E2-4A74-8719-9BA1CB30282D}" type="presOf" srcId="{EA1F5E46-779C-4E3D-BD99-86D8EBE984E3}" destId="{3EE61B07-1C58-4DD9-9457-84C5532126FD}" srcOrd="0" destOrd="0" presId="urn:microsoft.com/office/officeart/2005/8/layout/arrow2"/>
    <dgm:cxn modelId="{B05EF699-AFCA-45BB-A06B-E28EE179AC40}" srcId="{0706E3C9-9604-4230-AA15-D717C3B0E6B7}" destId="{6EA513E8-B6E7-4F8D-9244-1CDF178E01D6}" srcOrd="1" destOrd="0" parTransId="{B82C1DFF-1D1B-4163-8B53-CB101AB5E8BC}" sibTransId="{B98169FB-B765-4F92-AB2E-110C5D09FD39}"/>
    <dgm:cxn modelId="{196DB28E-252A-4DB4-9A92-BC4967B4D26D}" type="presOf" srcId="{6C61D02B-7957-43A2-A87F-27A365B56418}" destId="{BE3C2C6D-B15C-463F-91D8-C5B263E2E5B7}" srcOrd="0" destOrd="0" presId="urn:microsoft.com/office/officeart/2005/8/layout/arrow2"/>
    <dgm:cxn modelId="{B86B671F-045B-484C-ADCA-E60D4FE39191}" srcId="{0706E3C9-9604-4230-AA15-D717C3B0E6B7}" destId="{43CAE359-535D-4130-B8F1-0AD7FA3160AF}" srcOrd="0" destOrd="0" parTransId="{4D5286F5-875A-46C8-9BBD-20965EA0A035}" sibTransId="{790DB83A-4CA7-472B-B0F3-1F25F2B1A567}"/>
    <dgm:cxn modelId="{E56C440C-628D-44EA-8DDD-ACF882C6F067}" type="presOf" srcId="{0706E3C9-9604-4230-AA15-D717C3B0E6B7}" destId="{DE616173-1C1F-4C6A-B43A-FBB207942221}" srcOrd="0" destOrd="0" presId="urn:microsoft.com/office/officeart/2005/8/layout/arrow2"/>
    <dgm:cxn modelId="{507BF057-7949-48B2-A997-8CD4B3B81BF4}" srcId="{6C61D02B-7957-43A2-A87F-27A365B56418}" destId="{EEF798CB-3C0D-4A7E-9B4F-DA47BDB4FF03}" srcOrd="1" destOrd="0" parTransId="{113285CC-129F-4140-91B4-7847C9C3E8D4}" sibTransId="{DFBDFBBE-F292-4B2A-A177-7F28AED60288}"/>
    <dgm:cxn modelId="{FF9310CB-393C-4BB2-87A8-59147E7A4188}" type="presOf" srcId="{43CAE359-535D-4130-B8F1-0AD7FA3160AF}" destId="{DE616173-1C1F-4C6A-B43A-FBB207942221}" srcOrd="0" destOrd="1" presId="urn:microsoft.com/office/officeart/2005/8/layout/arrow2"/>
    <dgm:cxn modelId="{BD58B6AE-B434-4858-902C-957B7A035F00}" type="presParOf" srcId="{BE3C2C6D-B15C-463F-91D8-C5B263E2E5B7}" destId="{3AA66DB2-DA36-4AC4-B6C5-FD0646A10141}" srcOrd="0" destOrd="0" presId="urn:microsoft.com/office/officeart/2005/8/layout/arrow2"/>
    <dgm:cxn modelId="{AC28BB4F-F2A3-4697-AF50-3A6512299E48}" type="presParOf" srcId="{BE3C2C6D-B15C-463F-91D8-C5B263E2E5B7}" destId="{C844860D-C122-4BE5-9F1B-193CBF1F282E}" srcOrd="1" destOrd="0" presId="urn:microsoft.com/office/officeart/2005/8/layout/arrow2"/>
    <dgm:cxn modelId="{916E45EB-978C-4BBC-B09D-E91B6C13241D}" type="presParOf" srcId="{C844860D-C122-4BE5-9F1B-193CBF1F282E}" destId="{C3921773-4778-4975-8A99-E29C13529B3E}" srcOrd="0" destOrd="0" presId="urn:microsoft.com/office/officeart/2005/8/layout/arrow2"/>
    <dgm:cxn modelId="{A1D71FE6-64DF-417E-B5E4-FA19C120A0A4}" type="presParOf" srcId="{C844860D-C122-4BE5-9F1B-193CBF1F282E}" destId="{DE616173-1C1F-4C6A-B43A-FBB207942221}" srcOrd="1" destOrd="0" presId="urn:microsoft.com/office/officeart/2005/8/layout/arrow2"/>
    <dgm:cxn modelId="{F811C0D7-277B-473A-8203-575C5F6BF8FF}" type="presParOf" srcId="{C844860D-C122-4BE5-9F1B-193CBF1F282E}" destId="{40A8AAC6-6A50-49D3-AAD8-5F5FF9A793C4}" srcOrd="2" destOrd="0" presId="urn:microsoft.com/office/officeart/2005/8/layout/arrow2"/>
    <dgm:cxn modelId="{E567FDC4-123D-49BE-BFCA-C04FACF6EE16}" type="presParOf" srcId="{C844860D-C122-4BE5-9F1B-193CBF1F282E}" destId="{70199AFF-FEC9-4588-BFB0-1ABF88AE842C}" srcOrd="3" destOrd="0" presId="urn:microsoft.com/office/officeart/2005/8/layout/arrow2"/>
    <dgm:cxn modelId="{D396A32F-DE84-4555-AD5F-0C27F85A38C6}" type="presParOf" srcId="{C844860D-C122-4BE5-9F1B-193CBF1F282E}" destId="{72945881-21A9-4F68-94FD-05D254351790}" srcOrd="4" destOrd="0" presId="urn:microsoft.com/office/officeart/2005/8/layout/arrow2"/>
    <dgm:cxn modelId="{4158690A-60CF-4E24-A493-7FE984DA4B93}" type="presParOf" srcId="{C844860D-C122-4BE5-9F1B-193CBF1F282E}" destId="{3EE61B07-1C58-4DD9-9457-84C5532126FD}"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58317C-6B61-40F5-9C6E-2BEB39E42861}">
      <dsp:nvSpPr>
        <dsp:cNvPr id="0" name=""/>
        <dsp:cNvSpPr/>
      </dsp:nvSpPr>
      <dsp:spPr>
        <a:xfrm rot="21300000">
          <a:off x="27813" y="1885982"/>
          <a:ext cx="9007792" cy="1031528"/>
        </a:xfrm>
        <a:prstGeom prst="mathMinus">
          <a:avLst/>
        </a:prstGeom>
        <a:solidFill>
          <a:schemeClr val="dk2">
            <a:tint val="6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8632D5-B939-4B01-B3E0-93DAE20F7A47}">
      <dsp:nvSpPr>
        <dsp:cNvPr id="0" name=""/>
        <dsp:cNvSpPr/>
      </dsp:nvSpPr>
      <dsp:spPr>
        <a:xfrm>
          <a:off x="1328801" y="240174"/>
          <a:ext cx="2236643" cy="1921397"/>
        </a:xfrm>
        <a:prstGeom prst="downArrow">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B3F134-87C6-43C1-A9CC-A0B5E68B59A2}">
      <dsp:nvSpPr>
        <dsp:cNvPr id="0" name=""/>
        <dsp:cNvSpPr/>
      </dsp:nvSpPr>
      <dsp:spPr>
        <a:xfrm>
          <a:off x="4803612" y="0"/>
          <a:ext cx="2900294" cy="2017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Process of incorporating protection principles and promoting meaningful access, safety and dignity in humanitarian aid </a:t>
          </a:r>
          <a:endParaRPr lang="en-GB" sz="2000" kern="1200" dirty="0"/>
        </a:p>
      </dsp:txBody>
      <dsp:txXfrm>
        <a:off x="4803612" y="0"/>
        <a:ext cx="2900294" cy="2017467"/>
      </dsp:txXfrm>
    </dsp:sp>
    <dsp:sp modelId="{6F178FA3-8C59-413E-9A16-8F7E04A3FE71}">
      <dsp:nvSpPr>
        <dsp:cNvPr id="0" name=""/>
        <dsp:cNvSpPr/>
      </dsp:nvSpPr>
      <dsp:spPr>
        <a:xfrm>
          <a:off x="5488688" y="2641921"/>
          <a:ext cx="2255214" cy="1921397"/>
        </a:xfrm>
        <a:prstGeom prst="upArrow">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421AFE-C61A-4891-B9D6-4CA9EB90DDBD}">
      <dsp:nvSpPr>
        <dsp:cNvPr id="0" name=""/>
        <dsp:cNvSpPr/>
      </dsp:nvSpPr>
      <dsp:spPr>
        <a:xfrm>
          <a:off x="1359512" y="2786025"/>
          <a:ext cx="2900294" cy="2017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smtClean="0"/>
            <a:t>A way of designing and implementing programmes so that protection risks and potential violations are taken into consideration </a:t>
          </a:r>
          <a:endParaRPr lang="en-GB" sz="2000" kern="1200" dirty="0"/>
        </a:p>
      </dsp:txBody>
      <dsp:txXfrm>
        <a:off x="1359512" y="2786025"/>
        <a:ext cx="2900294" cy="20174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B7A992-4534-4963-A338-7A5259057FB1}">
      <dsp:nvSpPr>
        <dsp:cNvPr id="0" name=""/>
        <dsp:cNvSpPr/>
      </dsp:nvSpPr>
      <dsp:spPr>
        <a:xfrm>
          <a:off x="2785156" y="-43414"/>
          <a:ext cx="2095489" cy="2095489"/>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1" kern="1200" dirty="0" smtClean="0"/>
            <a:t>Prioritize safety &amp; dignity, and avoid causing harm </a:t>
          </a:r>
          <a:endParaRPr lang="en-GB" sz="1900" b="1" kern="1200" dirty="0"/>
        </a:p>
      </dsp:txBody>
      <dsp:txXfrm>
        <a:off x="3092033" y="263463"/>
        <a:ext cx="1481735" cy="1481735"/>
      </dsp:txXfrm>
    </dsp:sp>
    <dsp:sp modelId="{7C357470-4D5C-477E-8734-3837D48D35DE}">
      <dsp:nvSpPr>
        <dsp:cNvPr id="0" name=""/>
        <dsp:cNvSpPr/>
      </dsp:nvSpPr>
      <dsp:spPr>
        <a:xfrm rot="2700000">
          <a:off x="4655664" y="1751904"/>
          <a:ext cx="556849" cy="707227"/>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GB" sz="1500" kern="1200"/>
        </a:p>
      </dsp:txBody>
      <dsp:txXfrm>
        <a:off x="4680129" y="1834286"/>
        <a:ext cx="389794" cy="424337"/>
      </dsp:txXfrm>
    </dsp:sp>
    <dsp:sp modelId="{CBFEC076-FF50-43D6-9AE1-C59265AD8B10}">
      <dsp:nvSpPr>
        <dsp:cNvPr id="0" name=""/>
        <dsp:cNvSpPr/>
      </dsp:nvSpPr>
      <dsp:spPr>
        <a:xfrm>
          <a:off x="5009820" y="2181249"/>
          <a:ext cx="2095489" cy="2095489"/>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Meaningful Access </a:t>
          </a:r>
        </a:p>
      </dsp:txBody>
      <dsp:txXfrm>
        <a:off x="5316697" y="2488126"/>
        <a:ext cx="1481735" cy="1481735"/>
      </dsp:txXfrm>
    </dsp:sp>
    <dsp:sp modelId="{DA828533-C584-40A1-AE4F-454737154CBA}">
      <dsp:nvSpPr>
        <dsp:cNvPr id="0" name=""/>
        <dsp:cNvSpPr/>
      </dsp:nvSpPr>
      <dsp:spPr>
        <a:xfrm rot="8100000">
          <a:off x="4739440" y="3941881"/>
          <a:ext cx="503244" cy="707227"/>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GB" sz="1500" kern="1200"/>
        </a:p>
      </dsp:txBody>
      <dsp:txXfrm rot="10800000">
        <a:off x="4868304" y="4029949"/>
        <a:ext cx="352271" cy="424337"/>
      </dsp:txXfrm>
    </dsp:sp>
    <dsp:sp modelId="{D5FE0DDB-10C1-4921-BB5A-9F8EB14C8CC1}">
      <dsp:nvSpPr>
        <dsp:cNvPr id="0" name=""/>
        <dsp:cNvSpPr/>
      </dsp:nvSpPr>
      <dsp:spPr>
        <a:xfrm>
          <a:off x="2669223" y="4319012"/>
          <a:ext cx="2327355" cy="2269289"/>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Accountability </a:t>
          </a:r>
        </a:p>
      </dsp:txBody>
      <dsp:txXfrm>
        <a:off x="3010056" y="4651342"/>
        <a:ext cx="1645689" cy="1604629"/>
      </dsp:txXfrm>
    </dsp:sp>
    <dsp:sp modelId="{342566B9-5A58-40FD-BE1C-D165F0BD9755}">
      <dsp:nvSpPr>
        <dsp:cNvPr id="0" name=""/>
        <dsp:cNvSpPr/>
      </dsp:nvSpPr>
      <dsp:spPr>
        <a:xfrm rot="13500000">
          <a:off x="2487586" y="3987029"/>
          <a:ext cx="464601" cy="707227"/>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GB" sz="1500" kern="1200"/>
        </a:p>
      </dsp:txBody>
      <dsp:txXfrm rot="10800000">
        <a:off x="2606554" y="4177752"/>
        <a:ext cx="325221" cy="424337"/>
      </dsp:txXfrm>
    </dsp:sp>
    <dsp:sp modelId="{9ED2082C-4994-4F21-B90D-0A073B07F577}">
      <dsp:nvSpPr>
        <dsp:cNvPr id="0" name=""/>
        <dsp:cNvSpPr/>
      </dsp:nvSpPr>
      <dsp:spPr>
        <a:xfrm>
          <a:off x="476956" y="2118667"/>
          <a:ext cx="2262562" cy="2220653"/>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t>Participation and empowerment </a:t>
          </a:r>
          <a:endParaRPr lang="en-GB" sz="1800" b="1" kern="1200" dirty="0"/>
        </a:p>
      </dsp:txBody>
      <dsp:txXfrm>
        <a:off x="808301" y="2443874"/>
        <a:ext cx="1599872" cy="1570239"/>
      </dsp:txXfrm>
    </dsp:sp>
    <dsp:sp modelId="{56032F0C-C449-4D10-A9F9-D5C0252E9204}">
      <dsp:nvSpPr>
        <dsp:cNvPr id="0" name=""/>
        <dsp:cNvSpPr/>
      </dsp:nvSpPr>
      <dsp:spPr>
        <a:xfrm rot="18900000">
          <a:off x="2476874" y="1747640"/>
          <a:ext cx="518206" cy="707227"/>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GB" sz="1500" kern="1200"/>
        </a:p>
      </dsp:txBody>
      <dsp:txXfrm>
        <a:off x="2499641" y="1944049"/>
        <a:ext cx="362744" cy="42433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B862D4-5FD8-4FF7-82DD-A37002C23738}">
      <dsp:nvSpPr>
        <dsp:cNvPr id="0" name=""/>
        <dsp:cNvSpPr/>
      </dsp:nvSpPr>
      <dsp:spPr>
        <a:xfrm rot="5400000">
          <a:off x="658737" y="1097653"/>
          <a:ext cx="1715423" cy="206794"/>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19720E4-93C4-4058-8D09-1F10B95977FD}">
      <dsp:nvSpPr>
        <dsp:cNvPr id="0" name=""/>
        <dsp:cNvSpPr/>
      </dsp:nvSpPr>
      <dsp:spPr>
        <a:xfrm>
          <a:off x="1052972" y="2303"/>
          <a:ext cx="2297720" cy="1378632"/>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smtClean="0"/>
            <a:t>Safe locations</a:t>
          </a:r>
          <a:endParaRPr lang="en-GB" sz="1800" kern="1200"/>
        </a:p>
      </dsp:txBody>
      <dsp:txXfrm>
        <a:off x="1093351" y="42682"/>
        <a:ext cx="2216962" cy="1297874"/>
      </dsp:txXfrm>
    </dsp:sp>
    <dsp:sp modelId="{EC10A0DD-9EA5-49B7-8B2E-71739D6B0EA8}">
      <dsp:nvSpPr>
        <dsp:cNvPr id="0" name=""/>
        <dsp:cNvSpPr/>
      </dsp:nvSpPr>
      <dsp:spPr>
        <a:xfrm rot="5400000">
          <a:off x="658737" y="2820943"/>
          <a:ext cx="1715423" cy="206794"/>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C444E74-5511-47F3-83C7-D3B41CEE3F02}">
      <dsp:nvSpPr>
        <dsp:cNvPr id="0" name=""/>
        <dsp:cNvSpPr/>
      </dsp:nvSpPr>
      <dsp:spPr>
        <a:xfrm>
          <a:off x="1052972" y="1725593"/>
          <a:ext cx="2297720" cy="1378632"/>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smtClean="0"/>
            <a:t>Community consultation</a:t>
          </a:r>
          <a:endParaRPr lang="en-US" sz="1800" kern="1200" dirty="0" smtClean="0"/>
        </a:p>
      </dsp:txBody>
      <dsp:txXfrm>
        <a:off x="1093351" y="1765972"/>
        <a:ext cx="2216962" cy="1297874"/>
      </dsp:txXfrm>
    </dsp:sp>
    <dsp:sp modelId="{5AAC8EE0-DE34-48D1-BD93-418A557DA45D}">
      <dsp:nvSpPr>
        <dsp:cNvPr id="0" name=""/>
        <dsp:cNvSpPr/>
      </dsp:nvSpPr>
      <dsp:spPr>
        <a:xfrm>
          <a:off x="1520382" y="3682588"/>
          <a:ext cx="3048101" cy="206794"/>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04E84DC-D56A-4C04-8D90-3B9F3F009FDC}">
      <dsp:nvSpPr>
        <dsp:cNvPr id="0" name=""/>
        <dsp:cNvSpPr/>
      </dsp:nvSpPr>
      <dsp:spPr>
        <a:xfrm>
          <a:off x="1052972" y="3448883"/>
          <a:ext cx="2297720" cy="1378632"/>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smtClean="0"/>
            <a:t>Reasonable distances</a:t>
          </a:r>
          <a:endParaRPr lang="en-US" sz="1800" kern="1200" dirty="0" smtClean="0"/>
        </a:p>
      </dsp:txBody>
      <dsp:txXfrm>
        <a:off x="1093351" y="3489262"/>
        <a:ext cx="2216962" cy="1297874"/>
      </dsp:txXfrm>
    </dsp:sp>
    <dsp:sp modelId="{D78E1A35-D926-4258-A2A4-725CE61319FB}">
      <dsp:nvSpPr>
        <dsp:cNvPr id="0" name=""/>
        <dsp:cNvSpPr/>
      </dsp:nvSpPr>
      <dsp:spPr>
        <a:xfrm rot="16200000">
          <a:off x="3714705" y="2820943"/>
          <a:ext cx="1715423" cy="206794"/>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57C785A-252D-4B27-B989-4FB06988B2C4}">
      <dsp:nvSpPr>
        <dsp:cNvPr id="0" name=""/>
        <dsp:cNvSpPr/>
      </dsp:nvSpPr>
      <dsp:spPr>
        <a:xfrm>
          <a:off x="4108939" y="3448883"/>
          <a:ext cx="2297720" cy="1378632"/>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Providing transportation/travel allowance</a:t>
          </a:r>
        </a:p>
      </dsp:txBody>
      <dsp:txXfrm>
        <a:off x="4149318" y="3489262"/>
        <a:ext cx="2216962" cy="1297874"/>
      </dsp:txXfrm>
    </dsp:sp>
    <dsp:sp modelId="{3109C794-7AD1-43FC-AF42-58BBAF9204DC}">
      <dsp:nvSpPr>
        <dsp:cNvPr id="0" name=""/>
        <dsp:cNvSpPr/>
      </dsp:nvSpPr>
      <dsp:spPr>
        <a:xfrm rot="16200000">
          <a:off x="3714705" y="1097653"/>
          <a:ext cx="1715423" cy="206794"/>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627480B-9248-4880-968E-3984ECD94A73}">
      <dsp:nvSpPr>
        <dsp:cNvPr id="0" name=""/>
        <dsp:cNvSpPr/>
      </dsp:nvSpPr>
      <dsp:spPr>
        <a:xfrm>
          <a:off x="4108939" y="1725593"/>
          <a:ext cx="2297720" cy="1378632"/>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smtClean="0"/>
            <a:t>Prioritization most vulnerable/in need</a:t>
          </a:r>
          <a:endParaRPr lang="en-US" sz="1800" kern="1200" dirty="0" smtClean="0"/>
        </a:p>
      </dsp:txBody>
      <dsp:txXfrm>
        <a:off x="4149318" y="1765972"/>
        <a:ext cx="2216962" cy="1297874"/>
      </dsp:txXfrm>
    </dsp:sp>
    <dsp:sp modelId="{7D142D74-A992-4DF6-8A1B-7D39CC917FC2}">
      <dsp:nvSpPr>
        <dsp:cNvPr id="0" name=""/>
        <dsp:cNvSpPr/>
      </dsp:nvSpPr>
      <dsp:spPr>
        <a:xfrm>
          <a:off x="4576350" y="236008"/>
          <a:ext cx="3048101" cy="206794"/>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16E05E4-42C5-4D39-87C7-8CBCC5A3CF14}">
      <dsp:nvSpPr>
        <dsp:cNvPr id="0" name=""/>
        <dsp:cNvSpPr/>
      </dsp:nvSpPr>
      <dsp:spPr>
        <a:xfrm>
          <a:off x="4108939" y="2303"/>
          <a:ext cx="2297720" cy="1378632"/>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smtClean="0"/>
            <a:t>Consideration of psycho-social factors and referrals</a:t>
          </a:r>
          <a:endParaRPr lang="en-US" sz="1800" kern="1200" dirty="0" smtClean="0"/>
        </a:p>
      </dsp:txBody>
      <dsp:txXfrm>
        <a:off x="4149318" y="42682"/>
        <a:ext cx="2216962" cy="1297874"/>
      </dsp:txXfrm>
    </dsp:sp>
    <dsp:sp modelId="{A3463F13-AE33-495B-9B11-3A0FEA8F106F}">
      <dsp:nvSpPr>
        <dsp:cNvPr id="0" name=""/>
        <dsp:cNvSpPr/>
      </dsp:nvSpPr>
      <dsp:spPr>
        <a:xfrm rot="5400000">
          <a:off x="6770672" y="1097653"/>
          <a:ext cx="1715423" cy="206794"/>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2BED89-298F-4F34-8E00-D94A1A3C0444}">
      <dsp:nvSpPr>
        <dsp:cNvPr id="0" name=""/>
        <dsp:cNvSpPr/>
      </dsp:nvSpPr>
      <dsp:spPr>
        <a:xfrm>
          <a:off x="7164907" y="2303"/>
          <a:ext cx="2297720" cy="1378632"/>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smtClean="0"/>
            <a:t>Confidentiality </a:t>
          </a:r>
          <a:endParaRPr lang="en-US" sz="1800" kern="1200" dirty="0" smtClean="0"/>
        </a:p>
      </dsp:txBody>
      <dsp:txXfrm>
        <a:off x="7205286" y="42682"/>
        <a:ext cx="2216962" cy="1297874"/>
      </dsp:txXfrm>
    </dsp:sp>
    <dsp:sp modelId="{56F5B056-C389-496B-B371-BCBBC1A83744}">
      <dsp:nvSpPr>
        <dsp:cNvPr id="0" name=""/>
        <dsp:cNvSpPr/>
      </dsp:nvSpPr>
      <dsp:spPr>
        <a:xfrm rot="5400000">
          <a:off x="6770672" y="2820943"/>
          <a:ext cx="1715423" cy="206794"/>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EBC50DA-6794-4FFB-9831-E834EE2A26C3}">
      <dsp:nvSpPr>
        <dsp:cNvPr id="0" name=""/>
        <dsp:cNvSpPr/>
      </dsp:nvSpPr>
      <dsp:spPr>
        <a:xfrm>
          <a:off x="7164907" y="1725593"/>
          <a:ext cx="2297720" cy="1378632"/>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smtClean="0"/>
            <a:t>Protection principles trainings </a:t>
          </a:r>
          <a:endParaRPr lang="en-US" sz="1800" kern="1200" dirty="0" smtClean="0"/>
        </a:p>
      </dsp:txBody>
      <dsp:txXfrm>
        <a:off x="7205286" y="1765972"/>
        <a:ext cx="2216962" cy="1297874"/>
      </dsp:txXfrm>
    </dsp:sp>
    <dsp:sp modelId="{4453B808-D2B0-4768-A871-9EC104E91107}">
      <dsp:nvSpPr>
        <dsp:cNvPr id="0" name=""/>
        <dsp:cNvSpPr/>
      </dsp:nvSpPr>
      <dsp:spPr>
        <a:xfrm>
          <a:off x="7164907" y="3448883"/>
          <a:ext cx="2297720" cy="1378632"/>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smtClean="0"/>
            <a:t>Uphold national law on child labor: 16-year-old</a:t>
          </a:r>
          <a:endParaRPr lang="en-GB" sz="1800" kern="1200" dirty="0"/>
        </a:p>
      </dsp:txBody>
      <dsp:txXfrm>
        <a:off x="7205286" y="3489262"/>
        <a:ext cx="2216962" cy="129787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E13911-D490-480C-9F88-74A9A02B34CD}">
      <dsp:nvSpPr>
        <dsp:cNvPr id="0" name=""/>
        <dsp:cNvSpPr/>
      </dsp:nvSpPr>
      <dsp:spPr>
        <a:xfrm>
          <a:off x="2" y="0"/>
          <a:ext cx="11811317" cy="4711471"/>
        </a:xfrm>
        <a:prstGeom prst="rightArrow">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0E340A-1653-4BC8-A886-54114DDC4F19}">
      <dsp:nvSpPr>
        <dsp:cNvPr id="0" name=""/>
        <dsp:cNvSpPr/>
      </dsp:nvSpPr>
      <dsp:spPr>
        <a:xfrm>
          <a:off x="468" y="1413441"/>
          <a:ext cx="1414417" cy="1884588"/>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smtClean="0"/>
            <a:t>Non-discrimination </a:t>
          </a:r>
          <a:endParaRPr lang="en-GB" sz="1500" kern="1200"/>
        </a:p>
      </dsp:txBody>
      <dsp:txXfrm>
        <a:off x="69514" y="1482487"/>
        <a:ext cx="1276325" cy="1746496"/>
      </dsp:txXfrm>
    </dsp:sp>
    <dsp:sp modelId="{138B83C0-8BF7-495F-971A-B32C51A5AFAC}">
      <dsp:nvSpPr>
        <dsp:cNvPr id="0" name=""/>
        <dsp:cNvSpPr/>
      </dsp:nvSpPr>
      <dsp:spPr>
        <a:xfrm>
          <a:off x="1485606" y="1413441"/>
          <a:ext cx="1414417" cy="1884588"/>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smtClean="0"/>
            <a:t>Gender, age and disability sensitive programming</a:t>
          </a:r>
          <a:endParaRPr lang="en-US" sz="1500" kern="1200" dirty="0" smtClean="0"/>
        </a:p>
      </dsp:txBody>
      <dsp:txXfrm>
        <a:off x="1554652" y="1482487"/>
        <a:ext cx="1276325" cy="1746496"/>
      </dsp:txXfrm>
    </dsp:sp>
    <dsp:sp modelId="{D475BCB6-BC68-4738-8585-6D9B08990C4D}">
      <dsp:nvSpPr>
        <dsp:cNvPr id="0" name=""/>
        <dsp:cNvSpPr/>
      </dsp:nvSpPr>
      <dsp:spPr>
        <a:xfrm>
          <a:off x="2970745" y="1413441"/>
          <a:ext cx="1414417" cy="1884588"/>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smtClean="0"/>
            <a:t>Consider individual physical strength </a:t>
          </a:r>
          <a:endParaRPr lang="en-US" sz="1500" kern="1200" dirty="0" smtClean="0"/>
        </a:p>
      </dsp:txBody>
      <dsp:txXfrm>
        <a:off x="3039791" y="1482487"/>
        <a:ext cx="1276325" cy="1746496"/>
      </dsp:txXfrm>
    </dsp:sp>
    <dsp:sp modelId="{31E8CFFB-D10A-40C5-ACED-4782F6296D5E}">
      <dsp:nvSpPr>
        <dsp:cNvPr id="0" name=""/>
        <dsp:cNvSpPr/>
      </dsp:nvSpPr>
      <dsp:spPr>
        <a:xfrm>
          <a:off x="4455883" y="1413441"/>
          <a:ext cx="1414417" cy="1884588"/>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Gender balanced livelihoods staff </a:t>
          </a:r>
        </a:p>
      </dsp:txBody>
      <dsp:txXfrm>
        <a:off x="4524929" y="1482487"/>
        <a:ext cx="1276325" cy="1746496"/>
      </dsp:txXfrm>
    </dsp:sp>
    <dsp:sp modelId="{B9059B97-3E8B-49E2-8C91-8699B2C8967C}">
      <dsp:nvSpPr>
        <dsp:cNvPr id="0" name=""/>
        <dsp:cNvSpPr/>
      </dsp:nvSpPr>
      <dsp:spPr>
        <a:xfrm>
          <a:off x="5941021" y="1413441"/>
          <a:ext cx="1414417" cy="1884588"/>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smtClean="0"/>
            <a:t>Flexible hours and locations</a:t>
          </a:r>
          <a:endParaRPr lang="en-US" sz="1500" kern="1200" dirty="0" smtClean="0"/>
        </a:p>
      </dsp:txBody>
      <dsp:txXfrm>
        <a:off x="6010067" y="1482487"/>
        <a:ext cx="1276325" cy="1746496"/>
      </dsp:txXfrm>
    </dsp:sp>
    <dsp:sp modelId="{EF8F048A-7EE2-4963-BF48-1DB260B78A80}">
      <dsp:nvSpPr>
        <dsp:cNvPr id="0" name=""/>
        <dsp:cNvSpPr/>
      </dsp:nvSpPr>
      <dsp:spPr>
        <a:xfrm>
          <a:off x="7426160" y="1413441"/>
          <a:ext cx="1414417" cy="1884588"/>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smtClean="0"/>
            <a:t>Information campaigns </a:t>
          </a:r>
          <a:endParaRPr lang="en-US" sz="1500" kern="1200" dirty="0" smtClean="0"/>
        </a:p>
      </dsp:txBody>
      <dsp:txXfrm>
        <a:off x="7495206" y="1482487"/>
        <a:ext cx="1276325" cy="1746496"/>
      </dsp:txXfrm>
    </dsp:sp>
    <dsp:sp modelId="{AB83FFF9-34BE-477A-9BC3-7C2BAC76C458}">
      <dsp:nvSpPr>
        <dsp:cNvPr id="0" name=""/>
        <dsp:cNvSpPr/>
      </dsp:nvSpPr>
      <dsp:spPr>
        <a:xfrm>
          <a:off x="8911298" y="1413441"/>
          <a:ext cx="1414417" cy="1884588"/>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smtClean="0"/>
            <a:t>Diversity training</a:t>
          </a:r>
          <a:endParaRPr lang="en-US" sz="1500" kern="1200" dirty="0" smtClean="0"/>
        </a:p>
      </dsp:txBody>
      <dsp:txXfrm>
        <a:off x="8980344" y="1482487"/>
        <a:ext cx="1276325" cy="1746496"/>
      </dsp:txXfrm>
    </dsp:sp>
    <dsp:sp modelId="{14B1C0D5-187E-4F4E-8C99-9C2B711F25E0}">
      <dsp:nvSpPr>
        <dsp:cNvPr id="0" name=""/>
        <dsp:cNvSpPr/>
      </dsp:nvSpPr>
      <dsp:spPr>
        <a:xfrm>
          <a:off x="10396436" y="1413441"/>
          <a:ext cx="1414417" cy="1884588"/>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smtClean="0"/>
            <a:t>Accessibility and inclusion</a:t>
          </a:r>
          <a:endParaRPr lang="en-US" sz="1500" kern="1200" dirty="0" smtClean="0"/>
        </a:p>
      </dsp:txBody>
      <dsp:txXfrm>
        <a:off x="10465482" y="1482487"/>
        <a:ext cx="1276325" cy="17464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FF4DED-0971-4719-A08A-84F11D560F4F}">
      <dsp:nvSpPr>
        <dsp:cNvPr id="0" name=""/>
        <dsp:cNvSpPr/>
      </dsp:nvSpPr>
      <dsp:spPr>
        <a:xfrm>
          <a:off x="1736754" y="758174"/>
          <a:ext cx="5057474" cy="5057474"/>
        </a:xfrm>
        <a:prstGeom prst="blockArc">
          <a:avLst>
            <a:gd name="adj1" fmla="val 10800000"/>
            <a:gd name="adj2" fmla="val 16200000"/>
            <a:gd name="adj3" fmla="val 4641"/>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BA89914-B107-4042-8380-7C4671353590}">
      <dsp:nvSpPr>
        <dsp:cNvPr id="0" name=""/>
        <dsp:cNvSpPr/>
      </dsp:nvSpPr>
      <dsp:spPr>
        <a:xfrm>
          <a:off x="1736754" y="758174"/>
          <a:ext cx="5057474" cy="5057474"/>
        </a:xfrm>
        <a:prstGeom prst="blockArc">
          <a:avLst>
            <a:gd name="adj1" fmla="val 5400000"/>
            <a:gd name="adj2" fmla="val 10800000"/>
            <a:gd name="adj3" fmla="val 4641"/>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35FF691-972A-48BB-B855-D6780D23F560}">
      <dsp:nvSpPr>
        <dsp:cNvPr id="0" name=""/>
        <dsp:cNvSpPr/>
      </dsp:nvSpPr>
      <dsp:spPr>
        <a:xfrm>
          <a:off x="1736754" y="758174"/>
          <a:ext cx="5057474" cy="5057474"/>
        </a:xfrm>
        <a:prstGeom prst="blockArc">
          <a:avLst>
            <a:gd name="adj1" fmla="val 0"/>
            <a:gd name="adj2" fmla="val 5400000"/>
            <a:gd name="adj3" fmla="val 4641"/>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3E665C-E094-439C-90C6-778BE6E4070E}">
      <dsp:nvSpPr>
        <dsp:cNvPr id="0" name=""/>
        <dsp:cNvSpPr/>
      </dsp:nvSpPr>
      <dsp:spPr>
        <a:xfrm>
          <a:off x="1736754" y="758174"/>
          <a:ext cx="5057474" cy="5057474"/>
        </a:xfrm>
        <a:prstGeom prst="blockArc">
          <a:avLst>
            <a:gd name="adj1" fmla="val 16200000"/>
            <a:gd name="adj2" fmla="val 0"/>
            <a:gd name="adj3" fmla="val 4641"/>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F7169E7-C6CF-4162-901A-443DEAA88735}">
      <dsp:nvSpPr>
        <dsp:cNvPr id="0" name=""/>
        <dsp:cNvSpPr/>
      </dsp:nvSpPr>
      <dsp:spPr>
        <a:xfrm>
          <a:off x="3101229" y="2122649"/>
          <a:ext cx="2328525" cy="2328525"/>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smtClean="0"/>
            <a:t>Feedback and complaints mechanisms </a:t>
          </a:r>
          <a:endParaRPr lang="en-GB" sz="2400" kern="1200"/>
        </a:p>
      </dsp:txBody>
      <dsp:txXfrm>
        <a:off x="3442234" y="2463654"/>
        <a:ext cx="1646515" cy="1646515"/>
      </dsp:txXfrm>
    </dsp:sp>
    <dsp:sp modelId="{7B45E4BF-8AB7-4CA5-BAF0-0A336FB7698F}">
      <dsp:nvSpPr>
        <dsp:cNvPr id="0" name=""/>
        <dsp:cNvSpPr/>
      </dsp:nvSpPr>
      <dsp:spPr>
        <a:xfrm>
          <a:off x="3450508" y="1869"/>
          <a:ext cx="1629967" cy="1629967"/>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b="1" kern="1200" dirty="0" smtClean="0"/>
            <a:t>Zero Tolerance Approach</a:t>
          </a:r>
        </a:p>
      </dsp:txBody>
      <dsp:txXfrm>
        <a:off x="3689211" y="240572"/>
        <a:ext cx="1152561" cy="1152561"/>
      </dsp:txXfrm>
    </dsp:sp>
    <dsp:sp modelId="{9C282444-E129-48ED-BC59-DAF63E205FFC}">
      <dsp:nvSpPr>
        <dsp:cNvPr id="0" name=""/>
        <dsp:cNvSpPr/>
      </dsp:nvSpPr>
      <dsp:spPr>
        <a:xfrm>
          <a:off x="5920566" y="2471928"/>
          <a:ext cx="1629967" cy="1629967"/>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b="1" kern="1200" dirty="0" smtClean="0"/>
            <a:t>PSEA</a:t>
          </a:r>
        </a:p>
      </dsp:txBody>
      <dsp:txXfrm>
        <a:off x="6159269" y="2710631"/>
        <a:ext cx="1152561" cy="1152561"/>
      </dsp:txXfrm>
    </dsp:sp>
    <dsp:sp modelId="{BAF35614-1A5E-428B-90B8-BB0BC8BCC13B}">
      <dsp:nvSpPr>
        <dsp:cNvPr id="0" name=""/>
        <dsp:cNvSpPr/>
      </dsp:nvSpPr>
      <dsp:spPr>
        <a:xfrm>
          <a:off x="3450508" y="4941986"/>
          <a:ext cx="1629967" cy="1629967"/>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b="1" kern="1200" dirty="0" smtClean="0"/>
            <a:t>Fraud prevention </a:t>
          </a:r>
        </a:p>
      </dsp:txBody>
      <dsp:txXfrm>
        <a:off x="3689211" y="5180689"/>
        <a:ext cx="1152561" cy="1152561"/>
      </dsp:txXfrm>
    </dsp:sp>
    <dsp:sp modelId="{A80F2898-F634-46CE-B1FD-472D213E7DE6}">
      <dsp:nvSpPr>
        <dsp:cNvPr id="0" name=""/>
        <dsp:cNvSpPr/>
      </dsp:nvSpPr>
      <dsp:spPr>
        <a:xfrm>
          <a:off x="980449" y="2471928"/>
          <a:ext cx="1629967" cy="1629967"/>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b="1" kern="1200" dirty="0" smtClean="0"/>
            <a:t>Transparency and information sharing </a:t>
          </a:r>
          <a:endParaRPr lang="en-GB" sz="1500" b="1" kern="1200" dirty="0"/>
        </a:p>
      </dsp:txBody>
      <dsp:txXfrm>
        <a:off x="1219152" y="2710631"/>
        <a:ext cx="1152561" cy="115256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A66DB2-DA36-4AC4-B6C5-FD0646A10141}">
      <dsp:nvSpPr>
        <dsp:cNvPr id="0" name=""/>
        <dsp:cNvSpPr/>
      </dsp:nvSpPr>
      <dsp:spPr>
        <a:xfrm>
          <a:off x="783827" y="0"/>
          <a:ext cx="8630083" cy="5393802"/>
        </a:xfrm>
        <a:prstGeom prst="swooshArrow">
          <a:avLst>
            <a:gd name="adj1" fmla="val 25000"/>
            <a:gd name="adj2" fmla="val 25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921773-4778-4975-8A99-E29C13529B3E}">
      <dsp:nvSpPr>
        <dsp:cNvPr id="0" name=""/>
        <dsp:cNvSpPr/>
      </dsp:nvSpPr>
      <dsp:spPr>
        <a:xfrm>
          <a:off x="1879847" y="3722802"/>
          <a:ext cx="224382" cy="224382"/>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616173-1C1F-4C6A-B43A-FBB207942221}">
      <dsp:nvSpPr>
        <dsp:cNvPr id="0" name=""/>
        <dsp:cNvSpPr/>
      </dsp:nvSpPr>
      <dsp:spPr>
        <a:xfrm>
          <a:off x="2151657" y="3834993"/>
          <a:ext cx="2756457" cy="1558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895" tIns="0" rIns="0" bIns="0" numCol="1" spcCol="1270" anchor="t" anchorCtr="0">
          <a:noAutofit/>
        </a:bodyPr>
        <a:lstStyle/>
        <a:p>
          <a:pPr lvl="0" algn="l" defTabSz="844550">
            <a:lnSpc>
              <a:spcPct val="90000"/>
            </a:lnSpc>
            <a:spcBef>
              <a:spcPct val="0"/>
            </a:spcBef>
            <a:spcAft>
              <a:spcPct val="35000"/>
            </a:spcAft>
          </a:pPr>
          <a:r>
            <a:rPr lang="en-US" sz="1900" b="1" kern="1200" dirty="0" smtClean="0">
              <a:solidFill>
                <a:schemeClr val="bg1"/>
              </a:solidFill>
            </a:rPr>
            <a:t>Active communication with communities</a:t>
          </a:r>
          <a:endParaRPr lang="en-GB" sz="1900" b="1" kern="1200" dirty="0">
            <a:solidFill>
              <a:schemeClr val="bg1"/>
            </a:solidFill>
          </a:endParaRPr>
        </a:p>
        <a:p>
          <a:pPr marL="114300" lvl="1" indent="-114300" algn="l" defTabSz="666750">
            <a:lnSpc>
              <a:spcPct val="90000"/>
            </a:lnSpc>
            <a:spcBef>
              <a:spcPct val="0"/>
            </a:spcBef>
            <a:spcAft>
              <a:spcPct val="15000"/>
            </a:spcAft>
            <a:buChar char="••"/>
          </a:pPr>
          <a:r>
            <a:rPr lang="en-US" sz="1500" kern="1200" dirty="0" smtClean="0"/>
            <a:t>Gender and age balanced advisory committees </a:t>
          </a:r>
        </a:p>
        <a:p>
          <a:pPr marL="114300" lvl="1" indent="-114300" algn="l" defTabSz="666750">
            <a:lnSpc>
              <a:spcPct val="90000"/>
            </a:lnSpc>
            <a:spcBef>
              <a:spcPct val="0"/>
            </a:spcBef>
            <a:spcAft>
              <a:spcPct val="15000"/>
            </a:spcAft>
            <a:buChar char="••"/>
          </a:pPr>
          <a:r>
            <a:rPr lang="en-US" sz="1500" kern="1200" dirty="0" smtClean="0"/>
            <a:t>Surveys and focus group discussions </a:t>
          </a:r>
        </a:p>
      </dsp:txBody>
      <dsp:txXfrm>
        <a:off x="2151657" y="3834993"/>
        <a:ext cx="2756457" cy="1558808"/>
      </dsp:txXfrm>
    </dsp:sp>
    <dsp:sp modelId="{40A8AAC6-6A50-49D3-AAD8-5F5FF9A793C4}">
      <dsp:nvSpPr>
        <dsp:cNvPr id="0" name=""/>
        <dsp:cNvSpPr/>
      </dsp:nvSpPr>
      <dsp:spPr>
        <a:xfrm>
          <a:off x="3860452" y="2256766"/>
          <a:ext cx="405613" cy="405613"/>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199AFF-FEC9-4588-BFB0-1ABF88AE842C}">
      <dsp:nvSpPr>
        <dsp:cNvPr id="0" name=""/>
        <dsp:cNvSpPr/>
      </dsp:nvSpPr>
      <dsp:spPr>
        <a:xfrm>
          <a:off x="4063259" y="2459573"/>
          <a:ext cx="2071219" cy="29342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4926" tIns="0" rIns="0" bIns="0" numCol="1" spcCol="1270" anchor="t" anchorCtr="0">
          <a:noAutofit/>
        </a:bodyPr>
        <a:lstStyle/>
        <a:p>
          <a:pPr lvl="0" algn="l" defTabSz="844550">
            <a:lnSpc>
              <a:spcPct val="90000"/>
            </a:lnSpc>
            <a:spcBef>
              <a:spcPct val="0"/>
            </a:spcBef>
            <a:spcAft>
              <a:spcPct val="35000"/>
            </a:spcAft>
          </a:pPr>
          <a:r>
            <a:rPr lang="en-US" sz="1900" b="1" kern="1200" dirty="0" smtClean="0">
              <a:solidFill>
                <a:schemeClr val="bg1"/>
              </a:solidFill>
            </a:rPr>
            <a:t>Joint selection criteria definition</a:t>
          </a:r>
        </a:p>
      </dsp:txBody>
      <dsp:txXfrm>
        <a:off x="4063259" y="2459573"/>
        <a:ext cx="2071219" cy="2934228"/>
      </dsp:txXfrm>
    </dsp:sp>
    <dsp:sp modelId="{72945881-21A9-4F68-94FD-05D254351790}">
      <dsp:nvSpPr>
        <dsp:cNvPr id="0" name=""/>
        <dsp:cNvSpPr/>
      </dsp:nvSpPr>
      <dsp:spPr>
        <a:xfrm>
          <a:off x="6242355" y="1364631"/>
          <a:ext cx="560955" cy="560955"/>
        </a:xfrm>
        <a:prstGeom prst="ellipse">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E61B07-1C58-4DD9-9457-84C5532126FD}">
      <dsp:nvSpPr>
        <dsp:cNvPr id="0" name=""/>
        <dsp:cNvSpPr/>
      </dsp:nvSpPr>
      <dsp:spPr>
        <a:xfrm>
          <a:off x="6522832" y="1645109"/>
          <a:ext cx="2071219" cy="37486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7239" tIns="0" rIns="0" bIns="0" numCol="1" spcCol="1270" anchor="t" anchorCtr="0">
          <a:noAutofit/>
        </a:bodyPr>
        <a:lstStyle/>
        <a:p>
          <a:pPr lvl="0" algn="l" defTabSz="844550">
            <a:lnSpc>
              <a:spcPct val="90000"/>
            </a:lnSpc>
            <a:spcBef>
              <a:spcPct val="0"/>
            </a:spcBef>
            <a:spcAft>
              <a:spcPct val="35000"/>
            </a:spcAft>
          </a:pPr>
          <a:r>
            <a:rPr lang="en-US" sz="1900" b="1" kern="1200" dirty="0" smtClean="0">
              <a:solidFill>
                <a:schemeClr val="bg1"/>
              </a:solidFill>
            </a:rPr>
            <a:t>No assumption on needs and modalities</a:t>
          </a:r>
        </a:p>
      </dsp:txBody>
      <dsp:txXfrm>
        <a:off x="6522832" y="1645109"/>
        <a:ext cx="2071219" cy="3748692"/>
      </dsp:txXfrm>
    </dsp:sp>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A0F5B525-84CA-4E7E-99F6-91D118762B5E}" type="datetimeFigureOut">
              <a:rPr lang="en-GB" smtClean="0"/>
              <a:t>21/05/2019</a:t>
            </a:fld>
            <a:endParaRPr lang="en-GB"/>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GB"/>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663DA117-B82C-4E83-9D13-0821E91DF202}" type="slidenum">
              <a:rPr lang="en-GB" smtClean="0"/>
              <a:t>‹#›</a:t>
            </a:fld>
            <a:endParaRPr lang="en-GB"/>
          </a:p>
        </p:txBody>
      </p:sp>
    </p:spTree>
    <p:extLst>
      <p:ext uri="{BB962C8B-B14F-4D97-AF65-F5344CB8AC3E}">
        <p14:creationId xmlns:p14="http://schemas.microsoft.com/office/powerpoint/2010/main" val="2012874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63DA117-B82C-4E83-9D13-0821E91DF202}" type="slidenum">
              <a:rPr lang="en-GB" smtClean="0"/>
              <a:t>1</a:t>
            </a:fld>
            <a:endParaRPr lang="en-GB"/>
          </a:p>
        </p:txBody>
      </p:sp>
    </p:spTree>
    <p:extLst>
      <p:ext uri="{BB962C8B-B14F-4D97-AF65-F5344CB8AC3E}">
        <p14:creationId xmlns:p14="http://schemas.microsoft.com/office/powerpoint/2010/main" val="3854913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b="1" i="1" dirty="0" smtClean="0"/>
              <a:t>Global</a:t>
            </a:r>
            <a:r>
              <a:rPr lang="en-US" b="1" i="1" baseline="0" dirty="0" smtClean="0"/>
              <a:t> Protection Cluster definition: </a:t>
            </a:r>
          </a:p>
          <a:p>
            <a:pPr marL="174982" indent="-174982" defTabSz="933237">
              <a:buFontTx/>
              <a:buChar char="-"/>
              <a:defRPr/>
            </a:pPr>
            <a:r>
              <a:rPr lang="en-US" baseline="0" dirty="0" smtClean="0"/>
              <a:t>P</a:t>
            </a:r>
            <a:r>
              <a:rPr lang="en-US" dirty="0" smtClean="0"/>
              <a:t>rocess of incorporating protection principles and promoting meaningful access, safety and dignity in humanitarian aid </a:t>
            </a:r>
          </a:p>
          <a:p>
            <a:pPr defTabSz="933237">
              <a:defRPr/>
            </a:pPr>
            <a:endParaRPr lang="en-US" dirty="0" smtClean="0"/>
          </a:p>
          <a:p>
            <a:pPr defTabSz="933237">
              <a:defRPr/>
            </a:pPr>
            <a:r>
              <a:rPr lang="en-US" b="1" i="1" dirty="0" smtClean="0"/>
              <a:t>IASC</a:t>
            </a:r>
            <a:r>
              <a:rPr lang="en-US" baseline="0" dirty="0" smtClean="0"/>
              <a:t> : protection mainstreaming is an imperative for all humanitarian actors engaged in humanitarian response</a:t>
            </a:r>
            <a:endParaRPr lang="en-GB" dirty="0" smtClean="0"/>
          </a:p>
          <a:p>
            <a:endParaRPr lang="en-US" dirty="0" smtClean="0"/>
          </a:p>
          <a:p>
            <a:r>
              <a:rPr lang="en-US" b="1" i="1" dirty="0" smtClean="0"/>
              <a:t>Why</a:t>
            </a:r>
            <a:r>
              <a:rPr lang="en-US" b="1" i="1" baseline="0" dirty="0" smtClean="0"/>
              <a:t> protection mainstreaming? </a:t>
            </a:r>
          </a:p>
          <a:p>
            <a:r>
              <a:rPr lang="en-US" baseline="0" dirty="0" smtClean="0"/>
              <a:t>Through the incorporation of protection principles into aid delivery, humanitarian actors can ensure that their activities target the most vulnerable, enhance safety, dignity, and promote and protect the human rights of persons of concern without contributing to or </a:t>
            </a:r>
            <a:r>
              <a:rPr lang="en-US" baseline="0" dirty="0" err="1" smtClean="0"/>
              <a:t>prepretuating</a:t>
            </a:r>
            <a:r>
              <a:rPr lang="en-US" baseline="0" dirty="0" smtClean="0"/>
              <a:t> discrimination, abuse, violence, neglect and exploitation </a:t>
            </a:r>
          </a:p>
          <a:p>
            <a:endParaRPr lang="en-US" baseline="0" dirty="0" smtClean="0"/>
          </a:p>
          <a:p>
            <a:r>
              <a:rPr lang="en-US" b="1" i="1" baseline="0" dirty="0" smtClean="0"/>
              <a:t>Who is responsible? </a:t>
            </a:r>
          </a:p>
          <a:p>
            <a:r>
              <a:rPr lang="en-US" baseline="0" dirty="0" smtClean="0"/>
              <a:t>All staff, including general and sector staff, programming staff, advocacy staff, design, monitoring and evaluation staff, and their supervisors. </a:t>
            </a:r>
          </a:p>
          <a:p>
            <a:endParaRPr lang="en-GB" dirty="0"/>
          </a:p>
        </p:txBody>
      </p:sp>
      <p:sp>
        <p:nvSpPr>
          <p:cNvPr id="4" name="Slide Number Placeholder 3"/>
          <p:cNvSpPr>
            <a:spLocks noGrp="1"/>
          </p:cNvSpPr>
          <p:nvPr>
            <p:ph type="sldNum" sz="quarter" idx="10"/>
          </p:nvPr>
        </p:nvSpPr>
        <p:spPr/>
        <p:txBody>
          <a:bodyPr/>
          <a:lstStyle/>
          <a:p>
            <a:fld id="{663DA117-B82C-4E83-9D13-0821E91DF202}" type="slidenum">
              <a:rPr lang="en-GB" smtClean="0"/>
              <a:t>2</a:t>
            </a:fld>
            <a:endParaRPr lang="en-GB"/>
          </a:p>
        </p:txBody>
      </p:sp>
    </p:spTree>
    <p:extLst>
      <p:ext uri="{BB962C8B-B14F-4D97-AF65-F5344CB8AC3E}">
        <p14:creationId xmlns:p14="http://schemas.microsoft.com/office/powerpoint/2010/main" val="3431985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b="1" dirty="0"/>
              <a:t>1 – Prioritize safety &amp; dignity, and avoid causing harm:</a:t>
            </a:r>
            <a:r>
              <a:rPr lang="en-GB" dirty="0"/>
              <a:t> Prevent and minimize as much as possible any unintended negative effects of your intervention which can increase people’s vulnerability to both physical and psychosocial risks.</a:t>
            </a:r>
          </a:p>
          <a:p>
            <a:pPr fontAlgn="base"/>
            <a:r>
              <a:rPr lang="en-GB" b="1" dirty="0"/>
              <a:t>2 – Meaningful Access:</a:t>
            </a:r>
            <a:r>
              <a:rPr lang="en-GB" dirty="0"/>
              <a:t> Arrange for people’s access to assistance and services – in proportion to need and without any barriers (e.g. discrimination). Pay special attention to individuals and groups who may be particularly vulnerable or have difficulty accessing assistance and services.</a:t>
            </a:r>
          </a:p>
          <a:p>
            <a:pPr fontAlgn="base"/>
            <a:r>
              <a:rPr lang="en-GB" b="1" dirty="0"/>
              <a:t>3 – Accountability:</a:t>
            </a:r>
            <a:r>
              <a:rPr lang="en-GB" dirty="0"/>
              <a:t> Set-up appropriate mechanisms through which affected populations can measure the adequacy of interventions, and address concerns and complaints.</a:t>
            </a:r>
          </a:p>
          <a:p>
            <a:pPr fontAlgn="base"/>
            <a:r>
              <a:rPr lang="en-GB" b="1" dirty="0"/>
              <a:t>4 – Participation and empowerment:</a:t>
            </a:r>
            <a:r>
              <a:rPr lang="en-GB" dirty="0"/>
              <a:t> Support the development of self protection </a:t>
            </a:r>
            <a:r>
              <a:rPr lang="en-GB" dirty="0" err="1"/>
              <a:t>capacitiesand</a:t>
            </a:r>
            <a:r>
              <a:rPr lang="en-GB" dirty="0"/>
              <a:t> assist people to claim their rights, including – not exclusively – the rights to shelter, food, water and sanitation, health, and education.</a:t>
            </a:r>
          </a:p>
          <a:p>
            <a:endParaRPr lang="en-GB" dirty="0"/>
          </a:p>
        </p:txBody>
      </p:sp>
      <p:sp>
        <p:nvSpPr>
          <p:cNvPr id="4" name="Slide Number Placeholder 3"/>
          <p:cNvSpPr>
            <a:spLocks noGrp="1"/>
          </p:cNvSpPr>
          <p:nvPr>
            <p:ph type="sldNum" sz="quarter" idx="10"/>
          </p:nvPr>
        </p:nvSpPr>
        <p:spPr/>
        <p:txBody>
          <a:bodyPr/>
          <a:lstStyle/>
          <a:p>
            <a:fld id="{663DA117-B82C-4E83-9D13-0821E91DF202}" type="slidenum">
              <a:rPr lang="en-GB" smtClean="0"/>
              <a:t>3</a:t>
            </a:fld>
            <a:endParaRPr lang="en-GB"/>
          </a:p>
        </p:txBody>
      </p:sp>
    </p:spTree>
    <p:extLst>
      <p:ext uri="{BB962C8B-B14F-4D97-AF65-F5344CB8AC3E}">
        <p14:creationId xmlns:p14="http://schemas.microsoft.com/office/powerpoint/2010/main" val="4184806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GB" b="1" dirty="0"/>
              <a:t>1 – Prioritize safety &amp; dignity, and avoid causing harm:</a:t>
            </a:r>
            <a:r>
              <a:rPr lang="en-GB" dirty="0"/>
              <a:t> Prevent and minimize as much as possible any unintended negative effects of your intervention which can increase people’s vulnerability to both physical and psychosocial risks.</a:t>
            </a:r>
          </a:p>
          <a:p>
            <a:endParaRPr lang="en-US" dirty="0" smtClean="0"/>
          </a:p>
          <a:p>
            <a:r>
              <a:rPr lang="en-US" b="1" dirty="0" smtClean="0"/>
              <a:t>Things to consider:</a:t>
            </a:r>
            <a:r>
              <a:rPr lang="en-US" b="1" baseline="0" dirty="0" smtClean="0"/>
              <a:t> </a:t>
            </a:r>
          </a:p>
          <a:p>
            <a:endParaRPr lang="en-US" baseline="0" dirty="0" smtClean="0"/>
          </a:p>
          <a:p>
            <a:pPr marL="171450" indent="-171450" defTabSz="933237">
              <a:buFontTx/>
              <a:buChar char="-"/>
              <a:defRPr/>
            </a:pPr>
            <a:r>
              <a:rPr lang="en-US" b="0" i="0" dirty="0" smtClean="0"/>
              <a:t>Assess safety and security risks in and around livelihood facilities/sites</a:t>
            </a:r>
            <a:endParaRPr lang="en-US" baseline="0" dirty="0" smtClean="0"/>
          </a:p>
          <a:p>
            <a:pPr marL="174982" indent="-174982">
              <a:buFontTx/>
              <a:buChar char="-"/>
            </a:pPr>
            <a:r>
              <a:rPr lang="en-US" baseline="0" dirty="0" smtClean="0"/>
              <a:t>The location where services are provided and routes to them are away from actual or potential threats, such as violence</a:t>
            </a:r>
          </a:p>
          <a:p>
            <a:pPr marL="174982" indent="-174982">
              <a:buFontTx/>
              <a:buChar char="-"/>
            </a:pPr>
            <a:r>
              <a:rPr lang="en-US" baseline="0" dirty="0" smtClean="0"/>
              <a:t>Consult community members to map unsafe areas </a:t>
            </a:r>
          </a:p>
          <a:p>
            <a:pPr marL="174982" indent="-174982">
              <a:buFontTx/>
              <a:buChar char="-"/>
            </a:pPr>
            <a:r>
              <a:rPr lang="en-US" baseline="0" dirty="0" smtClean="0"/>
              <a:t>Ensure that persons of concern do not walk long distances to reach work sites </a:t>
            </a:r>
          </a:p>
          <a:p>
            <a:pPr marL="174982" indent="-174982">
              <a:buFontTx/>
              <a:buChar char="-"/>
            </a:pPr>
            <a:r>
              <a:rPr lang="en-US" baseline="0" dirty="0" smtClean="0"/>
              <a:t>Accompany or provide transportation to facilities/sites </a:t>
            </a:r>
          </a:p>
          <a:p>
            <a:pPr marL="174982" indent="-174982">
              <a:buFontTx/>
              <a:buChar char="-"/>
            </a:pPr>
            <a:r>
              <a:rPr lang="en-US" baseline="0" dirty="0" smtClean="0"/>
              <a:t>Prioritization system in place to identify and serve the most vulnerable/in need</a:t>
            </a:r>
          </a:p>
          <a:p>
            <a:pPr marL="174982" indent="-174982">
              <a:buFontTx/>
              <a:buChar char="-"/>
            </a:pPr>
            <a:r>
              <a:rPr lang="en-US" baseline="0" dirty="0" smtClean="0"/>
              <a:t>Have a system in place to address psycho-social factors that can negatively impact livelihood (</a:t>
            </a:r>
            <a:r>
              <a:rPr lang="en-US" baseline="0" dirty="0" err="1" smtClean="0"/>
              <a:t>ie</a:t>
            </a:r>
            <a:r>
              <a:rPr lang="en-US" baseline="0" dirty="0" smtClean="0"/>
              <a:t>. Alcoholism, substance abuse, depression, etc.) and have a referral mechanism in place</a:t>
            </a:r>
          </a:p>
          <a:p>
            <a:pPr marL="174982" indent="-174982">
              <a:buFontTx/>
              <a:buChar char="-"/>
            </a:pPr>
            <a:r>
              <a:rPr lang="en-US" baseline="0" dirty="0" smtClean="0"/>
              <a:t>There are systems in place to ensure that information provided by persons of concern is treated confidentially </a:t>
            </a:r>
          </a:p>
          <a:p>
            <a:pPr marL="174982" indent="-174982">
              <a:buFontTx/>
              <a:buChar char="-"/>
            </a:pPr>
            <a:r>
              <a:rPr lang="en-US" baseline="0" dirty="0" smtClean="0"/>
              <a:t>Written consent of persons of concern to share information is always requested </a:t>
            </a:r>
          </a:p>
          <a:p>
            <a:pPr marL="174982" indent="-174982">
              <a:buFontTx/>
              <a:buChar char="-"/>
            </a:pPr>
            <a:r>
              <a:rPr lang="en-US" baseline="0" dirty="0" smtClean="0"/>
              <a:t>Staff receive training on child protection, child safeguarding, gender, GBV, including on mechanisms to report abuse, exploitation and neglect</a:t>
            </a:r>
          </a:p>
          <a:p>
            <a:pPr marL="174982" indent="-174982">
              <a:buFontTx/>
              <a:buChar char="-"/>
            </a:pPr>
            <a:r>
              <a:rPr lang="en-US" baseline="0" dirty="0" smtClean="0"/>
              <a:t>Comply with national labors laws: age of work = 16 years old </a:t>
            </a:r>
          </a:p>
          <a:p>
            <a:pPr marL="174982" indent="-174982">
              <a:buFontTx/>
              <a:buChar char="-"/>
            </a:pPr>
            <a:endParaRPr lang="en-GB" dirty="0"/>
          </a:p>
        </p:txBody>
      </p:sp>
      <p:sp>
        <p:nvSpPr>
          <p:cNvPr id="4" name="Slide Number Placeholder 3"/>
          <p:cNvSpPr>
            <a:spLocks noGrp="1"/>
          </p:cNvSpPr>
          <p:nvPr>
            <p:ph type="sldNum" sz="quarter" idx="10"/>
          </p:nvPr>
        </p:nvSpPr>
        <p:spPr/>
        <p:txBody>
          <a:bodyPr/>
          <a:lstStyle/>
          <a:p>
            <a:fld id="{663DA117-B82C-4E83-9D13-0821E91DF202}" type="slidenum">
              <a:rPr lang="en-GB" smtClean="0"/>
              <a:t>4</a:t>
            </a:fld>
            <a:endParaRPr lang="en-GB"/>
          </a:p>
        </p:txBody>
      </p:sp>
    </p:spTree>
    <p:extLst>
      <p:ext uri="{BB962C8B-B14F-4D97-AF65-F5344CB8AC3E}">
        <p14:creationId xmlns:p14="http://schemas.microsoft.com/office/powerpoint/2010/main" val="731267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GB" b="1" dirty="0"/>
              <a:t>2 – Meaningful Access:</a:t>
            </a:r>
            <a:r>
              <a:rPr lang="en-GB" dirty="0"/>
              <a:t> Arrange for people’s access to assistance and services – in proportion to need and without any barriers (e.g. discrimination). Pay special attention to individuals and groups who may be particularly vulnerable or have difficulty accessing assistance and services.</a:t>
            </a:r>
          </a:p>
          <a:p>
            <a:endParaRPr lang="en-US" dirty="0" smtClean="0"/>
          </a:p>
          <a:p>
            <a:r>
              <a:rPr lang="en-US" b="1" dirty="0" smtClean="0"/>
              <a:t>Things to consider</a:t>
            </a:r>
            <a:r>
              <a:rPr lang="en-US" b="1" baseline="0" dirty="0" smtClean="0"/>
              <a:t>: </a:t>
            </a:r>
          </a:p>
          <a:p>
            <a:endParaRPr lang="en-US" dirty="0" smtClean="0"/>
          </a:p>
          <a:p>
            <a:r>
              <a:rPr lang="en-US" i="1" dirty="0" smtClean="0"/>
              <a:t>Non-discrimination</a:t>
            </a:r>
            <a:r>
              <a:rPr lang="en-US" i="1" baseline="0" dirty="0" smtClean="0"/>
              <a:t> </a:t>
            </a:r>
            <a:endParaRPr lang="en-US" i="1" dirty="0" smtClean="0"/>
          </a:p>
          <a:p>
            <a:pPr marL="174982" indent="-174982">
              <a:buFontTx/>
              <a:buChar char="-"/>
            </a:pPr>
            <a:r>
              <a:rPr lang="en-US" baseline="0" dirty="0" smtClean="0"/>
              <a:t>Ensure that services are accessible to all persons of concern without discrimination on the basis of age, nationality, religion, disability, gender, or sexual orientation </a:t>
            </a:r>
          </a:p>
          <a:p>
            <a:pPr marL="174982" indent="-174982">
              <a:buFontTx/>
              <a:buChar char="-"/>
            </a:pPr>
            <a:r>
              <a:rPr lang="en-US" baseline="0" dirty="0" smtClean="0"/>
              <a:t>Compare disaggregated data to existing demographic data and efforts are made to address access issues </a:t>
            </a:r>
          </a:p>
          <a:p>
            <a:pPr marL="174982" marR="0" lvl="0" indent="-174982" algn="l" defTabSz="914400" rtl="0" eaLnBrk="1" fontAlgn="auto" latinLnBrk="0" hangingPunct="1">
              <a:lnSpc>
                <a:spcPct val="100000"/>
              </a:lnSpc>
              <a:spcBef>
                <a:spcPts val="0"/>
              </a:spcBef>
              <a:spcAft>
                <a:spcPts val="0"/>
              </a:spcAft>
              <a:buClrTx/>
              <a:buSzTx/>
              <a:buFontTx/>
              <a:buChar char="-"/>
              <a:tabLst/>
              <a:defRPr/>
            </a:pPr>
            <a:r>
              <a:rPr lang="en-US" dirty="0" smtClean="0"/>
              <a:t>Ensure women</a:t>
            </a:r>
            <a:r>
              <a:rPr lang="en-US" baseline="0" dirty="0" smtClean="0"/>
              <a:t> </a:t>
            </a:r>
            <a:r>
              <a:rPr lang="en-US" dirty="0" smtClean="0"/>
              <a:t>have equal access and</a:t>
            </a:r>
            <a:r>
              <a:rPr lang="en-US" baseline="0" dirty="0" smtClean="0"/>
              <a:t> opportunities in terms of ownership within livelihood </a:t>
            </a:r>
            <a:r>
              <a:rPr lang="en-US" baseline="0" dirty="0" err="1" smtClean="0"/>
              <a:t>programmes</a:t>
            </a:r>
            <a:r>
              <a:rPr lang="en-US" baseline="0" dirty="0" smtClean="0"/>
              <a:t> </a:t>
            </a:r>
          </a:p>
          <a:p>
            <a:pPr marL="174982" indent="-174982">
              <a:buFontTx/>
              <a:buChar char="-"/>
            </a:pPr>
            <a:r>
              <a:rPr lang="en-US" baseline="0" dirty="0" smtClean="0"/>
              <a:t>Consider that the intervention should be accessible for persons of concern with different strengths. Provide different opportunities for persons with different strengths </a:t>
            </a:r>
          </a:p>
          <a:p>
            <a:pPr marL="174982" indent="-174982">
              <a:buFontTx/>
              <a:buChar char="-"/>
            </a:pPr>
            <a:r>
              <a:rPr lang="en-US" baseline="0" dirty="0" smtClean="0"/>
              <a:t>Ensure that there is a gender balance in the livelihood staff </a:t>
            </a:r>
            <a:endParaRPr lang="en-US" dirty="0" smtClean="0"/>
          </a:p>
          <a:p>
            <a:pPr marL="174982" marR="0" lvl="0" indent="-174982" algn="l" defTabSz="914400" rtl="0" eaLnBrk="1" fontAlgn="auto" latinLnBrk="0" hangingPunct="1">
              <a:lnSpc>
                <a:spcPct val="100000"/>
              </a:lnSpc>
              <a:spcBef>
                <a:spcPts val="0"/>
              </a:spcBef>
              <a:spcAft>
                <a:spcPts val="0"/>
              </a:spcAft>
              <a:buClrTx/>
              <a:buSzTx/>
              <a:buFontTx/>
              <a:buChar char="-"/>
              <a:tabLst/>
              <a:defRPr/>
            </a:pPr>
            <a:r>
              <a:rPr lang="en-US" baseline="0" dirty="0" smtClean="0"/>
              <a:t>Consider the time and location of the livelihood intervention so that diverse groups of people are able to attend (e.g. adolescents who also go to school, women who take care of young children etc.) </a:t>
            </a:r>
          </a:p>
          <a:p>
            <a:pPr marL="174982" marR="0" lvl="0" indent="-174982" algn="l" defTabSz="914400" rtl="0" eaLnBrk="1" fontAlgn="auto" latinLnBrk="0" hangingPunct="1">
              <a:lnSpc>
                <a:spcPct val="100000"/>
              </a:lnSpc>
              <a:spcBef>
                <a:spcPts val="0"/>
              </a:spcBef>
              <a:spcAft>
                <a:spcPts val="0"/>
              </a:spcAft>
              <a:buClrTx/>
              <a:buSzTx/>
              <a:buFontTx/>
              <a:buChar char="-"/>
              <a:tabLst/>
              <a:defRPr/>
            </a:pPr>
            <a:r>
              <a:rPr lang="en-US" baseline="0" dirty="0" smtClean="0"/>
              <a:t>Disseminate information about locations, services etc. to persons of concern on a regular basis </a:t>
            </a:r>
          </a:p>
          <a:p>
            <a:pPr marL="174982" indent="-174982">
              <a:buFontTx/>
              <a:buChar char="-"/>
            </a:pPr>
            <a:r>
              <a:rPr lang="en-US" baseline="0" dirty="0" smtClean="0"/>
              <a:t>Train staff on safe identification of protection cases (GBV, child protection </a:t>
            </a:r>
            <a:r>
              <a:rPr lang="en-US" baseline="0" dirty="0" err="1" smtClean="0"/>
              <a:t>etc</a:t>
            </a:r>
            <a:r>
              <a:rPr lang="en-US" baseline="0" dirty="0" smtClean="0"/>
              <a:t>) and effective referral pathways </a:t>
            </a:r>
          </a:p>
          <a:p>
            <a:pPr marL="174982" indent="-174982">
              <a:buFontTx/>
              <a:buChar char="-"/>
            </a:pPr>
            <a:r>
              <a:rPr lang="en-US" dirty="0" smtClean="0"/>
              <a:t>Train</a:t>
            </a:r>
            <a:r>
              <a:rPr lang="en-US" baseline="0" dirty="0" smtClean="0"/>
              <a:t> livelihood staff on how to interact with children and persons with disabilities</a:t>
            </a:r>
          </a:p>
          <a:p>
            <a:pPr marL="174982" marR="0" lvl="0" indent="-174982" algn="l" defTabSz="914400" rtl="0" eaLnBrk="1" fontAlgn="auto" latinLnBrk="0" hangingPunct="1">
              <a:lnSpc>
                <a:spcPct val="100000"/>
              </a:lnSpc>
              <a:spcBef>
                <a:spcPts val="0"/>
              </a:spcBef>
              <a:spcAft>
                <a:spcPts val="0"/>
              </a:spcAft>
              <a:buClrTx/>
              <a:buSzTx/>
              <a:buFontTx/>
              <a:buChar char="-"/>
              <a:tabLst/>
              <a:defRPr/>
            </a:pPr>
            <a:r>
              <a:rPr lang="en-US" dirty="0" smtClean="0"/>
              <a:t>Ensure that the livelihood site</a:t>
            </a:r>
            <a:r>
              <a:rPr lang="en-US" baseline="0" dirty="0" smtClean="0"/>
              <a:t> are physically accessible to all persons of concern, including persons with disabilities</a:t>
            </a:r>
          </a:p>
          <a:p>
            <a:pPr marL="174982" marR="0" lvl="0" indent="-174982" algn="l" defTabSz="914400" rtl="0" eaLnBrk="1" fontAlgn="auto" latinLnBrk="0" hangingPunct="1">
              <a:lnSpc>
                <a:spcPct val="100000"/>
              </a:lnSpc>
              <a:spcBef>
                <a:spcPts val="0"/>
              </a:spcBef>
              <a:spcAft>
                <a:spcPts val="0"/>
              </a:spcAft>
              <a:buClrTx/>
              <a:buSzTx/>
              <a:buFontTx/>
              <a:buChar char="-"/>
              <a:tabLst/>
              <a:defRPr/>
            </a:pPr>
            <a:r>
              <a:rPr lang="en-US" baseline="0" dirty="0" smtClean="0"/>
              <a:t>Where possible, conduct outreach to identify persons of concern who are unable to access livelihood services </a:t>
            </a:r>
          </a:p>
          <a:p>
            <a:pPr marL="174982" marR="0" lvl="0" indent="-174982" algn="l" defTabSz="914400" rtl="0" eaLnBrk="1" fontAlgn="auto" latinLnBrk="0" hangingPunct="1">
              <a:lnSpc>
                <a:spcPct val="100000"/>
              </a:lnSpc>
              <a:spcBef>
                <a:spcPts val="0"/>
              </a:spcBef>
              <a:spcAft>
                <a:spcPts val="0"/>
              </a:spcAft>
              <a:buClrTx/>
              <a:buSzTx/>
              <a:buFontTx/>
              <a:buChar char="-"/>
              <a:tabLst/>
              <a:defRPr/>
            </a:pPr>
            <a:endParaRPr lang="en-GB" dirty="0"/>
          </a:p>
        </p:txBody>
      </p:sp>
      <p:sp>
        <p:nvSpPr>
          <p:cNvPr id="4" name="Slide Number Placeholder 3"/>
          <p:cNvSpPr>
            <a:spLocks noGrp="1"/>
          </p:cNvSpPr>
          <p:nvPr>
            <p:ph type="sldNum" sz="quarter" idx="10"/>
          </p:nvPr>
        </p:nvSpPr>
        <p:spPr/>
        <p:txBody>
          <a:bodyPr/>
          <a:lstStyle/>
          <a:p>
            <a:fld id="{663DA117-B82C-4E83-9D13-0821E91DF202}" type="slidenum">
              <a:rPr lang="en-GB" smtClean="0"/>
              <a:t>5</a:t>
            </a:fld>
            <a:endParaRPr lang="en-GB"/>
          </a:p>
        </p:txBody>
      </p:sp>
    </p:spTree>
    <p:extLst>
      <p:ext uri="{BB962C8B-B14F-4D97-AF65-F5344CB8AC3E}">
        <p14:creationId xmlns:p14="http://schemas.microsoft.com/office/powerpoint/2010/main" val="1013114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GB" b="1" dirty="0"/>
              <a:t>3 – Accountability:</a:t>
            </a:r>
            <a:r>
              <a:rPr lang="en-GB" dirty="0"/>
              <a:t> Set-up appropriate mechanisms through which affected populations can measure the adequacy of interventions, and address concerns and complaints.</a:t>
            </a:r>
          </a:p>
          <a:p>
            <a:endParaRPr lang="en-US" dirty="0" smtClean="0"/>
          </a:p>
          <a:p>
            <a:r>
              <a:rPr lang="en-US" b="1" dirty="0" smtClean="0"/>
              <a:t>Things</a:t>
            </a:r>
            <a:r>
              <a:rPr lang="en-US" b="1" baseline="0" dirty="0" smtClean="0"/>
              <a:t> to consider: </a:t>
            </a:r>
          </a:p>
          <a:p>
            <a:endParaRPr lang="en-US" dirty="0" smtClean="0"/>
          </a:p>
          <a:p>
            <a:pPr marL="174982" indent="-174982">
              <a:buFontTx/>
              <a:buChar char="-"/>
            </a:pPr>
            <a:r>
              <a:rPr lang="en-US" baseline="0" dirty="0" smtClean="0"/>
              <a:t>Ensure there are (anonymous) feedback and complaints mechanisms in place through which persons of concern can report and/or complain. Use different modalities: boxes, SMS, hotline, in person </a:t>
            </a:r>
          </a:p>
          <a:p>
            <a:pPr marL="174982" indent="-174982">
              <a:buFontTx/>
              <a:buChar char="-"/>
            </a:pPr>
            <a:r>
              <a:rPr lang="en-US" baseline="0" dirty="0" smtClean="0"/>
              <a:t>Proven abuse, exploitation, or neglect by staff, during or outside of working hours, leads to the termination of their contract </a:t>
            </a:r>
          </a:p>
          <a:p>
            <a:pPr marL="174982" indent="-174982">
              <a:buFontTx/>
              <a:buChar char="-"/>
            </a:pPr>
            <a:r>
              <a:rPr lang="en-US" baseline="0" dirty="0" smtClean="0"/>
              <a:t>Failure to report abuse, exploitation or neglect by staff, during or outside of working hours, leads to the termination of their contract </a:t>
            </a:r>
          </a:p>
          <a:p>
            <a:pPr marL="174982" indent="-174982">
              <a:buFontTx/>
              <a:buChar char="-"/>
            </a:pPr>
            <a:r>
              <a:rPr lang="en-US" baseline="0" dirty="0" smtClean="0"/>
              <a:t>Establish PSEA policies and reporting and investigation procedures and inform staff and persons of concern about the existence of these policies and procedures </a:t>
            </a:r>
          </a:p>
          <a:p>
            <a:pPr marL="174982" indent="-174982">
              <a:buFontTx/>
              <a:buChar char="-"/>
            </a:pPr>
            <a:r>
              <a:rPr lang="en-US" baseline="0" dirty="0" smtClean="0"/>
              <a:t>Train livelihood staff on PSEA prevention and appoint PSEA focal points </a:t>
            </a:r>
          </a:p>
          <a:p>
            <a:pPr marL="174982" indent="-174982">
              <a:buFontTx/>
              <a:buChar char="-"/>
            </a:pPr>
            <a:r>
              <a:rPr lang="en-US" baseline="0" dirty="0" smtClean="0"/>
              <a:t>Establish fraud prevention policies and investigation procedures and inform staff and persons of concern about the existence of these policies and procedures </a:t>
            </a:r>
          </a:p>
          <a:p>
            <a:pPr marL="174982" indent="-174982">
              <a:buFontTx/>
              <a:buChar char="-"/>
            </a:pPr>
            <a:r>
              <a:rPr lang="en-US" b="0" i="0" baseline="0" dirty="0" smtClean="0"/>
              <a:t>The people involved in an investigation are kept involved throughout the course of the complaint reporting and investigation. Any concern of the reporter about the reporting process is taken into account </a:t>
            </a:r>
          </a:p>
          <a:p>
            <a:pPr marL="174982" indent="-174982">
              <a:buFontTx/>
              <a:buChar char="-"/>
            </a:pPr>
            <a:r>
              <a:rPr lang="en-US" b="0" i="0" baseline="0" dirty="0" smtClean="0"/>
              <a:t>Inform persons of concern and the community at large about the zero tolerance approach to abuse, exploitation and neglect </a:t>
            </a:r>
          </a:p>
          <a:p>
            <a:pPr marL="174982" indent="-174982">
              <a:buFontTx/>
              <a:buChar char="-"/>
            </a:pPr>
            <a:r>
              <a:rPr lang="en-US" b="0" i="0" baseline="0" dirty="0" smtClean="0"/>
              <a:t>Organize regular campaigns to inform communities about the mechanisms to report abuse, exploitation and abuse </a:t>
            </a:r>
          </a:p>
          <a:p>
            <a:pPr marL="174982" indent="-174982">
              <a:buFontTx/>
              <a:buChar char="-"/>
            </a:pPr>
            <a:r>
              <a:rPr lang="en-US" baseline="0" dirty="0" smtClean="0"/>
              <a:t>Conduct regular focus group discussions or surveys with persons of concern (women, men, boys, girls, persons with disabilities, ethnic and/or linguistic minorities) to gather feedback on services provided </a:t>
            </a:r>
            <a:endParaRPr lang="en-GB" dirty="0" smtClean="0"/>
          </a:p>
          <a:p>
            <a:pPr marL="0" indent="0">
              <a:buFontTx/>
              <a:buNone/>
            </a:pPr>
            <a:endParaRPr lang="en-US" b="0" i="0" baseline="0" dirty="0" smtClean="0"/>
          </a:p>
          <a:p>
            <a:endParaRPr lang="en-GB" b="1" i="1" dirty="0"/>
          </a:p>
        </p:txBody>
      </p:sp>
      <p:sp>
        <p:nvSpPr>
          <p:cNvPr id="4" name="Slide Number Placeholder 3"/>
          <p:cNvSpPr>
            <a:spLocks noGrp="1"/>
          </p:cNvSpPr>
          <p:nvPr>
            <p:ph type="sldNum" sz="quarter" idx="10"/>
          </p:nvPr>
        </p:nvSpPr>
        <p:spPr/>
        <p:txBody>
          <a:bodyPr/>
          <a:lstStyle/>
          <a:p>
            <a:fld id="{663DA117-B82C-4E83-9D13-0821E91DF202}" type="slidenum">
              <a:rPr lang="en-GB" smtClean="0"/>
              <a:t>6</a:t>
            </a:fld>
            <a:endParaRPr lang="en-GB"/>
          </a:p>
        </p:txBody>
      </p:sp>
    </p:spTree>
    <p:extLst>
      <p:ext uri="{BB962C8B-B14F-4D97-AF65-F5344CB8AC3E}">
        <p14:creationId xmlns:p14="http://schemas.microsoft.com/office/powerpoint/2010/main" val="2435694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GB" b="1" dirty="0"/>
              <a:t>4 – Participation and empowerment:</a:t>
            </a:r>
            <a:r>
              <a:rPr lang="en-GB" dirty="0"/>
              <a:t> Support the development of self protection capacities and assist people to claim their rights, including – not exclusively – the rights to shelter, food, water and sanitation, health, and education.</a:t>
            </a:r>
          </a:p>
          <a:p>
            <a:endParaRPr lang="en-US" dirty="0" smtClean="0"/>
          </a:p>
          <a:p>
            <a:r>
              <a:rPr lang="en-US" b="1" dirty="0" smtClean="0"/>
              <a:t>Things to consider:</a:t>
            </a:r>
            <a:r>
              <a:rPr lang="en-US" b="1" baseline="0" dirty="0" smtClean="0"/>
              <a:t> </a:t>
            </a:r>
          </a:p>
          <a:p>
            <a:endParaRPr lang="en-US" dirty="0" smtClean="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smtClean="0"/>
              <a:t>Establish</a:t>
            </a:r>
            <a:r>
              <a:rPr lang="en-US" baseline="0" dirty="0" smtClean="0"/>
              <a:t> an advisory committee consisting of diverse (gender balance, people with disabilities, elderly) groups of persons of concern, which advises on the modalities of livelihood interventions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smtClean="0"/>
              <a:t>Conduct</a:t>
            </a:r>
            <a:r>
              <a:rPr lang="en-US" baseline="0" dirty="0" smtClean="0"/>
              <a:t> regular focus group discussions with persons of concern (women, men, boys, girls, persons with disabilities, ethnic and/or linguistic minorities) to get their views and opinions before changing existing interventions or starting new ones </a:t>
            </a:r>
            <a:endParaRPr lang="en-US" dirty="0" smtClean="0"/>
          </a:p>
          <a:p>
            <a:pPr marL="171450" indent="-171450" defTabSz="933237">
              <a:buFontTx/>
              <a:buChar char="-"/>
              <a:defRPr/>
            </a:pPr>
            <a:r>
              <a:rPr lang="en-US" b="0" i="0" baseline="0" dirty="0" smtClean="0"/>
              <a:t>Define the selection criteria for livelihood interventions with the community </a:t>
            </a:r>
            <a:endParaRPr lang="en-US" dirty="0" smtClean="0"/>
          </a:p>
          <a:p>
            <a:pPr marL="174982" indent="-174982">
              <a:buFontTx/>
              <a:buChar char="-"/>
            </a:pPr>
            <a:r>
              <a:rPr lang="en-US" baseline="0" dirty="0" smtClean="0"/>
              <a:t>No assumptions about persons of concern’s needs and opinions </a:t>
            </a:r>
          </a:p>
          <a:p>
            <a:pPr marL="174982" indent="-174982">
              <a:buFontTx/>
              <a:buChar char="-"/>
            </a:pPr>
            <a:endParaRPr lang="en-US" baseline="0" dirty="0" smtClean="0"/>
          </a:p>
        </p:txBody>
      </p:sp>
      <p:sp>
        <p:nvSpPr>
          <p:cNvPr id="4" name="Slide Number Placeholder 3"/>
          <p:cNvSpPr>
            <a:spLocks noGrp="1"/>
          </p:cNvSpPr>
          <p:nvPr>
            <p:ph type="sldNum" sz="quarter" idx="10"/>
          </p:nvPr>
        </p:nvSpPr>
        <p:spPr/>
        <p:txBody>
          <a:bodyPr/>
          <a:lstStyle/>
          <a:p>
            <a:fld id="{663DA117-B82C-4E83-9D13-0821E91DF202}" type="slidenum">
              <a:rPr lang="en-GB" smtClean="0"/>
              <a:t>7</a:t>
            </a:fld>
            <a:endParaRPr lang="en-GB"/>
          </a:p>
        </p:txBody>
      </p:sp>
    </p:spTree>
    <p:extLst>
      <p:ext uri="{BB962C8B-B14F-4D97-AF65-F5344CB8AC3E}">
        <p14:creationId xmlns:p14="http://schemas.microsoft.com/office/powerpoint/2010/main" val="3313957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63DA117-B82C-4E83-9D13-0821E91DF202}" type="slidenum">
              <a:rPr lang="en-GB" smtClean="0"/>
              <a:t>8</a:t>
            </a:fld>
            <a:endParaRPr lang="en-GB"/>
          </a:p>
        </p:txBody>
      </p:sp>
    </p:spTree>
    <p:extLst>
      <p:ext uri="{BB962C8B-B14F-4D97-AF65-F5344CB8AC3E}">
        <p14:creationId xmlns:p14="http://schemas.microsoft.com/office/powerpoint/2010/main" val="2548871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63DA117-B82C-4E83-9D13-0821E91DF202}" type="slidenum">
              <a:rPr lang="en-GB" smtClean="0"/>
              <a:t>9</a:t>
            </a:fld>
            <a:endParaRPr lang="en-GB"/>
          </a:p>
        </p:txBody>
      </p:sp>
    </p:spTree>
    <p:extLst>
      <p:ext uri="{BB962C8B-B14F-4D97-AF65-F5344CB8AC3E}">
        <p14:creationId xmlns:p14="http://schemas.microsoft.com/office/powerpoint/2010/main" val="650356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smtClean="0"/>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F0EAD6E-C2FA-4039-B7F0-CB84221E5C55}" type="datetimeFigureOut">
              <a:rPr lang="en-GB" smtClean="0"/>
              <a:t>21/05/2019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F2419D-47E2-43FE-AD7F-B628D788AC33}" type="slidenum">
              <a:rPr lang="en-GB" smtClean="0"/>
              <a:t>‹#›</a:t>
            </a:fld>
            <a:endParaRPr lang="en-GB"/>
          </a:p>
        </p:txBody>
      </p:sp>
    </p:spTree>
    <p:extLst>
      <p:ext uri="{BB962C8B-B14F-4D97-AF65-F5344CB8AC3E}">
        <p14:creationId xmlns:p14="http://schemas.microsoft.com/office/powerpoint/2010/main" val="333807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F0EAD6E-C2FA-4039-B7F0-CB84221E5C55}" type="datetimeFigureOut">
              <a:rPr lang="en-GB" smtClean="0"/>
              <a:t>21/05/2019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F2419D-47E2-43FE-AD7F-B628D788AC33}" type="slidenum">
              <a:rPr lang="en-GB" smtClean="0"/>
              <a:t>‹#›</a:t>
            </a:fld>
            <a:endParaRPr lang="en-GB"/>
          </a:p>
        </p:txBody>
      </p:sp>
    </p:spTree>
    <p:extLst>
      <p:ext uri="{BB962C8B-B14F-4D97-AF65-F5344CB8AC3E}">
        <p14:creationId xmlns:p14="http://schemas.microsoft.com/office/powerpoint/2010/main" val="602723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4F0EAD6E-C2FA-4039-B7F0-CB84221E5C55}" type="datetimeFigureOut">
              <a:rPr lang="en-GB" smtClean="0"/>
              <a:t>21/05/2019</a:t>
            </a:fld>
            <a:endParaRPr lang="en-GB"/>
          </a:p>
        </p:txBody>
      </p:sp>
      <p:sp>
        <p:nvSpPr>
          <p:cNvPr id="5" name="Footer Placeholder 4"/>
          <p:cNvSpPr>
            <a:spLocks noGrp="1"/>
          </p:cNvSpPr>
          <p:nvPr>
            <p:ph type="ftr" sz="quarter" idx="11"/>
          </p:nvPr>
        </p:nvSpPr>
        <p:spPr>
          <a:xfrm>
            <a:off x="3776135" y="6422854"/>
            <a:ext cx="4279669" cy="365125"/>
          </a:xfrm>
        </p:spPr>
        <p:txBody>
          <a:bodyPr/>
          <a:lstStyle/>
          <a:p>
            <a:endParaRPr lang="en-GB"/>
          </a:p>
        </p:txBody>
      </p:sp>
      <p:sp>
        <p:nvSpPr>
          <p:cNvPr id="6" name="Slide Number Placeholder 5"/>
          <p:cNvSpPr>
            <a:spLocks noGrp="1"/>
          </p:cNvSpPr>
          <p:nvPr>
            <p:ph type="sldNum" sz="quarter" idx="12"/>
          </p:nvPr>
        </p:nvSpPr>
        <p:spPr>
          <a:xfrm>
            <a:off x="8073048" y="6422854"/>
            <a:ext cx="879759" cy="365125"/>
          </a:xfrm>
        </p:spPr>
        <p:txBody>
          <a:bodyPr/>
          <a:lstStyle/>
          <a:p>
            <a:fld id="{01F2419D-47E2-43FE-AD7F-B628D788AC33}" type="slidenum">
              <a:rPr lang="en-GB" smtClean="0"/>
              <a:t>‹#›</a:t>
            </a:fld>
            <a:endParaRPr lang="en-GB"/>
          </a:p>
        </p:txBody>
      </p:sp>
    </p:spTree>
    <p:extLst>
      <p:ext uri="{BB962C8B-B14F-4D97-AF65-F5344CB8AC3E}">
        <p14:creationId xmlns:p14="http://schemas.microsoft.com/office/powerpoint/2010/main" val="382752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F0EAD6E-C2FA-4039-B7F0-CB84221E5C55}" type="datetimeFigureOut">
              <a:rPr lang="en-GB" smtClean="0"/>
              <a:t>21/05/2019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F2419D-47E2-43FE-AD7F-B628D788AC33}" type="slidenum">
              <a:rPr lang="en-GB" smtClean="0"/>
              <a:t>‹#›</a:t>
            </a:fld>
            <a:endParaRPr lang="en-GB"/>
          </a:p>
        </p:txBody>
      </p:sp>
    </p:spTree>
    <p:extLst>
      <p:ext uri="{BB962C8B-B14F-4D97-AF65-F5344CB8AC3E}">
        <p14:creationId xmlns:p14="http://schemas.microsoft.com/office/powerpoint/2010/main" val="4055406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4F0EAD6E-C2FA-4039-B7F0-CB84221E5C55}" type="datetimeFigureOut">
              <a:rPr lang="en-GB" smtClean="0"/>
              <a:t>21/05/2019</a:t>
            </a:fld>
            <a:endParaRPr lang="en-GB"/>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GB"/>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01F2419D-47E2-43FE-AD7F-B628D788AC33}" type="slidenum">
              <a:rPr lang="en-GB" smtClean="0"/>
              <a:t>‹#›</a:t>
            </a:fld>
            <a:endParaRPr lang="en-GB"/>
          </a:p>
        </p:txBody>
      </p:sp>
    </p:spTree>
    <p:extLst>
      <p:ext uri="{BB962C8B-B14F-4D97-AF65-F5344CB8AC3E}">
        <p14:creationId xmlns:p14="http://schemas.microsoft.com/office/powerpoint/2010/main" val="184959645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F0EAD6E-C2FA-4039-B7F0-CB84221E5C55}" type="datetimeFigureOut">
              <a:rPr lang="en-GB" smtClean="0"/>
              <a:t>21/05/2019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F2419D-47E2-43FE-AD7F-B628D788AC33}" type="slidenum">
              <a:rPr lang="en-GB" smtClean="0"/>
              <a:t>‹#›</a:t>
            </a:fld>
            <a:endParaRPr lang="en-GB"/>
          </a:p>
        </p:txBody>
      </p:sp>
    </p:spTree>
    <p:extLst>
      <p:ext uri="{BB962C8B-B14F-4D97-AF65-F5344CB8AC3E}">
        <p14:creationId xmlns:p14="http://schemas.microsoft.com/office/powerpoint/2010/main" val="1198544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F0EAD6E-C2FA-4039-B7F0-CB84221E5C55}" type="datetimeFigureOut">
              <a:rPr lang="en-GB" smtClean="0"/>
              <a:t>21/05/2019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1F2419D-47E2-43FE-AD7F-B628D788AC33}" type="slidenum">
              <a:rPr lang="en-GB" smtClean="0"/>
              <a:t>‹#›</a:t>
            </a:fld>
            <a:endParaRPr lang="en-GB"/>
          </a:p>
        </p:txBody>
      </p:sp>
    </p:spTree>
    <p:extLst>
      <p:ext uri="{BB962C8B-B14F-4D97-AF65-F5344CB8AC3E}">
        <p14:creationId xmlns:p14="http://schemas.microsoft.com/office/powerpoint/2010/main" val="2886801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F0EAD6E-C2FA-4039-B7F0-CB84221E5C55}" type="datetimeFigureOut">
              <a:rPr lang="en-GB" smtClean="0"/>
              <a:t>21/05/2019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1F2419D-47E2-43FE-AD7F-B628D788AC33}" type="slidenum">
              <a:rPr lang="en-GB" smtClean="0"/>
              <a:t>‹#›</a:t>
            </a:fld>
            <a:endParaRPr lang="en-GB"/>
          </a:p>
        </p:txBody>
      </p:sp>
    </p:spTree>
    <p:extLst>
      <p:ext uri="{BB962C8B-B14F-4D97-AF65-F5344CB8AC3E}">
        <p14:creationId xmlns:p14="http://schemas.microsoft.com/office/powerpoint/2010/main" val="360848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0EAD6E-C2FA-4039-B7F0-CB84221E5C55}" type="datetimeFigureOut">
              <a:rPr lang="en-GB" smtClean="0"/>
              <a:t>21/05/2019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1F2419D-47E2-43FE-AD7F-B628D788AC33}" type="slidenum">
              <a:rPr lang="en-GB" smtClean="0"/>
              <a:t>‹#›</a:t>
            </a:fld>
            <a:endParaRPr lang="en-GB"/>
          </a:p>
        </p:txBody>
      </p:sp>
    </p:spTree>
    <p:extLst>
      <p:ext uri="{BB962C8B-B14F-4D97-AF65-F5344CB8AC3E}">
        <p14:creationId xmlns:p14="http://schemas.microsoft.com/office/powerpoint/2010/main" val="3617451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0EAD6E-C2FA-4039-B7F0-CB84221E5C55}" type="datetimeFigureOut">
              <a:rPr lang="en-GB" smtClean="0"/>
              <a:t>21/05/2019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F2419D-47E2-43FE-AD7F-B628D788AC33}" type="slidenum">
              <a:rPr lang="en-GB" smtClean="0"/>
              <a:t>‹#›</a:t>
            </a:fld>
            <a:endParaRPr lang="en-GB"/>
          </a:p>
        </p:txBody>
      </p:sp>
    </p:spTree>
    <p:extLst>
      <p:ext uri="{BB962C8B-B14F-4D97-AF65-F5344CB8AC3E}">
        <p14:creationId xmlns:p14="http://schemas.microsoft.com/office/powerpoint/2010/main" val="1398524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0EAD6E-C2FA-4039-B7F0-CB84221E5C55}" type="datetimeFigureOut">
              <a:rPr lang="en-GB" smtClean="0"/>
              <a:t>21/05/2019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F2419D-47E2-43FE-AD7F-B628D788AC33}" type="slidenum">
              <a:rPr lang="en-GB" smtClean="0"/>
              <a:t>‹#›</a:t>
            </a:fld>
            <a:endParaRPr lang="en-GB"/>
          </a:p>
        </p:txBody>
      </p:sp>
    </p:spTree>
    <p:extLst>
      <p:ext uri="{BB962C8B-B14F-4D97-AF65-F5344CB8AC3E}">
        <p14:creationId xmlns:p14="http://schemas.microsoft.com/office/powerpoint/2010/main" val="2046450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4F0EAD6E-C2FA-4039-B7F0-CB84221E5C55}" type="datetimeFigureOut">
              <a:rPr lang="en-GB" smtClean="0"/>
              <a:t>21/05/2019</a:t>
            </a:fld>
            <a:endParaRPr lang="en-GB"/>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GB"/>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01F2419D-47E2-43FE-AD7F-B628D788AC33}" type="slidenum">
              <a:rPr lang="en-GB" smtClean="0"/>
              <a:t>‹#›</a:t>
            </a:fld>
            <a:endParaRPr lang="en-GB"/>
          </a:p>
        </p:txBody>
      </p:sp>
    </p:spTree>
    <p:extLst>
      <p:ext uri="{BB962C8B-B14F-4D97-AF65-F5344CB8AC3E}">
        <p14:creationId xmlns:p14="http://schemas.microsoft.com/office/powerpoint/2010/main" val="394070440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Protection Mainstreaming in Livelihood Interventions</a:t>
            </a:r>
            <a:endParaRPr lang="en-GB" b="1" dirty="0"/>
          </a:p>
        </p:txBody>
      </p:sp>
      <p:sp>
        <p:nvSpPr>
          <p:cNvPr id="3" name="Subtitle 2"/>
          <p:cNvSpPr>
            <a:spLocks noGrp="1"/>
          </p:cNvSpPr>
          <p:nvPr>
            <p:ph type="subTitle" idx="1"/>
          </p:nvPr>
        </p:nvSpPr>
        <p:spPr/>
        <p:txBody>
          <a:bodyPr/>
          <a:lstStyle/>
          <a:p>
            <a:r>
              <a:rPr lang="en-US" dirty="0" smtClean="0"/>
              <a:t>Minimum Protection Standards </a:t>
            </a:r>
            <a:endParaRPr lang="en-GB" dirty="0"/>
          </a:p>
        </p:txBody>
      </p:sp>
    </p:spTree>
    <p:extLst>
      <p:ext uri="{BB962C8B-B14F-4D97-AF65-F5344CB8AC3E}">
        <p14:creationId xmlns:p14="http://schemas.microsoft.com/office/powerpoint/2010/main" val="33497514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protection mainstreaming? </a:t>
            </a:r>
            <a:endParaRPr lang="en-GB"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69134835"/>
              </p:ext>
            </p:extLst>
          </p:nvPr>
        </p:nvGraphicFramePr>
        <p:xfrm>
          <a:off x="1307497" y="1967696"/>
          <a:ext cx="9063419" cy="48034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371639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5400" y="255834"/>
            <a:ext cx="7246600" cy="1508760"/>
          </a:xfrm>
        </p:spPr>
        <p:txBody>
          <a:bodyPr>
            <a:normAutofit fontScale="90000"/>
          </a:bodyPr>
          <a:lstStyle/>
          <a:p>
            <a:r>
              <a:rPr lang="en-US" b="1" dirty="0" smtClean="0"/>
              <a:t>Global Protection Cluster Protection Principles </a:t>
            </a:r>
            <a:endParaRPr lang="en-GB"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8244767"/>
              </p:ext>
            </p:extLst>
          </p:nvPr>
        </p:nvGraphicFramePr>
        <p:xfrm>
          <a:off x="-405961" y="255834"/>
          <a:ext cx="7582266" cy="6544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p:cNvPicPr>
            <a:picLocks noChangeAspect="1"/>
          </p:cNvPicPr>
          <p:nvPr/>
        </p:nvPicPr>
        <p:blipFill>
          <a:blip r:embed="rId8"/>
          <a:stretch>
            <a:fillRect/>
          </a:stretch>
        </p:blipFill>
        <p:spPr>
          <a:xfrm>
            <a:off x="6769166" y="2478515"/>
            <a:ext cx="5323665" cy="3551896"/>
          </a:xfrm>
          <a:prstGeom prst="rect">
            <a:avLst/>
          </a:prstGeom>
        </p:spPr>
      </p:pic>
    </p:spTree>
    <p:extLst>
      <p:ext uri="{BB962C8B-B14F-4D97-AF65-F5344CB8AC3E}">
        <p14:creationId xmlns:p14="http://schemas.microsoft.com/office/powerpoint/2010/main" val="30973362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Prioritize safety &amp; dignity, and avoid causing harm</a:t>
            </a:r>
            <a:endParaRPr lang="en-GB"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9630920"/>
              </p:ext>
            </p:extLst>
          </p:nvPr>
        </p:nvGraphicFramePr>
        <p:xfrm>
          <a:off x="838200" y="1941371"/>
          <a:ext cx="10515600" cy="48298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542890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Meaningful Acces</a:t>
            </a:r>
            <a:r>
              <a:rPr lang="en-US" b="1" dirty="0"/>
              <a:t>s</a:t>
            </a:r>
            <a:endParaRPr lang="en-GB" b="1" dirty="0"/>
          </a:p>
        </p:txBody>
      </p:sp>
      <p:sp>
        <p:nvSpPr>
          <p:cNvPr id="3" name="Content Placeholder 2"/>
          <p:cNvSpPr>
            <a:spLocks noGrp="1"/>
          </p:cNvSpPr>
          <p:nvPr>
            <p:ph idx="1"/>
          </p:nvPr>
        </p:nvSpPr>
        <p:spPr/>
        <p:txBody>
          <a:bodyPr/>
          <a:lstStyle/>
          <a:p>
            <a:endParaRPr lang="en-US" dirty="0" smtClean="0"/>
          </a:p>
          <a:p>
            <a:endParaRPr lang="en-US" dirty="0" smtClean="0"/>
          </a:p>
          <a:p>
            <a:endParaRPr lang="en-GB" dirty="0"/>
          </a:p>
        </p:txBody>
      </p:sp>
      <p:graphicFrame>
        <p:nvGraphicFramePr>
          <p:cNvPr id="4" name="Diagram 3"/>
          <p:cNvGraphicFramePr/>
          <p:nvPr>
            <p:extLst>
              <p:ext uri="{D42A27DB-BD31-4B8C-83A1-F6EECF244321}">
                <p14:modId xmlns:p14="http://schemas.microsoft.com/office/powerpoint/2010/main" val="601041369"/>
              </p:ext>
            </p:extLst>
          </p:nvPr>
        </p:nvGraphicFramePr>
        <p:xfrm>
          <a:off x="156900" y="2011680"/>
          <a:ext cx="11811323" cy="47114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075487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Accountability</a:t>
            </a:r>
            <a:endParaRPr lang="en-GB" b="1"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51975880"/>
              </p:ext>
            </p:extLst>
          </p:nvPr>
        </p:nvGraphicFramePr>
        <p:xfrm>
          <a:off x="3356218" y="237879"/>
          <a:ext cx="8530984" cy="65738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p:cNvPicPr>
            <a:picLocks noChangeAspect="1"/>
          </p:cNvPicPr>
          <p:nvPr/>
        </p:nvPicPr>
        <p:blipFill rotWithShape="1">
          <a:blip r:embed="rId8"/>
          <a:srcRect r="34829"/>
          <a:stretch/>
        </p:blipFill>
        <p:spPr>
          <a:xfrm>
            <a:off x="272186" y="2418566"/>
            <a:ext cx="3707306" cy="3785464"/>
          </a:xfrm>
          <a:prstGeom prst="rect">
            <a:avLst/>
          </a:prstGeom>
        </p:spPr>
      </p:pic>
    </p:spTree>
    <p:extLst>
      <p:ext uri="{BB962C8B-B14F-4D97-AF65-F5344CB8AC3E}">
        <p14:creationId xmlns:p14="http://schemas.microsoft.com/office/powerpoint/2010/main" val="41117700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Participation and empowerment </a:t>
            </a:r>
            <a:endParaRPr lang="en-GB"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32641718"/>
              </p:ext>
            </p:extLst>
          </p:nvPr>
        </p:nvGraphicFramePr>
        <p:xfrm>
          <a:off x="-648623" y="1307940"/>
          <a:ext cx="10197738" cy="5393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240591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Key Resources </a:t>
            </a:r>
            <a:endParaRPr lang="en-GB" b="1" dirty="0"/>
          </a:p>
        </p:txBody>
      </p:sp>
      <p:sp>
        <p:nvSpPr>
          <p:cNvPr id="3" name="Content Placeholder 2"/>
          <p:cNvSpPr>
            <a:spLocks noGrp="1"/>
          </p:cNvSpPr>
          <p:nvPr>
            <p:ph idx="1"/>
          </p:nvPr>
        </p:nvSpPr>
        <p:spPr>
          <a:xfrm>
            <a:off x="1202919" y="1967696"/>
            <a:ext cx="9784080" cy="4803494"/>
          </a:xfrm>
        </p:spPr>
        <p:txBody>
          <a:bodyPr>
            <a:normAutofit fontScale="92500" lnSpcReduction="10000"/>
          </a:bodyPr>
          <a:lstStyle/>
          <a:p>
            <a:r>
              <a:rPr lang="en-US" dirty="0" smtClean="0"/>
              <a:t>Global Protection Cluster Protection Mainstreaming Training Package - </a:t>
            </a:r>
            <a:r>
              <a:rPr lang="en-GB" dirty="0"/>
              <a:t>Protection Mainstreaming Tip Sheet – FSL Programs </a:t>
            </a:r>
            <a:endParaRPr lang="en-US" dirty="0" smtClean="0"/>
          </a:p>
          <a:p>
            <a:r>
              <a:rPr lang="en-US" dirty="0" smtClean="0"/>
              <a:t>IASC Gender Handbook for Humanitarian Action </a:t>
            </a:r>
          </a:p>
          <a:p>
            <a:r>
              <a:rPr lang="en-US" dirty="0" smtClean="0"/>
              <a:t>Guidelines for Integrating Gender Based Violence Interventions in Humanitarian Action </a:t>
            </a:r>
          </a:p>
          <a:p>
            <a:r>
              <a:rPr lang="en-US" dirty="0" smtClean="0"/>
              <a:t>Minimum Standards for Child Protection in Humanitarian Action</a:t>
            </a:r>
          </a:p>
          <a:p>
            <a:pPr lvl="0"/>
            <a:r>
              <a:rPr lang="en-GB" dirty="0"/>
              <a:t>Handicap International: Toolkit on Protection of Persons with Disabilities </a:t>
            </a:r>
          </a:p>
          <a:p>
            <a:pPr lvl="0"/>
            <a:r>
              <a:rPr lang="en-GB" dirty="0" err="1"/>
              <a:t>HelpAge</a:t>
            </a:r>
            <a:r>
              <a:rPr lang="en-GB" dirty="0"/>
              <a:t> International: Older People in Disasters and Humanitarian Crises </a:t>
            </a:r>
          </a:p>
          <a:p>
            <a:pPr lvl="0"/>
            <a:r>
              <a:rPr lang="en-GB" dirty="0"/>
              <a:t>UNHCR Need to Know Guidance: Working with Persons with Disabilities in Forced Displacement </a:t>
            </a:r>
          </a:p>
          <a:p>
            <a:pPr lvl="0"/>
            <a:r>
              <a:rPr lang="en-GB" dirty="0"/>
              <a:t>UNHCR Need to Know Guidance: Working with National or Ethnic, Religious and Linguistic Minorities and Indigenous Peoples in Forced Displacement </a:t>
            </a:r>
          </a:p>
          <a:p>
            <a:pPr lvl="0"/>
            <a:r>
              <a:rPr lang="en-GB" dirty="0"/>
              <a:t>UNHCR Need to Know Guidance: Working with Men and Boy Survivors of Sexual and Gender-Based Violence in Forced </a:t>
            </a:r>
            <a:r>
              <a:rPr lang="en-GB" dirty="0" smtClean="0"/>
              <a:t>Displacement</a:t>
            </a:r>
          </a:p>
        </p:txBody>
      </p:sp>
    </p:spTree>
    <p:extLst>
      <p:ext uri="{BB962C8B-B14F-4D97-AF65-F5344CB8AC3E}">
        <p14:creationId xmlns:p14="http://schemas.microsoft.com/office/powerpoint/2010/main" val="38860167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8800" b="1" dirty="0" smtClean="0"/>
              <a:t>QUESTIONS?</a:t>
            </a:r>
            <a:endParaRPr lang="en-GB" sz="8800" b="1" dirty="0"/>
          </a:p>
        </p:txBody>
      </p:sp>
      <p:sp>
        <p:nvSpPr>
          <p:cNvPr id="3" name="Text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2869524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Banded</Template>
  <TotalTime>2776</TotalTime>
  <Words>468</Words>
  <Application>Microsoft Office PowerPoint</Application>
  <PresentationFormat>Widescreen</PresentationFormat>
  <Paragraphs>129</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Calibri</vt:lpstr>
      <vt:lpstr>Corbel</vt:lpstr>
      <vt:lpstr>Wingdings</vt:lpstr>
      <vt:lpstr>Banded</vt:lpstr>
      <vt:lpstr>Protection Mainstreaming in Livelihood Interventions</vt:lpstr>
      <vt:lpstr>What is protection mainstreaming? </vt:lpstr>
      <vt:lpstr>Global Protection Cluster Protection Principles </vt:lpstr>
      <vt:lpstr>Prioritize safety &amp; dignity, and avoid causing harm</vt:lpstr>
      <vt:lpstr>Meaningful Access</vt:lpstr>
      <vt:lpstr>Accountability</vt:lpstr>
      <vt:lpstr>Participation and empowerment </vt:lpstr>
      <vt:lpstr>Key Resources </vt:lpstr>
      <vt:lpstr>QUESTIONS?</vt:lpstr>
    </vt:vector>
  </TitlesOfParts>
  <Company>UNHCR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Protection Mainstreaming in Livelihood Interventions</dc:title>
  <dc:creator>Sam Mosallai</dc:creator>
  <cp:lastModifiedBy>Simon Manning</cp:lastModifiedBy>
  <cp:revision>64</cp:revision>
  <cp:lastPrinted>2019-05-21T08:56:45Z</cp:lastPrinted>
  <dcterms:created xsi:type="dcterms:W3CDTF">2019-05-13T14:03:42Z</dcterms:created>
  <dcterms:modified xsi:type="dcterms:W3CDTF">2019-05-21T13:06:02Z</dcterms:modified>
</cp:coreProperties>
</file>