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
  </p:notesMasterIdLst>
  <p:sldIdLst>
    <p:sldId id="257" r:id="rId3"/>
    <p:sldId id="261" r:id="rId4"/>
    <p:sldId id="256" r:id="rId5"/>
    <p:sldId id="259"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33" autoAdjust="0"/>
    <p:restoredTop sz="71429" autoAdjust="0"/>
  </p:normalViewPr>
  <p:slideViewPr>
    <p:cSldViewPr snapToGrid="0">
      <p:cViewPr varScale="1">
        <p:scale>
          <a:sx n="62" d="100"/>
          <a:sy n="62" d="100"/>
        </p:scale>
        <p:origin x="-784" y="-1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notesMaster" Target="notesMasters/notesMaster1.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B9087F-645C-48AB-8449-2BBA800352B8}" type="datetimeFigureOut">
              <a:rPr lang="en-GB" smtClean="0"/>
              <a:t>02/08/19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8C0185-2A91-4A37-8CEE-1910B76DD64F}" type="slidenum">
              <a:rPr lang="en-GB" smtClean="0"/>
              <a:t>‹#›</a:t>
            </a:fld>
            <a:endParaRPr lang="en-GB"/>
          </a:p>
        </p:txBody>
      </p:sp>
    </p:spTree>
    <p:extLst>
      <p:ext uri="{BB962C8B-B14F-4D97-AF65-F5344CB8AC3E}">
        <p14:creationId xmlns:p14="http://schemas.microsoft.com/office/powerpoint/2010/main" val="969221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68CF7E-AB76-E544-B0C1-B7D51731888B}"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365123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68CF7E-AB76-E544-B0C1-B7D51731888B}"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126136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E8981C5-87B2-44E6-9061-6D4A4E540D1E}" type="datetimeFigureOut">
              <a:rPr lang="en-GB" smtClean="0"/>
              <a:t>02/08/19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BBB420-3568-4485-8CCA-19CD8DF203A0}" type="slidenum">
              <a:rPr lang="en-GB" smtClean="0"/>
              <a:t>‹#›</a:t>
            </a:fld>
            <a:endParaRPr lang="en-GB"/>
          </a:p>
        </p:txBody>
      </p:sp>
    </p:spTree>
    <p:extLst>
      <p:ext uri="{BB962C8B-B14F-4D97-AF65-F5344CB8AC3E}">
        <p14:creationId xmlns:p14="http://schemas.microsoft.com/office/powerpoint/2010/main" val="2354265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E8981C5-87B2-44E6-9061-6D4A4E540D1E}" type="datetimeFigureOut">
              <a:rPr lang="en-GB" smtClean="0"/>
              <a:t>02/08/19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BBB420-3568-4485-8CCA-19CD8DF203A0}" type="slidenum">
              <a:rPr lang="en-GB" smtClean="0"/>
              <a:t>‹#›</a:t>
            </a:fld>
            <a:endParaRPr lang="en-GB"/>
          </a:p>
        </p:txBody>
      </p:sp>
    </p:spTree>
    <p:extLst>
      <p:ext uri="{BB962C8B-B14F-4D97-AF65-F5344CB8AC3E}">
        <p14:creationId xmlns:p14="http://schemas.microsoft.com/office/powerpoint/2010/main" val="2173170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E8981C5-87B2-44E6-9061-6D4A4E540D1E}" type="datetimeFigureOut">
              <a:rPr lang="en-GB" smtClean="0"/>
              <a:t>02/08/19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BBB420-3568-4485-8CCA-19CD8DF203A0}" type="slidenum">
              <a:rPr lang="en-GB" smtClean="0"/>
              <a:t>‹#›</a:t>
            </a:fld>
            <a:endParaRPr lang="en-GB"/>
          </a:p>
        </p:txBody>
      </p:sp>
    </p:spTree>
    <p:extLst>
      <p:ext uri="{BB962C8B-B14F-4D97-AF65-F5344CB8AC3E}">
        <p14:creationId xmlns:p14="http://schemas.microsoft.com/office/powerpoint/2010/main" val="26710022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A6462CD-4808-4999-8A2C-A29F7A8DE0E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x-none"/>
          </a:p>
        </p:txBody>
      </p:sp>
      <p:sp>
        <p:nvSpPr>
          <p:cNvPr id="3" name="Subtitle 2">
            <a:extLst>
              <a:ext uri="{FF2B5EF4-FFF2-40B4-BE49-F238E27FC236}">
                <a16:creationId xmlns="" xmlns:a16="http://schemas.microsoft.com/office/drawing/2014/main" id="{F6049F34-7DB1-4EE4-A2F7-416071DF8A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x-none"/>
          </a:p>
        </p:txBody>
      </p:sp>
      <p:sp>
        <p:nvSpPr>
          <p:cNvPr id="4" name="Date Placeholder 3">
            <a:extLst>
              <a:ext uri="{FF2B5EF4-FFF2-40B4-BE49-F238E27FC236}">
                <a16:creationId xmlns="" xmlns:a16="http://schemas.microsoft.com/office/drawing/2014/main" id="{D10F61AA-96AF-4C20-B4B9-E3A0AAE5E2F6}"/>
              </a:ext>
            </a:extLst>
          </p:cNvPr>
          <p:cNvSpPr>
            <a:spLocks noGrp="1"/>
          </p:cNvSpPr>
          <p:nvPr>
            <p:ph type="dt" sz="half" idx="10"/>
          </p:nvPr>
        </p:nvSpPr>
        <p:spPr/>
        <p:txBody>
          <a:bodyPr/>
          <a:lstStyle/>
          <a:p>
            <a:fld id="{C4F3F6C9-C2B3-48C8-A4AE-AEDE96B6D58F}" type="datetimeFigureOut">
              <a:rPr lang="x-none" smtClean="0">
                <a:solidFill>
                  <a:prstClr val="black">
                    <a:tint val="75000"/>
                  </a:prstClr>
                </a:solidFill>
              </a:rPr>
              <a:pPr/>
              <a:t>02/08/19</a:t>
            </a:fld>
            <a:endParaRPr lang="x-none">
              <a:solidFill>
                <a:prstClr val="black">
                  <a:tint val="75000"/>
                </a:prstClr>
              </a:solidFill>
            </a:endParaRPr>
          </a:p>
        </p:txBody>
      </p:sp>
      <p:sp>
        <p:nvSpPr>
          <p:cNvPr id="5" name="Footer Placeholder 4">
            <a:extLst>
              <a:ext uri="{FF2B5EF4-FFF2-40B4-BE49-F238E27FC236}">
                <a16:creationId xmlns="" xmlns:a16="http://schemas.microsoft.com/office/drawing/2014/main" id="{FBB0418D-BE4A-43F3-81BA-622E87AF1CEA}"/>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 xmlns:a16="http://schemas.microsoft.com/office/drawing/2014/main" id="{4A164167-51BB-4184-B60A-051D658CAD50}"/>
              </a:ext>
            </a:extLst>
          </p:cNvPr>
          <p:cNvSpPr>
            <a:spLocks noGrp="1"/>
          </p:cNvSpPr>
          <p:nvPr>
            <p:ph type="sldNum" sz="quarter" idx="12"/>
          </p:nvPr>
        </p:nvSpPr>
        <p:spPr/>
        <p:txBody>
          <a:bodyPr/>
          <a:lstStyle/>
          <a:p>
            <a:fld id="{635536E4-9B47-4347-8B85-62F483434A09}"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9896733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51F4D30-244E-46D0-A07A-0CD1B31D2FEC}"/>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 xmlns:a16="http://schemas.microsoft.com/office/drawing/2014/main" id="{8F682E00-07BC-4D06-AD7D-9A95E74F6EC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 xmlns:a16="http://schemas.microsoft.com/office/drawing/2014/main" id="{B2B9AD53-6015-4B2C-A88D-F6D9559F1422}"/>
              </a:ext>
            </a:extLst>
          </p:cNvPr>
          <p:cNvSpPr>
            <a:spLocks noGrp="1"/>
          </p:cNvSpPr>
          <p:nvPr>
            <p:ph type="dt" sz="half" idx="10"/>
          </p:nvPr>
        </p:nvSpPr>
        <p:spPr/>
        <p:txBody>
          <a:bodyPr/>
          <a:lstStyle/>
          <a:p>
            <a:fld id="{C4F3F6C9-C2B3-48C8-A4AE-AEDE96B6D58F}" type="datetimeFigureOut">
              <a:rPr lang="x-none" smtClean="0">
                <a:solidFill>
                  <a:prstClr val="black">
                    <a:tint val="75000"/>
                  </a:prstClr>
                </a:solidFill>
              </a:rPr>
              <a:pPr/>
              <a:t>02/08/19</a:t>
            </a:fld>
            <a:endParaRPr lang="x-none">
              <a:solidFill>
                <a:prstClr val="black">
                  <a:tint val="75000"/>
                </a:prstClr>
              </a:solidFill>
            </a:endParaRPr>
          </a:p>
        </p:txBody>
      </p:sp>
      <p:sp>
        <p:nvSpPr>
          <p:cNvPr id="5" name="Footer Placeholder 4">
            <a:extLst>
              <a:ext uri="{FF2B5EF4-FFF2-40B4-BE49-F238E27FC236}">
                <a16:creationId xmlns="" xmlns:a16="http://schemas.microsoft.com/office/drawing/2014/main" id="{04A2F323-5809-4F10-9B9A-091BFF63B3A6}"/>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 xmlns:a16="http://schemas.microsoft.com/office/drawing/2014/main" id="{5811515C-D327-4089-B5CC-36B174F97A61}"/>
              </a:ext>
            </a:extLst>
          </p:cNvPr>
          <p:cNvSpPr>
            <a:spLocks noGrp="1"/>
          </p:cNvSpPr>
          <p:nvPr>
            <p:ph type="sldNum" sz="quarter" idx="12"/>
          </p:nvPr>
        </p:nvSpPr>
        <p:spPr/>
        <p:txBody>
          <a:bodyPr/>
          <a:lstStyle/>
          <a:p>
            <a:fld id="{635536E4-9B47-4347-8B85-62F483434A09}"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1251321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C13059C-B91F-4640-BECB-DCBF6EED436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x-none"/>
          </a:p>
        </p:txBody>
      </p:sp>
      <p:sp>
        <p:nvSpPr>
          <p:cNvPr id="3" name="Text Placeholder 2">
            <a:extLst>
              <a:ext uri="{FF2B5EF4-FFF2-40B4-BE49-F238E27FC236}">
                <a16:creationId xmlns="" xmlns:a16="http://schemas.microsoft.com/office/drawing/2014/main" id="{C2F75F0F-754F-4AFA-98EA-9B59751CCB3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8FFF643D-4DB9-4025-B6C1-401F19A45B5A}"/>
              </a:ext>
            </a:extLst>
          </p:cNvPr>
          <p:cNvSpPr>
            <a:spLocks noGrp="1"/>
          </p:cNvSpPr>
          <p:nvPr>
            <p:ph type="dt" sz="half" idx="10"/>
          </p:nvPr>
        </p:nvSpPr>
        <p:spPr/>
        <p:txBody>
          <a:bodyPr/>
          <a:lstStyle/>
          <a:p>
            <a:fld id="{C4F3F6C9-C2B3-48C8-A4AE-AEDE96B6D58F}" type="datetimeFigureOut">
              <a:rPr lang="x-none" smtClean="0">
                <a:solidFill>
                  <a:prstClr val="black">
                    <a:tint val="75000"/>
                  </a:prstClr>
                </a:solidFill>
              </a:rPr>
              <a:pPr/>
              <a:t>02/08/19</a:t>
            </a:fld>
            <a:endParaRPr lang="x-none">
              <a:solidFill>
                <a:prstClr val="black">
                  <a:tint val="75000"/>
                </a:prstClr>
              </a:solidFill>
            </a:endParaRPr>
          </a:p>
        </p:txBody>
      </p:sp>
      <p:sp>
        <p:nvSpPr>
          <p:cNvPr id="5" name="Footer Placeholder 4">
            <a:extLst>
              <a:ext uri="{FF2B5EF4-FFF2-40B4-BE49-F238E27FC236}">
                <a16:creationId xmlns="" xmlns:a16="http://schemas.microsoft.com/office/drawing/2014/main" id="{282C44D8-C885-4137-8B6B-85856E73DF5E}"/>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 xmlns:a16="http://schemas.microsoft.com/office/drawing/2014/main" id="{8F578D98-26E7-4556-BA13-55540E4948CA}"/>
              </a:ext>
            </a:extLst>
          </p:cNvPr>
          <p:cNvSpPr>
            <a:spLocks noGrp="1"/>
          </p:cNvSpPr>
          <p:nvPr>
            <p:ph type="sldNum" sz="quarter" idx="12"/>
          </p:nvPr>
        </p:nvSpPr>
        <p:spPr/>
        <p:txBody>
          <a:bodyPr/>
          <a:lstStyle/>
          <a:p>
            <a:fld id="{635536E4-9B47-4347-8B85-62F483434A09}"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3036387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93173D9-9DD9-49DC-85B5-C97068D0C6D3}"/>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 xmlns:a16="http://schemas.microsoft.com/office/drawing/2014/main" id="{A62CF933-D497-4827-BDC4-16776D69AB6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a:extLst>
              <a:ext uri="{FF2B5EF4-FFF2-40B4-BE49-F238E27FC236}">
                <a16:creationId xmlns="" xmlns:a16="http://schemas.microsoft.com/office/drawing/2014/main" id="{503D36A4-2D59-4A15-95CB-86FEDC97765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a:extLst>
              <a:ext uri="{FF2B5EF4-FFF2-40B4-BE49-F238E27FC236}">
                <a16:creationId xmlns="" xmlns:a16="http://schemas.microsoft.com/office/drawing/2014/main" id="{6844D3D8-403D-4D24-B227-7F8A6BCC2BD6}"/>
              </a:ext>
            </a:extLst>
          </p:cNvPr>
          <p:cNvSpPr>
            <a:spLocks noGrp="1"/>
          </p:cNvSpPr>
          <p:nvPr>
            <p:ph type="dt" sz="half" idx="10"/>
          </p:nvPr>
        </p:nvSpPr>
        <p:spPr/>
        <p:txBody>
          <a:bodyPr/>
          <a:lstStyle/>
          <a:p>
            <a:fld id="{C4F3F6C9-C2B3-48C8-A4AE-AEDE96B6D58F}" type="datetimeFigureOut">
              <a:rPr lang="x-none" smtClean="0">
                <a:solidFill>
                  <a:prstClr val="black">
                    <a:tint val="75000"/>
                  </a:prstClr>
                </a:solidFill>
              </a:rPr>
              <a:pPr/>
              <a:t>02/08/19</a:t>
            </a:fld>
            <a:endParaRPr lang="x-none">
              <a:solidFill>
                <a:prstClr val="black">
                  <a:tint val="75000"/>
                </a:prstClr>
              </a:solidFill>
            </a:endParaRPr>
          </a:p>
        </p:txBody>
      </p:sp>
      <p:sp>
        <p:nvSpPr>
          <p:cNvPr id="6" name="Footer Placeholder 5">
            <a:extLst>
              <a:ext uri="{FF2B5EF4-FFF2-40B4-BE49-F238E27FC236}">
                <a16:creationId xmlns="" xmlns:a16="http://schemas.microsoft.com/office/drawing/2014/main" id="{B2E0F344-82F5-4E26-9A03-259F9A872555}"/>
              </a:ext>
            </a:extLst>
          </p:cNvPr>
          <p:cNvSpPr>
            <a:spLocks noGrp="1"/>
          </p:cNvSpPr>
          <p:nvPr>
            <p:ph type="ftr" sz="quarter" idx="11"/>
          </p:nvPr>
        </p:nvSpPr>
        <p:spPr/>
        <p:txBody>
          <a:bodyPr/>
          <a:lstStyle/>
          <a:p>
            <a:endParaRPr lang="x-none">
              <a:solidFill>
                <a:prstClr val="black">
                  <a:tint val="75000"/>
                </a:prstClr>
              </a:solidFill>
            </a:endParaRPr>
          </a:p>
        </p:txBody>
      </p:sp>
      <p:sp>
        <p:nvSpPr>
          <p:cNvPr id="7" name="Slide Number Placeholder 6">
            <a:extLst>
              <a:ext uri="{FF2B5EF4-FFF2-40B4-BE49-F238E27FC236}">
                <a16:creationId xmlns="" xmlns:a16="http://schemas.microsoft.com/office/drawing/2014/main" id="{571F1808-94EC-4F08-AF5E-4579C4B2ED41}"/>
              </a:ext>
            </a:extLst>
          </p:cNvPr>
          <p:cNvSpPr>
            <a:spLocks noGrp="1"/>
          </p:cNvSpPr>
          <p:nvPr>
            <p:ph type="sldNum" sz="quarter" idx="12"/>
          </p:nvPr>
        </p:nvSpPr>
        <p:spPr/>
        <p:txBody>
          <a:bodyPr/>
          <a:lstStyle/>
          <a:p>
            <a:fld id="{635536E4-9B47-4347-8B85-62F483434A09}"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20986660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8695EAD-5C10-4830-BDFD-DA9A31A70949}"/>
              </a:ext>
            </a:extLst>
          </p:cNvPr>
          <p:cNvSpPr>
            <a:spLocks noGrp="1"/>
          </p:cNvSpPr>
          <p:nvPr>
            <p:ph type="title"/>
          </p:nvPr>
        </p:nvSpPr>
        <p:spPr>
          <a:xfrm>
            <a:off x="839788" y="365125"/>
            <a:ext cx="10515600" cy="1325563"/>
          </a:xfrm>
        </p:spPr>
        <p:txBody>
          <a:bodyPr/>
          <a:lstStyle/>
          <a:p>
            <a:r>
              <a:rPr lang="en-US"/>
              <a:t>Click to edit Master title style</a:t>
            </a:r>
            <a:endParaRPr lang="x-none"/>
          </a:p>
        </p:txBody>
      </p:sp>
      <p:sp>
        <p:nvSpPr>
          <p:cNvPr id="3" name="Text Placeholder 2">
            <a:extLst>
              <a:ext uri="{FF2B5EF4-FFF2-40B4-BE49-F238E27FC236}">
                <a16:creationId xmlns="" xmlns:a16="http://schemas.microsoft.com/office/drawing/2014/main" id="{1FA82C4E-292B-4BC7-B6AC-A241FF79C2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9A4A43D8-89BA-40D5-B657-A42CABAC3F0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Text Placeholder 4">
            <a:extLst>
              <a:ext uri="{FF2B5EF4-FFF2-40B4-BE49-F238E27FC236}">
                <a16:creationId xmlns="" xmlns:a16="http://schemas.microsoft.com/office/drawing/2014/main" id="{E7695C97-1120-4270-ACCB-FFA23A93D18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4005F72A-7620-4AA7-97C6-7AFEBA5F556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7" name="Date Placeholder 6">
            <a:extLst>
              <a:ext uri="{FF2B5EF4-FFF2-40B4-BE49-F238E27FC236}">
                <a16:creationId xmlns="" xmlns:a16="http://schemas.microsoft.com/office/drawing/2014/main" id="{6716FEF3-FEE4-4CEC-A004-EF403BEB686C}"/>
              </a:ext>
            </a:extLst>
          </p:cNvPr>
          <p:cNvSpPr>
            <a:spLocks noGrp="1"/>
          </p:cNvSpPr>
          <p:nvPr>
            <p:ph type="dt" sz="half" idx="10"/>
          </p:nvPr>
        </p:nvSpPr>
        <p:spPr/>
        <p:txBody>
          <a:bodyPr/>
          <a:lstStyle/>
          <a:p>
            <a:fld id="{C4F3F6C9-C2B3-48C8-A4AE-AEDE96B6D58F}" type="datetimeFigureOut">
              <a:rPr lang="x-none" smtClean="0">
                <a:solidFill>
                  <a:prstClr val="black">
                    <a:tint val="75000"/>
                  </a:prstClr>
                </a:solidFill>
              </a:rPr>
              <a:pPr/>
              <a:t>02/08/19</a:t>
            </a:fld>
            <a:endParaRPr lang="x-none">
              <a:solidFill>
                <a:prstClr val="black">
                  <a:tint val="75000"/>
                </a:prstClr>
              </a:solidFill>
            </a:endParaRPr>
          </a:p>
        </p:txBody>
      </p:sp>
      <p:sp>
        <p:nvSpPr>
          <p:cNvPr id="8" name="Footer Placeholder 7">
            <a:extLst>
              <a:ext uri="{FF2B5EF4-FFF2-40B4-BE49-F238E27FC236}">
                <a16:creationId xmlns="" xmlns:a16="http://schemas.microsoft.com/office/drawing/2014/main" id="{089385EB-2F6E-4F6C-B452-400A983155F9}"/>
              </a:ext>
            </a:extLst>
          </p:cNvPr>
          <p:cNvSpPr>
            <a:spLocks noGrp="1"/>
          </p:cNvSpPr>
          <p:nvPr>
            <p:ph type="ftr" sz="quarter" idx="11"/>
          </p:nvPr>
        </p:nvSpPr>
        <p:spPr/>
        <p:txBody>
          <a:bodyPr/>
          <a:lstStyle/>
          <a:p>
            <a:endParaRPr lang="x-none">
              <a:solidFill>
                <a:prstClr val="black">
                  <a:tint val="75000"/>
                </a:prstClr>
              </a:solidFill>
            </a:endParaRPr>
          </a:p>
        </p:txBody>
      </p:sp>
      <p:sp>
        <p:nvSpPr>
          <p:cNvPr id="9" name="Slide Number Placeholder 8">
            <a:extLst>
              <a:ext uri="{FF2B5EF4-FFF2-40B4-BE49-F238E27FC236}">
                <a16:creationId xmlns="" xmlns:a16="http://schemas.microsoft.com/office/drawing/2014/main" id="{938A5AB9-CE53-40DF-97E8-8191299B2B33}"/>
              </a:ext>
            </a:extLst>
          </p:cNvPr>
          <p:cNvSpPr>
            <a:spLocks noGrp="1"/>
          </p:cNvSpPr>
          <p:nvPr>
            <p:ph type="sldNum" sz="quarter" idx="12"/>
          </p:nvPr>
        </p:nvSpPr>
        <p:spPr/>
        <p:txBody>
          <a:bodyPr/>
          <a:lstStyle/>
          <a:p>
            <a:fld id="{635536E4-9B47-4347-8B85-62F483434A09}"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25787013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7B92FB8-650D-4852-A2B6-4C11ED933BDD}"/>
              </a:ext>
            </a:extLst>
          </p:cNvPr>
          <p:cNvSpPr>
            <a:spLocks noGrp="1"/>
          </p:cNvSpPr>
          <p:nvPr>
            <p:ph type="title"/>
          </p:nvPr>
        </p:nvSpPr>
        <p:spPr/>
        <p:txBody>
          <a:bodyPr/>
          <a:lstStyle/>
          <a:p>
            <a:r>
              <a:rPr lang="en-US"/>
              <a:t>Click to edit Master title style</a:t>
            </a:r>
            <a:endParaRPr lang="x-none"/>
          </a:p>
        </p:txBody>
      </p:sp>
      <p:sp>
        <p:nvSpPr>
          <p:cNvPr id="3" name="Date Placeholder 2">
            <a:extLst>
              <a:ext uri="{FF2B5EF4-FFF2-40B4-BE49-F238E27FC236}">
                <a16:creationId xmlns="" xmlns:a16="http://schemas.microsoft.com/office/drawing/2014/main" id="{584C7133-B379-421D-839D-86D2389299C3}"/>
              </a:ext>
            </a:extLst>
          </p:cNvPr>
          <p:cNvSpPr>
            <a:spLocks noGrp="1"/>
          </p:cNvSpPr>
          <p:nvPr>
            <p:ph type="dt" sz="half" idx="10"/>
          </p:nvPr>
        </p:nvSpPr>
        <p:spPr/>
        <p:txBody>
          <a:bodyPr/>
          <a:lstStyle/>
          <a:p>
            <a:fld id="{C4F3F6C9-C2B3-48C8-A4AE-AEDE96B6D58F}" type="datetimeFigureOut">
              <a:rPr lang="x-none" smtClean="0">
                <a:solidFill>
                  <a:prstClr val="black">
                    <a:tint val="75000"/>
                  </a:prstClr>
                </a:solidFill>
              </a:rPr>
              <a:pPr/>
              <a:t>02/08/19</a:t>
            </a:fld>
            <a:endParaRPr lang="x-none">
              <a:solidFill>
                <a:prstClr val="black">
                  <a:tint val="75000"/>
                </a:prstClr>
              </a:solidFill>
            </a:endParaRPr>
          </a:p>
        </p:txBody>
      </p:sp>
      <p:sp>
        <p:nvSpPr>
          <p:cNvPr id="4" name="Footer Placeholder 3">
            <a:extLst>
              <a:ext uri="{FF2B5EF4-FFF2-40B4-BE49-F238E27FC236}">
                <a16:creationId xmlns="" xmlns:a16="http://schemas.microsoft.com/office/drawing/2014/main" id="{657A16CE-46EC-4B0F-9BC0-39D692D6D47E}"/>
              </a:ext>
            </a:extLst>
          </p:cNvPr>
          <p:cNvSpPr>
            <a:spLocks noGrp="1"/>
          </p:cNvSpPr>
          <p:nvPr>
            <p:ph type="ftr" sz="quarter" idx="11"/>
          </p:nvPr>
        </p:nvSpPr>
        <p:spPr/>
        <p:txBody>
          <a:bodyPr/>
          <a:lstStyle/>
          <a:p>
            <a:endParaRPr lang="x-none">
              <a:solidFill>
                <a:prstClr val="black">
                  <a:tint val="75000"/>
                </a:prstClr>
              </a:solidFill>
            </a:endParaRPr>
          </a:p>
        </p:txBody>
      </p:sp>
      <p:sp>
        <p:nvSpPr>
          <p:cNvPr id="5" name="Slide Number Placeholder 4">
            <a:extLst>
              <a:ext uri="{FF2B5EF4-FFF2-40B4-BE49-F238E27FC236}">
                <a16:creationId xmlns="" xmlns:a16="http://schemas.microsoft.com/office/drawing/2014/main" id="{3C886780-6AE2-49A2-8ABB-42964B09A822}"/>
              </a:ext>
            </a:extLst>
          </p:cNvPr>
          <p:cNvSpPr>
            <a:spLocks noGrp="1"/>
          </p:cNvSpPr>
          <p:nvPr>
            <p:ph type="sldNum" sz="quarter" idx="12"/>
          </p:nvPr>
        </p:nvSpPr>
        <p:spPr/>
        <p:txBody>
          <a:bodyPr/>
          <a:lstStyle/>
          <a:p>
            <a:fld id="{635536E4-9B47-4347-8B85-62F483434A09}"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3493597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AB924FBF-6FE0-4550-858B-0CA79B1B6DD5}"/>
              </a:ext>
            </a:extLst>
          </p:cNvPr>
          <p:cNvSpPr>
            <a:spLocks noGrp="1"/>
          </p:cNvSpPr>
          <p:nvPr>
            <p:ph type="dt" sz="half" idx="10"/>
          </p:nvPr>
        </p:nvSpPr>
        <p:spPr/>
        <p:txBody>
          <a:bodyPr/>
          <a:lstStyle/>
          <a:p>
            <a:fld id="{C4F3F6C9-C2B3-48C8-A4AE-AEDE96B6D58F}" type="datetimeFigureOut">
              <a:rPr lang="x-none" smtClean="0">
                <a:solidFill>
                  <a:prstClr val="black">
                    <a:tint val="75000"/>
                  </a:prstClr>
                </a:solidFill>
              </a:rPr>
              <a:pPr/>
              <a:t>02/08/19</a:t>
            </a:fld>
            <a:endParaRPr lang="x-none">
              <a:solidFill>
                <a:prstClr val="black">
                  <a:tint val="75000"/>
                </a:prstClr>
              </a:solidFill>
            </a:endParaRPr>
          </a:p>
        </p:txBody>
      </p:sp>
      <p:sp>
        <p:nvSpPr>
          <p:cNvPr id="3" name="Footer Placeholder 2">
            <a:extLst>
              <a:ext uri="{FF2B5EF4-FFF2-40B4-BE49-F238E27FC236}">
                <a16:creationId xmlns="" xmlns:a16="http://schemas.microsoft.com/office/drawing/2014/main" id="{82476016-1D76-468C-9ED6-DB49AF5044AB}"/>
              </a:ext>
            </a:extLst>
          </p:cNvPr>
          <p:cNvSpPr>
            <a:spLocks noGrp="1"/>
          </p:cNvSpPr>
          <p:nvPr>
            <p:ph type="ftr" sz="quarter" idx="11"/>
          </p:nvPr>
        </p:nvSpPr>
        <p:spPr/>
        <p:txBody>
          <a:bodyPr/>
          <a:lstStyle/>
          <a:p>
            <a:endParaRPr lang="x-none">
              <a:solidFill>
                <a:prstClr val="black">
                  <a:tint val="75000"/>
                </a:prstClr>
              </a:solidFill>
            </a:endParaRPr>
          </a:p>
        </p:txBody>
      </p:sp>
      <p:sp>
        <p:nvSpPr>
          <p:cNvPr id="4" name="Slide Number Placeholder 3">
            <a:extLst>
              <a:ext uri="{FF2B5EF4-FFF2-40B4-BE49-F238E27FC236}">
                <a16:creationId xmlns="" xmlns:a16="http://schemas.microsoft.com/office/drawing/2014/main" id="{84DF137A-6986-4B97-808B-A6049552EF7E}"/>
              </a:ext>
            </a:extLst>
          </p:cNvPr>
          <p:cNvSpPr>
            <a:spLocks noGrp="1"/>
          </p:cNvSpPr>
          <p:nvPr>
            <p:ph type="sldNum" sz="quarter" idx="12"/>
          </p:nvPr>
        </p:nvSpPr>
        <p:spPr/>
        <p:txBody>
          <a:bodyPr/>
          <a:lstStyle/>
          <a:p>
            <a:fld id="{635536E4-9B47-4347-8B85-62F483434A09}"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31007282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0D0301-FE17-4108-884C-5CF3421D7D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Content Placeholder 2">
            <a:extLst>
              <a:ext uri="{FF2B5EF4-FFF2-40B4-BE49-F238E27FC236}">
                <a16:creationId xmlns="" xmlns:a16="http://schemas.microsoft.com/office/drawing/2014/main" id="{92E67319-76D7-402F-9613-0F5A208942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Text Placeholder 3">
            <a:extLst>
              <a:ext uri="{FF2B5EF4-FFF2-40B4-BE49-F238E27FC236}">
                <a16:creationId xmlns="" xmlns:a16="http://schemas.microsoft.com/office/drawing/2014/main" id="{CA3359C1-4B9A-458D-8F39-EA84632B58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8FBADF43-0346-4DC6-808B-ABE2A8D4F75B}"/>
              </a:ext>
            </a:extLst>
          </p:cNvPr>
          <p:cNvSpPr>
            <a:spLocks noGrp="1"/>
          </p:cNvSpPr>
          <p:nvPr>
            <p:ph type="dt" sz="half" idx="10"/>
          </p:nvPr>
        </p:nvSpPr>
        <p:spPr/>
        <p:txBody>
          <a:bodyPr/>
          <a:lstStyle/>
          <a:p>
            <a:fld id="{C4F3F6C9-C2B3-48C8-A4AE-AEDE96B6D58F}" type="datetimeFigureOut">
              <a:rPr lang="x-none" smtClean="0">
                <a:solidFill>
                  <a:prstClr val="black">
                    <a:tint val="75000"/>
                  </a:prstClr>
                </a:solidFill>
              </a:rPr>
              <a:pPr/>
              <a:t>02/08/19</a:t>
            </a:fld>
            <a:endParaRPr lang="x-none">
              <a:solidFill>
                <a:prstClr val="black">
                  <a:tint val="75000"/>
                </a:prstClr>
              </a:solidFill>
            </a:endParaRPr>
          </a:p>
        </p:txBody>
      </p:sp>
      <p:sp>
        <p:nvSpPr>
          <p:cNvPr id="6" name="Footer Placeholder 5">
            <a:extLst>
              <a:ext uri="{FF2B5EF4-FFF2-40B4-BE49-F238E27FC236}">
                <a16:creationId xmlns="" xmlns:a16="http://schemas.microsoft.com/office/drawing/2014/main" id="{C606885E-AC32-4B17-8B58-3846FAC59765}"/>
              </a:ext>
            </a:extLst>
          </p:cNvPr>
          <p:cNvSpPr>
            <a:spLocks noGrp="1"/>
          </p:cNvSpPr>
          <p:nvPr>
            <p:ph type="ftr" sz="quarter" idx="11"/>
          </p:nvPr>
        </p:nvSpPr>
        <p:spPr/>
        <p:txBody>
          <a:bodyPr/>
          <a:lstStyle/>
          <a:p>
            <a:endParaRPr lang="x-none">
              <a:solidFill>
                <a:prstClr val="black">
                  <a:tint val="75000"/>
                </a:prstClr>
              </a:solidFill>
            </a:endParaRPr>
          </a:p>
        </p:txBody>
      </p:sp>
      <p:sp>
        <p:nvSpPr>
          <p:cNvPr id="7" name="Slide Number Placeholder 6">
            <a:extLst>
              <a:ext uri="{FF2B5EF4-FFF2-40B4-BE49-F238E27FC236}">
                <a16:creationId xmlns="" xmlns:a16="http://schemas.microsoft.com/office/drawing/2014/main" id="{1CD64A1B-D178-4083-9B0D-AB6024B2195C}"/>
              </a:ext>
            </a:extLst>
          </p:cNvPr>
          <p:cNvSpPr>
            <a:spLocks noGrp="1"/>
          </p:cNvSpPr>
          <p:nvPr>
            <p:ph type="sldNum" sz="quarter" idx="12"/>
          </p:nvPr>
        </p:nvSpPr>
        <p:spPr/>
        <p:txBody>
          <a:bodyPr/>
          <a:lstStyle/>
          <a:p>
            <a:fld id="{635536E4-9B47-4347-8B85-62F483434A09}"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2657513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E8981C5-87B2-44E6-9061-6D4A4E540D1E}" type="datetimeFigureOut">
              <a:rPr lang="en-GB" smtClean="0"/>
              <a:t>02/08/19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BBB420-3568-4485-8CCA-19CD8DF203A0}" type="slidenum">
              <a:rPr lang="en-GB" smtClean="0"/>
              <a:t>‹#›</a:t>
            </a:fld>
            <a:endParaRPr lang="en-GB"/>
          </a:p>
        </p:txBody>
      </p:sp>
    </p:spTree>
    <p:extLst>
      <p:ext uri="{BB962C8B-B14F-4D97-AF65-F5344CB8AC3E}">
        <p14:creationId xmlns:p14="http://schemas.microsoft.com/office/powerpoint/2010/main" val="39943362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A8AD6F-D070-4835-A9E8-9C959BB9FD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Picture Placeholder 2">
            <a:extLst>
              <a:ext uri="{FF2B5EF4-FFF2-40B4-BE49-F238E27FC236}">
                <a16:creationId xmlns="" xmlns:a16="http://schemas.microsoft.com/office/drawing/2014/main" id="{046FEEB9-8A19-41E6-A1CB-3CDA6F0305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Text Placeholder 3">
            <a:extLst>
              <a:ext uri="{FF2B5EF4-FFF2-40B4-BE49-F238E27FC236}">
                <a16:creationId xmlns="" xmlns:a16="http://schemas.microsoft.com/office/drawing/2014/main" id="{D289DB9F-85F2-4D5B-9644-AB63FC410F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7CE5B9ED-1D30-424E-A203-95AA24A4BFBB}"/>
              </a:ext>
            </a:extLst>
          </p:cNvPr>
          <p:cNvSpPr>
            <a:spLocks noGrp="1"/>
          </p:cNvSpPr>
          <p:nvPr>
            <p:ph type="dt" sz="half" idx="10"/>
          </p:nvPr>
        </p:nvSpPr>
        <p:spPr/>
        <p:txBody>
          <a:bodyPr/>
          <a:lstStyle/>
          <a:p>
            <a:fld id="{C4F3F6C9-C2B3-48C8-A4AE-AEDE96B6D58F}" type="datetimeFigureOut">
              <a:rPr lang="x-none" smtClean="0">
                <a:solidFill>
                  <a:prstClr val="black">
                    <a:tint val="75000"/>
                  </a:prstClr>
                </a:solidFill>
              </a:rPr>
              <a:pPr/>
              <a:t>02/08/19</a:t>
            </a:fld>
            <a:endParaRPr lang="x-none">
              <a:solidFill>
                <a:prstClr val="black">
                  <a:tint val="75000"/>
                </a:prstClr>
              </a:solidFill>
            </a:endParaRPr>
          </a:p>
        </p:txBody>
      </p:sp>
      <p:sp>
        <p:nvSpPr>
          <p:cNvPr id="6" name="Footer Placeholder 5">
            <a:extLst>
              <a:ext uri="{FF2B5EF4-FFF2-40B4-BE49-F238E27FC236}">
                <a16:creationId xmlns="" xmlns:a16="http://schemas.microsoft.com/office/drawing/2014/main" id="{5E211B97-5441-437A-9492-A54DE4379CEA}"/>
              </a:ext>
            </a:extLst>
          </p:cNvPr>
          <p:cNvSpPr>
            <a:spLocks noGrp="1"/>
          </p:cNvSpPr>
          <p:nvPr>
            <p:ph type="ftr" sz="quarter" idx="11"/>
          </p:nvPr>
        </p:nvSpPr>
        <p:spPr/>
        <p:txBody>
          <a:bodyPr/>
          <a:lstStyle/>
          <a:p>
            <a:endParaRPr lang="x-none">
              <a:solidFill>
                <a:prstClr val="black">
                  <a:tint val="75000"/>
                </a:prstClr>
              </a:solidFill>
            </a:endParaRPr>
          </a:p>
        </p:txBody>
      </p:sp>
      <p:sp>
        <p:nvSpPr>
          <p:cNvPr id="7" name="Slide Number Placeholder 6">
            <a:extLst>
              <a:ext uri="{FF2B5EF4-FFF2-40B4-BE49-F238E27FC236}">
                <a16:creationId xmlns="" xmlns:a16="http://schemas.microsoft.com/office/drawing/2014/main" id="{9B436FEA-0846-4C58-BA11-E8595ACCBAF7}"/>
              </a:ext>
            </a:extLst>
          </p:cNvPr>
          <p:cNvSpPr>
            <a:spLocks noGrp="1"/>
          </p:cNvSpPr>
          <p:nvPr>
            <p:ph type="sldNum" sz="quarter" idx="12"/>
          </p:nvPr>
        </p:nvSpPr>
        <p:spPr/>
        <p:txBody>
          <a:bodyPr/>
          <a:lstStyle/>
          <a:p>
            <a:fld id="{635536E4-9B47-4347-8B85-62F483434A09}"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30827135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DE4EC6C-E5B0-4588-B62D-70F38DB32049}"/>
              </a:ext>
            </a:extLst>
          </p:cNvPr>
          <p:cNvSpPr>
            <a:spLocks noGrp="1"/>
          </p:cNvSpPr>
          <p:nvPr>
            <p:ph type="title"/>
          </p:nvPr>
        </p:nvSpPr>
        <p:spPr/>
        <p:txBody>
          <a:bodyPr/>
          <a:lstStyle/>
          <a:p>
            <a:r>
              <a:rPr lang="en-US"/>
              <a:t>Click to edit Master title style</a:t>
            </a:r>
            <a:endParaRPr lang="x-none"/>
          </a:p>
        </p:txBody>
      </p:sp>
      <p:sp>
        <p:nvSpPr>
          <p:cNvPr id="3" name="Vertical Text Placeholder 2">
            <a:extLst>
              <a:ext uri="{FF2B5EF4-FFF2-40B4-BE49-F238E27FC236}">
                <a16:creationId xmlns="" xmlns:a16="http://schemas.microsoft.com/office/drawing/2014/main" id="{F49EF765-BE4F-4714-80CA-96FA080C150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 xmlns:a16="http://schemas.microsoft.com/office/drawing/2014/main" id="{2F5644A0-5AF3-4DD0-AF83-FC461E5F858A}"/>
              </a:ext>
            </a:extLst>
          </p:cNvPr>
          <p:cNvSpPr>
            <a:spLocks noGrp="1"/>
          </p:cNvSpPr>
          <p:nvPr>
            <p:ph type="dt" sz="half" idx="10"/>
          </p:nvPr>
        </p:nvSpPr>
        <p:spPr/>
        <p:txBody>
          <a:bodyPr/>
          <a:lstStyle/>
          <a:p>
            <a:fld id="{C4F3F6C9-C2B3-48C8-A4AE-AEDE96B6D58F}" type="datetimeFigureOut">
              <a:rPr lang="x-none" smtClean="0">
                <a:solidFill>
                  <a:prstClr val="black">
                    <a:tint val="75000"/>
                  </a:prstClr>
                </a:solidFill>
              </a:rPr>
              <a:pPr/>
              <a:t>02/08/19</a:t>
            </a:fld>
            <a:endParaRPr lang="x-none">
              <a:solidFill>
                <a:prstClr val="black">
                  <a:tint val="75000"/>
                </a:prstClr>
              </a:solidFill>
            </a:endParaRPr>
          </a:p>
        </p:txBody>
      </p:sp>
      <p:sp>
        <p:nvSpPr>
          <p:cNvPr id="5" name="Footer Placeholder 4">
            <a:extLst>
              <a:ext uri="{FF2B5EF4-FFF2-40B4-BE49-F238E27FC236}">
                <a16:creationId xmlns="" xmlns:a16="http://schemas.microsoft.com/office/drawing/2014/main" id="{B9BB7927-861C-4D1E-B207-B3FD8133844E}"/>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 xmlns:a16="http://schemas.microsoft.com/office/drawing/2014/main" id="{85D01A58-82EE-42E8-915B-C5B8C3309F1B}"/>
              </a:ext>
            </a:extLst>
          </p:cNvPr>
          <p:cNvSpPr>
            <a:spLocks noGrp="1"/>
          </p:cNvSpPr>
          <p:nvPr>
            <p:ph type="sldNum" sz="quarter" idx="12"/>
          </p:nvPr>
        </p:nvSpPr>
        <p:spPr/>
        <p:txBody>
          <a:bodyPr/>
          <a:lstStyle/>
          <a:p>
            <a:fld id="{635536E4-9B47-4347-8B85-62F483434A09}"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20082486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5916D4E4-B388-41E9-B23C-476CA0DA4C7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x-none"/>
          </a:p>
        </p:txBody>
      </p:sp>
      <p:sp>
        <p:nvSpPr>
          <p:cNvPr id="3" name="Vertical Text Placeholder 2">
            <a:extLst>
              <a:ext uri="{FF2B5EF4-FFF2-40B4-BE49-F238E27FC236}">
                <a16:creationId xmlns="" xmlns:a16="http://schemas.microsoft.com/office/drawing/2014/main" id="{0C9E5460-0F47-4C24-AC1D-ACDB87594AF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 xmlns:a16="http://schemas.microsoft.com/office/drawing/2014/main" id="{81128D16-DEE7-4686-B998-04C1B2F0EF31}"/>
              </a:ext>
            </a:extLst>
          </p:cNvPr>
          <p:cNvSpPr>
            <a:spLocks noGrp="1"/>
          </p:cNvSpPr>
          <p:nvPr>
            <p:ph type="dt" sz="half" idx="10"/>
          </p:nvPr>
        </p:nvSpPr>
        <p:spPr/>
        <p:txBody>
          <a:bodyPr/>
          <a:lstStyle/>
          <a:p>
            <a:fld id="{C4F3F6C9-C2B3-48C8-A4AE-AEDE96B6D58F}" type="datetimeFigureOut">
              <a:rPr lang="x-none" smtClean="0">
                <a:solidFill>
                  <a:prstClr val="black">
                    <a:tint val="75000"/>
                  </a:prstClr>
                </a:solidFill>
              </a:rPr>
              <a:pPr/>
              <a:t>02/08/19</a:t>
            </a:fld>
            <a:endParaRPr lang="x-none">
              <a:solidFill>
                <a:prstClr val="black">
                  <a:tint val="75000"/>
                </a:prstClr>
              </a:solidFill>
            </a:endParaRPr>
          </a:p>
        </p:txBody>
      </p:sp>
      <p:sp>
        <p:nvSpPr>
          <p:cNvPr id="5" name="Footer Placeholder 4">
            <a:extLst>
              <a:ext uri="{FF2B5EF4-FFF2-40B4-BE49-F238E27FC236}">
                <a16:creationId xmlns="" xmlns:a16="http://schemas.microsoft.com/office/drawing/2014/main" id="{F420C14D-26AF-42B6-B5BA-37DD74DD6AE7}"/>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 xmlns:a16="http://schemas.microsoft.com/office/drawing/2014/main" id="{C8401657-497B-4F52-B61C-BB34C319DF4E}"/>
              </a:ext>
            </a:extLst>
          </p:cNvPr>
          <p:cNvSpPr>
            <a:spLocks noGrp="1"/>
          </p:cNvSpPr>
          <p:nvPr>
            <p:ph type="sldNum" sz="quarter" idx="12"/>
          </p:nvPr>
        </p:nvSpPr>
        <p:spPr/>
        <p:txBody>
          <a:bodyPr/>
          <a:lstStyle/>
          <a:p>
            <a:fld id="{635536E4-9B47-4347-8B85-62F483434A09}"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2410212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8981C5-87B2-44E6-9061-6D4A4E540D1E}" type="datetimeFigureOut">
              <a:rPr lang="en-GB" smtClean="0"/>
              <a:t>02/08/19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BBB420-3568-4485-8CCA-19CD8DF203A0}" type="slidenum">
              <a:rPr lang="en-GB" smtClean="0"/>
              <a:t>‹#›</a:t>
            </a:fld>
            <a:endParaRPr lang="en-GB"/>
          </a:p>
        </p:txBody>
      </p:sp>
    </p:spTree>
    <p:extLst>
      <p:ext uri="{BB962C8B-B14F-4D97-AF65-F5344CB8AC3E}">
        <p14:creationId xmlns:p14="http://schemas.microsoft.com/office/powerpoint/2010/main" val="1561148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E8981C5-87B2-44E6-9061-6D4A4E540D1E}" type="datetimeFigureOut">
              <a:rPr lang="en-GB" smtClean="0"/>
              <a:t>02/08/19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BBB420-3568-4485-8CCA-19CD8DF203A0}" type="slidenum">
              <a:rPr lang="en-GB" smtClean="0"/>
              <a:t>‹#›</a:t>
            </a:fld>
            <a:endParaRPr lang="en-GB"/>
          </a:p>
        </p:txBody>
      </p:sp>
    </p:spTree>
    <p:extLst>
      <p:ext uri="{BB962C8B-B14F-4D97-AF65-F5344CB8AC3E}">
        <p14:creationId xmlns:p14="http://schemas.microsoft.com/office/powerpoint/2010/main" val="4076430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E8981C5-87B2-44E6-9061-6D4A4E540D1E}" type="datetimeFigureOut">
              <a:rPr lang="en-GB" smtClean="0"/>
              <a:t>02/08/19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BBBB420-3568-4485-8CCA-19CD8DF203A0}" type="slidenum">
              <a:rPr lang="en-GB" smtClean="0"/>
              <a:t>‹#›</a:t>
            </a:fld>
            <a:endParaRPr lang="en-GB"/>
          </a:p>
        </p:txBody>
      </p:sp>
    </p:spTree>
    <p:extLst>
      <p:ext uri="{BB962C8B-B14F-4D97-AF65-F5344CB8AC3E}">
        <p14:creationId xmlns:p14="http://schemas.microsoft.com/office/powerpoint/2010/main" val="598960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E8981C5-87B2-44E6-9061-6D4A4E540D1E}" type="datetimeFigureOut">
              <a:rPr lang="en-GB" smtClean="0"/>
              <a:t>02/08/19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BBBB420-3568-4485-8CCA-19CD8DF203A0}" type="slidenum">
              <a:rPr lang="en-GB" smtClean="0"/>
              <a:t>‹#›</a:t>
            </a:fld>
            <a:endParaRPr lang="en-GB"/>
          </a:p>
        </p:txBody>
      </p:sp>
    </p:spTree>
    <p:extLst>
      <p:ext uri="{BB962C8B-B14F-4D97-AF65-F5344CB8AC3E}">
        <p14:creationId xmlns:p14="http://schemas.microsoft.com/office/powerpoint/2010/main" val="191364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8981C5-87B2-44E6-9061-6D4A4E540D1E}" type="datetimeFigureOut">
              <a:rPr lang="en-GB" smtClean="0"/>
              <a:t>02/08/19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BBBB420-3568-4485-8CCA-19CD8DF203A0}" type="slidenum">
              <a:rPr lang="en-GB" smtClean="0"/>
              <a:t>‹#›</a:t>
            </a:fld>
            <a:endParaRPr lang="en-GB"/>
          </a:p>
        </p:txBody>
      </p:sp>
    </p:spTree>
    <p:extLst>
      <p:ext uri="{BB962C8B-B14F-4D97-AF65-F5344CB8AC3E}">
        <p14:creationId xmlns:p14="http://schemas.microsoft.com/office/powerpoint/2010/main" val="348513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8981C5-87B2-44E6-9061-6D4A4E540D1E}" type="datetimeFigureOut">
              <a:rPr lang="en-GB" smtClean="0"/>
              <a:t>02/08/19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BBB420-3568-4485-8CCA-19CD8DF203A0}" type="slidenum">
              <a:rPr lang="en-GB" smtClean="0"/>
              <a:t>‹#›</a:t>
            </a:fld>
            <a:endParaRPr lang="en-GB"/>
          </a:p>
        </p:txBody>
      </p:sp>
    </p:spTree>
    <p:extLst>
      <p:ext uri="{BB962C8B-B14F-4D97-AF65-F5344CB8AC3E}">
        <p14:creationId xmlns:p14="http://schemas.microsoft.com/office/powerpoint/2010/main" val="4051084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8981C5-87B2-44E6-9061-6D4A4E540D1E}" type="datetimeFigureOut">
              <a:rPr lang="en-GB" smtClean="0"/>
              <a:t>02/08/19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BBB420-3568-4485-8CCA-19CD8DF203A0}" type="slidenum">
              <a:rPr lang="en-GB" smtClean="0"/>
              <a:t>‹#›</a:t>
            </a:fld>
            <a:endParaRPr lang="en-GB"/>
          </a:p>
        </p:txBody>
      </p:sp>
    </p:spTree>
    <p:extLst>
      <p:ext uri="{BB962C8B-B14F-4D97-AF65-F5344CB8AC3E}">
        <p14:creationId xmlns:p14="http://schemas.microsoft.com/office/powerpoint/2010/main" val="337486671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8981C5-87B2-44E6-9061-6D4A4E540D1E}" type="datetimeFigureOut">
              <a:rPr lang="en-GB" smtClean="0"/>
              <a:t>02/08/19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BBB420-3568-4485-8CCA-19CD8DF203A0}" type="slidenum">
              <a:rPr lang="en-GB" smtClean="0"/>
              <a:t>‹#›</a:t>
            </a:fld>
            <a:endParaRPr lang="en-GB"/>
          </a:p>
        </p:txBody>
      </p:sp>
    </p:spTree>
    <p:extLst>
      <p:ext uri="{BB962C8B-B14F-4D97-AF65-F5344CB8AC3E}">
        <p14:creationId xmlns:p14="http://schemas.microsoft.com/office/powerpoint/2010/main" val="34205803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E9A8C86E-B3D4-452D-9F2D-00B7159C3F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x-none"/>
          </a:p>
        </p:txBody>
      </p:sp>
      <p:sp>
        <p:nvSpPr>
          <p:cNvPr id="3" name="Text Placeholder 2">
            <a:extLst>
              <a:ext uri="{FF2B5EF4-FFF2-40B4-BE49-F238E27FC236}">
                <a16:creationId xmlns="" xmlns:a16="http://schemas.microsoft.com/office/drawing/2014/main" id="{095DAAE5-22C8-4B23-BC6D-37E8CBCF69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 xmlns:a16="http://schemas.microsoft.com/office/drawing/2014/main" id="{19BAFF91-00FA-4973-B46B-E4F41D05CC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F3F6C9-C2B3-48C8-A4AE-AEDE96B6D58F}" type="datetimeFigureOut">
              <a:rPr lang="x-none" smtClean="0">
                <a:solidFill>
                  <a:prstClr val="black">
                    <a:tint val="75000"/>
                  </a:prstClr>
                </a:solidFill>
              </a:rPr>
              <a:pPr/>
              <a:t>02/08/19</a:t>
            </a:fld>
            <a:endParaRPr lang="x-none">
              <a:solidFill>
                <a:prstClr val="black">
                  <a:tint val="75000"/>
                </a:prstClr>
              </a:solidFill>
            </a:endParaRPr>
          </a:p>
        </p:txBody>
      </p:sp>
      <p:sp>
        <p:nvSpPr>
          <p:cNvPr id="5" name="Footer Placeholder 4">
            <a:extLst>
              <a:ext uri="{FF2B5EF4-FFF2-40B4-BE49-F238E27FC236}">
                <a16:creationId xmlns="" xmlns:a16="http://schemas.microsoft.com/office/drawing/2014/main" id="{2308E9D1-BDA6-44FB-8D81-BBB56D5BD4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solidFill>
                <a:prstClr val="black">
                  <a:tint val="75000"/>
                </a:prstClr>
              </a:solidFill>
            </a:endParaRPr>
          </a:p>
        </p:txBody>
      </p:sp>
      <p:sp>
        <p:nvSpPr>
          <p:cNvPr id="6" name="Slide Number Placeholder 5">
            <a:extLst>
              <a:ext uri="{FF2B5EF4-FFF2-40B4-BE49-F238E27FC236}">
                <a16:creationId xmlns="" xmlns:a16="http://schemas.microsoft.com/office/drawing/2014/main" id="{279D82DC-7F8C-4153-8EB2-3DAA1450C9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5536E4-9B47-4347-8B85-62F483434A09}"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0026523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mailto:hqgrf@unhcr.org" TargetMode="External"/><Relationship Id="rId4" Type="http://schemas.openxmlformats.org/officeDocument/2006/relationships/hyperlink" Target="mailto:Annette.akimanzi@undp.org" TargetMode="External"/><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hyperlink" Target="https://www.unhcr.org/afr/good-practices.htm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4065" y="2495593"/>
            <a:ext cx="10153934" cy="2387600"/>
          </a:xfrm>
        </p:spPr>
        <p:txBody>
          <a:bodyPr>
            <a:normAutofit fontScale="90000"/>
          </a:bodyPr>
          <a:lstStyle/>
          <a:p>
            <a:r>
              <a:rPr lang="en-US" b="1" dirty="0"/>
              <a:t/>
            </a:r>
            <a:br>
              <a:rPr lang="en-US" b="1" dirty="0"/>
            </a:br>
            <a:r>
              <a:rPr lang="en-US" b="1" dirty="0"/>
              <a:t/>
            </a:r>
            <a:br>
              <a:rPr lang="en-US" b="1" dirty="0"/>
            </a:br>
            <a:r>
              <a:rPr lang="en-US" b="1" dirty="0" smtClean="0"/>
              <a:t>RCM </a:t>
            </a:r>
            <a:r>
              <a:rPr lang="en-US" sz="6700" dirty="0" smtClean="0"/>
              <a:t>Inter-Agency </a:t>
            </a:r>
            <a:r>
              <a:rPr lang="en-US" sz="6700" dirty="0"/>
              <a:t>Meeting</a:t>
            </a:r>
            <a:r>
              <a:rPr lang="en-US" sz="4800" dirty="0"/>
              <a:t/>
            </a:r>
            <a:br>
              <a:rPr lang="en-US" sz="4800" dirty="0"/>
            </a:br>
            <a:endParaRPr lang="en-US" sz="4800" dirty="0"/>
          </a:p>
        </p:txBody>
      </p:sp>
      <p:sp>
        <p:nvSpPr>
          <p:cNvPr id="3" name="Subtitle 2"/>
          <p:cNvSpPr>
            <a:spLocks noGrp="1"/>
          </p:cNvSpPr>
          <p:nvPr>
            <p:ph type="subTitle" idx="1"/>
          </p:nvPr>
        </p:nvSpPr>
        <p:spPr>
          <a:xfrm>
            <a:off x="1368725" y="5124733"/>
            <a:ext cx="9144000" cy="1405719"/>
          </a:xfrm>
        </p:spPr>
        <p:txBody>
          <a:bodyPr>
            <a:normAutofit fontScale="85000" lnSpcReduction="20000"/>
          </a:bodyPr>
          <a:lstStyle/>
          <a:p>
            <a:r>
              <a:rPr lang="en-US" dirty="0"/>
              <a:t> </a:t>
            </a:r>
          </a:p>
          <a:p>
            <a:r>
              <a:rPr lang="en-US" dirty="0" smtClean="0"/>
              <a:t>CRRF Secretariat</a:t>
            </a:r>
          </a:p>
          <a:p>
            <a:r>
              <a:rPr lang="en-US" dirty="0" smtClean="0"/>
              <a:t>Office of the Prime Minister</a:t>
            </a:r>
          </a:p>
          <a:p>
            <a:r>
              <a:rPr lang="en-US" dirty="0" smtClean="0"/>
              <a:t>2 August 2019</a:t>
            </a:r>
            <a:endParaRPr lang="en-US" dirty="0"/>
          </a:p>
        </p:txBody>
      </p:sp>
      <p:pic>
        <p:nvPicPr>
          <p:cNvPr id="4" name="Picture 3">
            <a:extLst>
              <a:ext uri="{FF2B5EF4-FFF2-40B4-BE49-F238E27FC236}">
                <a16:creationId xmlns="" xmlns:a16="http://schemas.microsoft.com/office/drawing/2014/main" id="{FE74E6E5-94DF-44C1-A4B4-3AB1B4DA7AEA}"/>
              </a:ext>
            </a:extLst>
          </p:cNvPr>
          <p:cNvPicPr>
            <a:picLocks noChangeAspect="1"/>
          </p:cNvPicPr>
          <p:nvPr/>
        </p:nvPicPr>
        <p:blipFill>
          <a:blip r:embed="rId3"/>
          <a:stretch>
            <a:fillRect/>
          </a:stretch>
        </p:blipFill>
        <p:spPr>
          <a:xfrm>
            <a:off x="9875827" y="439004"/>
            <a:ext cx="1584345" cy="1405718"/>
          </a:xfrm>
          <a:prstGeom prst="rect">
            <a:avLst/>
          </a:prstGeom>
        </p:spPr>
      </p:pic>
    </p:spTree>
    <p:extLst>
      <p:ext uri="{BB962C8B-B14F-4D97-AF65-F5344CB8AC3E}">
        <p14:creationId xmlns:p14="http://schemas.microsoft.com/office/powerpoint/2010/main" val="2414528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Steering Group Action Points</a:t>
            </a:r>
            <a:endParaRPr lang="en-GB" dirty="0"/>
          </a:p>
        </p:txBody>
      </p:sp>
      <p:sp>
        <p:nvSpPr>
          <p:cNvPr id="3" name="Content Placeholder 2"/>
          <p:cNvSpPr>
            <a:spLocks noGrp="1"/>
          </p:cNvSpPr>
          <p:nvPr>
            <p:ph idx="1"/>
          </p:nvPr>
        </p:nvSpPr>
        <p:spPr/>
        <p:txBody>
          <a:bodyPr>
            <a:normAutofit lnSpcReduction="10000"/>
          </a:bodyPr>
          <a:lstStyle/>
          <a:p>
            <a:r>
              <a:rPr lang="en-US" dirty="0" smtClean="0"/>
              <a:t>Surveys:  UBSO coordination and approval if you want the government to own/use/be influenced by your data, please use government/international standards.</a:t>
            </a:r>
          </a:p>
          <a:p>
            <a:r>
              <a:rPr lang="en-US" dirty="0" smtClean="0"/>
              <a:t>Inclusion into NDP III and sector strategies</a:t>
            </a:r>
          </a:p>
          <a:p>
            <a:r>
              <a:rPr lang="en-US" dirty="0" smtClean="0"/>
              <a:t>Localization Agenda:  More pressure for Grand Bargain commitments.  Increased partnership with national and local actors!</a:t>
            </a:r>
          </a:p>
          <a:p>
            <a:r>
              <a:rPr lang="en-US" dirty="0" smtClean="0"/>
              <a:t>Sector updates:  Education, Health, and Water and Environment </a:t>
            </a:r>
          </a:p>
          <a:p>
            <a:pPr lvl="1"/>
            <a:r>
              <a:rPr lang="en-US" dirty="0" smtClean="0"/>
              <a:t>final MWE draft to be validated by SG at next SG meeting.</a:t>
            </a:r>
          </a:p>
          <a:p>
            <a:r>
              <a:rPr lang="en-US" dirty="0" smtClean="0"/>
              <a:t>Refugee Engagement Forum:  new refugee leader elected.</a:t>
            </a:r>
          </a:p>
          <a:p>
            <a:r>
              <a:rPr lang="en-US" dirty="0" smtClean="0"/>
              <a:t>Global Refugee Forum and Uganda’s participation</a:t>
            </a:r>
            <a:endParaRPr lang="en-GB" dirty="0"/>
          </a:p>
        </p:txBody>
      </p:sp>
    </p:spTree>
    <p:extLst>
      <p:ext uri="{BB962C8B-B14F-4D97-AF65-F5344CB8AC3E}">
        <p14:creationId xmlns:p14="http://schemas.microsoft.com/office/powerpoint/2010/main" val="3139489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228600"/>
            <a:ext cx="12192000" cy="2366682"/>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p:cNvSpPr>
            <a:spLocks noGrp="1"/>
          </p:cNvSpPr>
          <p:nvPr>
            <p:ph type="title"/>
          </p:nvPr>
        </p:nvSpPr>
        <p:spPr>
          <a:xfrm>
            <a:off x="838200" y="365125"/>
            <a:ext cx="8299357" cy="2546751"/>
          </a:xfrm>
        </p:spPr>
        <p:txBody>
          <a:bodyPr>
            <a:normAutofit fontScale="90000"/>
          </a:bodyPr>
          <a:lstStyle/>
          <a:p>
            <a:r>
              <a:rPr lang="en-GB" b="1" dirty="0" err="1" smtClean="0">
                <a:solidFill>
                  <a:schemeClr val="bg1"/>
                </a:solidFill>
              </a:rPr>
              <a:t>En</a:t>
            </a:r>
            <a:r>
              <a:rPr lang="en-GB" b="1" dirty="0" smtClean="0">
                <a:solidFill>
                  <a:schemeClr val="bg1"/>
                </a:solidFill>
              </a:rPr>
              <a:t> Route to the Global Refugee Forum </a:t>
            </a:r>
            <a:br>
              <a:rPr lang="en-GB" b="1" dirty="0" smtClean="0">
                <a:solidFill>
                  <a:schemeClr val="bg1"/>
                </a:solidFill>
              </a:rPr>
            </a:br>
            <a:r>
              <a:rPr lang="en-GB" b="1" dirty="0" smtClean="0">
                <a:solidFill>
                  <a:schemeClr val="bg1"/>
                </a:solidFill>
              </a:rPr>
              <a:t>in December 2019</a:t>
            </a:r>
            <a:br>
              <a:rPr lang="en-GB" b="1" dirty="0" smtClean="0">
                <a:solidFill>
                  <a:schemeClr val="bg1"/>
                </a:solidFill>
              </a:rPr>
            </a:br>
            <a:r>
              <a:rPr lang="en-GB" b="1" dirty="0" smtClean="0">
                <a:solidFill>
                  <a:schemeClr val="bg1"/>
                </a:solidFill>
              </a:rPr>
              <a:t/>
            </a:r>
            <a:br>
              <a:rPr lang="en-GB" b="1" dirty="0" smtClean="0">
                <a:solidFill>
                  <a:schemeClr val="bg1"/>
                </a:solidFill>
              </a:rPr>
            </a:br>
            <a:r>
              <a:rPr lang="en-GB" b="1" dirty="0" smtClean="0">
                <a:solidFill>
                  <a:schemeClr val="bg1"/>
                </a:solidFill>
              </a:rPr>
              <a:t>OPM Call for Good practices in Uganda</a:t>
            </a:r>
            <a:r>
              <a:rPr lang="en-GB" dirty="0" smtClean="0"/>
              <a:t/>
            </a:r>
            <a:br>
              <a:rPr lang="en-GB" dirty="0" smtClean="0"/>
            </a:br>
            <a:endParaRPr lang="en-GB" dirty="0"/>
          </a:p>
        </p:txBody>
      </p:sp>
      <p:sp>
        <p:nvSpPr>
          <p:cNvPr id="5" name="Content Placeholder 4"/>
          <p:cNvSpPr>
            <a:spLocks noGrp="1"/>
          </p:cNvSpPr>
          <p:nvPr>
            <p:ph idx="1"/>
          </p:nvPr>
        </p:nvSpPr>
        <p:spPr>
          <a:xfrm>
            <a:off x="838200" y="3062795"/>
            <a:ext cx="10515600" cy="3060901"/>
          </a:xfrm>
        </p:spPr>
        <p:txBody>
          <a:bodyPr>
            <a:normAutofit lnSpcReduction="10000"/>
          </a:bodyPr>
          <a:lstStyle/>
          <a:p>
            <a:pPr marL="0" indent="0">
              <a:buNone/>
            </a:pPr>
            <a:r>
              <a:rPr lang="en-US" b="1" dirty="0" smtClean="0"/>
              <a:t>Call for Action:</a:t>
            </a:r>
          </a:p>
          <a:p>
            <a:pPr marL="0" indent="0">
              <a:buNone/>
            </a:pPr>
            <a:r>
              <a:rPr lang="en-US" b="1" dirty="0" smtClean="0"/>
              <a:t>Please</a:t>
            </a:r>
            <a:r>
              <a:rPr lang="en-US" dirty="0" smtClean="0"/>
              <a:t> </a:t>
            </a:r>
            <a:r>
              <a:rPr lang="en-US" dirty="0"/>
              <a:t>submit achievements in the refugee response such the open door policy, settlement approach, government initiatives towards refugees such as DRDIP, CRRF implementation, which will be uploaded on the Global Refugee Forum website in advance of the Global Refugee Forum. Good practices may be shared by completing the </a:t>
            </a:r>
            <a:r>
              <a:rPr lang="en-US" u="sng" dirty="0">
                <a:hlinkClick r:id="rId2"/>
              </a:rPr>
              <a:t>template</a:t>
            </a:r>
            <a:r>
              <a:rPr lang="en-US" dirty="0"/>
              <a:t> for good practices and sending it to </a:t>
            </a:r>
            <a:r>
              <a:rPr lang="en-US" u="sng" dirty="0">
                <a:hlinkClick r:id="rId3"/>
              </a:rPr>
              <a:t>hqgrf@unhcr.org</a:t>
            </a:r>
            <a:r>
              <a:rPr lang="en-US" u="sng" dirty="0"/>
              <a:t> </a:t>
            </a:r>
            <a:r>
              <a:rPr lang="en-US" dirty="0"/>
              <a:t>and copy to Uganda’s CRRF Communication Specialist </a:t>
            </a:r>
            <a:r>
              <a:rPr lang="en-US" dirty="0" smtClean="0">
                <a:hlinkClick r:id="rId4"/>
              </a:rPr>
              <a:t>Annette.akimanzi@undp.org</a:t>
            </a:r>
            <a:r>
              <a:rPr lang="en-US" dirty="0" smtClean="0"/>
              <a:t>.</a:t>
            </a:r>
            <a:endParaRPr lang="en-GB" dirty="0"/>
          </a:p>
          <a:p>
            <a:endParaRPr lang="en-GB" dirty="0"/>
          </a:p>
        </p:txBody>
      </p:sp>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r="49486"/>
          <a:stretch/>
        </p:blipFill>
        <p:spPr>
          <a:xfrm>
            <a:off x="9226855" y="400637"/>
            <a:ext cx="2413467" cy="2062541"/>
          </a:xfrm>
          <a:prstGeom prst="rect">
            <a:avLst/>
          </a:prstGeom>
        </p:spPr>
      </p:pic>
    </p:spTree>
    <p:extLst>
      <p:ext uri="{BB962C8B-B14F-4D97-AF65-F5344CB8AC3E}">
        <p14:creationId xmlns:p14="http://schemas.microsoft.com/office/powerpoint/2010/main" val="112922717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4065" y="2495593"/>
            <a:ext cx="10153934" cy="2387600"/>
          </a:xfrm>
        </p:spPr>
        <p:txBody>
          <a:bodyPr>
            <a:normAutofit fontScale="90000"/>
          </a:bodyPr>
          <a:lstStyle/>
          <a:p>
            <a:r>
              <a:rPr lang="en-US" b="1" dirty="0"/>
              <a:t/>
            </a:r>
            <a:br>
              <a:rPr lang="en-US" b="1" dirty="0"/>
            </a:br>
            <a:r>
              <a:rPr lang="en-US" b="1" dirty="0"/>
              <a:t/>
            </a:r>
            <a:br>
              <a:rPr lang="en-US" b="1" dirty="0"/>
            </a:br>
            <a:r>
              <a:rPr lang="en-US" b="1" dirty="0" smtClean="0"/>
              <a:t>Thank you.</a:t>
            </a:r>
            <a:r>
              <a:rPr lang="en-US" sz="4800" dirty="0"/>
              <a:t/>
            </a:r>
            <a:br>
              <a:rPr lang="en-US" sz="4800" dirty="0"/>
            </a:br>
            <a:endParaRPr lang="en-US" sz="4800" dirty="0"/>
          </a:p>
        </p:txBody>
      </p:sp>
      <p:sp>
        <p:nvSpPr>
          <p:cNvPr id="3" name="Subtitle 2"/>
          <p:cNvSpPr>
            <a:spLocks noGrp="1"/>
          </p:cNvSpPr>
          <p:nvPr>
            <p:ph type="subTitle" idx="1"/>
          </p:nvPr>
        </p:nvSpPr>
        <p:spPr>
          <a:xfrm>
            <a:off x="1368725" y="5124733"/>
            <a:ext cx="9144000" cy="1405719"/>
          </a:xfrm>
        </p:spPr>
        <p:txBody>
          <a:bodyPr>
            <a:normAutofit/>
          </a:bodyPr>
          <a:lstStyle/>
          <a:p>
            <a:r>
              <a:rPr lang="en-US" dirty="0"/>
              <a:t> </a:t>
            </a:r>
          </a:p>
        </p:txBody>
      </p:sp>
      <p:pic>
        <p:nvPicPr>
          <p:cNvPr id="4" name="Picture 3">
            <a:extLst>
              <a:ext uri="{FF2B5EF4-FFF2-40B4-BE49-F238E27FC236}">
                <a16:creationId xmlns="" xmlns:a16="http://schemas.microsoft.com/office/drawing/2014/main" id="{FE74E6E5-94DF-44C1-A4B4-3AB1B4DA7AEA}"/>
              </a:ext>
            </a:extLst>
          </p:cNvPr>
          <p:cNvPicPr>
            <a:picLocks noChangeAspect="1"/>
          </p:cNvPicPr>
          <p:nvPr/>
        </p:nvPicPr>
        <p:blipFill>
          <a:blip r:embed="rId3"/>
          <a:stretch>
            <a:fillRect/>
          </a:stretch>
        </p:blipFill>
        <p:spPr>
          <a:xfrm>
            <a:off x="9875827" y="439004"/>
            <a:ext cx="1584345" cy="1405718"/>
          </a:xfrm>
          <a:prstGeom prst="rect">
            <a:avLst/>
          </a:prstGeom>
        </p:spPr>
      </p:pic>
    </p:spTree>
    <p:extLst>
      <p:ext uri="{BB962C8B-B14F-4D97-AF65-F5344CB8AC3E}">
        <p14:creationId xmlns:p14="http://schemas.microsoft.com/office/powerpoint/2010/main" val="22454537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197</Words>
  <Application>Microsoft Macintosh PowerPoint</Application>
  <PresentationFormat>Custom</PresentationFormat>
  <Paragraphs>20</Paragraphs>
  <Slides>4</Slides>
  <Notes>2</Notes>
  <HiddenSlides>0</HiddenSlides>
  <MMClips>0</MMClips>
  <ScaleCrop>false</ScaleCrop>
  <HeadingPairs>
    <vt:vector size="4" baseType="variant">
      <vt:variant>
        <vt:lpstr>Theme</vt:lpstr>
      </vt:variant>
      <vt:variant>
        <vt:i4>2</vt:i4>
      </vt:variant>
      <vt:variant>
        <vt:lpstr>Slide Titles</vt:lpstr>
      </vt:variant>
      <vt:variant>
        <vt:i4>4</vt:i4>
      </vt:variant>
    </vt:vector>
  </HeadingPairs>
  <TitlesOfParts>
    <vt:vector size="6" baseType="lpstr">
      <vt:lpstr>Office Theme</vt:lpstr>
      <vt:lpstr>1_Office Theme</vt:lpstr>
      <vt:lpstr>  RCM Inter-Agency Meeting </vt:lpstr>
      <vt:lpstr>Steering Group Action Points</vt:lpstr>
      <vt:lpstr>En Route to the Global Refugee Forum  in December 2019  OPM Call for Good practices in Uganda </vt:lpstr>
      <vt:lpstr>  Thank you. </vt:lpstr>
    </vt:vector>
  </TitlesOfParts>
  <Company>UNHCR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 Route to the Global Refugee Forum in December 2019  OPM Call for Good practices in Uganda</dc:title>
  <dc:creator>Akiko Kobayashi</dc:creator>
  <cp:lastModifiedBy>Rocco Nuri</cp:lastModifiedBy>
  <cp:revision>5</cp:revision>
  <dcterms:created xsi:type="dcterms:W3CDTF">2019-08-01T11:34:55Z</dcterms:created>
  <dcterms:modified xsi:type="dcterms:W3CDTF">2019-08-02T10:53:37Z</dcterms:modified>
</cp:coreProperties>
</file>