
<file path=[Content_Types].xml><?xml version="1.0" encoding="utf-8"?>
<Types xmlns="http://schemas.openxmlformats.org/package/2006/content-types">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comments+xml" PartName="/ppt/comments/comment1.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15.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17.xml"/>
  <Override ContentType="application/vnd.openxmlformats-officedocument.presentationml.notesSlide+xml" PartName="/ppt/notesSlides/notesSlide16.xml"/>
  <Override ContentType="application/vnd.openxmlformats-officedocument.presentationml.notesSlide+xml" PartName="/ppt/notesSlides/notesSlide8.xml"/>
  <Override ContentType="application/vnd.openxmlformats-officedocument.presentationml.notesSlide+xml" PartName="/ppt/notesSlides/notesSlide14.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commentAuthors+xml" PartName="/ppt/commentAuthors.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autoCompressPictures="0" embedTrueTypeFonts="1" strictFirstAndLastChars="0" saveSubsetFonts="1">
  <p:sldMasterIdLst>
    <p:sldMasterId id="2147483648"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 id="270" r:id="rId20"/>
    <p:sldId id="271" r:id="rId21"/>
    <p:sldId id="272" r:id="rId22"/>
  </p:sldIdLst>
  <p:sldSz cy="6858000" cx="12192000"/>
  <p:notesSz cx="6858000" cy="9144000"/>
  <p:embeddedFontLst>
    <p:embeddedFont>
      <p:font typeface="Libre Franklin"/>
      <p:regular r:id="rId23"/>
      <p:bold r:id="rId24"/>
      <p:italic r:id="rId25"/>
      <p:boldItalic r:id="rId26"/>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http://customooxmlschemas.google.com/">
      <go:slidesCustomData xmlns:go="http://customooxmlschemas.google.com/" r:id="rId27" roundtripDataSignature="AMtx7mjywKcpOvdjiS1rtcJV0wMdu2lDxw=="/>
    </p:ext>
  </p:extLst>
</p:presentation>
</file>

<file path=ppt/commentAuthors.xml><?xml version="1.0" encoding="utf-8"?>
<p:cmAuthorLs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mAuthor clrIdx="0" id="0" initials="" lastIdx="1" name="Pamela Di Camillo"/>
</p:cmAuthorLst>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file>

<file path=ppt/_rels/presentation.xml.rels><?xml version="1.0" encoding="UTF-8" standalone="yes"?><Relationships xmlns="http://schemas.openxmlformats.org/package/2006/relationships"><Relationship Id="rId20" Type="http://schemas.openxmlformats.org/officeDocument/2006/relationships/slide" Target="slides/slide15.xml"/><Relationship Id="rId22" Type="http://schemas.openxmlformats.org/officeDocument/2006/relationships/slide" Target="slides/slide17.xml"/><Relationship Id="rId21" Type="http://schemas.openxmlformats.org/officeDocument/2006/relationships/slide" Target="slides/slide16.xml"/><Relationship Id="rId24" Type="http://schemas.openxmlformats.org/officeDocument/2006/relationships/font" Target="fonts/LibreFranklin-bold.fntdata"/><Relationship Id="rId23" Type="http://schemas.openxmlformats.org/officeDocument/2006/relationships/font" Target="fonts/LibreFranklin-regular.fntdata"/><Relationship Id="rId1" Type="http://schemas.openxmlformats.org/officeDocument/2006/relationships/theme" Target="theme/theme2.xml"/><Relationship Id="rId2" Type="http://schemas.openxmlformats.org/officeDocument/2006/relationships/presProps" Target="presProps.xml"/><Relationship Id="rId3" Type="http://schemas.openxmlformats.org/officeDocument/2006/relationships/commentAuthors" Target="commentAuthors.xml"/><Relationship Id="rId4" Type="http://schemas.openxmlformats.org/officeDocument/2006/relationships/slideMaster" Target="slideMasters/slideMaster1.xml"/><Relationship Id="rId9" Type="http://schemas.openxmlformats.org/officeDocument/2006/relationships/slide" Target="slides/slide4.xml"/><Relationship Id="rId26" Type="http://schemas.openxmlformats.org/officeDocument/2006/relationships/font" Target="fonts/LibreFranklin-boldItalic.fntdata"/><Relationship Id="rId25" Type="http://schemas.openxmlformats.org/officeDocument/2006/relationships/font" Target="fonts/LibreFranklin-italic.fntdata"/><Relationship Id="rId27" Type="http://customschemas.google.com/relationships/presentationmetadata" Target="metadata"/><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 Id="rId11" Type="http://schemas.openxmlformats.org/officeDocument/2006/relationships/slide" Target="slides/slide6.xml"/><Relationship Id="rId10" Type="http://schemas.openxmlformats.org/officeDocument/2006/relationships/slide" Target="slides/slide5.xml"/><Relationship Id="rId13" Type="http://schemas.openxmlformats.org/officeDocument/2006/relationships/slide" Target="slides/slide8.xml"/><Relationship Id="rId12" Type="http://schemas.openxmlformats.org/officeDocument/2006/relationships/slide" Target="slides/slide7.xml"/><Relationship Id="rId15" Type="http://schemas.openxmlformats.org/officeDocument/2006/relationships/slide" Target="slides/slide10.xml"/><Relationship Id="rId14" Type="http://schemas.openxmlformats.org/officeDocument/2006/relationships/slide" Target="slides/slide9.xml"/><Relationship Id="rId17" Type="http://schemas.openxmlformats.org/officeDocument/2006/relationships/slide" Target="slides/slide12.xml"/><Relationship Id="rId16" Type="http://schemas.openxmlformats.org/officeDocument/2006/relationships/slide" Target="slides/slide11.xml"/><Relationship Id="rId19" Type="http://schemas.openxmlformats.org/officeDocument/2006/relationships/slide" Target="slides/slide14.xml"/><Relationship Id="rId18" Type="http://schemas.openxmlformats.org/officeDocument/2006/relationships/slide" Target="slides/slide13.xml"/></Relationships>
</file>

<file path=ppt/comments/comment1.xml><?xml version="1.0" encoding="utf-8"?>
<p:cmLs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m authorId="0" idx="1" dt="2020-05-17T08:23:50.460">
    <p:pos x="864" y="1440"/>
    <p:text>+al-masri@unfpa.org can you please add 3 logos of agencies here</p:text>
    <p:extLst>
      <p:ext uri="{C676402C-5697-4E1C-873F-D02D1690AC5C}">
        <p15:threadingInfo timeZoneBias="0"/>
      </p:ext>
      <p:ext uri="http://customooxmlschemas.google.com/">
        <go:slidesCustomData xmlns:go="http://customooxmlschemas.google.com/" commentPostId="AAAAJjgXDNw"/>
      </p:ext>
    </p:extLs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bg>
      <p:bgPr>
        <a:solidFill>
          <a:schemeClr val="lt1"/>
        </a:solidFill>
      </p:bgPr>
    </p:bg>
    <p:spTree>
      <p:nvGrpSpPr>
        <p:cNvPr id="2" name="Shape 2"/>
        <p:cNvGrpSpPr/>
        <p:nvPr/>
      </p:nvGrpSpPr>
      <p:grpSpPr>
        <a:xfrm>
          <a:off x="0" y="0"/>
          <a:ext cx="0" cy="0"/>
          <a:chOff x="0" y="0"/>
          <a:chExt cx="0" cy="0"/>
        </a:xfrm>
      </p:grpSpPr>
      <p:sp>
        <p:nvSpPr>
          <p:cNvPr id="3" name="Google Shape;3;n"/>
          <p:cNvSpPr txBox="1"/>
          <p:nvPr>
            <p:ph idx="2" type="hdr"/>
          </p:nvPr>
        </p:nvSpPr>
        <p:spPr>
          <a:xfrm>
            <a:off x="0" y="0"/>
            <a:ext cx="2971800" cy="458788"/>
          </a:xfrm>
          <a:prstGeom prst="rect">
            <a:avLst/>
          </a:prstGeom>
          <a:noFill/>
          <a:ln>
            <a:noFill/>
          </a:ln>
        </p:spPr>
        <p:txBody>
          <a:bodyPr anchorCtr="0" anchor="t"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9pPr>
          </a:lstStyle>
          <a:p/>
        </p:txBody>
      </p:sp>
      <p:sp>
        <p:nvSpPr>
          <p:cNvPr id="4" name="Google Shape;4;n"/>
          <p:cNvSpPr txBox="1"/>
          <p:nvPr>
            <p:ph idx="10" type="dt"/>
          </p:nvPr>
        </p:nvSpPr>
        <p:spPr>
          <a:xfrm>
            <a:off x="3884613" y="0"/>
            <a:ext cx="2971800" cy="458788"/>
          </a:xfrm>
          <a:prstGeom prst="rect">
            <a:avLst/>
          </a:prstGeom>
          <a:noFill/>
          <a:ln>
            <a:noFill/>
          </a:ln>
        </p:spPr>
        <p:txBody>
          <a:bodyPr anchorCtr="0" anchor="t" bIns="45700" lIns="91425" spcFirstLastPara="1" rIns="91425" wrap="square" tIns="45700">
            <a:noAutofit/>
          </a:bodyPr>
          <a:lstStyle>
            <a:lvl1pPr lvl="0" marR="0" rtl="0" algn="r">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9pPr>
          </a:lstStyle>
          <a:p/>
        </p:txBody>
      </p:sp>
      <p:sp>
        <p:nvSpPr>
          <p:cNvPr id="5" name="Google Shape;5;n"/>
          <p:cNvSpPr/>
          <p:nvPr>
            <p:ph idx="3"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 name="Google Shape;6;n"/>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lvl1pPr indent="-228600" lvl="0" marL="4572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1pPr>
            <a:lvl2pPr indent="-228600" lvl="1" marL="9144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2pPr>
            <a:lvl3pPr indent="-228600" lvl="2" marL="13716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3pPr>
            <a:lvl4pPr indent="-228600" lvl="3" marL="18288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4pPr>
            <a:lvl5pPr indent="-228600" lvl="4" marL="22860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5pPr>
            <a:lvl6pPr indent="-228600" lvl="5" marL="27432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6pPr>
            <a:lvl7pPr indent="-228600" lvl="6" marL="32004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7pPr>
            <a:lvl8pPr indent="-228600" lvl="7" marL="36576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8pPr>
            <a:lvl9pPr indent="-228600" lvl="8" marL="41148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9pPr>
          </a:lstStyle>
          <a:p/>
        </p:txBody>
      </p:sp>
      <p:sp>
        <p:nvSpPr>
          <p:cNvPr id="7" name="Google Shape;7;n"/>
          <p:cNvSpPr txBox="1"/>
          <p:nvPr>
            <p:ph idx="11" type="ftr"/>
          </p:nvPr>
        </p:nvSpPr>
        <p:spPr>
          <a:xfrm>
            <a:off x="0" y="8685213"/>
            <a:ext cx="2971800" cy="458787"/>
          </a:xfrm>
          <a:prstGeom prst="rect">
            <a:avLst/>
          </a:prstGeom>
          <a:noFill/>
          <a:ln>
            <a:noFill/>
          </a:ln>
        </p:spPr>
        <p:txBody>
          <a:bodyPr anchorCtr="0" anchor="b"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9pPr>
          </a:lstStyle>
          <a:p/>
        </p:txBody>
      </p:sp>
      <p:sp>
        <p:nvSpPr>
          <p:cNvPr id="8" name="Google Shape;8;n"/>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marR="0" rtl="0" algn="r">
              <a:lnSpc>
                <a:spcPct val="100000"/>
              </a:lnSpc>
              <a:spcBef>
                <a:spcPts val="0"/>
              </a:spcBef>
              <a:spcAft>
                <a:spcPts val="0"/>
              </a:spcAft>
              <a:buClr>
                <a:srgbClr val="000000"/>
              </a:buClr>
              <a:buSzPts val="1200"/>
              <a:buFont typeface="Arial"/>
              <a:buNone/>
            </a:pPr>
            <a:fld id="{00000000-1234-1234-1234-123412341234}" type="slidenum">
              <a:rPr b="0" i="0" lang="en-US" sz="1200" u="none" cap="none" strike="noStrike">
                <a:solidFill>
                  <a:schemeClr val="dk1"/>
                </a:solidFill>
                <a:latin typeface="Calibri"/>
                <a:ea typeface="Calibri"/>
                <a:cs typeface="Calibri"/>
                <a:sym typeface="Calibri"/>
              </a:rPr>
              <a:t>‹#›</a:t>
            </a:fld>
            <a:endParaRPr b="0" i="0" sz="1200" u="none" cap="none" strike="noStrike">
              <a:solidFill>
                <a:schemeClr val="dk1"/>
              </a:solidFill>
              <a:latin typeface="Calibri"/>
              <a:ea typeface="Calibri"/>
              <a:cs typeface="Calibri"/>
              <a:sym typeface="Calibri"/>
            </a:endParaRPr>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93" name="Shape 93"/>
        <p:cNvGrpSpPr/>
        <p:nvPr/>
      </p:nvGrpSpPr>
      <p:grpSpPr>
        <a:xfrm>
          <a:off x="0" y="0"/>
          <a:ext cx="0" cy="0"/>
          <a:chOff x="0" y="0"/>
          <a:chExt cx="0" cy="0"/>
        </a:xfrm>
      </p:grpSpPr>
      <p:sp>
        <p:nvSpPr>
          <p:cNvPr id="94" name="Google Shape;94;p1: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95" name="Google Shape;95;p1: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56" name="Shape 156"/>
        <p:cNvGrpSpPr/>
        <p:nvPr/>
      </p:nvGrpSpPr>
      <p:grpSpPr>
        <a:xfrm>
          <a:off x="0" y="0"/>
          <a:ext cx="0" cy="0"/>
          <a:chOff x="0" y="0"/>
          <a:chExt cx="0" cy="0"/>
        </a:xfrm>
      </p:grpSpPr>
      <p:sp>
        <p:nvSpPr>
          <p:cNvPr id="157" name="Google Shape;157;p7: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Clr>
                <a:schemeClr val="dk1"/>
              </a:buClr>
              <a:buSzPts val="1100"/>
              <a:buFont typeface="Arial"/>
              <a:buNone/>
            </a:pPr>
            <a:r>
              <a:rPr lang="en-US" sz="1100">
                <a:latin typeface="Arial"/>
                <a:ea typeface="Arial"/>
                <a:cs typeface="Arial"/>
                <a:sym typeface="Arial"/>
              </a:rPr>
              <a:t>					</a:t>
            </a:r>
            <a:endParaRPr sz="1100">
              <a:latin typeface="Arial"/>
              <a:ea typeface="Arial"/>
              <a:cs typeface="Arial"/>
              <a:sym typeface="Arial"/>
            </a:endParaRPr>
          </a:p>
          <a:p>
            <a:pPr indent="0" lvl="0" marL="0" rtl="0" algn="l">
              <a:lnSpc>
                <a:spcPct val="115000"/>
              </a:lnSpc>
              <a:spcBef>
                <a:spcPts val="1200"/>
              </a:spcBef>
              <a:spcAft>
                <a:spcPts val="0"/>
              </a:spcAft>
              <a:buClr>
                <a:schemeClr val="dk1"/>
              </a:buClr>
              <a:buSzPts val="1100"/>
              <a:buFont typeface="Arial"/>
              <a:buNone/>
            </a:pPr>
            <a:r>
              <a:rPr lang="en-US" sz="1100"/>
              <a:t> As seen in Figure 28 below, in three of the research locations of Irbid, Amman, and Za’atari, adult women aged 25 to 49 showed the highest level of knowledge of where they might obtain help, though in Azraq camp there is a notable gap in knowledge among women from 25 to 49.. For adolescent girls, the survey data suggests that around 10 per cent more girls residing in a camp se�ng know where they might obtain support than those in an urban se�ng: for example, in Za’atari camp, 80 per cent of girls know where to go as opposed to 70 per cent of girls in Karak town. As mentioned in the methodology section, it bears mentioning that the sampling method may have a minor bias towards women and girls being aware of services given that they are on the lists of NGOs. </a:t>
            </a:r>
            <a:endParaRPr sz="1100"/>
          </a:p>
          <a:p>
            <a:pPr indent="0" lvl="0" marL="0" rtl="0" algn="l">
              <a:lnSpc>
                <a:spcPct val="115000"/>
              </a:lnSpc>
              <a:spcBef>
                <a:spcPts val="1200"/>
              </a:spcBef>
              <a:spcAft>
                <a:spcPts val="0"/>
              </a:spcAft>
              <a:buClr>
                <a:schemeClr val="dk1"/>
              </a:buClr>
              <a:buSzPts val="1100"/>
              <a:buFont typeface="Arial"/>
              <a:buNone/>
            </a:pPr>
            <a:r>
              <a:rPr lang="en-US" sz="1100">
                <a:latin typeface="Arial"/>
                <a:ea typeface="Arial"/>
                <a:cs typeface="Arial"/>
                <a:sym typeface="Arial"/>
              </a:rPr>
              <a:t>				</a:t>
            </a:r>
            <a:endParaRPr sz="1100">
              <a:latin typeface="Arial"/>
              <a:ea typeface="Arial"/>
              <a:cs typeface="Arial"/>
              <a:sym typeface="Arial"/>
            </a:endParaRPr>
          </a:p>
          <a:p>
            <a:pPr indent="0" lvl="0" marL="0" rtl="0" algn="l">
              <a:lnSpc>
                <a:spcPct val="100000"/>
              </a:lnSpc>
              <a:spcBef>
                <a:spcPts val="0"/>
              </a:spcBef>
              <a:spcAft>
                <a:spcPts val="0"/>
              </a:spcAft>
              <a:buClr>
                <a:schemeClr val="dk1"/>
              </a:buClr>
              <a:buSzPts val="1100"/>
              <a:buFont typeface="Arial"/>
              <a:buNone/>
            </a:pPr>
            <a:r>
              <a:rPr lang="en-US" sz="1100">
                <a:latin typeface="Arial"/>
                <a:ea typeface="Arial"/>
                <a:cs typeface="Arial"/>
                <a:sym typeface="Arial"/>
              </a:rPr>
              <a:t>			</a:t>
            </a:r>
            <a:endParaRPr sz="1100">
              <a:latin typeface="Arial"/>
              <a:ea typeface="Arial"/>
              <a:cs typeface="Arial"/>
              <a:sym typeface="Arial"/>
            </a:endParaRPr>
          </a:p>
          <a:p>
            <a:pPr indent="0" lvl="0" marL="0" rtl="0" algn="l">
              <a:lnSpc>
                <a:spcPct val="100000"/>
              </a:lnSpc>
              <a:spcBef>
                <a:spcPts val="0"/>
              </a:spcBef>
              <a:spcAft>
                <a:spcPts val="0"/>
              </a:spcAft>
              <a:buClr>
                <a:schemeClr val="dk1"/>
              </a:buClr>
              <a:buSzPts val="1100"/>
              <a:buFont typeface="Arial"/>
              <a:buNone/>
            </a:pPr>
            <a:r>
              <a:rPr lang="en-US" sz="1100">
                <a:latin typeface="Arial"/>
                <a:ea typeface="Arial"/>
                <a:cs typeface="Arial"/>
                <a:sym typeface="Arial"/>
              </a:rPr>
              <a:t>		</a:t>
            </a:r>
            <a:endParaRPr sz="1100">
              <a:latin typeface="Arial"/>
              <a:ea typeface="Arial"/>
              <a:cs typeface="Arial"/>
              <a:sym typeface="Arial"/>
            </a:endParaRPr>
          </a:p>
          <a:p>
            <a:pPr indent="0" lvl="0" marL="0" rtl="0" algn="l">
              <a:lnSpc>
                <a:spcPct val="100000"/>
              </a:lnSpc>
              <a:spcBef>
                <a:spcPts val="0"/>
              </a:spcBef>
              <a:spcAft>
                <a:spcPts val="0"/>
              </a:spcAft>
              <a:buSzPts val="1400"/>
              <a:buNone/>
            </a:pPr>
            <a:r>
              <a:t/>
            </a:r>
            <a:endParaRPr/>
          </a:p>
        </p:txBody>
      </p:sp>
      <p:sp>
        <p:nvSpPr>
          <p:cNvPr id="158" name="Google Shape;158;p7: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62" name="Shape 162"/>
        <p:cNvGrpSpPr/>
        <p:nvPr/>
      </p:nvGrpSpPr>
      <p:grpSpPr>
        <a:xfrm>
          <a:off x="0" y="0"/>
          <a:ext cx="0" cy="0"/>
          <a:chOff x="0" y="0"/>
          <a:chExt cx="0" cy="0"/>
        </a:xfrm>
      </p:grpSpPr>
      <p:sp>
        <p:nvSpPr>
          <p:cNvPr id="163" name="Google Shape;163;g84fdc6930a_2_5: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64" name="Google Shape;164;g84fdc6930a_2_5: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69" name="Shape 169"/>
        <p:cNvGrpSpPr/>
        <p:nvPr/>
      </p:nvGrpSpPr>
      <p:grpSpPr>
        <a:xfrm>
          <a:off x="0" y="0"/>
          <a:ext cx="0" cy="0"/>
          <a:chOff x="0" y="0"/>
          <a:chExt cx="0" cy="0"/>
        </a:xfrm>
      </p:grpSpPr>
      <p:sp>
        <p:nvSpPr>
          <p:cNvPr id="170" name="Google Shape;170;g7799364590_6_13: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71" name="Google Shape;171;g7799364590_6_13: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75" name="Shape 175"/>
        <p:cNvGrpSpPr/>
        <p:nvPr/>
      </p:nvGrpSpPr>
      <p:grpSpPr>
        <a:xfrm>
          <a:off x="0" y="0"/>
          <a:ext cx="0" cy="0"/>
          <a:chOff x="0" y="0"/>
          <a:chExt cx="0" cy="0"/>
        </a:xfrm>
      </p:grpSpPr>
      <p:sp>
        <p:nvSpPr>
          <p:cNvPr id="176" name="Google Shape;176;g853a13ff7a_0_15: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77" name="Google Shape;177;g853a13ff7a_0_15: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rPr lang="en-US"/>
              <a:t>Access to Counselling and Family Planning Pre - and post - lockdown, by percentage </a:t>
            </a:r>
            <a:endParaRPr/>
          </a:p>
        </p:txBody>
      </p:sp>
      <p:sp>
        <p:nvSpPr>
          <p:cNvPr id="178" name="Google Shape;178;g853a13ff7a_0_15:notes"/>
          <p:cNvSpPr txBox="1"/>
          <p:nvPr>
            <p:ph idx="12" type="sldNum"/>
          </p:nvPr>
        </p:nvSpPr>
        <p:spPr>
          <a:xfrm>
            <a:off x="3884613" y="8685213"/>
            <a:ext cx="2971800" cy="458700"/>
          </a:xfrm>
          <a:prstGeom prst="rect">
            <a:avLst/>
          </a:prstGeom>
          <a:noFill/>
          <a:ln>
            <a:noFill/>
          </a:ln>
        </p:spPr>
        <p:txBody>
          <a:bodyPr anchorCtr="0" anchor="b" bIns="45700" lIns="91425" spcFirstLastPara="1" rIns="91425" wrap="square" tIns="45700">
            <a:noAutofit/>
          </a:bodyPr>
          <a:lstStyle/>
          <a:p>
            <a:pPr indent="0" lvl="0" marL="0" rtl="0" algn="r">
              <a:lnSpc>
                <a:spcPct val="100000"/>
              </a:lnSpc>
              <a:spcBef>
                <a:spcPts val="0"/>
              </a:spcBef>
              <a:spcAft>
                <a:spcPts val="0"/>
              </a:spcAft>
              <a:buClr>
                <a:srgbClr val="000000"/>
              </a:buClr>
              <a:buSzPts val="1200"/>
              <a:buFont typeface="Arial"/>
              <a:buNone/>
            </a:pPr>
            <a:fld id="{00000000-1234-1234-1234-123412341234}" type="slidenum">
              <a:rPr lang="en-US"/>
              <a:t>‹#›</a:t>
            </a:fld>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83" name="Shape 183"/>
        <p:cNvGrpSpPr/>
        <p:nvPr/>
      </p:nvGrpSpPr>
      <p:grpSpPr>
        <a:xfrm>
          <a:off x="0" y="0"/>
          <a:ext cx="0" cy="0"/>
          <a:chOff x="0" y="0"/>
          <a:chExt cx="0" cy="0"/>
        </a:xfrm>
      </p:grpSpPr>
      <p:sp>
        <p:nvSpPr>
          <p:cNvPr id="184" name="Google Shape;184;p8: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just">
              <a:lnSpc>
                <a:spcPct val="94000"/>
              </a:lnSpc>
              <a:spcBef>
                <a:spcPts val="0"/>
              </a:spcBef>
              <a:spcAft>
                <a:spcPts val="0"/>
              </a:spcAft>
              <a:buSzPts val="1400"/>
              <a:buNone/>
            </a:pPr>
            <a:r>
              <a:t/>
            </a:r>
            <a:endParaRPr sz="300"/>
          </a:p>
        </p:txBody>
      </p:sp>
      <p:sp>
        <p:nvSpPr>
          <p:cNvPr id="185" name="Google Shape;185;p8: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89" name="Shape 189"/>
        <p:cNvGrpSpPr/>
        <p:nvPr/>
      </p:nvGrpSpPr>
      <p:grpSpPr>
        <a:xfrm>
          <a:off x="0" y="0"/>
          <a:ext cx="0" cy="0"/>
          <a:chOff x="0" y="0"/>
          <a:chExt cx="0" cy="0"/>
        </a:xfrm>
      </p:grpSpPr>
      <p:sp>
        <p:nvSpPr>
          <p:cNvPr id="190" name="Google Shape;190;g78031c3de7_2_6: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114300" lvl="0" marL="171450" rtl="0" algn="just">
              <a:lnSpc>
                <a:spcPct val="94000"/>
              </a:lnSpc>
              <a:spcBef>
                <a:spcPts val="0"/>
              </a:spcBef>
              <a:spcAft>
                <a:spcPts val="0"/>
              </a:spcAft>
              <a:buClr>
                <a:schemeClr val="dk2"/>
              </a:buClr>
              <a:buSzPts val="1100"/>
              <a:buFont typeface="Arial"/>
              <a:buChar char="•"/>
            </a:pPr>
            <a:r>
              <a:rPr lang="en-US" sz="1100">
                <a:solidFill>
                  <a:schemeClr val="dk2"/>
                </a:solidFill>
                <a:latin typeface="Libre Franklin"/>
                <a:ea typeface="Libre Franklin"/>
                <a:cs typeface="Libre Franklin"/>
                <a:sym typeface="Libre Franklin"/>
              </a:rPr>
              <a:t>The study engaged </a:t>
            </a:r>
            <a:r>
              <a:rPr b="1" lang="en-US" sz="1100">
                <a:latin typeface="Libre Franklin"/>
                <a:ea typeface="Libre Franklin"/>
                <a:cs typeface="Libre Franklin"/>
                <a:sym typeface="Libre Franklin"/>
              </a:rPr>
              <a:t>28</a:t>
            </a:r>
            <a:r>
              <a:rPr lang="en-US" sz="1100">
                <a:latin typeface="Libre Franklin"/>
                <a:ea typeface="Libre Franklin"/>
                <a:cs typeface="Libre Franklin"/>
                <a:sym typeface="Libre Franklin"/>
              </a:rPr>
              <a:t> </a:t>
            </a:r>
            <a:r>
              <a:rPr lang="en-US" sz="1100">
                <a:solidFill>
                  <a:schemeClr val="dk2"/>
                </a:solidFill>
                <a:latin typeface="Libre Franklin"/>
                <a:ea typeface="Libre Franklin"/>
                <a:cs typeface="Libre Franklin"/>
                <a:sym typeface="Libre Franklin"/>
              </a:rPr>
              <a:t>service providers in SRH, GBV, youth, and other key informants.</a:t>
            </a:r>
            <a:endParaRPr sz="1100">
              <a:solidFill>
                <a:schemeClr val="dk2"/>
              </a:solidFill>
              <a:latin typeface="Libre Franklin"/>
              <a:ea typeface="Libre Franklin"/>
              <a:cs typeface="Libre Franklin"/>
              <a:sym typeface="Libre Franklin"/>
            </a:endParaRPr>
          </a:p>
          <a:p>
            <a:pPr indent="0" lvl="0" marL="457200" rtl="0" algn="just">
              <a:lnSpc>
                <a:spcPct val="94000"/>
              </a:lnSpc>
              <a:spcBef>
                <a:spcPts val="0"/>
              </a:spcBef>
              <a:spcAft>
                <a:spcPts val="0"/>
              </a:spcAft>
              <a:buClr>
                <a:schemeClr val="dk1"/>
              </a:buClr>
              <a:buSzPts val="1800"/>
              <a:buFont typeface="Arial"/>
              <a:buNone/>
            </a:pPr>
            <a:r>
              <a:rPr lang="en-US" sz="1100">
                <a:solidFill>
                  <a:schemeClr val="dk2"/>
                </a:solidFill>
                <a:latin typeface="Libre Franklin"/>
                <a:ea typeface="Libre Franklin"/>
                <a:cs typeface="Libre Franklin"/>
                <a:sym typeface="Libre Franklin"/>
              </a:rPr>
              <a:t>1) blurring of boundaries in some cases, </a:t>
            </a:r>
            <a:endParaRPr sz="1100">
              <a:solidFill>
                <a:schemeClr val="dk2"/>
              </a:solidFill>
              <a:latin typeface="Libre Franklin"/>
              <a:ea typeface="Libre Franklin"/>
              <a:cs typeface="Libre Franklin"/>
              <a:sym typeface="Libre Franklin"/>
            </a:endParaRPr>
          </a:p>
          <a:p>
            <a:pPr indent="0" lvl="0" marL="457200" rtl="0" algn="just">
              <a:lnSpc>
                <a:spcPct val="94000"/>
              </a:lnSpc>
              <a:spcBef>
                <a:spcPts val="0"/>
              </a:spcBef>
              <a:spcAft>
                <a:spcPts val="0"/>
              </a:spcAft>
              <a:buClr>
                <a:schemeClr val="dk1"/>
              </a:buClr>
              <a:buSzPts val="1800"/>
              <a:buFont typeface="Arial"/>
              <a:buNone/>
            </a:pPr>
            <a:r>
              <a:rPr lang="en-US" sz="1100">
                <a:solidFill>
                  <a:schemeClr val="dk2"/>
                </a:solidFill>
                <a:latin typeface="Libre Franklin"/>
                <a:ea typeface="Libre Franklin"/>
                <a:cs typeface="Libre Franklin"/>
                <a:sym typeface="Libre Franklin"/>
              </a:rPr>
              <a:t>2) loss of the depth of a service, warmth and compassion, </a:t>
            </a:r>
            <a:endParaRPr sz="1100">
              <a:solidFill>
                <a:schemeClr val="dk2"/>
              </a:solidFill>
              <a:latin typeface="Libre Franklin"/>
              <a:ea typeface="Libre Franklin"/>
              <a:cs typeface="Libre Franklin"/>
              <a:sym typeface="Libre Franklin"/>
            </a:endParaRPr>
          </a:p>
          <a:p>
            <a:pPr indent="0" lvl="0" marL="457200" rtl="0" algn="just">
              <a:lnSpc>
                <a:spcPct val="94000"/>
              </a:lnSpc>
              <a:spcBef>
                <a:spcPts val="0"/>
              </a:spcBef>
              <a:spcAft>
                <a:spcPts val="0"/>
              </a:spcAft>
              <a:buClr>
                <a:schemeClr val="dk1"/>
              </a:buClr>
              <a:buSzPts val="1800"/>
              <a:buFont typeface="Arial"/>
              <a:buNone/>
            </a:pPr>
            <a:r>
              <a:rPr lang="en-US" sz="1100">
                <a:solidFill>
                  <a:schemeClr val="dk2"/>
                </a:solidFill>
                <a:latin typeface="Libre Franklin"/>
                <a:ea typeface="Libre Franklin"/>
                <a:cs typeface="Libre Franklin"/>
                <a:sym typeface="Libre Franklin"/>
              </a:rPr>
              <a:t>3) increased difficulty for survivors to come forward during the pandemic due to the constant presence of husbands and other potential abusers in the household, or having no private access to their own mobile phone,</a:t>
            </a:r>
            <a:endParaRPr sz="1100">
              <a:solidFill>
                <a:schemeClr val="dk2"/>
              </a:solidFill>
              <a:latin typeface="Libre Franklin"/>
              <a:ea typeface="Libre Franklin"/>
              <a:cs typeface="Libre Franklin"/>
              <a:sym typeface="Libre Franklin"/>
            </a:endParaRPr>
          </a:p>
          <a:p>
            <a:pPr indent="0" lvl="0" marL="457200" rtl="0" algn="just">
              <a:lnSpc>
                <a:spcPct val="94000"/>
              </a:lnSpc>
              <a:spcBef>
                <a:spcPts val="0"/>
              </a:spcBef>
              <a:spcAft>
                <a:spcPts val="0"/>
              </a:spcAft>
              <a:buClr>
                <a:schemeClr val="dk1"/>
              </a:buClr>
              <a:buSzPts val="1800"/>
              <a:buFont typeface="Arial"/>
              <a:buNone/>
            </a:pPr>
            <a:r>
              <a:rPr lang="en-US" sz="1100">
                <a:solidFill>
                  <a:schemeClr val="dk2"/>
                </a:solidFill>
                <a:latin typeface="Libre Franklin"/>
                <a:ea typeface="Libre Franklin"/>
                <a:cs typeface="Libre Franklin"/>
                <a:sym typeface="Libre Franklin"/>
              </a:rPr>
              <a:t>4) some services simply cannot be offered remotely (e.g. legal or medical services).</a:t>
            </a:r>
            <a:endParaRPr sz="300"/>
          </a:p>
        </p:txBody>
      </p:sp>
      <p:sp>
        <p:nvSpPr>
          <p:cNvPr id="191" name="Google Shape;191;g78031c3de7_2_6: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95" name="Shape 195"/>
        <p:cNvGrpSpPr/>
        <p:nvPr/>
      </p:nvGrpSpPr>
      <p:grpSpPr>
        <a:xfrm>
          <a:off x="0" y="0"/>
          <a:ext cx="0" cy="0"/>
          <a:chOff x="0" y="0"/>
          <a:chExt cx="0" cy="0"/>
        </a:xfrm>
      </p:grpSpPr>
      <p:sp>
        <p:nvSpPr>
          <p:cNvPr id="196" name="Google Shape;196;g84fdc6930a_1_0: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97" name="Google Shape;197;g84fdc6930a_1_0: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01" name="Shape 201"/>
        <p:cNvGrpSpPr/>
        <p:nvPr/>
      </p:nvGrpSpPr>
      <p:grpSpPr>
        <a:xfrm>
          <a:off x="0" y="0"/>
          <a:ext cx="0" cy="0"/>
          <a:chOff x="0" y="0"/>
          <a:chExt cx="0" cy="0"/>
        </a:xfrm>
      </p:grpSpPr>
      <p:sp>
        <p:nvSpPr>
          <p:cNvPr id="202" name="Google Shape;202;g7799364590_7_0: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03" name="Google Shape;203;g7799364590_7_0: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204" name="Google Shape;204;g7799364590_7_0:notes"/>
          <p:cNvSpPr txBox="1"/>
          <p:nvPr>
            <p:ph idx="12" type="sldNum"/>
          </p:nvPr>
        </p:nvSpPr>
        <p:spPr>
          <a:xfrm>
            <a:off x="3884613" y="8685213"/>
            <a:ext cx="2971800" cy="458700"/>
          </a:xfrm>
          <a:prstGeom prst="rect">
            <a:avLst/>
          </a:prstGeom>
          <a:noFill/>
          <a:ln>
            <a:noFill/>
          </a:ln>
        </p:spPr>
        <p:txBody>
          <a:bodyPr anchorCtr="0" anchor="b" bIns="45700" lIns="91425" spcFirstLastPara="1" rIns="91425" wrap="square" tIns="45700">
            <a:noAutofit/>
          </a:bodyPr>
          <a:lstStyle/>
          <a:p>
            <a:pPr indent="0" lvl="0" marL="0" rtl="0" algn="r">
              <a:lnSpc>
                <a:spcPct val="100000"/>
              </a:lnSpc>
              <a:spcBef>
                <a:spcPts val="0"/>
              </a:spcBef>
              <a:spcAft>
                <a:spcPts val="0"/>
              </a:spcAft>
              <a:buClr>
                <a:srgbClr val="000000"/>
              </a:buClr>
              <a:buSzPts val="1400"/>
              <a:buFont typeface="Arial"/>
              <a:buNone/>
            </a:pPr>
            <a:fld id="{00000000-1234-1234-1234-123412341234}" type="slidenum">
              <a:rPr lang="en-US"/>
              <a:t>‹#›</a:t>
            </a:fld>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00" name="Shape 100"/>
        <p:cNvGrpSpPr/>
        <p:nvPr/>
      </p:nvGrpSpPr>
      <p:grpSpPr>
        <a:xfrm>
          <a:off x="0" y="0"/>
          <a:ext cx="0" cy="0"/>
          <a:chOff x="0" y="0"/>
          <a:chExt cx="0" cy="0"/>
        </a:xfrm>
      </p:grpSpPr>
      <p:sp>
        <p:nvSpPr>
          <p:cNvPr id="101" name="Google Shape;101;p2: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02" name="Google Shape;102;p2: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1200"/>
              <a:buFont typeface="Calibri"/>
              <a:buNone/>
            </a:pPr>
            <a:r>
              <a:rPr lang="en-US"/>
              <a:t>76 respondents are from Zaatari camp </a:t>
            </a:r>
            <a:endParaRPr/>
          </a:p>
          <a:p>
            <a:pPr indent="0" lvl="0" marL="0" marR="0" rtl="0" algn="l">
              <a:lnSpc>
                <a:spcPct val="100000"/>
              </a:lnSpc>
              <a:spcBef>
                <a:spcPts val="0"/>
              </a:spcBef>
              <a:spcAft>
                <a:spcPts val="0"/>
              </a:spcAft>
              <a:buClr>
                <a:schemeClr val="dk1"/>
              </a:buClr>
              <a:buSzPts val="1200"/>
              <a:buFont typeface="Calibri"/>
              <a:buNone/>
            </a:pPr>
            <a:r>
              <a:t/>
            </a:r>
            <a:endParaRPr/>
          </a:p>
          <a:p>
            <a:pPr indent="0" lvl="0" marL="0" marR="0" rtl="0" algn="l">
              <a:lnSpc>
                <a:spcPct val="100000"/>
              </a:lnSpc>
              <a:spcBef>
                <a:spcPts val="0"/>
              </a:spcBef>
              <a:spcAft>
                <a:spcPts val="0"/>
              </a:spcAft>
              <a:buClr>
                <a:schemeClr val="dk1"/>
              </a:buClr>
              <a:buSzPts val="1200"/>
              <a:buFont typeface="Calibri"/>
              <a:buNone/>
            </a:pPr>
            <a:r>
              <a:t/>
            </a:r>
            <a:endParaRPr/>
          </a:p>
          <a:p>
            <a:pPr indent="0" lvl="0" marL="0" marR="0" rtl="0" algn="l">
              <a:lnSpc>
                <a:spcPct val="100000"/>
              </a:lnSpc>
              <a:spcBef>
                <a:spcPts val="0"/>
              </a:spcBef>
              <a:spcAft>
                <a:spcPts val="0"/>
              </a:spcAft>
              <a:buClr>
                <a:schemeClr val="dk1"/>
              </a:buClr>
              <a:buSzPts val="1200"/>
              <a:buFont typeface="Calibri"/>
              <a:buNone/>
            </a:pPr>
            <a:r>
              <a:rPr lang="en-US"/>
              <a:t>(defined as girls ages 10-17) and young women (aged 18-24) in Jordan, including people with disabilities (PwDs).</a:t>
            </a:r>
            <a:endParaRPr/>
          </a:p>
          <a:p>
            <a:pPr indent="0" lvl="0" marL="0" marR="0" rtl="0" algn="l">
              <a:lnSpc>
                <a:spcPct val="100000"/>
              </a:lnSpc>
              <a:spcBef>
                <a:spcPts val="0"/>
              </a:spcBef>
              <a:spcAft>
                <a:spcPts val="0"/>
              </a:spcAft>
              <a:buClr>
                <a:schemeClr val="dk1"/>
              </a:buClr>
              <a:buSzPts val="1200"/>
              <a:buFont typeface="Calibri"/>
              <a:buNone/>
            </a:pPr>
            <a:r>
              <a:t/>
            </a:r>
            <a:endParaRPr/>
          </a:p>
          <a:p>
            <a:pPr indent="-333248" lvl="0" marL="384048" rtl="0" algn="just">
              <a:lnSpc>
                <a:spcPct val="94000"/>
              </a:lnSpc>
              <a:spcBef>
                <a:spcPts val="0"/>
              </a:spcBef>
              <a:spcAft>
                <a:spcPts val="0"/>
              </a:spcAft>
              <a:buClr>
                <a:schemeClr val="dk2"/>
              </a:buClr>
              <a:buSzPts val="1200"/>
              <a:buFont typeface="Calibri"/>
              <a:buChar char="■"/>
            </a:pPr>
            <a:r>
              <a:rPr lang="en-US">
                <a:solidFill>
                  <a:schemeClr val="dk2"/>
                </a:solidFill>
              </a:rPr>
              <a:t>Assess effects of COVID-19 pandemic on adolescent girls and young women.</a:t>
            </a:r>
            <a:endParaRPr>
              <a:solidFill>
                <a:schemeClr val="dk2"/>
              </a:solidFill>
            </a:endParaRPr>
          </a:p>
          <a:p>
            <a:pPr indent="-333248" lvl="0" marL="384048" rtl="0" algn="just">
              <a:lnSpc>
                <a:spcPct val="94000"/>
              </a:lnSpc>
              <a:spcBef>
                <a:spcPts val="1200"/>
              </a:spcBef>
              <a:spcAft>
                <a:spcPts val="0"/>
              </a:spcAft>
              <a:buClr>
                <a:schemeClr val="dk2"/>
              </a:buClr>
              <a:buSzPts val="1200"/>
              <a:buFont typeface="Calibri"/>
              <a:buChar char="■"/>
            </a:pPr>
            <a:r>
              <a:rPr lang="en-US">
                <a:solidFill>
                  <a:schemeClr val="dk2"/>
                </a:solidFill>
              </a:rPr>
              <a:t>Identify main obstacles for young women and girls to seek help and provide a snapshot of available services </a:t>
            </a:r>
            <a:endParaRPr>
              <a:solidFill>
                <a:schemeClr val="dk2"/>
              </a:solidFill>
            </a:endParaRPr>
          </a:p>
          <a:p>
            <a:pPr indent="-333248" lvl="0" marL="384048" rtl="0" algn="just">
              <a:lnSpc>
                <a:spcPct val="94000"/>
              </a:lnSpc>
              <a:spcBef>
                <a:spcPts val="1200"/>
              </a:spcBef>
              <a:spcAft>
                <a:spcPts val="0"/>
              </a:spcAft>
              <a:buClr>
                <a:schemeClr val="dk2"/>
              </a:buClr>
              <a:buSzPts val="1200"/>
              <a:buFont typeface="Calibri"/>
              <a:buChar char="■"/>
            </a:pPr>
            <a:r>
              <a:rPr lang="en-US">
                <a:solidFill>
                  <a:schemeClr val="dk2"/>
                </a:solidFill>
              </a:rPr>
              <a:t>Identify areas of potential collaboration on GBV and SRHR interventions.</a:t>
            </a:r>
            <a:endParaRPr>
              <a:solidFill>
                <a:schemeClr val="dk2"/>
              </a:solidFill>
            </a:endParaRPr>
          </a:p>
          <a:p>
            <a:pPr indent="-333248" lvl="0" marL="384048" rtl="0" algn="just">
              <a:lnSpc>
                <a:spcPct val="94000"/>
              </a:lnSpc>
              <a:spcBef>
                <a:spcPts val="1200"/>
              </a:spcBef>
              <a:spcAft>
                <a:spcPts val="0"/>
              </a:spcAft>
              <a:buClr>
                <a:schemeClr val="dk2"/>
              </a:buClr>
              <a:buSzPts val="1200"/>
              <a:buFont typeface="Calibri"/>
              <a:buChar char="■"/>
            </a:pPr>
            <a:r>
              <a:rPr lang="en-US">
                <a:solidFill>
                  <a:schemeClr val="dk2"/>
                </a:solidFill>
              </a:rPr>
              <a:t>Draw on lessons learned and experiences from the COVID-19 current response to provide recommendations for decision-making at the programmatic level.</a:t>
            </a:r>
            <a:endParaRPr>
              <a:solidFill>
                <a:schemeClr val="dk2"/>
              </a:solidFill>
            </a:endParaRPr>
          </a:p>
          <a:p>
            <a:pPr indent="0" lvl="0" marL="0" rtl="0" algn="l">
              <a:lnSpc>
                <a:spcPct val="84000"/>
              </a:lnSpc>
              <a:spcBef>
                <a:spcPts val="0"/>
              </a:spcBef>
              <a:spcAft>
                <a:spcPts val="0"/>
              </a:spcAft>
              <a:buSzPts val="1400"/>
              <a:buNone/>
            </a:pPr>
            <a:r>
              <a:rPr lang="en-US">
                <a:solidFill>
                  <a:schemeClr val="dk2"/>
                </a:solidFill>
              </a:rPr>
              <a:t> total of </a:t>
            </a:r>
            <a:r>
              <a:rPr b="1" lang="en-US">
                <a:solidFill>
                  <a:schemeClr val="accent4"/>
                </a:solidFill>
              </a:rPr>
              <a:t>397 participants </a:t>
            </a:r>
            <a:r>
              <a:rPr lang="en-US">
                <a:solidFill>
                  <a:schemeClr val="dk2"/>
                </a:solidFill>
              </a:rPr>
              <a:t>were involved (60% female, 40 % male ).</a:t>
            </a:r>
            <a:endParaRPr>
              <a:solidFill>
                <a:schemeClr val="dk2"/>
              </a:solidFill>
            </a:endParaRPr>
          </a:p>
          <a:p>
            <a:pPr indent="0" lvl="0" marL="0" rtl="0" algn="l">
              <a:lnSpc>
                <a:spcPct val="84000"/>
              </a:lnSpc>
              <a:spcBef>
                <a:spcPts val="0"/>
              </a:spcBef>
              <a:spcAft>
                <a:spcPts val="0"/>
              </a:spcAft>
              <a:buSzPts val="1400"/>
              <a:buNone/>
            </a:pPr>
            <a:r>
              <a:t/>
            </a:r>
            <a:endParaRPr>
              <a:solidFill>
                <a:schemeClr val="dk2"/>
              </a:solidFill>
            </a:endParaRPr>
          </a:p>
          <a:p>
            <a:pPr indent="0" lvl="0" marL="0" rtl="0" algn="l">
              <a:lnSpc>
                <a:spcPct val="84000"/>
              </a:lnSpc>
              <a:spcBef>
                <a:spcPts val="0"/>
              </a:spcBef>
              <a:spcAft>
                <a:spcPts val="0"/>
              </a:spcAft>
              <a:buSzPts val="1400"/>
              <a:buNone/>
            </a:pPr>
            <a:r>
              <a:rPr lang="en-US">
                <a:solidFill>
                  <a:schemeClr val="dk2"/>
                </a:solidFill>
              </a:rPr>
              <a:t>A combination of quantitative and qualitative tools were used, including:</a:t>
            </a:r>
            <a:endParaRPr>
              <a:solidFill>
                <a:schemeClr val="dk2"/>
              </a:solidFill>
            </a:endParaRPr>
          </a:p>
          <a:p>
            <a:pPr indent="0" lvl="0" marL="127000" rtl="0" algn="l">
              <a:lnSpc>
                <a:spcPct val="84000"/>
              </a:lnSpc>
              <a:spcBef>
                <a:spcPts val="0"/>
              </a:spcBef>
              <a:spcAft>
                <a:spcPts val="0"/>
              </a:spcAft>
              <a:buSzPts val="1400"/>
              <a:buNone/>
            </a:pPr>
            <a:r>
              <a:t/>
            </a:r>
            <a:endParaRPr>
              <a:solidFill>
                <a:schemeClr val="dk2"/>
              </a:solidFill>
            </a:endParaRPr>
          </a:p>
          <a:p>
            <a:pPr indent="-304800" lvl="0" marL="457200" rtl="0" algn="l">
              <a:lnSpc>
                <a:spcPct val="84000"/>
              </a:lnSpc>
              <a:spcBef>
                <a:spcPts val="0"/>
              </a:spcBef>
              <a:spcAft>
                <a:spcPts val="0"/>
              </a:spcAft>
              <a:buClr>
                <a:schemeClr val="dk2"/>
              </a:buClr>
              <a:buSzPts val="1200"/>
              <a:buFont typeface="Calibri"/>
              <a:buChar char="■"/>
            </a:pPr>
            <a:r>
              <a:rPr lang="en-US">
                <a:solidFill>
                  <a:schemeClr val="dk2"/>
                </a:solidFill>
              </a:rPr>
              <a:t>360 phone surveys targeting adolescents (10-17) and adult men and women (18-49), </a:t>
            </a:r>
            <a:endParaRPr>
              <a:solidFill>
                <a:schemeClr val="dk2"/>
              </a:solidFill>
            </a:endParaRPr>
          </a:p>
          <a:p>
            <a:pPr indent="-304800" lvl="0" marL="457200" rtl="0" algn="l">
              <a:lnSpc>
                <a:spcPct val="84000"/>
              </a:lnSpc>
              <a:spcBef>
                <a:spcPts val="0"/>
              </a:spcBef>
              <a:spcAft>
                <a:spcPts val="0"/>
              </a:spcAft>
              <a:buClr>
                <a:schemeClr val="dk2"/>
              </a:buClr>
              <a:buSzPts val="1200"/>
              <a:buFont typeface="Calibri"/>
              <a:buChar char="■"/>
            </a:pPr>
            <a:r>
              <a:rPr lang="en-US">
                <a:solidFill>
                  <a:schemeClr val="dk2"/>
                </a:solidFill>
              </a:rPr>
              <a:t>28 key informant interviews with service providers and partners,</a:t>
            </a:r>
            <a:endParaRPr>
              <a:solidFill>
                <a:schemeClr val="dk2"/>
              </a:solidFill>
            </a:endParaRPr>
          </a:p>
          <a:p>
            <a:pPr indent="-304800" lvl="0" marL="457200" rtl="0" algn="l">
              <a:lnSpc>
                <a:spcPct val="84000"/>
              </a:lnSpc>
              <a:spcBef>
                <a:spcPts val="0"/>
              </a:spcBef>
              <a:spcAft>
                <a:spcPts val="0"/>
              </a:spcAft>
              <a:buClr>
                <a:schemeClr val="dk2"/>
              </a:buClr>
              <a:buSzPts val="1200"/>
              <a:buFont typeface="Calibri"/>
              <a:buChar char="■"/>
            </a:pPr>
            <a:r>
              <a:rPr lang="en-US">
                <a:solidFill>
                  <a:schemeClr val="dk2"/>
                </a:solidFill>
              </a:rPr>
              <a:t>2 focus group discussions with women and girls.</a:t>
            </a:r>
            <a:endParaRPr>
              <a:solidFill>
                <a:schemeClr val="dk2"/>
              </a:solidFill>
            </a:endParaRPr>
          </a:p>
          <a:p>
            <a:pPr indent="0" lvl="0" marL="0" rtl="0" algn="l">
              <a:lnSpc>
                <a:spcPct val="84000"/>
              </a:lnSpc>
              <a:spcBef>
                <a:spcPts val="0"/>
              </a:spcBef>
              <a:spcAft>
                <a:spcPts val="0"/>
              </a:spcAft>
              <a:buSzPts val="1400"/>
              <a:buNone/>
            </a:pPr>
            <a:r>
              <a:t/>
            </a:r>
            <a:endParaRPr>
              <a:solidFill>
                <a:schemeClr val="dk2"/>
              </a:solidFill>
            </a:endParaRPr>
          </a:p>
          <a:p>
            <a:pPr indent="0" lvl="0" marL="0" rtl="0" algn="l">
              <a:lnSpc>
                <a:spcPct val="84000"/>
              </a:lnSpc>
              <a:spcBef>
                <a:spcPts val="0"/>
              </a:spcBef>
              <a:spcAft>
                <a:spcPts val="0"/>
              </a:spcAft>
              <a:buSzPts val="1400"/>
              <a:buNone/>
            </a:pPr>
            <a:r>
              <a:rPr lang="en-US">
                <a:solidFill>
                  <a:schemeClr val="dk2"/>
                </a:solidFill>
              </a:rPr>
              <a:t>The methodology sought a distribution of age and gender groups across</a:t>
            </a:r>
            <a:r>
              <a:rPr b="1" lang="en-US">
                <a:solidFill>
                  <a:schemeClr val="dk2"/>
                </a:solidFill>
              </a:rPr>
              <a:t> </a:t>
            </a:r>
            <a:r>
              <a:rPr b="1" lang="en-US">
                <a:solidFill>
                  <a:schemeClr val="accent4"/>
                </a:solidFill>
              </a:rPr>
              <a:t>five locations </a:t>
            </a:r>
            <a:r>
              <a:rPr lang="en-US">
                <a:solidFill>
                  <a:schemeClr val="dk2"/>
                </a:solidFill>
              </a:rPr>
              <a:t>for data collection: Irbid, Amman, Karak, Zaatari camp and Azraq camp.</a:t>
            </a:r>
            <a:endParaRPr>
              <a:solidFill>
                <a:schemeClr val="dk2"/>
              </a:solidFill>
            </a:endParaRPr>
          </a:p>
          <a:p>
            <a:pPr indent="0" lvl="0" marL="0" rtl="0" algn="l">
              <a:lnSpc>
                <a:spcPct val="84000"/>
              </a:lnSpc>
              <a:spcBef>
                <a:spcPts val="0"/>
              </a:spcBef>
              <a:spcAft>
                <a:spcPts val="0"/>
              </a:spcAft>
              <a:buSzPts val="1400"/>
              <a:buNone/>
            </a:pPr>
            <a:r>
              <a:t/>
            </a:r>
            <a:endParaRPr>
              <a:solidFill>
                <a:schemeClr val="dk2"/>
              </a:solidFill>
            </a:endParaRPr>
          </a:p>
          <a:p>
            <a:pPr indent="0" lvl="0" marL="0" rtl="0" algn="l">
              <a:lnSpc>
                <a:spcPct val="84000"/>
              </a:lnSpc>
              <a:spcBef>
                <a:spcPts val="0"/>
              </a:spcBef>
              <a:spcAft>
                <a:spcPts val="0"/>
              </a:spcAft>
              <a:buSzPts val="1400"/>
              <a:buNone/>
            </a:pPr>
            <a:r>
              <a:rPr lang="en-US">
                <a:solidFill>
                  <a:schemeClr val="dk2"/>
                </a:solidFill>
              </a:rPr>
              <a:t>Raw survey results were downloaded from </a:t>
            </a:r>
            <a:r>
              <a:rPr b="1" lang="en-US">
                <a:solidFill>
                  <a:schemeClr val="dk2"/>
                </a:solidFill>
              </a:rPr>
              <a:t>Kobo </a:t>
            </a:r>
            <a:r>
              <a:rPr lang="en-US">
                <a:solidFill>
                  <a:schemeClr val="dk2"/>
                </a:solidFill>
              </a:rPr>
              <a:t>into an Excel file for quantitative analysis, looking at variables according to gender, age, disability and marital status.</a:t>
            </a:r>
            <a:endParaRPr>
              <a:solidFill>
                <a:schemeClr val="dk2"/>
              </a:solidFill>
            </a:endParaRPr>
          </a:p>
          <a:p>
            <a:pPr indent="0" lvl="0" marL="0" rtl="0" algn="l">
              <a:lnSpc>
                <a:spcPct val="84000"/>
              </a:lnSpc>
              <a:spcBef>
                <a:spcPts val="0"/>
              </a:spcBef>
              <a:spcAft>
                <a:spcPts val="0"/>
              </a:spcAft>
              <a:buSzPts val="1400"/>
              <a:buNone/>
            </a:pPr>
            <a:r>
              <a:t/>
            </a:r>
            <a:endParaRPr>
              <a:solidFill>
                <a:schemeClr val="dk2"/>
              </a:solidFill>
            </a:endParaRPr>
          </a:p>
          <a:p>
            <a:pPr indent="0" lvl="0" marL="0" rtl="0" algn="l">
              <a:lnSpc>
                <a:spcPct val="84000"/>
              </a:lnSpc>
              <a:spcBef>
                <a:spcPts val="0"/>
              </a:spcBef>
              <a:spcAft>
                <a:spcPts val="0"/>
              </a:spcAft>
              <a:buSzPts val="1400"/>
              <a:buNone/>
            </a:pPr>
            <a:r>
              <a:rPr lang="en-US">
                <a:solidFill>
                  <a:schemeClr val="dk2"/>
                </a:solidFill>
              </a:rPr>
              <a:t>Qualitative data (FGD and KII) was recorded and summarized in written form to identify common themes and codes that help to contextualize and provide more nuance to the findings from the surveys.</a:t>
            </a:r>
            <a:endParaRPr>
              <a:solidFill>
                <a:schemeClr val="dk2"/>
              </a:solidFill>
            </a:endParaRPr>
          </a:p>
          <a:p>
            <a:pPr indent="0" lvl="0" marL="457200" rtl="0" algn="just">
              <a:lnSpc>
                <a:spcPct val="94000"/>
              </a:lnSpc>
              <a:spcBef>
                <a:spcPts val="1200"/>
              </a:spcBef>
              <a:spcAft>
                <a:spcPts val="0"/>
              </a:spcAft>
              <a:buSzPts val="1400"/>
              <a:buNone/>
            </a:pPr>
            <a:r>
              <a:t/>
            </a:r>
            <a:endParaRPr>
              <a:solidFill>
                <a:schemeClr val="dk2"/>
              </a:solidFill>
            </a:endParaRPr>
          </a:p>
        </p:txBody>
      </p:sp>
      <p:sp>
        <p:nvSpPr>
          <p:cNvPr id="103" name="Google Shape;103;p2: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lnSpc>
                <a:spcPct val="100000"/>
              </a:lnSpc>
              <a:spcBef>
                <a:spcPts val="0"/>
              </a:spcBef>
              <a:spcAft>
                <a:spcPts val="0"/>
              </a:spcAft>
              <a:buSzPts val="1400"/>
              <a:buNone/>
            </a:pPr>
            <a:fld id="{00000000-1234-1234-1234-123412341234}" type="slidenum">
              <a:rPr lang="en-US"/>
              <a:t>‹#›</a:t>
            </a:fld>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07" name="Shape 107"/>
        <p:cNvGrpSpPr/>
        <p:nvPr/>
      </p:nvGrpSpPr>
      <p:grpSpPr>
        <a:xfrm>
          <a:off x="0" y="0"/>
          <a:ext cx="0" cy="0"/>
          <a:chOff x="0" y="0"/>
          <a:chExt cx="0" cy="0"/>
        </a:xfrm>
      </p:grpSpPr>
      <p:sp>
        <p:nvSpPr>
          <p:cNvPr id="108" name="Google Shape;108;g78031c3de7_2_0: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09" name="Google Shape;109;g78031c3de7_2_0: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1200"/>
              <a:buFont typeface="Calibri"/>
              <a:buNone/>
            </a:pPr>
            <a:r>
              <a:rPr lang="en-US"/>
              <a:t>(defined as girls ages 10-17) and young women (aged 18-24) in Jordan, including people with disabilities (PwDs).</a:t>
            </a:r>
            <a:endParaRPr/>
          </a:p>
          <a:p>
            <a:pPr indent="0" lvl="0" marL="0" marR="0" rtl="0" algn="l">
              <a:lnSpc>
                <a:spcPct val="100000"/>
              </a:lnSpc>
              <a:spcBef>
                <a:spcPts val="0"/>
              </a:spcBef>
              <a:spcAft>
                <a:spcPts val="0"/>
              </a:spcAft>
              <a:buClr>
                <a:schemeClr val="dk1"/>
              </a:buClr>
              <a:buSzPts val="1200"/>
              <a:buFont typeface="Calibri"/>
              <a:buNone/>
            </a:pPr>
            <a:r>
              <a:t/>
            </a:r>
            <a:endParaRPr/>
          </a:p>
          <a:p>
            <a:pPr indent="-333248" lvl="0" marL="384048" rtl="0" algn="just">
              <a:lnSpc>
                <a:spcPct val="94000"/>
              </a:lnSpc>
              <a:spcBef>
                <a:spcPts val="0"/>
              </a:spcBef>
              <a:spcAft>
                <a:spcPts val="0"/>
              </a:spcAft>
              <a:buClr>
                <a:schemeClr val="dk2"/>
              </a:buClr>
              <a:buSzPts val="1200"/>
              <a:buFont typeface="Calibri"/>
              <a:buChar char="■"/>
            </a:pPr>
            <a:r>
              <a:rPr lang="en-US">
                <a:solidFill>
                  <a:schemeClr val="dk2"/>
                </a:solidFill>
              </a:rPr>
              <a:t>Assess effects of COVID-19 pandemic on adolescent girls and young women.</a:t>
            </a:r>
            <a:endParaRPr>
              <a:solidFill>
                <a:schemeClr val="dk2"/>
              </a:solidFill>
            </a:endParaRPr>
          </a:p>
          <a:p>
            <a:pPr indent="-333248" lvl="0" marL="384048" rtl="0" algn="just">
              <a:lnSpc>
                <a:spcPct val="94000"/>
              </a:lnSpc>
              <a:spcBef>
                <a:spcPts val="1200"/>
              </a:spcBef>
              <a:spcAft>
                <a:spcPts val="0"/>
              </a:spcAft>
              <a:buClr>
                <a:schemeClr val="dk2"/>
              </a:buClr>
              <a:buSzPts val="1200"/>
              <a:buFont typeface="Calibri"/>
              <a:buChar char="■"/>
            </a:pPr>
            <a:r>
              <a:rPr lang="en-US">
                <a:solidFill>
                  <a:schemeClr val="dk2"/>
                </a:solidFill>
              </a:rPr>
              <a:t>Identify main obstacles for young women and girls to seek help and provide a snapshot of available services </a:t>
            </a:r>
            <a:endParaRPr>
              <a:solidFill>
                <a:schemeClr val="dk2"/>
              </a:solidFill>
            </a:endParaRPr>
          </a:p>
          <a:p>
            <a:pPr indent="-333248" lvl="0" marL="384048" rtl="0" algn="just">
              <a:lnSpc>
                <a:spcPct val="94000"/>
              </a:lnSpc>
              <a:spcBef>
                <a:spcPts val="1200"/>
              </a:spcBef>
              <a:spcAft>
                <a:spcPts val="0"/>
              </a:spcAft>
              <a:buClr>
                <a:schemeClr val="dk2"/>
              </a:buClr>
              <a:buSzPts val="1200"/>
              <a:buFont typeface="Calibri"/>
              <a:buChar char="■"/>
            </a:pPr>
            <a:r>
              <a:rPr lang="en-US">
                <a:solidFill>
                  <a:schemeClr val="dk2"/>
                </a:solidFill>
              </a:rPr>
              <a:t>Identify areas of potential collaboration on GBV and SRHR interventions.</a:t>
            </a:r>
            <a:endParaRPr>
              <a:solidFill>
                <a:schemeClr val="dk2"/>
              </a:solidFill>
            </a:endParaRPr>
          </a:p>
          <a:p>
            <a:pPr indent="-333248" lvl="0" marL="384048" rtl="0" algn="just">
              <a:lnSpc>
                <a:spcPct val="94000"/>
              </a:lnSpc>
              <a:spcBef>
                <a:spcPts val="1200"/>
              </a:spcBef>
              <a:spcAft>
                <a:spcPts val="0"/>
              </a:spcAft>
              <a:buClr>
                <a:schemeClr val="dk2"/>
              </a:buClr>
              <a:buSzPts val="1200"/>
              <a:buFont typeface="Calibri"/>
              <a:buChar char="■"/>
            </a:pPr>
            <a:r>
              <a:rPr lang="en-US">
                <a:solidFill>
                  <a:schemeClr val="dk2"/>
                </a:solidFill>
              </a:rPr>
              <a:t>Draw on lessons learned and experiences from the COVID-19 current response to provide recommendations for decision-making at the programmatic level.</a:t>
            </a:r>
            <a:endParaRPr>
              <a:solidFill>
                <a:schemeClr val="dk2"/>
              </a:solidFill>
            </a:endParaRPr>
          </a:p>
          <a:p>
            <a:pPr indent="0" lvl="0" marL="0" rtl="0" algn="l">
              <a:lnSpc>
                <a:spcPct val="84000"/>
              </a:lnSpc>
              <a:spcBef>
                <a:spcPts val="0"/>
              </a:spcBef>
              <a:spcAft>
                <a:spcPts val="0"/>
              </a:spcAft>
              <a:buSzPts val="1400"/>
              <a:buNone/>
            </a:pPr>
            <a:r>
              <a:rPr lang="en-US">
                <a:solidFill>
                  <a:schemeClr val="dk2"/>
                </a:solidFill>
              </a:rPr>
              <a:t> total of </a:t>
            </a:r>
            <a:r>
              <a:rPr b="1" lang="en-US">
                <a:solidFill>
                  <a:schemeClr val="accent4"/>
                </a:solidFill>
              </a:rPr>
              <a:t>397 participants </a:t>
            </a:r>
            <a:r>
              <a:rPr lang="en-US">
                <a:solidFill>
                  <a:schemeClr val="dk2"/>
                </a:solidFill>
              </a:rPr>
              <a:t>were involved (60% female, 40 % male ).</a:t>
            </a:r>
            <a:endParaRPr>
              <a:solidFill>
                <a:schemeClr val="dk2"/>
              </a:solidFill>
            </a:endParaRPr>
          </a:p>
          <a:p>
            <a:pPr indent="0" lvl="0" marL="0" rtl="0" algn="l">
              <a:lnSpc>
                <a:spcPct val="84000"/>
              </a:lnSpc>
              <a:spcBef>
                <a:spcPts val="0"/>
              </a:spcBef>
              <a:spcAft>
                <a:spcPts val="0"/>
              </a:spcAft>
              <a:buSzPts val="1400"/>
              <a:buNone/>
            </a:pPr>
            <a:r>
              <a:t/>
            </a:r>
            <a:endParaRPr>
              <a:solidFill>
                <a:schemeClr val="dk2"/>
              </a:solidFill>
            </a:endParaRPr>
          </a:p>
          <a:p>
            <a:pPr indent="0" lvl="0" marL="0" rtl="0" algn="l">
              <a:lnSpc>
                <a:spcPct val="84000"/>
              </a:lnSpc>
              <a:spcBef>
                <a:spcPts val="0"/>
              </a:spcBef>
              <a:spcAft>
                <a:spcPts val="0"/>
              </a:spcAft>
              <a:buSzPts val="1400"/>
              <a:buNone/>
            </a:pPr>
            <a:r>
              <a:rPr lang="en-US">
                <a:solidFill>
                  <a:schemeClr val="dk2"/>
                </a:solidFill>
              </a:rPr>
              <a:t>A combination of quantitative and qualitative tools were used, including:</a:t>
            </a:r>
            <a:endParaRPr>
              <a:solidFill>
                <a:schemeClr val="dk2"/>
              </a:solidFill>
            </a:endParaRPr>
          </a:p>
          <a:p>
            <a:pPr indent="0" lvl="0" marL="127000" rtl="0" algn="l">
              <a:lnSpc>
                <a:spcPct val="84000"/>
              </a:lnSpc>
              <a:spcBef>
                <a:spcPts val="0"/>
              </a:spcBef>
              <a:spcAft>
                <a:spcPts val="0"/>
              </a:spcAft>
              <a:buSzPts val="1400"/>
              <a:buNone/>
            </a:pPr>
            <a:r>
              <a:t/>
            </a:r>
            <a:endParaRPr>
              <a:solidFill>
                <a:schemeClr val="dk2"/>
              </a:solidFill>
            </a:endParaRPr>
          </a:p>
          <a:p>
            <a:pPr indent="-304800" lvl="0" marL="457200" rtl="0" algn="l">
              <a:lnSpc>
                <a:spcPct val="84000"/>
              </a:lnSpc>
              <a:spcBef>
                <a:spcPts val="0"/>
              </a:spcBef>
              <a:spcAft>
                <a:spcPts val="0"/>
              </a:spcAft>
              <a:buClr>
                <a:schemeClr val="dk2"/>
              </a:buClr>
              <a:buSzPts val="1200"/>
              <a:buFont typeface="Calibri"/>
              <a:buChar char="■"/>
            </a:pPr>
            <a:r>
              <a:rPr lang="en-US">
                <a:solidFill>
                  <a:schemeClr val="dk2"/>
                </a:solidFill>
              </a:rPr>
              <a:t>360 phone surveys targeting adolescents (10-17) and adult men and women (18-49), </a:t>
            </a:r>
            <a:endParaRPr>
              <a:solidFill>
                <a:schemeClr val="dk2"/>
              </a:solidFill>
            </a:endParaRPr>
          </a:p>
          <a:p>
            <a:pPr indent="-304800" lvl="0" marL="457200" rtl="0" algn="l">
              <a:lnSpc>
                <a:spcPct val="84000"/>
              </a:lnSpc>
              <a:spcBef>
                <a:spcPts val="0"/>
              </a:spcBef>
              <a:spcAft>
                <a:spcPts val="0"/>
              </a:spcAft>
              <a:buClr>
                <a:schemeClr val="dk2"/>
              </a:buClr>
              <a:buSzPts val="1200"/>
              <a:buFont typeface="Calibri"/>
              <a:buChar char="■"/>
            </a:pPr>
            <a:r>
              <a:rPr lang="en-US">
                <a:solidFill>
                  <a:schemeClr val="dk2"/>
                </a:solidFill>
              </a:rPr>
              <a:t>28 key informant interviews with service providers and partners,</a:t>
            </a:r>
            <a:endParaRPr>
              <a:solidFill>
                <a:schemeClr val="dk2"/>
              </a:solidFill>
            </a:endParaRPr>
          </a:p>
          <a:p>
            <a:pPr indent="-304800" lvl="0" marL="457200" rtl="0" algn="l">
              <a:lnSpc>
                <a:spcPct val="84000"/>
              </a:lnSpc>
              <a:spcBef>
                <a:spcPts val="0"/>
              </a:spcBef>
              <a:spcAft>
                <a:spcPts val="0"/>
              </a:spcAft>
              <a:buClr>
                <a:schemeClr val="dk2"/>
              </a:buClr>
              <a:buSzPts val="1200"/>
              <a:buFont typeface="Calibri"/>
              <a:buChar char="■"/>
            </a:pPr>
            <a:r>
              <a:rPr lang="en-US">
                <a:solidFill>
                  <a:schemeClr val="dk2"/>
                </a:solidFill>
              </a:rPr>
              <a:t>2 focus group discussions with women and girls.</a:t>
            </a:r>
            <a:endParaRPr>
              <a:solidFill>
                <a:schemeClr val="dk2"/>
              </a:solidFill>
            </a:endParaRPr>
          </a:p>
          <a:p>
            <a:pPr indent="0" lvl="0" marL="0" rtl="0" algn="l">
              <a:lnSpc>
                <a:spcPct val="84000"/>
              </a:lnSpc>
              <a:spcBef>
                <a:spcPts val="0"/>
              </a:spcBef>
              <a:spcAft>
                <a:spcPts val="0"/>
              </a:spcAft>
              <a:buSzPts val="1400"/>
              <a:buNone/>
            </a:pPr>
            <a:r>
              <a:t/>
            </a:r>
            <a:endParaRPr>
              <a:solidFill>
                <a:schemeClr val="dk2"/>
              </a:solidFill>
            </a:endParaRPr>
          </a:p>
          <a:p>
            <a:pPr indent="0" lvl="0" marL="0" rtl="0" algn="l">
              <a:lnSpc>
                <a:spcPct val="84000"/>
              </a:lnSpc>
              <a:spcBef>
                <a:spcPts val="0"/>
              </a:spcBef>
              <a:spcAft>
                <a:spcPts val="0"/>
              </a:spcAft>
              <a:buSzPts val="1400"/>
              <a:buNone/>
            </a:pPr>
            <a:r>
              <a:rPr lang="en-US">
                <a:solidFill>
                  <a:schemeClr val="dk2"/>
                </a:solidFill>
              </a:rPr>
              <a:t>The methodology sought a distribution of age and gender groups across</a:t>
            </a:r>
            <a:r>
              <a:rPr b="1" lang="en-US">
                <a:solidFill>
                  <a:schemeClr val="dk2"/>
                </a:solidFill>
              </a:rPr>
              <a:t> </a:t>
            </a:r>
            <a:r>
              <a:rPr b="1" lang="en-US">
                <a:solidFill>
                  <a:schemeClr val="accent4"/>
                </a:solidFill>
              </a:rPr>
              <a:t>five locations </a:t>
            </a:r>
            <a:r>
              <a:rPr lang="en-US">
                <a:solidFill>
                  <a:schemeClr val="dk2"/>
                </a:solidFill>
              </a:rPr>
              <a:t>for data collection: Irbid, Amman, Karak, Zaatari camp and Azraq camp.</a:t>
            </a:r>
            <a:endParaRPr>
              <a:solidFill>
                <a:schemeClr val="dk2"/>
              </a:solidFill>
            </a:endParaRPr>
          </a:p>
          <a:p>
            <a:pPr indent="0" lvl="0" marL="0" rtl="0" algn="l">
              <a:lnSpc>
                <a:spcPct val="84000"/>
              </a:lnSpc>
              <a:spcBef>
                <a:spcPts val="0"/>
              </a:spcBef>
              <a:spcAft>
                <a:spcPts val="0"/>
              </a:spcAft>
              <a:buSzPts val="1400"/>
              <a:buNone/>
            </a:pPr>
            <a:r>
              <a:t/>
            </a:r>
            <a:endParaRPr>
              <a:solidFill>
                <a:schemeClr val="dk2"/>
              </a:solidFill>
            </a:endParaRPr>
          </a:p>
          <a:p>
            <a:pPr indent="0" lvl="0" marL="0" rtl="0" algn="l">
              <a:lnSpc>
                <a:spcPct val="84000"/>
              </a:lnSpc>
              <a:spcBef>
                <a:spcPts val="0"/>
              </a:spcBef>
              <a:spcAft>
                <a:spcPts val="0"/>
              </a:spcAft>
              <a:buSzPts val="1400"/>
              <a:buNone/>
            </a:pPr>
            <a:r>
              <a:rPr lang="en-US">
                <a:solidFill>
                  <a:schemeClr val="dk2"/>
                </a:solidFill>
              </a:rPr>
              <a:t>Raw survey results were downloaded from </a:t>
            </a:r>
            <a:r>
              <a:rPr b="1" lang="en-US">
                <a:solidFill>
                  <a:schemeClr val="dk2"/>
                </a:solidFill>
              </a:rPr>
              <a:t>Kobo </a:t>
            </a:r>
            <a:r>
              <a:rPr lang="en-US">
                <a:solidFill>
                  <a:schemeClr val="dk2"/>
                </a:solidFill>
              </a:rPr>
              <a:t>into an Excel file for quantitative analysis, looking at variables according to gender, age, disability and marital status.</a:t>
            </a:r>
            <a:endParaRPr>
              <a:solidFill>
                <a:schemeClr val="dk2"/>
              </a:solidFill>
            </a:endParaRPr>
          </a:p>
          <a:p>
            <a:pPr indent="0" lvl="0" marL="0" rtl="0" algn="l">
              <a:lnSpc>
                <a:spcPct val="84000"/>
              </a:lnSpc>
              <a:spcBef>
                <a:spcPts val="0"/>
              </a:spcBef>
              <a:spcAft>
                <a:spcPts val="0"/>
              </a:spcAft>
              <a:buSzPts val="1400"/>
              <a:buNone/>
            </a:pPr>
            <a:r>
              <a:t/>
            </a:r>
            <a:endParaRPr>
              <a:solidFill>
                <a:schemeClr val="dk2"/>
              </a:solidFill>
            </a:endParaRPr>
          </a:p>
          <a:p>
            <a:pPr indent="0" lvl="0" marL="0" rtl="0" algn="l">
              <a:lnSpc>
                <a:spcPct val="84000"/>
              </a:lnSpc>
              <a:spcBef>
                <a:spcPts val="0"/>
              </a:spcBef>
              <a:spcAft>
                <a:spcPts val="0"/>
              </a:spcAft>
              <a:buSzPts val="1400"/>
              <a:buNone/>
            </a:pPr>
            <a:r>
              <a:rPr lang="en-US">
                <a:solidFill>
                  <a:schemeClr val="dk2"/>
                </a:solidFill>
              </a:rPr>
              <a:t>Qualitative data (FGD and KII) was recorded and summarized in written form to identify common themes and codes that help to contextualize and provide more nuance to the findings from the surveys.</a:t>
            </a:r>
            <a:endParaRPr>
              <a:solidFill>
                <a:schemeClr val="dk2"/>
              </a:solidFill>
            </a:endParaRPr>
          </a:p>
          <a:p>
            <a:pPr indent="0" lvl="0" marL="457200" rtl="0" algn="just">
              <a:lnSpc>
                <a:spcPct val="94000"/>
              </a:lnSpc>
              <a:spcBef>
                <a:spcPts val="1200"/>
              </a:spcBef>
              <a:spcAft>
                <a:spcPts val="0"/>
              </a:spcAft>
              <a:buSzPts val="1400"/>
              <a:buNone/>
            </a:pPr>
            <a:r>
              <a:t/>
            </a:r>
            <a:endParaRPr>
              <a:solidFill>
                <a:schemeClr val="dk2"/>
              </a:solidFill>
            </a:endParaRPr>
          </a:p>
        </p:txBody>
      </p:sp>
      <p:sp>
        <p:nvSpPr>
          <p:cNvPr id="110" name="Google Shape;110;g78031c3de7_2_0:notes"/>
          <p:cNvSpPr txBox="1"/>
          <p:nvPr>
            <p:ph idx="12" type="sldNum"/>
          </p:nvPr>
        </p:nvSpPr>
        <p:spPr>
          <a:xfrm>
            <a:off x="3884613" y="8685213"/>
            <a:ext cx="2971800" cy="458700"/>
          </a:xfrm>
          <a:prstGeom prst="rect">
            <a:avLst/>
          </a:prstGeom>
          <a:noFill/>
          <a:ln>
            <a:noFill/>
          </a:ln>
        </p:spPr>
        <p:txBody>
          <a:bodyPr anchorCtr="0" anchor="b" bIns="45700" lIns="91425" spcFirstLastPara="1" rIns="91425" wrap="square" tIns="45700">
            <a:noAutofit/>
          </a:bodyPr>
          <a:lstStyle/>
          <a:p>
            <a:pPr indent="0" lvl="0" marL="0" rtl="0" algn="r">
              <a:lnSpc>
                <a:spcPct val="100000"/>
              </a:lnSpc>
              <a:spcBef>
                <a:spcPts val="0"/>
              </a:spcBef>
              <a:spcAft>
                <a:spcPts val="0"/>
              </a:spcAft>
              <a:buSzPts val="1400"/>
              <a:buNone/>
            </a:pPr>
            <a:fld id="{00000000-1234-1234-1234-123412341234}" type="slidenum">
              <a:rPr lang="en-US"/>
              <a:t>‹#›</a:t>
            </a:fld>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14" name="Shape 114"/>
        <p:cNvGrpSpPr/>
        <p:nvPr/>
      </p:nvGrpSpPr>
      <p:grpSpPr>
        <a:xfrm>
          <a:off x="0" y="0"/>
          <a:ext cx="0" cy="0"/>
          <a:chOff x="0" y="0"/>
          <a:chExt cx="0" cy="0"/>
        </a:xfrm>
      </p:grpSpPr>
      <p:sp>
        <p:nvSpPr>
          <p:cNvPr id="115" name="Google Shape;115;p5: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Clr>
                <a:schemeClr val="dk1"/>
              </a:buClr>
              <a:buSzPts val="1100"/>
              <a:buFont typeface="Arial"/>
              <a:buNone/>
            </a:pPr>
            <a:r>
              <a:rPr lang="en-US" sz="1100">
                <a:latin typeface="Arial"/>
                <a:ea typeface="Arial"/>
                <a:cs typeface="Arial"/>
                <a:sym typeface="Arial"/>
              </a:rPr>
              <a:t>		 	 	 		</a:t>
            </a:r>
            <a:endParaRPr sz="1100">
              <a:latin typeface="Arial"/>
              <a:ea typeface="Arial"/>
              <a:cs typeface="Arial"/>
              <a:sym typeface="Arial"/>
            </a:endParaRPr>
          </a:p>
          <a:p>
            <a:pPr indent="0" lvl="0" marL="0" rtl="0" algn="l">
              <a:lnSpc>
                <a:spcPct val="100000"/>
              </a:lnSpc>
              <a:spcBef>
                <a:spcPts val="0"/>
              </a:spcBef>
              <a:spcAft>
                <a:spcPts val="0"/>
              </a:spcAft>
              <a:buClr>
                <a:schemeClr val="dk1"/>
              </a:buClr>
              <a:buSzPts val="1100"/>
              <a:buFont typeface="Arial"/>
              <a:buNone/>
            </a:pPr>
            <a:r>
              <a:rPr lang="en-US" sz="1100">
                <a:latin typeface="Arial"/>
                <a:ea typeface="Arial"/>
                <a:cs typeface="Arial"/>
                <a:sym typeface="Arial"/>
              </a:rPr>
              <a:t>			</a:t>
            </a:r>
            <a:endParaRPr sz="1100">
              <a:latin typeface="Arial"/>
              <a:ea typeface="Arial"/>
              <a:cs typeface="Arial"/>
              <a:sym typeface="Arial"/>
            </a:endParaRPr>
          </a:p>
          <a:p>
            <a:pPr indent="0" lvl="0" marL="0" rtl="0" algn="l">
              <a:lnSpc>
                <a:spcPct val="100000"/>
              </a:lnSpc>
              <a:spcBef>
                <a:spcPts val="0"/>
              </a:spcBef>
              <a:spcAft>
                <a:spcPts val="0"/>
              </a:spcAft>
              <a:buClr>
                <a:schemeClr val="dk1"/>
              </a:buClr>
              <a:buSzPts val="1100"/>
              <a:buFont typeface="Arial"/>
              <a:buNone/>
            </a:pPr>
            <a:r>
              <a:rPr lang="en-US" sz="1100">
                <a:latin typeface="Arial"/>
                <a:ea typeface="Arial"/>
                <a:cs typeface="Arial"/>
                <a:sym typeface="Arial"/>
              </a:rPr>
              <a:t>				</a:t>
            </a:r>
            <a:endParaRPr sz="1100">
              <a:latin typeface="Arial"/>
              <a:ea typeface="Arial"/>
              <a:cs typeface="Arial"/>
              <a:sym typeface="Arial"/>
            </a:endParaRPr>
          </a:p>
          <a:p>
            <a:pPr indent="0" lvl="0" marL="0" rtl="0" algn="l">
              <a:lnSpc>
                <a:spcPct val="100000"/>
              </a:lnSpc>
              <a:spcBef>
                <a:spcPts val="0"/>
              </a:spcBef>
              <a:spcAft>
                <a:spcPts val="0"/>
              </a:spcAft>
              <a:buSzPts val="1100"/>
              <a:buNone/>
            </a:pPr>
            <a:r>
              <a:rPr lang="en-US" sz="1100"/>
              <a:t>Interestngly, anxiety levels are lower in both Irbid and in Za’atari camp. </a:t>
            </a:r>
            <a:endParaRPr sz="1100"/>
          </a:p>
          <a:p>
            <a:pPr indent="0" lvl="0" marL="0" rtl="0" algn="l">
              <a:lnSpc>
                <a:spcPct val="100000"/>
              </a:lnSpc>
              <a:spcBef>
                <a:spcPts val="0"/>
              </a:spcBef>
              <a:spcAft>
                <a:spcPts val="0"/>
              </a:spcAft>
              <a:buSzPts val="1100"/>
              <a:buNone/>
            </a:pPr>
            <a:r>
              <a:rPr lang="en-US" sz="1100"/>
              <a:t>Figure 5 Women and girls in Za’atari report the most ability at 70 and 73 per cent respectively, </a:t>
            </a:r>
            <a:endParaRPr sz="1100"/>
          </a:p>
          <a:p>
            <a:pPr indent="0" lvl="0" marL="0" rtl="0" algn="l">
              <a:lnSpc>
                <a:spcPct val="115000"/>
              </a:lnSpc>
              <a:spcBef>
                <a:spcPts val="0"/>
              </a:spcBef>
              <a:spcAft>
                <a:spcPts val="0"/>
              </a:spcAft>
              <a:buSzPts val="1100"/>
              <a:buNone/>
            </a:pPr>
            <a:r>
              <a:rPr lang="en-US" sz="1100">
                <a:latin typeface="Arial"/>
                <a:ea typeface="Arial"/>
                <a:cs typeface="Arial"/>
                <a:sym typeface="Arial"/>
              </a:rPr>
              <a:t>Zaatari and Azraq women and girls meeting basic needs is better than other governerates </a:t>
            </a:r>
            <a:endParaRPr sz="1100">
              <a:latin typeface="Arial"/>
              <a:ea typeface="Arial"/>
              <a:cs typeface="Arial"/>
              <a:sym typeface="Arial"/>
            </a:endParaRPr>
          </a:p>
          <a:p>
            <a:pPr indent="0" lvl="0" marL="0" rtl="0" algn="l">
              <a:lnSpc>
                <a:spcPct val="115000"/>
              </a:lnSpc>
              <a:spcBef>
                <a:spcPts val="0"/>
              </a:spcBef>
              <a:spcAft>
                <a:spcPts val="0"/>
              </a:spcAft>
              <a:buSzPts val="1100"/>
              <a:buNone/>
            </a:pPr>
            <a:r>
              <a:rPr lang="en-US" sz="1100">
                <a:latin typeface="Arial"/>
                <a:ea typeface="Arial"/>
                <a:cs typeface="Arial"/>
                <a:sym typeface="Arial"/>
              </a:rPr>
              <a:t>Income generation assistance </a:t>
            </a:r>
            <a:endParaRPr sz="1100">
              <a:latin typeface="Arial"/>
              <a:ea typeface="Arial"/>
              <a:cs typeface="Arial"/>
              <a:sym typeface="Arial"/>
            </a:endParaRPr>
          </a:p>
          <a:p>
            <a:pPr indent="0" lvl="0" marL="0" rtl="0" algn="l">
              <a:lnSpc>
                <a:spcPct val="115000"/>
              </a:lnSpc>
              <a:spcBef>
                <a:spcPts val="0"/>
              </a:spcBef>
              <a:spcAft>
                <a:spcPts val="0"/>
              </a:spcAft>
              <a:buSzPts val="1100"/>
              <a:buNone/>
            </a:pPr>
            <a:r>
              <a:rPr lang="en-US" sz="1100"/>
              <a:t>Za’atari 0 per cent of girls had access. Young adult women from 18-24, conversely, report the highest level of access in Za’atari camp, while for adult women from 25-49, Amman had the highest percentage at 25 percent, while none of the females in this age group in other locations had accessed assistance. </a:t>
            </a:r>
            <a:endParaRPr sz="1100"/>
          </a:p>
          <a:p>
            <a:pPr indent="0" lvl="0" marL="0" rtl="0" algn="l">
              <a:lnSpc>
                <a:spcPct val="115000"/>
              </a:lnSpc>
              <a:spcBef>
                <a:spcPts val="0"/>
              </a:spcBef>
              <a:spcAft>
                <a:spcPts val="0"/>
              </a:spcAft>
              <a:buSzPts val="1100"/>
              <a:buNone/>
            </a:pPr>
            <a:r>
              <a:rPr lang="en-US" sz="1100">
                <a:latin typeface="Arial"/>
                <a:ea typeface="Arial"/>
                <a:cs typeface="Arial"/>
                <a:sym typeface="Arial"/>
              </a:rPr>
              <a:t>				</a:t>
            </a:r>
            <a:endParaRPr sz="1100">
              <a:latin typeface="Arial"/>
              <a:ea typeface="Arial"/>
              <a:cs typeface="Arial"/>
              <a:sym typeface="Arial"/>
            </a:endParaRPr>
          </a:p>
          <a:p>
            <a:pPr indent="0" lvl="0" marL="0" rtl="0" algn="l">
              <a:lnSpc>
                <a:spcPct val="115000"/>
              </a:lnSpc>
              <a:spcBef>
                <a:spcPts val="0"/>
              </a:spcBef>
              <a:spcAft>
                <a:spcPts val="0"/>
              </a:spcAft>
              <a:buSzPts val="1100"/>
              <a:buNone/>
            </a:pPr>
            <a:r>
              <a:rPr lang="en-US" sz="1100">
                <a:latin typeface="Arial"/>
                <a:ea typeface="Arial"/>
                <a:cs typeface="Arial"/>
                <a:sym typeface="Arial"/>
              </a:rPr>
              <a:t>			</a:t>
            </a:r>
            <a:endParaRPr sz="1100">
              <a:latin typeface="Arial"/>
              <a:ea typeface="Arial"/>
              <a:cs typeface="Arial"/>
              <a:sym typeface="Arial"/>
            </a:endParaRPr>
          </a:p>
          <a:p>
            <a:pPr indent="0" lvl="0" marL="0" rtl="0" algn="l">
              <a:lnSpc>
                <a:spcPct val="115000"/>
              </a:lnSpc>
              <a:spcBef>
                <a:spcPts val="0"/>
              </a:spcBef>
              <a:spcAft>
                <a:spcPts val="0"/>
              </a:spcAft>
              <a:buSzPts val="1100"/>
              <a:buNone/>
            </a:pPr>
            <a:r>
              <a:rPr lang="en-US" sz="1100">
                <a:latin typeface="Arial"/>
                <a:ea typeface="Arial"/>
                <a:cs typeface="Arial"/>
                <a:sym typeface="Arial"/>
              </a:rPr>
              <a:t>		</a:t>
            </a:r>
            <a:endParaRPr sz="1100">
              <a:latin typeface="Arial"/>
              <a:ea typeface="Arial"/>
              <a:cs typeface="Arial"/>
              <a:sym typeface="Arial"/>
            </a:endParaRPr>
          </a:p>
          <a:p>
            <a:pPr indent="0" lvl="0" marL="0" rtl="0" algn="l">
              <a:lnSpc>
                <a:spcPct val="115000"/>
              </a:lnSpc>
              <a:spcBef>
                <a:spcPts val="0"/>
              </a:spcBef>
              <a:spcAft>
                <a:spcPts val="0"/>
              </a:spcAft>
              <a:buSzPts val="1100"/>
              <a:buNone/>
            </a:pPr>
            <a:r>
              <a:rPr lang="en-US" sz="1100">
                <a:latin typeface="Arial"/>
                <a:ea typeface="Arial"/>
                <a:cs typeface="Arial"/>
                <a:sym typeface="Arial"/>
              </a:rPr>
              <a:t>				</a:t>
            </a:r>
            <a:endParaRPr sz="1100">
              <a:latin typeface="Arial"/>
              <a:ea typeface="Arial"/>
              <a:cs typeface="Arial"/>
              <a:sym typeface="Arial"/>
            </a:endParaRPr>
          </a:p>
          <a:p>
            <a:pPr indent="0" lvl="0" marL="0" rtl="0" algn="l">
              <a:lnSpc>
                <a:spcPct val="100000"/>
              </a:lnSpc>
              <a:spcBef>
                <a:spcPts val="0"/>
              </a:spcBef>
              <a:spcAft>
                <a:spcPts val="0"/>
              </a:spcAft>
              <a:buSzPts val="1100"/>
              <a:buNone/>
            </a:pPr>
            <a:r>
              <a:rPr lang="en-US" sz="1100">
                <a:latin typeface="Arial"/>
                <a:ea typeface="Arial"/>
                <a:cs typeface="Arial"/>
                <a:sym typeface="Arial"/>
              </a:rPr>
              <a:t>			</a:t>
            </a:r>
            <a:endParaRPr sz="1100">
              <a:latin typeface="Arial"/>
              <a:ea typeface="Arial"/>
              <a:cs typeface="Arial"/>
              <a:sym typeface="Arial"/>
            </a:endParaRPr>
          </a:p>
          <a:p>
            <a:pPr indent="0" lvl="0" marL="0" rtl="0" algn="l">
              <a:lnSpc>
                <a:spcPct val="100000"/>
              </a:lnSpc>
              <a:spcBef>
                <a:spcPts val="0"/>
              </a:spcBef>
              <a:spcAft>
                <a:spcPts val="0"/>
              </a:spcAft>
              <a:buSzPts val="1100"/>
              <a:buNone/>
            </a:pPr>
            <a:r>
              <a:rPr lang="en-US" sz="1100">
                <a:latin typeface="Arial"/>
                <a:ea typeface="Arial"/>
                <a:cs typeface="Arial"/>
                <a:sym typeface="Arial"/>
              </a:rPr>
              <a:t>		</a:t>
            </a:r>
            <a:endParaRPr sz="1100">
              <a:latin typeface="Arial"/>
              <a:ea typeface="Arial"/>
              <a:cs typeface="Arial"/>
              <a:sym typeface="Arial"/>
            </a:endParaRPr>
          </a:p>
          <a:p>
            <a:pPr indent="0" lvl="0" marL="0" rtl="0" algn="l">
              <a:lnSpc>
                <a:spcPct val="100000"/>
              </a:lnSpc>
              <a:spcBef>
                <a:spcPts val="0"/>
              </a:spcBef>
              <a:spcAft>
                <a:spcPts val="0"/>
              </a:spcAft>
              <a:buClr>
                <a:schemeClr val="dk1"/>
              </a:buClr>
              <a:buSzPts val="1100"/>
              <a:buFont typeface="Arial"/>
              <a:buNone/>
            </a:pPr>
            <a:r>
              <a:t/>
            </a:r>
            <a:endParaRPr sz="1100"/>
          </a:p>
          <a:p>
            <a:pPr indent="0" lvl="0" marL="0" rtl="0" algn="l">
              <a:lnSpc>
                <a:spcPct val="115000"/>
              </a:lnSpc>
              <a:spcBef>
                <a:spcPts val="0"/>
              </a:spcBef>
              <a:spcAft>
                <a:spcPts val="0"/>
              </a:spcAft>
              <a:buClr>
                <a:schemeClr val="dk1"/>
              </a:buClr>
              <a:buSzPts val="1100"/>
              <a:buFont typeface="Arial"/>
              <a:buNone/>
            </a:pPr>
            <a:r>
              <a:rPr lang="en-US" sz="1100">
                <a:latin typeface="Arial"/>
                <a:ea typeface="Arial"/>
                <a:cs typeface="Arial"/>
                <a:sym typeface="Arial"/>
              </a:rPr>
              <a:t>				</a:t>
            </a:r>
            <a:endParaRPr sz="1100">
              <a:latin typeface="Arial"/>
              <a:ea typeface="Arial"/>
              <a:cs typeface="Arial"/>
              <a:sym typeface="Arial"/>
            </a:endParaRPr>
          </a:p>
          <a:p>
            <a:pPr indent="0" lvl="0" marL="0" rtl="0" algn="l">
              <a:lnSpc>
                <a:spcPct val="100000"/>
              </a:lnSpc>
              <a:spcBef>
                <a:spcPts val="0"/>
              </a:spcBef>
              <a:spcAft>
                <a:spcPts val="0"/>
              </a:spcAft>
              <a:buClr>
                <a:schemeClr val="dk1"/>
              </a:buClr>
              <a:buSzPts val="1100"/>
              <a:buFont typeface="Arial"/>
              <a:buNone/>
            </a:pPr>
            <a:r>
              <a:rPr lang="en-US" sz="1100">
                <a:latin typeface="Arial"/>
                <a:ea typeface="Arial"/>
                <a:cs typeface="Arial"/>
                <a:sym typeface="Arial"/>
              </a:rPr>
              <a:t>			</a:t>
            </a:r>
            <a:endParaRPr sz="1100">
              <a:latin typeface="Arial"/>
              <a:ea typeface="Arial"/>
              <a:cs typeface="Arial"/>
              <a:sym typeface="Arial"/>
            </a:endParaRPr>
          </a:p>
          <a:p>
            <a:pPr indent="0" lvl="0" marL="0" rtl="0" algn="l">
              <a:lnSpc>
                <a:spcPct val="100000"/>
              </a:lnSpc>
              <a:spcBef>
                <a:spcPts val="0"/>
              </a:spcBef>
              <a:spcAft>
                <a:spcPts val="0"/>
              </a:spcAft>
              <a:buClr>
                <a:schemeClr val="dk1"/>
              </a:buClr>
              <a:buSzPts val="1100"/>
              <a:buFont typeface="Arial"/>
              <a:buNone/>
            </a:pPr>
            <a:r>
              <a:rPr lang="en-US" sz="1100">
                <a:latin typeface="Arial"/>
                <a:ea typeface="Arial"/>
                <a:cs typeface="Arial"/>
                <a:sym typeface="Arial"/>
              </a:rPr>
              <a:t>		</a:t>
            </a:r>
            <a:endParaRPr sz="1100">
              <a:latin typeface="Arial"/>
              <a:ea typeface="Arial"/>
              <a:cs typeface="Arial"/>
              <a:sym typeface="Arial"/>
            </a:endParaRPr>
          </a:p>
          <a:p>
            <a:pPr indent="0" lvl="0" marL="0" rtl="0" algn="l">
              <a:lnSpc>
                <a:spcPct val="100000"/>
              </a:lnSpc>
              <a:spcBef>
                <a:spcPts val="0"/>
              </a:spcBef>
              <a:spcAft>
                <a:spcPts val="0"/>
              </a:spcAft>
              <a:buSzPts val="1400"/>
              <a:buNone/>
            </a:pPr>
            <a:r>
              <a:t/>
            </a:r>
            <a:endParaRPr/>
          </a:p>
        </p:txBody>
      </p:sp>
      <p:sp>
        <p:nvSpPr>
          <p:cNvPr id="116" name="Google Shape;116;p5: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20" name="Shape 120"/>
        <p:cNvGrpSpPr/>
        <p:nvPr/>
      </p:nvGrpSpPr>
      <p:grpSpPr>
        <a:xfrm>
          <a:off x="0" y="0"/>
          <a:ext cx="0" cy="0"/>
          <a:chOff x="0" y="0"/>
          <a:chExt cx="0" cy="0"/>
        </a:xfrm>
      </p:grpSpPr>
      <p:sp>
        <p:nvSpPr>
          <p:cNvPr id="121" name="Google Shape;121;g851e50bdf3_4_0: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22" name="Google Shape;122;g851e50bdf3_4_0: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15000"/>
              </a:lnSpc>
              <a:spcBef>
                <a:spcPts val="0"/>
              </a:spcBef>
              <a:spcAft>
                <a:spcPts val="0"/>
              </a:spcAft>
              <a:buNone/>
            </a:pPr>
            <a:r>
              <a:rPr lang="en-US" sz="1100"/>
              <a:t>Camp popula�ons do not appear to have greater access to remote learning than urban popula�ons though camps such as Za’atari are often be�er serviced than urban popula�ons. </a:t>
            </a:r>
            <a:endParaRPr sz="1100"/>
          </a:p>
          <a:p>
            <a:pPr indent="0" lvl="0" marL="0" rtl="0" algn="l">
              <a:lnSpc>
                <a:spcPct val="115000"/>
              </a:lnSpc>
              <a:spcBef>
                <a:spcPts val="0"/>
              </a:spcBef>
              <a:spcAft>
                <a:spcPts val="0"/>
              </a:spcAft>
              <a:buNone/>
            </a:pPr>
            <a:r>
              <a:rPr lang="en-US" sz="1100">
                <a:latin typeface="Arial"/>
                <a:ea typeface="Arial"/>
                <a:cs typeface="Arial"/>
                <a:sym typeface="Arial"/>
              </a:rPr>
              <a:t>				</a:t>
            </a:r>
            <a:endParaRPr sz="1100">
              <a:latin typeface="Arial"/>
              <a:ea typeface="Arial"/>
              <a:cs typeface="Arial"/>
              <a:sym typeface="Arial"/>
            </a:endParaRPr>
          </a:p>
          <a:p>
            <a:pPr indent="0" lvl="0" marL="0" rtl="0" algn="l">
              <a:lnSpc>
                <a:spcPct val="115000"/>
              </a:lnSpc>
              <a:spcBef>
                <a:spcPts val="0"/>
              </a:spcBef>
              <a:spcAft>
                <a:spcPts val="0"/>
              </a:spcAft>
              <a:buNone/>
            </a:pPr>
            <a:r>
              <a:rPr lang="en-US" sz="1100">
                <a:latin typeface="Arial"/>
                <a:ea typeface="Arial"/>
                <a:cs typeface="Arial"/>
                <a:sym typeface="Arial"/>
              </a:rPr>
              <a:t>			</a:t>
            </a:r>
            <a:endParaRPr sz="1100">
              <a:latin typeface="Arial"/>
              <a:ea typeface="Arial"/>
              <a:cs typeface="Arial"/>
              <a:sym typeface="Arial"/>
            </a:endParaRPr>
          </a:p>
          <a:p>
            <a:pPr indent="0" lvl="0" marL="0" rtl="0" algn="l">
              <a:lnSpc>
                <a:spcPct val="115000"/>
              </a:lnSpc>
              <a:spcBef>
                <a:spcPts val="0"/>
              </a:spcBef>
              <a:spcAft>
                <a:spcPts val="0"/>
              </a:spcAft>
              <a:buNone/>
            </a:pPr>
            <a:r>
              <a:rPr lang="en-US" sz="1100">
                <a:latin typeface="Arial"/>
                <a:ea typeface="Arial"/>
                <a:cs typeface="Arial"/>
                <a:sym typeface="Arial"/>
              </a:rPr>
              <a:t>		</a:t>
            </a:r>
            <a:endParaRPr sz="1100">
              <a:latin typeface="Arial"/>
              <a:ea typeface="Arial"/>
              <a:cs typeface="Arial"/>
              <a:sym typeface="Arial"/>
            </a:endParaRPr>
          </a:p>
          <a:p>
            <a:pPr indent="0" lvl="0" marL="0" rtl="0" algn="l">
              <a:lnSpc>
                <a:spcPct val="115000"/>
              </a:lnSpc>
              <a:spcBef>
                <a:spcPts val="0"/>
              </a:spcBef>
              <a:spcAft>
                <a:spcPts val="0"/>
              </a:spcAft>
              <a:buNone/>
            </a:pPr>
            <a:r>
              <a:t/>
            </a:r>
            <a:endParaRPr>
              <a:solidFill>
                <a:schemeClr val="dk2"/>
              </a:solidFill>
            </a:endParaRPr>
          </a:p>
          <a:p>
            <a:pPr indent="-304800" lvl="0" marL="457200" rtl="0" algn="l">
              <a:lnSpc>
                <a:spcPct val="115000"/>
              </a:lnSpc>
              <a:spcBef>
                <a:spcPts val="0"/>
              </a:spcBef>
              <a:spcAft>
                <a:spcPts val="0"/>
              </a:spcAft>
              <a:buClr>
                <a:schemeClr val="dk2"/>
              </a:buClr>
              <a:buSzPts val="1200"/>
              <a:buFont typeface="Calibri"/>
              <a:buChar char="■"/>
            </a:pPr>
            <a:r>
              <a:rPr lang="en-US">
                <a:solidFill>
                  <a:schemeClr val="dk2"/>
                </a:solidFill>
              </a:rPr>
              <a:t>Prolonged periods of closures and movement restrictions may lead to anxiety, depression, and other mood disturbances.</a:t>
            </a:r>
            <a:endParaRPr>
              <a:solidFill>
                <a:schemeClr val="dk2"/>
              </a:solidFill>
            </a:endParaRPr>
          </a:p>
          <a:p>
            <a:pPr indent="-304800" lvl="0" marL="457200" rtl="0" algn="l">
              <a:lnSpc>
                <a:spcPct val="115000"/>
              </a:lnSpc>
              <a:spcBef>
                <a:spcPts val="0"/>
              </a:spcBef>
              <a:spcAft>
                <a:spcPts val="0"/>
              </a:spcAft>
              <a:buClr>
                <a:schemeClr val="dk2"/>
              </a:buClr>
              <a:buSzPts val="1200"/>
              <a:buFont typeface="Calibri"/>
              <a:buChar char="■"/>
            </a:pPr>
            <a:r>
              <a:rPr lang="en-US"/>
              <a:t>Lack of connection, might be linked to adolescent girls being less likely to have their own unique access to a phone. The</a:t>
            </a:r>
            <a:endParaRPr/>
          </a:p>
          <a:p>
            <a:pPr indent="-304800" lvl="0" marL="457200" rtl="0" algn="l">
              <a:lnSpc>
                <a:spcPct val="115000"/>
              </a:lnSpc>
              <a:spcBef>
                <a:spcPts val="0"/>
              </a:spcBef>
              <a:spcAft>
                <a:spcPts val="0"/>
              </a:spcAft>
              <a:buClr>
                <a:schemeClr val="dk2"/>
              </a:buClr>
              <a:buSzPts val="1200"/>
              <a:buFont typeface="Calibri"/>
              <a:buChar char="■"/>
            </a:pPr>
            <a:r>
              <a:rPr lang="en-US" sz="850">
                <a:latin typeface="Arial"/>
                <a:ea typeface="Arial"/>
                <a:cs typeface="Arial"/>
                <a:sym typeface="Arial"/>
              </a:rPr>
              <a:t>The girls who took part in the FGD revealed that this burden is highly gendered, and that they need to take on these tasks “because they are girls, and since men work it is their right to go out and come home to a clean house and food on the table.” 46 per cent of girls also pointed to hindered mobility as a major impact on their well-being.</a:t>
            </a:r>
            <a:endParaRPr sz="850">
              <a:latin typeface="Arial"/>
              <a:ea typeface="Arial"/>
              <a:cs typeface="Arial"/>
              <a:sym typeface="Arial"/>
            </a:endParaRPr>
          </a:p>
          <a:p>
            <a:pPr indent="-228600" lvl="0" marL="457200" rtl="0" algn="l">
              <a:lnSpc>
                <a:spcPct val="115000"/>
              </a:lnSpc>
              <a:spcBef>
                <a:spcPts val="0"/>
              </a:spcBef>
              <a:spcAft>
                <a:spcPts val="0"/>
              </a:spcAft>
              <a:buClr>
                <a:schemeClr val="dk2"/>
              </a:buClr>
              <a:buSzPts val="1800"/>
              <a:buFont typeface="Libre Franklin"/>
              <a:buNone/>
            </a:pPr>
            <a:r>
              <a:t/>
            </a:r>
            <a:endParaRPr>
              <a:solidFill>
                <a:schemeClr val="dk2"/>
              </a:solidFill>
            </a:endParaRPr>
          </a:p>
          <a:p>
            <a:pPr indent="0" lvl="0" marL="0" rtl="0" algn="l">
              <a:lnSpc>
                <a:spcPct val="100000"/>
              </a:lnSpc>
              <a:spcBef>
                <a:spcPts val="0"/>
              </a:spcBef>
              <a:spcAft>
                <a:spcPts val="0"/>
              </a:spcAft>
              <a:buSzPts val="1400"/>
              <a:buNone/>
            </a:pPr>
            <a:r>
              <a:t/>
            </a:r>
            <a:endParaRPr/>
          </a:p>
        </p:txBody>
      </p:sp>
      <p:sp>
        <p:nvSpPr>
          <p:cNvPr id="123" name="Google Shape;123;g851e50bdf3_4_0:notes"/>
          <p:cNvSpPr txBox="1"/>
          <p:nvPr>
            <p:ph idx="12" type="sldNum"/>
          </p:nvPr>
        </p:nvSpPr>
        <p:spPr>
          <a:xfrm>
            <a:off x="3884613" y="8685213"/>
            <a:ext cx="2971800" cy="458700"/>
          </a:xfrm>
          <a:prstGeom prst="rect">
            <a:avLst/>
          </a:prstGeom>
          <a:noFill/>
          <a:ln>
            <a:noFill/>
          </a:ln>
        </p:spPr>
        <p:txBody>
          <a:bodyPr anchorCtr="0" anchor="b" bIns="45700" lIns="91425" spcFirstLastPara="1" rIns="91425" wrap="square" tIns="45700">
            <a:noAutofit/>
          </a:bodyPr>
          <a:lstStyle/>
          <a:p>
            <a:pPr indent="0" lvl="0" marL="0" rtl="0" algn="r">
              <a:lnSpc>
                <a:spcPct val="100000"/>
              </a:lnSpc>
              <a:spcBef>
                <a:spcPts val="0"/>
              </a:spcBef>
              <a:spcAft>
                <a:spcPts val="0"/>
              </a:spcAft>
              <a:buClr>
                <a:srgbClr val="000000"/>
              </a:buClr>
              <a:buSzPts val="1200"/>
              <a:buFont typeface="Arial"/>
              <a:buNone/>
            </a:pPr>
            <a:fld id="{00000000-1234-1234-1234-123412341234}" type="slidenum">
              <a:rPr lang="en-US"/>
              <a:t>‹#›</a:t>
            </a:fld>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27" name="Shape 127"/>
        <p:cNvGrpSpPr/>
        <p:nvPr/>
      </p:nvGrpSpPr>
      <p:grpSpPr>
        <a:xfrm>
          <a:off x="0" y="0"/>
          <a:ext cx="0" cy="0"/>
          <a:chOff x="0" y="0"/>
          <a:chExt cx="0" cy="0"/>
        </a:xfrm>
      </p:grpSpPr>
      <p:sp>
        <p:nvSpPr>
          <p:cNvPr id="128" name="Google Shape;128;g851e50bdf3_4_11: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29" name="Google Shape;129;g851e50bdf3_4_11: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30" name="Google Shape;130;g851e50bdf3_4_11:notes"/>
          <p:cNvSpPr txBox="1"/>
          <p:nvPr>
            <p:ph idx="12" type="sldNum"/>
          </p:nvPr>
        </p:nvSpPr>
        <p:spPr>
          <a:xfrm>
            <a:off x="3884613" y="8685213"/>
            <a:ext cx="2971800" cy="458700"/>
          </a:xfrm>
          <a:prstGeom prst="rect">
            <a:avLst/>
          </a:prstGeom>
          <a:noFill/>
          <a:ln>
            <a:noFill/>
          </a:ln>
        </p:spPr>
        <p:txBody>
          <a:bodyPr anchorCtr="0" anchor="b" bIns="45700" lIns="91425" spcFirstLastPara="1" rIns="91425" wrap="square" tIns="45700">
            <a:noAutofit/>
          </a:bodyPr>
          <a:lstStyle/>
          <a:p>
            <a:pPr indent="0" lvl="0" marL="0" rtl="0" algn="r">
              <a:lnSpc>
                <a:spcPct val="100000"/>
              </a:lnSpc>
              <a:spcBef>
                <a:spcPts val="0"/>
              </a:spcBef>
              <a:spcAft>
                <a:spcPts val="0"/>
              </a:spcAft>
              <a:buClr>
                <a:srgbClr val="000000"/>
              </a:buClr>
              <a:buSzPts val="1200"/>
              <a:buFont typeface="Arial"/>
              <a:buNone/>
            </a:pPr>
            <a:fld id="{00000000-1234-1234-1234-123412341234}" type="slidenum">
              <a:rPr lang="en-US"/>
              <a:t>‹#›</a:t>
            </a:fld>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35" name="Shape 135"/>
        <p:cNvGrpSpPr/>
        <p:nvPr/>
      </p:nvGrpSpPr>
      <p:grpSpPr>
        <a:xfrm>
          <a:off x="0" y="0"/>
          <a:ext cx="0" cy="0"/>
          <a:chOff x="0" y="0"/>
          <a:chExt cx="0" cy="0"/>
        </a:xfrm>
      </p:grpSpPr>
      <p:sp>
        <p:nvSpPr>
          <p:cNvPr id="136" name="Google Shape;136;p6: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37" name="Google Shape;137;p6: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41" name="Shape 141"/>
        <p:cNvGrpSpPr/>
        <p:nvPr/>
      </p:nvGrpSpPr>
      <p:grpSpPr>
        <a:xfrm>
          <a:off x="0" y="0"/>
          <a:ext cx="0" cy="0"/>
          <a:chOff x="0" y="0"/>
          <a:chExt cx="0" cy="0"/>
        </a:xfrm>
      </p:grpSpPr>
      <p:sp>
        <p:nvSpPr>
          <p:cNvPr id="142" name="Google Shape;142;g851e50bdf3_0_1: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43" name="Google Shape;143;g851e50bdf3_0_1: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44" name="Google Shape;144;g851e50bdf3_0_1:notes"/>
          <p:cNvSpPr txBox="1"/>
          <p:nvPr>
            <p:ph idx="12" type="sldNum"/>
          </p:nvPr>
        </p:nvSpPr>
        <p:spPr>
          <a:xfrm>
            <a:off x="3884613" y="8685213"/>
            <a:ext cx="2971800" cy="458700"/>
          </a:xfrm>
          <a:prstGeom prst="rect">
            <a:avLst/>
          </a:prstGeom>
          <a:noFill/>
          <a:ln>
            <a:noFill/>
          </a:ln>
        </p:spPr>
        <p:txBody>
          <a:bodyPr anchorCtr="0" anchor="b" bIns="45700" lIns="91425" spcFirstLastPara="1" rIns="91425" wrap="square" tIns="45700">
            <a:noAutofit/>
          </a:bodyPr>
          <a:lstStyle/>
          <a:p>
            <a:pPr indent="0" lvl="0" marL="0" rtl="0" algn="r">
              <a:lnSpc>
                <a:spcPct val="100000"/>
              </a:lnSpc>
              <a:spcBef>
                <a:spcPts val="0"/>
              </a:spcBef>
              <a:spcAft>
                <a:spcPts val="0"/>
              </a:spcAft>
              <a:buClr>
                <a:srgbClr val="000000"/>
              </a:buClr>
              <a:buSzPts val="1200"/>
              <a:buFont typeface="Arial"/>
              <a:buNone/>
            </a:pPr>
            <a:fld id="{00000000-1234-1234-1234-123412341234}" type="slidenum">
              <a:rPr lang="en-US"/>
              <a:t>‹#›</a:t>
            </a:fld>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49" name="Shape 149"/>
        <p:cNvGrpSpPr/>
        <p:nvPr/>
      </p:nvGrpSpPr>
      <p:grpSpPr>
        <a:xfrm>
          <a:off x="0" y="0"/>
          <a:ext cx="0" cy="0"/>
          <a:chOff x="0" y="0"/>
          <a:chExt cx="0" cy="0"/>
        </a:xfrm>
      </p:grpSpPr>
      <p:sp>
        <p:nvSpPr>
          <p:cNvPr id="150" name="Google Shape;150;g84fdc6930a_0_0: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51" name="Google Shape;151;g84fdc6930a_0_0: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Slide" showMasterSp="0" type="title">
  <p:cSld name="TITLE">
    <p:bg>
      <p:bgPr>
        <a:solidFill>
          <a:schemeClr val="lt2"/>
        </a:solidFill>
      </p:bgPr>
    </p:bg>
    <p:spTree>
      <p:nvGrpSpPr>
        <p:cNvPr id="16" name="Shape 16"/>
        <p:cNvGrpSpPr/>
        <p:nvPr/>
      </p:nvGrpSpPr>
      <p:grpSpPr>
        <a:xfrm>
          <a:off x="0" y="0"/>
          <a:ext cx="0" cy="0"/>
          <a:chOff x="0" y="0"/>
          <a:chExt cx="0" cy="0"/>
        </a:xfrm>
      </p:grpSpPr>
      <p:sp>
        <p:nvSpPr>
          <p:cNvPr id="17" name="Google Shape;17;p12"/>
          <p:cNvSpPr txBox="1"/>
          <p:nvPr>
            <p:ph type="ctrTitle"/>
          </p:nvPr>
        </p:nvSpPr>
        <p:spPr>
          <a:xfrm>
            <a:off x="1915128" y="1788454"/>
            <a:ext cx="8361229" cy="2098226"/>
          </a:xfrm>
          <a:prstGeom prst="rect">
            <a:avLst/>
          </a:prstGeom>
          <a:noFill/>
          <a:ln>
            <a:noFill/>
          </a:ln>
        </p:spPr>
        <p:txBody>
          <a:bodyPr anchorCtr="0" anchor="b" bIns="45700" lIns="91425" spcFirstLastPara="1" rIns="91425" wrap="square" tIns="45700">
            <a:noAutofit/>
          </a:bodyPr>
          <a:lstStyle>
            <a:lvl1pPr lvl="0" algn="ctr">
              <a:lnSpc>
                <a:spcPct val="89000"/>
              </a:lnSpc>
              <a:spcBef>
                <a:spcPts val="0"/>
              </a:spcBef>
              <a:spcAft>
                <a:spcPts val="0"/>
              </a:spcAft>
              <a:buClr>
                <a:schemeClr val="dk2"/>
              </a:buClr>
              <a:buSzPts val="7200"/>
              <a:buFont typeface="Libre Franklin"/>
              <a:buNone/>
              <a:defRPr sz="7200" cap="none">
                <a:solidFill>
                  <a:schemeClr val="dk2"/>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8" name="Google Shape;18;p12"/>
          <p:cNvSpPr txBox="1"/>
          <p:nvPr>
            <p:ph idx="1" type="subTitle"/>
          </p:nvPr>
        </p:nvSpPr>
        <p:spPr>
          <a:xfrm>
            <a:off x="2679906" y="3956279"/>
            <a:ext cx="6831673" cy="1086237"/>
          </a:xfrm>
          <a:prstGeom prst="rect">
            <a:avLst/>
          </a:prstGeom>
          <a:noFill/>
          <a:ln>
            <a:noFill/>
          </a:ln>
        </p:spPr>
        <p:txBody>
          <a:bodyPr anchorCtr="0" anchor="t" bIns="45700" lIns="91425" spcFirstLastPara="1" rIns="91425" wrap="square" tIns="45700">
            <a:normAutofit/>
          </a:bodyPr>
          <a:lstStyle>
            <a:lvl1pPr lvl="0" algn="ctr">
              <a:lnSpc>
                <a:spcPct val="112000"/>
              </a:lnSpc>
              <a:spcBef>
                <a:spcPts val="0"/>
              </a:spcBef>
              <a:spcAft>
                <a:spcPts val="0"/>
              </a:spcAft>
              <a:buClr>
                <a:schemeClr val="dk2"/>
              </a:buClr>
              <a:buSzPts val="2300"/>
              <a:buNone/>
              <a:defRPr sz="2300"/>
            </a:lvl1pPr>
            <a:lvl2pPr lvl="1" algn="ctr">
              <a:lnSpc>
                <a:spcPct val="94000"/>
              </a:lnSpc>
              <a:spcBef>
                <a:spcPts val="500"/>
              </a:spcBef>
              <a:spcAft>
                <a:spcPts val="0"/>
              </a:spcAft>
              <a:buClr>
                <a:schemeClr val="dk2"/>
              </a:buClr>
              <a:buSzPts val="2000"/>
              <a:buNone/>
              <a:defRPr sz="2000"/>
            </a:lvl2pPr>
            <a:lvl3pPr lvl="2" algn="ctr">
              <a:lnSpc>
                <a:spcPct val="94000"/>
              </a:lnSpc>
              <a:spcBef>
                <a:spcPts val="500"/>
              </a:spcBef>
              <a:spcAft>
                <a:spcPts val="0"/>
              </a:spcAft>
              <a:buClr>
                <a:schemeClr val="dk2"/>
              </a:buClr>
              <a:buSzPts val="1800"/>
              <a:buNone/>
              <a:defRPr sz="1800"/>
            </a:lvl3pPr>
            <a:lvl4pPr lvl="3" algn="ctr">
              <a:lnSpc>
                <a:spcPct val="94000"/>
              </a:lnSpc>
              <a:spcBef>
                <a:spcPts val="500"/>
              </a:spcBef>
              <a:spcAft>
                <a:spcPts val="0"/>
              </a:spcAft>
              <a:buClr>
                <a:schemeClr val="dk2"/>
              </a:buClr>
              <a:buSzPts val="1600"/>
              <a:buNone/>
              <a:defRPr sz="1600"/>
            </a:lvl4pPr>
            <a:lvl5pPr lvl="4" algn="ctr">
              <a:lnSpc>
                <a:spcPct val="94000"/>
              </a:lnSpc>
              <a:spcBef>
                <a:spcPts val="500"/>
              </a:spcBef>
              <a:spcAft>
                <a:spcPts val="0"/>
              </a:spcAft>
              <a:buClr>
                <a:schemeClr val="dk2"/>
              </a:buClr>
              <a:buSzPts val="1600"/>
              <a:buNone/>
              <a:defRPr sz="1600"/>
            </a:lvl5pPr>
            <a:lvl6pPr lvl="5" algn="ctr">
              <a:lnSpc>
                <a:spcPct val="94000"/>
              </a:lnSpc>
              <a:spcBef>
                <a:spcPts val="500"/>
              </a:spcBef>
              <a:spcAft>
                <a:spcPts val="0"/>
              </a:spcAft>
              <a:buClr>
                <a:schemeClr val="dk2"/>
              </a:buClr>
              <a:buSzPts val="1600"/>
              <a:buNone/>
              <a:defRPr sz="1600"/>
            </a:lvl6pPr>
            <a:lvl7pPr lvl="6" algn="ctr">
              <a:lnSpc>
                <a:spcPct val="94000"/>
              </a:lnSpc>
              <a:spcBef>
                <a:spcPts val="500"/>
              </a:spcBef>
              <a:spcAft>
                <a:spcPts val="0"/>
              </a:spcAft>
              <a:buClr>
                <a:schemeClr val="dk2"/>
              </a:buClr>
              <a:buSzPts val="1600"/>
              <a:buNone/>
              <a:defRPr sz="1600"/>
            </a:lvl7pPr>
            <a:lvl8pPr lvl="7" algn="ctr">
              <a:lnSpc>
                <a:spcPct val="94000"/>
              </a:lnSpc>
              <a:spcBef>
                <a:spcPts val="500"/>
              </a:spcBef>
              <a:spcAft>
                <a:spcPts val="0"/>
              </a:spcAft>
              <a:buClr>
                <a:schemeClr val="dk2"/>
              </a:buClr>
              <a:buSzPts val="1600"/>
              <a:buNone/>
              <a:defRPr sz="1600"/>
            </a:lvl8pPr>
            <a:lvl9pPr lvl="8" algn="ctr">
              <a:lnSpc>
                <a:spcPct val="94000"/>
              </a:lnSpc>
              <a:spcBef>
                <a:spcPts val="500"/>
              </a:spcBef>
              <a:spcAft>
                <a:spcPts val="200"/>
              </a:spcAft>
              <a:buClr>
                <a:schemeClr val="dk2"/>
              </a:buClr>
              <a:buSzPts val="1600"/>
              <a:buNone/>
              <a:defRPr sz="1600"/>
            </a:lvl9pPr>
          </a:lstStyle>
          <a:p/>
        </p:txBody>
      </p:sp>
      <p:sp>
        <p:nvSpPr>
          <p:cNvPr id="19" name="Google Shape;19;p12"/>
          <p:cNvSpPr txBox="1"/>
          <p:nvPr>
            <p:ph idx="10" type="dt"/>
          </p:nvPr>
        </p:nvSpPr>
        <p:spPr>
          <a:xfrm>
            <a:off x="752858" y="6453386"/>
            <a:ext cx="1607944" cy="404614"/>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solidFill>
                  <a:schemeClr val="dk2"/>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0" name="Google Shape;20;p12"/>
          <p:cNvSpPr txBox="1"/>
          <p:nvPr>
            <p:ph idx="11" type="ftr"/>
          </p:nvPr>
        </p:nvSpPr>
        <p:spPr>
          <a:xfrm>
            <a:off x="2584054" y="6453386"/>
            <a:ext cx="7023377" cy="404614"/>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solidFill>
                  <a:schemeClr val="dk2"/>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1" name="Google Shape;21;p12"/>
          <p:cNvSpPr txBox="1"/>
          <p:nvPr>
            <p:ph idx="12" type="sldNum"/>
          </p:nvPr>
        </p:nvSpPr>
        <p:spPr>
          <a:xfrm>
            <a:off x="9830683" y="6453386"/>
            <a:ext cx="1596292" cy="404614"/>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Libre Franklin"/>
                <a:ea typeface="Libre Franklin"/>
                <a:cs typeface="Libre Franklin"/>
                <a:sym typeface="Libre Franklin"/>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Libre Franklin"/>
                <a:ea typeface="Libre Franklin"/>
                <a:cs typeface="Libre Franklin"/>
                <a:sym typeface="Libre Franklin"/>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Libre Franklin"/>
                <a:ea typeface="Libre Franklin"/>
                <a:cs typeface="Libre Franklin"/>
                <a:sym typeface="Libre Franklin"/>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Libre Franklin"/>
                <a:ea typeface="Libre Franklin"/>
                <a:cs typeface="Libre Franklin"/>
                <a:sym typeface="Libre Franklin"/>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Libre Franklin"/>
                <a:ea typeface="Libre Franklin"/>
                <a:cs typeface="Libre Franklin"/>
                <a:sym typeface="Libre Franklin"/>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Libre Franklin"/>
                <a:ea typeface="Libre Franklin"/>
                <a:cs typeface="Libre Franklin"/>
                <a:sym typeface="Libre Franklin"/>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Libre Franklin"/>
                <a:ea typeface="Libre Franklin"/>
                <a:cs typeface="Libre Franklin"/>
                <a:sym typeface="Libre Franklin"/>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Libre Franklin"/>
                <a:ea typeface="Libre Franklin"/>
                <a:cs typeface="Libre Franklin"/>
                <a:sym typeface="Libre Franklin"/>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Libre Franklin"/>
                <a:ea typeface="Libre Franklin"/>
                <a:cs typeface="Libre Franklin"/>
                <a:sym typeface="Libre Franklin"/>
              </a:defRPr>
            </a:lvl9pPr>
          </a:lstStyle>
          <a:p>
            <a:pPr indent="0" lvl="0" marL="0" rtl="0" algn="r">
              <a:spcBef>
                <a:spcPts val="0"/>
              </a:spcBef>
              <a:spcAft>
                <a:spcPts val="0"/>
              </a:spcAft>
              <a:buNone/>
            </a:pPr>
            <a:fld id="{00000000-1234-1234-1234-123412341234}" type="slidenum">
              <a:rPr lang="en-US"/>
              <a:t>‹#›</a:t>
            </a:fld>
            <a:endParaRPr/>
          </a:p>
        </p:txBody>
      </p:sp>
      <p:grpSp>
        <p:nvGrpSpPr>
          <p:cNvPr id="22" name="Google Shape;22;p12"/>
          <p:cNvGrpSpPr/>
          <p:nvPr/>
        </p:nvGrpSpPr>
        <p:grpSpPr>
          <a:xfrm>
            <a:off x="752858" y="744469"/>
            <a:ext cx="10674116" cy="5349671"/>
            <a:chOff x="752858" y="744469"/>
            <a:chExt cx="10674116" cy="5349671"/>
          </a:xfrm>
        </p:grpSpPr>
        <p:sp>
          <p:nvSpPr>
            <p:cNvPr id="23" name="Google Shape;23;p12"/>
            <p:cNvSpPr/>
            <p:nvPr/>
          </p:nvSpPr>
          <p:spPr>
            <a:xfrm>
              <a:off x="8151962" y="1685652"/>
              <a:ext cx="3275013" cy="4408488"/>
            </a:xfrm>
            <a:custGeom>
              <a:rect b="b" l="l" r="r" t="t"/>
              <a:pathLst>
                <a:path extrusionOk="0" h="10000" w="10000">
                  <a:moveTo>
                    <a:pt x="8761" y="0"/>
                  </a:moveTo>
                  <a:lnTo>
                    <a:pt x="10000" y="0"/>
                  </a:lnTo>
                  <a:lnTo>
                    <a:pt x="10000" y="10000"/>
                  </a:lnTo>
                  <a:lnTo>
                    <a:pt x="0" y="10000"/>
                  </a:lnTo>
                  <a:lnTo>
                    <a:pt x="0" y="9126"/>
                  </a:lnTo>
                  <a:lnTo>
                    <a:pt x="8761" y="9127"/>
                  </a:lnTo>
                  <a:lnTo>
                    <a:pt x="8761" y="0"/>
                  </a:lnTo>
                  <a:close/>
                </a:path>
              </a:pathLst>
            </a:custGeom>
            <a:solidFill>
              <a:schemeClr val="dk2"/>
            </a:solidFill>
            <a:ln>
              <a:noFill/>
            </a:ln>
          </p:spPr>
        </p:sp>
        <p:sp>
          <p:nvSpPr>
            <p:cNvPr id="24" name="Google Shape;24;p12"/>
            <p:cNvSpPr/>
            <p:nvPr/>
          </p:nvSpPr>
          <p:spPr>
            <a:xfrm rot="10800000">
              <a:off x="752858" y="744469"/>
              <a:ext cx="3275668" cy="4408488"/>
            </a:xfrm>
            <a:custGeom>
              <a:rect b="b" l="l" r="r" t="t"/>
              <a:pathLst>
                <a:path extrusionOk="0" h="10000" w="10002">
                  <a:moveTo>
                    <a:pt x="8763" y="0"/>
                  </a:moveTo>
                  <a:lnTo>
                    <a:pt x="10002" y="0"/>
                  </a:lnTo>
                  <a:lnTo>
                    <a:pt x="10002" y="10000"/>
                  </a:lnTo>
                  <a:lnTo>
                    <a:pt x="2" y="10000"/>
                  </a:lnTo>
                  <a:cubicBezTo>
                    <a:pt x="-2" y="9698"/>
                    <a:pt x="4" y="9427"/>
                    <a:pt x="0" y="9125"/>
                  </a:cubicBezTo>
                  <a:lnTo>
                    <a:pt x="8763" y="9128"/>
                  </a:lnTo>
                  <a:lnTo>
                    <a:pt x="8763" y="0"/>
                  </a:lnTo>
                  <a:close/>
                </a:path>
              </a:pathLst>
            </a:custGeom>
            <a:solidFill>
              <a:schemeClr val="dk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and Vertical Text" type="vertTx">
  <p:cSld name="VERTICAL_TEXT">
    <p:spTree>
      <p:nvGrpSpPr>
        <p:cNvPr id="81" name="Shape 81"/>
        <p:cNvGrpSpPr/>
        <p:nvPr/>
      </p:nvGrpSpPr>
      <p:grpSpPr>
        <a:xfrm>
          <a:off x="0" y="0"/>
          <a:ext cx="0" cy="0"/>
          <a:chOff x="0" y="0"/>
          <a:chExt cx="0" cy="0"/>
        </a:xfrm>
      </p:grpSpPr>
      <p:sp>
        <p:nvSpPr>
          <p:cNvPr id="82" name="Google Shape;82;p21"/>
          <p:cNvSpPr txBox="1"/>
          <p:nvPr>
            <p:ph type="title"/>
          </p:nvPr>
        </p:nvSpPr>
        <p:spPr>
          <a:xfrm>
            <a:off x="1371600" y="685800"/>
            <a:ext cx="9601200" cy="1485900"/>
          </a:xfrm>
          <a:prstGeom prst="rect">
            <a:avLst/>
          </a:prstGeom>
          <a:noFill/>
          <a:ln>
            <a:noFill/>
          </a:ln>
        </p:spPr>
        <p:txBody>
          <a:bodyPr anchorCtr="0" anchor="t" bIns="45700" lIns="91425" spcFirstLastPara="1" rIns="91425" wrap="square" tIns="45700">
            <a:normAutofit/>
          </a:bodyPr>
          <a:lstStyle>
            <a:lvl1pPr lvl="0" algn="l">
              <a:lnSpc>
                <a:spcPct val="89000"/>
              </a:lnSpc>
              <a:spcBef>
                <a:spcPts val="0"/>
              </a:spcBef>
              <a:spcAft>
                <a:spcPts val="0"/>
              </a:spcAft>
              <a:buClr>
                <a:schemeClr val="dk2"/>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83" name="Google Shape;83;p21"/>
          <p:cNvSpPr txBox="1"/>
          <p:nvPr>
            <p:ph idx="1" type="body"/>
          </p:nvPr>
        </p:nvSpPr>
        <p:spPr>
          <a:xfrm rot="5400000">
            <a:off x="4386262" y="-719138"/>
            <a:ext cx="3571875" cy="9601200"/>
          </a:xfrm>
          <a:prstGeom prst="rect">
            <a:avLst/>
          </a:prstGeom>
          <a:noFill/>
          <a:ln>
            <a:noFill/>
          </a:ln>
        </p:spPr>
        <p:txBody>
          <a:bodyPr anchorCtr="0" anchor="t" bIns="45700" lIns="91425" spcFirstLastPara="1" rIns="91425" wrap="square" tIns="45700">
            <a:normAutofit/>
          </a:bodyPr>
          <a:lstStyle>
            <a:lvl1pPr indent="-342900" lvl="0" marL="457200" algn="l">
              <a:lnSpc>
                <a:spcPct val="94000"/>
              </a:lnSpc>
              <a:spcBef>
                <a:spcPts val="1000"/>
              </a:spcBef>
              <a:spcAft>
                <a:spcPts val="0"/>
              </a:spcAft>
              <a:buClr>
                <a:schemeClr val="dk2"/>
              </a:buClr>
              <a:buSzPts val="1800"/>
              <a:buChar char="■"/>
              <a:defRPr/>
            </a:lvl1pPr>
            <a:lvl2pPr indent="-342900" lvl="1" marL="914400" algn="l">
              <a:lnSpc>
                <a:spcPct val="94000"/>
              </a:lnSpc>
              <a:spcBef>
                <a:spcPts val="500"/>
              </a:spcBef>
              <a:spcAft>
                <a:spcPts val="0"/>
              </a:spcAft>
              <a:buClr>
                <a:schemeClr val="dk2"/>
              </a:buClr>
              <a:buSzPts val="1800"/>
              <a:buChar char="–"/>
              <a:defRPr/>
            </a:lvl2pPr>
            <a:lvl3pPr indent="-342900" lvl="2" marL="1371600" algn="l">
              <a:lnSpc>
                <a:spcPct val="94000"/>
              </a:lnSpc>
              <a:spcBef>
                <a:spcPts val="500"/>
              </a:spcBef>
              <a:spcAft>
                <a:spcPts val="0"/>
              </a:spcAft>
              <a:buClr>
                <a:schemeClr val="dk2"/>
              </a:buClr>
              <a:buSzPts val="1800"/>
              <a:buChar char="■"/>
              <a:defRPr/>
            </a:lvl3pPr>
            <a:lvl4pPr indent="-342900" lvl="3" marL="1828800" algn="l">
              <a:lnSpc>
                <a:spcPct val="94000"/>
              </a:lnSpc>
              <a:spcBef>
                <a:spcPts val="500"/>
              </a:spcBef>
              <a:spcAft>
                <a:spcPts val="0"/>
              </a:spcAft>
              <a:buClr>
                <a:schemeClr val="dk2"/>
              </a:buClr>
              <a:buSzPts val="1800"/>
              <a:buChar char="–"/>
              <a:defRPr/>
            </a:lvl4pPr>
            <a:lvl5pPr indent="-342900" lvl="4" marL="2286000" algn="l">
              <a:lnSpc>
                <a:spcPct val="94000"/>
              </a:lnSpc>
              <a:spcBef>
                <a:spcPts val="500"/>
              </a:spcBef>
              <a:spcAft>
                <a:spcPts val="0"/>
              </a:spcAft>
              <a:buClr>
                <a:schemeClr val="dk2"/>
              </a:buClr>
              <a:buSzPts val="1800"/>
              <a:buChar char="■"/>
              <a:defRPr/>
            </a:lvl5pPr>
            <a:lvl6pPr indent="-342900" lvl="5" marL="2743200" algn="l">
              <a:lnSpc>
                <a:spcPct val="94000"/>
              </a:lnSpc>
              <a:spcBef>
                <a:spcPts val="500"/>
              </a:spcBef>
              <a:spcAft>
                <a:spcPts val="0"/>
              </a:spcAft>
              <a:buClr>
                <a:schemeClr val="dk2"/>
              </a:buClr>
              <a:buSzPts val="1800"/>
              <a:buChar char="–"/>
              <a:defRPr/>
            </a:lvl6pPr>
            <a:lvl7pPr indent="-342900" lvl="6" marL="3200400" algn="l">
              <a:lnSpc>
                <a:spcPct val="94000"/>
              </a:lnSpc>
              <a:spcBef>
                <a:spcPts val="500"/>
              </a:spcBef>
              <a:spcAft>
                <a:spcPts val="0"/>
              </a:spcAft>
              <a:buClr>
                <a:schemeClr val="dk2"/>
              </a:buClr>
              <a:buSzPts val="1800"/>
              <a:buChar char="■"/>
              <a:defRPr/>
            </a:lvl7pPr>
            <a:lvl8pPr indent="-342900" lvl="7" marL="3657600" algn="l">
              <a:lnSpc>
                <a:spcPct val="94000"/>
              </a:lnSpc>
              <a:spcBef>
                <a:spcPts val="500"/>
              </a:spcBef>
              <a:spcAft>
                <a:spcPts val="0"/>
              </a:spcAft>
              <a:buClr>
                <a:schemeClr val="dk2"/>
              </a:buClr>
              <a:buSzPts val="1800"/>
              <a:buChar char="–"/>
              <a:defRPr/>
            </a:lvl8pPr>
            <a:lvl9pPr indent="-342900" lvl="8" marL="4114800" algn="l">
              <a:lnSpc>
                <a:spcPct val="94000"/>
              </a:lnSpc>
              <a:spcBef>
                <a:spcPts val="500"/>
              </a:spcBef>
              <a:spcAft>
                <a:spcPts val="200"/>
              </a:spcAft>
              <a:buClr>
                <a:schemeClr val="dk2"/>
              </a:buClr>
              <a:buSzPts val="1800"/>
              <a:buChar char="■"/>
              <a:defRPr/>
            </a:lvl9pPr>
          </a:lstStyle>
          <a:p/>
        </p:txBody>
      </p:sp>
      <p:sp>
        <p:nvSpPr>
          <p:cNvPr id="84" name="Google Shape;84;p21"/>
          <p:cNvSpPr txBox="1"/>
          <p:nvPr>
            <p:ph idx="10" type="dt"/>
          </p:nvPr>
        </p:nvSpPr>
        <p:spPr>
          <a:xfrm>
            <a:off x="1390650" y="6453386"/>
            <a:ext cx="1204572" cy="404614"/>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85" name="Google Shape;85;p21"/>
          <p:cNvSpPr txBox="1"/>
          <p:nvPr>
            <p:ph idx="11" type="ftr"/>
          </p:nvPr>
        </p:nvSpPr>
        <p:spPr>
          <a:xfrm>
            <a:off x="2893564" y="6453386"/>
            <a:ext cx="6280830" cy="404614"/>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86" name="Google Shape;86;p21"/>
          <p:cNvSpPr txBox="1"/>
          <p:nvPr>
            <p:ph idx="12" type="sldNum"/>
          </p:nvPr>
        </p:nvSpPr>
        <p:spPr>
          <a:xfrm>
            <a:off x="9472736" y="6453386"/>
            <a:ext cx="1596292" cy="404614"/>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Libre Franklin"/>
                <a:ea typeface="Libre Franklin"/>
                <a:cs typeface="Libre Franklin"/>
                <a:sym typeface="Libre Franklin"/>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Libre Franklin"/>
                <a:ea typeface="Libre Franklin"/>
                <a:cs typeface="Libre Franklin"/>
                <a:sym typeface="Libre Franklin"/>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Libre Franklin"/>
                <a:ea typeface="Libre Franklin"/>
                <a:cs typeface="Libre Franklin"/>
                <a:sym typeface="Libre Franklin"/>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Libre Franklin"/>
                <a:ea typeface="Libre Franklin"/>
                <a:cs typeface="Libre Franklin"/>
                <a:sym typeface="Libre Franklin"/>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Libre Franklin"/>
                <a:ea typeface="Libre Franklin"/>
                <a:cs typeface="Libre Franklin"/>
                <a:sym typeface="Libre Franklin"/>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Libre Franklin"/>
                <a:ea typeface="Libre Franklin"/>
                <a:cs typeface="Libre Franklin"/>
                <a:sym typeface="Libre Franklin"/>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Libre Franklin"/>
                <a:ea typeface="Libre Franklin"/>
                <a:cs typeface="Libre Franklin"/>
                <a:sym typeface="Libre Franklin"/>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Libre Franklin"/>
                <a:ea typeface="Libre Franklin"/>
                <a:cs typeface="Libre Franklin"/>
                <a:sym typeface="Libre Franklin"/>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Libre Franklin"/>
                <a:ea typeface="Libre Franklin"/>
                <a:cs typeface="Libre Franklin"/>
                <a:sym typeface="Libre Franklin"/>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Vertical Title and Text" type="vertTitleAndTx">
  <p:cSld name="VERTICAL_TITLE_AND_VERTICAL_TEXT">
    <p:spTree>
      <p:nvGrpSpPr>
        <p:cNvPr id="87" name="Shape 87"/>
        <p:cNvGrpSpPr/>
        <p:nvPr/>
      </p:nvGrpSpPr>
      <p:grpSpPr>
        <a:xfrm>
          <a:off x="0" y="0"/>
          <a:ext cx="0" cy="0"/>
          <a:chOff x="0" y="0"/>
          <a:chExt cx="0" cy="0"/>
        </a:xfrm>
      </p:grpSpPr>
      <p:sp>
        <p:nvSpPr>
          <p:cNvPr id="88" name="Google Shape;88;p22"/>
          <p:cNvSpPr txBox="1"/>
          <p:nvPr>
            <p:ph type="title"/>
          </p:nvPr>
        </p:nvSpPr>
        <p:spPr>
          <a:xfrm rot="5400000">
            <a:off x="7757822" y="2462895"/>
            <a:ext cx="5243244" cy="1565766"/>
          </a:xfrm>
          <a:prstGeom prst="rect">
            <a:avLst/>
          </a:prstGeom>
          <a:noFill/>
          <a:ln>
            <a:noFill/>
          </a:ln>
        </p:spPr>
        <p:txBody>
          <a:bodyPr anchorCtr="0" anchor="t" bIns="45700" lIns="91425" spcFirstLastPara="1" rIns="91425" wrap="square" tIns="45700">
            <a:normAutofit/>
          </a:bodyPr>
          <a:lstStyle>
            <a:lvl1pPr lvl="0" algn="l">
              <a:lnSpc>
                <a:spcPct val="89000"/>
              </a:lnSpc>
              <a:spcBef>
                <a:spcPts val="0"/>
              </a:spcBef>
              <a:spcAft>
                <a:spcPts val="0"/>
              </a:spcAft>
              <a:buClr>
                <a:schemeClr val="dk2"/>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89" name="Google Shape;89;p22"/>
          <p:cNvSpPr txBox="1"/>
          <p:nvPr>
            <p:ph idx="1" type="body"/>
          </p:nvPr>
        </p:nvSpPr>
        <p:spPr>
          <a:xfrm rot="5400000">
            <a:off x="2839798" y="-844042"/>
            <a:ext cx="5243244" cy="8179641"/>
          </a:xfrm>
          <a:prstGeom prst="rect">
            <a:avLst/>
          </a:prstGeom>
          <a:noFill/>
          <a:ln>
            <a:noFill/>
          </a:ln>
        </p:spPr>
        <p:txBody>
          <a:bodyPr anchorCtr="0" anchor="t" bIns="45700" lIns="91425" spcFirstLastPara="1" rIns="91425" wrap="square" tIns="45700">
            <a:normAutofit/>
          </a:bodyPr>
          <a:lstStyle>
            <a:lvl1pPr indent="-342900" lvl="0" marL="457200" algn="l">
              <a:lnSpc>
                <a:spcPct val="94000"/>
              </a:lnSpc>
              <a:spcBef>
                <a:spcPts val="1000"/>
              </a:spcBef>
              <a:spcAft>
                <a:spcPts val="0"/>
              </a:spcAft>
              <a:buClr>
                <a:schemeClr val="dk2"/>
              </a:buClr>
              <a:buSzPts val="1800"/>
              <a:buChar char="■"/>
              <a:defRPr/>
            </a:lvl1pPr>
            <a:lvl2pPr indent="-342900" lvl="1" marL="914400" algn="l">
              <a:lnSpc>
                <a:spcPct val="94000"/>
              </a:lnSpc>
              <a:spcBef>
                <a:spcPts val="500"/>
              </a:spcBef>
              <a:spcAft>
                <a:spcPts val="0"/>
              </a:spcAft>
              <a:buClr>
                <a:schemeClr val="dk2"/>
              </a:buClr>
              <a:buSzPts val="1800"/>
              <a:buChar char="–"/>
              <a:defRPr/>
            </a:lvl2pPr>
            <a:lvl3pPr indent="-342900" lvl="2" marL="1371600" algn="l">
              <a:lnSpc>
                <a:spcPct val="94000"/>
              </a:lnSpc>
              <a:spcBef>
                <a:spcPts val="500"/>
              </a:spcBef>
              <a:spcAft>
                <a:spcPts val="0"/>
              </a:spcAft>
              <a:buClr>
                <a:schemeClr val="dk2"/>
              </a:buClr>
              <a:buSzPts val="1800"/>
              <a:buChar char="■"/>
              <a:defRPr/>
            </a:lvl3pPr>
            <a:lvl4pPr indent="-342900" lvl="3" marL="1828800" algn="l">
              <a:lnSpc>
                <a:spcPct val="94000"/>
              </a:lnSpc>
              <a:spcBef>
                <a:spcPts val="500"/>
              </a:spcBef>
              <a:spcAft>
                <a:spcPts val="0"/>
              </a:spcAft>
              <a:buClr>
                <a:schemeClr val="dk2"/>
              </a:buClr>
              <a:buSzPts val="1800"/>
              <a:buChar char="–"/>
              <a:defRPr/>
            </a:lvl4pPr>
            <a:lvl5pPr indent="-342900" lvl="4" marL="2286000" algn="l">
              <a:lnSpc>
                <a:spcPct val="94000"/>
              </a:lnSpc>
              <a:spcBef>
                <a:spcPts val="500"/>
              </a:spcBef>
              <a:spcAft>
                <a:spcPts val="0"/>
              </a:spcAft>
              <a:buClr>
                <a:schemeClr val="dk2"/>
              </a:buClr>
              <a:buSzPts val="1800"/>
              <a:buChar char="■"/>
              <a:defRPr/>
            </a:lvl5pPr>
            <a:lvl6pPr indent="-342900" lvl="5" marL="2743200" algn="l">
              <a:lnSpc>
                <a:spcPct val="94000"/>
              </a:lnSpc>
              <a:spcBef>
                <a:spcPts val="500"/>
              </a:spcBef>
              <a:spcAft>
                <a:spcPts val="0"/>
              </a:spcAft>
              <a:buClr>
                <a:schemeClr val="dk2"/>
              </a:buClr>
              <a:buSzPts val="1800"/>
              <a:buChar char="–"/>
              <a:defRPr/>
            </a:lvl6pPr>
            <a:lvl7pPr indent="-342900" lvl="6" marL="3200400" algn="l">
              <a:lnSpc>
                <a:spcPct val="94000"/>
              </a:lnSpc>
              <a:spcBef>
                <a:spcPts val="500"/>
              </a:spcBef>
              <a:spcAft>
                <a:spcPts val="0"/>
              </a:spcAft>
              <a:buClr>
                <a:schemeClr val="dk2"/>
              </a:buClr>
              <a:buSzPts val="1800"/>
              <a:buChar char="■"/>
              <a:defRPr/>
            </a:lvl7pPr>
            <a:lvl8pPr indent="-342900" lvl="7" marL="3657600" algn="l">
              <a:lnSpc>
                <a:spcPct val="94000"/>
              </a:lnSpc>
              <a:spcBef>
                <a:spcPts val="500"/>
              </a:spcBef>
              <a:spcAft>
                <a:spcPts val="0"/>
              </a:spcAft>
              <a:buClr>
                <a:schemeClr val="dk2"/>
              </a:buClr>
              <a:buSzPts val="1800"/>
              <a:buChar char="–"/>
              <a:defRPr/>
            </a:lvl8pPr>
            <a:lvl9pPr indent="-342900" lvl="8" marL="4114800" algn="l">
              <a:lnSpc>
                <a:spcPct val="94000"/>
              </a:lnSpc>
              <a:spcBef>
                <a:spcPts val="500"/>
              </a:spcBef>
              <a:spcAft>
                <a:spcPts val="200"/>
              </a:spcAft>
              <a:buClr>
                <a:schemeClr val="dk2"/>
              </a:buClr>
              <a:buSzPts val="1800"/>
              <a:buChar char="■"/>
              <a:defRPr/>
            </a:lvl9pPr>
          </a:lstStyle>
          <a:p/>
        </p:txBody>
      </p:sp>
      <p:sp>
        <p:nvSpPr>
          <p:cNvPr id="90" name="Google Shape;90;p22"/>
          <p:cNvSpPr txBox="1"/>
          <p:nvPr>
            <p:ph idx="10" type="dt"/>
          </p:nvPr>
        </p:nvSpPr>
        <p:spPr>
          <a:xfrm>
            <a:off x="1390650" y="6453386"/>
            <a:ext cx="1204572" cy="404614"/>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91" name="Google Shape;91;p22"/>
          <p:cNvSpPr txBox="1"/>
          <p:nvPr>
            <p:ph idx="11" type="ftr"/>
          </p:nvPr>
        </p:nvSpPr>
        <p:spPr>
          <a:xfrm>
            <a:off x="2893564" y="6453386"/>
            <a:ext cx="6280830" cy="404614"/>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92" name="Google Shape;92;p22"/>
          <p:cNvSpPr txBox="1"/>
          <p:nvPr>
            <p:ph idx="12" type="sldNum"/>
          </p:nvPr>
        </p:nvSpPr>
        <p:spPr>
          <a:xfrm>
            <a:off x="9472736" y="6453386"/>
            <a:ext cx="1596292" cy="404614"/>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Libre Franklin"/>
                <a:ea typeface="Libre Franklin"/>
                <a:cs typeface="Libre Franklin"/>
                <a:sym typeface="Libre Franklin"/>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Libre Franklin"/>
                <a:ea typeface="Libre Franklin"/>
                <a:cs typeface="Libre Franklin"/>
                <a:sym typeface="Libre Franklin"/>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Libre Franklin"/>
                <a:ea typeface="Libre Franklin"/>
                <a:cs typeface="Libre Franklin"/>
                <a:sym typeface="Libre Franklin"/>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Libre Franklin"/>
                <a:ea typeface="Libre Franklin"/>
                <a:cs typeface="Libre Franklin"/>
                <a:sym typeface="Libre Franklin"/>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Libre Franklin"/>
                <a:ea typeface="Libre Franklin"/>
                <a:cs typeface="Libre Franklin"/>
                <a:sym typeface="Libre Franklin"/>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Libre Franklin"/>
                <a:ea typeface="Libre Franklin"/>
                <a:cs typeface="Libre Franklin"/>
                <a:sym typeface="Libre Franklin"/>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Libre Franklin"/>
                <a:ea typeface="Libre Franklin"/>
                <a:cs typeface="Libre Franklin"/>
                <a:sym typeface="Libre Franklin"/>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Libre Franklin"/>
                <a:ea typeface="Libre Franklin"/>
                <a:cs typeface="Libre Franklin"/>
                <a:sym typeface="Libre Franklin"/>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Libre Franklin"/>
                <a:ea typeface="Libre Franklin"/>
                <a:cs typeface="Libre Franklin"/>
                <a:sym typeface="Libre Franklin"/>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and Content" type="obj">
  <p:cSld name="OBJECT">
    <p:spTree>
      <p:nvGrpSpPr>
        <p:cNvPr id="25" name="Shape 25"/>
        <p:cNvGrpSpPr/>
        <p:nvPr/>
      </p:nvGrpSpPr>
      <p:grpSpPr>
        <a:xfrm>
          <a:off x="0" y="0"/>
          <a:ext cx="0" cy="0"/>
          <a:chOff x="0" y="0"/>
          <a:chExt cx="0" cy="0"/>
        </a:xfrm>
      </p:grpSpPr>
      <p:sp>
        <p:nvSpPr>
          <p:cNvPr id="26" name="Google Shape;26;p13"/>
          <p:cNvSpPr txBox="1"/>
          <p:nvPr>
            <p:ph type="title"/>
          </p:nvPr>
        </p:nvSpPr>
        <p:spPr>
          <a:xfrm>
            <a:off x="1371600" y="685800"/>
            <a:ext cx="9601200" cy="1485900"/>
          </a:xfrm>
          <a:prstGeom prst="rect">
            <a:avLst/>
          </a:prstGeom>
          <a:noFill/>
          <a:ln>
            <a:noFill/>
          </a:ln>
        </p:spPr>
        <p:txBody>
          <a:bodyPr anchorCtr="0" anchor="t" bIns="45700" lIns="91425" spcFirstLastPara="1" rIns="91425" wrap="square" tIns="45700">
            <a:normAutofit/>
          </a:bodyPr>
          <a:lstStyle>
            <a:lvl1pPr lvl="0" algn="l">
              <a:lnSpc>
                <a:spcPct val="89000"/>
              </a:lnSpc>
              <a:spcBef>
                <a:spcPts val="0"/>
              </a:spcBef>
              <a:spcAft>
                <a:spcPts val="0"/>
              </a:spcAft>
              <a:buClr>
                <a:schemeClr val="dk2"/>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7" name="Google Shape;27;p13"/>
          <p:cNvSpPr txBox="1"/>
          <p:nvPr>
            <p:ph idx="1" type="body"/>
          </p:nvPr>
        </p:nvSpPr>
        <p:spPr>
          <a:xfrm>
            <a:off x="1371600" y="2286000"/>
            <a:ext cx="9601200" cy="3581400"/>
          </a:xfrm>
          <a:prstGeom prst="rect">
            <a:avLst/>
          </a:prstGeom>
          <a:noFill/>
          <a:ln>
            <a:noFill/>
          </a:ln>
        </p:spPr>
        <p:txBody>
          <a:bodyPr anchorCtr="0" anchor="t" bIns="45700" lIns="91425" spcFirstLastPara="1" rIns="91425" wrap="square" tIns="45700">
            <a:normAutofit/>
          </a:bodyPr>
          <a:lstStyle>
            <a:lvl1pPr indent="-342900" lvl="0" marL="457200" algn="l">
              <a:lnSpc>
                <a:spcPct val="94000"/>
              </a:lnSpc>
              <a:spcBef>
                <a:spcPts val="1000"/>
              </a:spcBef>
              <a:spcAft>
                <a:spcPts val="0"/>
              </a:spcAft>
              <a:buClr>
                <a:schemeClr val="dk2"/>
              </a:buClr>
              <a:buSzPts val="1800"/>
              <a:buChar char="■"/>
              <a:defRPr/>
            </a:lvl1pPr>
            <a:lvl2pPr indent="-342900" lvl="1" marL="914400" algn="l">
              <a:lnSpc>
                <a:spcPct val="94000"/>
              </a:lnSpc>
              <a:spcBef>
                <a:spcPts val="500"/>
              </a:spcBef>
              <a:spcAft>
                <a:spcPts val="0"/>
              </a:spcAft>
              <a:buClr>
                <a:schemeClr val="dk2"/>
              </a:buClr>
              <a:buSzPts val="1800"/>
              <a:buChar char="–"/>
              <a:defRPr/>
            </a:lvl2pPr>
            <a:lvl3pPr indent="-342900" lvl="2" marL="1371600" algn="l">
              <a:lnSpc>
                <a:spcPct val="94000"/>
              </a:lnSpc>
              <a:spcBef>
                <a:spcPts val="500"/>
              </a:spcBef>
              <a:spcAft>
                <a:spcPts val="0"/>
              </a:spcAft>
              <a:buClr>
                <a:schemeClr val="dk2"/>
              </a:buClr>
              <a:buSzPts val="1800"/>
              <a:buChar char="■"/>
              <a:defRPr/>
            </a:lvl3pPr>
            <a:lvl4pPr indent="-342900" lvl="3" marL="1828800" algn="l">
              <a:lnSpc>
                <a:spcPct val="94000"/>
              </a:lnSpc>
              <a:spcBef>
                <a:spcPts val="500"/>
              </a:spcBef>
              <a:spcAft>
                <a:spcPts val="0"/>
              </a:spcAft>
              <a:buClr>
                <a:schemeClr val="dk2"/>
              </a:buClr>
              <a:buSzPts val="1800"/>
              <a:buChar char="–"/>
              <a:defRPr/>
            </a:lvl4pPr>
            <a:lvl5pPr indent="-342900" lvl="4" marL="2286000" algn="l">
              <a:lnSpc>
                <a:spcPct val="94000"/>
              </a:lnSpc>
              <a:spcBef>
                <a:spcPts val="500"/>
              </a:spcBef>
              <a:spcAft>
                <a:spcPts val="0"/>
              </a:spcAft>
              <a:buClr>
                <a:schemeClr val="dk2"/>
              </a:buClr>
              <a:buSzPts val="1800"/>
              <a:buChar char="■"/>
              <a:defRPr/>
            </a:lvl5pPr>
            <a:lvl6pPr indent="-342900" lvl="5" marL="2743200" algn="l">
              <a:lnSpc>
                <a:spcPct val="94000"/>
              </a:lnSpc>
              <a:spcBef>
                <a:spcPts val="500"/>
              </a:spcBef>
              <a:spcAft>
                <a:spcPts val="0"/>
              </a:spcAft>
              <a:buClr>
                <a:schemeClr val="dk2"/>
              </a:buClr>
              <a:buSzPts val="1800"/>
              <a:buChar char="–"/>
              <a:defRPr/>
            </a:lvl6pPr>
            <a:lvl7pPr indent="-342900" lvl="6" marL="3200400" algn="l">
              <a:lnSpc>
                <a:spcPct val="94000"/>
              </a:lnSpc>
              <a:spcBef>
                <a:spcPts val="500"/>
              </a:spcBef>
              <a:spcAft>
                <a:spcPts val="0"/>
              </a:spcAft>
              <a:buClr>
                <a:schemeClr val="dk2"/>
              </a:buClr>
              <a:buSzPts val="1800"/>
              <a:buChar char="■"/>
              <a:defRPr/>
            </a:lvl7pPr>
            <a:lvl8pPr indent="-342900" lvl="7" marL="3657600" algn="l">
              <a:lnSpc>
                <a:spcPct val="94000"/>
              </a:lnSpc>
              <a:spcBef>
                <a:spcPts val="500"/>
              </a:spcBef>
              <a:spcAft>
                <a:spcPts val="0"/>
              </a:spcAft>
              <a:buClr>
                <a:schemeClr val="dk2"/>
              </a:buClr>
              <a:buSzPts val="1800"/>
              <a:buChar char="–"/>
              <a:defRPr/>
            </a:lvl8pPr>
            <a:lvl9pPr indent="-342900" lvl="8" marL="4114800" algn="l">
              <a:lnSpc>
                <a:spcPct val="94000"/>
              </a:lnSpc>
              <a:spcBef>
                <a:spcPts val="500"/>
              </a:spcBef>
              <a:spcAft>
                <a:spcPts val="200"/>
              </a:spcAft>
              <a:buClr>
                <a:schemeClr val="dk2"/>
              </a:buClr>
              <a:buSzPts val="1800"/>
              <a:buChar char="■"/>
              <a:defRPr/>
            </a:lvl9pPr>
          </a:lstStyle>
          <a:p/>
        </p:txBody>
      </p:sp>
      <p:sp>
        <p:nvSpPr>
          <p:cNvPr id="28" name="Google Shape;28;p13"/>
          <p:cNvSpPr txBox="1"/>
          <p:nvPr>
            <p:ph idx="10" type="dt"/>
          </p:nvPr>
        </p:nvSpPr>
        <p:spPr>
          <a:xfrm>
            <a:off x="1390650" y="6453386"/>
            <a:ext cx="1204572" cy="404614"/>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9" name="Google Shape;29;p13"/>
          <p:cNvSpPr txBox="1"/>
          <p:nvPr>
            <p:ph idx="11" type="ftr"/>
          </p:nvPr>
        </p:nvSpPr>
        <p:spPr>
          <a:xfrm>
            <a:off x="2893564" y="6453386"/>
            <a:ext cx="6280830" cy="404614"/>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0" name="Google Shape;30;p13"/>
          <p:cNvSpPr txBox="1"/>
          <p:nvPr>
            <p:ph idx="12" type="sldNum"/>
          </p:nvPr>
        </p:nvSpPr>
        <p:spPr>
          <a:xfrm>
            <a:off x="9472736" y="6453386"/>
            <a:ext cx="1596292" cy="404614"/>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Libre Franklin"/>
                <a:ea typeface="Libre Franklin"/>
                <a:cs typeface="Libre Franklin"/>
                <a:sym typeface="Libre Franklin"/>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Libre Franklin"/>
                <a:ea typeface="Libre Franklin"/>
                <a:cs typeface="Libre Franklin"/>
                <a:sym typeface="Libre Franklin"/>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Libre Franklin"/>
                <a:ea typeface="Libre Franklin"/>
                <a:cs typeface="Libre Franklin"/>
                <a:sym typeface="Libre Franklin"/>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Libre Franklin"/>
                <a:ea typeface="Libre Franklin"/>
                <a:cs typeface="Libre Franklin"/>
                <a:sym typeface="Libre Franklin"/>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Libre Franklin"/>
                <a:ea typeface="Libre Franklin"/>
                <a:cs typeface="Libre Franklin"/>
                <a:sym typeface="Libre Franklin"/>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Libre Franklin"/>
                <a:ea typeface="Libre Franklin"/>
                <a:cs typeface="Libre Franklin"/>
                <a:sym typeface="Libre Franklin"/>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Libre Franklin"/>
                <a:ea typeface="Libre Franklin"/>
                <a:cs typeface="Libre Franklin"/>
                <a:sym typeface="Libre Franklin"/>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Libre Franklin"/>
                <a:ea typeface="Libre Franklin"/>
                <a:cs typeface="Libre Franklin"/>
                <a:sym typeface="Libre Franklin"/>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Libre Franklin"/>
                <a:ea typeface="Libre Franklin"/>
                <a:cs typeface="Libre Franklin"/>
                <a:sym typeface="Libre Franklin"/>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Section Header" showMasterSp="0" type="secHead">
  <p:cSld name="SECTION_HEADER">
    <p:bg>
      <p:bgPr>
        <a:solidFill>
          <a:schemeClr val="dk2"/>
        </a:solidFill>
      </p:bgPr>
    </p:bg>
    <p:spTree>
      <p:nvGrpSpPr>
        <p:cNvPr id="31" name="Shape 31"/>
        <p:cNvGrpSpPr/>
        <p:nvPr/>
      </p:nvGrpSpPr>
      <p:grpSpPr>
        <a:xfrm>
          <a:off x="0" y="0"/>
          <a:ext cx="0" cy="0"/>
          <a:chOff x="0" y="0"/>
          <a:chExt cx="0" cy="0"/>
        </a:xfrm>
      </p:grpSpPr>
      <p:sp>
        <p:nvSpPr>
          <p:cNvPr id="32" name="Google Shape;32;p14"/>
          <p:cNvSpPr txBox="1"/>
          <p:nvPr>
            <p:ph type="title"/>
          </p:nvPr>
        </p:nvSpPr>
        <p:spPr>
          <a:xfrm>
            <a:off x="765025" y="1301360"/>
            <a:ext cx="9612971" cy="2852737"/>
          </a:xfrm>
          <a:prstGeom prst="rect">
            <a:avLst/>
          </a:prstGeom>
          <a:noFill/>
          <a:ln>
            <a:noFill/>
          </a:ln>
        </p:spPr>
        <p:txBody>
          <a:bodyPr anchorCtr="0" anchor="b" bIns="45700" lIns="91425" spcFirstLastPara="1" rIns="91425" wrap="square" tIns="45700">
            <a:normAutofit/>
          </a:bodyPr>
          <a:lstStyle>
            <a:lvl1pPr lvl="0" algn="r">
              <a:lnSpc>
                <a:spcPct val="89000"/>
              </a:lnSpc>
              <a:spcBef>
                <a:spcPts val="0"/>
              </a:spcBef>
              <a:spcAft>
                <a:spcPts val="0"/>
              </a:spcAft>
              <a:buClr>
                <a:schemeClr val="lt2"/>
              </a:buClr>
              <a:buSzPts val="7200"/>
              <a:buFont typeface="Libre Franklin"/>
              <a:buNone/>
              <a:defRPr sz="7200" cap="none">
                <a:solidFill>
                  <a:schemeClr val="lt2"/>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3" name="Google Shape;33;p14"/>
          <p:cNvSpPr txBox="1"/>
          <p:nvPr>
            <p:ph idx="1" type="body"/>
          </p:nvPr>
        </p:nvSpPr>
        <p:spPr>
          <a:xfrm>
            <a:off x="765025" y="4216328"/>
            <a:ext cx="9612971" cy="1143324"/>
          </a:xfrm>
          <a:prstGeom prst="rect">
            <a:avLst/>
          </a:prstGeom>
          <a:noFill/>
          <a:ln>
            <a:noFill/>
          </a:ln>
        </p:spPr>
        <p:txBody>
          <a:bodyPr anchorCtr="0" anchor="t" bIns="45700" lIns="91425" spcFirstLastPara="1" rIns="91425" wrap="square" tIns="45700">
            <a:normAutofit/>
          </a:bodyPr>
          <a:lstStyle>
            <a:lvl1pPr indent="-228600" lvl="0" marL="457200" algn="r">
              <a:lnSpc>
                <a:spcPct val="112000"/>
              </a:lnSpc>
              <a:spcBef>
                <a:spcPts val="0"/>
              </a:spcBef>
              <a:spcAft>
                <a:spcPts val="0"/>
              </a:spcAft>
              <a:buClr>
                <a:schemeClr val="lt2"/>
              </a:buClr>
              <a:buSzPts val="2400"/>
              <a:buNone/>
              <a:defRPr sz="2400">
                <a:solidFill>
                  <a:schemeClr val="lt2"/>
                </a:solidFill>
              </a:defRPr>
            </a:lvl1pPr>
            <a:lvl2pPr indent="-228600" lvl="1" marL="914400" algn="l">
              <a:lnSpc>
                <a:spcPct val="94000"/>
              </a:lnSpc>
              <a:spcBef>
                <a:spcPts val="500"/>
              </a:spcBef>
              <a:spcAft>
                <a:spcPts val="0"/>
              </a:spcAft>
              <a:buClr>
                <a:schemeClr val="lt1"/>
              </a:buClr>
              <a:buSzPts val="2000"/>
              <a:buNone/>
              <a:defRPr sz="2000">
                <a:solidFill>
                  <a:schemeClr val="lt1"/>
                </a:solidFill>
              </a:defRPr>
            </a:lvl2pPr>
            <a:lvl3pPr indent="-228600" lvl="2" marL="1371600" algn="l">
              <a:lnSpc>
                <a:spcPct val="94000"/>
              </a:lnSpc>
              <a:spcBef>
                <a:spcPts val="500"/>
              </a:spcBef>
              <a:spcAft>
                <a:spcPts val="0"/>
              </a:spcAft>
              <a:buClr>
                <a:schemeClr val="lt1"/>
              </a:buClr>
              <a:buSzPts val="1800"/>
              <a:buNone/>
              <a:defRPr sz="1800">
                <a:solidFill>
                  <a:schemeClr val="lt1"/>
                </a:solidFill>
              </a:defRPr>
            </a:lvl3pPr>
            <a:lvl4pPr indent="-228600" lvl="3" marL="1828800" algn="l">
              <a:lnSpc>
                <a:spcPct val="94000"/>
              </a:lnSpc>
              <a:spcBef>
                <a:spcPts val="500"/>
              </a:spcBef>
              <a:spcAft>
                <a:spcPts val="0"/>
              </a:spcAft>
              <a:buClr>
                <a:schemeClr val="lt1"/>
              </a:buClr>
              <a:buSzPts val="1600"/>
              <a:buNone/>
              <a:defRPr sz="1600">
                <a:solidFill>
                  <a:schemeClr val="lt1"/>
                </a:solidFill>
              </a:defRPr>
            </a:lvl4pPr>
            <a:lvl5pPr indent="-228600" lvl="4" marL="2286000" algn="l">
              <a:lnSpc>
                <a:spcPct val="94000"/>
              </a:lnSpc>
              <a:spcBef>
                <a:spcPts val="500"/>
              </a:spcBef>
              <a:spcAft>
                <a:spcPts val="0"/>
              </a:spcAft>
              <a:buClr>
                <a:schemeClr val="lt1"/>
              </a:buClr>
              <a:buSzPts val="1600"/>
              <a:buNone/>
              <a:defRPr sz="1600">
                <a:solidFill>
                  <a:schemeClr val="lt1"/>
                </a:solidFill>
              </a:defRPr>
            </a:lvl5pPr>
            <a:lvl6pPr indent="-228600" lvl="5" marL="2743200" algn="l">
              <a:lnSpc>
                <a:spcPct val="94000"/>
              </a:lnSpc>
              <a:spcBef>
                <a:spcPts val="500"/>
              </a:spcBef>
              <a:spcAft>
                <a:spcPts val="0"/>
              </a:spcAft>
              <a:buClr>
                <a:schemeClr val="lt1"/>
              </a:buClr>
              <a:buSzPts val="1600"/>
              <a:buNone/>
              <a:defRPr sz="1600">
                <a:solidFill>
                  <a:schemeClr val="lt1"/>
                </a:solidFill>
              </a:defRPr>
            </a:lvl6pPr>
            <a:lvl7pPr indent="-228600" lvl="6" marL="3200400" algn="l">
              <a:lnSpc>
                <a:spcPct val="94000"/>
              </a:lnSpc>
              <a:spcBef>
                <a:spcPts val="500"/>
              </a:spcBef>
              <a:spcAft>
                <a:spcPts val="0"/>
              </a:spcAft>
              <a:buClr>
                <a:schemeClr val="lt1"/>
              </a:buClr>
              <a:buSzPts val="1600"/>
              <a:buNone/>
              <a:defRPr sz="1600">
                <a:solidFill>
                  <a:schemeClr val="lt1"/>
                </a:solidFill>
              </a:defRPr>
            </a:lvl7pPr>
            <a:lvl8pPr indent="-228600" lvl="7" marL="3657600" algn="l">
              <a:lnSpc>
                <a:spcPct val="94000"/>
              </a:lnSpc>
              <a:spcBef>
                <a:spcPts val="500"/>
              </a:spcBef>
              <a:spcAft>
                <a:spcPts val="0"/>
              </a:spcAft>
              <a:buClr>
                <a:schemeClr val="lt1"/>
              </a:buClr>
              <a:buSzPts val="1600"/>
              <a:buNone/>
              <a:defRPr sz="1600">
                <a:solidFill>
                  <a:schemeClr val="lt1"/>
                </a:solidFill>
              </a:defRPr>
            </a:lvl8pPr>
            <a:lvl9pPr indent="-228600" lvl="8" marL="4114800" algn="l">
              <a:lnSpc>
                <a:spcPct val="94000"/>
              </a:lnSpc>
              <a:spcBef>
                <a:spcPts val="500"/>
              </a:spcBef>
              <a:spcAft>
                <a:spcPts val="200"/>
              </a:spcAft>
              <a:buClr>
                <a:schemeClr val="lt1"/>
              </a:buClr>
              <a:buSzPts val="1600"/>
              <a:buNone/>
              <a:defRPr sz="1600">
                <a:solidFill>
                  <a:schemeClr val="lt1"/>
                </a:solidFill>
              </a:defRPr>
            </a:lvl9pPr>
          </a:lstStyle>
          <a:p/>
        </p:txBody>
      </p:sp>
      <p:sp>
        <p:nvSpPr>
          <p:cNvPr id="34" name="Google Shape;34;p14"/>
          <p:cNvSpPr txBox="1"/>
          <p:nvPr>
            <p:ph idx="10" type="dt"/>
          </p:nvPr>
        </p:nvSpPr>
        <p:spPr>
          <a:xfrm>
            <a:off x="738908" y="6453386"/>
            <a:ext cx="1622409" cy="404614"/>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solidFill>
                  <a:schemeClr val="lt2"/>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5" name="Google Shape;35;p14"/>
          <p:cNvSpPr txBox="1"/>
          <p:nvPr>
            <p:ph idx="11" type="ftr"/>
          </p:nvPr>
        </p:nvSpPr>
        <p:spPr>
          <a:xfrm>
            <a:off x="2584312" y="6453386"/>
            <a:ext cx="7023377" cy="404614"/>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solidFill>
                  <a:schemeClr val="lt2"/>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6" name="Google Shape;36;p14"/>
          <p:cNvSpPr txBox="1"/>
          <p:nvPr>
            <p:ph idx="12" type="sldNum"/>
          </p:nvPr>
        </p:nvSpPr>
        <p:spPr>
          <a:xfrm>
            <a:off x="9830683" y="6453386"/>
            <a:ext cx="1596292" cy="404614"/>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chemeClr val="lt2"/>
                </a:solidFill>
                <a:latin typeface="Libre Franklin"/>
                <a:ea typeface="Libre Franklin"/>
                <a:cs typeface="Libre Franklin"/>
                <a:sym typeface="Libre Franklin"/>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chemeClr val="lt2"/>
                </a:solidFill>
                <a:latin typeface="Libre Franklin"/>
                <a:ea typeface="Libre Franklin"/>
                <a:cs typeface="Libre Franklin"/>
                <a:sym typeface="Libre Franklin"/>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chemeClr val="lt2"/>
                </a:solidFill>
                <a:latin typeface="Libre Franklin"/>
                <a:ea typeface="Libre Franklin"/>
                <a:cs typeface="Libre Franklin"/>
                <a:sym typeface="Libre Franklin"/>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chemeClr val="lt2"/>
                </a:solidFill>
                <a:latin typeface="Libre Franklin"/>
                <a:ea typeface="Libre Franklin"/>
                <a:cs typeface="Libre Franklin"/>
                <a:sym typeface="Libre Franklin"/>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chemeClr val="lt2"/>
                </a:solidFill>
                <a:latin typeface="Libre Franklin"/>
                <a:ea typeface="Libre Franklin"/>
                <a:cs typeface="Libre Franklin"/>
                <a:sym typeface="Libre Franklin"/>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chemeClr val="lt2"/>
                </a:solidFill>
                <a:latin typeface="Libre Franklin"/>
                <a:ea typeface="Libre Franklin"/>
                <a:cs typeface="Libre Franklin"/>
                <a:sym typeface="Libre Franklin"/>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chemeClr val="lt2"/>
                </a:solidFill>
                <a:latin typeface="Libre Franklin"/>
                <a:ea typeface="Libre Franklin"/>
                <a:cs typeface="Libre Franklin"/>
                <a:sym typeface="Libre Franklin"/>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chemeClr val="lt2"/>
                </a:solidFill>
                <a:latin typeface="Libre Franklin"/>
                <a:ea typeface="Libre Franklin"/>
                <a:cs typeface="Libre Franklin"/>
                <a:sym typeface="Libre Franklin"/>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chemeClr val="lt2"/>
                </a:solidFill>
                <a:latin typeface="Libre Franklin"/>
                <a:ea typeface="Libre Franklin"/>
                <a:cs typeface="Libre Franklin"/>
                <a:sym typeface="Libre Franklin"/>
              </a:defRPr>
            </a:lvl9pPr>
          </a:lstStyle>
          <a:p>
            <a:pPr indent="0" lvl="0" marL="0" rtl="0" algn="r">
              <a:spcBef>
                <a:spcPts val="0"/>
              </a:spcBef>
              <a:spcAft>
                <a:spcPts val="0"/>
              </a:spcAft>
              <a:buNone/>
            </a:pPr>
            <a:fld id="{00000000-1234-1234-1234-123412341234}" type="slidenum">
              <a:rPr lang="en-US"/>
              <a:t>‹#›</a:t>
            </a:fld>
            <a:endParaRPr/>
          </a:p>
        </p:txBody>
      </p:sp>
      <p:sp>
        <p:nvSpPr>
          <p:cNvPr id="37" name="Google Shape;37;p14" title="Crop Mark"/>
          <p:cNvSpPr/>
          <p:nvPr/>
        </p:nvSpPr>
        <p:spPr>
          <a:xfrm>
            <a:off x="8151962" y="1685652"/>
            <a:ext cx="3275013" cy="4408488"/>
          </a:xfrm>
          <a:custGeom>
            <a:rect b="b" l="l" r="r" t="t"/>
            <a:pathLst>
              <a:path extrusionOk="0" h="5554" w="4125">
                <a:moveTo>
                  <a:pt x="3614" y="0"/>
                </a:moveTo>
                <a:lnTo>
                  <a:pt x="4125" y="0"/>
                </a:lnTo>
                <a:lnTo>
                  <a:pt x="4125" y="5554"/>
                </a:lnTo>
                <a:lnTo>
                  <a:pt x="0" y="5554"/>
                </a:lnTo>
                <a:lnTo>
                  <a:pt x="0" y="5074"/>
                </a:lnTo>
                <a:lnTo>
                  <a:pt x="3614" y="5074"/>
                </a:lnTo>
                <a:lnTo>
                  <a:pt x="3614" y="0"/>
                </a:lnTo>
                <a:close/>
              </a:path>
            </a:pathLst>
          </a:custGeom>
          <a:solidFill>
            <a:schemeClr val="lt2"/>
          </a:solidFill>
          <a:ln>
            <a:noFill/>
          </a:ln>
        </p:spPr>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wo Content" type="twoObj">
  <p:cSld name="TWO_OBJECTS">
    <p:spTree>
      <p:nvGrpSpPr>
        <p:cNvPr id="38" name="Shape 38"/>
        <p:cNvGrpSpPr/>
        <p:nvPr/>
      </p:nvGrpSpPr>
      <p:grpSpPr>
        <a:xfrm>
          <a:off x="0" y="0"/>
          <a:ext cx="0" cy="0"/>
          <a:chOff x="0" y="0"/>
          <a:chExt cx="0" cy="0"/>
        </a:xfrm>
      </p:grpSpPr>
      <p:sp>
        <p:nvSpPr>
          <p:cNvPr id="39" name="Google Shape;39;p15"/>
          <p:cNvSpPr txBox="1"/>
          <p:nvPr>
            <p:ph type="title"/>
          </p:nvPr>
        </p:nvSpPr>
        <p:spPr>
          <a:xfrm>
            <a:off x="1371600" y="685800"/>
            <a:ext cx="9601200" cy="1485900"/>
          </a:xfrm>
          <a:prstGeom prst="rect">
            <a:avLst/>
          </a:prstGeom>
          <a:noFill/>
          <a:ln>
            <a:noFill/>
          </a:ln>
        </p:spPr>
        <p:txBody>
          <a:bodyPr anchorCtr="0" anchor="t" bIns="45700" lIns="91425" spcFirstLastPara="1" rIns="91425" wrap="square" tIns="45700">
            <a:normAutofit/>
          </a:bodyPr>
          <a:lstStyle>
            <a:lvl1pPr lvl="0" algn="l">
              <a:lnSpc>
                <a:spcPct val="89000"/>
              </a:lnSpc>
              <a:spcBef>
                <a:spcPts val="0"/>
              </a:spcBef>
              <a:spcAft>
                <a:spcPts val="0"/>
              </a:spcAft>
              <a:buClr>
                <a:schemeClr val="dk2"/>
              </a:buClr>
              <a:buSzPts val="4400"/>
              <a:buFont typeface="Libre Franklin"/>
              <a:buNone/>
              <a:defRPr>
                <a:solidFill>
                  <a:schemeClr val="dk2"/>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0" name="Google Shape;40;p15"/>
          <p:cNvSpPr txBox="1"/>
          <p:nvPr>
            <p:ph idx="1" type="body"/>
          </p:nvPr>
        </p:nvSpPr>
        <p:spPr>
          <a:xfrm>
            <a:off x="1371600" y="2285999"/>
            <a:ext cx="4447786" cy="3581401"/>
          </a:xfrm>
          <a:prstGeom prst="rect">
            <a:avLst/>
          </a:prstGeom>
          <a:noFill/>
          <a:ln>
            <a:noFill/>
          </a:ln>
        </p:spPr>
        <p:txBody>
          <a:bodyPr anchorCtr="0" anchor="t" bIns="45700" lIns="91425" spcFirstLastPara="1" rIns="91425" wrap="square" tIns="45700">
            <a:normAutofit/>
          </a:bodyPr>
          <a:lstStyle>
            <a:lvl1pPr indent="-355600" lvl="0" marL="457200" algn="l">
              <a:lnSpc>
                <a:spcPct val="94000"/>
              </a:lnSpc>
              <a:spcBef>
                <a:spcPts val="1000"/>
              </a:spcBef>
              <a:spcAft>
                <a:spcPts val="0"/>
              </a:spcAft>
              <a:buClr>
                <a:schemeClr val="dk2"/>
              </a:buClr>
              <a:buSzPts val="2000"/>
              <a:buChar char="■"/>
              <a:defRPr>
                <a:solidFill>
                  <a:schemeClr val="dk2"/>
                </a:solidFill>
              </a:defRPr>
            </a:lvl1pPr>
            <a:lvl2pPr indent="-355600" lvl="1" marL="914400" algn="l">
              <a:lnSpc>
                <a:spcPct val="94000"/>
              </a:lnSpc>
              <a:spcBef>
                <a:spcPts val="500"/>
              </a:spcBef>
              <a:spcAft>
                <a:spcPts val="0"/>
              </a:spcAft>
              <a:buClr>
                <a:schemeClr val="dk2"/>
              </a:buClr>
              <a:buSzPts val="2000"/>
              <a:buChar char="–"/>
              <a:defRPr>
                <a:solidFill>
                  <a:schemeClr val="dk2"/>
                </a:solidFill>
              </a:defRPr>
            </a:lvl2pPr>
            <a:lvl3pPr indent="-342900" lvl="2" marL="1371600" algn="l">
              <a:lnSpc>
                <a:spcPct val="94000"/>
              </a:lnSpc>
              <a:spcBef>
                <a:spcPts val="500"/>
              </a:spcBef>
              <a:spcAft>
                <a:spcPts val="0"/>
              </a:spcAft>
              <a:buClr>
                <a:schemeClr val="dk2"/>
              </a:buClr>
              <a:buSzPts val="1800"/>
              <a:buChar char="■"/>
              <a:defRPr>
                <a:solidFill>
                  <a:schemeClr val="dk2"/>
                </a:solidFill>
              </a:defRPr>
            </a:lvl3pPr>
            <a:lvl4pPr indent="-342900" lvl="3" marL="1828800" algn="l">
              <a:lnSpc>
                <a:spcPct val="94000"/>
              </a:lnSpc>
              <a:spcBef>
                <a:spcPts val="500"/>
              </a:spcBef>
              <a:spcAft>
                <a:spcPts val="0"/>
              </a:spcAft>
              <a:buClr>
                <a:schemeClr val="dk2"/>
              </a:buClr>
              <a:buSzPts val="1800"/>
              <a:buChar char="–"/>
              <a:defRPr>
                <a:solidFill>
                  <a:schemeClr val="dk2"/>
                </a:solidFill>
              </a:defRPr>
            </a:lvl4pPr>
            <a:lvl5pPr indent="-330200" lvl="4" marL="2286000" algn="l">
              <a:lnSpc>
                <a:spcPct val="94000"/>
              </a:lnSpc>
              <a:spcBef>
                <a:spcPts val="500"/>
              </a:spcBef>
              <a:spcAft>
                <a:spcPts val="0"/>
              </a:spcAft>
              <a:buClr>
                <a:schemeClr val="dk2"/>
              </a:buClr>
              <a:buSzPts val="1600"/>
              <a:buChar char="■"/>
              <a:defRPr>
                <a:solidFill>
                  <a:schemeClr val="dk2"/>
                </a:solidFill>
              </a:defRPr>
            </a:lvl5pPr>
            <a:lvl6pPr indent="-342900" lvl="5" marL="2743200" algn="l">
              <a:lnSpc>
                <a:spcPct val="94000"/>
              </a:lnSpc>
              <a:spcBef>
                <a:spcPts val="500"/>
              </a:spcBef>
              <a:spcAft>
                <a:spcPts val="0"/>
              </a:spcAft>
              <a:buClr>
                <a:schemeClr val="dk2"/>
              </a:buClr>
              <a:buSzPts val="1800"/>
              <a:buChar char="–"/>
              <a:defRPr/>
            </a:lvl6pPr>
            <a:lvl7pPr indent="-342900" lvl="6" marL="3200400" algn="l">
              <a:lnSpc>
                <a:spcPct val="94000"/>
              </a:lnSpc>
              <a:spcBef>
                <a:spcPts val="500"/>
              </a:spcBef>
              <a:spcAft>
                <a:spcPts val="0"/>
              </a:spcAft>
              <a:buClr>
                <a:schemeClr val="dk2"/>
              </a:buClr>
              <a:buSzPts val="1800"/>
              <a:buChar char="■"/>
              <a:defRPr/>
            </a:lvl7pPr>
            <a:lvl8pPr indent="-342900" lvl="7" marL="3657600" algn="l">
              <a:lnSpc>
                <a:spcPct val="94000"/>
              </a:lnSpc>
              <a:spcBef>
                <a:spcPts val="500"/>
              </a:spcBef>
              <a:spcAft>
                <a:spcPts val="0"/>
              </a:spcAft>
              <a:buClr>
                <a:schemeClr val="dk2"/>
              </a:buClr>
              <a:buSzPts val="1800"/>
              <a:buChar char="–"/>
              <a:defRPr/>
            </a:lvl8pPr>
            <a:lvl9pPr indent="-342900" lvl="8" marL="4114800" algn="l">
              <a:lnSpc>
                <a:spcPct val="94000"/>
              </a:lnSpc>
              <a:spcBef>
                <a:spcPts val="500"/>
              </a:spcBef>
              <a:spcAft>
                <a:spcPts val="200"/>
              </a:spcAft>
              <a:buClr>
                <a:schemeClr val="dk2"/>
              </a:buClr>
              <a:buSzPts val="1800"/>
              <a:buChar char="■"/>
              <a:defRPr/>
            </a:lvl9pPr>
          </a:lstStyle>
          <a:p/>
        </p:txBody>
      </p:sp>
      <p:sp>
        <p:nvSpPr>
          <p:cNvPr id="41" name="Google Shape;41;p15"/>
          <p:cNvSpPr txBox="1"/>
          <p:nvPr>
            <p:ph idx="2" type="body"/>
          </p:nvPr>
        </p:nvSpPr>
        <p:spPr>
          <a:xfrm>
            <a:off x="6525403" y="2285999"/>
            <a:ext cx="4447786" cy="3581401"/>
          </a:xfrm>
          <a:prstGeom prst="rect">
            <a:avLst/>
          </a:prstGeom>
          <a:noFill/>
          <a:ln>
            <a:noFill/>
          </a:ln>
        </p:spPr>
        <p:txBody>
          <a:bodyPr anchorCtr="0" anchor="t" bIns="45700" lIns="91425" spcFirstLastPara="1" rIns="91425" wrap="square" tIns="45700">
            <a:normAutofit/>
          </a:bodyPr>
          <a:lstStyle>
            <a:lvl1pPr indent="-355600" lvl="0" marL="457200" algn="l">
              <a:lnSpc>
                <a:spcPct val="94000"/>
              </a:lnSpc>
              <a:spcBef>
                <a:spcPts val="1000"/>
              </a:spcBef>
              <a:spcAft>
                <a:spcPts val="0"/>
              </a:spcAft>
              <a:buClr>
                <a:schemeClr val="dk2"/>
              </a:buClr>
              <a:buSzPts val="2000"/>
              <a:buChar char="■"/>
              <a:defRPr>
                <a:solidFill>
                  <a:schemeClr val="dk2"/>
                </a:solidFill>
              </a:defRPr>
            </a:lvl1pPr>
            <a:lvl2pPr indent="-355600" lvl="1" marL="914400" algn="l">
              <a:lnSpc>
                <a:spcPct val="94000"/>
              </a:lnSpc>
              <a:spcBef>
                <a:spcPts val="500"/>
              </a:spcBef>
              <a:spcAft>
                <a:spcPts val="0"/>
              </a:spcAft>
              <a:buClr>
                <a:schemeClr val="dk2"/>
              </a:buClr>
              <a:buSzPts val="2000"/>
              <a:buChar char="–"/>
              <a:defRPr>
                <a:solidFill>
                  <a:schemeClr val="dk2"/>
                </a:solidFill>
              </a:defRPr>
            </a:lvl2pPr>
            <a:lvl3pPr indent="-342900" lvl="2" marL="1371600" algn="l">
              <a:lnSpc>
                <a:spcPct val="94000"/>
              </a:lnSpc>
              <a:spcBef>
                <a:spcPts val="500"/>
              </a:spcBef>
              <a:spcAft>
                <a:spcPts val="0"/>
              </a:spcAft>
              <a:buClr>
                <a:schemeClr val="dk2"/>
              </a:buClr>
              <a:buSzPts val="1800"/>
              <a:buChar char="■"/>
              <a:defRPr>
                <a:solidFill>
                  <a:schemeClr val="dk2"/>
                </a:solidFill>
              </a:defRPr>
            </a:lvl3pPr>
            <a:lvl4pPr indent="-342900" lvl="3" marL="1828800" algn="l">
              <a:lnSpc>
                <a:spcPct val="94000"/>
              </a:lnSpc>
              <a:spcBef>
                <a:spcPts val="500"/>
              </a:spcBef>
              <a:spcAft>
                <a:spcPts val="0"/>
              </a:spcAft>
              <a:buClr>
                <a:schemeClr val="dk2"/>
              </a:buClr>
              <a:buSzPts val="1800"/>
              <a:buChar char="–"/>
              <a:defRPr>
                <a:solidFill>
                  <a:schemeClr val="dk2"/>
                </a:solidFill>
              </a:defRPr>
            </a:lvl4pPr>
            <a:lvl5pPr indent="-330200" lvl="4" marL="2286000" algn="l">
              <a:lnSpc>
                <a:spcPct val="94000"/>
              </a:lnSpc>
              <a:spcBef>
                <a:spcPts val="500"/>
              </a:spcBef>
              <a:spcAft>
                <a:spcPts val="0"/>
              </a:spcAft>
              <a:buClr>
                <a:schemeClr val="dk2"/>
              </a:buClr>
              <a:buSzPts val="1600"/>
              <a:buChar char="■"/>
              <a:defRPr>
                <a:solidFill>
                  <a:schemeClr val="dk2"/>
                </a:solidFill>
              </a:defRPr>
            </a:lvl5pPr>
            <a:lvl6pPr indent="-342900" lvl="5" marL="2743200" algn="l">
              <a:lnSpc>
                <a:spcPct val="94000"/>
              </a:lnSpc>
              <a:spcBef>
                <a:spcPts val="500"/>
              </a:spcBef>
              <a:spcAft>
                <a:spcPts val="0"/>
              </a:spcAft>
              <a:buClr>
                <a:schemeClr val="dk2"/>
              </a:buClr>
              <a:buSzPts val="1800"/>
              <a:buChar char="–"/>
              <a:defRPr/>
            </a:lvl6pPr>
            <a:lvl7pPr indent="-342900" lvl="6" marL="3200400" algn="l">
              <a:lnSpc>
                <a:spcPct val="94000"/>
              </a:lnSpc>
              <a:spcBef>
                <a:spcPts val="500"/>
              </a:spcBef>
              <a:spcAft>
                <a:spcPts val="0"/>
              </a:spcAft>
              <a:buClr>
                <a:schemeClr val="dk2"/>
              </a:buClr>
              <a:buSzPts val="1800"/>
              <a:buChar char="■"/>
              <a:defRPr/>
            </a:lvl7pPr>
            <a:lvl8pPr indent="-342900" lvl="7" marL="3657600" algn="l">
              <a:lnSpc>
                <a:spcPct val="94000"/>
              </a:lnSpc>
              <a:spcBef>
                <a:spcPts val="500"/>
              </a:spcBef>
              <a:spcAft>
                <a:spcPts val="0"/>
              </a:spcAft>
              <a:buClr>
                <a:schemeClr val="dk2"/>
              </a:buClr>
              <a:buSzPts val="1800"/>
              <a:buChar char="–"/>
              <a:defRPr/>
            </a:lvl8pPr>
            <a:lvl9pPr indent="-342900" lvl="8" marL="4114800" algn="l">
              <a:lnSpc>
                <a:spcPct val="94000"/>
              </a:lnSpc>
              <a:spcBef>
                <a:spcPts val="500"/>
              </a:spcBef>
              <a:spcAft>
                <a:spcPts val="200"/>
              </a:spcAft>
              <a:buClr>
                <a:schemeClr val="dk2"/>
              </a:buClr>
              <a:buSzPts val="1800"/>
              <a:buChar char="■"/>
              <a:defRPr/>
            </a:lvl9pPr>
          </a:lstStyle>
          <a:p/>
        </p:txBody>
      </p:sp>
      <p:sp>
        <p:nvSpPr>
          <p:cNvPr id="42" name="Google Shape;42;p15"/>
          <p:cNvSpPr txBox="1"/>
          <p:nvPr>
            <p:ph idx="10" type="dt"/>
          </p:nvPr>
        </p:nvSpPr>
        <p:spPr>
          <a:xfrm>
            <a:off x="1390650" y="6453386"/>
            <a:ext cx="1204572" cy="404614"/>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3" name="Google Shape;43;p15"/>
          <p:cNvSpPr txBox="1"/>
          <p:nvPr>
            <p:ph idx="11" type="ftr"/>
          </p:nvPr>
        </p:nvSpPr>
        <p:spPr>
          <a:xfrm>
            <a:off x="2893564" y="6453386"/>
            <a:ext cx="6280830" cy="404614"/>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4" name="Google Shape;44;p15"/>
          <p:cNvSpPr txBox="1"/>
          <p:nvPr>
            <p:ph idx="12" type="sldNum"/>
          </p:nvPr>
        </p:nvSpPr>
        <p:spPr>
          <a:xfrm>
            <a:off x="9472736" y="6453386"/>
            <a:ext cx="1596292" cy="404614"/>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Libre Franklin"/>
                <a:ea typeface="Libre Franklin"/>
                <a:cs typeface="Libre Franklin"/>
                <a:sym typeface="Libre Franklin"/>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Libre Franklin"/>
                <a:ea typeface="Libre Franklin"/>
                <a:cs typeface="Libre Franklin"/>
                <a:sym typeface="Libre Franklin"/>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Libre Franklin"/>
                <a:ea typeface="Libre Franklin"/>
                <a:cs typeface="Libre Franklin"/>
                <a:sym typeface="Libre Franklin"/>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Libre Franklin"/>
                <a:ea typeface="Libre Franklin"/>
                <a:cs typeface="Libre Franklin"/>
                <a:sym typeface="Libre Franklin"/>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Libre Franklin"/>
                <a:ea typeface="Libre Franklin"/>
                <a:cs typeface="Libre Franklin"/>
                <a:sym typeface="Libre Franklin"/>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Libre Franklin"/>
                <a:ea typeface="Libre Franklin"/>
                <a:cs typeface="Libre Franklin"/>
                <a:sym typeface="Libre Franklin"/>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Libre Franklin"/>
                <a:ea typeface="Libre Franklin"/>
                <a:cs typeface="Libre Franklin"/>
                <a:sym typeface="Libre Franklin"/>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Libre Franklin"/>
                <a:ea typeface="Libre Franklin"/>
                <a:cs typeface="Libre Franklin"/>
                <a:sym typeface="Libre Franklin"/>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Libre Franklin"/>
                <a:ea typeface="Libre Franklin"/>
                <a:cs typeface="Libre Franklin"/>
                <a:sym typeface="Libre Franklin"/>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Comparison" type="twoTxTwoObj">
  <p:cSld name="TWO_OBJECTS_WITH_TEXT">
    <p:spTree>
      <p:nvGrpSpPr>
        <p:cNvPr id="45" name="Shape 45"/>
        <p:cNvGrpSpPr/>
        <p:nvPr/>
      </p:nvGrpSpPr>
      <p:grpSpPr>
        <a:xfrm>
          <a:off x="0" y="0"/>
          <a:ext cx="0" cy="0"/>
          <a:chOff x="0" y="0"/>
          <a:chExt cx="0" cy="0"/>
        </a:xfrm>
      </p:grpSpPr>
      <p:sp>
        <p:nvSpPr>
          <p:cNvPr id="46" name="Google Shape;46;p16"/>
          <p:cNvSpPr txBox="1"/>
          <p:nvPr>
            <p:ph type="title"/>
          </p:nvPr>
        </p:nvSpPr>
        <p:spPr>
          <a:xfrm>
            <a:off x="1371600" y="685800"/>
            <a:ext cx="9601200" cy="1485900"/>
          </a:xfrm>
          <a:prstGeom prst="rect">
            <a:avLst/>
          </a:prstGeom>
          <a:noFill/>
          <a:ln>
            <a:noFill/>
          </a:ln>
        </p:spPr>
        <p:txBody>
          <a:bodyPr anchorCtr="0" anchor="t" bIns="45700" lIns="91425" spcFirstLastPara="1" rIns="91425" wrap="square" tIns="45700">
            <a:normAutofit/>
          </a:bodyPr>
          <a:lstStyle>
            <a:lvl1pPr lvl="0" algn="l">
              <a:lnSpc>
                <a:spcPct val="89000"/>
              </a:lnSpc>
              <a:spcBef>
                <a:spcPts val="0"/>
              </a:spcBef>
              <a:spcAft>
                <a:spcPts val="0"/>
              </a:spcAft>
              <a:buClr>
                <a:schemeClr val="dk2"/>
              </a:buClr>
              <a:buSzPts val="4400"/>
              <a:buFont typeface="Libre Franklin"/>
              <a:buNone/>
              <a:defRPr>
                <a:solidFill>
                  <a:schemeClr val="dk2"/>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7" name="Google Shape;47;p16"/>
          <p:cNvSpPr txBox="1"/>
          <p:nvPr>
            <p:ph idx="1" type="body"/>
          </p:nvPr>
        </p:nvSpPr>
        <p:spPr>
          <a:xfrm>
            <a:off x="1371600" y="2340864"/>
            <a:ext cx="4443984" cy="823912"/>
          </a:xfrm>
          <a:prstGeom prst="rect">
            <a:avLst/>
          </a:prstGeom>
          <a:noFill/>
          <a:ln>
            <a:noFill/>
          </a:ln>
        </p:spPr>
        <p:txBody>
          <a:bodyPr anchorCtr="0" anchor="b" bIns="45700" lIns="91425" spcFirstLastPara="1" rIns="91425" wrap="square" tIns="45700">
            <a:noAutofit/>
          </a:bodyPr>
          <a:lstStyle>
            <a:lvl1pPr indent="-228600" lvl="0" marL="457200" algn="l">
              <a:lnSpc>
                <a:spcPct val="84000"/>
              </a:lnSpc>
              <a:spcBef>
                <a:spcPts val="0"/>
              </a:spcBef>
              <a:spcAft>
                <a:spcPts val="0"/>
              </a:spcAft>
              <a:buClr>
                <a:schemeClr val="dk2"/>
              </a:buClr>
              <a:buSzPts val="3000"/>
              <a:buNone/>
              <a:defRPr b="0" sz="3000">
                <a:solidFill>
                  <a:schemeClr val="dk2"/>
                </a:solidFill>
              </a:defRPr>
            </a:lvl1pPr>
            <a:lvl2pPr indent="-228600" lvl="1" marL="914400" algn="l">
              <a:lnSpc>
                <a:spcPct val="94000"/>
              </a:lnSpc>
              <a:spcBef>
                <a:spcPts val="500"/>
              </a:spcBef>
              <a:spcAft>
                <a:spcPts val="0"/>
              </a:spcAft>
              <a:buClr>
                <a:schemeClr val="dk2"/>
              </a:buClr>
              <a:buSzPts val="2000"/>
              <a:buNone/>
              <a:defRPr b="1" sz="2000"/>
            </a:lvl2pPr>
            <a:lvl3pPr indent="-228600" lvl="2" marL="1371600" algn="l">
              <a:lnSpc>
                <a:spcPct val="94000"/>
              </a:lnSpc>
              <a:spcBef>
                <a:spcPts val="500"/>
              </a:spcBef>
              <a:spcAft>
                <a:spcPts val="0"/>
              </a:spcAft>
              <a:buClr>
                <a:schemeClr val="dk2"/>
              </a:buClr>
              <a:buSzPts val="1800"/>
              <a:buNone/>
              <a:defRPr b="1" sz="1800"/>
            </a:lvl3pPr>
            <a:lvl4pPr indent="-228600" lvl="3" marL="1828800" algn="l">
              <a:lnSpc>
                <a:spcPct val="94000"/>
              </a:lnSpc>
              <a:spcBef>
                <a:spcPts val="500"/>
              </a:spcBef>
              <a:spcAft>
                <a:spcPts val="0"/>
              </a:spcAft>
              <a:buClr>
                <a:schemeClr val="dk2"/>
              </a:buClr>
              <a:buSzPts val="1600"/>
              <a:buNone/>
              <a:defRPr b="1" sz="1600"/>
            </a:lvl4pPr>
            <a:lvl5pPr indent="-228600" lvl="4" marL="2286000" algn="l">
              <a:lnSpc>
                <a:spcPct val="94000"/>
              </a:lnSpc>
              <a:spcBef>
                <a:spcPts val="500"/>
              </a:spcBef>
              <a:spcAft>
                <a:spcPts val="0"/>
              </a:spcAft>
              <a:buClr>
                <a:schemeClr val="dk2"/>
              </a:buClr>
              <a:buSzPts val="1600"/>
              <a:buNone/>
              <a:defRPr b="1" sz="1600"/>
            </a:lvl5pPr>
            <a:lvl6pPr indent="-228600" lvl="5" marL="2743200" algn="l">
              <a:lnSpc>
                <a:spcPct val="94000"/>
              </a:lnSpc>
              <a:spcBef>
                <a:spcPts val="500"/>
              </a:spcBef>
              <a:spcAft>
                <a:spcPts val="0"/>
              </a:spcAft>
              <a:buClr>
                <a:schemeClr val="dk2"/>
              </a:buClr>
              <a:buSzPts val="1600"/>
              <a:buNone/>
              <a:defRPr b="1" sz="1600"/>
            </a:lvl6pPr>
            <a:lvl7pPr indent="-228600" lvl="6" marL="3200400" algn="l">
              <a:lnSpc>
                <a:spcPct val="94000"/>
              </a:lnSpc>
              <a:spcBef>
                <a:spcPts val="500"/>
              </a:spcBef>
              <a:spcAft>
                <a:spcPts val="0"/>
              </a:spcAft>
              <a:buClr>
                <a:schemeClr val="dk2"/>
              </a:buClr>
              <a:buSzPts val="1600"/>
              <a:buNone/>
              <a:defRPr b="1" sz="1600"/>
            </a:lvl7pPr>
            <a:lvl8pPr indent="-228600" lvl="7" marL="3657600" algn="l">
              <a:lnSpc>
                <a:spcPct val="94000"/>
              </a:lnSpc>
              <a:spcBef>
                <a:spcPts val="500"/>
              </a:spcBef>
              <a:spcAft>
                <a:spcPts val="0"/>
              </a:spcAft>
              <a:buClr>
                <a:schemeClr val="dk2"/>
              </a:buClr>
              <a:buSzPts val="1600"/>
              <a:buNone/>
              <a:defRPr b="1" sz="1600"/>
            </a:lvl8pPr>
            <a:lvl9pPr indent="-228600" lvl="8" marL="4114800" algn="l">
              <a:lnSpc>
                <a:spcPct val="94000"/>
              </a:lnSpc>
              <a:spcBef>
                <a:spcPts val="500"/>
              </a:spcBef>
              <a:spcAft>
                <a:spcPts val="200"/>
              </a:spcAft>
              <a:buClr>
                <a:schemeClr val="dk2"/>
              </a:buClr>
              <a:buSzPts val="1600"/>
              <a:buNone/>
              <a:defRPr b="1" sz="1600"/>
            </a:lvl9pPr>
          </a:lstStyle>
          <a:p/>
        </p:txBody>
      </p:sp>
      <p:sp>
        <p:nvSpPr>
          <p:cNvPr id="48" name="Google Shape;48;p16"/>
          <p:cNvSpPr txBox="1"/>
          <p:nvPr>
            <p:ph idx="2" type="body"/>
          </p:nvPr>
        </p:nvSpPr>
        <p:spPr>
          <a:xfrm>
            <a:off x="1371600" y="3305207"/>
            <a:ext cx="4443984" cy="2562193"/>
          </a:xfrm>
          <a:prstGeom prst="rect">
            <a:avLst/>
          </a:prstGeom>
          <a:noFill/>
          <a:ln>
            <a:noFill/>
          </a:ln>
        </p:spPr>
        <p:txBody>
          <a:bodyPr anchorCtr="0" anchor="t" bIns="45700" lIns="91425" spcFirstLastPara="1" rIns="91425" wrap="square" tIns="45700">
            <a:normAutofit/>
          </a:bodyPr>
          <a:lstStyle>
            <a:lvl1pPr indent="-355600" lvl="0" marL="457200" algn="l">
              <a:lnSpc>
                <a:spcPct val="94000"/>
              </a:lnSpc>
              <a:spcBef>
                <a:spcPts val="1000"/>
              </a:spcBef>
              <a:spcAft>
                <a:spcPts val="0"/>
              </a:spcAft>
              <a:buClr>
                <a:schemeClr val="dk2"/>
              </a:buClr>
              <a:buSzPts val="2000"/>
              <a:buChar char="■"/>
              <a:defRPr>
                <a:solidFill>
                  <a:schemeClr val="dk2"/>
                </a:solidFill>
              </a:defRPr>
            </a:lvl1pPr>
            <a:lvl2pPr indent="-355600" lvl="1" marL="914400" algn="l">
              <a:lnSpc>
                <a:spcPct val="94000"/>
              </a:lnSpc>
              <a:spcBef>
                <a:spcPts val="500"/>
              </a:spcBef>
              <a:spcAft>
                <a:spcPts val="0"/>
              </a:spcAft>
              <a:buClr>
                <a:schemeClr val="dk2"/>
              </a:buClr>
              <a:buSzPts val="2000"/>
              <a:buChar char="–"/>
              <a:defRPr>
                <a:solidFill>
                  <a:schemeClr val="dk2"/>
                </a:solidFill>
              </a:defRPr>
            </a:lvl2pPr>
            <a:lvl3pPr indent="-342900" lvl="2" marL="1371600" algn="l">
              <a:lnSpc>
                <a:spcPct val="94000"/>
              </a:lnSpc>
              <a:spcBef>
                <a:spcPts val="500"/>
              </a:spcBef>
              <a:spcAft>
                <a:spcPts val="0"/>
              </a:spcAft>
              <a:buClr>
                <a:schemeClr val="dk2"/>
              </a:buClr>
              <a:buSzPts val="1800"/>
              <a:buChar char="■"/>
              <a:defRPr>
                <a:solidFill>
                  <a:schemeClr val="dk2"/>
                </a:solidFill>
              </a:defRPr>
            </a:lvl3pPr>
            <a:lvl4pPr indent="-342900" lvl="3" marL="1828800" algn="l">
              <a:lnSpc>
                <a:spcPct val="94000"/>
              </a:lnSpc>
              <a:spcBef>
                <a:spcPts val="500"/>
              </a:spcBef>
              <a:spcAft>
                <a:spcPts val="0"/>
              </a:spcAft>
              <a:buClr>
                <a:schemeClr val="dk2"/>
              </a:buClr>
              <a:buSzPts val="1800"/>
              <a:buChar char="–"/>
              <a:defRPr>
                <a:solidFill>
                  <a:schemeClr val="dk2"/>
                </a:solidFill>
              </a:defRPr>
            </a:lvl4pPr>
            <a:lvl5pPr indent="-330200" lvl="4" marL="2286000" algn="l">
              <a:lnSpc>
                <a:spcPct val="94000"/>
              </a:lnSpc>
              <a:spcBef>
                <a:spcPts val="500"/>
              </a:spcBef>
              <a:spcAft>
                <a:spcPts val="0"/>
              </a:spcAft>
              <a:buClr>
                <a:schemeClr val="dk2"/>
              </a:buClr>
              <a:buSzPts val="1600"/>
              <a:buChar char="■"/>
              <a:defRPr>
                <a:solidFill>
                  <a:schemeClr val="dk2"/>
                </a:solidFill>
              </a:defRPr>
            </a:lvl5pPr>
            <a:lvl6pPr indent="-342900" lvl="5" marL="2743200" algn="l">
              <a:lnSpc>
                <a:spcPct val="94000"/>
              </a:lnSpc>
              <a:spcBef>
                <a:spcPts val="500"/>
              </a:spcBef>
              <a:spcAft>
                <a:spcPts val="0"/>
              </a:spcAft>
              <a:buClr>
                <a:schemeClr val="dk2"/>
              </a:buClr>
              <a:buSzPts val="1800"/>
              <a:buChar char="–"/>
              <a:defRPr/>
            </a:lvl6pPr>
            <a:lvl7pPr indent="-342900" lvl="6" marL="3200400" algn="l">
              <a:lnSpc>
                <a:spcPct val="94000"/>
              </a:lnSpc>
              <a:spcBef>
                <a:spcPts val="500"/>
              </a:spcBef>
              <a:spcAft>
                <a:spcPts val="0"/>
              </a:spcAft>
              <a:buClr>
                <a:schemeClr val="dk2"/>
              </a:buClr>
              <a:buSzPts val="1800"/>
              <a:buChar char="■"/>
              <a:defRPr/>
            </a:lvl7pPr>
            <a:lvl8pPr indent="-342900" lvl="7" marL="3657600" algn="l">
              <a:lnSpc>
                <a:spcPct val="94000"/>
              </a:lnSpc>
              <a:spcBef>
                <a:spcPts val="500"/>
              </a:spcBef>
              <a:spcAft>
                <a:spcPts val="0"/>
              </a:spcAft>
              <a:buClr>
                <a:schemeClr val="dk2"/>
              </a:buClr>
              <a:buSzPts val="1800"/>
              <a:buChar char="–"/>
              <a:defRPr/>
            </a:lvl8pPr>
            <a:lvl9pPr indent="-342900" lvl="8" marL="4114800" algn="l">
              <a:lnSpc>
                <a:spcPct val="94000"/>
              </a:lnSpc>
              <a:spcBef>
                <a:spcPts val="500"/>
              </a:spcBef>
              <a:spcAft>
                <a:spcPts val="200"/>
              </a:spcAft>
              <a:buClr>
                <a:schemeClr val="dk2"/>
              </a:buClr>
              <a:buSzPts val="1800"/>
              <a:buChar char="■"/>
              <a:defRPr/>
            </a:lvl9pPr>
          </a:lstStyle>
          <a:p/>
        </p:txBody>
      </p:sp>
      <p:sp>
        <p:nvSpPr>
          <p:cNvPr id="49" name="Google Shape;49;p16"/>
          <p:cNvSpPr txBox="1"/>
          <p:nvPr>
            <p:ph idx="3" type="body"/>
          </p:nvPr>
        </p:nvSpPr>
        <p:spPr>
          <a:xfrm>
            <a:off x="6525014" y="2340864"/>
            <a:ext cx="4443984" cy="823912"/>
          </a:xfrm>
          <a:prstGeom prst="rect">
            <a:avLst/>
          </a:prstGeom>
          <a:noFill/>
          <a:ln>
            <a:noFill/>
          </a:ln>
        </p:spPr>
        <p:txBody>
          <a:bodyPr anchorCtr="0" anchor="b" bIns="45700" lIns="91425" spcFirstLastPara="1" rIns="91425" wrap="square" tIns="45700">
            <a:noAutofit/>
          </a:bodyPr>
          <a:lstStyle>
            <a:lvl1pPr indent="-228600" lvl="0" marL="457200" algn="l">
              <a:lnSpc>
                <a:spcPct val="84000"/>
              </a:lnSpc>
              <a:spcBef>
                <a:spcPts val="0"/>
              </a:spcBef>
              <a:spcAft>
                <a:spcPts val="0"/>
              </a:spcAft>
              <a:buClr>
                <a:schemeClr val="dk2"/>
              </a:buClr>
              <a:buSzPts val="3000"/>
              <a:buNone/>
              <a:defRPr b="0" sz="3000">
                <a:solidFill>
                  <a:schemeClr val="dk2"/>
                </a:solidFill>
              </a:defRPr>
            </a:lvl1pPr>
            <a:lvl2pPr indent="-228600" lvl="1" marL="914400" algn="l">
              <a:lnSpc>
                <a:spcPct val="94000"/>
              </a:lnSpc>
              <a:spcBef>
                <a:spcPts val="500"/>
              </a:spcBef>
              <a:spcAft>
                <a:spcPts val="0"/>
              </a:spcAft>
              <a:buClr>
                <a:schemeClr val="dk2"/>
              </a:buClr>
              <a:buSzPts val="2000"/>
              <a:buNone/>
              <a:defRPr b="1" sz="2000"/>
            </a:lvl2pPr>
            <a:lvl3pPr indent="-228600" lvl="2" marL="1371600" algn="l">
              <a:lnSpc>
                <a:spcPct val="94000"/>
              </a:lnSpc>
              <a:spcBef>
                <a:spcPts val="500"/>
              </a:spcBef>
              <a:spcAft>
                <a:spcPts val="0"/>
              </a:spcAft>
              <a:buClr>
                <a:schemeClr val="dk2"/>
              </a:buClr>
              <a:buSzPts val="1800"/>
              <a:buNone/>
              <a:defRPr b="1" sz="1800"/>
            </a:lvl3pPr>
            <a:lvl4pPr indent="-228600" lvl="3" marL="1828800" algn="l">
              <a:lnSpc>
                <a:spcPct val="94000"/>
              </a:lnSpc>
              <a:spcBef>
                <a:spcPts val="500"/>
              </a:spcBef>
              <a:spcAft>
                <a:spcPts val="0"/>
              </a:spcAft>
              <a:buClr>
                <a:schemeClr val="dk2"/>
              </a:buClr>
              <a:buSzPts val="1600"/>
              <a:buNone/>
              <a:defRPr b="1" sz="1600"/>
            </a:lvl4pPr>
            <a:lvl5pPr indent="-228600" lvl="4" marL="2286000" algn="l">
              <a:lnSpc>
                <a:spcPct val="94000"/>
              </a:lnSpc>
              <a:spcBef>
                <a:spcPts val="500"/>
              </a:spcBef>
              <a:spcAft>
                <a:spcPts val="0"/>
              </a:spcAft>
              <a:buClr>
                <a:schemeClr val="dk2"/>
              </a:buClr>
              <a:buSzPts val="1600"/>
              <a:buNone/>
              <a:defRPr b="1" sz="1600"/>
            </a:lvl5pPr>
            <a:lvl6pPr indent="-228600" lvl="5" marL="2743200" algn="l">
              <a:lnSpc>
                <a:spcPct val="94000"/>
              </a:lnSpc>
              <a:spcBef>
                <a:spcPts val="500"/>
              </a:spcBef>
              <a:spcAft>
                <a:spcPts val="0"/>
              </a:spcAft>
              <a:buClr>
                <a:schemeClr val="dk2"/>
              </a:buClr>
              <a:buSzPts val="1600"/>
              <a:buNone/>
              <a:defRPr b="1" sz="1600"/>
            </a:lvl6pPr>
            <a:lvl7pPr indent="-228600" lvl="6" marL="3200400" algn="l">
              <a:lnSpc>
                <a:spcPct val="94000"/>
              </a:lnSpc>
              <a:spcBef>
                <a:spcPts val="500"/>
              </a:spcBef>
              <a:spcAft>
                <a:spcPts val="0"/>
              </a:spcAft>
              <a:buClr>
                <a:schemeClr val="dk2"/>
              </a:buClr>
              <a:buSzPts val="1600"/>
              <a:buNone/>
              <a:defRPr b="1" sz="1600"/>
            </a:lvl7pPr>
            <a:lvl8pPr indent="-228600" lvl="7" marL="3657600" algn="l">
              <a:lnSpc>
                <a:spcPct val="94000"/>
              </a:lnSpc>
              <a:spcBef>
                <a:spcPts val="500"/>
              </a:spcBef>
              <a:spcAft>
                <a:spcPts val="0"/>
              </a:spcAft>
              <a:buClr>
                <a:schemeClr val="dk2"/>
              </a:buClr>
              <a:buSzPts val="1600"/>
              <a:buNone/>
              <a:defRPr b="1" sz="1600"/>
            </a:lvl8pPr>
            <a:lvl9pPr indent="-228600" lvl="8" marL="4114800" algn="l">
              <a:lnSpc>
                <a:spcPct val="94000"/>
              </a:lnSpc>
              <a:spcBef>
                <a:spcPts val="500"/>
              </a:spcBef>
              <a:spcAft>
                <a:spcPts val="200"/>
              </a:spcAft>
              <a:buClr>
                <a:schemeClr val="dk2"/>
              </a:buClr>
              <a:buSzPts val="1600"/>
              <a:buNone/>
              <a:defRPr b="1" sz="1600"/>
            </a:lvl9pPr>
          </a:lstStyle>
          <a:p/>
        </p:txBody>
      </p:sp>
      <p:sp>
        <p:nvSpPr>
          <p:cNvPr id="50" name="Google Shape;50;p16"/>
          <p:cNvSpPr txBox="1"/>
          <p:nvPr>
            <p:ph idx="4" type="body"/>
          </p:nvPr>
        </p:nvSpPr>
        <p:spPr>
          <a:xfrm>
            <a:off x="6525014" y="3305207"/>
            <a:ext cx="4443984" cy="2562193"/>
          </a:xfrm>
          <a:prstGeom prst="rect">
            <a:avLst/>
          </a:prstGeom>
          <a:noFill/>
          <a:ln>
            <a:noFill/>
          </a:ln>
        </p:spPr>
        <p:txBody>
          <a:bodyPr anchorCtr="0" anchor="t" bIns="45700" lIns="91425" spcFirstLastPara="1" rIns="91425" wrap="square" tIns="45700">
            <a:normAutofit/>
          </a:bodyPr>
          <a:lstStyle>
            <a:lvl1pPr indent="-355600" lvl="0" marL="457200" algn="l">
              <a:lnSpc>
                <a:spcPct val="94000"/>
              </a:lnSpc>
              <a:spcBef>
                <a:spcPts val="1000"/>
              </a:spcBef>
              <a:spcAft>
                <a:spcPts val="0"/>
              </a:spcAft>
              <a:buClr>
                <a:schemeClr val="dk2"/>
              </a:buClr>
              <a:buSzPts val="2000"/>
              <a:buChar char="■"/>
              <a:defRPr>
                <a:solidFill>
                  <a:schemeClr val="dk2"/>
                </a:solidFill>
              </a:defRPr>
            </a:lvl1pPr>
            <a:lvl2pPr indent="-355600" lvl="1" marL="914400" algn="l">
              <a:lnSpc>
                <a:spcPct val="94000"/>
              </a:lnSpc>
              <a:spcBef>
                <a:spcPts val="500"/>
              </a:spcBef>
              <a:spcAft>
                <a:spcPts val="0"/>
              </a:spcAft>
              <a:buClr>
                <a:schemeClr val="dk2"/>
              </a:buClr>
              <a:buSzPts val="2000"/>
              <a:buChar char="–"/>
              <a:defRPr>
                <a:solidFill>
                  <a:schemeClr val="dk2"/>
                </a:solidFill>
              </a:defRPr>
            </a:lvl2pPr>
            <a:lvl3pPr indent="-342900" lvl="2" marL="1371600" algn="l">
              <a:lnSpc>
                <a:spcPct val="94000"/>
              </a:lnSpc>
              <a:spcBef>
                <a:spcPts val="500"/>
              </a:spcBef>
              <a:spcAft>
                <a:spcPts val="0"/>
              </a:spcAft>
              <a:buClr>
                <a:schemeClr val="dk2"/>
              </a:buClr>
              <a:buSzPts val="1800"/>
              <a:buChar char="■"/>
              <a:defRPr>
                <a:solidFill>
                  <a:schemeClr val="dk2"/>
                </a:solidFill>
              </a:defRPr>
            </a:lvl3pPr>
            <a:lvl4pPr indent="-342900" lvl="3" marL="1828800" algn="l">
              <a:lnSpc>
                <a:spcPct val="94000"/>
              </a:lnSpc>
              <a:spcBef>
                <a:spcPts val="500"/>
              </a:spcBef>
              <a:spcAft>
                <a:spcPts val="0"/>
              </a:spcAft>
              <a:buClr>
                <a:schemeClr val="dk2"/>
              </a:buClr>
              <a:buSzPts val="1800"/>
              <a:buChar char="–"/>
              <a:defRPr>
                <a:solidFill>
                  <a:schemeClr val="dk2"/>
                </a:solidFill>
              </a:defRPr>
            </a:lvl4pPr>
            <a:lvl5pPr indent="-330200" lvl="4" marL="2286000" algn="l">
              <a:lnSpc>
                <a:spcPct val="94000"/>
              </a:lnSpc>
              <a:spcBef>
                <a:spcPts val="500"/>
              </a:spcBef>
              <a:spcAft>
                <a:spcPts val="0"/>
              </a:spcAft>
              <a:buClr>
                <a:schemeClr val="dk2"/>
              </a:buClr>
              <a:buSzPts val="1600"/>
              <a:buChar char="■"/>
              <a:defRPr>
                <a:solidFill>
                  <a:schemeClr val="dk2"/>
                </a:solidFill>
              </a:defRPr>
            </a:lvl5pPr>
            <a:lvl6pPr indent="-342900" lvl="5" marL="2743200" algn="l">
              <a:lnSpc>
                <a:spcPct val="94000"/>
              </a:lnSpc>
              <a:spcBef>
                <a:spcPts val="500"/>
              </a:spcBef>
              <a:spcAft>
                <a:spcPts val="0"/>
              </a:spcAft>
              <a:buClr>
                <a:schemeClr val="dk2"/>
              </a:buClr>
              <a:buSzPts val="1800"/>
              <a:buChar char="–"/>
              <a:defRPr/>
            </a:lvl6pPr>
            <a:lvl7pPr indent="-342900" lvl="6" marL="3200400" algn="l">
              <a:lnSpc>
                <a:spcPct val="94000"/>
              </a:lnSpc>
              <a:spcBef>
                <a:spcPts val="500"/>
              </a:spcBef>
              <a:spcAft>
                <a:spcPts val="0"/>
              </a:spcAft>
              <a:buClr>
                <a:schemeClr val="dk2"/>
              </a:buClr>
              <a:buSzPts val="1800"/>
              <a:buChar char="■"/>
              <a:defRPr/>
            </a:lvl7pPr>
            <a:lvl8pPr indent="-342900" lvl="7" marL="3657600" algn="l">
              <a:lnSpc>
                <a:spcPct val="94000"/>
              </a:lnSpc>
              <a:spcBef>
                <a:spcPts val="500"/>
              </a:spcBef>
              <a:spcAft>
                <a:spcPts val="0"/>
              </a:spcAft>
              <a:buClr>
                <a:schemeClr val="dk2"/>
              </a:buClr>
              <a:buSzPts val="1800"/>
              <a:buChar char="–"/>
              <a:defRPr/>
            </a:lvl8pPr>
            <a:lvl9pPr indent="-342900" lvl="8" marL="4114800" algn="l">
              <a:lnSpc>
                <a:spcPct val="94000"/>
              </a:lnSpc>
              <a:spcBef>
                <a:spcPts val="500"/>
              </a:spcBef>
              <a:spcAft>
                <a:spcPts val="200"/>
              </a:spcAft>
              <a:buClr>
                <a:schemeClr val="dk2"/>
              </a:buClr>
              <a:buSzPts val="1800"/>
              <a:buChar char="■"/>
              <a:defRPr/>
            </a:lvl9pPr>
          </a:lstStyle>
          <a:p/>
        </p:txBody>
      </p:sp>
      <p:sp>
        <p:nvSpPr>
          <p:cNvPr id="51" name="Google Shape;51;p16"/>
          <p:cNvSpPr txBox="1"/>
          <p:nvPr>
            <p:ph idx="10" type="dt"/>
          </p:nvPr>
        </p:nvSpPr>
        <p:spPr>
          <a:xfrm>
            <a:off x="1390650" y="6453386"/>
            <a:ext cx="1204572" cy="404614"/>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2" name="Google Shape;52;p16"/>
          <p:cNvSpPr txBox="1"/>
          <p:nvPr>
            <p:ph idx="11" type="ftr"/>
          </p:nvPr>
        </p:nvSpPr>
        <p:spPr>
          <a:xfrm>
            <a:off x="2893564" y="6453386"/>
            <a:ext cx="6280830" cy="404614"/>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3" name="Google Shape;53;p16"/>
          <p:cNvSpPr txBox="1"/>
          <p:nvPr>
            <p:ph idx="12" type="sldNum"/>
          </p:nvPr>
        </p:nvSpPr>
        <p:spPr>
          <a:xfrm>
            <a:off x="9472736" y="6453386"/>
            <a:ext cx="1596292" cy="404614"/>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Libre Franklin"/>
                <a:ea typeface="Libre Franklin"/>
                <a:cs typeface="Libre Franklin"/>
                <a:sym typeface="Libre Franklin"/>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Libre Franklin"/>
                <a:ea typeface="Libre Franklin"/>
                <a:cs typeface="Libre Franklin"/>
                <a:sym typeface="Libre Franklin"/>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Libre Franklin"/>
                <a:ea typeface="Libre Franklin"/>
                <a:cs typeface="Libre Franklin"/>
                <a:sym typeface="Libre Franklin"/>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Libre Franklin"/>
                <a:ea typeface="Libre Franklin"/>
                <a:cs typeface="Libre Franklin"/>
                <a:sym typeface="Libre Franklin"/>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Libre Franklin"/>
                <a:ea typeface="Libre Franklin"/>
                <a:cs typeface="Libre Franklin"/>
                <a:sym typeface="Libre Franklin"/>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Libre Franklin"/>
                <a:ea typeface="Libre Franklin"/>
                <a:cs typeface="Libre Franklin"/>
                <a:sym typeface="Libre Franklin"/>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Libre Franklin"/>
                <a:ea typeface="Libre Franklin"/>
                <a:cs typeface="Libre Franklin"/>
                <a:sym typeface="Libre Franklin"/>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Libre Franklin"/>
                <a:ea typeface="Libre Franklin"/>
                <a:cs typeface="Libre Franklin"/>
                <a:sym typeface="Libre Franklin"/>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Libre Franklin"/>
                <a:ea typeface="Libre Franklin"/>
                <a:cs typeface="Libre Franklin"/>
                <a:sym typeface="Libre Franklin"/>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Only" type="titleOnly">
  <p:cSld name="TITLE_ONLY">
    <p:spTree>
      <p:nvGrpSpPr>
        <p:cNvPr id="54" name="Shape 54"/>
        <p:cNvGrpSpPr/>
        <p:nvPr/>
      </p:nvGrpSpPr>
      <p:grpSpPr>
        <a:xfrm>
          <a:off x="0" y="0"/>
          <a:ext cx="0" cy="0"/>
          <a:chOff x="0" y="0"/>
          <a:chExt cx="0" cy="0"/>
        </a:xfrm>
      </p:grpSpPr>
      <p:sp>
        <p:nvSpPr>
          <p:cNvPr id="55" name="Google Shape;55;p17"/>
          <p:cNvSpPr txBox="1"/>
          <p:nvPr>
            <p:ph type="title"/>
          </p:nvPr>
        </p:nvSpPr>
        <p:spPr>
          <a:xfrm>
            <a:off x="1371600" y="685800"/>
            <a:ext cx="9601200" cy="1485900"/>
          </a:xfrm>
          <a:prstGeom prst="rect">
            <a:avLst/>
          </a:prstGeom>
          <a:noFill/>
          <a:ln>
            <a:noFill/>
          </a:ln>
        </p:spPr>
        <p:txBody>
          <a:bodyPr anchorCtr="0" anchor="t" bIns="45700" lIns="91425" spcFirstLastPara="1" rIns="91425" wrap="square" tIns="45700">
            <a:normAutofit/>
          </a:bodyPr>
          <a:lstStyle>
            <a:lvl1pPr lvl="0" algn="l">
              <a:lnSpc>
                <a:spcPct val="89000"/>
              </a:lnSpc>
              <a:spcBef>
                <a:spcPts val="0"/>
              </a:spcBef>
              <a:spcAft>
                <a:spcPts val="0"/>
              </a:spcAft>
              <a:buClr>
                <a:schemeClr val="dk2"/>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6" name="Google Shape;56;p17"/>
          <p:cNvSpPr txBox="1"/>
          <p:nvPr>
            <p:ph idx="10" type="dt"/>
          </p:nvPr>
        </p:nvSpPr>
        <p:spPr>
          <a:xfrm>
            <a:off x="1390650" y="6453386"/>
            <a:ext cx="1204572" cy="404614"/>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7" name="Google Shape;57;p17"/>
          <p:cNvSpPr txBox="1"/>
          <p:nvPr>
            <p:ph idx="11" type="ftr"/>
          </p:nvPr>
        </p:nvSpPr>
        <p:spPr>
          <a:xfrm>
            <a:off x="2893564" y="6453386"/>
            <a:ext cx="6280830" cy="404614"/>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8" name="Google Shape;58;p17"/>
          <p:cNvSpPr txBox="1"/>
          <p:nvPr>
            <p:ph idx="12" type="sldNum"/>
          </p:nvPr>
        </p:nvSpPr>
        <p:spPr>
          <a:xfrm>
            <a:off x="9472736" y="6453386"/>
            <a:ext cx="1596292" cy="404614"/>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Libre Franklin"/>
                <a:ea typeface="Libre Franklin"/>
                <a:cs typeface="Libre Franklin"/>
                <a:sym typeface="Libre Franklin"/>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Libre Franklin"/>
                <a:ea typeface="Libre Franklin"/>
                <a:cs typeface="Libre Franklin"/>
                <a:sym typeface="Libre Franklin"/>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Libre Franklin"/>
                <a:ea typeface="Libre Franklin"/>
                <a:cs typeface="Libre Franklin"/>
                <a:sym typeface="Libre Franklin"/>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Libre Franklin"/>
                <a:ea typeface="Libre Franklin"/>
                <a:cs typeface="Libre Franklin"/>
                <a:sym typeface="Libre Franklin"/>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Libre Franklin"/>
                <a:ea typeface="Libre Franklin"/>
                <a:cs typeface="Libre Franklin"/>
                <a:sym typeface="Libre Franklin"/>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Libre Franklin"/>
                <a:ea typeface="Libre Franklin"/>
                <a:cs typeface="Libre Franklin"/>
                <a:sym typeface="Libre Franklin"/>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Libre Franklin"/>
                <a:ea typeface="Libre Franklin"/>
                <a:cs typeface="Libre Franklin"/>
                <a:sym typeface="Libre Franklin"/>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Libre Franklin"/>
                <a:ea typeface="Libre Franklin"/>
                <a:cs typeface="Libre Franklin"/>
                <a:sym typeface="Libre Franklin"/>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Libre Franklin"/>
                <a:ea typeface="Libre Franklin"/>
                <a:cs typeface="Libre Franklin"/>
                <a:sym typeface="Libre Franklin"/>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Blank" type="blank">
  <p:cSld name="BLANK">
    <p:spTree>
      <p:nvGrpSpPr>
        <p:cNvPr id="59" name="Shape 59"/>
        <p:cNvGrpSpPr/>
        <p:nvPr/>
      </p:nvGrpSpPr>
      <p:grpSpPr>
        <a:xfrm>
          <a:off x="0" y="0"/>
          <a:ext cx="0" cy="0"/>
          <a:chOff x="0" y="0"/>
          <a:chExt cx="0" cy="0"/>
        </a:xfrm>
      </p:grpSpPr>
      <p:sp>
        <p:nvSpPr>
          <p:cNvPr id="60" name="Google Shape;60;p18"/>
          <p:cNvSpPr txBox="1"/>
          <p:nvPr>
            <p:ph idx="10" type="dt"/>
          </p:nvPr>
        </p:nvSpPr>
        <p:spPr>
          <a:xfrm>
            <a:off x="1390650" y="6453386"/>
            <a:ext cx="1204572" cy="404614"/>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1" name="Google Shape;61;p18"/>
          <p:cNvSpPr txBox="1"/>
          <p:nvPr>
            <p:ph idx="11" type="ftr"/>
          </p:nvPr>
        </p:nvSpPr>
        <p:spPr>
          <a:xfrm>
            <a:off x="2893564" y="6453386"/>
            <a:ext cx="6280830" cy="404614"/>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2" name="Google Shape;62;p18"/>
          <p:cNvSpPr txBox="1"/>
          <p:nvPr>
            <p:ph idx="12" type="sldNum"/>
          </p:nvPr>
        </p:nvSpPr>
        <p:spPr>
          <a:xfrm>
            <a:off x="9472736" y="6453386"/>
            <a:ext cx="1596292" cy="404614"/>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Libre Franklin"/>
                <a:ea typeface="Libre Franklin"/>
                <a:cs typeface="Libre Franklin"/>
                <a:sym typeface="Libre Franklin"/>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Libre Franklin"/>
                <a:ea typeface="Libre Franklin"/>
                <a:cs typeface="Libre Franklin"/>
                <a:sym typeface="Libre Franklin"/>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Libre Franklin"/>
                <a:ea typeface="Libre Franklin"/>
                <a:cs typeface="Libre Franklin"/>
                <a:sym typeface="Libre Franklin"/>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Libre Franklin"/>
                <a:ea typeface="Libre Franklin"/>
                <a:cs typeface="Libre Franklin"/>
                <a:sym typeface="Libre Franklin"/>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Libre Franklin"/>
                <a:ea typeface="Libre Franklin"/>
                <a:cs typeface="Libre Franklin"/>
                <a:sym typeface="Libre Franklin"/>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Libre Franklin"/>
                <a:ea typeface="Libre Franklin"/>
                <a:cs typeface="Libre Franklin"/>
                <a:sym typeface="Libre Franklin"/>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Libre Franklin"/>
                <a:ea typeface="Libre Franklin"/>
                <a:cs typeface="Libre Franklin"/>
                <a:sym typeface="Libre Franklin"/>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Libre Franklin"/>
                <a:ea typeface="Libre Franklin"/>
                <a:cs typeface="Libre Franklin"/>
                <a:sym typeface="Libre Franklin"/>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Libre Franklin"/>
                <a:ea typeface="Libre Franklin"/>
                <a:cs typeface="Libre Franklin"/>
                <a:sym typeface="Libre Franklin"/>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Content with Caption" showMasterSp="0" type="objTx">
  <p:cSld name="OBJECT_WITH_CAPTION_TEXT">
    <p:spTree>
      <p:nvGrpSpPr>
        <p:cNvPr id="63" name="Shape 63"/>
        <p:cNvGrpSpPr/>
        <p:nvPr/>
      </p:nvGrpSpPr>
      <p:grpSpPr>
        <a:xfrm>
          <a:off x="0" y="0"/>
          <a:ext cx="0" cy="0"/>
          <a:chOff x="0" y="0"/>
          <a:chExt cx="0" cy="0"/>
        </a:xfrm>
      </p:grpSpPr>
      <p:sp>
        <p:nvSpPr>
          <p:cNvPr id="64" name="Google Shape;64;p19" title="Background Shape"/>
          <p:cNvSpPr/>
          <p:nvPr/>
        </p:nvSpPr>
        <p:spPr>
          <a:xfrm>
            <a:off x="0" y="376"/>
            <a:ext cx="5303520" cy="6857624"/>
          </a:xfrm>
          <a:prstGeom prst="rect">
            <a:avLst/>
          </a:prstGeom>
          <a:solidFill>
            <a:schemeClr val="accent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65" name="Google Shape;65;p19"/>
          <p:cNvSpPr txBox="1"/>
          <p:nvPr>
            <p:ph type="title"/>
          </p:nvPr>
        </p:nvSpPr>
        <p:spPr>
          <a:xfrm>
            <a:off x="723900" y="685800"/>
            <a:ext cx="3855720" cy="2157884"/>
          </a:xfrm>
          <a:prstGeom prst="rect">
            <a:avLst/>
          </a:prstGeom>
          <a:noFill/>
          <a:ln>
            <a:noFill/>
          </a:ln>
        </p:spPr>
        <p:txBody>
          <a:bodyPr anchorCtr="0" anchor="t" bIns="45700" lIns="91425" spcFirstLastPara="1" rIns="91425" wrap="square" tIns="45700">
            <a:noAutofit/>
          </a:bodyPr>
          <a:lstStyle>
            <a:lvl1pPr lvl="0" algn="l">
              <a:lnSpc>
                <a:spcPct val="84000"/>
              </a:lnSpc>
              <a:spcBef>
                <a:spcPts val="0"/>
              </a:spcBef>
              <a:spcAft>
                <a:spcPts val="0"/>
              </a:spcAft>
              <a:buClr>
                <a:schemeClr val="dk2"/>
              </a:buClr>
              <a:buSzPts val="4800"/>
              <a:buFont typeface="Libre Franklin"/>
              <a:buNone/>
              <a:defRPr sz="4800">
                <a:solidFill>
                  <a:schemeClr val="dk2"/>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6" name="Google Shape;66;p19"/>
          <p:cNvSpPr txBox="1"/>
          <p:nvPr>
            <p:ph idx="1" type="body"/>
          </p:nvPr>
        </p:nvSpPr>
        <p:spPr>
          <a:xfrm>
            <a:off x="6256020" y="685801"/>
            <a:ext cx="5212080" cy="5175250"/>
          </a:xfrm>
          <a:prstGeom prst="rect">
            <a:avLst/>
          </a:prstGeom>
          <a:noFill/>
          <a:ln>
            <a:noFill/>
          </a:ln>
        </p:spPr>
        <p:txBody>
          <a:bodyPr anchorCtr="0" anchor="t" bIns="45700" lIns="91425" spcFirstLastPara="1" rIns="91425" wrap="square" tIns="45700">
            <a:normAutofit/>
          </a:bodyPr>
          <a:lstStyle>
            <a:lvl1pPr indent="-355600" lvl="0" marL="457200" algn="l">
              <a:lnSpc>
                <a:spcPct val="94000"/>
              </a:lnSpc>
              <a:spcBef>
                <a:spcPts val="1000"/>
              </a:spcBef>
              <a:spcAft>
                <a:spcPts val="0"/>
              </a:spcAft>
              <a:buClr>
                <a:schemeClr val="dk2"/>
              </a:buClr>
              <a:buSzPts val="2000"/>
              <a:buChar char="■"/>
              <a:defRPr sz="2000"/>
            </a:lvl1pPr>
            <a:lvl2pPr indent="-355600" lvl="1" marL="914400" algn="l">
              <a:lnSpc>
                <a:spcPct val="94000"/>
              </a:lnSpc>
              <a:spcBef>
                <a:spcPts val="500"/>
              </a:spcBef>
              <a:spcAft>
                <a:spcPts val="0"/>
              </a:spcAft>
              <a:buClr>
                <a:schemeClr val="dk2"/>
              </a:buClr>
              <a:buSzPts val="2000"/>
              <a:buChar char="–"/>
              <a:defRPr sz="2000"/>
            </a:lvl2pPr>
            <a:lvl3pPr indent="-342900" lvl="2" marL="1371600" algn="l">
              <a:lnSpc>
                <a:spcPct val="94000"/>
              </a:lnSpc>
              <a:spcBef>
                <a:spcPts val="500"/>
              </a:spcBef>
              <a:spcAft>
                <a:spcPts val="0"/>
              </a:spcAft>
              <a:buClr>
                <a:schemeClr val="dk2"/>
              </a:buClr>
              <a:buSzPts val="1800"/>
              <a:buChar char="■"/>
              <a:defRPr sz="1800"/>
            </a:lvl3pPr>
            <a:lvl4pPr indent="-342900" lvl="3" marL="1828800" algn="l">
              <a:lnSpc>
                <a:spcPct val="94000"/>
              </a:lnSpc>
              <a:spcBef>
                <a:spcPts val="500"/>
              </a:spcBef>
              <a:spcAft>
                <a:spcPts val="0"/>
              </a:spcAft>
              <a:buClr>
                <a:schemeClr val="dk2"/>
              </a:buClr>
              <a:buSzPts val="1800"/>
              <a:buChar char="–"/>
              <a:defRPr sz="1800"/>
            </a:lvl4pPr>
            <a:lvl5pPr indent="-330200" lvl="4" marL="2286000" algn="l">
              <a:lnSpc>
                <a:spcPct val="94000"/>
              </a:lnSpc>
              <a:spcBef>
                <a:spcPts val="500"/>
              </a:spcBef>
              <a:spcAft>
                <a:spcPts val="0"/>
              </a:spcAft>
              <a:buClr>
                <a:schemeClr val="dk2"/>
              </a:buClr>
              <a:buSzPts val="1600"/>
              <a:buChar char="■"/>
              <a:defRPr sz="1600"/>
            </a:lvl5pPr>
            <a:lvl6pPr indent="-330200" lvl="5" marL="2743200" algn="l">
              <a:lnSpc>
                <a:spcPct val="94000"/>
              </a:lnSpc>
              <a:spcBef>
                <a:spcPts val="500"/>
              </a:spcBef>
              <a:spcAft>
                <a:spcPts val="0"/>
              </a:spcAft>
              <a:buClr>
                <a:schemeClr val="dk2"/>
              </a:buClr>
              <a:buSzPts val="1600"/>
              <a:buChar char="–"/>
              <a:defRPr sz="1600"/>
            </a:lvl6pPr>
            <a:lvl7pPr indent="-330200" lvl="6" marL="3200400" algn="l">
              <a:lnSpc>
                <a:spcPct val="94000"/>
              </a:lnSpc>
              <a:spcBef>
                <a:spcPts val="500"/>
              </a:spcBef>
              <a:spcAft>
                <a:spcPts val="0"/>
              </a:spcAft>
              <a:buClr>
                <a:schemeClr val="dk2"/>
              </a:buClr>
              <a:buSzPts val="1600"/>
              <a:buChar char="■"/>
              <a:defRPr sz="1600"/>
            </a:lvl7pPr>
            <a:lvl8pPr indent="-330200" lvl="7" marL="3657600" algn="l">
              <a:lnSpc>
                <a:spcPct val="94000"/>
              </a:lnSpc>
              <a:spcBef>
                <a:spcPts val="500"/>
              </a:spcBef>
              <a:spcAft>
                <a:spcPts val="0"/>
              </a:spcAft>
              <a:buClr>
                <a:schemeClr val="dk2"/>
              </a:buClr>
              <a:buSzPts val="1600"/>
              <a:buChar char="–"/>
              <a:defRPr sz="1600"/>
            </a:lvl8pPr>
            <a:lvl9pPr indent="-330200" lvl="8" marL="4114800" algn="l">
              <a:lnSpc>
                <a:spcPct val="94000"/>
              </a:lnSpc>
              <a:spcBef>
                <a:spcPts val="500"/>
              </a:spcBef>
              <a:spcAft>
                <a:spcPts val="200"/>
              </a:spcAft>
              <a:buClr>
                <a:schemeClr val="dk2"/>
              </a:buClr>
              <a:buSzPts val="1600"/>
              <a:buChar char="■"/>
              <a:defRPr sz="1600"/>
            </a:lvl9pPr>
          </a:lstStyle>
          <a:p/>
        </p:txBody>
      </p:sp>
      <p:sp>
        <p:nvSpPr>
          <p:cNvPr id="67" name="Google Shape;67;p19"/>
          <p:cNvSpPr txBox="1"/>
          <p:nvPr>
            <p:ph idx="2" type="body"/>
          </p:nvPr>
        </p:nvSpPr>
        <p:spPr>
          <a:xfrm>
            <a:off x="723900" y="2856344"/>
            <a:ext cx="3855720" cy="3011056"/>
          </a:xfrm>
          <a:prstGeom prst="rect">
            <a:avLst/>
          </a:prstGeom>
          <a:noFill/>
          <a:ln>
            <a:noFill/>
          </a:ln>
        </p:spPr>
        <p:txBody>
          <a:bodyPr anchorCtr="0" anchor="t" bIns="45700" lIns="91425" spcFirstLastPara="1" rIns="91425" wrap="square" tIns="45700">
            <a:normAutofit/>
          </a:bodyPr>
          <a:lstStyle>
            <a:lvl1pPr indent="-228600" lvl="0" marL="457200" algn="l">
              <a:lnSpc>
                <a:spcPct val="113000"/>
              </a:lnSpc>
              <a:spcBef>
                <a:spcPts val="0"/>
              </a:spcBef>
              <a:spcAft>
                <a:spcPts val="0"/>
              </a:spcAft>
              <a:buClr>
                <a:schemeClr val="dk2"/>
              </a:buClr>
              <a:buSzPts val="1600"/>
              <a:buNone/>
              <a:defRPr sz="1600"/>
            </a:lvl1pPr>
            <a:lvl2pPr indent="-228600" lvl="1" marL="914400" algn="l">
              <a:lnSpc>
                <a:spcPct val="94000"/>
              </a:lnSpc>
              <a:spcBef>
                <a:spcPts val="1500"/>
              </a:spcBef>
              <a:spcAft>
                <a:spcPts val="0"/>
              </a:spcAft>
              <a:buClr>
                <a:schemeClr val="dk2"/>
              </a:buClr>
              <a:buSzPts val="1400"/>
              <a:buNone/>
              <a:defRPr sz="1400"/>
            </a:lvl2pPr>
            <a:lvl3pPr indent="-228600" lvl="2" marL="1371600" algn="l">
              <a:lnSpc>
                <a:spcPct val="94000"/>
              </a:lnSpc>
              <a:spcBef>
                <a:spcPts val="500"/>
              </a:spcBef>
              <a:spcAft>
                <a:spcPts val="0"/>
              </a:spcAft>
              <a:buClr>
                <a:schemeClr val="dk2"/>
              </a:buClr>
              <a:buSzPts val="1200"/>
              <a:buNone/>
              <a:defRPr sz="1200"/>
            </a:lvl3pPr>
            <a:lvl4pPr indent="-228600" lvl="3" marL="1828800" algn="l">
              <a:lnSpc>
                <a:spcPct val="94000"/>
              </a:lnSpc>
              <a:spcBef>
                <a:spcPts val="500"/>
              </a:spcBef>
              <a:spcAft>
                <a:spcPts val="0"/>
              </a:spcAft>
              <a:buClr>
                <a:schemeClr val="dk2"/>
              </a:buClr>
              <a:buSzPts val="1000"/>
              <a:buNone/>
              <a:defRPr sz="1000"/>
            </a:lvl4pPr>
            <a:lvl5pPr indent="-228600" lvl="4" marL="2286000" algn="l">
              <a:lnSpc>
                <a:spcPct val="94000"/>
              </a:lnSpc>
              <a:spcBef>
                <a:spcPts val="500"/>
              </a:spcBef>
              <a:spcAft>
                <a:spcPts val="0"/>
              </a:spcAft>
              <a:buClr>
                <a:schemeClr val="dk2"/>
              </a:buClr>
              <a:buSzPts val="1000"/>
              <a:buNone/>
              <a:defRPr sz="1000"/>
            </a:lvl5pPr>
            <a:lvl6pPr indent="-228600" lvl="5" marL="2743200" algn="l">
              <a:lnSpc>
                <a:spcPct val="94000"/>
              </a:lnSpc>
              <a:spcBef>
                <a:spcPts val="500"/>
              </a:spcBef>
              <a:spcAft>
                <a:spcPts val="0"/>
              </a:spcAft>
              <a:buClr>
                <a:schemeClr val="dk2"/>
              </a:buClr>
              <a:buSzPts val="1000"/>
              <a:buNone/>
              <a:defRPr sz="1000"/>
            </a:lvl6pPr>
            <a:lvl7pPr indent="-228600" lvl="6" marL="3200400" algn="l">
              <a:lnSpc>
                <a:spcPct val="94000"/>
              </a:lnSpc>
              <a:spcBef>
                <a:spcPts val="500"/>
              </a:spcBef>
              <a:spcAft>
                <a:spcPts val="0"/>
              </a:spcAft>
              <a:buClr>
                <a:schemeClr val="dk2"/>
              </a:buClr>
              <a:buSzPts val="1000"/>
              <a:buNone/>
              <a:defRPr sz="1000"/>
            </a:lvl7pPr>
            <a:lvl8pPr indent="-228600" lvl="7" marL="3657600" algn="l">
              <a:lnSpc>
                <a:spcPct val="94000"/>
              </a:lnSpc>
              <a:spcBef>
                <a:spcPts val="500"/>
              </a:spcBef>
              <a:spcAft>
                <a:spcPts val="0"/>
              </a:spcAft>
              <a:buClr>
                <a:schemeClr val="dk2"/>
              </a:buClr>
              <a:buSzPts val="1000"/>
              <a:buNone/>
              <a:defRPr sz="1000"/>
            </a:lvl8pPr>
            <a:lvl9pPr indent="-228600" lvl="8" marL="4114800" algn="l">
              <a:lnSpc>
                <a:spcPct val="94000"/>
              </a:lnSpc>
              <a:spcBef>
                <a:spcPts val="500"/>
              </a:spcBef>
              <a:spcAft>
                <a:spcPts val="200"/>
              </a:spcAft>
              <a:buClr>
                <a:schemeClr val="dk2"/>
              </a:buClr>
              <a:buSzPts val="1000"/>
              <a:buNone/>
              <a:defRPr sz="1000"/>
            </a:lvl9pPr>
          </a:lstStyle>
          <a:p/>
        </p:txBody>
      </p:sp>
      <p:sp>
        <p:nvSpPr>
          <p:cNvPr id="68" name="Google Shape;68;p19"/>
          <p:cNvSpPr txBox="1"/>
          <p:nvPr>
            <p:ph idx="10" type="dt"/>
          </p:nvPr>
        </p:nvSpPr>
        <p:spPr>
          <a:xfrm>
            <a:off x="723900" y="6453386"/>
            <a:ext cx="1204572" cy="404614"/>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solidFill>
                  <a:schemeClr val="dk2"/>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9" name="Google Shape;69;p19"/>
          <p:cNvSpPr txBox="1"/>
          <p:nvPr>
            <p:ph idx="11" type="ftr"/>
          </p:nvPr>
        </p:nvSpPr>
        <p:spPr>
          <a:xfrm>
            <a:off x="2205945" y="6453386"/>
            <a:ext cx="2373675" cy="404614"/>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solidFill>
                  <a:schemeClr val="dk2"/>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0" name="Google Shape;70;p19"/>
          <p:cNvSpPr txBox="1"/>
          <p:nvPr>
            <p:ph idx="12" type="sldNum"/>
          </p:nvPr>
        </p:nvSpPr>
        <p:spPr>
          <a:xfrm>
            <a:off x="9883140" y="6453386"/>
            <a:ext cx="1596292" cy="404614"/>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Libre Franklin"/>
                <a:ea typeface="Libre Franklin"/>
                <a:cs typeface="Libre Franklin"/>
                <a:sym typeface="Libre Franklin"/>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Libre Franklin"/>
                <a:ea typeface="Libre Franklin"/>
                <a:cs typeface="Libre Franklin"/>
                <a:sym typeface="Libre Franklin"/>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Libre Franklin"/>
                <a:ea typeface="Libre Franklin"/>
                <a:cs typeface="Libre Franklin"/>
                <a:sym typeface="Libre Franklin"/>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Libre Franklin"/>
                <a:ea typeface="Libre Franklin"/>
                <a:cs typeface="Libre Franklin"/>
                <a:sym typeface="Libre Franklin"/>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Libre Franklin"/>
                <a:ea typeface="Libre Franklin"/>
                <a:cs typeface="Libre Franklin"/>
                <a:sym typeface="Libre Franklin"/>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Libre Franklin"/>
                <a:ea typeface="Libre Franklin"/>
                <a:cs typeface="Libre Franklin"/>
                <a:sym typeface="Libre Franklin"/>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Libre Franklin"/>
                <a:ea typeface="Libre Franklin"/>
                <a:cs typeface="Libre Franklin"/>
                <a:sym typeface="Libre Franklin"/>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Libre Franklin"/>
                <a:ea typeface="Libre Franklin"/>
                <a:cs typeface="Libre Franklin"/>
                <a:sym typeface="Libre Franklin"/>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Libre Franklin"/>
                <a:ea typeface="Libre Franklin"/>
                <a:cs typeface="Libre Franklin"/>
                <a:sym typeface="Libre Franklin"/>
              </a:defRPr>
            </a:lvl9pPr>
          </a:lstStyle>
          <a:p>
            <a:pPr indent="0" lvl="0" marL="0" rtl="0" algn="r">
              <a:spcBef>
                <a:spcPts val="0"/>
              </a:spcBef>
              <a:spcAft>
                <a:spcPts val="0"/>
              </a:spcAft>
              <a:buNone/>
            </a:pPr>
            <a:fld id="{00000000-1234-1234-1234-123412341234}" type="slidenum">
              <a:rPr lang="en-US"/>
              <a:t>‹#›</a:t>
            </a:fld>
            <a:endParaRPr/>
          </a:p>
        </p:txBody>
      </p:sp>
      <p:sp>
        <p:nvSpPr>
          <p:cNvPr id="71" name="Google Shape;71;p19" title="Divider Bar"/>
          <p:cNvSpPr/>
          <p:nvPr/>
        </p:nvSpPr>
        <p:spPr>
          <a:xfrm>
            <a:off x="5303520" y="376"/>
            <a:ext cx="228600" cy="6858000"/>
          </a:xfrm>
          <a:prstGeom prst="rect">
            <a:avLst/>
          </a:prstGeom>
          <a:solidFill>
            <a:schemeClr val="dk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Picture with Caption" showMasterSp="0" type="picTx">
  <p:cSld name="PICTURE_WITH_CAPTION_TEXT">
    <p:spTree>
      <p:nvGrpSpPr>
        <p:cNvPr id="72" name="Shape 72"/>
        <p:cNvGrpSpPr/>
        <p:nvPr/>
      </p:nvGrpSpPr>
      <p:grpSpPr>
        <a:xfrm>
          <a:off x="0" y="0"/>
          <a:ext cx="0" cy="0"/>
          <a:chOff x="0" y="0"/>
          <a:chExt cx="0" cy="0"/>
        </a:xfrm>
      </p:grpSpPr>
      <p:sp>
        <p:nvSpPr>
          <p:cNvPr id="73" name="Google Shape;73;p20" title="Background Shape"/>
          <p:cNvSpPr/>
          <p:nvPr/>
        </p:nvSpPr>
        <p:spPr>
          <a:xfrm>
            <a:off x="0" y="376"/>
            <a:ext cx="5303520" cy="6857624"/>
          </a:xfrm>
          <a:prstGeom prst="rect">
            <a:avLst/>
          </a:prstGeom>
          <a:solidFill>
            <a:schemeClr val="accent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74" name="Google Shape;74;p20"/>
          <p:cNvSpPr txBox="1"/>
          <p:nvPr>
            <p:ph type="title"/>
          </p:nvPr>
        </p:nvSpPr>
        <p:spPr>
          <a:xfrm>
            <a:off x="723900" y="685800"/>
            <a:ext cx="3855720" cy="2157884"/>
          </a:xfrm>
          <a:prstGeom prst="rect">
            <a:avLst/>
          </a:prstGeom>
          <a:noFill/>
          <a:ln>
            <a:noFill/>
          </a:ln>
        </p:spPr>
        <p:txBody>
          <a:bodyPr anchorCtr="0" anchor="t" bIns="45700" lIns="91425" spcFirstLastPara="1" rIns="91425" wrap="square" tIns="45700">
            <a:normAutofit/>
          </a:bodyPr>
          <a:lstStyle>
            <a:lvl1pPr lvl="0" algn="l">
              <a:lnSpc>
                <a:spcPct val="84000"/>
              </a:lnSpc>
              <a:spcBef>
                <a:spcPts val="0"/>
              </a:spcBef>
              <a:spcAft>
                <a:spcPts val="0"/>
              </a:spcAft>
              <a:buClr>
                <a:schemeClr val="dk2"/>
              </a:buClr>
              <a:buSzPts val="4800"/>
              <a:buFont typeface="Libre Franklin"/>
              <a:buNone/>
              <a:defRPr sz="48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5" name="Google Shape;75;p20"/>
          <p:cNvSpPr/>
          <p:nvPr>
            <p:ph idx="2" type="pic"/>
          </p:nvPr>
        </p:nvSpPr>
        <p:spPr>
          <a:xfrm>
            <a:off x="5532120" y="0"/>
            <a:ext cx="6659880" cy="6857999"/>
          </a:xfrm>
          <a:prstGeom prst="rect">
            <a:avLst/>
          </a:prstGeom>
          <a:noFill/>
          <a:ln>
            <a:noFill/>
          </a:ln>
        </p:spPr>
        <p:txBody>
          <a:bodyPr anchorCtr="0" anchor="t" bIns="45700" lIns="91425" spcFirstLastPara="1" rIns="91425" wrap="square" tIns="45700">
            <a:normAutofit/>
          </a:bodyPr>
          <a:lstStyle>
            <a:lvl1pPr lvl="0" marR="0" rtl="0" algn="l">
              <a:lnSpc>
                <a:spcPct val="94000"/>
              </a:lnSpc>
              <a:spcBef>
                <a:spcPts val="1000"/>
              </a:spcBef>
              <a:spcAft>
                <a:spcPts val="0"/>
              </a:spcAft>
              <a:buClr>
                <a:schemeClr val="dk2"/>
              </a:buClr>
              <a:buSzPts val="2000"/>
              <a:buFont typeface="Libre Franklin"/>
              <a:buNone/>
              <a:defRPr b="0" i="0" sz="2000" u="none" cap="none" strike="noStrike">
                <a:solidFill>
                  <a:schemeClr val="dk2"/>
                </a:solidFill>
                <a:latin typeface="Libre Franklin"/>
                <a:ea typeface="Libre Franklin"/>
                <a:cs typeface="Libre Franklin"/>
                <a:sym typeface="Libre Franklin"/>
              </a:defRPr>
            </a:lvl1pPr>
            <a:lvl2pPr lvl="1" marR="0" rtl="0" algn="l">
              <a:lnSpc>
                <a:spcPct val="94000"/>
              </a:lnSpc>
              <a:spcBef>
                <a:spcPts val="500"/>
              </a:spcBef>
              <a:spcAft>
                <a:spcPts val="0"/>
              </a:spcAft>
              <a:buClr>
                <a:schemeClr val="dk2"/>
              </a:buClr>
              <a:buSzPts val="2000"/>
              <a:buFont typeface="Libre Franklin"/>
              <a:buNone/>
              <a:defRPr b="0" i="1" sz="2000" u="none" cap="none" strike="noStrike">
                <a:solidFill>
                  <a:schemeClr val="dk2"/>
                </a:solidFill>
                <a:latin typeface="Libre Franklin"/>
                <a:ea typeface="Libre Franklin"/>
                <a:cs typeface="Libre Franklin"/>
                <a:sym typeface="Libre Franklin"/>
              </a:defRPr>
            </a:lvl2pPr>
            <a:lvl3pPr lvl="2" marR="0" rtl="0" algn="l">
              <a:lnSpc>
                <a:spcPct val="94000"/>
              </a:lnSpc>
              <a:spcBef>
                <a:spcPts val="500"/>
              </a:spcBef>
              <a:spcAft>
                <a:spcPts val="0"/>
              </a:spcAft>
              <a:buClr>
                <a:schemeClr val="dk2"/>
              </a:buClr>
              <a:buSzPts val="2000"/>
              <a:buFont typeface="Libre Franklin"/>
              <a:buNone/>
              <a:defRPr b="0" i="0" sz="2000" u="none" cap="none" strike="noStrike">
                <a:solidFill>
                  <a:schemeClr val="dk2"/>
                </a:solidFill>
                <a:latin typeface="Libre Franklin"/>
                <a:ea typeface="Libre Franklin"/>
                <a:cs typeface="Libre Franklin"/>
                <a:sym typeface="Libre Franklin"/>
              </a:defRPr>
            </a:lvl3pPr>
            <a:lvl4pPr lvl="3" marR="0" rtl="0" algn="l">
              <a:lnSpc>
                <a:spcPct val="94000"/>
              </a:lnSpc>
              <a:spcBef>
                <a:spcPts val="500"/>
              </a:spcBef>
              <a:spcAft>
                <a:spcPts val="0"/>
              </a:spcAft>
              <a:buClr>
                <a:schemeClr val="dk2"/>
              </a:buClr>
              <a:buSzPts val="2000"/>
              <a:buFont typeface="Libre Franklin"/>
              <a:buNone/>
              <a:defRPr b="0" i="1" sz="2000" u="none" cap="none" strike="noStrike">
                <a:solidFill>
                  <a:schemeClr val="dk2"/>
                </a:solidFill>
                <a:latin typeface="Libre Franklin"/>
                <a:ea typeface="Libre Franklin"/>
                <a:cs typeface="Libre Franklin"/>
                <a:sym typeface="Libre Franklin"/>
              </a:defRPr>
            </a:lvl4pPr>
            <a:lvl5pPr lvl="4" marR="0" rtl="0" algn="l">
              <a:lnSpc>
                <a:spcPct val="94000"/>
              </a:lnSpc>
              <a:spcBef>
                <a:spcPts val="500"/>
              </a:spcBef>
              <a:spcAft>
                <a:spcPts val="0"/>
              </a:spcAft>
              <a:buClr>
                <a:schemeClr val="dk2"/>
              </a:buClr>
              <a:buSzPts val="2000"/>
              <a:buFont typeface="Libre Franklin"/>
              <a:buNone/>
              <a:defRPr b="0" i="0" sz="2000" u="none" cap="none" strike="noStrike">
                <a:solidFill>
                  <a:schemeClr val="dk2"/>
                </a:solidFill>
                <a:latin typeface="Libre Franklin"/>
                <a:ea typeface="Libre Franklin"/>
                <a:cs typeface="Libre Franklin"/>
                <a:sym typeface="Libre Franklin"/>
              </a:defRPr>
            </a:lvl5pPr>
            <a:lvl6pPr lvl="5" marR="0" rtl="0" algn="l">
              <a:lnSpc>
                <a:spcPct val="94000"/>
              </a:lnSpc>
              <a:spcBef>
                <a:spcPts val="500"/>
              </a:spcBef>
              <a:spcAft>
                <a:spcPts val="0"/>
              </a:spcAft>
              <a:buClr>
                <a:schemeClr val="dk2"/>
              </a:buClr>
              <a:buSzPts val="2000"/>
              <a:buFont typeface="Libre Franklin"/>
              <a:buNone/>
              <a:defRPr b="0" i="1" sz="2000" u="none" cap="none" strike="noStrike">
                <a:solidFill>
                  <a:schemeClr val="dk2"/>
                </a:solidFill>
                <a:latin typeface="Libre Franklin"/>
                <a:ea typeface="Libre Franklin"/>
                <a:cs typeface="Libre Franklin"/>
                <a:sym typeface="Libre Franklin"/>
              </a:defRPr>
            </a:lvl6pPr>
            <a:lvl7pPr lvl="6" marR="0" rtl="0" algn="l">
              <a:lnSpc>
                <a:spcPct val="94000"/>
              </a:lnSpc>
              <a:spcBef>
                <a:spcPts val="500"/>
              </a:spcBef>
              <a:spcAft>
                <a:spcPts val="0"/>
              </a:spcAft>
              <a:buClr>
                <a:schemeClr val="dk2"/>
              </a:buClr>
              <a:buSzPts val="2000"/>
              <a:buFont typeface="Libre Franklin"/>
              <a:buNone/>
              <a:defRPr b="0" i="0" sz="2000" u="none" cap="none" strike="noStrike">
                <a:solidFill>
                  <a:schemeClr val="dk2"/>
                </a:solidFill>
                <a:latin typeface="Libre Franklin"/>
                <a:ea typeface="Libre Franklin"/>
                <a:cs typeface="Libre Franklin"/>
                <a:sym typeface="Libre Franklin"/>
              </a:defRPr>
            </a:lvl7pPr>
            <a:lvl8pPr lvl="7" marR="0" rtl="0" algn="l">
              <a:lnSpc>
                <a:spcPct val="94000"/>
              </a:lnSpc>
              <a:spcBef>
                <a:spcPts val="500"/>
              </a:spcBef>
              <a:spcAft>
                <a:spcPts val="0"/>
              </a:spcAft>
              <a:buClr>
                <a:schemeClr val="dk2"/>
              </a:buClr>
              <a:buSzPts val="2000"/>
              <a:buFont typeface="Libre Franklin"/>
              <a:buNone/>
              <a:defRPr b="0" i="1" sz="2000" u="none" cap="none" strike="noStrike">
                <a:solidFill>
                  <a:schemeClr val="dk2"/>
                </a:solidFill>
                <a:latin typeface="Libre Franklin"/>
                <a:ea typeface="Libre Franklin"/>
                <a:cs typeface="Libre Franklin"/>
                <a:sym typeface="Libre Franklin"/>
              </a:defRPr>
            </a:lvl8pPr>
            <a:lvl9pPr lvl="8" marR="0" rtl="0" algn="l">
              <a:lnSpc>
                <a:spcPct val="94000"/>
              </a:lnSpc>
              <a:spcBef>
                <a:spcPts val="500"/>
              </a:spcBef>
              <a:spcAft>
                <a:spcPts val="200"/>
              </a:spcAft>
              <a:buClr>
                <a:schemeClr val="dk2"/>
              </a:buClr>
              <a:buSzPts val="2000"/>
              <a:buFont typeface="Libre Franklin"/>
              <a:buNone/>
              <a:defRPr b="0" i="0" sz="2000" u="none" cap="none" strike="noStrike">
                <a:solidFill>
                  <a:schemeClr val="dk2"/>
                </a:solidFill>
                <a:latin typeface="Libre Franklin"/>
                <a:ea typeface="Libre Franklin"/>
                <a:cs typeface="Libre Franklin"/>
                <a:sym typeface="Libre Franklin"/>
              </a:defRPr>
            </a:lvl9pPr>
          </a:lstStyle>
          <a:p/>
        </p:txBody>
      </p:sp>
      <p:sp>
        <p:nvSpPr>
          <p:cNvPr id="76" name="Google Shape;76;p20"/>
          <p:cNvSpPr txBox="1"/>
          <p:nvPr>
            <p:ph idx="1" type="body"/>
          </p:nvPr>
        </p:nvSpPr>
        <p:spPr>
          <a:xfrm>
            <a:off x="723900" y="2855968"/>
            <a:ext cx="3855720" cy="3011432"/>
          </a:xfrm>
          <a:prstGeom prst="rect">
            <a:avLst/>
          </a:prstGeom>
          <a:noFill/>
          <a:ln>
            <a:noFill/>
          </a:ln>
        </p:spPr>
        <p:txBody>
          <a:bodyPr anchorCtr="0" anchor="t" bIns="45700" lIns="91425" spcFirstLastPara="1" rIns="91425" wrap="square" tIns="45700">
            <a:normAutofit/>
          </a:bodyPr>
          <a:lstStyle>
            <a:lvl1pPr indent="-228600" lvl="0" marL="457200" algn="l">
              <a:lnSpc>
                <a:spcPct val="113000"/>
              </a:lnSpc>
              <a:spcBef>
                <a:spcPts val="0"/>
              </a:spcBef>
              <a:spcAft>
                <a:spcPts val="0"/>
              </a:spcAft>
              <a:buClr>
                <a:schemeClr val="dk2"/>
              </a:buClr>
              <a:buSzPts val="1600"/>
              <a:buNone/>
              <a:defRPr sz="1600"/>
            </a:lvl1pPr>
            <a:lvl2pPr indent="-228600" lvl="1" marL="914400" algn="l">
              <a:lnSpc>
                <a:spcPct val="94000"/>
              </a:lnSpc>
              <a:spcBef>
                <a:spcPts val="1500"/>
              </a:spcBef>
              <a:spcAft>
                <a:spcPts val="0"/>
              </a:spcAft>
              <a:buClr>
                <a:schemeClr val="dk2"/>
              </a:buClr>
              <a:buSzPts val="1400"/>
              <a:buNone/>
              <a:defRPr sz="1400"/>
            </a:lvl2pPr>
            <a:lvl3pPr indent="-228600" lvl="2" marL="1371600" algn="l">
              <a:lnSpc>
                <a:spcPct val="94000"/>
              </a:lnSpc>
              <a:spcBef>
                <a:spcPts val="500"/>
              </a:spcBef>
              <a:spcAft>
                <a:spcPts val="0"/>
              </a:spcAft>
              <a:buClr>
                <a:schemeClr val="dk2"/>
              </a:buClr>
              <a:buSzPts val="1200"/>
              <a:buNone/>
              <a:defRPr sz="1200"/>
            </a:lvl3pPr>
            <a:lvl4pPr indent="-228600" lvl="3" marL="1828800" algn="l">
              <a:lnSpc>
                <a:spcPct val="94000"/>
              </a:lnSpc>
              <a:spcBef>
                <a:spcPts val="500"/>
              </a:spcBef>
              <a:spcAft>
                <a:spcPts val="0"/>
              </a:spcAft>
              <a:buClr>
                <a:schemeClr val="dk2"/>
              </a:buClr>
              <a:buSzPts val="1000"/>
              <a:buNone/>
              <a:defRPr sz="1000"/>
            </a:lvl4pPr>
            <a:lvl5pPr indent="-228600" lvl="4" marL="2286000" algn="l">
              <a:lnSpc>
                <a:spcPct val="94000"/>
              </a:lnSpc>
              <a:spcBef>
                <a:spcPts val="500"/>
              </a:spcBef>
              <a:spcAft>
                <a:spcPts val="0"/>
              </a:spcAft>
              <a:buClr>
                <a:schemeClr val="dk2"/>
              </a:buClr>
              <a:buSzPts val="1000"/>
              <a:buNone/>
              <a:defRPr sz="1000"/>
            </a:lvl5pPr>
            <a:lvl6pPr indent="-228600" lvl="5" marL="2743200" algn="l">
              <a:lnSpc>
                <a:spcPct val="94000"/>
              </a:lnSpc>
              <a:spcBef>
                <a:spcPts val="500"/>
              </a:spcBef>
              <a:spcAft>
                <a:spcPts val="0"/>
              </a:spcAft>
              <a:buClr>
                <a:schemeClr val="dk2"/>
              </a:buClr>
              <a:buSzPts val="1000"/>
              <a:buNone/>
              <a:defRPr sz="1000"/>
            </a:lvl6pPr>
            <a:lvl7pPr indent="-228600" lvl="6" marL="3200400" algn="l">
              <a:lnSpc>
                <a:spcPct val="94000"/>
              </a:lnSpc>
              <a:spcBef>
                <a:spcPts val="500"/>
              </a:spcBef>
              <a:spcAft>
                <a:spcPts val="0"/>
              </a:spcAft>
              <a:buClr>
                <a:schemeClr val="dk2"/>
              </a:buClr>
              <a:buSzPts val="1000"/>
              <a:buNone/>
              <a:defRPr sz="1000"/>
            </a:lvl7pPr>
            <a:lvl8pPr indent="-228600" lvl="7" marL="3657600" algn="l">
              <a:lnSpc>
                <a:spcPct val="94000"/>
              </a:lnSpc>
              <a:spcBef>
                <a:spcPts val="500"/>
              </a:spcBef>
              <a:spcAft>
                <a:spcPts val="0"/>
              </a:spcAft>
              <a:buClr>
                <a:schemeClr val="dk2"/>
              </a:buClr>
              <a:buSzPts val="1000"/>
              <a:buNone/>
              <a:defRPr sz="1000"/>
            </a:lvl8pPr>
            <a:lvl9pPr indent="-228600" lvl="8" marL="4114800" algn="l">
              <a:lnSpc>
                <a:spcPct val="94000"/>
              </a:lnSpc>
              <a:spcBef>
                <a:spcPts val="500"/>
              </a:spcBef>
              <a:spcAft>
                <a:spcPts val="200"/>
              </a:spcAft>
              <a:buClr>
                <a:schemeClr val="dk2"/>
              </a:buClr>
              <a:buSzPts val="1000"/>
              <a:buNone/>
              <a:defRPr sz="1000"/>
            </a:lvl9pPr>
          </a:lstStyle>
          <a:p/>
        </p:txBody>
      </p:sp>
      <p:sp>
        <p:nvSpPr>
          <p:cNvPr id="77" name="Google Shape;77;p20"/>
          <p:cNvSpPr txBox="1"/>
          <p:nvPr>
            <p:ph idx="10" type="dt"/>
          </p:nvPr>
        </p:nvSpPr>
        <p:spPr>
          <a:xfrm>
            <a:off x="723900" y="6453386"/>
            <a:ext cx="1204572" cy="404614"/>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solidFill>
                  <a:schemeClr val="dk2"/>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8" name="Google Shape;78;p20"/>
          <p:cNvSpPr txBox="1"/>
          <p:nvPr>
            <p:ph idx="11" type="ftr"/>
          </p:nvPr>
        </p:nvSpPr>
        <p:spPr>
          <a:xfrm>
            <a:off x="2205945" y="6453386"/>
            <a:ext cx="2373675" cy="404614"/>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solidFill>
                  <a:schemeClr val="dk2"/>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9" name="Google Shape;79;p20"/>
          <p:cNvSpPr txBox="1"/>
          <p:nvPr>
            <p:ph idx="12" type="sldNum"/>
          </p:nvPr>
        </p:nvSpPr>
        <p:spPr>
          <a:xfrm>
            <a:off x="9883140" y="6453386"/>
            <a:ext cx="1596292" cy="404614"/>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Libre Franklin"/>
                <a:ea typeface="Libre Franklin"/>
                <a:cs typeface="Libre Franklin"/>
                <a:sym typeface="Libre Franklin"/>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Libre Franklin"/>
                <a:ea typeface="Libre Franklin"/>
                <a:cs typeface="Libre Franklin"/>
                <a:sym typeface="Libre Franklin"/>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Libre Franklin"/>
                <a:ea typeface="Libre Franklin"/>
                <a:cs typeface="Libre Franklin"/>
                <a:sym typeface="Libre Franklin"/>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Libre Franklin"/>
                <a:ea typeface="Libre Franklin"/>
                <a:cs typeface="Libre Franklin"/>
                <a:sym typeface="Libre Franklin"/>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Libre Franklin"/>
                <a:ea typeface="Libre Franklin"/>
                <a:cs typeface="Libre Franklin"/>
                <a:sym typeface="Libre Franklin"/>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Libre Franklin"/>
                <a:ea typeface="Libre Franklin"/>
                <a:cs typeface="Libre Franklin"/>
                <a:sym typeface="Libre Franklin"/>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Libre Franklin"/>
                <a:ea typeface="Libre Franklin"/>
                <a:cs typeface="Libre Franklin"/>
                <a:sym typeface="Libre Franklin"/>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Libre Franklin"/>
                <a:ea typeface="Libre Franklin"/>
                <a:cs typeface="Libre Franklin"/>
                <a:sym typeface="Libre Franklin"/>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Libre Franklin"/>
                <a:ea typeface="Libre Franklin"/>
                <a:cs typeface="Libre Franklin"/>
                <a:sym typeface="Libre Franklin"/>
              </a:defRPr>
            </a:lvl9pPr>
          </a:lstStyle>
          <a:p>
            <a:pPr indent="0" lvl="0" marL="0" rtl="0" algn="r">
              <a:spcBef>
                <a:spcPts val="0"/>
              </a:spcBef>
              <a:spcAft>
                <a:spcPts val="0"/>
              </a:spcAft>
              <a:buNone/>
            </a:pPr>
            <a:fld id="{00000000-1234-1234-1234-123412341234}" type="slidenum">
              <a:rPr lang="en-US"/>
              <a:t>‹#›</a:t>
            </a:fld>
            <a:endParaRPr/>
          </a:p>
        </p:txBody>
      </p:sp>
      <p:sp>
        <p:nvSpPr>
          <p:cNvPr id="80" name="Google Shape;80;p20" title="Divider Bar"/>
          <p:cNvSpPr/>
          <p:nvPr/>
        </p:nvSpPr>
        <p:spPr>
          <a:xfrm>
            <a:off x="5303520" y="376"/>
            <a:ext cx="228600" cy="6858000"/>
          </a:xfrm>
          <a:prstGeom prst="rect">
            <a:avLst/>
          </a:prstGeom>
          <a:solidFill>
            <a:schemeClr val="dk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bg>
      <p:bgPr>
        <a:solidFill>
          <a:schemeClr val="lt2"/>
        </a:solidFill>
      </p:bgPr>
    </p:bg>
    <p:spTree>
      <p:nvGrpSpPr>
        <p:cNvPr id="9" name="Shape 9"/>
        <p:cNvGrpSpPr/>
        <p:nvPr/>
      </p:nvGrpSpPr>
      <p:grpSpPr>
        <a:xfrm>
          <a:off x="0" y="0"/>
          <a:ext cx="0" cy="0"/>
          <a:chOff x="0" y="0"/>
          <a:chExt cx="0" cy="0"/>
        </a:xfrm>
      </p:grpSpPr>
      <p:sp>
        <p:nvSpPr>
          <p:cNvPr id="10" name="Google Shape;10;p11"/>
          <p:cNvSpPr txBox="1"/>
          <p:nvPr>
            <p:ph type="title"/>
          </p:nvPr>
        </p:nvSpPr>
        <p:spPr>
          <a:xfrm>
            <a:off x="1371600" y="685800"/>
            <a:ext cx="9601200" cy="1485900"/>
          </a:xfrm>
          <a:prstGeom prst="rect">
            <a:avLst/>
          </a:prstGeom>
          <a:noFill/>
          <a:ln>
            <a:noFill/>
          </a:ln>
        </p:spPr>
        <p:txBody>
          <a:bodyPr anchorCtr="0" anchor="t" bIns="45700" lIns="91425" spcFirstLastPara="1" rIns="91425" wrap="square" tIns="45700">
            <a:normAutofit/>
          </a:bodyPr>
          <a:lstStyle>
            <a:lvl1pPr lvl="0" marR="0" rtl="0" algn="l">
              <a:lnSpc>
                <a:spcPct val="89000"/>
              </a:lnSpc>
              <a:spcBef>
                <a:spcPts val="0"/>
              </a:spcBef>
              <a:spcAft>
                <a:spcPts val="0"/>
              </a:spcAft>
              <a:buClr>
                <a:schemeClr val="dk2"/>
              </a:buClr>
              <a:buSzPts val="4400"/>
              <a:buFont typeface="Libre Franklin"/>
              <a:buNone/>
              <a:defRPr b="0" i="0" sz="4400" u="none" cap="none" strike="noStrike">
                <a:solidFill>
                  <a:schemeClr val="dk2"/>
                </a:solidFill>
                <a:latin typeface="Libre Franklin"/>
                <a:ea typeface="Libre Franklin"/>
                <a:cs typeface="Libre Franklin"/>
                <a:sym typeface="Libre Franklin"/>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9pPr>
          </a:lstStyle>
          <a:p/>
        </p:txBody>
      </p:sp>
      <p:sp>
        <p:nvSpPr>
          <p:cNvPr id="11" name="Google Shape;11;p11"/>
          <p:cNvSpPr txBox="1"/>
          <p:nvPr>
            <p:ph idx="1" type="body"/>
          </p:nvPr>
        </p:nvSpPr>
        <p:spPr>
          <a:xfrm>
            <a:off x="1371600" y="2286000"/>
            <a:ext cx="9601200" cy="3581400"/>
          </a:xfrm>
          <a:prstGeom prst="rect">
            <a:avLst/>
          </a:prstGeom>
          <a:noFill/>
          <a:ln>
            <a:noFill/>
          </a:ln>
        </p:spPr>
        <p:txBody>
          <a:bodyPr anchorCtr="0" anchor="t" bIns="45700" lIns="91425" spcFirstLastPara="1" rIns="91425" wrap="square" tIns="45700">
            <a:normAutofit/>
          </a:bodyPr>
          <a:lstStyle>
            <a:lvl1pPr indent="-355600" lvl="0" marL="457200" marR="0" rtl="0" algn="l">
              <a:lnSpc>
                <a:spcPct val="94000"/>
              </a:lnSpc>
              <a:spcBef>
                <a:spcPts val="1000"/>
              </a:spcBef>
              <a:spcAft>
                <a:spcPts val="0"/>
              </a:spcAft>
              <a:buClr>
                <a:schemeClr val="dk2"/>
              </a:buClr>
              <a:buSzPts val="2000"/>
              <a:buFont typeface="Libre Franklin"/>
              <a:buChar char="■"/>
              <a:defRPr b="0" i="0" sz="2000" u="none" cap="none" strike="noStrike">
                <a:solidFill>
                  <a:schemeClr val="dk2"/>
                </a:solidFill>
                <a:latin typeface="Libre Franklin"/>
                <a:ea typeface="Libre Franklin"/>
                <a:cs typeface="Libre Franklin"/>
                <a:sym typeface="Libre Franklin"/>
              </a:defRPr>
            </a:lvl1pPr>
            <a:lvl2pPr indent="-355600" lvl="1" marL="914400" marR="0" rtl="0" algn="l">
              <a:lnSpc>
                <a:spcPct val="94000"/>
              </a:lnSpc>
              <a:spcBef>
                <a:spcPts val="500"/>
              </a:spcBef>
              <a:spcAft>
                <a:spcPts val="0"/>
              </a:spcAft>
              <a:buClr>
                <a:schemeClr val="dk2"/>
              </a:buClr>
              <a:buSzPts val="2000"/>
              <a:buFont typeface="Libre Franklin"/>
              <a:buChar char="–"/>
              <a:defRPr b="0" i="1" sz="2000" u="none" cap="none" strike="noStrike">
                <a:solidFill>
                  <a:schemeClr val="dk2"/>
                </a:solidFill>
                <a:latin typeface="Libre Franklin"/>
                <a:ea typeface="Libre Franklin"/>
                <a:cs typeface="Libre Franklin"/>
                <a:sym typeface="Libre Franklin"/>
              </a:defRPr>
            </a:lvl2pPr>
            <a:lvl3pPr indent="-342900" lvl="2" marL="1371600" marR="0" rtl="0" algn="l">
              <a:lnSpc>
                <a:spcPct val="94000"/>
              </a:lnSpc>
              <a:spcBef>
                <a:spcPts val="500"/>
              </a:spcBef>
              <a:spcAft>
                <a:spcPts val="0"/>
              </a:spcAft>
              <a:buClr>
                <a:schemeClr val="dk2"/>
              </a:buClr>
              <a:buSzPts val="1800"/>
              <a:buFont typeface="Libre Franklin"/>
              <a:buChar char="■"/>
              <a:defRPr b="0" i="0" sz="1800" u="none" cap="none" strike="noStrike">
                <a:solidFill>
                  <a:schemeClr val="dk2"/>
                </a:solidFill>
                <a:latin typeface="Libre Franklin"/>
                <a:ea typeface="Libre Franklin"/>
                <a:cs typeface="Libre Franklin"/>
                <a:sym typeface="Libre Franklin"/>
              </a:defRPr>
            </a:lvl3pPr>
            <a:lvl4pPr indent="-342900" lvl="3" marL="1828800" marR="0" rtl="0" algn="l">
              <a:lnSpc>
                <a:spcPct val="94000"/>
              </a:lnSpc>
              <a:spcBef>
                <a:spcPts val="500"/>
              </a:spcBef>
              <a:spcAft>
                <a:spcPts val="0"/>
              </a:spcAft>
              <a:buClr>
                <a:schemeClr val="dk2"/>
              </a:buClr>
              <a:buSzPts val="1800"/>
              <a:buFont typeface="Libre Franklin"/>
              <a:buChar char="–"/>
              <a:defRPr b="0" i="1" sz="1800" u="none" cap="none" strike="noStrike">
                <a:solidFill>
                  <a:schemeClr val="dk2"/>
                </a:solidFill>
                <a:latin typeface="Libre Franklin"/>
                <a:ea typeface="Libre Franklin"/>
                <a:cs typeface="Libre Franklin"/>
                <a:sym typeface="Libre Franklin"/>
              </a:defRPr>
            </a:lvl4pPr>
            <a:lvl5pPr indent="-330200" lvl="4" marL="2286000" marR="0" rtl="0" algn="l">
              <a:lnSpc>
                <a:spcPct val="94000"/>
              </a:lnSpc>
              <a:spcBef>
                <a:spcPts val="500"/>
              </a:spcBef>
              <a:spcAft>
                <a:spcPts val="0"/>
              </a:spcAft>
              <a:buClr>
                <a:schemeClr val="dk2"/>
              </a:buClr>
              <a:buSzPts val="1600"/>
              <a:buFont typeface="Libre Franklin"/>
              <a:buChar char="■"/>
              <a:defRPr b="0" i="0" sz="1600" u="none" cap="none" strike="noStrike">
                <a:solidFill>
                  <a:schemeClr val="dk2"/>
                </a:solidFill>
                <a:latin typeface="Libre Franklin"/>
                <a:ea typeface="Libre Franklin"/>
                <a:cs typeface="Libre Franklin"/>
                <a:sym typeface="Libre Franklin"/>
              </a:defRPr>
            </a:lvl5pPr>
            <a:lvl6pPr indent="-330200" lvl="5" marL="2743200" marR="0" rtl="0" algn="l">
              <a:lnSpc>
                <a:spcPct val="94000"/>
              </a:lnSpc>
              <a:spcBef>
                <a:spcPts val="500"/>
              </a:spcBef>
              <a:spcAft>
                <a:spcPts val="0"/>
              </a:spcAft>
              <a:buClr>
                <a:schemeClr val="dk2"/>
              </a:buClr>
              <a:buSzPts val="1600"/>
              <a:buFont typeface="Libre Franklin"/>
              <a:buChar char="–"/>
              <a:defRPr b="0" i="1" sz="1600" u="none" cap="none" strike="noStrike">
                <a:solidFill>
                  <a:schemeClr val="dk2"/>
                </a:solidFill>
                <a:latin typeface="Libre Franklin"/>
                <a:ea typeface="Libre Franklin"/>
                <a:cs typeface="Libre Franklin"/>
                <a:sym typeface="Libre Franklin"/>
              </a:defRPr>
            </a:lvl6pPr>
            <a:lvl7pPr indent="-317500" lvl="6" marL="3200400" marR="0" rtl="0" algn="l">
              <a:lnSpc>
                <a:spcPct val="94000"/>
              </a:lnSpc>
              <a:spcBef>
                <a:spcPts val="500"/>
              </a:spcBef>
              <a:spcAft>
                <a:spcPts val="0"/>
              </a:spcAft>
              <a:buClr>
                <a:schemeClr val="dk2"/>
              </a:buClr>
              <a:buSzPts val="1400"/>
              <a:buFont typeface="Libre Franklin"/>
              <a:buChar char="■"/>
              <a:defRPr b="0" i="0" sz="1400" u="none" cap="none" strike="noStrike">
                <a:solidFill>
                  <a:schemeClr val="dk2"/>
                </a:solidFill>
                <a:latin typeface="Libre Franklin"/>
                <a:ea typeface="Libre Franklin"/>
                <a:cs typeface="Libre Franklin"/>
                <a:sym typeface="Libre Franklin"/>
              </a:defRPr>
            </a:lvl7pPr>
            <a:lvl8pPr indent="-317500" lvl="7" marL="3657600" marR="0" rtl="0" algn="l">
              <a:lnSpc>
                <a:spcPct val="94000"/>
              </a:lnSpc>
              <a:spcBef>
                <a:spcPts val="500"/>
              </a:spcBef>
              <a:spcAft>
                <a:spcPts val="0"/>
              </a:spcAft>
              <a:buClr>
                <a:schemeClr val="dk2"/>
              </a:buClr>
              <a:buSzPts val="1400"/>
              <a:buFont typeface="Libre Franklin"/>
              <a:buChar char="–"/>
              <a:defRPr b="0" i="1" sz="1400" u="none" cap="none" strike="noStrike">
                <a:solidFill>
                  <a:schemeClr val="dk2"/>
                </a:solidFill>
                <a:latin typeface="Libre Franklin"/>
                <a:ea typeface="Libre Franklin"/>
                <a:cs typeface="Libre Franklin"/>
                <a:sym typeface="Libre Franklin"/>
              </a:defRPr>
            </a:lvl8pPr>
            <a:lvl9pPr indent="-317500" lvl="8" marL="4114800" marR="0" rtl="0" algn="l">
              <a:lnSpc>
                <a:spcPct val="94000"/>
              </a:lnSpc>
              <a:spcBef>
                <a:spcPts val="500"/>
              </a:spcBef>
              <a:spcAft>
                <a:spcPts val="200"/>
              </a:spcAft>
              <a:buClr>
                <a:schemeClr val="dk2"/>
              </a:buClr>
              <a:buSzPts val="1400"/>
              <a:buFont typeface="Libre Franklin"/>
              <a:buChar char="■"/>
              <a:defRPr b="0" i="0" sz="1400" u="none" cap="none" strike="noStrike">
                <a:solidFill>
                  <a:schemeClr val="dk2"/>
                </a:solidFill>
                <a:latin typeface="Libre Franklin"/>
                <a:ea typeface="Libre Franklin"/>
                <a:cs typeface="Libre Franklin"/>
                <a:sym typeface="Libre Franklin"/>
              </a:defRPr>
            </a:lvl9pPr>
          </a:lstStyle>
          <a:p/>
        </p:txBody>
      </p:sp>
      <p:sp>
        <p:nvSpPr>
          <p:cNvPr id="12" name="Google Shape;12;p11"/>
          <p:cNvSpPr txBox="1"/>
          <p:nvPr>
            <p:ph idx="10" type="dt"/>
          </p:nvPr>
        </p:nvSpPr>
        <p:spPr>
          <a:xfrm>
            <a:off x="1390650" y="6453386"/>
            <a:ext cx="1204572" cy="404614"/>
          </a:xfrm>
          <a:prstGeom prst="rect">
            <a:avLst/>
          </a:prstGeom>
          <a:noFill/>
          <a:ln>
            <a:noFill/>
          </a:ln>
        </p:spPr>
        <p:txBody>
          <a:bodyPr anchorCtr="0" anchor="ctr"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0" i="0" sz="1200" u="none" cap="none" strike="noStrike">
                <a:solidFill>
                  <a:schemeClr val="dk2"/>
                </a:solidFill>
                <a:latin typeface="Libre Franklin"/>
                <a:ea typeface="Libre Franklin"/>
                <a:cs typeface="Libre Franklin"/>
                <a:sym typeface="Libre Franklin"/>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Libre Franklin"/>
                <a:ea typeface="Libre Franklin"/>
                <a:cs typeface="Libre Franklin"/>
                <a:sym typeface="Libre Franklin"/>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Libre Franklin"/>
                <a:ea typeface="Libre Franklin"/>
                <a:cs typeface="Libre Franklin"/>
                <a:sym typeface="Libre Franklin"/>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Libre Franklin"/>
                <a:ea typeface="Libre Franklin"/>
                <a:cs typeface="Libre Franklin"/>
                <a:sym typeface="Libre Franklin"/>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Libre Franklin"/>
                <a:ea typeface="Libre Franklin"/>
                <a:cs typeface="Libre Franklin"/>
                <a:sym typeface="Libre Franklin"/>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Libre Franklin"/>
                <a:ea typeface="Libre Franklin"/>
                <a:cs typeface="Libre Franklin"/>
                <a:sym typeface="Libre Franklin"/>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Libre Franklin"/>
                <a:ea typeface="Libre Franklin"/>
                <a:cs typeface="Libre Franklin"/>
                <a:sym typeface="Libre Franklin"/>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Libre Franklin"/>
                <a:ea typeface="Libre Franklin"/>
                <a:cs typeface="Libre Franklin"/>
                <a:sym typeface="Libre Franklin"/>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Libre Franklin"/>
                <a:ea typeface="Libre Franklin"/>
                <a:cs typeface="Libre Franklin"/>
                <a:sym typeface="Libre Franklin"/>
              </a:defRPr>
            </a:lvl9pPr>
          </a:lstStyle>
          <a:p/>
        </p:txBody>
      </p:sp>
      <p:sp>
        <p:nvSpPr>
          <p:cNvPr id="13" name="Google Shape;13;p11"/>
          <p:cNvSpPr txBox="1"/>
          <p:nvPr>
            <p:ph idx="11" type="ftr"/>
          </p:nvPr>
        </p:nvSpPr>
        <p:spPr>
          <a:xfrm>
            <a:off x="2893564" y="6453386"/>
            <a:ext cx="6280830" cy="404614"/>
          </a:xfrm>
          <a:prstGeom prst="rect">
            <a:avLst/>
          </a:prstGeom>
          <a:noFill/>
          <a:ln>
            <a:noFill/>
          </a:ln>
        </p:spPr>
        <p:txBody>
          <a:bodyPr anchorCtr="0" anchor="ctr"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0" i="0" sz="1200" u="none" cap="none" strike="noStrike">
                <a:solidFill>
                  <a:schemeClr val="dk2"/>
                </a:solidFill>
                <a:latin typeface="Libre Franklin"/>
                <a:ea typeface="Libre Franklin"/>
                <a:cs typeface="Libre Franklin"/>
                <a:sym typeface="Libre Franklin"/>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Libre Franklin"/>
                <a:ea typeface="Libre Franklin"/>
                <a:cs typeface="Libre Franklin"/>
                <a:sym typeface="Libre Franklin"/>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Libre Franklin"/>
                <a:ea typeface="Libre Franklin"/>
                <a:cs typeface="Libre Franklin"/>
                <a:sym typeface="Libre Franklin"/>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Libre Franklin"/>
                <a:ea typeface="Libre Franklin"/>
                <a:cs typeface="Libre Franklin"/>
                <a:sym typeface="Libre Franklin"/>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Libre Franklin"/>
                <a:ea typeface="Libre Franklin"/>
                <a:cs typeface="Libre Franklin"/>
                <a:sym typeface="Libre Franklin"/>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Libre Franklin"/>
                <a:ea typeface="Libre Franklin"/>
                <a:cs typeface="Libre Franklin"/>
                <a:sym typeface="Libre Franklin"/>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Libre Franklin"/>
                <a:ea typeface="Libre Franklin"/>
                <a:cs typeface="Libre Franklin"/>
                <a:sym typeface="Libre Franklin"/>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Libre Franklin"/>
                <a:ea typeface="Libre Franklin"/>
                <a:cs typeface="Libre Franklin"/>
                <a:sym typeface="Libre Franklin"/>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Libre Franklin"/>
                <a:ea typeface="Libre Franklin"/>
                <a:cs typeface="Libre Franklin"/>
                <a:sym typeface="Libre Franklin"/>
              </a:defRPr>
            </a:lvl9pPr>
          </a:lstStyle>
          <a:p/>
        </p:txBody>
      </p:sp>
      <p:sp>
        <p:nvSpPr>
          <p:cNvPr id="14" name="Google Shape;14;p11"/>
          <p:cNvSpPr txBox="1"/>
          <p:nvPr>
            <p:ph idx="12" type="sldNum"/>
          </p:nvPr>
        </p:nvSpPr>
        <p:spPr>
          <a:xfrm>
            <a:off x="9472736" y="6453386"/>
            <a:ext cx="1596292" cy="404614"/>
          </a:xfrm>
          <a:prstGeom prst="rect">
            <a:avLst/>
          </a:prstGeom>
          <a:noFill/>
          <a:ln>
            <a:noFill/>
          </a:ln>
        </p:spPr>
        <p:txBody>
          <a:bodyPr anchorCtr="0" anchor="ctr" bIns="45700" lIns="91425" spcFirstLastPara="1" rIns="91425" wrap="square" tIns="45700">
            <a:noAutofit/>
          </a:bodyPr>
          <a:lstStyle>
            <a:lvl1pPr indent="0" lvl="0" marL="0" marR="0" rtl="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Libre Franklin"/>
                <a:ea typeface="Libre Franklin"/>
                <a:cs typeface="Libre Franklin"/>
                <a:sym typeface="Libre Franklin"/>
              </a:defRPr>
            </a:lvl1pPr>
            <a:lvl2pPr indent="0" lvl="1" marL="0" marR="0" rtl="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Libre Franklin"/>
                <a:ea typeface="Libre Franklin"/>
                <a:cs typeface="Libre Franklin"/>
                <a:sym typeface="Libre Franklin"/>
              </a:defRPr>
            </a:lvl2pPr>
            <a:lvl3pPr indent="0" lvl="2" marL="0" marR="0" rtl="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Libre Franklin"/>
                <a:ea typeface="Libre Franklin"/>
                <a:cs typeface="Libre Franklin"/>
                <a:sym typeface="Libre Franklin"/>
              </a:defRPr>
            </a:lvl3pPr>
            <a:lvl4pPr indent="0" lvl="3" marL="0" marR="0" rtl="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Libre Franklin"/>
                <a:ea typeface="Libre Franklin"/>
                <a:cs typeface="Libre Franklin"/>
                <a:sym typeface="Libre Franklin"/>
              </a:defRPr>
            </a:lvl4pPr>
            <a:lvl5pPr indent="0" lvl="4" marL="0" marR="0" rtl="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Libre Franklin"/>
                <a:ea typeface="Libre Franklin"/>
                <a:cs typeface="Libre Franklin"/>
                <a:sym typeface="Libre Franklin"/>
              </a:defRPr>
            </a:lvl5pPr>
            <a:lvl6pPr indent="0" lvl="5" marL="0" marR="0" rtl="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Libre Franklin"/>
                <a:ea typeface="Libre Franklin"/>
                <a:cs typeface="Libre Franklin"/>
                <a:sym typeface="Libre Franklin"/>
              </a:defRPr>
            </a:lvl6pPr>
            <a:lvl7pPr indent="0" lvl="6" marL="0" marR="0" rtl="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Libre Franklin"/>
                <a:ea typeface="Libre Franklin"/>
                <a:cs typeface="Libre Franklin"/>
                <a:sym typeface="Libre Franklin"/>
              </a:defRPr>
            </a:lvl7pPr>
            <a:lvl8pPr indent="0" lvl="7" marL="0" marR="0" rtl="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Libre Franklin"/>
                <a:ea typeface="Libre Franklin"/>
                <a:cs typeface="Libre Franklin"/>
                <a:sym typeface="Libre Franklin"/>
              </a:defRPr>
            </a:lvl8pPr>
            <a:lvl9pPr indent="0" lvl="8" marL="0" marR="0" rtl="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Libre Franklin"/>
                <a:ea typeface="Libre Franklin"/>
                <a:cs typeface="Libre Franklin"/>
                <a:sym typeface="Libre Franklin"/>
              </a:defRPr>
            </a:lvl9pPr>
          </a:lstStyle>
          <a:p>
            <a:pPr indent="0" lvl="0" marL="0" rtl="0" algn="r">
              <a:spcBef>
                <a:spcPts val="0"/>
              </a:spcBef>
              <a:spcAft>
                <a:spcPts val="0"/>
              </a:spcAft>
              <a:buNone/>
            </a:pPr>
            <a:fld id="{00000000-1234-1234-1234-123412341234}" type="slidenum">
              <a:rPr lang="en-US"/>
              <a:t>‹#›</a:t>
            </a:fld>
            <a:endParaRPr/>
          </a:p>
        </p:txBody>
      </p:sp>
      <p:sp>
        <p:nvSpPr>
          <p:cNvPr id="15" name="Google Shape;15;p11" title="Side bar"/>
          <p:cNvSpPr/>
          <p:nvPr/>
        </p:nvSpPr>
        <p:spPr>
          <a:xfrm>
            <a:off x="478095" y="376"/>
            <a:ext cx="228600" cy="6858000"/>
          </a:xfrm>
          <a:prstGeom prst="rect">
            <a:avLst/>
          </a:prstGeom>
          <a:solidFill>
            <a:schemeClr val="dk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extLst>
    <p:ext uri="{27BBF7A9-308A-43DC-89C8-2F10F3537804}">
      <p15:sldGuideLst>
        <p15:guide id="1" orient="horz" pos="1368">
          <p15:clr>
            <a:srgbClr val="F26B43"/>
          </p15:clr>
        </p15:guide>
        <p15:guide id="2" orient="horz" pos="1440">
          <p15:clr>
            <a:srgbClr val="F26B43"/>
          </p15:clr>
        </p15:guide>
        <p15:guide id="3" orient="horz" pos="3696">
          <p15:clr>
            <a:srgbClr val="F26B43"/>
          </p15:clr>
        </p15:guide>
        <p15:guide id="4" orient="horz" pos="432">
          <p15:clr>
            <a:srgbClr val="F26B43"/>
          </p15:clr>
        </p15:guide>
        <p15:guide id="5" orient="horz" pos="1512">
          <p15:clr>
            <a:srgbClr val="F26B43"/>
          </p15:clr>
        </p15:guide>
        <p15:guide id="6" pos="6912">
          <p15:clr>
            <a:srgbClr val="F26B43"/>
          </p15:clr>
        </p15:guide>
        <p15:guide id="7" pos="936">
          <p15:clr>
            <a:srgbClr val="F26B43"/>
          </p15:clr>
        </p15:guide>
        <p15:guide id="8" pos="864">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1.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 Id="rId3" Type="http://schemas.openxmlformats.org/officeDocument/2006/relationships/image" Target="../media/image4.pn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 Id="rId3" Type="http://schemas.openxmlformats.org/officeDocument/2006/relationships/image" Target="../media/image5.pn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7.xml"/><Relationship Id="rId3" Type="http://schemas.openxmlformats.org/officeDocument/2006/relationships/comments" Target="../comments/commen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 Id="rId3" Type="http://schemas.openxmlformats.org/officeDocument/2006/relationships/image" Target="../media/image3.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 Id="rId3" Type="http://schemas.openxmlformats.org/officeDocument/2006/relationships/image" Target="../media/image2.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96" name="Shape 96"/>
        <p:cNvGrpSpPr/>
        <p:nvPr/>
      </p:nvGrpSpPr>
      <p:grpSpPr>
        <a:xfrm>
          <a:off x="0" y="0"/>
          <a:ext cx="0" cy="0"/>
          <a:chOff x="0" y="0"/>
          <a:chExt cx="0" cy="0"/>
        </a:xfrm>
      </p:grpSpPr>
      <p:sp>
        <p:nvSpPr>
          <p:cNvPr id="97" name="Google Shape;97;p1"/>
          <p:cNvSpPr txBox="1"/>
          <p:nvPr>
            <p:ph type="ctrTitle"/>
          </p:nvPr>
        </p:nvSpPr>
        <p:spPr>
          <a:xfrm>
            <a:off x="5236313" y="2567828"/>
            <a:ext cx="6018300" cy="2672100"/>
          </a:xfrm>
          <a:prstGeom prst="rect">
            <a:avLst/>
          </a:prstGeom>
          <a:noFill/>
          <a:ln>
            <a:noFill/>
          </a:ln>
        </p:spPr>
        <p:txBody>
          <a:bodyPr anchorCtr="0" anchor="b" bIns="45700" lIns="91425" spcFirstLastPara="1" rIns="91425" wrap="square" tIns="45700">
            <a:noAutofit/>
          </a:bodyPr>
          <a:lstStyle/>
          <a:p>
            <a:pPr indent="0" lvl="0" marL="0" rtl="0" algn="ctr">
              <a:lnSpc>
                <a:spcPct val="89000"/>
              </a:lnSpc>
              <a:spcBef>
                <a:spcPts val="0"/>
              </a:spcBef>
              <a:spcAft>
                <a:spcPts val="0"/>
              </a:spcAft>
              <a:buClr>
                <a:schemeClr val="dk2"/>
              </a:buClr>
              <a:buSzPts val="3200"/>
              <a:buFont typeface="Libre Franklin"/>
              <a:buNone/>
            </a:pPr>
            <a:r>
              <a:rPr lang="en-US" sz="3200"/>
              <a:t>"DARING TO ASK, LISTEN, AND ACT: A SNAPSHOT OF THE IMPACTS OF COVID-19 ON WOMEN AND GIRLS' RIGHTS AND SEXUAL AND REPRODUCTIVE HEALTH"</a:t>
            </a:r>
            <a:endParaRPr sz="3200"/>
          </a:p>
        </p:txBody>
      </p:sp>
      <p:sp>
        <p:nvSpPr>
          <p:cNvPr id="98" name="Google Shape;98;p1"/>
          <p:cNvSpPr txBox="1"/>
          <p:nvPr>
            <p:ph idx="1" type="subTitle"/>
          </p:nvPr>
        </p:nvSpPr>
        <p:spPr>
          <a:xfrm>
            <a:off x="6205973" y="5239937"/>
            <a:ext cx="6831600" cy="1086300"/>
          </a:xfrm>
          <a:prstGeom prst="rect">
            <a:avLst/>
          </a:prstGeom>
          <a:noFill/>
          <a:ln>
            <a:noFill/>
          </a:ln>
        </p:spPr>
        <p:txBody>
          <a:bodyPr anchorCtr="0" anchor="t" bIns="45700" lIns="91425" spcFirstLastPara="1" rIns="91425" wrap="square" tIns="45700">
            <a:normAutofit/>
          </a:bodyPr>
          <a:lstStyle/>
          <a:p>
            <a:pPr indent="0" lvl="0" marL="0" rtl="0" algn="ctr">
              <a:lnSpc>
                <a:spcPct val="112000"/>
              </a:lnSpc>
              <a:spcBef>
                <a:spcPts val="0"/>
              </a:spcBef>
              <a:spcAft>
                <a:spcPts val="0"/>
              </a:spcAft>
              <a:buClr>
                <a:schemeClr val="dk2"/>
              </a:buClr>
              <a:buSzPts val="2300"/>
              <a:buNone/>
            </a:pPr>
            <a:r>
              <a:rPr i="1" lang="en-US">
                <a:solidFill>
                  <a:srgbClr val="FF9900"/>
                </a:solidFill>
              </a:rPr>
              <a:t>April/May 2020</a:t>
            </a:r>
            <a:endParaRPr>
              <a:solidFill>
                <a:srgbClr val="FF9900"/>
              </a:solidFill>
            </a:endParaRPr>
          </a:p>
          <a:p>
            <a:pPr indent="0" lvl="0" marL="0" rtl="0" algn="ctr">
              <a:lnSpc>
                <a:spcPct val="112000"/>
              </a:lnSpc>
              <a:spcBef>
                <a:spcPts val="0"/>
              </a:spcBef>
              <a:spcAft>
                <a:spcPts val="0"/>
              </a:spcAft>
              <a:buClr>
                <a:schemeClr val="dk2"/>
              </a:buClr>
              <a:buSzPts val="2300"/>
              <a:buNone/>
            </a:pPr>
            <a:r>
              <a:rPr b="1" lang="en-US"/>
              <a:t> </a:t>
            </a:r>
            <a:endParaRPr/>
          </a:p>
          <a:p>
            <a:pPr indent="0" lvl="0" marL="0" rtl="0" algn="ctr">
              <a:lnSpc>
                <a:spcPct val="112000"/>
              </a:lnSpc>
              <a:spcBef>
                <a:spcPts val="0"/>
              </a:spcBef>
              <a:spcAft>
                <a:spcPts val="0"/>
              </a:spcAft>
              <a:buClr>
                <a:schemeClr val="dk2"/>
              </a:buClr>
              <a:buSzPts val="2300"/>
              <a:buNone/>
            </a:pPr>
            <a:r>
              <a:t/>
            </a:r>
            <a:endParaRPr/>
          </a:p>
        </p:txBody>
      </p:sp>
      <p:pic>
        <p:nvPicPr>
          <p:cNvPr id="99" name="Google Shape;99;p1"/>
          <p:cNvPicPr preferRelativeResize="0"/>
          <p:nvPr/>
        </p:nvPicPr>
        <p:blipFill rotWithShape="1">
          <a:blip r:embed="rId3">
            <a:alphaModFix/>
          </a:blip>
          <a:srcRect b="5929" l="26763" r="42306" t="16818"/>
          <a:stretch/>
        </p:blipFill>
        <p:spPr>
          <a:xfrm>
            <a:off x="1371600" y="1304113"/>
            <a:ext cx="3017525" cy="4249774"/>
          </a:xfrm>
          <a:prstGeom prst="rect">
            <a:avLst/>
          </a:prstGeom>
          <a:noFill/>
          <a:ln>
            <a:noFill/>
          </a:ln>
        </p:spPr>
      </p:pic>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59" name="Shape 159"/>
        <p:cNvGrpSpPr/>
        <p:nvPr/>
      </p:nvGrpSpPr>
      <p:grpSpPr>
        <a:xfrm>
          <a:off x="0" y="0"/>
          <a:ext cx="0" cy="0"/>
          <a:chOff x="0" y="0"/>
          <a:chExt cx="0" cy="0"/>
        </a:xfrm>
      </p:grpSpPr>
      <p:sp>
        <p:nvSpPr>
          <p:cNvPr id="160" name="Google Shape;160;p7"/>
          <p:cNvSpPr txBox="1"/>
          <p:nvPr>
            <p:ph type="title"/>
          </p:nvPr>
        </p:nvSpPr>
        <p:spPr>
          <a:xfrm>
            <a:off x="1371600" y="685800"/>
            <a:ext cx="9601200" cy="1485900"/>
          </a:xfrm>
          <a:prstGeom prst="rect">
            <a:avLst/>
          </a:prstGeom>
          <a:noFill/>
          <a:ln>
            <a:noFill/>
          </a:ln>
        </p:spPr>
        <p:txBody>
          <a:bodyPr anchorCtr="0" anchor="t" bIns="45700" lIns="91425" spcFirstLastPara="1" rIns="91425" wrap="square" tIns="45700">
            <a:normAutofit/>
          </a:bodyPr>
          <a:lstStyle/>
          <a:p>
            <a:pPr indent="0" lvl="0" marL="0" rtl="0" algn="l">
              <a:lnSpc>
                <a:spcPct val="89000"/>
              </a:lnSpc>
              <a:spcBef>
                <a:spcPts val="0"/>
              </a:spcBef>
              <a:spcAft>
                <a:spcPts val="0"/>
              </a:spcAft>
              <a:buClr>
                <a:schemeClr val="dk2"/>
              </a:buClr>
              <a:buSzPts val="4400"/>
              <a:buFont typeface="Libre Franklin"/>
              <a:buNone/>
            </a:pPr>
            <a:r>
              <a:rPr lang="en-US">
                <a:solidFill>
                  <a:srgbClr val="FF9900"/>
                </a:solidFill>
              </a:rPr>
              <a:t>Sexual and Reproductive health needs and rights </a:t>
            </a:r>
            <a:endParaRPr>
              <a:solidFill>
                <a:srgbClr val="FF9900"/>
              </a:solidFill>
            </a:endParaRPr>
          </a:p>
        </p:txBody>
      </p:sp>
      <p:sp>
        <p:nvSpPr>
          <p:cNvPr id="161" name="Google Shape;161;p7"/>
          <p:cNvSpPr txBox="1"/>
          <p:nvPr>
            <p:ph idx="1" type="body"/>
          </p:nvPr>
        </p:nvSpPr>
        <p:spPr>
          <a:xfrm>
            <a:off x="1371600" y="1987575"/>
            <a:ext cx="10606200" cy="4703700"/>
          </a:xfrm>
          <a:prstGeom prst="rect">
            <a:avLst/>
          </a:prstGeom>
          <a:noFill/>
          <a:ln>
            <a:noFill/>
          </a:ln>
        </p:spPr>
        <p:txBody>
          <a:bodyPr anchorCtr="0" anchor="t" bIns="45700" lIns="91425" spcFirstLastPara="1" rIns="91425" wrap="square" tIns="45700">
            <a:normAutofit/>
          </a:bodyPr>
          <a:lstStyle/>
          <a:p>
            <a:pPr indent="0" lvl="0" marL="0" rtl="0" algn="l">
              <a:lnSpc>
                <a:spcPct val="105000"/>
              </a:lnSpc>
              <a:spcBef>
                <a:spcPts val="1200"/>
              </a:spcBef>
              <a:spcAft>
                <a:spcPts val="0"/>
              </a:spcAft>
              <a:buSzPts val="1800"/>
              <a:buNone/>
            </a:pPr>
            <a:r>
              <a:rPr b="1" lang="en-US"/>
              <a:t>Changes in  SRH Seeking Behaviours</a:t>
            </a:r>
            <a:endParaRPr/>
          </a:p>
          <a:p>
            <a:pPr indent="-171450" lvl="0" marL="171450" marR="0" rtl="0" algn="just">
              <a:lnSpc>
                <a:spcPct val="84000"/>
              </a:lnSpc>
              <a:spcBef>
                <a:spcPts val="200"/>
              </a:spcBef>
              <a:spcAft>
                <a:spcPts val="0"/>
              </a:spcAft>
              <a:buSzPts val="2000"/>
              <a:buFont typeface="Arial"/>
              <a:buChar char="•"/>
            </a:pPr>
            <a:r>
              <a:rPr b="1" lang="en-US">
                <a:solidFill>
                  <a:schemeClr val="accent4"/>
                </a:solidFill>
              </a:rPr>
              <a:t>70% of adolescent girls </a:t>
            </a:r>
            <a:r>
              <a:rPr lang="en-US"/>
              <a:t>turn towards a trusted close person, specifically a parent (usually a mother), or to a sibling for information on the physical and psychological changes that occur with puberty.</a:t>
            </a:r>
            <a:endParaRPr/>
          </a:p>
          <a:p>
            <a:pPr indent="0" lvl="0" marL="384048" marR="0" rtl="0" algn="just">
              <a:lnSpc>
                <a:spcPct val="84000"/>
              </a:lnSpc>
              <a:spcBef>
                <a:spcPts val="0"/>
              </a:spcBef>
              <a:spcAft>
                <a:spcPts val="0"/>
              </a:spcAft>
              <a:buSzPts val="1800"/>
              <a:buNone/>
            </a:pPr>
            <a:r>
              <a:t/>
            </a:r>
            <a:endParaRPr/>
          </a:p>
          <a:p>
            <a:pPr indent="-171450" lvl="0" marL="171450" marR="0" rtl="0" algn="just">
              <a:lnSpc>
                <a:spcPct val="84000"/>
              </a:lnSpc>
              <a:spcBef>
                <a:spcPts val="0"/>
              </a:spcBef>
              <a:spcAft>
                <a:spcPts val="0"/>
              </a:spcAft>
              <a:buSzPts val="2000"/>
              <a:buFont typeface="Arial"/>
              <a:buChar char="•"/>
            </a:pPr>
            <a:r>
              <a:rPr lang="en-US"/>
              <a:t>MOH clinics were reported to be an important source for information on contraception and STIs by young women </a:t>
            </a:r>
            <a:r>
              <a:rPr b="1" lang="en-US">
                <a:solidFill>
                  <a:schemeClr val="accent4"/>
                </a:solidFill>
              </a:rPr>
              <a:t>(72%)</a:t>
            </a:r>
            <a:endParaRPr b="1">
              <a:solidFill>
                <a:schemeClr val="accent4"/>
              </a:solidFill>
            </a:endParaRPr>
          </a:p>
          <a:p>
            <a:pPr indent="0" lvl="0" marL="384048" marR="0" rtl="0" algn="just">
              <a:lnSpc>
                <a:spcPct val="84000"/>
              </a:lnSpc>
              <a:spcBef>
                <a:spcPts val="0"/>
              </a:spcBef>
              <a:spcAft>
                <a:spcPts val="0"/>
              </a:spcAft>
              <a:buSzPts val="1800"/>
              <a:buNone/>
            </a:pPr>
            <a:r>
              <a:t/>
            </a:r>
            <a:endParaRPr>
              <a:solidFill>
                <a:srgbClr val="1155CC"/>
              </a:solidFill>
            </a:endParaRPr>
          </a:p>
          <a:p>
            <a:pPr indent="-158750" lvl="0" marL="171450" marR="0" rtl="0" algn="just">
              <a:lnSpc>
                <a:spcPct val="84000"/>
              </a:lnSpc>
              <a:spcBef>
                <a:spcPts val="0"/>
              </a:spcBef>
              <a:spcAft>
                <a:spcPts val="0"/>
              </a:spcAft>
              <a:buSzPts val="1800"/>
              <a:buChar char="•"/>
            </a:pPr>
            <a:r>
              <a:rPr lang="en-US">
                <a:extLst>
                  <a:ext uri="http://customooxmlschemas.google.com/">
                    <go:slidesCustomData xmlns:go="http://customooxmlschemas.google.com/" textRoundtripDataId="1"/>
                  </a:ext>
                </a:extLst>
              </a:rPr>
              <a:t>Women and girl reported having less information on how they can access SRH services </a:t>
            </a:r>
            <a:r>
              <a:rPr b="1" lang="en-US">
                <a:solidFill>
                  <a:schemeClr val="accent4"/>
                </a:solidFill>
                <a:extLst>
                  <a:ext uri="http://customooxmlschemas.google.com/">
                    <go:slidesCustomData xmlns:go="http://customooxmlschemas.google.com/" textRoundtripDataId="2"/>
                  </a:ext>
                </a:extLst>
              </a:rPr>
              <a:t>during the lockdown </a:t>
            </a:r>
            <a:r>
              <a:rPr lang="en-US">
                <a:extLst>
                  <a:ext uri="http://customooxmlschemas.google.com/">
                    <go:slidesCustomData xmlns:go="http://customooxmlschemas.google.com/" textRoundtripDataId="3"/>
                  </a:ext>
                </a:extLst>
              </a:rPr>
              <a:t>than prior by at least </a:t>
            </a:r>
            <a:r>
              <a:rPr b="1" lang="en-US">
                <a:solidFill>
                  <a:schemeClr val="accent4"/>
                </a:solidFill>
                <a:extLst>
                  <a:ext uri="http://customooxmlschemas.google.com/">
                    <go:slidesCustomData xmlns:go="http://customooxmlschemas.google.com/" textRoundtripDataId="4"/>
                  </a:ext>
                </a:extLst>
              </a:rPr>
              <a:t>10%</a:t>
            </a:r>
            <a:r>
              <a:rPr lang="en-US">
                <a:extLst>
                  <a:ext uri="http://customooxmlschemas.google.com/">
                    <go:slidesCustomData xmlns:go="http://customooxmlschemas.google.com/" textRoundtripDataId="5"/>
                  </a:ext>
                </a:extLst>
              </a:rPr>
              <a:t> across the age groups surveyed. .</a:t>
            </a:r>
            <a:endParaRPr/>
          </a:p>
          <a:p>
            <a:pPr indent="0" lvl="0" marL="384048" marR="0" rtl="0" algn="just">
              <a:lnSpc>
                <a:spcPct val="84000"/>
              </a:lnSpc>
              <a:spcBef>
                <a:spcPts val="0"/>
              </a:spcBef>
              <a:spcAft>
                <a:spcPts val="0"/>
              </a:spcAft>
              <a:buSzPts val="1800"/>
              <a:buNone/>
            </a:pPr>
            <a:r>
              <a:t/>
            </a:r>
            <a:endParaRPr/>
          </a:p>
          <a:p>
            <a:pPr indent="-158750" lvl="0" marL="171450" marR="0" rtl="0" algn="just">
              <a:lnSpc>
                <a:spcPct val="84000"/>
              </a:lnSpc>
              <a:spcBef>
                <a:spcPts val="0"/>
              </a:spcBef>
              <a:spcAft>
                <a:spcPts val="0"/>
              </a:spcAft>
              <a:buSzPts val="1800"/>
              <a:buChar char="•"/>
            </a:pPr>
            <a:r>
              <a:rPr lang="en-US">
                <a:extLst>
                  <a:ext uri="http://customooxmlschemas.google.com/">
                    <go:slidesCustomData xmlns:go="http://customooxmlschemas.google.com/" textRoundtripDataId="6"/>
                  </a:ext>
                </a:extLst>
              </a:rPr>
              <a:t>Levels of information in </a:t>
            </a:r>
            <a:r>
              <a:rPr b="1" lang="en-US">
                <a:solidFill>
                  <a:schemeClr val="accent4"/>
                </a:solidFill>
                <a:extLst>
                  <a:ext uri="http://customooxmlschemas.google.com/">
                    <go:slidesCustomData xmlns:go="http://customooxmlschemas.google.com/" textRoundtripDataId="7"/>
                  </a:ext>
                </a:extLst>
              </a:rPr>
              <a:t>Irbid</a:t>
            </a:r>
            <a:r>
              <a:rPr lang="en-US">
                <a:solidFill>
                  <a:srgbClr val="1155CC"/>
                </a:solidFill>
                <a:extLst>
                  <a:ext uri="http://customooxmlschemas.google.com/">
                    <go:slidesCustomData xmlns:go="http://customooxmlschemas.google.com/" textRoundtripDataId="8"/>
                  </a:ext>
                </a:extLst>
              </a:rPr>
              <a:t> </a:t>
            </a:r>
            <a:r>
              <a:rPr lang="en-US">
                <a:extLst>
                  <a:ext uri="http://customooxmlschemas.google.com/">
                    <go:slidesCustomData xmlns:go="http://customooxmlschemas.google.com/" textRoundtripDataId="9"/>
                  </a:ext>
                </a:extLst>
              </a:rPr>
              <a:t>were especially low, particularly for young girls and adult women who all did not know where to go to obtain information following the pandemic</a:t>
            </a:r>
            <a:endParaRPr/>
          </a:p>
          <a:p>
            <a:pPr indent="0" lvl="0" marL="0" marR="0" rtl="0" algn="just">
              <a:lnSpc>
                <a:spcPct val="84000"/>
              </a:lnSpc>
              <a:spcBef>
                <a:spcPts val="0"/>
              </a:spcBef>
              <a:spcAft>
                <a:spcPts val="0"/>
              </a:spcAft>
              <a:buSzPts val="1800"/>
              <a:buNone/>
            </a:pPr>
            <a:r>
              <a:t/>
            </a:r>
            <a:endParaRPr/>
          </a:p>
          <a:p>
            <a:pPr indent="-158750" lvl="0" marL="171450" marR="0" rtl="0" algn="just">
              <a:lnSpc>
                <a:spcPct val="84000"/>
              </a:lnSpc>
              <a:spcBef>
                <a:spcPts val="0"/>
              </a:spcBef>
              <a:spcAft>
                <a:spcPts val="0"/>
              </a:spcAft>
              <a:buSzPts val="1800"/>
              <a:buChar char="•"/>
            </a:pPr>
            <a:r>
              <a:rPr lang="en-US"/>
              <a:t>Sexual and reproductive health care is expected to be stymied by broader economic and social hurdles noting that </a:t>
            </a:r>
            <a:r>
              <a:rPr b="1" lang="en-US">
                <a:solidFill>
                  <a:schemeClr val="accent4"/>
                </a:solidFill>
              </a:rPr>
              <a:t>86% </a:t>
            </a:r>
            <a:r>
              <a:rPr lang="en-US"/>
              <a:t>of all gender and age groups stated that the pandemic will negatively impact economic status</a:t>
            </a:r>
            <a:endParaRPr/>
          </a:p>
          <a:p>
            <a:pPr indent="0" lvl="0" marL="0" marR="0" rtl="0" algn="just">
              <a:lnSpc>
                <a:spcPct val="84000"/>
              </a:lnSpc>
              <a:spcBef>
                <a:spcPts val="0"/>
              </a:spcBef>
              <a:spcAft>
                <a:spcPts val="0"/>
              </a:spcAft>
              <a:buSzPts val="1800"/>
              <a:buNone/>
            </a:pPr>
            <a:r>
              <a:t/>
            </a:r>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65" name="Shape 165"/>
        <p:cNvGrpSpPr/>
        <p:nvPr/>
      </p:nvGrpSpPr>
      <p:grpSpPr>
        <a:xfrm>
          <a:off x="0" y="0"/>
          <a:ext cx="0" cy="0"/>
          <a:chOff x="0" y="0"/>
          <a:chExt cx="0" cy="0"/>
        </a:xfrm>
      </p:grpSpPr>
      <p:sp>
        <p:nvSpPr>
          <p:cNvPr id="166" name="Google Shape;166;g84fdc6930a_2_5"/>
          <p:cNvSpPr txBox="1"/>
          <p:nvPr>
            <p:ph type="title"/>
          </p:nvPr>
        </p:nvSpPr>
        <p:spPr>
          <a:xfrm>
            <a:off x="1371600" y="685800"/>
            <a:ext cx="9601200" cy="1485900"/>
          </a:xfrm>
          <a:prstGeom prst="rect">
            <a:avLst/>
          </a:prstGeom>
          <a:noFill/>
          <a:ln>
            <a:noFill/>
          </a:ln>
        </p:spPr>
        <p:txBody>
          <a:bodyPr anchorCtr="0" anchor="t" bIns="45700" lIns="91425" spcFirstLastPara="1" rIns="91425" wrap="square" tIns="45700">
            <a:noAutofit/>
          </a:bodyPr>
          <a:lstStyle/>
          <a:p>
            <a:pPr indent="0" lvl="0" marL="0" rtl="0" algn="l">
              <a:lnSpc>
                <a:spcPct val="89000"/>
              </a:lnSpc>
              <a:spcBef>
                <a:spcPts val="0"/>
              </a:spcBef>
              <a:spcAft>
                <a:spcPts val="0"/>
              </a:spcAft>
              <a:buClr>
                <a:schemeClr val="dk2"/>
              </a:buClr>
              <a:buSzPts val="4400"/>
              <a:buFont typeface="Libre Franklin"/>
              <a:buNone/>
            </a:pPr>
            <a:r>
              <a:rPr lang="en-US">
                <a:solidFill>
                  <a:srgbClr val="FF9900"/>
                </a:solidFill>
              </a:rPr>
              <a:t>SRH needs and rights-</a:t>
            </a:r>
            <a:r>
              <a:rPr lang="en-US" sz="2600">
                <a:solidFill>
                  <a:srgbClr val="FF9900"/>
                </a:solidFill>
              </a:rPr>
              <a:t>continued</a:t>
            </a:r>
            <a:endParaRPr>
              <a:solidFill>
                <a:srgbClr val="FF9900"/>
              </a:solidFill>
            </a:endParaRPr>
          </a:p>
        </p:txBody>
      </p:sp>
      <p:sp>
        <p:nvSpPr>
          <p:cNvPr id="167" name="Google Shape;167;g84fdc6930a_2_5"/>
          <p:cNvSpPr txBox="1"/>
          <p:nvPr>
            <p:ph idx="1" type="body"/>
          </p:nvPr>
        </p:nvSpPr>
        <p:spPr>
          <a:xfrm>
            <a:off x="1371600" y="2286000"/>
            <a:ext cx="9601200" cy="3581400"/>
          </a:xfrm>
          <a:prstGeom prst="rect">
            <a:avLst/>
          </a:prstGeom>
          <a:noFill/>
          <a:ln>
            <a:noFill/>
          </a:ln>
        </p:spPr>
        <p:txBody>
          <a:bodyPr anchorCtr="0" anchor="t" bIns="45700" lIns="91425" spcFirstLastPara="1" rIns="91425" wrap="square" tIns="45700">
            <a:noAutofit/>
          </a:bodyPr>
          <a:lstStyle/>
          <a:p>
            <a:pPr indent="-257048" lvl="0" marL="384048" rtl="0" algn="l">
              <a:lnSpc>
                <a:spcPct val="94000"/>
              </a:lnSpc>
              <a:spcBef>
                <a:spcPts val="0"/>
              </a:spcBef>
              <a:spcAft>
                <a:spcPts val="0"/>
              </a:spcAft>
              <a:buClr>
                <a:schemeClr val="dk2"/>
              </a:buClr>
              <a:buSzPts val="2000"/>
              <a:buNone/>
            </a:pPr>
            <a:r>
              <a:t/>
            </a:r>
            <a:endParaRPr/>
          </a:p>
        </p:txBody>
      </p:sp>
      <p:pic>
        <p:nvPicPr>
          <p:cNvPr id="168" name="Google Shape;168;g84fdc6930a_2_5"/>
          <p:cNvPicPr preferRelativeResize="0"/>
          <p:nvPr/>
        </p:nvPicPr>
        <p:blipFill rotWithShape="1">
          <a:blip r:embed="rId3">
            <a:alphaModFix/>
          </a:blip>
          <a:srcRect b="0" l="0" r="0" t="0"/>
          <a:stretch/>
        </p:blipFill>
        <p:spPr>
          <a:xfrm>
            <a:off x="1371600" y="1943050"/>
            <a:ext cx="9601200" cy="4807500"/>
          </a:xfrm>
          <a:prstGeom prst="rect">
            <a:avLst/>
          </a:prstGeom>
          <a:noFill/>
          <a:ln>
            <a:noFill/>
          </a:ln>
        </p:spPr>
      </p:pic>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72" name="Shape 172"/>
        <p:cNvGrpSpPr/>
        <p:nvPr/>
      </p:nvGrpSpPr>
      <p:grpSpPr>
        <a:xfrm>
          <a:off x="0" y="0"/>
          <a:ext cx="0" cy="0"/>
          <a:chOff x="0" y="0"/>
          <a:chExt cx="0" cy="0"/>
        </a:xfrm>
      </p:grpSpPr>
      <p:sp>
        <p:nvSpPr>
          <p:cNvPr id="173" name="Google Shape;173;g7799364590_6_13"/>
          <p:cNvSpPr txBox="1"/>
          <p:nvPr>
            <p:ph type="title"/>
          </p:nvPr>
        </p:nvSpPr>
        <p:spPr>
          <a:xfrm>
            <a:off x="1371600" y="685800"/>
            <a:ext cx="9601200" cy="1485900"/>
          </a:xfrm>
          <a:prstGeom prst="rect">
            <a:avLst/>
          </a:prstGeom>
          <a:noFill/>
          <a:ln>
            <a:noFill/>
          </a:ln>
        </p:spPr>
        <p:txBody>
          <a:bodyPr anchorCtr="0" anchor="t" bIns="45700" lIns="91425" spcFirstLastPara="1" rIns="91425" wrap="square" tIns="45700">
            <a:noAutofit/>
          </a:bodyPr>
          <a:lstStyle/>
          <a:p>
            <a:pPr indent="0" lvl="0" marL="0" rtl="0" algn="l">
              <a:lnSpc>
                <a:spcPct val="89000"/>
              </a:lnSpc>
              <a:spcBef>
                <a:spcPts val="0"/>
              </a:spcBef>
              <a:spcAft>
                <a:spcPts val="0"/>
              </a:spcAft>
              <a:buClr>
                <a:schemeClr val="dk2"/>
              </a:buClr>
              <a:buSzPts val="4400"/>
              <a:buFont typeface="Libre Franklin"/>
              <a:buNone/>
            </a:pPr>
            <a:r>
              <a:rPr lang="en-US">
                <a:solidFill>
                  <a:srgbClr val="FF9900"/>
                </a:solidFill>
              </a:rPr>
              <a:t>SRH needs and rights-</a:t>
            </a:r>
            <a:r>
              <a:rPr lang="en-US" sz="2600">
                <a:solidFill>
                  <a:srgbClr val="FF9900"/>
                </a:solidFill>
              </a:rPr>
              <a:t>continued</a:t>
            </a:r>
            <a:endParaRPr>
              <a:solidFill>
                <a:srgbClr val="FF9900"/>
              </a:solidFill>
            </a:endParaRPr>
          </a:p>
        </p:txBody>
      </p:sp>
      <p:sp>
        <p:nvSpPr>
          <p:cNvPr id="174" name="Google Shape;174;g7799364590_6_13"/>
          <p:cNvSpPr txBox="1"/>
          <p:nvPr>
            <p:ph idx="1" type="body"/>
          </p:nvPr>
        </p:nvSpPr>
        <p:spPr>
          <a:xfrm>
            <a:off x="1371600" y="2171700"/>
            <a:ext cx="10510800" cy="4519500"/>
          </a:xfrm>
          <a:prstGeom prst="rect">
            <a:avLst/>
          </a:prstGeom>
          <a:noFill/>
          <a:ln>
            <a:noFill/>
          </a:ln>
        </p:spPr>
        <p:txBody>
          <a:bodyPr anchorCtr="0" anchor="t" bIns="45700" lIns="91425" spcFirstLastPara="1" rIns="91425" wrap="square" tIns="45700">
            <a:noAutofit/>
          </a:bodyPr>
          <a:lstStyle/>
          <a:p>
            <a:pPr indent="0" lvl="0" marL="0" marR="0" rtl="0" algn="l">
              <a:lnSpc>
                <a:spcPct val="115000"/>
              </a:lnSpc>
              <a:spcBef>
                <a:spcPts val="1200"/>
              </a:spcBef>
              <a:spcAft>
                <a:spcPts val="0"/>
              </a:spcAft>
              <a:buSzPts val="1800"/>
              <a:buNone/>
            </a:pPr>
            <a:r>
              <a:rPr b="1" lang="en-US"/>
              <a:t>Changes in Access to SRH Supplies and Services</a:t>
            </a:r>
            <a:endParaRPr b="1"/>
          </a:p>
          <a:p>
            <a:pPr indent="-355600" lvl="0" marL="457200" marR="0" rtl="0" algn="just">
              <a:lnSpc>
                <a:spcPct val="94000"/>
              </a:lnSpc>
              <a:spcBef>
                <a:spcPts val="0"/>
              </a:spcBef>
              <a:spcAft>
                <a:spcPts val="0"/>
              </a:spcAft>
              <a:buSzPts val="2000"/>
              <a:buFont typeface="Arial"/>
              <a:buChar char="•"/>
            </a:pPr>
            <a:r>
              <a:rPr lang="en-US"/>
              <a:t>Access to </a:t>
            </a:r>
            <a:r>
              <a:rPr b="1" lang="en-US">
                <a:solidFill>
                  <a:schemeClr val="accent4"/>
                </a:solidFill>
              </a:rPr>
              <a:t>family planning counselling and services </a:t>
            </a:r>
            <a:r>
              <a:rPr lang="en-US"/>
              <a:t>has been negatively impacted in the three age categories with an increase of</a:t>
            </a:r>
            <a:r>
              <a:rPr b="1" lang="en-US">
                <a:solidFill>
                  <a:schemeClr val="accent4"/>
                </a:solidFill>
              </a:rPr>
              <a:t> 10-20%</a:t>
            </a:r>
            <a:r>
              <a:rPr lang="en-US"/>
              <a:t> in the number of women who are not at all able to access family planning. </a:t>
            </a:r>
            <a:endParaRPr/>
          </a:p>
          <a:p>
            <a:pPr indent="0" lvl="0" marL="457200" rtl="0" algn="just">
              <a:lnSpc>
                <a:spcPct val="94000"/>
              </a:lnSpc>
              <a:spcBef>
                <a:spcPts val="0"/>
              </a:spcBef>
              <a:spcAft>
                <a:spcPts val="0"/>
              </a:spcAft>
              <a:buSzPts val="1800"/>
              <a:buNone/>
            </a:pPr>
            <a:r>
              <a:t/>
            </a:r>
            <a:endParaRPr/>
          </a:p>
          <a:p>
            <a:pPr indent="-355600" lvl="0" marL="457200" rtl="0" algn="just">
              <a:lnSpc>
                <a:spcPct val="94000"/>
              </a:lnSpc>
              <a:spcBef>
                <a:spcPts val="0"/>
              </a:spcBef>
              <a:spcAft>
                <a:spcPts val="0"/>
              </a:spcAft>
              <a:buSzPts val="2000"/>
              <a:buFont typeface="Arial"/>
              <a:buChar char="•"/>
            </a:pPr>
            <a:r>
              <a:rPr lang="en-US"/>
              <a:t>For young women who remained able to access FP services during the lockdown, </a:t>
            </a:r>
            <a:r>
              <a:rPr b="1" lang="en-US">
                <a:solidFill>
                  <a:schemeClr val="accent4"/>
                </a:solidFill>
              </a:rPr>
              <a:t>MoH clinics</a:t>
            </a:r>
            <a:r>
              <a:rPr lang="en-US"/>
              <a:t> were a preferred source </a:t>
            </a:r>
            <a:r>
              <a:rPr b="1" lang="en-US">
                <a:solidFill>
                  <a:schemeClr val="accent4"/>
                </a:solidFill>
              </a:rPr>
              <a:t>(35%), </a:t>
            </a:r>
            <a:r>
              <a:rPr lang="en-US"/>
              <a:t>followed by </a:t>
            </a:r>
            <a:r>
              <a:rPr b="1" lang="en-US">
                <a:solidFill>
                  <a:schemeClr val="accent4"/>
                </a:solidFill>
              </a:rPr>
              <a:t>pharmacies (26%). </a:t>
            </a:r>
            <a:endParaRPr b="1">
              <a:solidFill>
                <a:schemeClr val="accent4"/>
              </a:solidFill>
            </a:endParaRPr>
          </a:p>
          <a:p>
            <a:pPr indent="0" lvl="0" marL="384048" rtl="0" algn="just">
              <a:lnSpc>
                <a:spcPct val="94000"/>
              </a:lnSpc>
              <a:spcBef>
                <a:spcPts val="0"/>
              </a:spcBef>
              <a:spcAft>
                <a:spcPts val="0"/>
              </a:spcAft>
              <a:buSzPts val="1800"/>
              <a:buNone/>
            </a:pPr>
            <a:r>
              <a:t/>
            </a:r>
            <a:endParaRPr/>
          </a:p>
          <a:p>
            <a:pPr indent="-355600" lvl="0" marL="457200" rtl="0" algn="just">
              <a:lnSpc>
                <a:spcPct val="94000"/>
              </a:lnSpc>
              <a:spcBef>
                <a:spcPts val="0"/>
              </a:spcBef>
              <a:spcAft>
                <a:spcPts val="0"/>
              </a:spcAft>
              <a:buSzPts val="2000"/>
              <a:buFont typeface="Arial"/>
              <a:buChar char="•"/>
            </a:pPr>
            <a:r>
              <a:rPr lang="en-US"/>
              <a:t>Adolescent girls are more likely to seek out family planning from </a:t>
            </a:r>
            <a:r>
              <a:rPr b="1" lang="en-US">
                <a:solidFill>
                  <a:schemeClr val="accent4"/>
                </a:solidFill>
              </a:rPr>
              <a:t>NGOs (25%) </a:t>
            </a:r>
            <a:r>
              <a:rPr lang="en-US"/>
              <a:t>where there may be less of a risk of stigmatization. </a:t>
            </a:r>
            <a:endParaRPr/>
          </a:p>
          <a:p>
            <a:pPr indent="0" lvl="0" marL="384048" rtl="0" algn="just">
              <a:lnSpc>
                <a:spcPct val="94000"/>
              </a:lnSpc>
              <a:spcBef>
                <a:spcPts val="0"/>
              </a:spcBef>
              <a:spcAft>
                <a:spcPts val="0"/>
              </a:spcAft>
              <a:buSzPts val="1800"/>
              <a:buNone/>
            </a:pPr>
            <a:r>
              <a:t/>
            </a:r>
            <a:endParaRPr/>
          </a:p>
          <a:p>
            <a:pPr indent="-342900" lvl="0" marL="457200" rtl="0" algn="just">
              <a:lnSpc>
                <a:spcPct val="94000"/>
              </a:lnSpc>
              <a:spcBef>
                <a:spcPts val="0"/>
              </a:spcBef>
              <a:spcAft>
                <a:spcPts val="0"/>
              </a:spcAft>
              <a:buSzPts val="1800"/>
              <a:buChar char="•"/>
            </a:pPr>
            <a:r>
              <a:rPr lang="en-US">
                <a:extLst>
                  <a:ext uri="http://customooxmlschemas.google.com/">
                    <go:slidesCustomData xmlns:go="http://customooxmlschemas.google.com/" textRoundtripDataId="10"/>
                  </a:ext>
                </a:extLst>
              </a:rPr>
              <a:t>The majority of women and girls also reported limitations to accessing </a:t>
            </a:r>
            <a:r>
              <a:rPr b="1" lang="en-US">
                <a:solidFill>
                  <a:schemeClr val="accent4"/>
                </a:solidFill>
                <a:extLst>
                  <a:ext uri="http://customooxmlschemas.google.com/">
                    <go:slidesCustomData xmlns:go="http://customooxmlschemas.google.com/" textRoundtripDataId="11"/>
                  </a:ext>
                </a:extLst>
              </a:rPr>
              <a:t>safe maternity services</a:t>
            </a:r>
            <a:r>
              <a:rPr lang="en-US">
                <a:extLst>
                  <a:ext uri="http://customooxmlschemas.google.com/">
                    <go:slidesCustomData xmlns:go="http://customooxmlschemas.google.com/" textRoundtripDataId="12"/>
                  </a:ext>
                </a:extLst>
              </a:rPr>
              <a:t> following the lockdown</a:t>
            </a:r>
            <a:r>
              <a:rPr lang="en-US"/>
              <a:t> with more than </a:t>
            </a:r>
            <a:r>
              <a:rPr b="1" lang="en-US">
                <a:solidFill>
                  <a:schemeClr val="accent4"/>
                </a:solidFill>
              </a:rPr>
              <a:t>50%</a:t>
            </a:r>
            <a:r>
              <a:rPr lang="en-US"/>
              <a:t> reported having no access to these services. </a:t>
            </a:r>
            <a:endParaRPr/>
          </a:p>
          <a:p>
            <a:pPr indent="0" lvl="0" marL="457200" marR="0" rtl="0" algn="just">
              <a:lnSpc>
                <a:spcPct val="94000"/>
              </a:lnSpc>
              <a:spcBef>
                <a:spcPts val="200"/>
              </a:spcBef>
              <a:spcAft>
                <a:spcPts val="0"/>
              </a:spcAft>
              <a:buSzPts val="1800"/>
              <a:buNone/>
            </a:pPr>
            <a:r>
              <a:t/>
            </a:r>
            <a:endParaRPr/>
          </a:p>
          <a:p>
            <a:pPr indent="0" lvl="0" marL="384048" marR="0" rtl="0" algn="just">
              <a:lnSpc>
                <a:spcPct val="94000"/>
              </a:lnSpc>
              <a:spcBef>
                <a:spcPts val="0"/>
              </a:spcBef>
              <a:spcAft>
                <a:spcPts val="0"/>
              </a:spcAft>
              <a:buSzPts val="1800"/>
              <a:buNone/>
            </a:pPr>
            <a:r>
              <a:t/>
            </a:r>
            <a:endParaRPr/>
          </a:p>
          <a:p>
            <a:pPr indent="0" lvl="0" marL="457200" marR="0" rtl="0" algn="just">
              <a:lnSpc>
                <a:spcPct val="94000"/>
              </a:lnSpc>
              <a:spcBef>
                <a:spcPts val="0"/>
              </a:spcBef>
              <a:spcAft>
                <a:spcPts val="0"/>
              </a:spcAft>
              <a:buSzPts val="1800"/>
              <a:buNone/>
            </a:pPr>
            <a:r>
              <a:t/>
            </a:r>
            <a:endParaRP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79" name="Shape 179"/>
        <p:cNvGrpSpPr/>
        <p:nvPr/>
      </p:nvGrpSpPr>
      <p:grpSpPr>
        <a:xfrm>
          <a:off x="0" y="0"/>
          <a:ext cx="0" cy="0"/>
          <a:chOff x="0" y="0"/>
          <a:chExt cx="0" cy="0"/>
        </a:xfrm>
      </p:grpSpPr>
      <p:sp>
        <p:nvSpPr>
          <p:cNvPr id="180" name="Google Shape;180;g853a13ff7a_0_15"/>
          <p:cNvSpPr txBox="1"/>
          <p:nvPr>
            <p:ph type="title"/>
          </p:nvPr>
        </p:nvSpPr>
        <p:spPr>
          <a:xfrm>
            <a:off x="650063" y="0"/>
            <a:ext cx="12192000" cy="1485900"/>
          </a:xfrm>
          <a:prstGeom prst="rect">
            <a:avLst/>
          </a:prstGeom>
          <a:noFill/>
          <a:ln>
            <a:noFill/>
          </a:ln>
        </p:spPr>
        <p:txBody>
          <a:bodyPr anchorCtr="0" anchor="t" bIns="45700" lIns="91425" spcFirstLastPara="1" rIns="91425" wrap="square" tIns="45700">
            <a:noAutofit/>
          </a:bodyPr>
          <a:lstStyle/>
          <a:p>
            <a:pPr indent="0" lvl="0" marL="0" rtl="0" algn="l">
              <a:lnSpc>
                <a:spcPct val="89000"/>
              </a:lnSpc>
              <a:spcBef>
                <a:spcPts val="0"/>
              </a:spcBef>
              <a:spcAft>
                <a:spcPts val="0"/>
              </a:spcAft>
              <a:buSzPts val="1800"/>
              <a:buNone/>
            </a:pPr>
            <a:r>
              <a:rPr lang="en-US">
                <a:solidFill>
                  <a:srgbClr val="FF9900"/>
                </a:solidFill>
              </a:rPr>
              <a:t>Access to Counselling and Family Planning Pre - and post - lockdown, by percentage </a:t>
            </a:r>
            <a:endParaRPr>
              <a:solidFill>
                <a:srgbClr val="FF9900"/>
              </a:solidFill>
            </a:endParaRPr>
          </a:p>
          <a:p>
            <a:pPr indent="0" lvl="0" marL="0" rtl="0" algn="l">
              <a:lnSpc>
                <a:spcPct val="89000"/>
              </a:lnSpc>
              <a:spcBef>
                <a:spcPts val="0"/>
              </a:spcBef>
              <a:spcAft>
                <a:spcPts val="0"/>
              </a:spcAft>
              <a:buSzPts val="1800"/>
              <a:buNone/>
            </a:pPr>
            <a:r>
              <a:t/>
            </a:r>
            <a:endParaRPr/>
          </a:p>
        </p:txBody>
      </p:sp>
      <p:sp>
        <p:nvSpPr>
          <p:cNvPr id="181" name="Google Shape;181;g853a13ff7a_0_15"/>
          <p:cNvSpPr txBox="1"/>
          <p:nvPr>
            <p:ph idx="1" type="body"/>
          </p:nvPr>
        </p:nvSpPr>
        <p:spPr>
          <a:xfrm>
            <a:off x="1371600" y="2286000"/>
            <a:ext cx="9601200" cy="3581400"/>
          </a:xfrm>
          <a:prstGeom prst="rect">
            <a:avLst/>
          </a:prstGeom>
          <a:noFill/>
          <a:ln>
            <a:noFill/>
          </a:ln>
        </p:spPr>
        <p:txBody>
          <a:bodyPr anchorCtr="0" anchor="t" bIns="45700" lIns="91425" spcFirstLastPara="1" rIns="91425" wrap="square" tIns="45700">
            <a:noAutofit/>
          </a:bodyPr>
          <a:lstStyle/>
          <a:p>
            <a:pPr indent="0" lvl="0" marL="0" rtl="0" algn="l">
              <a:lnSpc>
                <a:spcPct val="94000"/>
              </a:lnSpc>
              <a:spcBef>
                <a:spcPts val="1000"/>
              </a:spcBef>
              <a:spcAft>
                <a:spcPts val="0"/>
              </a:spcAft>
              <a:buSzPts val="1800"/>
              <a:buNone/>
            </a:pPr>
            <a:r>
              <a:t/>
            </a:r>
            <a:endParaRPr/>
          </a:p>
        </p:txBody>
      </p:sp>
      <p:pic>
        <p:nvPicPr>
          <p:cNvPr id="182" name="Google Shape;182;g853a13ff7a_0_15"/>
          <p:cNvPicPr preferRelativeResize="0"/>
          <p:nvPr/>
        </p:nvPicPr>
        <p:blipFill rotWithShape="1">
          <a:blip r:embed="rId3">
            <a:alphaModFix/>
          </a:blip>
          <a:srcRect b="0" l="0" r="0" t="0"/>
          <a:stretch/>
        </p:blipFill>
        <p:spPr>
          <a:xfrm>
            <a:off x="2309875" y="1277175"/>
            <a:ext cx="8854475" cy="5580825"/>
          </a:xfrm>
          <a:prstGeom prst="rect">
            <a:avLst/>
          </a:prstGeom>
          <a:noFill/>
          <a:ln>
            <a:noFill/>
          </a:ln>
        </p:spPr>
      </p:pic>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86" name="Shape 186"/>
        <p:cNvGrpSpPr/>
        <p:nvPr/>
      </p:nvGrpSpPr>
      <p:grpSpPr>
        <a:xfrm>
          <a:off x="0" y="0"/>
          <a:ext cx="0" cy="0"/>
          <a:chOff x="0" y="0"/>
          <a:chExt cx="0" cy="0"/>
        </a:xfrm>
      </p:grpSpPr>
      <p:sp>
        <p:nvSpPr>
          <p:cNvPr id="187" name="Google Shape;187;p8"/>
          <p:cNvSpPr txBox="1"/>
          <p:nvPr>
            <p:ph type="title"/>
          </p:nvPr>
        </p:nvSpPr>
        <p:spPr>
          <a:xfrm>
            <a:off x="1371600" y="685800"/>
            <a:ext cx="9601200" cy="1485900"/>
          </a:xfrm>
          <a:prstGeom prst="rect">
            <a:avLst/>
          </a:prstGeom>
          <a:noFill/>
          <a:ln>
            <a:noFill/>
          </a:ln>
        </p:spPr>
        <p:txBody>
          <a:bodyPr anchorCtr="0" anchor="t" bIns="45700" lIns="91425" spcFirstLastPara="1" rIns="91425" wrap="square" tIns="45700">
            <a:normAutofit/>
          </a:bodyPr>
          <a:lstStyle/>
          <a:p>
            <a:pPr indent="0" lvl="0" marL="0" rtl="0" algn="l">
              <a:lnSpc>
                <a:spcPct val="89000"/>
              </a:lnSpc>
              <a:spcBef>
                <a:spcPts val="0"/>
              </a:spcBef>
              <a:spcAft>
                <a:spcPts val="0"/>
              </a:spcAft>
              <a:buClr>
                <a:schemeClr val="dk2"/>
              </a:buClr>
              <a:buSzPts val="4400"/>
              <a:buFont typeface="Libre Franklin"/>
              <a:buNone/>
            </a:pPr>
            <a:r>
              <a:rPr lang="en-US">
                <a:solidFill>
                  <a:srgbClr val="FF9900"/>
                </a:solidFill>
              </a:rPr>
              <a:t>SRHR in Azraq and Zaatari refugee </a:t>
            </a:r>
            <a:r>
              <a:rPr lang="en-US">
                <a:solidFill>
                  <a:srgbClr val="FF9900"/>
                </a:solidFill>
                <a:extLst>
                  <a:ext uri="http://customooxmlschemas.google.com/">
                    <go:slidesCustomData xmlns:go="http://customooxmlschemas.google.com/" textRoundtripDataId="13"/>
                  </a:ext>
                </a:extLst>
              </a:rPr>
              <a:t>camps</a:t>
            </a:r>
            <a:r>
              <a:rPr lang="en-US">
                <a:solidFill>
                  <a:srgbClr val="FF9900"/>
                </a:solidFill>
              </a:rPr>
              <a:t> </a:t>
            </a:r>
            <a:endParaRPr>
              <a:solidFill>
                <a:srgbClr val="FF9900"/>
              </a:solidFill>
            </a:endParaRPr>
          </a:p>
        </p:txBody>
      </p:sp>
      <p:sp>
        <p:nvSpPr>
          <p:cNvPr id="188" name="Google Shape;188;p8"/>
          <p:cNvSpPr txBox="1"/>
          <p:nvPr>
            <p:ph idx="1" type="body"/>
          </p:nvPr>
        </p:nvSpPr>
        <p:spPr>
          <a:xfrm>
            <a:off x="816300" y="1889025"/>
            <a:ext cx="11375700" cy="4435200"/>
          </a:xfrm>
          <a:prstGeom prst="rect">
            <a:avLst/>
          </a:prstGeom>
          <a:noFill/>
          <a:ln>
            <a:noFill/>
          </a:ln>
        </p:spPr>
        <p:txBody>
          <a:bodyPr anchorCtr="0" anchor="t" bIns="45700" lIns="91425" spcFirstLastPara="1" rIns="91425" wrap="square" tIns="45700">
            <a:normAutofit/>
          </a:bodyPr>
          <a:lstStyle/>
          <a:p>
            <a:pPr indent="0" lvl="0" marL="457200" marR="0" rtl="0" algn="just">
              <a:lnSpc>
                <a:spcPct val="94000"/>
              </a:lnSpc>
              <a:spcBef>
                <a:spcPts val="0"/>
              </a:spcBef>
              <a:spcAft>
                <a:spcPts val="0"/>
              </a:spcAft>
              <a:buSzPts val="1800"/>
              <a:buNone/>
            </a:pPr>
            <a:r>
              <a:t/>
            </a:r>
            <a:endParaRPr/>
          </a:p>
          <a:p>
            <a:pPr indent="-342900" lvl="0" marL="457200" rtl="0" algn="just">
              <a:lnSpc>
                <a:spcPct val="94000"/>
              </a:lnSpc>
              <a:spcBef>
                <a:spcPts val="0"/>
              </a:spcBef>
              <a:spcAft>
                <a:spcPts val="0"/>
              </a:spcAft>
              <a:buSzPts val="1800"/>
              <a:buChar char="•"/>
            </a:pPr>
            <a:r>
              <a:rPr lang="en-US"/>
              <a:t>76% of adult women and men in Zaatari camp  agree on the increased risk of intimate partner violence during the lockdown. In Azraq camp awareness is lower with only 40% of women and 65% of man pointing out an increased risk </a:t>
            </a:r>
            <a:endParaRPr/>
          </a:p>
          <a:p>
            <a:pPr indent="-355600" lvl="0" marL="457200" rtl="0" algn="just">
              <a:lnSpc>
                <a:spcPct val="94000"/>
              </a:lnSpc>
              <a:spcBef>
                <a:spcPts val="0"/>
              </a:spcBef>
              <a:spcAft>
                <a:spcPts val="0"/>
              </a:spcAft>
              <a:buSzPts val="2000"/>
              <a:buFont typeface="Arial"/>
              <a:buChar char="•"/>
            </a:pPr>
            <a:r>
              <a:rPr b="1" lang="en-US"/>
              <a:t>Knowledge of GBV services: </a:t>
            </a:r>
            <a:r>
              <a:rPr lang="en-US"/>
              <a:t>In Zaatari </a:t>
            </a:r>
            <a:r>
              <a:rPr b="1" lang="en-US">
                <a:solidFill>
                  <a:schemeClr val="accent4"/>
                </a:solidFill>
              </a:rPr>
              <a:t>100%</a:t>
            </a:r>
            <a:r>
              <a:rPr lang="en-US"/>
              <a:t> of adult women (25-49) reported the highest level of knowledge of where they might obtain help, though in Azraq camp is only </a:t>
            </a:r>
            <a:r>
              <a:rPr b="1" lang="en-US">
                <a:solidFill>
                  <a:schemeClr val="accent4"/>
                </a:solidFill>
              </a:rPr>
              <a:t>33%.</a:t>
            </a:r>
            <a:r>
              <a:rPr lang="en-US">
                <a:solidFill>
                  <a:schemeClr val="accent4"/>
                </a:solidFill>
              </a:rPr>
              <a:t> Women under 25 show a good knowledge across the two camps ( 78%) </a:t>
            </a:r>
            <a:endParaRPr/>
          </a:p>
          <a:p>
            <a:pPr indent="-355600" lvl="0" marL="457200" rtl="0" algn="just">
              <a:lnSpc>
                <a:spcPct val="94000"/>
              </a:lnSpc>
              <a:spcBef>
                <a:spcPts val="0"/>
              </a:spcBef>
              <a:spcAft>
                <a:spcPts val="0"/>
              </a:spcAft>
              <a:buSzPts val="2000"/>
              <a:buFont typeface="Arial"/>
              <a:buChar char="•"/>
            </a:pPr>
            <a:r>
              <a:rPr lang="en-US"/>
              <a:t>Adult women (25-49) in both camps they have no access to Income Generation Activities</a:t>
            </a:r>
            <a:endParaRPr/>
          </a:p>
          <a:p>
            <a:pPr indent="-342900" lvl="0" marL="457200" rtl="0" algn="just">
              <a:lnSpc>
                <a:spcPct val="94000"/>
              </a:lnSpc>
              <a:spcBef>
                <a:spcPts val="0"/>
              </a:spcBef>
              <a:spcAft>
                <a:spcPts val="0"/>
              </a:spcAft>
              <a:buSzPts val="1800"/>
              <a:buChar char="•"/>
            </a:pPr>
            <a:r>
              <a:rPr b="1" lang="en-US">
                <a:solidFill>
                  <a:schemeClr val="accent4"/>
                </a:solidFill>
              </a:rPr>
              <a:t>86%</a:t>
            </a:r>
            <a:r>
              <a:rPr lang="en-US"/>
              <a:t> of women age (18-24) have better information information on accessing SRH services during pandemic in Azraq camp while this percentage is only </a:t>
            </a:r>
            <a:r>
              <a:rPr b="1" lang="en-US">
                <a:solidFill>
                  <a:schemeClr val="accent4"/>
                </a:solidFill>
              </a:rPr>
              <a:t>50%</a:t>
            </a:r>
            <a:r>
              <a:rPr lang="en-US"/>
              <a:t> in Zaatari Camp.   </a:t>
            </a:r>
            <a:endParaRPr/>
          </a:p>
          <a:p>
            <a:pPr indent="-342900" lvl="0" marL="457200" rtl="0" algn="just">
              <a:lnSpc>
                <a:spcPct val="94000"/>
              </a:lnSpc>
              <a:spcBef>
                <a:spcPts val="0"/>
              </a:spcBef>
              <a:spcAft>
                <a:spcPts val="0"/>
              </a:spcAft>
              <a:buSzPts val="1800"/>
              <a:buChar char="•"/>
            </a:pPr>
            <a:r>
              <a:rPr lang="en-US"/>
              <a:t>Same applies to the percentage of women age (25-49) where in Azraq it’s</a:t>
            </a:r>
            <a:r>
              <a:rPr b="1" lang="en-US">
                <a:solidFill>
                  <a:schemeClr val="accent4"/>
                </a:solidFill>
              </a:rPr>
              <a:t> 67%</a:t>
            </a:r>
            <a:r>
              <a:rPr lang="en-US"/>
              <a:t> compared to only </a:t>
            </a:r>
            <a:r>
              <a:rPr b="1" lang="en-US">
                <a:solidFill>
                  <a:schemeClr val="accent4"/>
                </a:solidFill>
              </a:rPr>
              <a:t>17% </a:t>
            </a:r>
            <a:r>
              <a:rPr lang="en-US"/>
              <a:t>at Zaatari Camp.    </a:t>
            </a:r>
            <a:endParaRPr/>
          </a:p>
          <a:p>
            <a:pPr indent="-342900" lvl="0" marL="457200" rtl="0" algn="just">
              <a:lnSpc>
                <a:spcPct val="94000"/>
              </a:lnSpc>
              <a:spcBef>
                <a:spcPts val="0"/>
              </a:spcBef>
              <a:spcAft>
                <a:spcPts val="0"/>
              </a:spcAft>
              <a:buSzPts val="1800"/>
              <a:buChar char="•"/>
            </a:pPr>
            <a:r>
              <a:rPr lang="en-US"/>
              <a:t>Virtual services shows higher penetration among Azraq (</a:t>
            </a:r>
            <a:r>
              <a:rPr b="1" lang="en-US">
                <a:solidFill>
                  <a:schemeClr val="accent4"/>
                </a:solidFill>
              </a:rPr>
              <a:t>38%</a:t>
            </a:r>
            <a:r>
              <a:rPr lang="en-US"/>
              <a:t>) women age (18-24) compared to Zaatari (</a:t>
            </a:r>
            <a:r>
              <a:rPr b="1" lang="en-US">
                <a:solidFill>
                  <a:schemeClr val="accent4"/>
                </a:solidFill>
              </a:rPr>
              <a:t>15%</a:t>
            </a:r>
            <a:r>
              <a:rPr lang="en-US"/>
              <a:t>)  </a:t>
            </a:r>
            <a:endParaRPr/>
          </a:p>
          <a:p>
            <a:pPr indent="0" lvl="0" marL="457200" rtl="0" algn="just">
              <a:lnSpc>
                <a:spcPct val="94000"/>
              </a:lnSpc>
              <a:spcBef>
                <a:spcPts val="0"/>
              </a:spcBef>
              <a:spcAft>
                <a:spcPts val="0"/>
              </a:spcAft>
              <a:buSzPts val="1800"/>
              <a:buNone/>
            </a:pPr>
            <a:r>
              <a:t/>
            </a:r>
            <a:endParaRPr/>
          </a:p>
          <a:p>
            <a:pPr indent="0" lvl="0" marL="457200" rtl="0" algn="just">
              <a:lnSpc>
                <a:spcPct val="94000"/>
              </a:lnSpc>
              <a:spcBef>
                <a:spcPts val="0"/>
              </a:spcBef>
              <a:spcAft>
                <a:spcPts val="0"/>
              </a:spcAft>
              <a:buSzPts val="1800"/>
              <a:buNone/>
            </a:pPr>
            <a:r>
              <a:rPr lang="en-US"/>
              <a:t> </a:t>
            </a:r>
            <a:endParaRPr/>
          </a:p>
          <a:p>
            <a:pPr indent="0" lvl="0" marL="0" rtl="0" algn="just">
              <a:lnSpc>
                <a:spcPct val="94000"/>
              </a:lnSpc>
              <a:spcBef>
                <a:spcPts val="0"/>
              </a:spcBef>
              <a:spcAft>
                <a:spcPts val="0"/>
              </a:spcAft>
              <a:buSzPts val="1800"/>
              <a:buNone/>
            </a:pPr>
            <a:r>
              <a:t/>
            </a:r>
            <a:endParaRPr/>
          </a:p>
          <a:p>
            <a:pPr indent="0" lvl="0" marL="0" rtl="0" algn="just">
              <a:lnSpc>
                <a:spcPct val="94000"/>
              </a:lnSpc>
              <a:spcBef>
                <a:spcPts val="0"/>
              </a:spcBef>
              <a:spcAft>
                <a:spcPts val="0"/>
              </a:spcAft>
              <a:buSzPts val="1800"/>
              <a:buNone/>
            </a:pPr>
            <a:r>
              <a:t/>
            </a:r>
            <a:endParaRPr/>
          </a:p>
          <a:p>
            <a:pPr indent="0" lvl="0" marL="384048" marR="0" rtl="0" algn="just">
              <a:lnSpc>
                <a:spcPct val="94000"/>
              </a:lnSpc>
              <a:spcBef>
                <a:spcPts val="0"/>
              </a:spcBef>
              <a:spcAft>
                <a:spcPts val="0"/>
              </a:spcAft>
              <a:buSzPts val="1800"/>
              <a:buNone/>
            </a:pPr>
            <a:r>
              <a:t/>
            </a:r>
            <a:endParaRPr/>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92" name="Shape 192"/>
        <p:cNvGrpSpPr/>
        <p:nvPr/>
      </p:nvGrpSpPr>
      <p:grpSpPr>
        <a:xfrm>
          <a:off x="0" y="0"/>
          <a:ext cx="0" cy="0"/>
          <a:chOff x="0" y="0"/>
          <a:chExt cx="0" cy="0"/>
        </a:xfrm>
      </p:grpSpPr>
      <p:sp>
        <p:nvSpPr>
          <p:cNvPr id="193" name="Google Shape;193;g78031c3de7_2_6"/>
          <p:cNvSpPr txBox="1"/>
          <p:nvPr>
            <p:ph type="title"/>
          </p:nvPr>
        </p:nvSpPr>
        <p:spPr>
          <a:xfrm>
            <a:off x="1371600" y="685800"/>
            <a:ext cx="9601200" cy="1485900"/>
          </a:xfrm>
          <a:prstGeom prst="rect">
            <a:avLst/>
          </a:prstGeom>
          <a:noFill/>
          <a:ln>
            <a:noFill/>
          </a:ln>
        </p:spPr>
        <p:txBody>
          <a:bodyPr anchorCtr="0" anchor="t" bIns="45700" lIns="91425" spcFirstLastPara="1" rIns="91425" wrap="square" tIns="45700">
            <a:noAutofit/>
          </a:bodyPr>
          <a:lstStyle/>
          <a:p>
            <a:pPr indent="0" lvl="0" marL="0" rtl="0" algn="l">
              <a:lnSpc>
                <a:spcPct val="89000"/>
              </a:lnSpc>
              <a:spcBef>
                <a:spcPts val="0"/>
              </a:spcBef>
              <a:spcAft>
                <a:spcPts val="0"/>
              </a:spcAft>
              <a:buClr>
                <a:schemeClr val="dk2"/>
              </a:buClr>
              <a:buSzPts val="4400"/>
              <a:buFont typeface="Libre Franklin"/>
              <a:buNone/>
            </a:pPr>
            <a:r>
              <a:rPr lang="en-US">
                <a:solidFill>
                  <a:srgbClr val="FF9900"/>
                </a:solidFill>
              </a:rPr>
              <a:t>Experiences of Service Providers</a:t>
            </a:r>
            <a:endParaRPr>
              <a:solidFill>
                <a:srgbClr val="FF9900"/>
              </a:solidFill>
            </a:endParaRPr>
          </a:p>
        </p:txBody>
      </p:sp>
      <p:sp>
        <p:nvSpPr>
          <p:cNvPr id="194" name="Google Shape;194;g78031c3de7_2_6"/>
          <p:cNvSpPr txBox="1"/>
          <p:nvPr>
            <p:ph idx="1" type="body"/>
          </p:nvPr>
        </p:nvSpPr>
        <p:spPr>
          <a:xfrm>
            <a:off x="816300" y="1425575"/>
            <a:ext cx="11375700" cy="4898700"/>
          </a:xfrm>
          <a:prstGeom prst="rect">
            <a:avLst/>
          </a:prstGeom>
          <a:noFill/>
          <a:ln>
            <a:noFill/>
          </a:ln>
        </p:spPr>
        <p:txBody>
          <a:bodyPr anchorCtr="0" anchor="t" bIns="45700" lIns="91425" spcFirstLastPara="1" rIns="91425" wrap="square" tIns="45700">
            <a:noAutofit/>
          </a:bodyPr>
          <a:lstStyle/>
          <a:p>
            <a:pPr indent="0" lvl="0" marL="0" marR="0" rtl="0" algn="just">
              <a:lnSpc>
                <a:spcPct val="94000"/>
              </a:lnSpc>
              <a:spcBef>
                <a:spcPts val="0"/>
              </a:spcBef>
              <a:spcAft>
                <a:spcPts val="0"/>
              </a:spcAft>
              <a:buSzPts val="1800"/>
              <a:buNone/>
            </a:pPr>
            <a:r>
              <a:t/>
            </a:r>
            <a:endParaRPr b="1"/>
          </a:p>
          <a:p>
            <a:pPr indent="-171450" lvl="0" marL="171450" marR="0" rtl="0" algn="just">
              <a:lnSpc>
                <a:spcPct val="94000"/>
              </a:lnSpc>
              <a:spcBef>
                <a:spcPts val="0"/>
              </a:spcBef>
              <a:spcAft>
                <a:spcPts val="0"/>
              </a:spcAft>
              <a:buSzPts val="2000"/>
              <a:buFont typeface="Arial"/>
              <a:buChar char="•"/>
            </a:pPr>
            <a:r>
              <a:rPr lang="en-US">
                <a:extLst>
                  <a:ext uri="http://customooxmlschemas.google.com/">
                    <go:slidesCustomData xmlns:go="http://customooxmlschemas.google.com/" textRoundtripDataId="14"/>
                  </a:ext>
                </a:extLst>
              </a:rPr>
              <a:t>For several GBV, youth and SRH service providers, </a:t>
            </a:r>
            <a:r>
              <a:rPr b="1" lang="en-US">
                <a:solidFill>
                  <a:schemeClr val="accent4"/>
                </a:solidFill>
                <a:extLst>
                  <a:ext uri="http://customooxmlschemas.google.com/">
                    <go:slidesCustomData xmlns:go="http://customooxmlschemas.google.com/" textRoundtripDataId="15"/>
                  </a:ext>
                </a:extLst>
              </a:rPr>
              <a:t>virtual sessions should not be considered a true alternative for in-person activities</a:t>
            </a:r>
            <a:r>
              <a:rPr lang="en-US"/>
              <a:t> </a:t>
            </a:r>
            <a:endParaRPr/>
          </a:p>
          <a:p>
            <a:pPr indent="0" lvl="0" marL="0" marR="0" rtl="0" algn="just">
              <a:lnSpc>
                <a:spcPct val="94000"/>
              </a:lnSpc>
              <a:spcBef>
                <a:spcPts val="0"/>
              </a:spcBef>
              <a:spcAft>
                <a:spcPts val="0"/>
              </a:spcAft>
              <a:buSzPts val="1800"/>
              <a:buNone/>
            </a:pPr>
            <a:r>
              <a:t/>
            </a:r>
            <a:endParaRPr/>
          </a:p>
          <a:p>
            <a:pPr indent="0" lvl="0" marL="0" rtl="0" algn="just">
              <a:lnSpc>
                <a:spcPct val="94000"/>
              </a:lnSpc>
              <a:spcBef>
                <a:spcPts val="0"/>
              </a:spcBef>
              <a:spcAft>
                <a:spcPts val="0"/>
              </a:spcAft>
              <a:buSzPts val="1800"/>
              <a:buNone/>
            </a:pPr>
            <a:r>
              <a:rPr b="1" lang="en-US"/>
              <a:t>Staff performance and wellbeing: </a:t>
            </a:r>
            <a:endParaRPr/>
          </a:p>
          <a:p>
            <a:pPr indent="-384048" lvl="0" marL="384048" rtl="0" algn="just">
              <a:lnSpc>
                <a:spcPct val="94000"/>
              </a:lnSpc>
              <a:spcBef>
                <a:spcPts val="0"/>
              </a:spcBef>
              <a:spcAft>
                <a:spcPts val="0"/>
              </a:spcAft>
              <a:buSzPts val="2000"/>
              <a:buFont typeface="Arial"/>
              <a:buChar char="•"/>
            </a:pPr>
            <a:r>
              <a:rPr lang="en-US"/>
              <a:t>Working from home can be </a:t>
            </a:r>
            <a:r>
              <a:rPr b="1" lang="en-US">
                <a:solidFill>
                  <a:schemeClr val="accent4"/>
                </a:solidFill>
              </a:rPr>
              <a:t>physically and mentally demanding </a:t>
            </a:r>
            <a:r>
              <a:rPr lang="en-US"/>
              <a:t>(possession of a laptop, stable internet connection, domestic responsibilities and looking after children),</a:t>
            </a:r>
            <a:endParaRPr/>
          </a:p>
          <a:p>
            <a:pPr indent="0" lvl="0" marL="384048" rtl="0" algn="just">
              <a:lnSpc>
                <a:spcPct val="94000"/>
              </a:lnSpc>
              <a:spcBef>
                <a:spcPts val="0"/>
              </a:spcBef>
              <a:spcAft>
                <a:spcPts val="0"/>
              </a:spcAft>
              <a:buSzPts val="1800"/>
              <a:buNone/>
            </a:pPr>
            <a:r>
              <a:t/>
            </a:r>
            <a:endParaRPr/>
          </a:p>
          <a:p>
            <a:pPr indent="-384048" lvl="0" marL="384048" rtl="0" algn="just">
              <a:lnSpc>
                <a:spcPct val="94000"/>
              </a:lnSpc>
              <a:spcBef>
                <a:spcPts val="0"/>
              </a:spcBef>
              <a:spcAft>
                <a:spcPts val="0"/>
              </a:spcAft>
              <a:buSzPts val="2000"/>
              <a:buFont typeface="Arial"/>
              <a:buChar char="•"/>
            </a:pPr>
            <a:r>
              <a:rPr lang="en-US"/>
              <a:t>A greater risk of </a:t>
            </a:r>
            <a:r>
              <a:rPr b="1" lang="en-US">
                <a:solidFill>
                  <a:schemeClr val="accent4"/>
                </a:solidFill>
              </a:rPr>
              <a:t>work-life imbalance,</a:t>
            </a:r>
            <a:endParaRPr b="1">
              <a:solidFill>
                <a:schemeClr val="accent4"/>
              </a:solidFill>
            </a:endParaRPr>
          </a:p>
          <a:p>
            <a:pPr indent="0" lvl="0" marL="384048" rtl="0" algn="just">
              <a:lnSpc>
                <a:spcPct val="94000"/>
              </a:lnSpc>
              <a:spcBef>
                <a:spcPts val="0"/>
              </a:spcBef>
              <a:spcAft>
                <a:spcPts val="0"/>
              </a:spcAft>
              <a:buSzPts val="1800"/>
              <a:buNone/>
            </a:pPr>
            <a:r>
              <a:t/>
            </a:r>
            <a:endParaRPr>
              <a:solidFill>
                <a:srgbClr val="1155CC"/>
              </a:solidFill>
            </a:endParaRPr>
          </a:p>
          <a:p>
            <a:pPr indent="-384048" lvl="0" marL="384048" rtl="0" algn="just">
              <a:lnSpc>
                <a:spcPct val="94000"/>
              </a:lnSpc>
              <a:spcBef>
                <a:spcPts val="0"/>
              </a:spcBef>
              <a:spcAft>
                <a:spcPts val="0"/>
              </a:spcAft>
              <a:buSzPts val="2000"/>
              <a:buFont typeface="Arial"/>
              <a:buChar char="•"/>
            </a:pPr>
            <a:r>
              <a:rPr lang="en-US"/>
              <a:t>High levels of</a:t>
            </a:r>
            <a:r>
              <a:rPr lang="en-US">
                <a:solidFill>
                  <a:srgbClr val="1155CC"/>
                </a:solidFill>
              </a:rPr>
              <a:t> </a:t>
            </a:r>
            <a:r>
              <a:rPr b="1" lang="en-US">
                <a:solidFill>
                  <a:schemeClr val="accent4"/>
                </a:solidFill>
              </a:rPr>
              <a:t>stress</a:t>
            </a:r>
            <a:r>
              <a:rPr lang="en-US">
                <a:solidFill>
                  <a:srgbClr val="1155CC"/>
                </a:solidFill>
              </a:rPr>
              <a:t> </a:t>
            </a:r>
            <a:r>
              <a:rPr lang="en-US"/>
              <a:t>as several jobs were thrown into uncertainty (i.e. projects cancelled or altered due to the unexpected change),</a:t>
            </a:r>
            <a:endParaRPr/>
          </a:p>
          <a:p>
            <a:pPr indent="0" lvl="0" marL="384048" rtl="0" algn="just">
              <a:lnSpc>
                <a:spcPct val="94000"/>
              </a:lnSpc>
              <a:spcBef>
                <a:spcPts val="0"/>
              </a:spcBef>
              <a:spcAft>
                <a:spcPts val="0"/>
              </a:spcAft>
              <a:buSzPts val="1800"/>
              <a:buNone/>
            </a:pPr>
            <a:r>
              <a:t/>
            </a:r>
            <a:endParaRPr/>
          </a:p>
          <a:p>
            <a:pPr indent="-384048" lvl="0" marL="384048" rtl="0" algn="just">
              <a:lnSpc>
                <a:spcPct val="94000"/>
              </a:lnSpc>
              <a:spcBef>
                <a:spcPts val="0"/>
              </a:spcBef>
              <a:spcAft>
                <a:spcPts val="0"/>
              </a:spcAft>
              <a:buSzPts val="1800"/>
              <a:buChar char="•"/>
            </a:pPr>
            <a:r>
              <a:rPr lang="en-US"/>
              <a:t>Fear of </a:t>
            </a:r>
            <a:r>
              <a:rPr b="1" lang="en-US">
                <a:solidFill>
                  <a:schemeClr val="accent4"/>
                </a:solidFill>
              </a:rPr>
              <a:t>discrimination</a:t>
            </a:r>
            <a:r>
              <a:rPr lang="en-US">
                <a:solidFill>
                  <a:srgbClr val="1155CC"/>
                </a:solidFill>
              </a:rPr>
              <a:t> </a:t>
            </a:r>
            <a:r>
              <a:rPr lang="en-US"/>
              <a:t>among service providers who come into regular contact with people suspected to be infected.</a:t>
            </a:r>
            <a:endParaRPr/>
          </a:p>
          <a:p>
            <a:pPr indent="0" lvl="0" marL="384048" marR="0" rtl="0" algn="just">
              <a:lnSpc>
                <a:spcPct val="94000"/>
              </a:lnSpc>
              <a:spcBef>
                <a:spcPts val="0"/>
              </a:spcBef>
              <a:spcAft>
                <a:spcPts val="0"/>
              </a:spcAft>
              <a:buSzPts val="1800"/>
              <a:buNone/>
            </a:pPr>
            <a:r>
              <a:t/>
            </a:r>
            <a:endParaRPr/>
          </a:p>
        </p:txBody>
      </p:sp>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98" name="Shape 198"/>
        <p:cNvGrpSpPr/>
        <p:nvPr/>
      </p:nvGrpSpPr>
      <p:grpSpPr>
        <a:xfrm>
          <a:off x="0" y="0"/>
          <a:ext cx="0" cy="0"/>
          <a:chOff x="0" y="0"/>
          <a:chExt cx="0" cy="0"/>
        </a:xfrm>
      </p:grpSpPr>
      <p:sp>
        <p:nvSpPr>
          <p:cNvPr id="199" name="Google Shape;199;g84fdc6930a_1_0"/>
          <p:cNvSpPr txBox="1"/>
          <p:nvPr>
            <p:ph type="title"/>
          </p:nvPr>
        </p:nvSpPr>
        <p:spPr>
          <a:xfrm>
            <a:off x="1295400" y="187050"/>
            <a:ext cx="9601200" cy="618600"/>
          </a:xfrm>
          <a:prstGeom prst="rect">
            <a:avLst/>
          </a:prstGeom>
          <a:noFill/>
          <a:ln>
            <a:noFill/>
          </a:ln>
        </p:spPr>
        <p:txBody>
          <a:bodyPr anchorCtr="0" anchor="t" bIns="45700" lIns="91425" spcFirstLastPara="1" rIns="91425" wrap="square" tIns="45700">
            <a:noAutofit/>
          </a:bodyPr>
          <a:lstStyle/>
          <a:p>
            <a:pPr indent="0" lvl="0" marL="0" rtl="0" algn="l">
              <a:lnSpc>
                <a:spcPct val="89000"/>
              </a:lnSpc>
              <a:spcBef>
                <a:spcPts val="0"/>
              </a:spcBef>
              <a:spcAft>
                <a:spcPts val="0"/>
              </a:spcAft>
              <a:buClr>
                <a:schemeClr val="dk2"/>
              </a:buClr>
              <a:buSzPts val="4400"/>
              <a:buFont typeface="Libre Franklin"/>
              <a:buNone/>
            </a:pPr>
            <a:r>
              <a:rPr lang="en-US">
                <a:solidFill>
                  <a:srgbClr val="FF9900"/>
                </a:solidFill>
                <a:extLst>
                  <a:ext uri="http://customooxmlschemas.google.com/">
                    <go:slidesCustomData xmlns:go="http://customooxmlschemas.google.com/" textRoundtripDataId="16"/>
                  </a:ext>
                </a:extLst>
              </a:rPr>
              <a:t>Main Recommendations</a:t>
            </a:r>
            <a:endParaRPr>
              <a:solidFill>
                <a:srgbClr val="FF9900"/>
              </a:solidFill>
            </a:endParaRPr>
          </a:p>
        </p:txBody>
      </p:sp>
      <p:sp>
        <p:nvSpPr>
          <p:cNvPr id="200" name="Google Shape;200;g84fdc6930a_1_0"/>
          <p:cNvSpPr txBox="1"/>
          <p:nvPr>
            <p:ph idx="1" type="body"/>
          </p:nvPr>
        </p:nvSpPr>
        <p:spPr>
          <a:xfrm>
            <a:off x="955600" y="685800"/>
            <a:ext cx="11017800" cy="6172200"/>
          </a:xfrm>
          <a:prstGeom prst="rect">
            <a:avLst/>
          </a:prstGeom>
          <a:noFill/>
          <a:ln>
            <a:noFill/>
          </a:ln>
        </p:spPr>
        <p:txBody>
          <a:bodyPr anchorCtr="0" anchor="t" bIns="45700" lIns="91425" spcFirstLastPara="1" rIns="91425" wrap="square" tIns="45700">
            <a:noAutofit/>
          </a:bodyPr>
          <a:lstStyle/>
          <a:p>
            <a:pPr indent="-342900" lvl="0" marL="457200" rtl="0" algn="just">
              <a:lnSpc>
                <a:spcPct val="94000"/>
              </a:lnSpc>
              <a:spcBef>
                <a:spcPts val="1000"/>
              </a:spcBef>
              <a:spcAft>
                <a:spcPts val="0"/>
              </a:spcAft>
              <a:buSzPts val="1800"/>
              <a:buChar char="-"/>
            </a:pPr>
            <a:r>
              <a:rPr lang="en-US"/>
              <a:t>GBV and SRH response and prevention must be considered an essential service during pandemics- first tier response -should remain open during times of restriction provided they follow hygiene protocols.</a:t>
            </a:r>
            <a:endParaRPr/>
          </a:p>
          <a:p>
            <a:pPr indent="-342900" lvl="0" marL="457200" rtl="0" algn="just">
              <a:lnSpc>
                <a:spcPct val="94000"/>
              </a:lnSpc>
              <a:spcBef>
                <a:spcPts val="0"/>
              </a:spcBef>
              <a:spcAft>
                <a:spcPts val="0"/>
              </a:spcAft>
              <a:buSzPts val="1800"/>
              <a:buChar char="-"/>
            </a:pPr>
            <a:r>
              <a:rPr lang="en-US"/>
              <a:t>Donors should provide more </a:t>
            </a:r>
            <a:r>
              <a:rPr lang="en-US">
                <a:extLst>
                  <a:ext uri="http://customooxmlschemas.google.com/">
                    <go:slidesCustomData xmlns:go="http://customooxmlschemas.google.com/" textRoundtripDataId="17"/>
                  </a:ext>
                </a:extLst>
              </a:rPr>
              <a:t>flexible funding sources</a:t>
            </a:r>
            <a:r>
              <a:rPr lang="en-US"/>
              <a:t> to adapt to </a:t>
            </a:r>
            <a:endParaRPr/>
          </a:p>
          <a:p>
            <a:pPr indent="-342900" lvl="0" marL="457200" rtl="0" algn="l">
              <a:lnSpc>
                <a:spcPct val="94000"/>
              </a:lnSpc>
              <a:spcBef>
                <a:spcPts val="0"/>
              </a:spcBef>
              <a:spcAft>
                <a:spcPts val="0"/>
              </a:spcAft>
              <a:buSzPts val="1800"/>
              <a:buChar char="-"/>
            </a:pPr>
            <a:r>
              <a:rPr lang="en-US"/>
              <a:t>Continue </a:t>
            </a:r>
            <a:r>
              <a:rPr lang="en-US">
                <a:extLst>
                  <a:ext uri="http://customooxmlschemas.google.com/">
                    <go:slidesCustomData xmlns:go="http://customooxmlschemas.google.com/" textRoundtripDataId="18"/>
                  </a:ext>
                </a:extLst>
              </a:rPr>
              <a:t>virtual psychosocial support</a:t>
            </a:r>
            <a:r>
              <a:rPr lang="en-US"/>
              <a:t> services through WGSS and youth spaces and  programs.</a:t>
            </a:r>
            <a:endParaRPr/>
          </a:p>
          <a:p>
            <a:pPr indent="-342900" lvl="0" marL="457200" rtl="0" algn="l">
              <a:lnSpc>
                <a:spcPct val="94000"/>
              </a:lnSpc>
              <a:spcBef>
                <a:spcPts val="0"/>
              </a:spcBef>
              <a:spcAft>
                <a:spcPts val="0"/>
              </a:spcAft>
              <a:buSzPts val="1800"/>
              <a:buChar char="-"/>
            </a:pPr>
            <a:r>
              <a:rPr lang="en-US"/>
              <a:t>Diversify outreach activities to ensure marginalized women and girls understand their rights and where they can obtain support</a:t>
            </a:r>
            <a:endParaRPr/>
          </a:p>
          <a:p>
            <a:pPr indent="-342900" lvl="0" marL="457200" rtl="0" algn="l">
              <a:lnSpc>
                <a:spcPct val="94000"/>
              </a:lnSpc>
              <a:spcBef>
                <a:spcPts val="0"/>
              </a:spcBef>
              <a:spcAft>
                <a:spcPts val="0"/>
              </a:spcAft>
              <a:buSzPts val="1800"/>
              <a:buChar char="-"/>
            </a:pPr>
            <a:r>
              <a:rPr lang="en-US"/>
              <a:t>Offer alternatives to phone calls for case management</a:t>
            </a:r>
            <a:endParaRPr/>
          </a:p>
          <a:p>
            <a:pPr indent="-342900" lvl="0" marL="457200" rtl="0" algn="l">
              <a:lnSpc>
                <a:spcPct val="94000"/>
              </a:lnSpc>
              <a:spcBef>
                <a:spcPts val="0"/>
              </a:spcBef>
              <a:spcAft>
                <a:spcPts val="0"/>
              </a:spcAft>
              <a:buSzPts val="1800"/>
              <a:buChar char="-"/>
            </a:pPr>
            <a:r>
              <a:rPr lang="en-US"/>
              <a:t>Take steps to improve access to remote learning</a:t>
            </a:r>
            <a:endParaRPr/>
          </a:p>
          <a:p>
            <a:pPr indent="-342900" lvl="0" marL="457200" rtl="0" algn="l">
              <a:lnSpc>
                <a:spcPct val="94000"/>
              </a:lnSpc>
              <a:spcBef>
                <a:spcPts val="0"/>
              </a:spcBef>
              <a:spcAft>
                <a:spcPts val="0"/>
              </a:spcAft>
              <a:buSzPts val="1800"/>
              <a:buChar char="-"/>
            </a:pPr>
            <a:r>
              <a:rPr lang="en-US"/>
              <a:t>Continue and, where possible, upscale economic and material support to women and girls</a:t>
            </a:r>
            <a:endParaRPr/>
          </a:p>
          <a:p>
            <a:pPr indent="-342900" lvl="0" marL="457200" rtl="0" algn="l">
              <a:lnSpc>
                <a:spcPct val="94000"/>
              </a:lnSpc>
              <a:spcBef>
                <a:spcPts val="0"/>
              </a:spcBef>
              <a:spcAft>
                <a:spcPts val="0"/>
              </a:spcAft>
              <a:buSzPts val="1800"/>
              <a:buChar char="-"/>
            </a:pPr>
            <a:r>
              <a:rPr lang="en-US"/>
              <a:t>Ensure a continued emphasis on the needs and risks faced by persons with disabilities</a:t>
            </a:r>
            <a:endParaRPr/>
          </a:p>
          <a:p>
            <a:pPr indent="-342900" lvl="0" marL="457200" rtl="0" algn="l">
              <a:lnSpc>
                <a:spcPct val="94000"/>
              </a:lnSpc>
              <a:spcBef>
                <a:spcPts val="0"/>
              </a:spcBef>
              <a:spcAft>
                <a:spcPts val="0"/>
              </a:spcAft>
              <a:buSzPts val="1800"/>
              <a:buChar char="-"/>
            </a:pPr>
            <a:r>
              <a:rPr lang="en-US"/>
              <a:t>Invest in self care and Well-being of service providers</a:t>
            </a:r>
            <a:endParaRPr/>
          </a:p>
          <a:p>
            <a:pPr indent="-342900" lvl="0" marL="457200" rtl="0" algn="l">
              <a:lnSpc>
                <a:spcPct val="94000"/>
              </a:lnSpc>
              <a:spcBef>
                <a:spcPts val="0"/>
              </a:spcBef>
              <a:spcAft>
                <a:spcPts val="0"/>
              </a:spcAft>
              <a:buSzPts val="1800"/>
              <a:buChar char="-"/>
            </a:pPr>
            <a:r>
              <a:rPr lang="en-US"/>
              <a:t>Upholding SRH rights, it is recommended for UNFPA, medical, and civil society actors to advocate for emergency contraception to be made available in pharmacies</a:t>
            </a:r>
            <a:endParaRPr/>
          </a:p>
          <a:p>
            <a:pPr indent="-342900" lvl="0" marL="457200" rtl="0" algn="l">
              <a:lnSpc>
                <a:spcPct val="94000"/>
              </a:lnSpc>
              <a:spcBef>
                <a:spcPts val="0"/>
              </a:spcBef>
              <a:spcAft>
                <a:spcPts val="0"/>
              </a:spcAft>
              <a:buSzPts val="1800"/>
              <a:buChar char="-"/>
            </a:pPr>
            <a:r>
              <a:rPr lang="en-US"/>
              <a:t>Capacity building on communication and counselling is needed for SRH remote services to bridge missing elements. </a:t>
            </a:r>
            <a:endParaRPr/>
          </a:p>
          <a:p>
            <a:pPr indent="0" lvl="0" marL="457200" rtl="0" algn="l">
              <a:lnSpc>
                <a:spcPct val="94000"/>
              </a:lnSpc>
              <a:spcBef>
                <a:spcPts val="0"/>
              </a:spcBef>
              <a:spcAft>
                <a:spcPts val="0"/>
              </a:spcAft>
              <a:buSzPts val="1800"/>
              <a:buNone/>
            </a:pPr>
            <a:r>
              <a:t/>
            </a:r>
            <a:endParaRPr b="1"/>
          </a:p>
        </p:txBody>
      </p:sp>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05" name="Shape 205"/>
        <p:cNvGrpSpPr/>
        <p:nvPr/>
      </p:nvGrpSpPr>
      <p:grpSpPr>
        <a:xfrm>
          <a:off x="0" y="0"/>
          <a:ext cx="0" cy="0"/>
          <a:chOff x="0" y="0"/>
          <a:chExt cx="0" cy="0"/>
        </a:xfrm>
      </p:grpSpPr>
      <p:sp>
        <p:nvSpPr>
          <p:cNvPr id="206" name="Google Shape;206;g7799364590_7_0"/>
          <p:cNvSpPr txBox="1"/>
          <p:nvPr>
            <p:ph idx="1" type="body"/>
          </p:nvPr>
        </p:nvSpPr>
        <p:spPr>
          <a:xfrm>
            <a:off x="1371600" y="2286000"/>
            <a:ext cx="9601200" cy="3581400"/>
          </a:xfrm>
          <a:prstGeom prst="rect">
            <a:avLst/>
          </a:prstGeom>
          <a:noFill/>
          <a:ln>
            <a:noFill/>
          </a:ln>
        </p:spPr>
        <p:txBody>
          <a:bodyPr anchorCtr="0" anchor="t" bIns="45700" lIns="91425" spcFirstLastPara="1" rIns="91425" wrap="square" tIns="45700">
            <a:noAutofit/>
          </a:bodyPr>
          <a:lstStyle/>
          <a:p>
            <a:pPr indent="0" lvl="0" marL="0" rtl="0" algn="ctr">
              <a:lnSpc>
                <a:spcPct val="94000"/>
              </a:lnSpc>
              <a:spcBef>
                <a:spcPts val="1000"/>
              </a:spcBef>
              <a:spcAft>
                <a:spcPts val="0"/>
              </a:spcAft>
              <a:buSzPts val="1800"/>
              <a:buNone/>
            </a:pPr>
            <a:r>
              <a:t/>
            </a:r>
            <a:endParaRPr sz="2900"/>
          </a:p>
          <a:p>
            <a:pPr indent="0" lvl="0" marL="0" rtl="0" algn="ctr">
              <a:lnSpc>
                <a:spcPct val="94000"/>
              </a:lnSpc>
              <a:spcBef>
                <a:spcPts val="1000"/>
              </a:spcBef>
              <a:spcAft>
                <a:spcPts val="200"/>
              </a:spcAft>
              <a:buSzPts val="1800"/>
              <a:buNone/>
            </a:pPr>
            <a:r>
              <a:rPr lang="en-US" sz="2900">
                <a:extLst>
                  <a:ext uri="http://customooxmlschemas.google.com/">
                    <go:slidesCustomData xmlns:go="http://customooxmlschemas.google.com/" textRoundtripDataId="19"/>
                  </a:ext>
                </a:extLst>
              </a:rPr>
              <a:t>Thank</a:t>
            </a:r>
            <a:r>
              <a:rPr lang="en-US" sz="2900"/>
              <a:t> You</a:t>
            </a:r>
            <a:endParaRPr sz="2900"/>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04" name="Shape 104"/>
        <p:cNvGrpSpPr/>
        <p:nvPr/>
      </p:nvGrpSpPr>
      <p:grpSpPr>
        <a:xfrm>
          <a:off x="0" y="0"/>
          <a:ext cx="0" cy="0"/>
          <a:chOff x="0" y="0"/>
          <a:chExt cx="0" cy="0"/>
        </a:xfrm>
      </p:grpSpPr>
      <p:sp>
        <p:nvSpPr>
          <p:cNvPr id="105" name="Google Shape;105;p2"/>
          <p:cNvSpPr txBox="1"/>
          <p:nvPr>
            <p:ph type="title"/>
          </p:nvPr>
        </p:nvSpPr>
        <p:spPr>
          <a:xfrm>
            <a:off x="1371600" y="685800"/>
            <a:ext cx="9601200" cy="997800"/>
          </a:xfrm>
          <a:prstGeom prst="rect">
            <a:avLst/>
          </a:prstGeom>
          <a:noFill/>
          <a:ln>
            <a:noFill/>
          </a:ln>
        </p:spPr>
        <p:txBody>
          <a:bodyPr anchorCtr="0" anchor="t" bIns="45700" lIns="91425" spcFirstLastPara="1" rIns="91425" wrap="square" tIns="45700">
            <a:normAutofit/>
          </a:bodyPr>
          <a:lstStyle/>
          <a:p>
            <a:pPr indent="0" lvl="0" marL="0" rtl="0" algn="l">
              <a:lnSpc>
                <a:spcPct val="89000"/>
              </a:lnSpc>
              <a:spcBef>
                <a:spcPts val="0"/>
              </a:spcBef>
              <a:spcAft>
                <a:spcPts val="0"/>
              </a:spcAft>
              <a:buClr>
                <a:schemeClr val="dk2"/>
              </a:buClr>
              <a:buSzPts val="4400"/>
              <a:buFont typeface="Libre Franklin"/>
              <a:buNone/>
            </a:pPr>
            <a:r>
              <a:rPr lang="en-US">
                <a:solidFill>
                  <a:srgbClr val="FF9900"/>
                </a:solidFill>
              </a:rPr>
              <a:t>Background and Methodology </a:t>
            </a:r>
            <a:endParaRPr>
              <a:solidFill>
                <a:srgbClr val="FF9900"/>
              </a:solidFill>
            </a:endParaRPr>
          </a:p>
        </p:txBody>
      </p:sp>
      <p:sp>
        <p:nvSpPr>
          <p:cNvPr id="106" name="Google Shape;106;p2"/>
          <p:cNvSpPr txBox="1"/>
          <p:nvPr>
            <p:ph idx="1" type="body"/>
          </p:nvPr>
        </p:nvSpPr>
        <p:spPr>
          <a:xfrm>
            <a:off x="1371600" y="2286000"/>
            <a:ext cx="9601200" cy="4253400"/>
          </a:xfrm>
          <a:prstGeom prst="rect">
            <a:avLst/>
          </a:prstGeom>
          <a:noFill/>
          <a:ln>
            <a:noFill/>
          </a:ln>
        </p:spPr>
        <p:txBody>
          <a:bodyPr anchorCtr="0" anchor="t" bIns="45700" lIns="91425" spcFirstLastPara="1" rIns="91425" wrap="square" tIns="45700">
            <a:normAutofit/>
          </a:bodyPr>
          <a:lstStyle/>
          <a:p>
            <a:pPr indent="-384048" lvl="0" marL="384048" rtl="0" algn="just">
              <a:lnSpc>
                <a:spcPct val="94000"/>
              </a:lnSpc>
              <a:spcBef>
                <a:spcPts val="0"/>
              </a:spcBef>
              <a:spcAft>
                <a:spcPts val="0"/>
              </a:spcAft>
              <a:buClr>
                <a:schemeClr val="dk2"/>
              </a:buClr>
              <a:buSzPts val="2000"/>
              <a:buChar char="■"/>
            </a:pPr>
            <a:r>
              <a:rPr lang="en-US" sz="2200"/>
              <a:t>In April 2020, the UNFPA Jordan in coordination with Plan International and the Institute for Family Health (IFH)/ Noor Al Hussein Foundation</a:t>
            </a:r>
            <a:r>
              <a:rPr lang="en-US" sz="1400">
                <a:solidFill>
                  <a:schemeClr val="dk1"/>
                </a:solidFill>
              </a:rPr>
              <a:t> </a:t>
            </a:r>
            <a:r>
              <a:rPr lang="en-US" sz="2200"/>
              <a:t>commissioned a </a:t>
            </a:r>
            <a:r>
              <a:rPr b="1" lang="en-US" sz="2200">
                <a:solidFill>
                  <a:srgbClr val="FF9900"/>
                </a:solidFill>
              </a:rPr>
              <a:t>rapid assessment</a:t>
            </a:r>
            <a:r>
              <a:rPr lang="en-US" sz="2200"/>
              <a:t> of the COVID-19 situation in Jordan. </a:t>
            </a:r>
            <a:endParaRPr sz="2200"/>
          </a:p>
          <a:p>
            <a:pPr indent="-384048" lvl="0" marL="384048" rtl="0" algn="just">
              <a:lnSpc>
                <a:spcPct val="94000"/>
              </a:lnSpc>
              <a:spcBef>
                <a:spcPts val="1200"/>
              </a:spcBef>
              <a:spcAft>
                <a:spcPts val="0"/>
              </a:spcAft>
              <a:buClr>
                <a:schemeClr val="dk2"/>
              </a:buClr>
              <a:buSzPts val="2200"/>
              <a:buChar char="■"/>
            </a:pPr>
            <a:r>
              <a:rPr lang="en-US" sz="2200"/>
              <a:t>The overall purpose of this rapid assessment is to measure the impact of COVID-19 on gender-based violence and sexual and reproductive health and rights among adolescent girls. </a:t>
            </a:r>
            <a:endParaRPr sz="2200"/>
          </a:p>
          <a:p>
            <a:pPr indent="-355600" lvl="0" marL="457200" rtl="0" algn="l">
              <a:lnSpc>
                <a:spcPct val="84000"/>
              </a:lnSpc>
              <a:spcBef>
                <a:spcPts val="0"/>
              </a:spcBef>
              <a:spcAft>
                <a:spcPts val="0"/>
              </a:spcAft>
              <a:buSzPts val="2000"/>
              <a:buChar char="■"/>
            </a:pPr>
            <a:r>
              <a:rPr b="1" lang="en-US" sz="2200">
                <a:solidFill>
                  <a:schemeClr val="accent4"/>
                </a:solidFill>
              </a:rPr>
              <a:t>397 participants </a:t>
            </a:r>
            <a:r>
              <a:rPr lang="en-US" sz="2200"/>
              <a:t>were involved (60% female, 40 % male ).</a:t>
            </a:r>
            <a:endParaRPr sz="2200"/>
          </a:p>
          <a:p>
            <a:pPr indent="-355600" lvl="0" marL="457200" rtl="0" algn="l">
              <a:lnSpc>
                <a:spcPct val="84000"/>
              </a:lnSpc>
              <a:spcBef>
                <a:spcPts val="0"/>
              </a:spcBef>
              <a:spcAft>
                <a:spcPts val="0"/>
              </a:spcAft>
              <a:buSzPts val="2000"/>
              <a:buChar char="■"/>
            </a:pPr>
            <a:r>
              <a:rPr lang="en-US" sz="2200"/>
              <a:t>The methodology sought a distribution of age and gender groups across</a:t>
            </a:r>
            <a:r>
              <a:rPr b="1" lang="en-US" sz="2200"/>
              <a:t> </a:t>
            </a:r>
            <a:r>
              <a:rPr b="1" lang="en-US" sz="2200">
                <a:solidFill>
                  <a:schemeClr val="accent4"/>
                </a:solidFill>
              </a:rPr>
              <a:t>five locations </a:t>
            </a:r>
            <a:r>
              <a:rPr lang="en-US" sz="2200"/>
              <a:t>for data collection: Irbid, Amman, Karak, Zaatari camp and Azraq camp.</a:t>
            </a:r>
            <a:endParaRPr sz="2200"/>
          </a:p>
          <a:p>
            <a:pPr indent="0" lvl="0" marL="457200" rtl="0" algn="l">
              <a:lnSpc>
                <a:spcPct val="84000"/>
              </a:lnSpc>
              <a:spcBef>
                <a:spcPts val="0"/>
              </a:spcBef>
              <a:spcAft>
                <a:spcPts val="0"/>
              </a:spcAft>
              <a:buSzPts val="1800"/>
              <a:buNone/>
            </a:pPr>
            <a:r>
              <a:t/>
            </a:r>
            <a:endParaRPr sz="2200">
              <a:solidFill>
                <a:srgbClr val="FF0000"/>
              </a:solidFill>
            </a:endParaRPr>
          </a:p>
          <a:p>
            <a:pPr indent="0" lvl="0" marL="457200" rtl="0" algn="l">
              <a:lnSpc>
                <a:spcPct val="84000"/>
              </a:lnSpc>
              <a:spcBef>
                <a:spcPts val="0"/>
              </a:spcBef>
              <a:spcAft>
                <a:spcPts val="0"/>
              </a:spcAft>
              <a:buSzPts val="1800"/>
              <a:buNone/>
            </a:pPr>
            <a:r>
              <a:t/>
            </a:r>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11" name="Shape 111"/>
        <p:cNvGrpSpPr/>
        <p:nvPr/>
      </p:nvGrpSpPr>
      <p:grpSpPr>
        <a:xfrm>
          <a:off x="0" y="0"/>
          <a:ext cx="0" cy="0"/>
          <a:chOff x="0" y="0"/>
          <a:chExt cx="0" cy="0"/>
        </a:xfrm>
      </p:grpSpPr>
      <p:sp>
        <p:nvSpPr>
          <p:cNvPr id="112" name="Google Shape;112;g78031c3de7_2_0"/>
          <p:cNvSpPr txBox="1"/>
          <p:nvPr>
            <p:ph type="title"/>
          </p:nvPr>
        </p:nvSpPr>
        <p:spPr>
          <a:xfrm>
            <a:off x="765025" y="1301360"/>
            <a:ext cx="9612900" cy="2852700"/>
          </a:xfrm>
          <a:prstGeom prst="rect">
            <a:avLst/>
          </a:prstGeom>
          <a:noFill/>
          <a:ln>
            <a:noFill/>
          </a:ln>
        </p:spPr>
        <p:txBody>
          <a:bodyPr anchorCtr="0" anchor="t" bIns="45700" lIns="91425" spcFirstLastPara="1" rIns="91425" wrap="square" tIns="45700">
            <a:noAutofit/>
          </a:bodyPr>
          <a:lstStyle/>
          <a:p>
            <a:pPr indent="0" lvl="0" marL="0" rtl="0" algn="l">
              <a:lnSpc>
                <a:spcPct val="89000"/>
              </a:lnSpc>
              <a:spcBef>
                <a:spcPts val="0"/>
              </a:spcBef>
              <a:spcAft>
                <a:spcPts val="0"/>
              </a:spcAft>
              <a:buClr>
                <a:schemeClr val="dk2"/>
              </a:buClr>
              <a:buSzPts val="4400"/>
              <a:buFont typeface="Libre Franklin"/>
              <a:buNone/>
            </a:pPr>
            <a:r>
              <a:rPr lang="en-US">
                <a:solidFill>
                  <a:srgbClr val="FF9900"/>
                </a:solidFill>
              </a:rPr>
              <a:t>MAIN FINDINGS </a:t>
            </a:r>
            <a:endParaRPr>
              <a:solidFill>
                <a:srgbClr val="FF9900"/>
              </a:solidFill>
            </a:endParaRPr>
          </a:p>
        </p:txBody>
      </p:sp>
      <p:sp>
        <p:nvSpPr>
          <p:cNvPr id="113" name="Google Shape;113;g78031c3de7_2_0"/>
          <p:cNvSpPr txBox="1"/>
          <p:nvPr>
            <p:ph idx="1" type="body"/>
          </p:nvPr>
        </p:nvSpPr>
        <p:spPr>
          <a:xfrm>
            <a:off x="765025" y="4216328"/>
            <a:ext cx="9612900" cy="1143300"/>
          </a:xfrm>
          <a:prstGeom prst="rect">
            <a:avLst/>
          </a:prstGeom>
          <a:noFill/>
          <a:ln>
            <a:noFill/>
          </a:ln>
        </p:spPr>
        <p:txBody>
          <a:bodyPr anchorCtr="0" anchor="t" bIns="45700" lIns="91425" spcFirstLastPara="1" rIns="91425" wrap="square" tIns="45700">
            <a:noAutofit/>
          </a:bodyPr>
          <a:lstStyle/>
          <a:p>
            <a:pPr indent="0" lvl="0" marL="457200" rtl="0" algn="l">
              <a:lnSpc>
                <a:spcPct val="84000"/>
              </a:lnSpc>
              <a:spcBef>
                <a:spcPts val="0"/>
              </a:spcBef>
              <a:spcAft>
                <a:spcPts val="0"/>
              </a:spcAft>
              <a:buSzPts val="2400"/>
              <a:buNone/>
            </a:pPr>
            <a:r>
              <a:t/>
            </a:r>
            <a:endParaRPr sz="2200">
              <a:solidFill>
                <a:srgbClr val="FF0000"/>
              </a:solidFill>
            </a:endParaRPr>
          </a:p>
          <a:p>
            <a:pPr indent="0" lvl="0" marL="457200" rtl="0" algn="l">
              <a:lnSpc>
                <a:spcPct val="84000"/>
              </a:lnSpc>
              <a:spcBef>
                <a:spcPts val="0"/>
              </a:spcBef>
              <a:spcAft>
                <a:spcPts val="0"/>
              </a:spcAft>
              <a:buSzPts val="1800"/>
              <a:buNone/>
            </a:pPr>
            <a:r>
              <a:t/>
            </a:r>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17" name="Shape 117"/>
        <p:cNvGrpSpPr/>
        <p:nvPr/>
      </p:nvGrpSpPr>
      <p:grpSpPr>
        <a:xfrm>
          <a:off x="0" y="0"/>
          <a:ext cx="0" cy="0"/>
          <a:chOff x="0" y="0"/>
          <a:chExt cx="0" cy="0"/>
        </a:xfrm>
      </p:grpSpPr>
      <p:sp>
        <p:nvSpPr>
          <p:cNvPr id="118" name="Google Shape;118;p5"/>
          <p:cNvSpPr txBox="1"/>
          <p:nvPr>
            <p:ph type="title"/>
          </p:nvPr>
        </p:nvSpPr>
        <p:spPr>
          <a:xfrm>
            <a:off x="1371600" y="685800"/>
            <a:ext cx="9601200" cy="1485900"/>
          </a:xfrm>
          <a:prstGeom prst="rect">
            <a:avLst/>
          </a:prstGeom>
          <a:noFill/>
          <a:ln>
            <a:noFill/>
          </a:ln>
        </p:spPr>
        <p:txBody>
          <a:bodyPr anchorCtr="0" anchor="t" bIns="45700" lIns="91425" spcFirstLastPara="1" rIns="91425" wrap="square" tIns="45700">
            <a:normAutofit/>
          </a:bodyPr>
          <a:lstStyle/>
          <a:p>
            <a:pPr indent="0" lvl="0" marL="0" rtl="0" algn="l">
              <a:lnSpc>
                <a:spcPct val="89000"/>
              </a:lnSpc>
              <a:spcBef>
                <a:spcPts val="0"/>
              </a:spcBef>
              <a:spcAft>
                <a:spcPts val="0"/>
              </a:spcAft>
              <a:buClr>
                <a:schemeClr val="dk2"/>
              </a:buClr>
              <a:buSzPts val="4400"/>
              <a:buFont typeface="Libre Franklin"/>
              <a:buNone/>
            </a:pPr>
            <a:r>
              <a:rPr lang="en-US">
                <a:solidFill>
                  <a:srgbClr val="FF9900"/>
                </a:solidFill>
              </a:rPr>
              <a:t> </a:t>
            </a:r>
            <a:endParaRPr>
              <a:solidFill>
                <a:srgbClr val="FF9900"/>
              </a:solidFill>
            </a:endParaRPr>
          </a:p>
          <a:p>
            <a:pPr indent="0" lvl="0" marL="0" rtl="0" algn="l">
              <a:lnSpc>
                <a:spcPct val="89000"/>
              </a:lnSpc>
              <a:spcBef>
                <a:spcPts val="0"/>
              </a:spcBef>
              <a:spcAft>
                <a:spcPts val="0"/>
              </a:spcAft>
              <a:buClr>
                <a:schemeClr val="dk2"/>
              </a:buClr>
              <a:buSzPts val="4400"/>
              <a:buFont typeface="Libre Franklin"/>
              <a:buNone/>
            </a:pPr>
            <a:r>
              <a:rPr lang="en-US">
                <a:solidFill>
                  <a:srgbClr val="FF9900"/>
                </a:solidFill>
              </a:rPr>
              <a:t>W</a:t>
            </a:r>
            <a:r>
              <a:rPr lang="en-US">
                <a:solidFill>
                  <a:srgbClr val="FF9900"/>
                </a:solidFill>
                <a:extLst>
                  <a:ext uri="http://customooxmlschemas.google.com/">
                    <go:slidesCustomData xmlns:go="http://customooxmlschemas.google.com/" textRoundtripDataId="0"/>
                  </a:ext>
                </a:extLst>
              </a:rPr>
              <a:t>omen and girls well being and experience of lockdown </a:t>
            </a:r>
            <a:endParaRPr>
              <a:solidFill>
                <a:srgbClr val="FF9900"/>
              </a:solidFill>
            </a:endParaRPr>
          </a:p>
        </p:txBody>
      </p:sp>
      <p:sp>
        <p:nvSpPr>
          <p:cNvPr id="119" name="Google Shape;119;p5"/>
          <p:cNvSpPr txBox="1"/>
          <p:nvPr>
            <p:ph idx="1" type="body"/>
          </p:nvPr>
        </p:nvSpPr>
        <p:spPr>
          <a:xfrm>
            <a:off x="1295400" y="2483650"/>
            <a:ext cx="9601200" cy="4237500"/>
          </a:xfrm>
          <a:prstGeom prst="rect">
            <a:avLst/>
          </a:prstGeom>
          <a:noFill/>
          <a:ln>
            <a:noFill/>
          </a:ln>
        </p:spPr>
        <p:txBody>
          <a:bodyPr anchorCtr="0" anchor="t" bIns="45700" lIns="91425" spcFirstLastPara="1" rIns="91425" wrap="square" tIns="45700">
            <a:normAutofit/>
          </a:bodyPr>
          <a:lstStyle/>
          <a:p>
            <a:pPr indent="-384048" lvl="0" marL="384048" rtl="0" algn="just">
              <a:lnSpc>
                <a:spcPct val="94000"/>
              </a:lnSpc>
              <a:spcBef>
                <a:spcPts val="0"/>
              </a:spcBef>
              <a:spcAft>
                <a:spcPts val="0"/>
              </a:spcAft>
              <a:buClr>
                <a:schemeClr val="dk2"/>
              </a:buClr>
              <a:buSzPts val="2000"/>
              <a:buChar char="■"/>
            </a:pPr>
            <a:r>
              <a:rPr lang="en-US"/>
              <a:t>High level of anxiety and stress about the pandemic and the measures enacted by the government: Highest level - </a:t>
            </a:r>
            <a:r>
              <a:rPr lang="en-US">
                <a:solidFill>
                  <a:schemeClr val="accent4"/>
                </a:solidFill>
              </a:rPr>
              <a:t>Adult women at </a:t>
            </a:r>
            <a:r>
              <a:rPr b="1" lang="en-US">
                <a:solidFill>
                  <a:schemeClr val="accent4"/>
                </a:solidFill>
              </a:rPr>
              <a:t>78%</a:t>
            </a:r>
            <a:endParaRPr/>
          </a:p>
          <a:p>
            <a:pPr indent="-384048" lvl="0" marL="384048" rtl="0" algn="just">
              <a:lnSpc>
                <a:spcPct val="94000"/>
              </a:lnSpc>
              <a:spcBef>
                <a:spcPts val="1200"/>
              </a:spcBef>
              <a:spcAft>
                <a:spcPts val="0"/>
              </a:spcAft>
              <a:buClr>
                <a:schemeClr val="dk2"/>
              </a:buClr>
              <a:buSzPts val="2000"/>
              <a:buChar char="■"/>
            </a:pPr>
            <a:r>
              <a:rPr lang="en-US"/>
              <a:t>The economic situation has resulted in considerable stress regarding the uncertainty of the future:</a:t>
            </a:r>
            <a:r>
              <a:rPr lang="en-US">
                <a:solidFill>
                  <a:schemeClr val="accent4"/>
                </a:solidFill>
              </a:rPr>
              <a:t> </a:t>
            </a:r>
            <a:r>
              <a:rPr b="1" lang="en-US">
                <a:solidFill>
                  <a:schemeClr val="accent4"/>
                </a:solidFill>
              </a:rPr>
              <a:t>86% </a:t>
            </a:r>
            <a:r>
              <a:rPr lang="en-US"/>
              <a:t>stated that the pandemic will negatively impact economic insecurity.</a:t>
            </a:r>
            <a:endParaRPr/>
          </a:p>
          <a:p>
            <a:pPr indent="-384048" lvl="0" marL="384048" rtl="0" algn="just">
              <a:lnSpc>
                <a:spcPct val="94000"/>
              </a:lnSpc>
              <a:spcBef>
                <a:spcPts val="1200"/>
              </a:spcBef>
              <a:spcAft>
                <a:spcPts val="0"/>
              </a:spcAft>
              <a:buClr>
                <a:schemeClr val="dk2"/>
              </a:buClr>
              <a:buSzPts val="2000"/>
              <a:buChar char="■"/>
            </a:pPr>
            <a:r>
              <a:rPr lang="en-US">
                <a:solidFill>
                  <a:schemeClr val="accent4"/>
                </a:solidFill>
              </a:rPr>
              <a:t>Women and girls </a:t>
            </a:r>
            <a:r>
              <a:rPr lang="en-US"/>
              <a:t>suffer from inhibited access to economic assistance in comparison to men and boys, rendering them especially vulnerable to </a:t>
            </a:r>
            <a:r>
              <a:rPr b="1" lang="en-US">
                <a:solidFill>
                  <a:schemeClr val="accent4"/>
                </a:solidFill>
              </a:rPr>
              <a:t>dependency </a:t>
            </a:r>
            <a:r>
              <a:rPr lang="en-US"/>
              <a:t>on their family, partners, or aid agencies, and thus at risk of exploitation or denial of resources</a:t>
            </a:r>
            <a:endParaRPr/>
          </a:p>
          <a:p>
            <a:pPr indent="-257048" lvl="0" marL="384048" rtl="0" algn="l">
              <a:lnSpc>
                <a:spcPct val="94000"/>
              </a:lnSpc>
              <a:spcBef>
                <a:spcPts val="1200"/>
              </a:spcBef>
              <a:spcAft>
                <a:spcPts val="0"/>
              </a:spcAft>
              <a:buClr>
                <a:schemeClr val="dk2"/>
              </a:buClr>
              <a:buSzPts val="2000"/>
              <a:buNone/>
            </a:pPr>
            <a:r>
              <a:t/>
            </a:r>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24" name="Shape 124"/>
        <p:cNvGrpSpPr/>
        <p:nvPr/>
      </p:nvGrpSpPr>
      <p:grpSpPr>
        <a:xfrm>
          <a:off x="0" y="0"/>
          <a:ext cx="0" cy="0"/>
          <a:chOff x="0" y="0"/>
          <a:chExt cx="0" cy="0"/>
        </a:xfrm>
      </p:grpSpPr>
      <p:sp>
        <p:nvSpPr>
          <p:cNvPr id="125" name="Google Shape;125;g851e50bdf3_4_0"/>
          <p:cNvSpPr txBox="1"/>
          <p:nvPr>
            <p:ph type="title"/>
          </p:nvPr>
        </p:nvSpPr>
        <p:spPr>
          <a:xfrm>
            <a:off x="1371600" y="685800"/>
            <a:ext cx="9601200" cy="1485900"/>
          </a:xfrm>
          <a:prstGeom prst="rect">
            <a:avLst/>
          </a:prstGeom>
          <a:noFill/>
          <a:ln>
            <a:noFill/>
          </a:ln>
        </p:spPr>
        <p:txBody>
          <a:bodyPr anchorCtr="0" anchor="t" bIns="45700" lIns="91425" spcFirstLastPara="1" rIns="91425" wrap="square" tIns="45700">
            <a:noAutofit/>
          </a:bodyPr>
          <a:lstStyle/>
          <a:p>
            <a:pPr indent="0" lvl="0" marL="0" rtl="0" algn="l">
              <a:lnSpc>
                <a:spcPct val="89000"/>
              </a:lnSpc>
              <a:spcBef>
                <a:spcPts val="0"/>
              </a:spcBef>
              <a:spcAft>
                <a:spcPts val="0"/>
              </a:spcAft>
              <a:buClr>
                <a:schemeClr val="dk2"/>
              </a:buClr>
              <a:buSzPts val="4400"/>
              <a:buFont typeface="Libre Franklin"/>
              <a:buNone/>
            </a:pPr>
            <a:r>
              <a:rPr lang="en-US">
                <a:solidFill>
                  <a:srgbClr val="FF9900"/>
                </a:solidFill>
              </a:rPr>
              <a:t>Zoom on Girls Experience of The Lockdown </a:t>
            </a:r>
            <a:endParaRPr/>
          </a:p>
        </p:txBody>
      </p:sp>
      <p:sp>
        <p:nvSpPr>
          <p:cNvPr id="126" name="Google Shape;126;g851e50bdf3_4_0"/>
          <p:cNvSpPr txBox="1"/>
          <p:nvPr>
            <p:ph idx="1" type="body"/>
          </p:nvPr>
        </p:nvSpPr>
        <p:spPr>
          <a:xfrm>
            <a:off x="1371600" y="2286000"/>
            <a:ext cx="9601200" cy="3581400"/>
          </a:xfrm>
          <a:prstGeom prst="rect">
            <a:avLst/>
          </a:prstGeom>
          <a:noFill/>
          <a:ln>
            <a:noFill/>
          </a:ln>
        </p:spPr>
        <p:txBody>
          <a:bodyPr anchorCtr="0" anchor="t" bIns="45700" lIns="91425" spcFirstLastPara="1" rIns="91425" wrap="square" tIns="45700">
            <a:noAutofit/>
          </a:bodyPr>
          <a:lstStyle/>
          <a:p>
            <a:pPr indent="0" lvl="0" marL="0" rtl="0" algn="l">
              <a:lnSpc>
                <a:spcPct val="115000"/>
              </a:lnSpc>
              <a:spcBef>
                <a:spcPts val="0"/>
              </a:spcBef>
              <a:spcAft>
                <a:spcPts val="0"/>
              </a:spcAft>
              <a:buSzPts val="1800"/>
              <a:buNone/>
            </a:pPr>
            <a:r>
              <a:t/>
            </a:r>
            <a:endParaRPr sz="850">
              <a:solidFill>
                <a:srgbClr val="0087C8"/>
              </a:solidFill>
              <a:latin typeface="Arial"/>
              <a:ea typeface="Arial"/>
              <a:cs typeface="Arial"/>
              <a:sym typeface="Arial"/>
            </a:endParaRPr>
          </a:p>
          <a:p>
            <a:pPr indent="-384048" lvl="0" marL="384048" rtl="0" algn="just">
              <a:lnSpc>
                <a:spcPct val="94000"/>
              </a:lnSpc>
              <a:spcBef>
                <a:spcPts val="1200"/>
              </a:spcBef>
              <a:spcAft>
                <a:spcPts val="0"/>
              </a:spcAft>
              <a:buSzPts val="2000"/>
              <a:buChar char="■"/>
            </a:pPr>
            <a:r>
              <a:rPr lang="en-US"/>
              <a:t>Impact of lockdown on adolescent girls: </a:t>
            </a:r>
            <a:r>
              <a:rPr b="1" lang="en-US">
                <a:solidFill>
                  <a:schemeClr val="accent4"/>
                </a:solidFill>
              </a:rPr>
              <a:t>55% </a:t>
            </a:r>
            <a:r>
              <a:rPr lang="en-US">
                <a:solidFill>
                  <a:schemeClr val="accent4"/>
                </a:solidFill>
              </a:rPr>
              <a:t>of adolescent girls </a:t>
            </a:r>
            <a:r>
              <a:rPr lang="en-US"/>
              <a:t>shared that their cohort is highly impacted by an </a:t>
            </a:r>
            <a:r>
              <a:rPr lang="en-US">
                <a:solidFill>
                  <a:schemeClr val="accent4"/>
                </a:solidFill>
              </a:rPr>
              <a:t>increase in household tasks </a:t>
            </a:r>
            <a:r>
              <a:rPr lang="en-US"/>
              <a:t>including doing chores and looking after younger children in the household, followed by hindered mobility. </a:t>
            </a:r>
            <a:endParaRPr/>
          </a:p>
          <a:p>
            <a:pPr indent="-384048" lvl="0" marL="384048" rtl="0" algn="just">
              <a:lnSpc>
                <a:spcPct val="94000"/>
              </a:lnSpc>
              <a:spcBef>
                <a:spcPts val="1200"/>
              </a:spcBef>
              <a:spcAft>
                <a:spcPts val="0"/>
              </a:spcAft>
              <a:buSzPts val="2000"/>
              <a:buChar char="■"/>
            </a:pPr>
            <a:r>
              <a:rPr lang="en-US"/>
              <a:t>Adolescent girls and boys fear their </a:t>
            </a:r>
            <a:r>
              <a:rPr lang="en-US">
                <a:solidFill>
                  <a:schemeClr val="accent4"/>
                </a:solidFill>
              </a:rPr>
              <a:t>education is compromised by the pandemic: 88% of adolescent girls and boys</a:t>
            </a:r>
            <a:r>
              <a:rPr lang="en-US"/>
              <a:t> shared that they are pursuing a form of remote learning; Jordanian boys and girls report higher levels of remote learning than Syrians. </a:t>
            </a:r>
            <a:endParaRPr/>
          </a:p>
          <a:p>
            <a:pPr indent="-342900" lvl="0" marL="457200" rtl="0" algn="l">
              <a:lnSpc>
                <a:spcPct val="115000"/>
              </a:lnSpc>
              <a:spcBef>
                <a:spcPts val="0"/>
              </a:spcBef>
              <a:spcAft>
                <a:spcPts val="0"/>
              </a:spcAft>
              <a:buSzPts val="1800"/>
              <a:buChar char="■"/>
            </a:pPr>
            <a:r>
              <a:rPr lang="en-US"/>
              <a:t>Adolescent girls are affected by closures of non-formal education opportunities such as WGSS and youth programs,</a:t>
            </a:r>
            <a:r>
              <a:rPr lang="en-US">
                <a:solidFill>
                  <a:schemeClr val="accent4"/>
                </a:solidFill>
              </a:rPr>
              <a:t> depriving them of social engagement with their peers and educators</a:t>
            </a:r>
            <a:r>
              <a:rPr lang="en-US"/>
              <a:t>. Only 35 % of adolescent girls reported staying connected with and chatting with friends as a common pastime </a:t>
            </a:r>
            <a:endParaRPr>
              <a:solidFill>
                <a:schemeClr val="accent4"/>
              </a:solidFill>
            </a:endParaRPr>
          </a:p>
          <a:p>
            <a:pPr indent="0" lvl="0" marL="457200" rtl="0" algn="just">
              <a:lnSpc>
                <a:spcPct val="94000"/>
              </a:lnSpc>
              <a:spcBef>
                <a:spcPts val="1200"/>
              </a:spcBef>
              <a:spcAft>
                <a:spcPts val="0"/>
              </a:spcAft>
              <a:buSzPts val="1800"/>
              <a:buNone/>
            </a:pPr>
            <a:r>
              <a:t/>
            </a:r>
            <a:endParaRPr/>
          </a:p>
          <a:p>
            <a:pPr indent="0" lvl="0" marL="457200" rtl="0" algn="just">
              <a:lnSpc>
                <a:spcPct val="94000"/>
              </a:lnSpc>
              <a:spcBef>
                <a:spcPts val="1200"/>
              </a:spcBef>
              <a:spcAft>
                <a:spcPts val="0"/>
              </a:spcAft>
              <a:buSzPts val="1800"/>
              <a:buNone/>
            </a:pPr>
            <a:r>
              <a:t/>
            </a:r>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31" name="Shape 131"/>
        <p:cNvGrpSpPr/>
        <p:nvPr/>
      </p:nvGrpSpPr>
      <p:grpSpPr>
        <a:xfrm>
          <a:off x="0" y="0"/>
          <a:ext cx="0" cy="0"/>
          <a:chOff x="0" y="0"/>
          <a:chExt cx="0" cy="0"/>
        </a:xfrm>
      </p:grpSpPr>
      <p:sp>
        <p:nvSpPr>
          <p:cNvPr id="132" name="Google Shape;132;g851e50bdf3_4_11"/>
          <p:cNvSpPr txBox="1"/>
          <p:nvPr>
            <p:ph type="title"/>
          </p:nvPr>
        </p:nvSpPr>
        <p:spPr>
          <a:xfrm>
            <a:off x="1371600" y="685800"/>
            <a:ext cx="9601200" cy="1485900"/>
          </a:xfrm>
          <a:prstGeom prst="rect">
            <a:avLst/>
          </a:prstGeom>
          <a:noFill/>
          <a:ln>
            <a:noFill/>
          </a:ln>
        </p:spPr>
        <p:txBody>
          <a:bodyPr anchorCtr="0" anchor="t" bIns="45700" lIns="91425" spcFirstLastPara="1" rIns="91425" wrap="square" tIns="45700">
            <a:noAutofit/>
          </a:bodyPr>
          <a:lstStyle/>
          <a:p>
            <a:pPr indent="0" lvl="0" marL="0" rtl="0" algn="l">
              <a:lnSpc>
                <a:spcPct val="89000"/>
              </a:lnSpc>
              <a:spcBef>
                <a:spcPts val="0"/>
              </a:spcBef>
              <a:spcAft>
                <a:spcPts val="0"/>
              </a:spcAft>
              <a:buSzPts val="1800"/>
              <a:buNone/>
            </a:pPr>
            <a:r>
              <a:t/>
            </a:r>
            <a:endParaRPr/>
          </a:p>
        </p:txBody>
      </p:sp>
      <p:sp>
        <p:nvSpPr>
          <p:cNvPr id="133" name="Google Shape;133;g851e50bdf3_4_11"/>
          <p:cNvSpPr txBox="1"/>
          <p:nvPr>
            <p:ph idx="1" type="body"/>
          </p:nvPr>
        </p:nvSpPr>
        <p:spPr>
          <a:xfrm>
            <a:off x="1371600" y="2286000"/>
            <a:ext cx="9601200" cy="3581400"/>
          </a:xfrm>
          <a:prstGeom prst="rect">
            <a:avLst/>
          </a:prstGeom>
          <a:noFill/>
          <a:ln>
            <a:noFill/>
          </a:ln>
        </p:spPr>
        <p:txBody>
          <a:bodyPr anchorCtr="0" anchor="t" bIns="45700" lIns="91425" spcFirstLastPara="1" rIns="91425" wrap="square" tIns="45700">
            <a:noAutofit/>
          </a:bodyPr>
          <a:lstStyle/>
          <a:p>
            <a:pPr indent="0" lvl="0" marL="0" rtl="0" algn="l">
              <a:lnSpc>
                <a:spcPct val="94000"/>
              </a:lnSpc>
              <a:spcBef>
                <a:spcPts val="1000"/>
              </a:spcBef>
              <a:spcAft>
                <a:spcPts val="0"/>
              </a:spcAft>
              <a:buSzPts val="1800"/>
              <a:buNone/>
            </a:pPr>
            <a:r>
              <a:t/>
            </a:r>
            <a:endParaRPr/>
          </a:p>
        </p:txBody>
      </p:sp>
      <p:pic>
        <p:nvPicPr>
          <p:cNvPr id="134" name="Google Shape;134;g851e50bdf3_4_11"/>
          <p:cNvPicPr preferRelativeResize="0"/>
          <p:nvPr/>
        </p:nvPicPr>
        <p:blipFill rotWithShape="1">
          <a:blip r:embed="rId3">
            <a:alphaModFix/>
          </a:blip>
          <a:srcRect b="0" l="0" r="0" t="0"/>
          <a:stretch/>
        </p:blipFill>
        <p:spPr>
          <a:xfrm>
            <a:off x="-212110" y="57637"/>
            <a:ext cx="12404112" cy="6742716"/>
          </a:xfrm>
          <a:prstGeom prst="rect">
            <a:avLst/>
          </a:prstGeom>
          <a:noFill/>
          <a:ln>
            <a:noFill/>
          </a:ln>
        </p:spPr>
      </p:pic>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38" name="Shape 138"/>
        <p:cNvGrpSpPr/>
        <p:nvPr/>
      </p:nvGrpSpPr>
      <p:grpSpPr>
        <a:xfrm>
          <a:off x="0" y="0"/>
          <a:ext cx="0" cy="0"/>
          <a:chOff x="0" y="0"/>
          <a:chExt cx="0" cy="0"/>
        </a:xfrm>
      </p:grpSpPr>
      <p:sp>
        <p:nvSpPr>
          <p:cNvPr id="139" name="Google Shape;139;p6"/>
          <p:cNvSpPr txBox="1"/>
          <p:nvPr>
            <p:ph type="title"/>
          </p:nvPr>
        </p:nvSpPr>
        <p:spPr>
          <a:xfrm>
            <a:off x="1371600" y="685800"/>
            <a:ext cx="9601200" cy="1485900"/>
          </a:xfrm>
          <a:prstGeom prst="rect">
            <a:avLst/>
          </a:prstGeom>
          <a:noFill/>
          <a:ln>
            <a:noFill/>
          </a:ln>
        </p:spPr>
        <p:txBody>
          <a:bodyPr anchorCtr="0" anchor="t" bIns="45700" lIns="91425" spcFirstLastPara="1" rIns="91425" wrap="square" tIns="45700">
            <a:normAutofit/>
          </a:bodyPr>
          <a:lstStyle/>
          <a:p>
            <a:pPr indent="0" lvl="0" marL="0" rtl="0" algn="l">
              <a:lnSpc>
                <a:spcPct val="89000"/>
              </a:lnSpc>
              <a:spcBef>
                <a:spcPts val="0"/>
              </a:spcBef>
              <a:spcAft>
                <a:spcPts val="0"/>
              </a:spcAft>
              <a:buClr>
                <a:schemeClr val="dk2"/>
              </a:buClr>
              <a:buSzPts val="4400"/>
              <a:buFont typeface="Libre Franklin"/>
              <a:buNone/>
            </a:pPr>
            <a:r>
              <a:rPr lang="en-US">
                <a:solidFill>
                  <a:srgbClr val="FF9900"/>
                </a:solidFill>
              </a:rPr>
              <a:t>Women and Girls’ Experiences of Gender Based Violence </a:t>
            </a:r>
            <a:endParaRPr>
              <a:solidFill>
                <a:srgbClr val="FF9900"/>
              </a:solidFill>
            </a:endParaRPr>
          </a:p>
        </p:txBody>
      </p:sp>
      <p:sp>
        <p:nvSpPr>
          <p:cNvPr id="140" name="Google Shape;140;p6"/>
          <p:cNvSpPr txBox="1"/>
          <p:nvPr>
            <p:ph idx="1" type="body"/>
          </p:nvPr>
        </p:nvSpPr>
        <p:spPr>
          <a:xfrm>
            <a:off x="1371600" y="2286000"/>
            <a:ext cx="9601200" cy="3581400"/>
          </a:xfrm>
          <a:prstGeom prst="rect">
            <a:avLst/>
          </a:prstGeom>
          <a:noFill/>
          <a:ln>
            <a:noFill/>
          </a:ln>
        </p:spPr>
        <p:txBody>
          <a:bodyPr anchorCtr="0" anchor="t" bIns="45700" lIns="91425" spcFirstLastPara="1" rIns="91425" wrap="square" tIns="45700">
            <a:normAutofit/>
          </a:bodyPr>
          <a:lstStyle/>
          <a:p>
            <a:pPr indent="-171450" lvl="0" marL="171450" rtl="0" algn="just">
              <a:lnSpc>
                <a:spcPct val="94000"/>
              </a:lnSpc>
              <a:spcBef>
                <a:spcPts val="0"/>
              </a:spcBef>
              <a:spcAft>
                <a:spcPts val="0"/>
              </a:spcAft>
              <a:buClr>
                <a:schemeClr val="dk2"/>
              </a:buClr>
              <a:buSzPts val="2000"/>
              <a:buFont typeface="Arial"/>
              <a:buChar char="•"/>
            </a:pPr>
            <a:r>
              <a:rPr lang="en-US"/>
              <a:t> </a:t>
            </a:r>
            <a:r>
              <a:rPr b="1" lang="en-US">
                <a:solidFill>
                  <a:schemeClr val="accent4"/>
                </a:solidFill>
              </a:rPr>
              <a:t>69%</a:t>
            </a:r>
            <a:r>
              <a:rPr lang="en-US">
                <a:solidFill>
                  <a:schemeClr val="accent4"/>
                </a:solidFill>
              </a:rPr>
              <a:t> </a:t>
            </a:r>
            <a:r>
              <a:rPr lang="en-US"/>
              <a:t>of respondents agreed that </a:t>
            </a:r>
            <a:r>
              <a:rPr b="1" lang="en-US">
                <a:solidFill>
                  <a:schemeClr val="accent4"/>
                </a:solidFill>
              </a:rPr>
              <a:t>GBV</a:t>
            </a:r>
            <a:r>
              <a:rPr lang="en-US"/>
              <a:t> against girls and young women has </a:t>
            </a:r>
            <a:r>
              <a:rPr b="1" lang="en-US">
                <a:solidFill>
                  <a:schemeClr val="accent4"/>
                </a:solidFill>
              </a:rPr>
              <a:t>increased </a:t>
            </a:r>
            <a:r>
              <a:rPr lang="en-US"/>
              <a:t>since the lockdown . </a:t>
            </a:r>
            <a:endParaRPr/>
          </a:p>
          <a:p>
            <a:pPr indent="-171450" lvl="0" marL="171450" rtl="0" algn="just">
              <a:lnSpc>
                <a:spcPct val="94000"/>
              </a:lnSpc>
              <a:spcBef>
                <a:spcPts val="1200"/>
              </a:spcBef>
              <a:spcAft>
                <a:spcPts val="0"/>
              </a:spcAft>
              <a:buClr>
                <a:schemeClr val="accent4"/>
              </a:buClr>
              <a:buSzPts val="2000"/>
              <a:buFont typeface="Arial"/>
              <a:buChar char="•"/>
            </a:pPr>
            <a:r>
              <a:rPr lang="en-US">
                <a:solidFill>
                  <a:schemeClr val="accent4"/>
                </a:solidFill>
              </a:rPr>
              <a:t>Physical violence and emotional violence </a:t>
            </a:r>
            <a:r>
              <a:rPr lang="en-US"/>
              <a:t>mentioned as the most prevalent types of GBV that are occurring during the lockdown, which are incidentally the types of violence often linked with intimate partners. </a:t>
            </a:r>
            <a:endParaRPr/>
          </a:p>
          <a:p>
            <a:pPr indent="-171450" lvl="0" marL="171450" rtl="0" algn="just">
              <a:lnSpc>
                <a:spcPct val="94000"/>
              </a:lnSpc>
              <a:spcBef>
                <a:spcPts val="1200"/>
              </a:spcBef>
              <a:spcAft>
                <a:spcPts val="0"/>
              </a:spcAft>
              <a:buClr>
                <a:schemeClr val="dk2"/>
              </a:buClr>
              <a:buSzPts val="2000"/>
              <a:buFont typeface="Arial"/>
              <a:buChar char="•"/>
            </a:pPr>
            <a:r>
              <a:rPr lang="en-US"/>
              <a:t>Factors may be increasing violence: </a:t>
            </a:r>
            <a:r>
              <a:rPr b="1" lang="en-US">
                <a:solidFill>
                  <a:schemeClr val="accent4"/>
                </a:solidFill>
              </a:rPr>
              <a:t>Economic situation </a:t>
            </a:r>
            <a:r>
              <a:rPr lang="en-US"/>
              <a:t>followed by lack of privacy,  the inability to go out, and overcrowding at home.</a:t>
            </a:r>
            <a:endParaRPr/>
          </a:p>
          <a:p>
            <a:pPr indent="-171450" lvl="0" marL="171450" rtl="0" algn="just">
              <a:lnSpc>
                <a:spcPct val="94000"/>
              </a:lnSpc>
              <a:spcBef>
                <a:spcPts val="1200"/>
              </a:spcBef>
              <a:spcAft>
                <a:spcPts val="0"/>
              </a:spcAft>
              <a:buClr>
                <a:schemeClr val="accent4"/>
              </a:buClr>
              <a:buSzPts val="2000"/>
              <a:buFont typeface="Arial"/>
              <a:buChar char="•"/>
            </a:pPr>
            <a:r>
              <a:rPr lang="en-US">
                <a:solidFill>
                  <a:schemeClr val="accent4"/>
                </a:solidFill>
              </a:rPr>
              <a:t>72% </a:t>
            </a:r>
            <a:r>
              <a:rPr lang="en-US"/>
              <a:t>of female respondents reported that they knew where to go to </a:t>
            </a:r>
            <a:r>
              <a:rPr b="1" lang="en-US">
                <a:solidFill>
                  <a:schemeClr val="accent4"/>
                </a:solidFill>
              </a:rPr>
              <a:t>obtain help </a:t>
            </a:r>
            <a:r>
              <a:rPr lang="en-US"/>
              <a:t>or to </a:t>
            </a:r>
            <a:r>
              <a:rPr b="1" lang="en-US">
                <a:solidFill>
                  <a:schemeClr val="accent4"/>
                </a:solidFill>
              </a:rPr>
              <a:t>refer</a:t>
            </a:r>
            <a:r>
              <a:rPr lang="en-US"/>
              <a:t> someone in the case of exposure to domestic violence during the pandemic.</a:t>
            </a:r>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45" name="Shape 145"/>
        <p:cNvGrpSpPr/>
        <p:nvPr/>
      </p:nvGrpSpPr>
      <p:grpSpPr>
        <a:xfrm>
          <a:off x="0" y="0"/>
          <a:ext cx="0" cy="0"/>
          <a:chOff x="0" y="0"/>
          <a:chExt cx="0" cy="0"/>
        </a:xfrm>
      </p:grpSpPr>
      <p:sp>
        <p:nvSpPr>
          <p:cNvPr id="146" name="Google Shape;146;g851e50bdf3_0_1"/>
          <p:cNvSpPr txBox="1"/>
          <p:nvPr>
            <p:ph type="title"/>
          </p:nvPr>
        </p:nvSpPr>
        <p:spPr>
          <a:xfrm>
            <a:off x="1371600" y="685800"/>
            <a:ext cx="9601200" cy="1485900"/>
          </a:xfrm>
          <a:prstGeom prst="rect">
            <a:avLst/>
          </a:prstGeom>
          <a:noFill/>
          <a:ln>
            <a:noFill/>
          </a:ln>
        </p:spPr>
        <p:txBody>
          <a:bodyPr anchorCtr="0" anchor="t" bIns="45700" lIns="91425" spcFirstLastPara="1" rIns="91425" wrap="square" tIns="45700">
            <a:noAutofit/>
          </a:bodyPr>
          <a:lstStyle/>
          <a:p>
            <a:pPr indent="0" lvl="0" marL="0" rtl="0" algn="l">
              <a:lnSpc>
                <a:spcPct val="89000"/>
              </a:lnSpc>
              <a:spcBef>
                <a:spcPts val="0"/>
              </a:spcBef>
              <a:spcAft>
                <a:spcPts val="0"/>
              </a:spcAft>
              <a:buSzPts val="1800"/>
              <a:buNone/>
            </a:pPr>
            <a:r>
              <a:rPr lang="en-US" sz="3200"/>
              <a:t>Percentage of women and girls who know where to go for help or to refer someone in the event of violence by location </a:t>
            </a:r>
            <a:endParaRPr sz="3200"/>
          </a:p>
        </p:txBody>
      </p:sp>
      <p:sp>
        <p:nvSpPr>
          <p:cNvPr id="147" name="Google Shape;147;g851e50bdf3_0_1"/>
          <p:cNvSpPr txBox="1"/>
          <p:nvPr>
            <p:ph idx="1" type="body"/>
          </p:nvPr>
        </p:nvSpPr>
        <p:spPr>
          <a:xfrm>
            <a:off x="1371600" y="2881450"/>
            <a:ext cx="9601200" cy="3581400"/>
          </a:xfrm>
          <a:prstGeom prst="rect">
            <a:avLst/>
          </a:prstGeom>
          <a:noFill/>
          <a:ln>
            <a:noFill/>
          </a:ln>
        </p:spPr>
        <p:txBody>
          <a:bodyPr anchorCtr="0" anchor="t" bIns="45700" lIns="91425" spcFirstLastPara="1" rIns="91425" wrap="square" tIns="45700">
            <a:noAutofit/>
          </a:bodyPr>
          <a:lstStyle/>
          <a:p>
            <a:pPr indent="0" lvl="0" marL="0" rtl="0" algn="l">
              <a:lnSpc>
                <a:spcPct val="94000"/>
              </a:lnSpc>
              <a:spcBef>
                <a:spcPts val="1000"/>
              </a:spcBef>
              <a:spcAft>
                <a:spcPts val="0"/>
              </a:spcAft>
              <a:buSzPts val="1800"/>
              <a:buNone/>
            </a:pPr>
            <a:r>
              <a:t/>
            </a:r>
            <a:endParaRPr/>
          </a:p>
        </p:txBody>
      </p:sp>
      <p:pic>
        <p:nvPicPr>
          <p:cNvPr id="148" name="Google Shape;148;g851e50bdf3_0_1"/>
          <p:cNvPicPr preferRelativeResize="0"/>
          <p:nvPr/>
        </p:nvPicPr>
        <p:blipFill rotWithShape="1">
          <a:blip r:embed="rId3">
            <a:alphaModFix/>
          </a:blip>
          <a:srcRect b="0" l="0" r="0" t="0"/>
          <a:stretch/>
        </p:blipFill>
        <p:spPr>
          <a:xfrm>
            <a:off x="2380973" y="2171700"/>
            <a:ext cx="7430052" cy="4291150"/>
          </a:xfrm>
          <a:prstGeom prst="rect">
            <a:avLst/>
          </a:prstGeom>
          <a:noFill/>
          <a:ln>
            <a:noFill/>
          </a:ln>
        </p:spPr>
      </p:pic>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52" name="Shape 152"/>
        <p:cNvGrpSpPr/>
        <p:nvPr/>
      </p:nvGrpSpPr>
      <p:grpSpPr>
        <a:xfrm>
          <a:off x="0" y="0"/>
          <a:ext cx="0" cy="0"/>
          <a:chOff x="0" y="0"/>
          <a:chExt cx="0" cy="0"/>
        </a:xfrm>
      </p:grpSpPr>
      <p:sp>
        <p:nvSpPr>
          <p:cNvPr id="153" name="Google Shape;153;g84fdc6930a_0_0"/>
          <p:cNvSpPr txBox="1"/>
          <p:nvPr>
            <p:ph type="title"/>
          </p:nvPr>
        </p:nvSpPr>
        <p:spPr>
          <a:xfrm>
            <a:off x="1371600" y="685800"/>
            <a:ext cx="9601200" cy="1485900"/>
          </a:xfrm>
          <a:prstGeom prst="rect">
            <a:avLst/>
          </a:prstGeom>
          <a:noFill/>
          <a:ln>
            <a:noFill/>
          </a:ln>
        </p:spPr>
        <p:txBody>
          <a:bodyPr anchorCtr="0" anchor="t" bIns="45700" lIns="91425" spcFirstLastPara="1" rIns="91425" wrap="square" tIns="45700">
            <a:noAutofit/>
          </a:bodyPr>
          <a:lstStyle/>
          <a:p>
            <a:pPr indent="0" lvl="0" marL="0" rtl="0" algn="l">
              <a:lnSpc>
                <a:spcPct val="89000"/>
              </a:lnSpc>
              <a:spcBef>
                <a:spcPts val="0"/>
              </a:spcBef>
              <a:spcAft>
                <a:spcPts val="0"/>
              </a:spcAft>
              <a:buClr>
                <a:schemeClr val="dk2"/>
              </a:buClr>
              <a:buSzPts val="4400"/>
              <a:buFont typeface="Libre Franklin"/>
              <a:buNone/>
            </a:pPr>
            <a:r>
              <a:rPr lang="en-US">
                <a:solidFill>
                  <a:srgbClr val="FF9900"/>
                </a:solidFill>
              </a:rPr>
              <a:t>Women and Girls’ Experiences of GBV-</a:t>
            </a:r>
            <a:r>
              <a:rPr lang="en-US" sz="2600">
                <a:solidFill>
                  <a:srgbClr val="FF9900"/>
                </a:solidFill>
              </a:rPr>
              <a:t>continued</a:t>
            </a:r>
            <a:endParaRPr sz="2600">
              <a:solidFill>
                <a:srgbClr val="FF9900"/>
              </a:solidFill>
            </a:endParaRPr>
          </a:p>
        </p:txBody>
      </p:sp>
      <p:sp>
        <p:nvSpPr>
          <p:cNvPr id="154" name="Google Shape;154;g84fdc6930a_0_0"/>
          <p:cNvSpPr txBox="1"/>
          <p:nvPr>
            <p:ph idx="1" type="body"/>
          </p:nvPr>
        </p:nvSpPr>
        <p:spPr>
          <a:xfrm>
            <a:off x="1371600" y="2286000"/>
            <a:ext cx="9601200" cy="4572000"/>
          </a:xfrm>
          <a:prstGeom prst="rect">
            <a:avLst/>
          </a:prstGeom>
          <a:noFill/>
          <a:ln>
            <a:noFill/>
          </a:ln>
        </p:spPr>
        <p:txBody>
          <a:bodyPr anchorCtr="0" anchor="t" bIns="45700" lIns="91425" spcFirstLastPara="1" rIns="91425" wrap="square" tIns="45700">
            <a:noAutofit/>
          </a:bodyPr>
          <a:lstStyle/>
          <a:p>
            <a:pPr indent="-171450" lvl="0" marL="171450" rtl="0" algn="just">
              <a:lnSpc>
                <a:spcPct val="94000"/>
              </a:lnSpc>
              <a:spcBef>
                <a:spcPts val="0"/>
              </a:spcBef>
              <a:spcAft>
                <a:spcPts val="0"/>
              </a:spcAft>
              <a:buClr>
                <a:schemeClr val="dk2"/>
              </a:buClr>
              <a:buSzPts val="2000"/>
              <a:buFont typeface="Arial"/>
              <a:buChar char="•"/>
            </a:pPr>
            <a:r>
              <a:rPr lang="en-US"/>
              <a:t> Access to </a:t>
            </a:r>
            <a:r>
              <a:rPr b="1" lang="en-US">
                <a:solidFill>
                  <a:srgbClr val="FF9900"/>
                </a:solidFill>
              </a:rPr>
              <a:t>Virtual services</a:t>
            </a:r>
            <a:r>
              <a:rPr lang="en-US"/>
              <a:t>: </a:t>
            </a:r>
            <a:r>
              <a:rPr b="1" lang="en-US">
                <a:solidFill>
                  <a:srgbClr val="FF9900"/>
                </a:solidFill>
              </a:rPr>
              <a:t>Adolescent girls</a:t>
            </a:r>
            <a:r>
              <a:rPr lang="en-US"/>
              <a:t> reported being most active in virtual sessions while older women were less active.</a:t>
            </a:r>
            <a:endParaRPr/>
          </a:p>
          <a:p>
            <a:pPr indent="0" lvl="0" marL="384048" rtl="0" algn="just">
              <a:lnSpc>
                <a:spcPct val="94000"/>
              </a:lnSpc>
              <a:spcBef>
                <a:spcPts val="0"/>
              </a:spcBef>
              <a:spcAft>
                <a:spcPts val="0"/>
              </a:spcAft>
              <a:buSzPts val="1800"/>
              <a:buNone/>
            </a:pPr>
            <a:r>
              <a:t/>
            </a:r>
            <a:endParaRPr/>
          </a:p>
          <a:p>
            <a:pPr indent="-158750" lvl="0" marL="171450" rtl="0" algn="just">
              <a:lnSpc>
                <a:spcPct val="94000"/>
              </a:lnSpc>
              <a:spcBef>
                <a:spcPts val="0"/>
              </a:spcBef>
              <a:spcAft>
                <a:spcPts val="0"/>
              </a:spcAft>
              <a:buSzPts val="1800"/>
              <a:buChar char="•"/>
            </a:pPr>
            <a:r>
              <a:rPr lang="en-US"/>
              <a:t>Virtual support activities are being </a:t>
            </a:r>
            <a:r>
              <a:rPr b="1" lang="en-US">
                <a:solidFill>
                  <a:srgbClr val="FF9900"/>
                </a:solidFill>
              </a:rPr>
              <a:t>utilized</a:t>
            </a:r>
            <a:r>
              <a:rPr lang="en-US"/>
              <a:t> and are generally well-received, even if they are not a replacement per se for social interaction offered by actual WGSS, clinics, or youth-friendly spaces.</a:t>
            </a:r>
            <a:endParaRPr/>
          </a:p>
          <a:p>
            <a:pPr indent="0" lvl="0" marL="384048" rtl="0" algn="just">
              <a:lnSpc>
                <a:spcPct val="94000"/>
              </a:lnSpc>
              <a:spcBef>
                <a:spcPts val="0"/>
              </a:spcBef>
              <a:spcAft>
                <a:spcPts val="0"/>
              </a:spcAft>
              <a:buSzPts val="1800"/>
              <a:buNone/>
            </a:pPr>
            <a:r>
              <a:t/>
            </a:r>
            <a:endParaRPr/>
          </a:p>
          <a:p>
            <a:pPr indent="-158750" lvl="0" marL="171450" rtl="0" algn="just">
              <a:lnSpc>
                <a:spcPct val="94000"/>
              </a:lnSpc>
              <a:spcBef>
                <a:spcPts val="0"/>
              </a:spcBef>
              <a:spcAft>
                <a:spcPts val="0"/>
              </a:spcAft>
              <a:buSzPts val="1800"/>
              <a:buChar char="•"/>
            </a:pPr>
            <a:r>
              <a:rPr lang="en-US"/>
              <a:t>Majority of </a:t>
            </a:r>
            <a:r>
              <a:rPr b="1" lang="en-US">
                <a:solidFill>
                  <a:srgbClr val="FF9900"/>
                </a:solidFill>
              </a:rPr>
              <a:t>adolescent girls and young women</a:t>
            </a:r>
            <a:r>
              <a:rPr lang="en-US"/>
              <a:t> cited the </a:t>
            </a:r>
            <a:r>
              <a:rPr b="1" lang="en-US">
                <a:solidFill>
                  <a:srgbClr val="FF9900"/>
                </a:solidFill>
              </a:rPr>
              <a:t>police</a:t>
            </a:r>
            <a:r>
              <a:rPr lang="en-US"/>
              <a:t> as a resource to turn to major source of help; however, the majority of </a:t>
            </a:r>
            <a:r>
              <a:rPr b="1" lang="en-US">
                <a:solidFill>
                  <a:srgbClr val="FF9900"/>
                </a:solidFill>
              </a:rPr>
              <a:t>adult women</a:t>
            </a:r>
            <a:r>
              <a:rPr lang="en-US"/>
              <a:t> over 25 cited</a:t>
            </a:r>
            <a:r>
              <a:rPr b="1" lang="en-US">
                <a:solidFill>
                  <a:srgbClr val="FF9900"/>
                </a:solidFill>
              </a:rPr>
              <a:t> NGOs or UN agencies</a:t>
            </a:r>
            <a:r>
              <a:rPr lang="en-US"/>
              <a:t> as a source of help to turn to.</a:t>
            </a:r>
            <a:endParaRPr/>
          </a:p>
          <a:p>
            <a:pPr indent="0" lvl="0" marL="384048" rtl="0" algn="just">
              <a:lnSpc>
                <a:spcPct val="94000"/>
              </a:lnSpc>
              <a:spcBef>
                <a:spcPts val="0"/>
              </a:spcBef>
              <a:spcAft>
                <a:spcPts val="0"/>
              </a:spcAft>
              <a:buSzPts val="1800"/>
              <a:buNone/>
            </a:pPr>
            <a:r>
              <a:t/>
            </a:r>
            <a:endParaRPr/>
          </a:p>
          <a:p>
            <a:pPr indent="-158750" lvl="0" marL="171450" rtl="0" algn="just">
              <a:lnSpc>
                <a:spcPct val="94000"/>
              </a:lnSpc>
              <a:spcBef>
                <a:spcPts val="0"/>
              </a:spcBef>
              <a:spcAft>
                <a:spcPts val="0"/>
              </a:spcAft>
              <a:buSzPts val="1800"/>
              <a:buChar char="•"/>
            </a:pPr>
            <a:r>
              <a:rPr lang="en-US"/>
              <a:t>Factors </a:t>
            </a:r>
            <a:r>
              <a:rPr b="1" lang="en-US">
                <a:solidFill>
                  <a:srgbClr val="FF9900"/>
                </a:solidFill>
              </a:rPr>
              <a:t>preventing seeking help</a:t>
            </a:r>
            <a:r>
              <a:rPr lang="en-US"/>
              <a:t>: Fear of reactions of people around them, fear of the consequences being mostly reported.  Controlling behavior of perpetrator and restriction of movement </a:t>
            </a:r>
            <a:endParaRPr/>
          </a:p>
          <a:p>
            <a:pPr indent="-158750" lvl="0" marL="171450" rtl="0" algn="just">
              <a:lnSpc>
                <a:spcPct val="94000"/>
              </a:lnSpc>
              <a:spcBef>
                <a:spcPts val="0"/>
              </a:spcBef>
              <a:spcAft>
                <a:spcPts val="0"/>
              </a:spcAft>
              <a:buSzPts val="1800"/>
              <a:buChar char="•"/>
            </a:pPr>
            <a:r>
              <a:rPr lang="en-US"/>
              <a:t>Women and girls did not rate PwDs as more vulnerable during the curfew, and men and boys overall agree in higher numbers that PwD are vulnerable</a:t>
            </a:r>
            <a:endParaRPr/>
          </a:p>
          <a:p>
            <a:pPr indent="-44450" lvl="0" marL="171450" rtl="0" algn="just">
              <a:lnSpc>
                <a:spcPct val="94000"/>
              </a:lnSpc>
              <a:spcBef>
                <a:spcPts val="0"/>
              </a:spcBef>
              <a:spcAft>
                <a:spcPts val="0"/>
              </a:spcAft>
              <a:buSzPts val="1800"/>
              <a:buNone/>
            </a:pPr>
            <a:r>
              <a:t/>
            </a:r>
            <a:endParaRPr/>
          </a:p>
          <a:p>
            <a:pPr indent="0" lvl="0" marL="384048" rtl="0" algn="just">
              <a:lnSpc>
                <a:spcPct val="94000"/>
              </a:lnSpc>
              <a:spcBef>
                <a:spcPts val="0"/>
              </a:spcBef>
              <a:spcAft>
                <a:spcPts val="0"/>
              </a:spcAft>
              <a:buSzPts val="1800"/>
              <a:buNone/>
            </a:pPr>
            <a:r>
              <a:t/>
            </a:r>
            <a:endParaRPr/>
          </a:p>
          <a:p>
            <a:pPr indent="0" lvl="0" marL="0" rtl="0" algn="just">
              <a:lnSpc>
                <a:spcPct val="94000"/>
              </a:lnSpc>
              <a:spcBef>
                <a:spcPts val="0"/>
              </a:spcBef>
              <a:spcAft>
                <a:spcPts val="0"/>
              </a:spcAft>
              <a:buSzPts val="1800"/>
              <a:buNone/>
            </a:pPr>
            <a:r>
              <a:t/>
            </a:r>
            <a:endParaRPr/>
          </a:p>
          <a:p>
            <a:pPr indent="0" lvl="0" marL="384048" rtl="0" algn="just">
              <a:lnSpc>
                <a:spcPct val="94000"/>
              </a:lnSpc>
              <a:spcBef>
                <a:spcPts val="0"/>
              </a:spcBef>
              <a:spcAft>
                <a:spcPts val="0"/>
              </a:spcAft>
              <a:buSzPts val="1800"/>
              <a:buNone/>
            </a:pPr>
            <a:r>
              <a:t/>
            </a:r>
            <a:endParaRPr/>
          </a:p>
          <a:p>
            <a:pPr indent="0" lvl="0" marL="384048" rtl="0" algn="just">
              <a:lnSpc>
                <a:spcPct val="94000"/>
              </a:lnSpc>
              <a:spcBef>
                <a:spcPts val="0"/>
              </a:spcBef>
              <a:spcAft>
                <a:spcPts val="0"/>
              </a:spcAft>
              <a:buSzPts val="1800"/>
              <a:buNone/>
            </a:pPr>
            <a:r>
              <a:t/>
            </a:r>
            <a:endParaRPr/>
          </a:p>
          <a:p>
            <a:pPr indent="0" lvl="0" marL="384048" rtl="0" algn="just">
              <a:lnSpc>
                <a:spcPct val="94000"/>
              </a:lnSpc>
              <a:spcBef>
                <a:spcPts val="0"/>
              </a:spcBef>
              <a:spcAft>
                <a:spcPts val="0"/>
              </a:spcAft>
              <a:buSzPts val="1800"/>
              <a:buNone/>
            </a:pPr>
            <a:r>
              <a:t/>
            </a:r>
            <a:endParaRPr/>
          </a:p>
          <a:p>
            <a:pPr indent="0" lvl="0" marL="384048" rtl="0" algn="just">
              <a:lnSpc>
                <a:spcPct val="94000"/>
              </a:lnSpc>
              <a:spcBef>
                <a:spcPts val="0"/>
              </a:spcBef>
              <a:spcAft>
                <a:spcPts val="0"/>
              </a:spcAft>
              <a:buSzPts val="1800"/>
              <a:buNone/>
            </a:pPr>
            <a:r>
              <a:t/>
            </a:r>
            <a:endParaRPr/>
          </a:p>
        </p:txBody>
      </p:sp>
      <p:sp>
        <p:nvSpPr>
          <p:cNvPr id="155" name="Google Shape;155;g84fdc6930a_0_0"/>
          <p:cNvSpPr/>
          <p:nvPr/>
        </p:nvSpPr>
        <p:spPr>
          <a:xfrm>
            <a:off x="0" y="0"/>
            <a:ext cx="12192000" cy="0"/>
          </a:xfrm>
          <a:prstGeom prst="rect">
            <a:avLst/>
          </a:prstGeom>
          <a:no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8080"/>
              </a:buClr>
              <a:buSzPts val="1100"/>
              <a:buFont typeface="Arial"/>
              <a:buNone/>
            </a:pPr>
            <a:r>
              <a:rPr b="0" i="0" lang="en-US" sz="1100" u="sng" cap="none" strike="noStrike">
                <a:solidFill>
                  <a:srgbClr val="008080"/>
                </a:solidFill>
                <a:latin typeface="Arial"/>
                <a:ea typeface="Arial"/>
                <a:cs typeface="Arial"/>
                <a:sym typeface="Arial"/>
              </a:rPr>
              <a:t> (69%)</a:t>
            </a:r>
            <a:r>
              <a:rPr b="0" i="0" lang="en-US" sz="1100" u="none" cap="none" strike="noStrike">
                <a:solidFill>
                  <a:schemeClr val="dk1"/>
                </a:solidFill>
                <a:latin typeface="Arial"/>
                <a:ea typeface="Arial"/>
                <a:cs typeface="Arial"/>
                <a:sym typeface="Arial"/>
              </a:rPr>
              <a:t> stated they strongly agree with or somewhat agree with the statement that since the lockdown GBV against girls and young women has increased</a:t>
            </a:r>
            <a:r>
              <a:rPr b="0" i="0" lang="en-US" sz="1100" u="sng" cap="none" strike="noStrike">
                <a:solidFill>
                  <a:srgbClr val="008080"/>
                </a:solidFill>
                <a:latin typeface="Arial"/>
                <a:ea typeface="Arial"/>
                <a:cs typeface="Arial"/>
                <a:sym typeface="Arial"/>
              </a:rPr>
              <a:t>. </a:t>
            </a:r>
            <a:endParaRPr b="0" i="0" sz="1800" u="none" cap="none" strike="noStrike">
              <a:solidFill>
                <a:schemeClr val="dk1"/>
              </a:solidFill>
              <a:latin typeface="Arial"/>
              <a:ea typeface="Arial"/>
              <a:cs typeface="Arial"/>
              <a:sym typeface="Arial"/>
            </a:endParaRPr>
          </a:p>
        </p:txBody>
      </p:sp>
    </p:spTree>
  </p:cSld>
  <p:clrMapOvr>
    <a:masterClrMapping/>
  </p:clrMapOvr>
</p:sld>
</file>

<file path=ppt/theme/theme1.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Crop">
  <a:themeElements>
    <a:clrScheme name="Red Orange">
      <a:dk1>
        <a:srgbClr val="000000"/>
      </a:dk1>
      <a:lt1>
        <a:srgbClr val="FFFFFF"/>
      </a:lt1>
      <a:dk2>
        <a:srgbClr val="505046"/>
      </a:dk2>
      <a:lt2>
        <a:srgbClr val="EEECE1"/>
      </a:lt2>
      <a:accent1>
        <a:srgbClr val="E84C22"/>
      </a:accent1>
      <a:accent2>
        <a:srgbClr val="FFBD47"/>
      </a:accent2>
      <a:accent3>
        <a:srgbClr val="B64926"/>
      </a:accent3>
      <a:accent4>
        <a:srgbClr val="FF8427"/>
      </a:accent4>
      <a:accent5>
        <a:srgbClr val="CC9900"/>
      </a:accent5>
      <a:accent6>
        <a:srgbClr val="B22600"/>
      </a:accent6>
      <a:hlink>
        <a:srgbClr val="CC9900"/>
      </a:hlink>
      <a:folHlink>
        <a:srgbClr val="666699"/>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2020-05-10T17:27:17Z</dcterms:created>
  <dc:creator>Windows User</dc:creator>
</cp:coreProperties>
</file>