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4"/>
  </p:sldMasterIdLst>
  <p:notesMasterIdLst>
    <p:notesMasterId r:id="rId13"/>
  </p:notesMasterIdLst>
  <p:handoutMasterIdLst>
    <p:handoutMasterId r:id="rId14"/>
  </p:handoutMasterIdLst>
  <p:sldIdLst>
    <p:sldId id="539" r:id="rId5"/>
    <p:sldId id="540" r:id="rId6"/>
    <p:sldId id="563" r:id="rId7"/>
    <p:sldId id="566" r:id="rId8"/>
    <p:sldId id="545" r:id="rId9"/>
    <p:sldId id="546" r:id="rId10"/>
    <p:sldId id="548" r:id="rId11"/>
    <p:sldId id="565" r:id="rId12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Tubaishat" initials="LT" lastIdx="3" clrIdx="0"/>
  <p:cmAuthor id="2" name="Feras Momani" initials="FM" lastIdx="7" clrIdx="1"/>
  <p:cmAuthor id="3" name="Anthony Pusatory" initials="AP" lastIdx="2" clrIdx="2"/>
  <p:cmAuthor id="4" name="Haya Madanat" initials="HM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9EDF4"/>
    <a:srgbClr val="88B0E1"/>
    <a:srgbClr val="4083C9"/>
    <a:srgbClr val="2B6197"/>
    <a:srgbClr val="0F6DB7"/>
    <a:srgbClr val="0F6CB7"/>
    <a:srgbClr val="B3193A"/>
    <a:srgbClr val="990033"/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2105" autoAdjust="0"/>
  </p:normalViewPr>
  <p:slideViewPr>
    <p:cSldViewPr>
      <p:cViewPr varScale="1">
        <p:scale>
          <a:sx n="105" d="100"/>
          <a:sy n="105" d="100"/>
        </p:scale>
        <p:origin x="18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4509D9-4347-4CAC-BF47-1A4CD547F49B}" type="doc">
      <dgm:prSet loTypeId="urn:microsoft.com/office/officeart/2008/layout/VerticalCurvedList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3F13D4D0-9B42-48C3-B7F2-984159886B28}">
      <dgm:prSet phldrT="[Text]"/>
      <dgm:spPr/>
      <dgm:t>
        <a:bodyPr/>
        <a:lstStyle/>
        <a:p>
          <a:r>
            <a:rPr lang="en-US" dirty="0"/>
            <a:t>Consultations with Line Ministries </a:t>
          </a:r>
        </a:p>
      </dgm:t>
    </dgm:pt>
    <dgm:pt modelId="{B2A29EEE-6CAF-433A-8878-E68823B050A5}" type="parTrans" cxnId="{913F767C-B09E-4187-BF1C-05A5F001B106}">
      <dgm:prSet/>
      <dgm:spPr/>
      <dgm:t>
        <a:bodyPr/>
        <a:lstStyle/>
        <a:p>
          <a:endParaRPr lang="en-US"/>
        </a:p>
      </dgm:t>
    </dgm:pt>
    <dgm:pt modelId="{0E763D4A-CE6A-4436-9624-9E67943D6923}" type="sibTrans" cxnId="{913F767C-B09E-4187-BF1C-05A5F001B106}">
      <dgm:prSet/>
      <dgm:spPr/>
      <dgm:t>
        <a:bodyPr/>
        <a:lstStyle/>
        <a:p>
          <a:endParaRPr lang="en-US"/>
        </a:p>
      </dgm:t>
    </dgm:pt>
    <dgm:pt modelId="{DD124D7C-55C7-4E35-BF64-C280144BC54A}">
      <dgm:prSet phldrT="[Text]"/>
      <dgm:spPr/>
      <dgm:t>
        <a:bodyPr/>
        <a:lstStyle/>
        <a:p>
          <a:r>
            <a:rPr lang="en-US" dirty="0"/>
            <a:t>Review Studies and Assessments </a:t>
          </a:r>
        </a:p>
      </dgm:t>
    </dgm:pt>
    <dgm:pt modelId="{17809482-2D81-4173-9C73-D1B674A5AF21}" type="parTrans" cxnId="{0AE8F758-201F-43B2-B74C-78B20B1BCA4E}">
      <dgm:prSet/>
      <dgm:spPr/>
      <dgm:t>
        <a:bodyPr/>
        <a:lstStyle/>
        <a:p>
          <a:endParaRPr lang="en-US"/>
        </a:p>
      </dgm:t>
    </dgm:pt>
    <dgm:pt modelId="{027403DE-2052-45F5-A2E0-AC58D0A9FDF6}" type="sibTrans" cxnId="{0AE8F758-201F-43B2-B74C-78B20B1BCA4E}">
      <dgm:prSet/>
      <dgm:spPr/>
      <dgm:t>
        <a:bodyPr/>
        <a:lstStyle/>
        <a:p>
          <a:endParaRPr lang="en-US"/>
        </a:p>
      </dgm:t>
    </dgm:pt>
    <dgm:pt modelId="{D2C0F0F9-AA33-4356-AEC4-2D467DEEEA6A}">
      <dgm:prSet phldrT="[Text]"/>
      <dgm:spPr/>
      <dgm:t>
        <a:bodyPr/>
        <a:lstStyle/>
        <a:p>
          <a:r>
            <a:rPr lang="en-US" dirty="0"/>
            <a:t>Coordination with UN </a:t>
          </a:r>
        </a:p>
      </dgm:t>
    </dgm:pt>
    <dgm:pt modelId="{0947875C-0505-42F1-99C3-970014BEB7F4}" type="parTrans" cxnId="{0CFBE632-A8E4-49D8-BEB8-AC1F5F0FA396}">
      <dgm:prSet/>
      <dgm:spPr/>
      <dgm:t>
        <a:bodyPr/>
        <a:lstStyle/>
        <a:p>
          <a:endParaRPr lang="en-US"/>
        </a:p>
      </dgm:t>
    </dgm:pt>
    <dgm:pt modelId="{F3C5E688-1C0B-4ED0-AFD1-34C4036428DE}" type="sibTrans" cxnId="{0CFBE632-A8E4-49D8-BEB8-AC1F5F0FA396}">
      <dgm:prSet/>
      <dgm:spPr/>
      <dgm:t>
        <a:bodyPr/>
        <a:lstStyle/>
        <a:p>
          <a:endParaRPr lang="en-US"/>
        </a:p>
      </dgm:t>
    </dgm:pt>
    <dgm:pt modelId="{87499B44-2A70-4844-867D-1F23885C0934}" type="pres">
      <dgm:prSet presAssocID="{664509D9-4347-4CAC-BF47-1A4CD547F49B}" presName="Name0" presStyleCnt="0">
        <dgm:presLayoutVars>
          <dgm:chMax val="7"/>
          <dgm:chPref val="7"/>
          <dgm:dir/>
        </dgm:presLayoutVars>
      </dgm:prSet>
      <dgm:spPr/>
    </dgm:pt>
    <dgm:pt modelId="{823325B5-46A4-4BBE-A382-A5C109CBF788}" type="pres">
      <dgm:prSet presAssocID="{664509D9-4347-4CAC-BF47-1A4CD547F49B}" presName="Name1" presStyleCnt="0"/>
      <dgm:spPr/>
    </dgm:pt>
    <dgm:pt modelId="{2AF72268-5B3F-4E6C-BC16-7F624E689A93}" type="pres">
      <dgm:prSet presAssocID="{664509D9-4347-4CAC-BF47-1A4CD547F49B}" presName="cycle" presStyleCnt="0"/>
      <dgm:spPr/>
    </dgm:pt>
    <dgm:pt modelId="{6D5E04BE-C84D-4C93-9C59-0FCAE7B10208}" type="pres">
      <dgm:prSet presAssocID="{664509D9-4347-4CAC-BF47-1A4CD547F49B}" presName="srcNode" presStyleLbl="node1" presStyleIdx="0" presStyleCnt="3"/>
      <dgm:spPr/>
    </dgm:pt>
    <dgm:pt modelId="{A80C7BEA-A008-4128-82C5-BC7C15A01D42}" type="pres">
      <dgm:prSet presAssocID="{664509D9-4347-4CAC-BF47-1A4CD547F49B}" presName="conn" presStyleLbl="parChTrans1D2" presStyleIdx="0" presStyleCnt="1"/>
      <dgm:spPr/>
    </dgm:pt>
    <dgm:pt modelId="{FCEB371E-9E96-4E85-ABB7-2565EB2E5977}" type="pres">
      <dgm:prSet presAssocID="{664509D9-4347-4CAC-BF47-1A4CD547F49B}" presName="extraNode" presStyleLbl="node1" presStyleIdx="0" presStyleCnt="3"/>
      <dgm:spPr/>
    </dgm:pt>
    <dgm:pt modelId="{A1200BC6-B7D8-4D2A-BDB4-A3E9B1F0E290}" type="pres">
      <dgm:prSet presAssocID="{664509D9-4347-4CAC-BF47-1A4CD547F49B}" presName="dstNode" presStyleLbl="node1" presStyleIdx="0" presStyleCnt="3"/>
      <dgm:spPr/>
    </dgm:pt>
    <dgm:pt modelId="{AD8EFE1E-85E1-4702-A8AB-AF73993166E6}" type="pres">
      <dgm:prSet presAssocID="{3F13D4D0-9B42-48C3-B7F2-984159886B28}" presName="text_1" presStyleLbl="node1" presStyleIdx="0" presStyleCnt="3">
        <dgm:presLayoutVars>
          <dgm:bulletEnabled val="1"/>
        </dgm:presLayoutVars>
      </dgm:prSet>
      <dgm:spPr/>
    </dgm:pt>
    <dgm:pt modelId="{E00D9780-4646-4209-9AB5-046755768CF6}" type="pres">
      <dgm:prSet presAssocID="{3F13D4D0-9B42-48C3-B7F2-984159886B28}" presName="accent_1" presStyleCnt="0"/>
      <dgm:spPr/>
    </dgm:pt>
    <dgm:pt modelId="{1C8A5D1F-3217-40A6-AC03-B196D0D39C2D}" type="pres">
      <dgm:prSet presAssocID="{3F13D4D0-9B42-48C3-B7F2-984159886B28}" presName="accentRepeatNode" presStyleLbl="solidFgAcc1" presStyleIdx="0" presStyleCnt="3"/>
      <dgm:spPr/>
    </dgm:pt>
    <dgm:pt modelId="{0DCB984C-78A4-4AC6-8248-6AB32FDA1366}" type="pres">
      <dgm:prSet presAssocID="{DD124D7C-55C7-4E35-BF64-C280144BC54A}" presName="text_2" presStyleLbl="node1" presStyleIdx="1" presStyleCnt="3">
        <dgm:presLayoutVars>
          <dgm:bulletEnabled val="1"/>
        </dgm:presLayoutVars>
      </dgm:prSet>
      <dgm:spPr/>
    </dgm:pt>
    <dgm:pt modelId="{4427AA52-58B9-420F-B1F8-95CFF1B5E4CD}" type="pres">
      <dgm:prSet presAssocID="{DD124D7C-55C7-4E35-BF64-C280144BC54A}" presName="accent_2" presStyleCnt="0"/>
      <dgm:spPr/>
    </dgm:pt>
    <dgm:pt modelId="{F9121D90-7AB9-4F02-8CB1-50CBEF4406E3}" type="pres">
      <dgm:prSet presAssocID="{DD124D7C-55C7-4E35-BF64-C280144BC54A}" presName="accentRepeatNode" presStyleLbl="solidFgAcc1" presStyleIdx="1" presStyleCnt="3"/>
      <dgm:spPr/>
    </dgm:pt>
    <dgm:pt modelId="{73833C12-5D52-4DB5-8B86-DFEF5F731851}" type="pres">
      <dgm:prSet presAssocID="{D2C0F0F9-AA33-4356-AEC4-2D467DEEEA6A}" presName="text_3" presStyleLbl="node1" presStyleIdx="2" presStyleCnt="3">
        <dgm:presLayoutVars>
          <dgm:bulletEnabled val="1"/>
        </dgm:presLayoutVars>
      </dgm:prSet>
      <dgm:spPr/>
    </dgm:pt>
    <dgm:pt modelId="{6E31D1AF-DFFF-4B28-AB35-1B096562D744}" type="pres">
      <dgm:prSet presAssocID="{D2C0F0F9-AA33-4356-AEC4-2D467DEEEA6A}" presName="accent_3" presStyleCnt="0"/>
      <dgm:spPr/>
    </dgm:pt>
    <dgm:pt modelId="{E8EB9BFA-238F-4E86-8DD3-884D87F8CDDE}" type="pres">
      <dgm:prSet presAssocID="{D2C0F0F9-AA33-4356-AEC4-2D467DEEEA6A}" presName="accentRepeatNode" presStyleLbl="solidFgAcc1" presStyleIdx="2" presStyleCnt="3"/>
      <dgm:spPr/>
    </dgm:pt>
  </dgm:ptLst>
  <dgm:cxnLst>
    <dgm:cxn modelId="{0CFBE632-A8E4-49D8-BEB8-AC1F5F0FA396}" srcId="{664509D9-4347-4CAC-BF47-1A4CD547F49B}" destId="{D2C0F0F9-AA33-4356-AEC4-2D467DEEEA6A}" srcOrd="2" destOrd="0" parTransId="{0947875C-0505-42F1-99C3-970014BEB7F4}" sibTransId="{F3C5E688-1C0B-4ED0-AFD1-34C4036428DE}"/>
    <dgm:cxn modelId="{F338546B-4566-45A2-B5A1-8F10B221642C}" type="presOf" srcId="{3F13D4D0-9B42-48C3-B7F2-984159886B28}" destId="{AD8EFE1E-85E1-4702-A8AB-AF73993166E6}" srcOrd="0" destOrd="0" presId="urn:microsoft.com/office/officeart/2008/layout/VerticalCurvedList"/>
    <dgm:cxn modelId="{9DB31E71-62C7-4B87-B280-3C72706DD0F3}" type="presOf" srcId="{664509D9-4347-4CAC-BF47-1A4CD547F49B}" destId="{87499B44-2A70-4844-867D-1F23885C0934}" srcOrd="0" destOrd="0" presId="urn:microsoft.com/office/officeart/2008/layout/VerticalCurvedList"/>
    <dgm:cxn modelId="{0AE8F758-201F-43B2-B74C-78B20B1BCA4E}" srcId="{664509D9-4347-4CAC-BF47-1A4CD547F49B}" destId="{DD124D7C-55C7-4E35-BF64-C280144BC54A}" srcOrd="1" destOrd="0" parTransId="{17809482-2D81-4173-9C73-D1B674A5AF21}" sibTransId="{027403DE-2052-45F5-A2E0-AC58D0A9FDF6}"/>
    <dgm:cxn modelId="{913F767C-B09E-4187-BF1C-05A5F001B106}" srcId="{664509D9-4347-4CAC-BF47-1A4CD547F49B}" destId="{3F13D4D0-9B42-48C3-B7F2-984159886B28}" srcOrd="0" destOrd="0" parTransId="{B2A29EEE-6CAF-433A-8878-E68823B050A5}" sibTransId="{0E763D4A-CE6A-4436-9624-9E67943D6923}"/>
    <dgm:cxn modelId="{BE7C05A9-5EE9-400A-927C-76F5D8F19954}" type="presOf" srcId="{0E763D4A-CE6A-4436-9624-9E67943D6923}" destId="{A80C7BEA-A008-4128-82C5-BC7C15A01D42}" srcOrd="0" destOrd="0" presId="urn:microsoft.com/office/officeart/2008/layout/VerticalCurvedList"/>
    <dgm:cxn modelId="{57DF7EC6-ADB7-4497-BFE2-E47BBA3173B1}" type="presOf" srcId="{DD124D7C-55C7-4E35-BF64-C280144BC54A}" destId="{0DCB984C-78A4-4AC6-8248-6AB32FDA1366}" srcOrd="0" destOrd="0" presId="urn:microsoft.com/office/officeart/2008/layout/VerticalCurvedList"/>
    <dgm:cxn modelId="{DD59F6D8-BFA3-4F23-87EA-CD6FDBE9A9DA}" type="presOf" srcId="{D2C0F0F9-AA33-4356-AEC4-2D467DEEEA6A}" destId="{73833C12-5D52-4DB5-8B86-DFEF5F731851}" srcOrd="0" destOrd="0" presId="urn:microsoft.com/office/officeart/2008/layout/VerticalCurvedList"/>
    <dgm:cxn modelId="{BF176475-E0D6-4357-8AE5-47E1EFE5ABBD}" type="presParOf" srcId="{87499B44-2A70-4844-867D-1F23885C0934}" destId="{823325B5-46A4-4BBE-A382-A5C109CBF788}" srcOrd="0" destOrd="0" presId="urn:microsoft.com/office/officeart/2008/layout/VerticalCurvedList"/>
    <dgm:cxn modelId="{E4A0BD56-03BF-4775-8E63-7E15EADDC7A0}" type="presParOf" srcId="{823325B5-46A4-4BBE-A382-A5C109CBF788}" destId="{2AF72268-5B3F-4E6C-BC16-7F624E689A93}" srcOrd="0" destOrd="0" presId="urn:microsoft.com/office/officeart/2008/layout/VerticalCurvedList"/>
    <dgm:cxn modelId="{A6A80826-30AC-4EB4-8C25-5469F32F4E11}" type="presParOf" srcId="{2AF72268-5B3F-4E6C-BC16-7F624E689A93}" destId="{6D5E04BE-C84D-4C93-9C59-0FCAE7B10208}" srcOrd="0" destOrd="0" presId="urn:microsoft.com/office/officeart/2008/layout/VerticalCurvedList"/>
    <dgm:cxn modelId="{BAC125D9-522A-46C8-A464-F43CD3744CC1}" type="presParOf" srcId="{2AF72268-5B3F-4E6C-BC16-7F624E689A93}" destId="{A80C7BEA-A008-4128-82C5-BC7C15A01D42}" srcOrd="1" destOrd="0" presId="urn:microsoft.com/office/officeart/2008/layout/VerticalCurvedList"/>
    <dgm:cxn modelId="{5D02F8DA-7EA3-40FC-B299-7A7C32CB89E5}" type="presParOf" srcId="{2AF72268-5B3F-4E6C-BC16-7F624E689A93}" destId="{FCEB371E-9E96-4E85-ABB7-2565EB2E5977}" srcOrd="2" destOrd="0" presId="urn:microsoft.com/office/officeart/2008/layout/VerticalCurvedList"/>
    <dgm:cxn modelId="{6AD8D707-91BA-4020-BE20-A5B3983F33CE}" type="presParOf" srcId="{2AF72268-5B3F-4E6C-BC16-7F624E689A93}" destId="{A1200BC6-B7D8-4D2A-BDB4-A3E9B1F0E290}" srcOrd="3" destOrd="0" presId="urn:microsoft.com/office/officeart/2008/layout/VerticalCurvedList"/>
    <dgm:cxn modelId="{A7F181C4-F901-48B8-8DA4-B2E18B1E02EB}" type="presParOf" srcId="{823325B5-46A4-4BBE-A382-A5C109CBF788}" destId="{AD8EFE1E-85E1-4702-A8AB-AF73993166E6}" srcOrd="1" destOrd="0" presId="urn:microsoft.com/office/officeart/2008/layout/VerticalCurvedList"/>
    <dgm:cxn modelId="{9E411A3C-127F-401B-8B37-4D2A8161684A}" type="presParOf" srcId="{823325B5-46A4-4BBE-A382-A5C109CBF788}" destId="{E00D9780-4646-4209-9AB5-046755768CF6}" srcOrd="2" destOrd="0" presId="urn:microsoft.com/office/officeart/2008/layout/VerticalCurvedList"/>
    <dgm:cxn modelId="{A6709851-C6B3-4F03-8526-0DC6F88B4787}" type="presParOf" srcId="{E00D9780-4646-4209-9AB5-046755768CF6}" destId="{1C8A5D1F-3217-40A6-AC03-B196D0D39C2D}" srcOrd="0" destOrd="0" presId="urn:microsoft.com/office/officeart/2008/layout/VerticalCurvedList"/>
    <dgm:cxn modelId="{CEEF9D99-12E5-41F7-9C3B-22513B4E4C31}" type="presParOf" srcId="{823325B5-46A4-4BBE-A382-A5C109CBF788}" destId="{0DCB984C-78A4-4AC6-8248-6AB32FDA1366}" srcOrd="3" destOrd="0" presId="urn:microsoft.com/office/officeart/2008/layout/VerticalCurvedList"/>
    <dgm:cxn modelId="{AEE931CA-4A51-4FA0-AD09-8D3409933DF6}" type="presParOf" srcId="{823325B5-46A4-4BBE-A382-A5C109CBF788}" destId="{4427AA52-58B9-420F-B1F8-95CFF1B5E4CD}" srcOrd="4" destOrd="0" presId="urn:microsoft.com/office/officeart/2008/layout/VerticalCurvedList"/>
    <dgm:cxn modelId="{FB89FE0D-2D2F-40E9-9D62-6D794658BCA3}" type="presParOf" srcId="{4427AA52-58B9-420F-B1F8-95CFF1B5E4CD}" destId="{F9121D90-7AB9-4F02-8CB1-50CBEF4406E3}" srcOrd="0" destOrd="0" presId="urn:microsoft.com/office/officeart/2008/layout/VerticalCurvedList"/>
    <dgm:cxn modelId="{E1BE9F44-16AB-4A11-9527-7AB8CEA90119}" type="presParOf" srcId="{823325B5-46A4-4BBE-A382-A5C109CBF788}" destId="{73833C12-5D52-4DB5-8B86-DFEF5F731851}" srcOrd="5" destOrd="0" presId="urn:microsoft.com/office/officeart/2008/layout/VerticalCurvedList"/>
    <dgm:cxn modelId="{159CAA07-5894-4EC1-AF45-99D21EE2635B}" type="presParOf" srcId="{823325B5-46A4-4BBE-A382-A5C109CBF788}" destId="{6E31D1AF-DFFF-4B28-AB35-1B096562D744}" srcOrd="6" destOrd="0" presId="urn:microsoft.com/office/officeart/2008/layout/VerticalCurvedList"/>
    <dgm:cxn modelId="{432DE5ED-3985-4599-B0E8-DB7321AEE5DD}" type="presParOf" srcId="{6E31D1AF-DFFF-4B28-AB35-1B096562D744}" destId="{E8EB9BFA-238F-4E86-8DD3-884D87F8CD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C018EE-ADD4-4BEC-BA5C-BA6B59B31051}" type="doc">
      <dgm:prSet loTypeId="urn:microsoft.com/office/officeart/2005/8/layout/radial1" loCatId="cycle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C034043-2BA5-4897-8EEC-43D91CA0E437}">
      <dgm:prSet phldrT="[Text]" cust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000" b="1" dirty="0">
              <a:solidFill>
                <a:srgbClr val="FF0000"/>
              </a:solidFill>
            </a:rPr>
            <a:t>286.1 Million USD </a:t>
          </a:r>
        </a:p>
      </dgm:t>
    </dgm:pt>
    <dgm:pt modelId="{E5BD03E3-245F-43BB-8BC5-564C911D965D}" type="parTrans" cxnId="{92CD9109-B67E-497E-B595-55BECCEBA493}">
      <dgm:prSet/>
      <dgm:spPr/>
      <dgm:t>
        <a:bodyPr/>
        <a:lstStyle/>
        <a:p>
          <a:endParaRPr lang="en-US"/>
        </a:p>
      </dgm:t>
    </dgm:pt>
    <dgm:pt modelId="{8A5F1A13-7863-442E-96FA-C271C62E0231}" type="sibTrans" cxnId="{92CD9109-B67E-497E-B595-55BECCEBA493}">
      <dgm:prSet/>
      <dgm:spPr/>
      <dgm:t>
        <a:bodyPr/>
        <a:lstStyle/>
        <a:p>
          <a:endParaRPr lang="en-US"/>
        </a:p>
      </dgm:t>
    </dgm:pt>
    <dgm:pt modelId="{4B64271D-F463-4590-AC80-869753C29F9C}">
      <dgm:prSet phldrT="[Text]" custT="1"/>
      <dgm:spPr/>
      <dgm:t>
        <a:bodyPr/>
        <a:lstStyle/>
        <a:p>
          <a:r>
            <a:rPr lang="en-US" sz="1800" dirty="0"/>
            <a:t>Health </a:t>
          </a:r>
        </a:p>
      </dgm:t>
    </dgm:pt>
    <dgm:pt modelId="{06125448-5D86-45F6-BEFE-CC781DC177A3}" type="parTrans" cxnId="{CFD4A163-3CAE-41FF-B7A8-4BD7D3E8AFF9}">
      <dgm:prSet/>
      <dgm:spPr/>
      <dgm:t>
        <a:bodyPr/>
        <a:lstStyle/>
        <a:p>
          <a:endParaRPr lang="en-US"/>
        </a:p>
      </dgm:t>
    </dgm:pt>
    <dgm:pt modelId="{9E4CDBBE-D4EF-497E-8A4D-50494D123CC1}" type="sibTrans" cxnId="{CFD4A163-3CAE-41FF-B7A8-4BD7D3E8AFF9}">
      <dgm:prSet/>
      <dgm:spPr/>
      <dgm:t>
        <a:bodyPr/>
        <a:lstStyle/>
        <a:p>
          <a:endParaRPr lang="en-US"/>
        </a:p>
      </dgm:t>
    </dgm:pt>
    <dgm:pt modelId="{9B76A690-5101-48AA-A23D-5B6F7D2BACD7}">
      <dgm:prSet phldrT="[Text]" custT="1"/>
      <dgm:spPr/>
      <dgm:t>
        <a:bodyPr/>
        <a:lstStyle/>
        <a:p>
          <a:r>
            <a:rPr lang="en-US" sz="1800" dirty="0"/>
            <a:t>Education </a:t>
          </a:r>
        </a:p>
      </dgm:t>
    </dgm:pt>
    <dgm:pt modelId="{7E6D8588-2ABA-49D5-BC0E-9B3DBA292C4F}" type="parTrans" cxnId="{2AB47D6B-DF29-43C9-A32B-FC1F94D5470C}">
      <dgm:prSet/>
      <dgm:spPr/>
      <dgm:t>
        <a:bodyPr/>
        <a:lstStyle/>
        <a:p>
          <a:endParaRPr lang="en-US"/>
        </a:p>
      </dgm:t>
    </dgm:pt>
    <dgm:pt modelId="{074F1950-6CE4-4E33-9777-BF551AB53CAD}" type="sibTrans" cxnId="{2AB47D6B-DF29-43C9-A32B-FC1F94D5470C}">
      <dgm:prSet/>
      <dgm:spPr/>
      <dgm:t>
        <a:bodyPr/>
        <a:lstStyle/>
        <a:p>
          <a:endParaRPr lang="en-US"/>
        </a:p>
      </dgm:t>
    </dgm:pt>
    <dgm:pt modelId="{A9EE85CD-2035-43BA-9FA4-BB31C200CF34}">
      <dgm:prSet phldrT="[Text]" custT="1"/>
      <dgm:spPr/>
      <dgm:t>
        <a:bodyPr/>
        <a:lstStyle/>
        <a:p>
          <a:r>
            <a:rPr lang="en-US" sz="1800" dirty="0"/>
            <a:t>WASH </a:t>
          </a:r>
        </a:p>
      </dgm:t>
    </dgm:pt>
    <dgm:pt modelId="{698C4D3B-E259-4FF5-A4EC-792E985B32D0}" type="parTrans" cxnId="{F5252AA4-A997-4232-BE40-9A75556CAA45}">
      <dgm:prSet/>
      <dgm:spPr/>
      <dgm:t>
        <a:bodyPr/>
        <a:lstStyle/>
        <a:p>
          <a:endParaRPr lang="en-US"/>
        </a:p>
      </dgm:t>
    </dgm:pt>
    <dgm:pt modelId="{945418F8-F562-4C81-81E9-913827CF4CB3}" type="sibTrans" cxnId="{F5252AA4-A997-4232-BE40-9A75556CAA45}">
      <dgm:prSet/>
      <dgm:spPr/>
      <dgm:t>
        <a:bodyPr/>
        <a:lstStyle/>
        <a:p>
          <a:endParaRPr lang="en-US"/>
        </a:p>
      </dgm:t>
    </dgm:pt>
    <dgm:pt modelId="{AC2D8D25-DEAF-486F-8903-166BA64BFC1B}">
      <dgm:prSet phldrT="[Text]" custT="1"/>
      <dgm:spPr/>
      <dgm:t>
        <a:bodyPr/>
        <a:lstStyle/>
        <a:p>
          <a:r>
            <a:rPr lang="en-US" sz="1800" dirty="0"/>
            <a:t>Shelter </a:t>
          </a:r>
        </a:p>
      </dgm:t>
    </dgm:pt>
    <dgm:pt modelId="{F691C415-D640-4DC3-B7C8-886AC18DC960}" type="parTrans" cxnId="{02B680AD-43CF-4E15-BB0A-2B0D93A8CAD7}">
      <dgm:prSet/>
      <dgm:spPr/>
      <dgm:t>
        <a:bodyPr/>
        <a:lstStyle/>
        <a:p>
          <a:endParaRPr lang="en-US"/>
        </a:p>
      </dgm:t>
    </dgm:pt>
    <dgm:pt modelId="{BF4A74EB-7BBC-4823-B569-245144CDC53B}" type="sibTrans" cxnId="{02B680AD-43CF-4E15-BB0A-2B0D93A8CAD7}">
      <dgm:prSet/>
      <dgm:spPr/>
      <dgm:t>
        <a:bodyPr/>
        <a:lstStyle/>
        <a:p>
          <a:endParaRPr lang="en-US"/>
        </a:p>
      </dgm:t>
    </dgm:pt>
    <dgm:pt modelId="{93D9836D-FA15-43D3-96D0-22F41C35E232}">
      <dgm:prSet custT="1"/>
      <dgm:spPr/>
      <dgm:t>
        <a:bodyPr/>
        <a:lstStyle/>
        <a:p>
          <a:r>
            <a:rPr lang="en-US" sz="1800" dirty="0"/>
            <a:t>Protection </a:t>
          </a:r>
        </a:p>
      </dgm:t>
    </dgm:pt>
    <dgm:pt modelId="{30E25E09-B750-4515-ADA2-FC55DBFF9A1A}" type="parTrans" cxnId="{9E6562DC-173D-428B-983C-D27B27474956}">
      <dgm:prSet/>
      <dgm:spPr/>
      <dgm:t>
        <a:bodyPr/>
        <a:lstStyle/>
        <a:p>
          <a:endParaRPr lang="en-US"/>
        </a:p>
      </dgm:t>
    </dgm:pt>
    <dgm:pt modelId="{C3F7B5B9-7503-4368-A4A9-BD3FE9F9ABDD}" type="sibTrans" cxnId="{9E6562DC-173D-428B-983C-D27B27474956}">
      <dgm:prSet/>
      <dgm:spPr/>
      <dgm:t>
        <a:bodyPr/>
        <a:lstStyle/>
        <a:p>
          <a:endParaRPr lang="en-US"/>
        </a:p>
      </dgm:t>
    </dgm:pt>
    <dgm:pt modelId="{CA8BF3C3-0670-48C6-ABFA-E7E689974DF8}">
      <dgm:prSet custT="1"/>
      <dgm:spPr/>
      <dgm:t>
        <a:bodyPr/>
        <a:lstStyle/>
        <a:p>
          <a:r>
            <a:rPr lang="en-US" sz="1800" dirty="0"/>
            <a:t>Food Security </a:t>
          </a:r>
        </a:p>
      </dgm:t>
    </dgm:pt>
    <dgm:pt modelId="{9CCC0528-95D4-484E-9DAC-F01A64782754}" type="parTrans" cxnId="{803B149F-5A5D-41D3-BA43-231595DC1545}">
      <dgm:prSet/>
      <dgm:spPr/>
      <dgm:t>
        <a:bodyPr/>
        <a:lstStyle/>
        <a:p>
          <a:endParaRPr lang="en-US"/>
        </a:p>
      </dgm:t>
    </dgm:pt>
    <dgm:pt modelId="{53400C01-F930-4198-991E-D9465BDE1AE6}" type="sibTrans" cxnId="{803B149F-5A5D-41D3-BA43-231595DC1545}">
      <dgm:prSet/>
      <dgm:spPr/>
      <dgm:t>
        <a:bodyPr/>
        <a:lstStyle/>
        <a:p>
          <a:endParaRPr lang="en-US"/>
        </a:p>
      </dgm:t>
    </dgm:pt>
    <dgm:pt modelId="{08BE29B0-DE8F-422E-9104-8052D38F1D63}">
      <dgm:prSet custT="1"/>
      <dgm:spPr/>
      <dgm:t>
        <a:bodyPr/>
        <a:lstStyle/>
        <a:p>
          <a:r>
            <a:rPr lang="en-US" sz="1800" dirty="0"/>
            <a:t>Livelihoods </a:t>
          </a:r>
        </a:p>
      </dgm:t>
    </dgm:pt>
    <dgm:pt modelId="{D2703540-88B7-4FEA-BAD9-9603E334932F}" type="parTrans" cxnId="{2577C8A7-7FC6-4F0C-A82C-2BA15442F513}">
      <dgm:prSet/>
      <dgm:spPr/>
      <dgm:t>
        <a:bodyPr/>
        <a:lstStyle/>
        <a:p>
          <a:endParaRPr lang="en-US"/>
        </a:p>
      </dgm:t>
    </dgm:pt>
    <dgm:pt modelId="{07EA5907-C9AB-4750-91A1-FF311D7DDEA3}" type="sibTrans" cxnId="{2577C8A7-7FC6-4F0C-A82C-2BA15442F513}">
      <dgm:prSet/>
      <dgm:spPr/>
      <dgm:t>
        <a:bodyPr/>
        <a:lstStyle/>
        <a:p>
          <a:endParaRPr lang="en-US"/>
        </a:p>
      </dgm:t>
    </dgm:pt>
    <dgm:pt modelId="{D71F3AD0-ECBE-45CC-9FBE-0A222EF7FE74}">
      <dgm:prSet custT="1"/>
      <dgm:spPr/>
      <dgm:t>
        <a:bodyPr/>
        <a:lstStyle/>
        <a:p>
          <a:r>
            <a:rPr lang="en-US" sz="1800" dirty="0"/>
            <a:t>Basic  Needs </a:t>
          </a:r>
        </a:p>
      </dgm:t>
    </dgm:pt>
    <dgm:pt modelId="{61F65904-1062-4EC1-A861-0B6F5535E850}" type="parTrans" cxnId="{1FE9B99F-C1EC-4005-A0F6-169F027F7316}">
      <dgm:prSet/>
      <dgm:spPr/>
      <dgm:t>
        <a:bodyPr/>
        <a:lstStyle/>
        <a:p>
          <a:endParaRPr lang="en-US"/>
        </a:p>
      </dgm:t>
    </dgm:pt>
    <dgm:pt modelId="{3925B768-5D23-4B48-97C9-70A6317D09FC}" type="sibTrans" cxnId="{1FE9B99F-C1EC-4005-A0F6-169F027F7316}">
      <dgm:prSet/>
      <dgm:spPr/>
      <dgm:t>
        <a:bodyPr/>
        <a:lstStyle/>
        <a:p>
          <a:endParaRPr lang="en-US"/>
        </a:p>
      </dgm:t>
    </dgm:pt>
    <dgm:pt modelId="{A6CF65DB-D286-4743-9506-8EF0FC76B1AD}" type="pres">
      <dgm:prSet presAssocID="{F2C018EE-ADD4-4BEC-BA5C-BA6B59B3105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B2DBD13-63DE-4B00-9FA1-0A10D3E0FBAD}" type="pres">
      <dgm:prSet presAssocID="{1C034043-2BA5-4897-8EEC-43D91CA0E437}" presName="centerShape" presStyleLbl="node0" presStyleIdx="0" presStyleCnt="1" custScaleX="152395"/>
      <dgm:spPr/>
    </dgm:pt>
    <dgm:pt modelId="{8EC403BC-010E-4C31-860E-55C35CC9968A}" type="pres">
      <dgm:prSet presAssocID="{06125448-5D86-45F6-BEFE-CC781DC177A3}" presName="Name9" presStyleLbl="parChTrans1D2" presStyleIdx="0" presStyleCnt="8"/>
      <dgm:spPr/>
    </dgm:pt>
    <dgm:pt modelId="{79B026A3-FF0C-4BC9-A585-15BC88E18089}" type="pres">
      <dgm:prSet presAssocID="{06125448-5D86-45F6-BEFE-CC781DC177A3}" presName="connTx" presStyleLbl="parChTrans1D2" presStyleIdx="0" presStyleCnt="8"/>
      <dgm:spPr/>
    </dgm:pt>
    <dgm:pt modelId="{FEE1BB63-38EA-40A6-A4DB-F314DE0CA3F0}" type="pres">
      <dgm:prSet presAssocID="{4B64271D-F463-4590-AC80-869753C29F9C}" presName="node" presStyleLbl="node1" presStyleIdx="0" presStyleCnt="8" custScaleX="127081" custScaleY="76766">
        <dgm:presLayoutVars>
          <dgm:bulletEnabled val="1"/>
        </dgm:presLayoutVars>
      </dgm:prSet>
      <dgm:spPr/>
    </dgm:pt>
    <dgm:pt modelId="{32021C2F-0AC3-412E-A233-7CD1CD78711A}" type="pres">
      <dgm:prSet presAssocID="{7E6D8588-2ABA-49D5-BC0E-9B3DBA292C4F}" presName="Name9" presStyleLbl="parChTrans1D2" presStyleIdx="1" presStyleCnt="8"/>
      <dgm:spPr/>
    </dgm:pt>
    <dgm:pt modelId="{94F8D2FC-B8F2-48BF-9379-EA20C041D0C1}" type="pres">
      <dgm:prSet presAssocID="{7E6D8588-2ABA-49D5-BC0E-9B3DBA292C4F}" presName="connTx" presStyleLbl="parChTrans1D2" presStyleIdx="1" presStyleCnt="8"/>
      <dgm:spPr/>
    </dgm:pt>
    <dgm:pt modelId="{99B7BBBF-0C97-4CA8-8D2D-0E4B52110015}" type="pres">
      <dgm:prSet presAssocID="{9B76A690-5101-48AA-A23D-5B6F7D2BACD7}" presName="node" presStyleLbl="node1" presStyleIdx="1" presStyleCnt="8" custScaleX="132064">
        <dgm:presLayoutVars>
          <dgm:bulletEnabled val="1"/>
        </dgm:presLayoutVars>
      </dgm:prSet>
      <dgm:spPr/>
    </dgm:pt>
    <dgm:pt modelId="{4A733CB7-6C5B-463F-BADA-E5EC50ED2B1F}" type="pres">
      <dgm:prSet presAssocID="{698C4D3B-E259-4FF5-A4EC-792E985B32D0}" presName="Name9" presStyleLbl="parChTrans1D2" presStyleIdx="2" presStyleCnt="8"/>
      <dgm:spPr/>
    </dgm:pt>
    <dgm:pt modelId="{F579FED6-0F16-44EA-8020-03A46470D32F}" type="pres">
      <dgm:prSet presAssocID="{698C4D3B-E259-4FF5-A4EC-792E985B32D0}" presName="connTx" presStyleLbl="parChTrans1D2" presStyleIdx="2" presStyleCnt="8"/>
      <dgm:spPr/>
    </dgm:pt>
    <dgm:pt modelId="{C1E69BD2-8B60-41D3-8194-65D94BA40C24}" type="pres">
      <dgm:prSet presAssocID="{A9EE85CD-2035-43BA-9FA4-BB31C200CF34}" presName="node" presStyleLbl="node1" presStyleIdx="2" presStyleCnt="8" custScaleX="166282" custScaleY="72817">
        <dgm:presLayoutVars>
          <dgm:bulletEnabled val="1"/>
        </dgm:presLayoutVars>
      </dgm:prSet>
      <dgm:spPr/>
    </dgm:pt>
    <dgm:pt modelId="{6BBA4449-E427-4DE4-9B89-4894116BE0B8}" type="pres">
      <dgm:prSet presAssocID="{F691C415-D640-4DC3-B7C8-886AC18DC960}" presName="Name9" presStyleLbl="parChTrans1D2" presStyleIdx="3" presStyleCnt="8"/>
      <dgm:spPr/>
    </dgm:pt>
    <dgm:pt modelId="{6FB007AD-5806-41E1-9520-FA5134DAADFF}" type="pres">
      <dgm:prSet presAssocID="{F691C415-D640-4DC3-B7C8-886AC18DC960}" presName="connTx" presStyleLbl="parChTrans1D2" presStyleIdx="3" presStyleCnt="8"/>
      <dgm:spPr/>
    </dgm:pt>
    <dgm:pt modelId="{2C3F10E5-F487-4457-B6B0-C496A91C1C28}" type="pres">
      <dgm:prSet presAssocID="{AC2D8D25-DEAF-486F-8903-166BA64BFC1B}" presName="node" presStyleLbl="node1" presStyleIdx="3" presStyleCnt="8" custScaleX="126061" custScaleY="83267">
        <dgm:presLayoutVars>
          <dgm:bulletEnabled val="1"/>
        </dgm:presLayoutVars>
      </dgm:prSet>
      <dgm:spPr/>
    </dgm:pt>
    <dgm:pt modelId="{F468A67F-89EE-4026-99CF-85A917CB645D}" type="pres">
      <dgm:prSet presAssocID="{30E25E09-B750-4515-ADA2-FC55DBFF9A1A}" presName="Name9" presStyleLbl="parChTrans1D2" presStyleIdx="4" presStyleCnt="8"/>
      <dgm:spPr/>
    </dgm:pt>
    <dgm:pt modelId="{37709BA6-E556-447A-86AC-0CB4B4FE56BF}" type="pres">
      <dgm:prSet presAssocID="{30E25E09-B750-4515-ADA2-FC55DBFF9A1A}" presName="connTx" presStyleLbl="parChTrans1D2" presStyleIdx="4" presStyleCnt="8"/>
      <dgm:spPr/>
    </dgm:pt>
    <dgm:pt modelId="{D3888C94-200F-43AE-8D30-F8F105F69E22}" type="pres">
      <dgm:prSet presAssocID="{93D9836D-FA15-43D3-96D0-22F41C35E232}" presName="node" presStyleLbl="node1" presStyleIdx="4" presStyleCnt="8" custScaleX="133083">
        <dgm:presLayoutVars>
          <dgm:bulletEnabled val="1"/>
        </dgm:presLayoutVars>
      </dgm:prSet>
      <dgm:spPr/>
    </dgm:pt>
    <dgm:pt modelId="{4E1107D9-B5BC-44E7-9759-D1761FDBCDFB}" type="pres">
      <dgm:prSet presAssocID="{9CCC0528-95D4-484E-9DAC-F01A64782754}" presName="Name9" presStyleLbl="parChTrans1D2" presStyleIdx="5" presStyleCnt="8"/>
      <dgm:spPr/>
    </dgm:pt>
    <dgm:pt modelId="{6CDC1873-FDCF-4D55-BCAE-86C6348D2A10}" type="pres">
      <dgm:prSet presAssocID="{9CCC0528-95D4-484E-9DAC-F01A64782754}" presName="connTx" presStyleLbl="parChTrans1D2" presStyleIdx="5" presStyleCnt="8"/>
      <dgm:spPr/>
    </dgm:pt>
    <dgm:pt modelId="{2388EB18-F784-4086-B6EE-95CAB0248F67}" type="pres">
      <dgm:prSet presAssocID="{CA8BF3C3-0670-48C6-ABFA-E7E689974DF8}" presName="node" presStyleLbl="node1" presStyleIdx="5" presStyleCnt="8" custScaleX="118756">
        <dgm:presLayoutVars>
          <dgm:bulletEnabled val="1"/>
        </dgm:presLayoutVars>
      </dgm:prSet>
      <dgm:spPr/>
    </dgm:pt>
    <dgm:pt modelId="{B6CDE1D3-361E-49B3-9CEC-C19AB0A58144}" type="pres">
      <dgm:prSet presAssocID="{D2703540-88B7-4FEA-BAD9-9603E334932F}" presName="Name9" presStyleLbl="parChTrans1D2" presStyleIdx="6" presStyleCnt="8"/>
      <dgm:spPr/>
    </dgm:pt>
    <dgm:pt modelId="{74DA326D-6CAA-4020-8645-FE51AC47E3E2}" type="pres">
      <dgm:prSet presAssocID="{D2703540-88B7-4FEA-BAD9-9603E334932F}" presName="connTx" presStyleLbl="parChTrans1D2" presStyleIdx="6" presStyleCnt="8"/>
      <dgm:spPr/>
    </dgm:pt>
    <dgm:pt modelId="{DDCC0B26-7A7D-4F68-986F-919C156F0CD4}" type="pres">
      <dgm:prSet presAssocID="{08BE29B0-DE8F-422E-9104-8052D38F1D63}" presName="node" presStyleLbl="node1" presStyleIdx="6" presStyleCnt="8" custScaleX="151671">
        <dgm:presLayoutVars>
          <dgm:bulletEnabled val="1"/>
        </dgm:presLayoutVars>
      </dgm:prSet>
      <dgm:spPr/>
    </dgm:pt>
    <dgm:pt modelId="{9A5FAF8E-5F34-4CCB-83E4-BCA8FF37E78F}" type="pres">
      <dgm:prSet presAssocID="{61F65904-1062-4EC1-A861-0B6F5535E850}" presName="Name9" presStyleLbl="parChTrans1D2" presStyleIdx="7" presStyleCnt="8"/>
      <dgm:spPr/>
    </dgm:pt>
    <dgm:pt modelId="{A2CA0BE6-DA66-414F-B8B7-D29E3737F55B}" type="pres">
      <dgm:prSet presAssocID="{61F65904-1062-4EC1-A861-0B6F5535E850}" presName="connTx" presStyleLbl="parChTrans1D2" presStyleIdx="7" presStyleCnt="8"/>
      <dgm:spPr/>
    </dgm:pt>
    <dgm:pt modelId="{51ED4FF2-3BA9-4B3F-A596-88757154D8B8}" type="pres">
      <dgm:prSet presAssocID="{D71F3AD0-ECBE-45CC-9FBE-0A222EF7FE74}" presName="node" presStyleLbl="node1" presStyleIdx="7" presStyleCnt="8" custScaleX="151375" custScaleY="80538">
        <dgm:presLayoutVars>
          <dgm:bulletEnabled val="1"/>
        </dgm:presLayoutVars>
      </dgm:prSet>
      <dgm:spPr/>
    </dgm:pt>
  </dgm:ptLst>
  <dgm:cxnLst>
    <dgm:cxn modelId="{12870F02-59B5-43FE-8E1F-902E7E86EAEE}" type="presOf" srcId="{61F65904-1062-4EC1-A861-0B6F5535E850}" destId="{9A5FAF8E-5F34-4CCB-83E4-BCA8FF37E78F}" srcOrd="0" destOrd="0" presId="urn:microsoft.com/office/officeart/2005/8/layout/radial1"/>
    <dgm:cxn modelId="{481CF405-DDDA-47AF-9479-FE3730AE14DD}" type="presOf" srcId="{06125448-5D86-45F6-BEFE-CC781DC177A3}" destId="{79B026A3-FF0C-4BC9-A585-15BC88E18089}" srcOrd="1" destOrd="0" presId="urn:microsoft.com/office/officeart/2005/8/layout/radial1"/>
    <dgm:cxn modelId="{92CD9109-B67E-497E-B595-55BECCEBA493}" srcId="{F2C018EE-ADD4-4BEC-BA5C-BA6B59B31051}" destId="{1C034043-2BA5-4897-8EEC-43D91CA0E437}" srcOrd="0" destOrd="0" parTransId="{E5BD03E3-245F-43BB-8BC5-564C911D965D}" sibTransId="{8A5F1A13-7863-442E-96FA-C271C62E0231}"/>
    <dgm:cxn modelId="{C6CA8A14-04E3-425F-A204-0470D515002A}" type="presOf" srcId="{93D9836D-FA15-43D3-96D0-22F41C35E232}" destId="{D3888C94-200F-43AE-8D30-F8F105F69E22}" srcOrd="0" destOrd="0" presId="urn:microsoft.com/office/officeart/2005/8/layout/radial1"/>
    <dgm:cxn modelId="{528B2B2E-6310-45C4-B597-1BA8DFD5E9E2}" type="presOf" srcId="{61F65904-1062-4EC1-A861-0B6F5535E850}" destId="{A2CA0BE6-DA66-414F-B8B7-D29E3737F55B}" srcOrd="1" destOrd="0" presId="urn:microsoft.com/office/officeart/2005/8/layout/radial1"/>
    <dgm:cxn modelId="{DF55B830-609A-4B91-A2B5-A06B20E4053D}" type="presOf" srcId="{F691C415-D640-4DC3-B7C8-886AC18DC960}" destId="{6BBA4449-E427-4DE4-9B89-4894116BE0B8}" srcOrd="0" destOrd="0" presId="urn:microsoft.com/office/officeart/2005/8/layout/radial1"/>
    <dgm:cxn modelId="{027AE930-640B-4F80-88BD-A379602B1F85}" type="presOf" srcId="{08BE29B0-DE8F-422E-9104-8052D38F1D63}" destId="{DDCC0B26-7A7D-4F68-986F-919C156F0CD4}" srcOrd="0" destOrd="0" presId="urn:microsoft.com/office/officeart/2005/8/layout/radial1"/>
    <dgm:cxn modelId="{6E80CF33-A46C-4502-B58D-95A1367E535F}" type="presOf" srcId="{4B64271D-F463-4590-AC80-869753C29F9C}" destId="{FEE1BB63-38EA-40A6-A4DB-F314DE0CA3F0}" srcOrd="0" destOrd="0" presId="urn:microsoft.com/office/officeart/2005/8/layout/radial1"/>
    <dgm:cxn modelId="{E19CC034-E2AC-40B7-8D1A-6C8BFD25B7C7}" type="presOf" srcId="{9B76A690-5101-48AA-A23D-5B6F7D2BACD7}" destId="{99B7BBBF-0C97-4CA8-8D2D-0E4B52110015}" srcOrd="0" destOrd="0" presId="urn:microsoft.com/office/officeart/2005/8/layout/radial1"/>
    <dgm:cxn modelId="{97D45D3F-92B6-4222-8BC5-0868D611D065}" type="presOf" srcId="{698C4D3B-E259-4FF5-A4EC-792E985B32D0}" destId="{4A733CB7-6C5B-463F-BADA-E5EC50ED2B1F}" srcOrd="0" destOrd="0" presId="urn:microsoft.com/office/officeart/2005/8/layout/radial1"/>
    <dgm:cxn modelId="{CFD4A163-3CAE-41FF-B7A8-4BD7D3E8AFF9}" srcId="{1C034043-2BA5-4897-8EEC-43D91CA0E437}" destId="{4B64271D-F463-4590-AC80-869753C29F9C}" srcOrd="0" destOrd="0" parTransId="{06125448-5D86-45F6-BEFE-CC781DC177A3}" sibTransId="{9E4CDBBE-D4EF-497E-8A4D-50494D123CC1}"/>
    <dgm:cxn modelId="{1A10D644-52BB-4CE2-8CB0-84ACB58C85F3}" type="presOf" srcId="{D71F3AD0-ECBE-45CC-9FBE-0A222EF7FE74}" destId="{51ED4FF2-3BA9-4B3F-A596-88757154D8B8}" srcOrd="0" destOrd="0" presId="urn:microsoft.com/office/officeart/2005/8/layout/radial1"/>
    <dgm:cxn modelId="{F473B166-C49C-4350-849B-D380AECEA500}" type="presOf" srcId="{9CCC0528-95D4-484E-9DAC-F01A64782754}" destId="{6CDC1873-FDCF-4D55-BCAE-86C6348D2A10}" srcOrd="1" destOrd="0" presId="urn:microsoft.com/office/officeart/2005/8/layout/radial1"/>
    <dgm:cxn modelId="{2AB47D6B-DF29-43C9-A32B-FC1F94D5470C}" srcId="{1C034043-2BA5-4897-8EEC-43D91CA0E437}" destId="{9B76A690-5101-48AA-A23D-5B6F7D2BACD7}" srcOrd="1" destOrd="0" parTransId="{7E6D8588-2ABA-49D5-BC0E-9B3DBA292C4F}" sibTransId="{074F1950-6CE4-4E33-9777-BF551AB53CAD}"/>
    <dgm:cxn modelId="{DA9FD55A-B703-4FA3-BF25-D0069FB428F5}" type="presOf" srcId="{30E25E09-B750-4515-ADA2-FC55DBFF9A1A}" destId="{F468A67F-89EE-4026-99CF-85A917CB645D}" srcOrd="0" destOrd="0" presId="urn:microsoft.com/office/officeart/2005/8/layout/radial1"/>
    <dgm:cxn modelId="{E676597B-1333-4202-80F5-B5F8BB0062BB}" type="presOf" srcId="{698C4D3B-E259-4FF5-A4EC-792E985B32D0}" destId="{F579FED6-0F16-44EA-8020-03A46470D32F}" srcOrd="1" destOrd="0" presId="urn:microsoft.com/office/officeart/2005/8/layout/radial1"/>
    <dgm:cxn modelId="{06E19285-6ABE-47AA-B0D4-877007F8FEF6}" type="presOf" srcId="{1C034043-2BA5-4897-8EEC-43D91CA0E437}" destId="{2B2DBD13-63DE-4B00-9FA1-0A10D3E0FBAD}" srcOrd="0" destOrd="0" presId="urn:microsoft.com/office/officeart/2005/8/layout/radial1"/>
    <dgm:cxn modelId="{89EF0488-03FB-49EB-810A-FB29AF5295D9}" type="presOf" srcId="{7E6D8588-2ABA-49D5-BC0E-9B3DBA292C4F}" destId="{94F8D2FC-B8F2-48BF-9379-EA20C041D0C1}" srcOrd="1" destOrd="0" presId="urn:microsoft.com/office/officeart/2005/8/layout/radial1"/>
    <dgm:cxn modelId="{9F566F92-D426-4E42-B327-ED4080E64D6B}" type="presOf" srcId="{06125448-5D86-45F6-BEFE-CC781DC177A3}" destId="{8EC403BC-010E-4C31-860E-55C35CC9968A}" srcOrd="0" destOrd="0" presId="urn:microsoft.com/office/officeart/2005/8/layout/radial1"/>
    <dgm:cxn modelId="{D56B9D9D-96EA-4252-A592-3BC08C2D775B}" type="presOf" srcId="{A9EE85CD-2035-43BA-9FA4-BB31C200CF34}" destId="{C1E69BD2-8B60-41D3-8194-65D94BA40C24}" srcOrd="0" destOrd="0" presId="urn:microsoft.com/office/officeart/2005/8/layout/radial1"/>
    <dgm:cxn modelId="{803B149F-5A5D-41D3-BA43-231595DC1545}" srcId="{1C034043-2BA5-4897-8EEC-43D91CA0E437}" destId="{CA8BF3C3-0670-48C6-ABFA-E7E689974DF8}" srcOrd="5" destOrd="0" parTransId="{9CCC0528-95D4-484E-9DAC-F01A64782754}" sibTransId="{53400C01-F930-4198-991E-D9465BDE1AE6}"/>
    <dgm:cxn modelId="{1FE9B99F-C1EC-4005-A0F6-169F027F7316}" srcId="{1C034043-2BA5-4897-8EEC-43D91CA0E437}" destId="{D71F3AD0-ECBE-45CC-9FBE-0A222EF7FE74}" srcOrd="7" destOrd="0" parTransId="{61F65904-1062-4EC1-A861-0B6F5535E850}" sibTransId="{3925B768-5D23-4B48-97C9-70A6317D09FC}"/>
    <dgm:cxn modelId="{C845EEA0-9E7F-43ED-8484-DA94E8A2B0EF}" type="presOf" srcId="{9CCC0528-95D4-484E-9DAC-F01A64782754}" destId="{4E1107D9-B5BC-44E7-9759-D1761FDBCDFB}" srcOrd="0" destOrd="0" presId="urn:microsoft.com/office/officeart/2005/8/layout/radial1"/>
    <dgm:cxn modelId="{F5252AA4-A997-4232-BE40-9A75556CAA45}" srcId="{1C034043-2BA5-4897-8EEC-43D91CA0E437}" destId="{A9EE85CD-2035-43BA-9FA4-BB31C200CF34}" srcOrd="2" destOrd="0" parTransId="{698C4D3B-E259-4FF5-A4EC-792E985B32D0}" sibTransId="{945418F8-F562-4C81-81E9-913827CF4CB3}"/>
    <dgm:cxn modelId="{A53CE4A5-4DC7-48BE-818A-C52460A20DF4}" type="presOf" srcId="{CA8BF3C3-0670-48C6-ABFA-E7E689974DF8}" destId="{2388EB18-F784-4086-B6EE-95CAB0248F67}" srcOrd="0" destOrd="0" presId="urn:microsoft.com/office/officeart/2005/8/layout/radial1"/>
    <dgm:cxn modelId="{2577C8A7-7FC6-4F0C-A82C-2BA15442F513}" srcId="{1C034043-2BA5-4897-8EEC-43D91CA0E437}" destId="{08BE29B0-DE8F-422E-9104-8052D38F1D63}" srcOrd="6" destOrd="0" parTransId="{D2703540-88B7-4FEA-BAD9-9603E334932F}" sibTransId="{07EA5907-C9AB-4750-91A1-FF311D7DDEA3}"/>
    <dgm:cxn modelId="{02B680AD-43CF-4E15-BB0A-2B0D93A8CAD7}" srcId="{1C034043-2BA5-4897-8EEC-43D91CA0E437}" destId="{AC2D8D25-DEAF-486F-8903-166BA64BFC1B}" srcOrd="3" destOrd="0" parTransId="{F691C415-D640-4DC3-B7C8-886AC18DC960}" sibTransId="{BF4A74EB-7BBC-4823-B569-245144CDC53B}"/>
    <dgm:cxn modelId="{CB8514B1-0799-40AF-8223-4F5BE6D01CD8}" type="presOf" srcId="{D2703540-88B7-4FEA-BAD9-9603E334932F}" destId="{B6CDE1D3-361E-49B3-9CEC-C19AB0A58144}" srcOrd="0" destOrd="0" presId="urn:microsoft.com/office/officeart/2005/8/layout/radial1"/>
    <dgm:cxn modelId="{63E8BEB3-A15A-4B8F-8CE2-51784DBB8AD1}" type="presOf" srcId="{30E25E09-B750-4515-ADA2-FC55DBFF9A1A}" destId="{37709BA6-E556-447A-86AC-0CB4B4FE56BF}" srcOrd="1" destOrd="0" presId="urn:microsoft.com/office/officeart/2005/8/layout/radial1"/>
    <dgm:cxn modelId="{EABB5CC0-FE18-44F5-8ED5-16303FEA487C}" type="presOf" srcId="{AC2D8D25-DEAF-486F-8903-166BA64BFC1B}" destId="{2C3F10E5-F487-4457-B6B0-C496A91C1C28}" srcOrd="0" destOrd="0" presId="urn:microsoft.com/office/officeart/2005/8/layout/radial1"/>
    <dgm:cxn modelId="{17ABD9C8-0893-4210-A972-016A5F74D03B}" type="presOf" srcId="{D2703540-88B7-4FEA-BAD9-9603E334932F}" destId="{74DA326D-6CAA-4020-8645-FE51AC47E3E2}" srcOrd="1" destOrd="0" presId="urn:microsoft.com/office/officeart/2005/8/layout/radial1"/>
    <dgm:cxn modelId="{07E54DD9-6D02-400E-B5D8-A9D11DD7D113}" type="presOf" srcId="{7E6D8588-2ABA-49D5-BC0E-9B3DBA292C4F}" destId="{32021C2F-0AC3-412E-A233-7CD1CD78711A}" srcOrd="0" destOrd="0" presId="urn:microsoft.com/office/officeart/2005/8/layout/radial1"/>
    <dgm:cxn modelId="{9E6562DC-173D-428B-983C-D27B27474956}" srcId="{1C034043-2BA5-4897-8EEC-43D91CA0E437}" destId="{93D9836D-FA15-43D3-96D0-22F41C35E232}" srcOrd="4" destOrd="0" parTransId="{30E25E09-B750-4515-ADA2-FC55DBFF9A1A}" sibTransId="{C3F7B5B9-7503-4368-A4A9-BD3FE9F9ABDD}"/>
    <dgm:cxn modelId="{2FF00EE9-A984-4958-866E-33CAD45A85C1}" type="presOf" srcId="{F691C415-D640-4DC3-B7C8-886AC18DC960}" destId="{6FB007AD-5806-41E1-9520-FA5134DAADFF}" srcOrd="1" destOrd="0" presId="urn:microsoft.com/office/officeart/2005/8/layout/radial1"/>
    <dgm:cxn modelId="{2C8267EA-952E-4A1F-A527-5D0DEA606C31}" type="presOf" srcId="{F2C018EE-ADD4-4BEC-BA5C-BA6B59B31051}" destId="{A6CF65DB-D286-4743-9506-8EF0FC76B1AD}" srcOrd="0" destOrd="0" presId="urn:microsoft.com/office/officeart/2005/8/layout/radial1"/>
    <dgm:cxn modelId="{AEDAF779-36A4-4252-B8ED-82E52608CB15}" type="presParOf" srcId="{A6CF65DB-D286-4743-9506-8EF0FC76B1AD}" destId="{2B2DBD13-63DE-4B00-9FA1-0A10D3E0FBAD}" srcOrd="0" destOrd="0" presId="urn:microsoft.com/office/officeart/2005/8/layout/radial1"/>
    <dgm:cxn modelId="{FAB8FB49-711F-4B42-B294-1D6A688445D0}" type="presParOf" srcId="{A6CF65DB-D286-4743-9506-8EF0FC76B1AD}" destId="{8EC403BC-010E-4C31-860E-55C35CC9968A}" srcOrd="1" destOrd="0" presId="urn:microsoft.com/office/officeart/2005/8/layout/radial1"/>
    <dgm:cxn modelId="{6EF709EF-8AE3-4D1C-BC2D-F2F584F02649}" type="presParOf" srcId="{8EC403BC-010E-4C31-860E-55C35CC9968A}" destId="{79B026A3-FF0C-4BC9-A585-15BC88E18089}" srcOrd="0" destOrd="0" presId="urn:microsoft.com/office/officeart/2005/8/layout/radial1"/>
    <dgm:cxn modelId="{D9450E97-F2B1-4D9D-AB05-96E2ACCC41CE}" type="presParOf" srcId="{A6CF65DB-D286-4743-9506-8EF0FC76B1AD}" destId="{FEE1BB63-38EA-40A6-A4DB-F314DE0CA3F0}" srcOrd="2" destOrd="0" presId="urn:microsoft.com/office/officeart/2005/8/layout/radial1"/>
    <dgm:cxn modelId="{7374CF26-BC0F-4105-82E2-E2E1E1245D12}" type="presParOf" srcId="{A6CF65DB-D286-4743-9506-8EF0FC76B1AD}" destId="{32021C2F-0AC3-412E-A233-7CD1CD78711A}" srcOrd="3" destOrd="0" presId="urn:microsoft.com/office/officeart/2005/8/layout/radial1"/>
    <dgm:cxn modelId="{FEEEE6D3-B1E8-4C5B-BCDE-C7DF315211BF}" type="presParOf" srcId="{32021C2F-0AC3-412E-A233-7CD1CD78711A}" destId="{94F8D2FC-B8F2-48BF-9379-EA20C041D0C1}" srcOrd="0" destOrd="0" presId="urn:microsoft.com/office/officeart/2005/8/layout/radial1"/>
    <dgm:cxn modelId="{0A8FF5E5-A75A-4849-B391-CA5623CA64CE}" type="presParOf" srcId="{A6CF65DB-D286-4743-9506-8EF0FC76B1AD}" destId="{99B7BBBF-0C97-4CA8-8D2D-0E4B52110015}" srcOrd="4" destOrd="0" presId="urn:microsoft.com/office/officeart/2005/8/layout/radial1"/>
    <dgm:cxn modelId="{0E61CF26-F21A-48F0-A677-DF18F9D40CF4}" type="presParOf" srcId="{A6CF65DB-D286-4743-9506-8EF0FC76B1AD}" destId="{4A733CB7-6C5B-463F-BADA-E5EC50ED2B1F}" srcOrd="5" destOrd="0" presId="urn:microsoft.com/office/officeart/2005/8/layout/radial1"/>
    <dgm:cxn modelId="{219DE788-9000-4714-B40F-630B419EBCFB}" type="presParOf" srcId="{4A733CB7-6C5B-463F-BADA-E5EC50ED2B1F}" destId="{F579FED6-0F16-44EA-8020-03A46470D32F}" srcOrd="0" destOrd="0" presId="urn:microsoft.com/office/officeart/2005/8/layout/radial1"/>
    <dgm:cxn modelId="{7204E6E2-C541-400D-9A83-CABCCCD275B5}" type="presParOf" srcId="{A6CF65DB-D286-4743-9506-8EF0FC76B1AD}" destId="{C1E69BD2-8B60-41D3-8194-65D94BA40C24}" srcOrd="6" destOrd="0" presId="urn:microsoft.com/office/officeart/2005/8/layout/radial1"/>
    <dgm:cxn modelId="{60A08014-5F66-499E-86ED-F6C890C57DA8}" type="presParOf" srcId="{A6CF65DB-D286-4743-9506-8EF0FC76B1AD}" destId="{6BBA4449-E427-4DE4-9B89-4894116BE0B8}" srcOrd="7" destOrd="0" presId="urn:microsoft.com/office/officeart/2005/8/layout/radial1"/>
    <dgm:cxn modelId="{DA37A088-4F4F-4B26-8C64-0E0EA8C84C93}" type="presParOf" srcId="{6BBA4449-E427-4DE4-9B89-4894116BE0B8}" destId="{6FB007AD-5806-41E1-9520-FA5134DAADFF}" srcOrd="0" destOrd="0" presId="urn:microsoft.com/office/officeart/2005/8/layout/radial1"/>
    <dgm:cxn modelId="{DACAE5F3-3455-4F99-81D5-17CB1CF1A7F6}" type="presParOf" srcId="{A6CF65DB-D286-4743-9506-8EF0FC76B1AD}" destId="{2C3F10E5-F487-4457-B6B0-C496A91C1C28}" srcOrd="8" destOrd="0" presId="urn:microsoft.com/office/officeart/2005/8/layout/radial1"/>
    <dgm:cxn modelId="{27E622E4-00F1-4C59-BEF7-7F69D5EF0C7B}" type="presParOf" srcId="{A6CF65DB-D286-4743-9506-8EF0FC76B1AD}" destId="{F468A67F-89EE-4026-99CF-85A917CB645D}" srcOrd="9" destOrd="0" presId="urn:microsoft.com/office/officeart/2005/8/layout/radial1"/>
    <dgm:cxn modelId="{EE073444-7D5F-4202-9010-BAA247CCAF93}" type="presParOf" srcId="{F468A67F-89EE-4026-99CF-85A917CB645D}" destId="{37709BA6-E556-447A-86AC-0CB4B4FE56BF}" srcOrd="0" destOrd="0" presId="urn:microsoft.com/office/officeart/2005/8/layout/radial1"/>
    <dgm:cxn modelId="{4E0BC01F-3460-4F68-97CE-576A782FBC32}" type="presParOf" srcId="{A6CF65DB-D286-4743-9506-8EF0FC76B1AD}" destId="{D3888C94-200F-43AE-8D30-F8F105F69E22}" srcOrd="10" destOrd="0" presId="urn:microsoft.com/office/officeart/2005/8/layout/radial1"/>
    <dgm:cxn modelId="{6F33A391-5363-4832-B1F9-9BD392B46912}" type="presParOf" srcId="{A6CF65DB-D286-4743-9506-8EF0FC76B1AD}" destId="{4E1107D9-B5BC-44E7-9759-D1761FDBCDFB}" srcOrd="11" destOrd="0" presId="urn:microsoft.com/office/officeart/2005/8/layout/radial1"/>
    <dgm:cxn modelId="{6856B253-0F86-40A5-8A54-657AD8B2AD9D}" type="presParOf" srcId="{4E1107D9-B5BC-44E7-9759-D1761FDBCDFB}" destId="{6CDC1873-FDCF-4D55-BCAE-86C6348D2A10}" srcOrd="0" destOrd="0" presId="urn:microsoft.com/office/officeart/2005/8/layout/radial1"/>
    <dgm:cxn modelId="{99448064-2069-4052-A445-159222EC1104}" type="presParOf" srcId="{A6CF65DB-D286-4743-9506-8EF0FC76B1AD}" destId="{2388EB18-F784-4086-B6EE-95CAB0248F67}" srcOrd="12" destOrd="0" presId="urn:microsoft.com/office/officeart/2005/8/layout/radial1"/>
    <dgm:cxn modelId="{4B242079-04C9-40ED-86E3-B2293BB5BAE1}" type="presParOf" srcId="{A6CF65DB-D286-4743-9506-8EF0FC76B1AD}" destId="{B6CDE1D3-361E-49B3-9CEC-C19AB0A58144}" srcOrd="13" destOrd="0" presId="urn:microsoft.com/office/officeart/2005/8/layout/radial1"/>
    <dgm:cxn modelId="{92D4BC9B-E7C3-4D40-BF98-460C14C1DA7E}" type="presParOf" srcId="{B6CDE1D3-361E-49B3-9CEC-C19AB0A58144}" destId="{74DA326D-6CAA-4020-8645-FE51AC47E3E2}" srcOrd="0" destOrd="0" presId="urn:microsoft.com/office/officeart/2005/8/layout/radial1"/>
    <dgm:cxn modelId="{098CF37C-F6CC-4AC0-9405-4F570F435705}" type="presParOf" srcId="{A6CF65DB-D286-4743-9506-8EF0FC76B1AD}" destId="{DDCC0B26-7A7D-4F68-986F-919C156F0CD4}" srcOrd="14" destOrd="0" presId="urn:microsoft.com/office/officeart/2005/8/layout/radial1"/>
    <dgm:cxn modelId="{7783751F-13A3-422A-9365-EF070D3D6EBB}" type="presParOf" srcId="{A6CF65DB-D286-4743-9506-8EF0FC76B1AD}" destId="{9A5FAF8E-5F34-4CCB-83E4-BCA8FF37E78F}" srcOrd="15" destOrd="0" presId="urn:microsoft.com/office/officeart/2005/8/layout/radial1"/>
    <dgm:cxn modelId="{B499DEF6-1F5B-42F8-BCB8-34B14B3A6F03}" type="presParOf" srcId="{9A5FAF8E-5F34-4CCB-83E4-BCA8FF37E78F}" destId="{A2CA0BE6-DA66-414F-B8B7-D29E3737F55B}" srcOrd="0" destOrd="0" presId="urn:microsoft.com/office/officeart/2005/8/layout/radial1"/>
    <dgm:cxn modelId="{183E84F1-F9A2-4E5B-B8FF-5A9FFF17C935}" type="presParOf" srcId="{A6CF65DB-D286-4743-9506-8EF0FC76B1AD}" destId="{51ED4FF2-3BA9-4B3F-A596-88757154D8B8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EFF53B-9FC0-48C3-BBAB-096FB7678158}" type="doc">
      <dgm:prSet loTypeId="urn:microsoft.com/office/officeart/2005/8/layout/list1" loCatId="list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EEB3C5DD-CF09-4168-8CFC-48394F94BC78}">
      <dgm:prSet phldrT="[Text]"/>
      <dgm:spPr/>
      <dgm:t>
        <a:bodyPr/>
        <a:lstStyle/>
        <a:p>
          <a:r>
            <a:rPr lang="en-US" dirty="0"/>
            <a:t>Time Constraints</a:t>
          </a:r>
        </a:p>
      </dgm:t>
    </dgm:pt>
    <dgm:pt modelId="{275D8AA3-EBE5-4732-A3AD-89FD406644F7}" type="parTrans" cxnId="{8D91887A-FCF7-4BCC-B3D9-FC19649B1BA7}">
      <dgm:prSet/>
      <dgm:spPr/>
      <dgm:t>
        <a:bodyPr/>
        <a:lstStyle/>
        <a:p>
          <a:endParaRPr lang="en-US"/>
        </a:p>
      </dgm:t>
    </dgm:pt>
    <dgm:pt modelId="{1F553FE6-1600-495B-855B-8A0FCC4B4A25}" type="sibTrans" cxnId="{8D91887A-FCF7-4BCC-B3D9-FC19649B1BA7}">
      <dgm:prSet/>
      <dgm:spPr/>
      <dgm:t>
        <a:bodyPr/>
        <a:lstStyle/>
        <a:p>
          <a:endParaRPr lang="en-US"/>
        </a:p>
      </dgm:t>
    </dgm:pt>
    <dgm:pt modelId="{25074C94-C75F-4457-9470-A280C61CB2E8}">
      <dgm:prSet phldrT="[Text]"/>
      <dgm:spPr/>
      <dgm:t>
        <a:bodyPr/>
        <a:lstStyle/>
        <a:p>
          <a:r>
            <a:rPr lang="en-US" dirty="0"/>
            <a:t>Participation Limitation </a:t>
          </a:r>
        </a:p>
      </dgm:t>
    </dgm:pt>
    <dgm:pt modelId="{B196790A-48A7-47F1-ACDD-13A95CD8D15A}" type="parTrans" cxnId="{2F153DD7-8C4F-480C-8C3F-890110F9F2D6}">
      <dgm:prSet/>
      <dgm:spPr/>
      <dgm:t>
        <a:bodyPr/>
        <a:lstStyle/>
        <a:p>
          <a:endParaRPr lang="en-US"/>
        </a:p>
      </dgm:t>
    </dgm:pt>
    <dgm:pt modelId="{65F16A5E-F8E4-4062-963F-D0EE78E862B0}" type="sibTrans" cxnId="{2F153DD7-8C4F-480C-8C3F-890110F9F2D6}">
      <dgm:prSet/>
      <dgm:spPr/>
      <dgm:t>
        <a:bodyPr/>
        <a:lstStyle/>
        <a:p>
          <a:endParaRPr lang="en-US"/>
        </a:p>
      </dgm:t>
    </dgm:pt>
    <dgm:pt modelId="{E4217BAC-758C-43C4-B47C-EDF869B58CA2}">
      <dgm:prSet phldrT="[Text]"/>
      <dgm:spPr/>
      <dgm:t>
        <a:bodyPr/>
        <a:lstStyle/>
        <a:p>
          <a:r>
            <a:rPr lang="en-US" dirty="0"/>
            <a:t>JRP 2020-2022 Endorsement </a:t>
          </a:r>
        </a:p>
      </dgm:t>
    </dgm:pt>
    <dgm:pt modelId="{6FF958F0-3D96-4E30-83B1-36856B5D06BA}" type="parTrans" cxnId="{E4E2AB57-1BEF-486A-8068-F9A11D880FDF}">
      <dgm:prSet/>
      <dgm:spPr/>
      <dgm:t>
        <a:bodyPr/>
        <a:lstStyle/>
        <a:p>
          <a:endParaRPr lang="en-US"/>
        </a:p>
      </dgm:t>
    </dgm:pt>
    <dgm:pt modelId="{C8A75729-05F3-4D82-B683-CCEC1208BA4A}" type="sibTrans" cxnId="{E4E2AB57-1BEF-486A-8068-F9A11D880FDF}">
      <dgm:prSet/>
      <dgm:spPr/>
      <dgm:t>
        <a:bodyPr/>
        <a:lstStyle/>
        <a:p>
          <a:endParaRPr lang="en-US"/>
        </a:p>
      </dgm:t>
    </dgm:pt>
    <dgm:pt modelId="{6D261CE6-4200-4782-86E6-482D7A5FA89B}">
      <dgm:prSet/>
      <dgm:spPr/>
      <dgm:t>
        <a:bodyPr/>
        <a:lstStyle/>
        <a:p>
          <a:r>
            <a:rPr lang="en-US" dirty="0"/>
            <a:t>Urgency of the Annex </a:t>
          </a:r>
        </a:p>
      </dgm:t>
    </dgm:pt>
    <dgm:pt modelId="{E55529B6-D5A2-4532-84C1-DACBD0B359BA}" type="parTrans" cxnId="{1D0C15A4-11F7-47C3-99D7-F1BCB05C2FB3}">
      <dgm:prSet/>
      <dgm:spPr/>
    </dgm:pt>
    <dgm:pt modelId="{0F130FD8-2F03-44D7-8248-04B27A688419}" type="sibTrans" cxnId="{1D0C15A4-11F7-47C3-99D7-F1BCB05C2FB3}">
      <dgm:prSet/>
      <dgm:spPr/>
    </dgm:pt>
    <dgm:pt modelId="{732CAF3F-3B27-4DB5-A563-F811C675B258}" type="pres">
      <dgm:prSet presAssocID="{4AEFF53B-9FC0-48C3-BBAB-096FB7678158}" presName="linear" presStyleCnt="0">
        <dgm:presLayoutVars>
          <dgm:dir/>
          <dgm:animLvl val="lvl"/>
          <dgm:resizeHandles val="exact"/>
        </dgm:presLayoutVars>
      </dgm:prSet>
      <dgm:spPr/>
    </dgm:pt>
    <dgm:pt modelId="{4CECD917-7BFF-449C-9C44-A864412FE477}" type="pres">
      <dgm:prSet presAssocID="{EEB3C5DD-CF09-4168-8CFC-48394F94BC78}" presName="parentLin" presStyleCnt="0"/>
      <dgm:spPr/>
    </dgm:pt>
    <dgm:pt modelId="{3FED2C10-DBBE-4E66-80D7-3CFD6D9D0776}" type="pres">
      <dgm:prSet presAssocID="{EEB3C5DD-CF09-4168-8CFC-48394F94BC78}" presName="parentLeftMargin" presStyleLbl="node1" presStyleIdx="0" presStyleCnt="4"/>
      <dgm:spPr/>
    </dgm:pt>
    <dgm:pt modelId="{D2DFC7E9-B00F-461D-ABCC-7CC0FE6C3169}" type="pres">
      <dgm:prSet presAssocID="{EEB3C5DD-CF09-4168-8CFC-48394F94BC7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14FAA7C-23E9-4133-B9FD-31219CC50D3C}" type="pres">
      <dgm:prSet presAssocID="{EEB3C5DD-CF09-4168-8CFC-48394F94BC78}" presName="negativeSpace" presStyleCnt="0"/>
      <dgm:spPr/>
    </dgm:pt>
    <dgm:pt modelId="{BF246FD7-F543-44F3-B2DF-0279DAF18CF3}" type="pres">
      <dgm:prSet presAssocID="{EEB3C5DD-CF09-4168-8CFC-48394F94BC78}" presName="childText" presStyleLbl="conFgAcc1" presStyleIdx="0" presStyleCnt="4">
        <dgm:presLayoutVars>
          <dgm:bulletEnabled val="1"/>
        </dgm:presLayoutVars>
      </dgm:prSet>
      <dgm:spPr/>
    </dgm:pt>
    <dgm:pt modelId="{B6AD7436-E1EE-462C-9FF7-91656A53AECB}" type="pres">
      <dgm:prSet presAssocID="{1F553FE6-1600-495B-855B-8A0FCC4B4A25}" presName="spaceBetweenRectangles" presStyleCnt="0"/>
      <dgm:spPr/>
    </dgm:pt>
    <dgm:pt modelId="{B30A09F4-DE1C-4078-92A8-56008EAC8D33}" type="pres">
      <dgm:prSet presAssocID="{25074C94-C75F-4457-9470-A280C61CB2E8}" presName="parentLin" presStyleCnt="0"/>
      <dgm:spPr/>
    </dgm:pt>
    <dgm:pt modelId="{D9FB61FD-C4B4-4265-8052-90E49E1E8C76}" type="pres">
      <dgm:prSet presAssocID="{25074C94-C75F-4457-9470-A280C61CB2E8}" presName="parentLeftMargin" presStyleLbl="node1" presStyleIdx="0" presStyleCnt="4"/>
      <dgm:spPr/>
    </dgm:pt>
    <dgm:pt modelId="{8569193A-8366-4016-873C-793B3A463813}" type="pres">
      <dgm:prSet presAssocID="{25074C94-C75F-4457-9470-A280C61CB2E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8BFDA1D-37B7-4A19-A82C-AF368AFF4F83}" type="pres">
      <dgm:prSet presAssocID="{25074C94-C75F-4457-9470-A280C61CB2E8}" presName="negativeSpace" presStyleCnt="0"/>
      <dgm:spPr/>
    </dgm:pt>
    <dgm:pt modelId="{A18D31C9-5CFF-4922-B072-4C5D63151948}" type="pres">
      <dgm:prSet presAssocID="{25074C94-C75F-4457-9470-A280C61CB2E8}" presName="childText" presStyleLbl="conFgAcc1" presStyleIdx="1" presStyleCnt="4">
        <dgm:presLayoutVars>
          <dgm:bulletEnabled val="1"/>
        </dgm:presLayoutVars>
      </dgm:prSet>
      <dgm:spPr/>
    </dgm:pt>
    <dgm:pt modelId="{371071B4-A259-4C67-83B1-786130749A82}" type="pres">
      <dgm:prSet presAssocID="{65F16A5E-F8E4-4062-963F-D0EE78E862B0}" presName="spaceBetweenRectangles" presStyleCnt="0"/>
      <dgm:spPr/>
    </dgm:pt>
    <dgm:pt modelId="{ED650D8C-4AEE-4CE9-AC46-AE29EF038518}" type="pres">
      <dgm:prSet presAssocID="{6D261CE6-4200-4782-86E6-482D7A5FA89B}" presName="parentLin" presStyleCnt="0"/>
      <dgm:spPr/>
    </dgm:pt>
    <dgm:pt modelId="{285ACB46-E7BE-4CAA-80FB-274D8DAE37B4}" type="pres">
      <dgm:prSet presAssocID="{6D261CE6-4200-4782-86E6-482D7A5FA89B}" presName="parentLeftMargin" presStyleLbl="node1" presStyleIdx="1" presStyleCnt="4"/>
      <dgm:spPr/>
    </dgm:pt>
    <dgm:pt modelId="{625D8269-7812-426C-B709-241891F22736}" type="pres">
      <dgm:prSet presAssocID="{6D261CE6-4200-4782-86E6-482D7A5FA89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70E200F-E19B-4CF5-B801-702752DAAF86}" type="pres">
      <dgm:prSet presAssocID="{6D261CE6-4200-4782-86E6-482D7A5FA89B}" presName="negativeSpace" presStyleCnt="0"/>
      <dgm:spPr/>
    </dgm:pt>
    <dgm:pt modelId="{4B284606-FC85-4E7E-97E2-6B1D2421E3C0}" type="pres">
      <dgm:prSet presAssocID="{6D261CE6-4200-4782-86E6-482D7A5FA89B}" presName="childText" presStyleLbl="conFgAcc1" presStyleIdx="2" presStyleCnt="4">
        <dgm:presLayoutVars>
          <dgm:bulletEnabled val="1"/>
        </dgm:presLayoutVars>
      </dgm:prSet>
      <dgm:spPr/>
    </dgm:pt>
    <dgm:pt modelId="{7B25EF23-C324-4806-91F0-CF952B5D041F}" type="pres">
      <dgm:prSet presAssocID="{0F130FD8-2F03-44D7-8248-04B27A688419}" presName="spaceBetweenRectangles" presStyleCnt="0"/>
      <dgm:spPr/>
    </dgm:pt>
    <dgm:pt modelId="{0BD475F0-A653-4B62-8E0D-97F778DAA610}" type="pres">
      <dgm:prSet presAssocID="{E4217BAC-758C-43C4-B47C-EDF869B58CA2}" presName="parentLin" presStyleCnt="0"/>
      <dgm:spPr/>
    </dgm:pt>
    <dgm:pt modelId="{3852754A-FE54-4708-A212-E64E44128E01}" type="pres">
      <dgm:prSet presAssocID="{E4217BAC-758C-43C4-B47C-EDF869B58CA2}" presName="parentLeftMargin" presStyleLbl="node1" presStyleIdx="2" presStyleCnt="4"/>
      <dgm:spPr/>
    </dgm:pt>
    <dgm:pt modelId="{3719AA43-6341-432C-864E-FEC6F7704C00}" type="pres">
      <dgm:prSet presAssocID="{E4217BAC-758C-43C4-B47C-EDF869B58CA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D733894-DEDB-4BED-B090-ECE1CE1C4585}" type="pres">
      <dgm:prSet presAssocID="{E4217BAC-758C-43C4-B47C-EDF869B58CA2}" presName="negativeSpace" presStyleCnt="0"/>
      <dgm:spPr/>
    </dgm:pt>
    <dgm:pt modelId="{30DAD2E1-5F64-4155-B40C-9B153F42CFF7}" type="pres">
      <dgm:prSet presAssocID="{E4217BAC-758C-43C4-B47C-EDF869B58CA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306661C-5E6B-48E5-9C01-DF26D82681BB}" type="presOf" srcId="{25074C94-C75F-4457-9470-A280C61CB2E8}" destId="{D9FB61FD-C4B4-4265-8052-90E49E1E8C76}" srcOrd="0" destOrd="0" presId="urn:microsoft.com/office/officeart/2005/8/layout/list1"/>
    <dgm:cxn modelId="{17813139-2484-4FFB-9135-2DE665CF5122}" type="presOf" srcId="{25074C94-C75F-4457-9470-A280C61CB2E8}" destId="{8569193A-8366-4016-873C-793B3A463813}" srcOrd="1" destOrd="0" presId="urn:microsoft.com/office/officeart/2005/8/layout/list1"/>
    <dgm:cxn modelId="{1583F06B-8533-4C22-BB67-D08D0D6CF546}" type="presOf" srcId="{6D261CE6-4200-4782-86E6-482D7A5FA89B}" destId="{285ACB46-E7BE-4CAA-80FB-274D8DAE37B4}" srcOrd="0" destOrd="0" presId="urn:microsoft.com/office/officeart/2005/8/layout/list1"/>
    <dgm:cxn modelId="{20538B53-ED4B-4B89-A4B5-2A85E5548879}" type="presOf" srcId="{E4217BAC-758C-43C4-B47C-EDF869B58CA2}" destId="{3719AA43-6341-432C-864E-FEC6F7704C00}" srcOrd="1" destOrd="0" presId="urn:microsoft.com/office/officeart/2005/8/layout/list1"/>
    <dgm:cxn modelId="{E4E2AB57-1BEF-486A-8068-F9A11D880FDF}" srcId="{4AEFF53B-9FC0-48C3-BBAB-096FB7678158}" destId="{E4217BAC-758C-43C4-B47C-EDF869B58CA2}" srcOrd="3" destOrd="0" parTransId="{6FF958F0-3D96-4E30-83B1-36856B5D06BA}" sibTransId="{C8A75729-05F3-4D82-B683-CCEC1208BA4A}"/>
    <dgm:cxn modelId="{8D91887A-FCF7-4BCC-B3D9-FC19649B1BA7}" srcId="{4AEFF53B-9FC0-48C3-BBAB-096FB7678158}" destId="{EEB3C5DD-CF09-4168-8CFC-48394F94BC78}" srcOrd="0" destOrd="0" parTransId="{275D8AA3-EBE5-4732-A3AD-89FD406644F7}" sibTransId="{1F553FE6-1600-495B-855B-8A0FCC4B4A25}"/>
    <dgm:cxn modelId="{644AE088-26B3-4607-8798-9ED1E81FDB08}" type="presOf" srcId="{4AEFF53B-9FC0-48C3-BBAB-096FB7678158}" destId="{732CAF3F-3B27-4DB5-A563-F811C675B258}" srcOrd="0" destOrd="0" presId="urn:microsoft.com/office/officeart/2005/8/layout/list1"/>
    <dgm:cxn modelId="{29FC488D-DB7F-4B96-BACF-7ECB63071729}" type="presOf" srcId="{E4217BAC-758C-43C4-B47C-EDF869B58CA2}" destId="{3852754A-FE54-4708-A212-E64E44128E01}" srcOrd="0" destOrd="0" presId="urn:microsoft.com/office/officeart/2005/8/layout/list1"/>
    <dgm:cxn modelId="{1D0C15A4-11F7-47C3-99D7-F1BCB05C2FB3}" srcId="{4AEFF53B-9FC0-48C3-BBAB-096FB7678158}" destId="{6D261CE6-4200-4782-86E6-482D7A5FA89B}" srcOrd="2" destOrd="0" parTransId="{E55529B6-D5A2-4532-84C1-DACBD0B359BA}" sibTransId="{0F130FD8-2F03-44D7-8248-04B27A688419}"/>
    <dgm:cxn modelId="{77C548CA-1D5A-4474-8039-6BD65C3E2590}" type="presOf" srcId="{EEB3C5DD-CF09-4168-8CFC-48394F94BC78}" destId="{3FED2C10-DBBE-4E66-80D7-3CFD6D9D0776}" srcOrd="0" destOrd="0" presId="urn:microsoft.com/office/officeart/2005/8/layout/list1"/>
    <dgm:cxn modelId="{2F153DD7-8C4F-480C-8C3F-890110F9F2D6}" srcId="{4AEFF53B-9FC0-48C3-BBAB-096FB7678158}" destId="{25074C94-C75F-4457-9470-A280C61CB2E8}" srcOrd="1" destOrd="0" parTransId="{B196790A-48A7-47F1-ACDD-13A95CD8D15A}" sibTransId="{65F16A5E-F8E4-4062-963F-D0EE78E862B0}"/>
    <dgm:cxn modelId="{71817EF8-29D0-4F23-BAB8-233D422E074E}" type="presOf" srcId="{6D261CE6-4200-4782-86E6-482D7A5FA89B}" destId="{625D8269-7812-426C-B709-241891F22736}" srcOrd="1" destOrd="0" presId="urn:microsoft.com/office/officeart/2005/8/layout/list1"/>
    <dgm:cxn modelId="{65BF54F9-D3D4-4D96-849C-12A682C0F09F}" type="presOf" srcId="{EEB3C5DD-CF09-4168-8CFC-48394F94BC78}" destId="{D2DFC7E9-B00F-461D-ABCC-7CC0FE6C3169}" srcOrd="1" destOrd="0" presId="urn:microsoft.com/office/officeart/2005/8/layout/list1"/>
    <dgm:cxn modelId="{3A6687C8-01DF-4592-A8E1-DC03B9810566}" type="presParOf" srcId="{732CAF3F-3B27-4DB5-A563-F811C675B258}" destId="{4CECD917-7BFF-449C-9C44-A864412FE477}" srcOrd="0" destOrd="0" presId="urn:microsoft.com/office/officeart/2005/8/layout/list1"/>
    <dgm:cxn modelId="{BFEF80EC-801E-4ACD-ADCE-855CCB464356}" type="presParOf" srcId="{4CECD917-7BFF-449C-9C44-A864412FE477}" destId="{3FED2C10-DBBE-4E66-80D7-3CFD6D9D0776}" srcOrd="0" destOrd="0" presId="urn:microsoft.com/office/officeart/2005/8/layout/list1"/>
    <dgm:cxn modelId="{41E69662-BDFF-4282-8678-36F3F68C0B3A}" type="presParOf" srcId="{4CECD917-7BFF-449C-9C44-A864412FE477}" destId="{D2DFC7E9-B00F-461D-ABCC-7CC0FE6C3169}" srcOrd="1" destOrd="0" presId="urn:microsoft.com/office/officeart/2005/8/layout/list1"/>
    <dgm:cxn modelId="{AFDF04C3-EA27-4810-8002-C84787B526BA}" type="presParOf" srcId="{732CAF3F-3B27-4DB5-A563-F811C675B258}" destId="{114FAA7C-23E9-4133-B9FD-31219CC50D3C}" srcOrd="1" destOrd="0" presId="urn:microsoft.com/office/officeart/2005/8/layout/list1"/>
    <dgm:cxn modelId="{25DFD8A9-60B9-4161-9EFA-C9844847512C}" type="presParOf" srcId="{732CAF3F-3B27-4DB5-A563-F811C675B258}" destId="{BF246FD7-F543-44F3-B2DF-0279DAF18CF3}" srcOrd="2" destOrd="0" presId="urn:microsoft.com/office/officeart/2005/8/layout/list1"/>
    <dgm:cxn modelId="{FBA35201-F6FD-4DD7-BFB2-909FB11EDE06}" type="presParOf" srcId="{732CAF3F-3B27-4DB5-A563-F811C675B258}" destId="{B6AD7436-E1EE-462C-9FF7-91656A53AECB}" srcOrd="3" destOrd="0" presId="urn:microsoft.com/office/officeart/2005/8/layout/list1"/>
    <dgm:cxn modelId="{0D873401-B374-4E7B-9ADA-5E6B76154C05}" type="presParOf" srcId="{732CAF3F-3B27-4DB5-A563-F811C675B258}" destId="{B30A09F4-DE1C-4078-92A8-56008EAC8D33}" srcOrd="4" destOrd="0" presId="urn:microsoft.com/office/officeart/2005/8/layout/list1"/>
    <dgm:cxn modelId="{CB33DC40-176F-4757-9CB1-797A085F6EDA}" type="presParOf" srcId="{B30A09F4-DE1C-4078-92A8-56008EAC8D33}" destId="{D9FB61FD-C4B4-4265-8052-90E49E1E8C76}" srcOrd="0" destOrd="0" presId="urn:microsoft.com/office/officeart/2005/8/layout/list1"/>
    <dgm:cxn modelId="{11EAD966-0934-4AAA-869B-79F77D3E8A5F}" type="presParOf" srcId="{B30A09F4-DE1C-4078-92A8-56008EAC8D33}" destId="{8569193A-8366-4016-873C-793B3A463813}" srcOrd="1" destOrd="0" presId="urn:microsoft.com/office/officeart/2005/8/layout/list1"/>
    <dgm:cxn modelId="{330D0FF7-3EC0-4112-8B31-0145491417D8}" type="presParOf" srcId="{732CAF3F-3B27-4DB5-A563-F811C675B258}" destId="{58BFDA1D-37B7-4A19-A82C-AF368AFF4F83}" srcOrd="5" destOrd="0" presId="urn:microsoft.com/office/officeart/2005/8/layout/list1"/>
    <dgm:cxn modelId="{B66EF7C9-EA37-4C77-BAE4-1F572FFB2DCC}" type="presParOf" srcId="{732CAF3F-3B27-4DB5-A563-F811C675B258}" destId="{A18D31C9-5CFF-4922-B072-4C5D63151948}" srcOrd="6" destOrd="0" presId="urn:microsoft.com/office/officeart/2005/8/layout/list1"/>
    <dgm:cxn modelId="{19655AC3-C5CA-438D-94C7-1C85DE2E168D}" type="presParOf" srcId="{732CAF3F-3B27-4DB5-A563-F811C675B258}" destId="{371071B4-A259-4C67-83B1-786130749A82}" srcOrd="7" destOrd="0" presId="urn:microsoft.com/office/officeart/2005/8/layout/list1"/>
    <dgm:cxn modelId="{41B8796F-4610-49C4-A643-93978388EB0D}" type="presParOf" srcId="{732CAF3F-3B27-4DB5-A563-F811C675B258}" destId="{ED650D8C-4AEE-4CE9-AC46-AE29EF038518}" srcOrd="8" destOrd="0" presId="urn:microsoft.com/office/officeart/2005/8/layout/list1"/>
    <dgm:cxn modelId="{8956DAB1-38C7-4EBC-A062-CD3FB5DE7C5F}" type="presParOf" srcId="{ED650D8C-4AEE-4CE9-AC46-AE29EF038518}" destId="{285ACB46-E7BE-4CAA-80FB-274D8DAE37B4}" srcOrd="0" destOrd="0" presId="urn:microsoft.com/office/officeart/2005/8/layout/list1"/>
    <dgm:cxn modelId="{3BA20093-5F0C-4CEE-807D-54AC86347B0B}" type="presParOf" srcId="{ED650D8C-4AEE-4CE9-AC46-AE29EF038518}" destId="{625D8269-7812-426C-B709-241891F22736}" srcOrd="1" destOrd="0" presId="urn:microsoft.com/office/officeart/2005/8/layout/list1"/>
    <dgm:cxn modelId="{FDF99AE9-4433-4557-9904-0FC9D3673556}" type="presParOf" srcId="{732CAF3F-3B27-4DB5-A563-F811C675B258}" destId="{470E200F-E19B-4CF5-B801-702752DAAF86}" srcOrd="9" destOrd="0" presId="urn:microsoft.com/office/officeart/2005/8/layout/list1"/>
    <dgm:cxn modelId="{97319B87-3272-4A03-8B65-8FDB4B397FC4}" type="presParOf" srcId="{732CAF3F-3B27-4DB5-A563-F811C675B258}" destId="{4B284606-FC85-4E7E-97E2-6B1D2421E3C0}" srcOrd="10" destOrd="0" presId="urn:microsoft.com/office/officeart/2005/8/layout/list1"/>
    <dgm:cxn modelId="{5FE59165-BCE8-4679-95E1-91EE69F3F9C1}" type="presParOf" srcId="{732CAF3F-3B27-4DB5-A563-F811C675B258}" destId="{7B25EF23-C324-4806-91F0-CF952B5D041F}" srcOrd="11" destOrd="0" presId="urn:microsoft.com/office/officeart/2005/8/layout/list1"/>
    <dgm:cxn modelId="{C4CCF4B4-3181-4683-B557-4CBB53567072}" type="presParOf" srcId="{732CAF3F-3B27-4DB5-A563-F811C675B258}" destId="{0BD475F0-A653-4B62-8E0D-97F778DAA610}" srcOrd="12" destOrd="0" presId="urn:microsoft.com/office/officeart/2005/8/layout/list1"/>
    <dgm:cxn modelId="{288654DC-0057-4BD1-A0AA-1042FC4B6E78}" type="presParOf" srcId="{0BD475F0-A653-4B62-8E0D-97F778DAA610}" destId="{3852754A-FE54-4708-A212-E64E44128E01}" srcOrd="0" destOrd="0" presId="urn:microsoft.com/office/officeart/2005/8/layout/list1"/>
    <dgm:cxn modelId="{C7E233E0-0585-4E48-BD9F-4B74253907F3}" type="presParOf" srcId="{0BD475F0-A653-4B62-8E0D-97F778DAA610}" destId="{3719AA43-6341-432C-864E-FEC6F7704C00}" srcOrd="1" destOrd="0" presId="urn:microsoft.com/office/officeart/2005/8/layout/list1"/>
    <dgm:cxn modelId="{F1A3CC1A-4D81-456B-A8D9-C7CED15D7CF0}" type="presParOf" srcId="{732CAF3F-3B27-4DB5-A563-F811C675B258}" destId="{FD733894-DEDB-4BED-B090-ECE1CE1C4585}" srcOrd="13" destOrd="0" presId="urn:microsoft.com/office/officeart/2005/8/layout/list1"/>
    <dgm:cxn modelId="{C99A33A3-73F4-45DA-8EBF-73D46B3ED9C4}" type="presParOf" srcId="{732CAF3F-3B27-4DB5-A563-F811C675B258}" destId="{30DAD2E1-5F64-4155-B40C-9B153F42CFF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03788A-4C4F-4725-A95C-BBAAE728FE1F}" type="doc">
      <dgm:prSet loTypeId="urn:microsoft.com/office/officeart/2008/layout/HorizontalMultiLevelHierarchy" loCatId="hierarchy" qsTypeId="urn:microsoft.com/office/officeart/2005/8/quickstyle/simple4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4D0587B1-D1EB-4F42-97BF-9B0A74A7A185}">
      <dgm:prSet phldrT="[Text]" custT="1"/>
      <dgm:spPr/>
      <dgm:t>
        <a:bodyPr/>
        <a:lstStyle/>
        <a:p>
          <a:pPr algn="l"/>
          <a:r>
            <a:rPr lang="en-US" sz="4000" dirty="0"/>
            <a:t>Accelerated </a:t>
          </a:r>
          <a:r>
            <a:rPr lang="en-US" sz="3600" dirty="0"/>
            <a:t>Approval</a:t>
          </a:r>
          <a:r>
            <a:rPr lang="en-US" sz="6100" dirty="0"/>
            <a:t> </a:t>
          </a:r>
          <a:r>
            <a:rPr lang="en-US" sz="3600" dirty="0"/>
            <a:t>for  COVID-19 Projects </a:t>
          </a:r>
        </a:p>
      </dgm:t>
    </dgm:pt>
    <dgm:pt modelId="{37BE528E-2DEF-40F0-BFD9-ECB12EC1CC9D}" type="parTrans" cxnId="{F78BA40C-2B90-4BF9-9FC1-E8AE40A161FB}">
      <dgm:prSet/>
      <dgm:spPr/>
      <dgm:t>
        <a:bodyPr/>
        <a:lstStyle/>
        <a:p>
          <a:endParaRPr lang="en-US"/>
        </a:p>
      </dgm:t>
    </dgm:pt>
    <dgm:pt modelId="{EDAD53AD-EA9C-483E-A96B-10C0B96C0B72}" type="sibTrans" cxnId="{F78BA40C-2B90-4BF9-9FC1-E8AE40A161FB}">
      <dgm:prSet/>
      <dgm:spPr/>
      <dgm:t>
        <a:bodyPr/>
        <a:lstStyle/>
        <a:p>
          <a:endParaRPr lang="en-US"/>
        </a:p>
      </dgm:t>
    </dgm:pt>
    <dgm:pt modelId="{DAB9CCB1-42F4-4C85-A6A0-50FFAE0C4DCE}">
      <dgm:prSet phldrT="[Text]"/>
      <dgm:spPr/>
      <dgm:t>
        <a:bodyPr/>
        <a:lstStyle/>
        <a:p>
          <a:r>
            <a:rPr lang="en-US" dirty="0"/>
            <a:t>Relevant documents to be submitted online </a:t>
          </a:r>
        </a:p>
      </dgm:t>
    </dgm:pt>
    <dgm:pt modelId="{17EBBD2A-F80B-4F31-813F-8247AB73166D}" type="parTrans" cxnId="{5868A7BD-FD93-4C56-9F4C-9E37EFB6667E}">
      <dgm:prSet/>
      <dgm:spPr/>
      <dgm:t>
        <a:bodyPr/>
        <a:lstStyle/>
        <a:p>
          <a:endParaRPr lang="en-US"/>
        </a:p>
      </dgm:t>
    </dgm:pt>
    <dgm:pt modelId="{7539D25E-6580-4CD0-839D-F063DA7D8168}" type="sibTrans" cxnId="{5868A7BD-FD93-4C56-9F4C-9E37EFB6667E}">
      <dgm:prSet/>
      <dgm:spPr/>
      <dgm:t>
        <a:bodyPr/>
        <a:lstStyle/>
        <a:p>
          <a:endParaRPr lang="en-US"/>
        </a:p>
      </dgm:t>
    </dgm:pt>
    <dgm:pt modelId="{9D8457E5-2885-449F-B6EF-BDAAEB968B8D}">
      <dgm:prSet phldrT="[Text]"/>
      <dgm:spPr/>
      <dgm:t>
        <a:bodyPr/>
        <a:lstStyle/>
        <a:p>
          <a:r>
            <a:rPr lang="en-US" dirty="0"/>
            <a:t>Notification within 2 working days </a:t>
          </a:r>
        </a:p>
      </dgm:t>
    </dgm:pt>
    <dgm:pt modelId="{44B34DEC-E6FD-4567-9D84-ED1AF144E185}" type="parTrans" cxnId="{D93DE320-BAFE-4173-AC04-33284E95DB1F}">
      <dgm:prSet/>
      <dgm:spPr/>
      <dgm:t>
        <a:bodyPr/>
        <a:lstStyle/>
        <a:p>
          <a:endParaRPr lang="en-US"/>
        </a:p>
      </dgm:t>
    </dgm:pt>
    <dgm:pt modelId="{84565235-639A-4DD8-B861-BB80E9CDC500}" type="sibTrans" cxnId="{D93DE320-BAFE-4173-AC04-33284E95DB1F}">
      <dgm:prSet/>
      <dgm:spPr/>
      <dgm:t>
        <a:bodyPr/>
        <a:lstStyle/>
        <a:p>
          <a:endParaRPr lang="en-US"/>
        </a:p>
      </dgm:t>
    </dgm:pt>
    <dgm:pt modelId="{C904658D-843C-4CB9-ACA0-4232494EED56}">
      <dgm:prSet phldrT="[Text]"/>
      <dgm:spPr/>
      <dgm:t>
        <a:bodyPr/>
        <a:lstStyle/>
        <a:p>
          <a:r>
            <a:rPr lang="en-US" dirty="0"/>
            <a:t>Approval from line ministries and MOPIC </a:t>
          </a:r>
        </a:p>
      </dgm:t>
    </dgm:pt>
    <dgm:pt modelId="{6B97E679-117D-4259-A1F5-83FCEA59C190}" type="parTrans" cxnId="{2CB2C90E-97FA-41C3-AB1D-AED516621734}">
      <dgm:prSet/>
      <dgm:spPr/>
      <dgm:t>
        <a:bodyPr/>
        <a:lstStyle/>
        <a:p>
          <a:endParaRPr lang="en-US"/>
        </a:p>
      </dgm:t>
    </dgm:pt>
    <dgm:pt modelId="{C6E7BC76-0CD2-4A25-9B64-1B3957C824ED}" type="sibTrans" cxnId="{2CB2C90E-97FA-41C3-AB1D-AED516621734}">
      <dgm:prSet/>
      <dgm:spPr/>
      <dgm:t>
        <a:bodyPr/>
        <a:lstStyle/>
        <a:p>
          <a:endParaRPr lang="en-US"/>
        </a:p>
      </dgm:t>
    </dgm:pt>
    <dgm:pt modelId="{B4B71F01-DF47-442B-9FEE-0732A71378CB}" type="pres">
      <dgm:prSet presAssocID="{8703788A-4C4F-4725-A95C-BBAAE728FE1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75DD1CC-ED8D-4507-B7CC-4AB530405C6D}" type="pres">
      <dgm:prSet presAssocID="{4D0587B1-D1EB-4F42-97BF-9B0A74A7A185}" presName="root1" presStyleCnt="0"/>
      <dgm:spPr/>
    </dgm:pt>
    <dgm:pt modelId="{07E7CF6F-A206-4575-BCA1-9AFE76A363CF}" type="pres">
      <dgm:prSet presAssocID="{4D0587B1-D1EB-4F42-97BF-9B0A74A7A185}" presName="LevelOneTextNode" presStyleLbl="node0" presStyleIdx="0" presStyleCnt="1" custScaleX="298147">
        <dgm:presLayoutVars>
          <dgm:chPref val="3"/>
        </dgm:presLayoutVars>
      </dgm:prSet>
      <dgm:spPr/>
    </dgm:pt>
    <dgm:pt modelId="{512F3883-E585-4F89-9250-FB62C1301D5F}" type="pres">
      <dgm:prSet presAssocID="{4D0587B1-D1EB-4F42-97BF-9B0A74A7A185}" presName="level2hierChild" presStyleCnt="0"/>
      <dgm:spPr/>
    </dgm:pt>
    <dgm:pt modelId="{026C72B8-E560-407E-8DA8-016D73474633}" type="pres">
      <dgm:prSet presAssocID="{17EBBD2A-F80B-4F31-813F-8247AB73166D}" presName="conn2-1" presStyleLbl="parChTrans1D2" presStyleIdx="0" presStyleCnt="3"/>
      <dgm:spPr/>
    </dgm:pt>
    <dgm:pt modelId="{A6713E84-8543-47B7-AD69-C6AB2BA85E90}" type="pres">
      <dgm:prSet presAssocID="{17EBBD2A-F80B-4F31-813F-8247AB73166D}" presName="connTx" presStyleLbl="parChTrans1D2" presStyleIdx="0" presStyleCnt="3"/>
      <dgm:spPr/>
    </dgm:pt>
    <dgm:pt modelId="{3487948E-5795-40B6-A909-1015CBB01E2C}" type="pres">
      <dgm:prSet presAssocID="{DAB9CCB1-42F4-4C85-A6A0-50FFAE0C4DCE}" presName="root2" presStyleCnt="0"/>
      <dgm:spPr/>
    </dgm:pt>
    <dgm:pt modelId="{B5A478FA-7A10-4816-8F69-4F3308246E9A}" type="pres">
      <dgm:prSet presAssocID="{DAB9CCB1-42F4-4C85-A6A0-50FFAE0C4DCE}" presName="LevelTwoTextNode" presStyleLbl="node2" presStyleIdx="0" presStyleCnt="3" custScaleX="120037">
        <dgm:presLayoutVars>
          <dgm:chPref val="3"/>
        </dgm:presLayoutVars>
      </dgm:prSet>
      <dgm:spPr/>
    </dgm:pt>
    <dgm:pt modelId="{4F85754A-ADBA-453C-9B7D-4E67F8173ADF}" type="pres">
      <dgm:prSet presAssocID="{DAB9CCB1-42F4-4C85-A6A0-50FFAE0C4DCE}" presName="level3hierChild" presStyleCnt="0"/>
      <dgm:spPr/>
    </dgm:pt>
    <dgm:pt modelId="{51A81451-77F2-40A0-A7D6-C3EA78F7D35D}" type="pres">
      <dgm:prSet presAssocID="{44B34DEC-E6FD-4567-9D84-ED1AF144E185}" presName="conn2-1" presStyleLbl="parChTrans1D2" presStyleIdx="1" presStyleCnt="3"/>
      <dgm:spPr/>
    </dgm:pt>
    <dgm:pt modelId="{57C51E25-46C5-4047-AFFB-0233915866F2}" type="pres">
      <dgm:prSet presAssocID="{44B34DEC-E6FD-4567-9D84-ED1AF144E185}" presName="connTx" presStyleLbl="parChTrans1D2" presStyleIdx="1" presStyleCnt="3"/>
      <dgm:spPr/>
    </dgm:pt>
    <dgm:pt modelId="{D044CEE9-1FCE-4D7E-B9AB-1A3FE7C1509B}" type="pres">
      <dgm:prSet presAssocID="{9D8457E5-2885-449F-B6EF-BDAAEB968B8D}" presName="root2" presStyleCnt="0"/>
      <dgm:spPr/>
    </dgm:pt>
    <dgm:pt modelId="{C06BE387-A067-42FD-9DFA-84EE29ACF7F9}" type="pres">
      <dgm:prSet presAssocID="{9D8457E5-2885-449F-B6EF-BDAAEB968B8D}" presName="LevelTwoTextNode" presStyleLbl="node2" presStyleIdx="1" presStyleCnt="3" custScaleX="159605">
        <dgm:presLayoutVars>
          <dgm:chPref val="3"/>
        </dgm:presLayoutVars>
      </dgm:prSet>
      <dgm:spPr/>
    </dgm:pt>
    <dgm:pt modelId="{AA62E885-0BA9-4717-9FBB-28E59711B50F}" type="pres">
      <dgm:prSet presAssocID="{9D8457E5-2885-449F-B6EF-BDAAEB968B8D}" presName="level3hierChild" presStyleCnt="0"/>
      <dgm:spPr/>
    </dgm:pt>
    <dgm:pt modelId="{A4168124-811B-49FF-9A66-031F62018341}" type="pres">
      <dgm:prSet presAssocID="{6B97E679-117D-4259-A1F5-83FCEA59C190}" presName="conn2-1" presStyleLbl="parChTrans1D2" presStyleIdx="2" presStyleCnt="3"/>
      <dgm:spPr/>
    </dgm:pt>
    <dgm:pt modelId="{0A744661-E4A8-4B06-B2FD-E7166787E986}" type="pres">
      <dgm:prSet presAssocID="{6B97E679-117D-4259-A1F5-83FCEA59C190}" presName="connTx" presStyleLbl="parChTrans1D2" presStyleIdx="2" presStyleCnt="3"/>
      <dgm:spPr/>
    </dgm:pt>
    <dgm:pt modelId="{74EC8CF4-5D6C-4006-BBF0-B9A9CF9312CF}" type="pres">
      <dgm:prSet presAssocID="{C904658D-843C-4CB9-ACA0-4232494EED56}" presName="root2" presStyleCnt="0"/>
      <dgm:spPr/>
    </dgm:pt>
    <dgm:pt modelId="{0C51AA12-A747-459A-A444-3AFB9D1CA981}" type="pres">
      <dgm:prSet presAssocID="{C904658D-843C-4CB9-ACA0-4232494EED56}" presName="LevelTwoTextNode" presStyleLbl="node2" presStyleIdx="2" presStyleCnt="3" custScaleX="143330">
        <dgm:presLayoutVars>
          <dgm:chPref val="3"/>
        </dgm:presLayoutVars>
      </dgm:prSet>
      <dgm:spPr/>
    </dgm:pt>
    <dgm:pt modelId="{B7338419-2C6E-4A5D-8C2B-AD13DDC613CC}" type="pres">
      <dgm:prSet presAssocID="{C904658D-843C-4CB9-ACA0-4232494EED56}" presName="level3hierChild" presStyleCnt="0"/>
      <dgm:spPr/>
    </dgm:pt>
  </dgm:ptLst>
  <dgm:cxnLst>
    <dgm:cxn modelId="{004A1500-C0D0-4303-B2E9-4B37EAE47A4F}" type="presOf" srcId="{4D0587B1-D1EB-4F42-97BF-9B0A74A7A185}" destId="{07E7CF6F-A206-4575-BCA1-9AFE76A363CF}" srcOrd="0" destOrd="0" presId="urn:microsoft.com/office/officeart/2008/layout/HorizontalMultiLevelHierarchy"/>
    <dgm:cxn modelId="{F78BA40C-2B90-4BF9-9FC1-E8AE40A161FB}" srcId="{8703788A-4C4F-4725-A95C-BBAAE728FE1F}" destId="{4D0587B1-D1EB-4F42-97BF-9B0A74A7A185}" srcOrd="0" destOrd="0" parTransId="{37BE528E-2DEF-40F0-BFD9-ECB12EC1CC9D}" sibTransId="{EDAD53AD-EA9C-483E-A96B-10C0B96C0B72}"/>
    <dgm:cxn modelId="{2CB2C90E-97FA-41C3-AB1D-AED516621734}" srcId="{4D0587B1-D1EB-4F42-97BF-9B0A74A7A185}" destId="{C904658D-843C-4CB9-ACA0-4232494EED56}" srcOrd="2" destOrd="0" parTransId="{6B97E679-117D-4259-A1F5-83FCEA59C190}" sibTransId="{C6E7BC76-0CD2-4A25-9B64-1B3957C824ED}"/>
    <dgm:cxn modelId="{D93DE320-BAFE-4173-AC04-33284E95DB1F}" srcId="{4D0587B1-D1EB-4F42-97BF-9B0A74A7A185}" destId="{9D8457E5-2885-449F-B6EF-BDAAEB968B8D}" srcOrd="1" destOrd="0" parTransId="{44B34DEC-E6FD-4567-9D84-ED1AF144E185}" sibTransId="{84565235-639A-4DD8-B861-BB80E9CDC500}"/>
    <dgm:cxn modelId="{BF190C5B-6946-4891-B216-A351E0206AB5}" type="presOf" srcId="{9D8457E5-2885-449F-B6EF-BDAAEB968B8D}" destId="{C06BE387-A067-42FD-9DFA-84EE29ACF7F9}" srcOrd="0" destOrd="0" presId="urn:microsoft.com/office/officeart/2008/layout/HorizontalMultiLevelHierarchy"/>
    <dgm:cxn modelId="{1A38A964-BF92-4D6F-A65B-1D2E5FCA8AB2}" type="presOf" srcId="{17EBBD2A-F80B-4F31-813F-8247AB73166D}" destId="{A6713E84-8543-47B7-AD69-C6AB2BA85E90}" srcOrd="1" destOrd="0" presId="urn:microsoft.com/office/officeart/2008/layout/HorizontalMultiLevelHierarchy"/>
    <dgm:cxn modelId="{33A6196D-90E0-4539-8D35-5553AE710917}" type="presOf" srcId="{44B34DEC-E6FD-4567-9D84-ED1AF144E185}" destId="{51A81451-77F2-40A0-A7D6-C3EA78F7D35D}" srcOrd="0" destOrd="0" presId="urn:microsoft.com/office/officeart/2008/layout/HorizontalMultiLevelHierarchy"/>
    <dgm:cxn modelId="{6E880E4E-017C-40B1-BA12-4609D0F1F027}" type="presOf" srcId="{6B97E679-117D-4259-A1F5-83FCEA59C190}" destId="{A4168124-811B-49FF-9A66-031F62018341}" srcOrd="0" destOrd="0" presId="urn:microsoft.com/office/officeart/2008/layout/HorizontalMultiLevelHierarchy"/>
    <dgm:cxn modelId="{78F9AB78-34EE-4EB4-AAE1-B486A8E6E236}" type="presOf" srcId="{17EBBD2A-F80B-4F31-813F-8247AB73166D}" destId="{026C72B8-E560-407E-8DA8-016D73474633}" srcOrd="0" destOrd="0" presId="urn:microsoft.com/office/officeart/2008/layout/HorizontalMultiLevelHierarchy"/>
    <dgm:cxn modelId="{5868A7BD-FD93-4C56-9F4C-9E37EFB6667E}" srcId="{4D0587B1-D1EB-4F42-97BF-9B0A74A7A185}" destId="{DAB9CCB1-42F4-4C85-A6A0-50FFAE0C4DCE}" srcOrd="0" destOrd="0" parTransId="{17EBBD2A-F80B-4F31-813F-8247AB73166D}" sibTransId="{7539D25E-6580-4CD0-839D-F063DA7D8168}"/>
    <dgm:cxn modelId="{173E6CBE-B9D9-4082-B839-8433A53B8B32}" type="presOf" srcId="{6B97E679-117D-4259-A1F5-83FCEA59C190}" destId="{0A744661-E4A8-4B06-B2FD-E7166787E986}" srcOrd="1" destOrd="0" presId="urn:microsoft.com/office/officeart/2008/layout/HorizontalMultiLevelHierarchy"/>
    <dgm:cxn modelId="{DE50ABCA-9FAE-4E8F-8095-65BA1B836BAD}" type="presOf" srcId="{C904658D-843C-4CB9-ACA0-4232494EED56}" destId="{0C51AA12-A747-459A-A444-3AFB9D1CA981}" srcOrd="0" destOrd="0" presId="urn:microsoft.com/office/officeart/2008/layout/HorizontalMultiLevelHierarchy"/>
    <dgm:cxn modelId="{C9FD7CCE-3566-4054-AB88-FFDFE2954CA3}" type="presOf" srcId="{8703788A-4C4F-4725-A95C-BBAAE728FE1F}" destId="{B4B71F01-DF47-442B-9FEE-0732A71378CB}" srcOrd="0" destOrd="0" presId="urn:microsoft.com/office/officeart/2008/layout/HorizontalMultiLevelHierarchy"/>
    <dgm:cxn modelId="{E1D9D4DE-2674-430A-9A97-83CBA112D610}" type="presOf" srcId="{DAB9CCB1-42F4-4C85-A6A0-50FFAE0C4DCE}" destId="{B5A478FA-7A10-4816-8F69-4F3308246E9A}" srcOrd="0" destOrd="0" presId="urn:microsoft.com/office/officeart/2008/layout/HorizontalMultiLevelHierarchy"/>
    <dgm:cxn modelId="{84CA24FB-5D4E-4437-A92E-CF303B001A8C}" type="presOf" srcId="{44B34DEC-E6FD-4567-9D84-ED1AF144E185}" destId="{57C51E25-46C5-4047-AFFB-0233915866F2}" srcOrd="1" destOrd="0" presId="urn:microsoft.com/office/officeart/2008/layout/HorizontalMultiLevelHierarchy"/>
    <dgm:cxn modelId="{F7533D79-0C5D-43BC-BB90-06C15A76798E}" type="presParOf" srcId="{B4B71F01-DF47-442B-9FEE-0732A71378CB}" destId="{575DD1CC-ED8D-4507-B7CC-4AB530405C6D}" srcOrd="0" destOrd="0" presId="urn:microsoft.com/office/officeart/2008/layout/HorizontalMultiLevelHierarchy"/>
    <dgm:cxn modelId="{8C279E0A-6283-45C6-8346-A3B2BCA4F793}" type="presParOf" srcId="{575DD1CC-ED8D-4507-B7CC-4AB530405C6D}" destId="{07E7CF6F-A206-4575-BCA1-9AFE76A363CF}" srcOrd="0" destOrd="0" presId="urn:microsoft.com/office/officeart/2008/layout/HorizontalMultiLevelHierarchy"/>
    <dgm:cxn modelId="{A32925AE-E12F-4196-B003-34BB734E77BC}" type="presParOf" srcId="{575DD1CC-ED8D-4507-B7CC-4AB530405C6D}" destId="{512F3883-E585-4F89-9250-FB62C1301D5F}" srcOrd="1" destOrd="0" presId="urn:microsoft.com/office/officeart/2008/layout/HorizontalMultiLevelHierarchy"/>
    <dgm:cxn modelId="{5B2BA618-351A-44F7-B5FF-F36F90E1EDF5}" type="presParOf" srcId="{512F3883-E585-4F89-9250-FB62C1301D5F}" destId="{026C72B8-E560-407E-8DA8-016D73474633}" srcOrd="0" destOrd="0" presId="urn:microsoft.com/office/officeart/2008/layout/HorizontalMultiLevelHierarchy"/>
    <dgm:cxn modelId="{87D8C3D4-8F41-4798-B9F4-4A769762606A}" type="presParOf" srcId="{026C72B8-E560-407E-8DA8-016D73474633}" destId="{A6713E84-8543-47B7-AD69-C6AB2BA85E90}" srcOrd="0" destOrd="0" presId="urn:microsoft.com/office/officeart/2008/layout/HorizontalMultiLevelHierarchy"/>
    <dgm:cxn modelId="{156776FC-0670-405E-8D9A-3BEF6B1BD082}" type="presParOf" srcId="{512F3883-E585-4F89-9250-FB62C1301D5F}" destId="{3487948E-5795-40B6-A909-1015CBB01E2C}" srcOrd="1" destOrd="0" presId="urn:microsoft.com/office/officeart/2008/layout/HorizontalMultiLevelHierarchy"/>
    <dgm:cxn modelId="{AD2CA895-619B-47EE-8BD5-DE654AF5465B}" type="presParOf" srcId="{3487948E-5795-40B6-A909-1015CBB01E2C}" destId="{B5A478FA-7A10-4816-8F69-4F3308246E9A}" srcOrd="0" destOrd="0" presId="urn:microsoft.com/office/officeart/2008/layout/HorizontalMultiLevelHierarchy"/>
    <dgm:cxn modelId="{55E210C5-3F3C-4D4E-9059-5EB294817935}" type="presParOf" srcId="{3487948E-5795-40B6-A909-1015CBB01E2C}" destId="{4F85754A-ADBA-453C-9B7D-4E67F8173ADF}" srcOrd="1" destOrd="0" presId="urn:microsoft.com/office/officeart/2008/layout/HorizontalMultiLevelHierarchy"/>
    <dgm:cxn modelId="{88E34E83-90C4-46B5-A178-B1F2F7FA1507}" type="presParOf" srcId="{512F3883-E585-4F89-9250-FB62C1301D5F}" destId="{51A81451-77F2-40A0-A7D6-C3EA78F7D35D}" srcOrd="2" destOrd="0" presId="urn:microsoft.com/office/officeart/2008/layout/HorizontalMultiLevelHierarchy"/>
    <dgm:cxn modelId="{33C1C5F6-A5F2-4C0B-8B0E-D5DCC18AD2A9}" type="presParOf" srcId="{51A81451-77F2-40A0-A7D6-C3EA78F7D35D}" destId="{57C51E25-46C5-4047-AFFB-0233915866F2}" srcOrd="0" destOrd="0" presId="urn:microsoft.com/office/officeart/2008/layout/HorizontalMultiLevelHierarchy"/>
    <dgm:cxn modelId="{406459B8-7B93-4DC8-B856-2F8DA838BC61}" type="presParOf" srcId="{512F3883-E585-4F89-9250-FB62C1301D5F}" destId="{D044CEE9-1FCE-4D7E-B9AB-1A3FE7C1509B}" srcOrd="3" destOrd="0" presId="urn:microsoft.com/office/officeart/2008/layout/HorizontalMultiLevelHierarchy"/>
    <dgm:cxn modelId="{439C1F12-EBAA-441F-9F10-DC602942F0BD}" type="presParOf" srcId="{D044CEE9-1FCE-4D7E-B9AB-1A3FE7C1509B}" destId="{C06BE387-A067-42FD-9DFA-84EE29ACF7F9}" srcOrd="0" destOrd="0" presId="urn:microsoft.com/office/officeart/2008/layout/HorizontalMultiLevelHierarchy"/>
    <dgm:cxn modelId="{9AC5219E-D635-4838-AB41-F1187819E4DB}" type="presParOf" srcId="{D044CEE9-1FCE-4D7E-B9AB-1A3FE7C1509B}" destId="{AA62E885-0BA9-4717-9FBB-28E59711B50F}" srcOrd="1" destOrd="0" presId="urn:microsoft.com/office/officeart/2008/layout/HorizontalMultiLevelHierarchy"/>
    <dgm:cxn modelId="{13A532B2-4E95-49E7-A509-CC0DDFB3C9EC}" type="presParOf" srcId="{512F3883-E585-4F89-9250-FB62C1301D5F}" destId="{A4168124-811B-49FF-9A66-031F62018341}" srcOrd="4" destOrd="0" presId="urn:microsoft.com/office/officeart/2008/layout/HorizontalMultiLevelHierarchy"/>
    <dgm:cxn modelId="{0D7A2FE9-734A-4DF6-9453-E45E63BD7336}" type="presParOf" srcId="{A4168124-811B-49FF-9A66-031F62018341}" destId="{0A744661-E4A8-4B06-B2FD-E7166787E986}" srcOrd="0" destOrd="0" presId="urn:microsoft.com/office/officeart/2008/layout/HorizontalMultiLevelHierarchy"/>
    <dgm:cxn modelId="{51954B2E-FCC9-4421-9905-9A714274EDA8}" type="presParOf" srcId="{512F3883-E585-4F89-9250-FB62C1301D5F}" destId="{74EC8CF4-5D6C-4006-BBF0-B9A9CF9312CF}" srcOrd="5" destOrd="0" presId="urn:microsoft.com/office/officeart/2008/layout/HorizontalMultiLevelHierarchy"/>
    <dgm:cxn modelId="{90A42732-F814-4286-ACFF-E6F850EC2529}" type="presParOf" srcId="{74EC8CF4-5D6C-4006-BBF0-B9A9CF9312CF}" destId="{0C51AA12-A747-459A-A444-3AFB9D1CA981}" srcOrd="0" destOrd="0" presId="urn:microsoft.com/office/officeart/2008/layout/HorizontalMultiLevelHierarchy"/>
    <dgm:cxn modelId="{CF95DEAA-5C64-498E-A97B-A09ACAA6866A}" type="presParOf" srcId="{74EC8CF4-5D6C-4006-BBF0-B9A9CF9312CF}" destId="{B7338419-2C6E-4A5D-8C2B-AD13DDC613C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F98BD9-7B09-48C2-8630-4DC03A1C75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5FB513-4AF6-4D00-A6F6-B5CF30DFCA42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COVID-19  Info </a:t>
          </a:r>
        </a:p>
      </dgm:t>
    </dgm:pt>
    <dgm:pt modelId="{14BB627A-E62B-4F45-9834-341F8B74CCA0}" type="parTrans" cxnId="{C0CA008D-50BF-455F-A490-3A28B5520B4A}">
      <dgm:prSet/>
      <dgm:spPr/>
      <dgm:t>
        <a:bodyPr/>
        <a:lstStyle/>
        <a:p>
          <a:endParaRPr lang="en-US"/>
        </a:p>
      </dgm:t>
    </dgm:pt>
    <dgm:pt modelId="{CC8DCB80-34CD-40DA-95FE-564C4A193739}" type="sibTrans" cxnId="{C0CA008D-50BF-455F-A490-3A28B5520B4A}">
      <dgm:prSet/>
      <dgm:spPr/>
      <dgm:t>
        <a:bodyPr/>
        <a:lstStyle/>
        <a:p>
          <a:endParaRPr lang="en-US"/>
        </a:p>
      </dgm:t>
    </dgm:pt>
    <dgm:pt modelId="{1DA965BC-D8BA-4AA1-9831-C02C60150445}">
      <dgm:prSet phldrT="[Text]"/>
      <dgm:spPr/>
      <dgm:t>
        <a:bodyPr/>
        <a:lstStyle/>
        <a:p>
          <a:r>
            <a:rPr lang="en-US" dirty="0"/>
            <a:t>Information, relevant projects and funds to be made accessible (In Process)</a:t>
          </a:r>
        </a:p>
      </dgm:t>
    </dgm:pt>
    <dgm:pt modelId="{475E0309-B049-4C8F-8A5F-E614A839F7F8}" type="parTrans" cxnId="{D71B1581-E61A-4452-A512-A7503E17D781}">
      <dgm:prSet/>
      <dgm:spPr/>
      <dgm:t>
        <a:bodyPr/>
        <a:lstStyle/>
        <a:p>
          <a:endParaRPr lang="en-US"/>
        </a:p>
      </dgm:t>
    </dgm:pt>
    <dgm:pt modelId="{F33494A1-1304-4D16-8CA5-CB70E561F9FB}" type="sibTrans" cxnId="{D71B1581-E61A-4452-A512-A7503E17D781}">
      <dgm:prSet/>
      <dgm:spPr/>
      <dgm:t>
        <a:bodyPr/>
        <a:lstStyle/>
        <a:p>
          <a:endParaRPr lang="en-US"/>
        </a:p>
      </dgm:t>
    </dgm:pt>
    <dgm:pt modelId="{09B1227A-B00B-411A-B392-8C70C1AD5FB5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JRP 2021-2023</a:t>
          </a:r>
        </a:p>
      </dgm:t>
    </dgm:pt>
    <dgm:pt modelId="{CCDAD3CF-9583-4EB5-88B6-D8FA803E2871}" type="parTrans" cxnId="{D1AD1E77-E2A4-4677-9C55-8220EE18C4C6}">
      <dgm:prSet/>
      <dgm:spPr/>
      <dgm:t>
        <a:bodyPr/>
        <a:lstStyle/>
        <a:p>
          <a:endParaRPr lang="en-US"/>
        </a:p>
      </dgm:t>
    </dgm:pt>
    <dgm:pt modelId="{D65A5A25-9936-4964-9E59-95AB6D486431}" type="sibTrans" cxnId="{D1AD1E77-E2A4-4677-9C55-8220EE18C4C6}">
      <dgm:prSet/>
      <dgm:spPr/>
      <dgm:t>
        <a:bodyPr/>
        <a:lstStyle/>
        <a:p>
          <a:endParaRPr lang="en-US"/>
        </a:p>
      </dgm:t>
    </dgm:pt>
    <dgm:pt modelId="{81FF46FF-E0F7-4212-80EA-3ABEB48FD5D2}">
      <dgm:prSet phldrT="[Text]"/>
      <dgm:spPr/>
      <dgm:t>
        <a:bodyPr/>
        <a:lstStyle/>
        <a:p>
          <a:r>
            <a:rPr lang="en-US" dirty="0"/>
            <a:t>COVID-19  response to be integrated across all sectors and response types </a:t>
          </a:r>
        </a:p>
      </dgm:t>
    </dgm:pt>
    <dgm:pt modelId="{A4324743-66E8-441F-896B-D54CA13E5BAC}" type="parTrans" cxnId="{2826376B-2D7F-4904-9664-6F95AC0F3CB4}">
      <dgm:prSet/>
      <dgm:spPr/>
      <dgm:t>
        <a:bodyPr/>
        <a:lstStyle/>
        <a:p>
          <a:endParaRPr lang="en-US"/>
        </a:p>
      </dgm:t>
    </dgm:pt>
    <dgm:pt modelId="{91C13122-85ED-451C-B405-B5DC8D50E1CA}" type="sibTrans" cxnId="{2826376B-2D7F-4904-9664-6F95AC0F3CB4}">
      <dgm:prSet/>
      <dgm:spPr/>
      <dgm:t>
        <a:bodyPr/>
        <a:lstStyle/>
        <a:p>
          <a:endParaRPr lang="en-US"/>
        </a:p>
      </dgm:t>
    </dgm:pt>
    <dgm:pt modelId="{92FEFFE0-A6B6-46E3-B63D-CCCFE2C52A8D}" type="pres">
      <dgm:prSet presAssocID="{C6F98BD9-7B09-48C2-8630-4DC03A1C7543}" presName="linear" presStyleCnt="0">
        <dgm:presLayoutVars>
          <dgm:animLvl val="lvl"/>
          <dgm:resizeHandles val="exact"/>
        </dgm:presLayoutVars>
      </dgm:prSet>
      <dgm:spPr/>
    </dgm:pt>
    <dgm:pt modelId="{296299B8-8E61-4473-ABC9-2E6A7FAAC4F6}" type="pres">
      <dgm:prSet presAssocID="{DD5FB513-4AF6-4D00-A6F6-B5CF30DFCA4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B3BDD28-B4C5-45FE-9C1C-1840C3F9CE42}" type="pres">
      <dgm:prSet presAssocID="{DD5FB513-4AF6-4D00-A6F6-B5CF30DFCA42}" presName="childText" presStyleLbl="revTx" presStyleIdx="0" presStyleCnt="2">
        <dgm:presLayoutVars>
          <dgm:bulletEnabled val="1"/>
        </dgm:presLayoutVars>
      </dgm:prSet>
      <dgm:spPr/>
    </dgm:pt>
    <dgm:pt modelId="{FBE77BAE-889E-4B2B-9E38-64202F0E4C0C}" type="pres">
      <dgm:prSet presAssocID="{09B1227A-B00B-411A-B392-8C70C1AD5FB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FE27C8E-5CCF-4A28-9A8C-10A56CE7DE3E}" type="pres">
      <dgm:prSet presAssocID="{09B1227A-B00B-411A-B392-8C70C1AD5FB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48E9418-5095-4EDF-8A2E-827FB1F7ADD5}" type="presOf" srcId="{09B1227A-B00B-411A-B392-8C70C1AD5FB5}" destId="{FBE77BAE-889E-4B2B-9E38-64202F0E4C0C}" srcOrd="0" destOrd="0" presId="urn:microsoft.com/office/officeart/2005/8/layout/vList2"/>
    <dgm:cxn modelId="{8D591D42-064E-4387-BFD5-761CD1450451}" type="presOf" srcId="{1DA965BC-D8BA-4AA1-9831-C02C60150445}" destId="{BB3BDD28-B4C5-45FE-9C1C-1840C3F9CE42}" srcOrd="0" destOrd="0" presId="urn:microsoft.com/office/officeart/2005/8/layout/vList2"/>
    <dgm:cxn modelId="{2826376B-2D7F-4904-9664-6F95AC0F3CB4}" srcId="{09B1227A-B00B-411A-B392-8C70C1AD5FB5}" destId="{81FF46FF-E0F7-4212-80EA-3ABEB48FD5D2}" srcOrd="0" destOrd="0" parTransId="{A4324743-66E8-441F-896B-D54CA13E5BAC}" sibTransId="{91C13122-85ED-451C-B405-B5DC8D50E1CA}"/>
    <dgm:cxn modelId="{D1AD1E77-E2A4-4677-9C55-8220EE18C4C6}" srcId="{C6F98BD9-7B09-48C2-8630-4DC03A1C7543}" destId="{09B1227A-B00B-411A-B392-8C70C1AD5FB5}" srcOrd="1" destOrd="0" parTransId="{CCDAD3CF-9583-4EB5-88B6-D8FA803E2871}" sibTransId="{D65A5A25-9936-4964-9E59-95AB6D486431}"/>
    <dgm:cxn modelId="{7136AA57-B8D1-4F15-88F1-14D75B6DBB08}" type="presOf" srcId="{C6F98BD9-7B09-48C2-8630-4DC03A1C7543}" destId="{92FEFFE0-A6B6-46E3-B63D-CCCFE2C52A8D}" srcOrd="0" destOrd="0" presId="urn:microsoft.com/office/officeart/2005/8/layout/vList2"/>
    <dgm:cxn modelId="{D71B1581-E61A-4452-A512-A7503E17D781}" srcId="{DD5FB513-4AF6-4D00-A6F6-B5CF30DFCA42}" destId="{1DA965BC-D8BA-4AA1-9831-C02C60150445}" srcOrd="0" destOrd="0" parTransId="{475E0309-B049-4C8F-8A5F-E614A839F7F8}" sibTransId="{F33494A1-1304-4D16-8CA5-CB70E561F9FB}"/>
    <dgm:cxn modelId="{C0CA008D-50BF-455F-A490-3A28B5520B4A}" srcId="{C6F98BD9-7B09-48C2-8630-4DC03A1C7543}" destId="{DD5FB513-4AF6-4D00-A6F6-B5CF30DFCA42}" srcOrd="0" destOrd="0" parTransId="{14BB627A-E62B-4F45-9834-341F8B74CCA0}" sibTransId="{CC8DCB80-34CD-40DA-95FE-564C4A193739}"/>
    <dgm:cxn modelId="{198E5190-EEC2-4999-A175-BFC769B7ABC7}" type="presOf" srcId="{DD5FB513-4AF6-4D00-A6F6-B5CF30DFCA42}" destId="{296299B8-8E61-4473-ABC9-2E6A7FAAC4F6}" srcOrd="0" destOrd="0" presId="urn:microsoft.com/office/officeart/2005/8/layout/vList2"/>
    <dgm:cxn modelId="{D717B8AD-7D0C-4781-B968-465C54D11FFD}" type="presOf" srcId="{81FF46FF-E0F7-4212-80EA-3ABEB48FD5D2}" destId="{7FE27C8E-5CCF-4A28-9A8C-10A56CE7DE3E}" srcOrd="0" destOrd="0" presId="urn:microsoft.com/office/officeart/2005/8/layout/vList2"/>
    <dgm:cxn modelId="{51B0671B-63A9-4DEF-87FB-841E3868C0C8}" type="presParOf" srcId="{92FEFFE0-A6B6-46E3-B63D-CCCFE2C52A8D}" destId="{296299B8-8E61-4473-ABC9-2E6A7FAAC4F6}" srcOrd="0" destOrd="0" presId="urn:microsoft.com/office/officeart/2005/8/layout/vList2"/>
    <dgm:cxn modelId="{D1D15AB2-D2AF-4B39-A343-6DFA2FCFC976}" type="presParOf" srcId="{92FEFFE0-A6B6-46E3-B63D-CCCFE2C52A8D}" destId="{BB3BDD28-B4C5-45FE-9C1C-1840C3F9CE42}" srcOrd="1" destOrd="0" presId="urn:microsoft.com/office/officeart/2005/8/layout/vList2"/>
    <dgm:cxn modelId="{670880F8-AFF2-4350-B795-B6268A13A04B}" type="presParOf" srcId="{92FEFFE0-A6B6-46E3-B63D-CCCFE2C52A8D}" destId="{FBE77BAE-889E-4B2B-9E38-64202F0E4C0C}" srcOrd="2" destOrd="0" presId="urn:microsoft.com/office/officeart/2005/8/layout/vList2"/>
    <dgm:cxn modelId="{DFB382F6-F0AC-4BBD-8A28-2C449D229C2F}" type="presParOf" srcId="{92FEFFE0-A6B6-46E3-B63D-CCCFE2C52A8D}" destId="{7FE27C8E-5CCF-4A28-9A8C-10A56CE7DE3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C7BEA-A008-4128-82C5-BC7C15A01D42}">
      <dsp:nvSpPr>
        <dsp:cNvPr id="0" name=""/>
        <dsp:cNvSpPr/>
      </dsp:nvSpPr>
      <dsp:spPr>
        <a:xfrm>
          <a:off x="-5570571" y="-852947"/>
          <a:ext cx="6633494" cy="6633494"/>
        </a:xfrm>
        <a:prstGeom prst="blockArc">
          <a:avLst>
            <a:gd name="adj1" fmla="val 18900000"/>
            <a:gd name="adj2" fmla="val 2700000"/>
            <a:gd name="adj3" fmla="val 326"/>
          </a:avLst>
        </a:pr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EFE1E-85E1-4702-A8AB-AF73993166E6}">
      <dsp:nvSpPr>
        <dsp:cNvPr id="0" name=""/>
        <dsp:cNvSpPr/>
      </dsp:nvSpPr>
      <dsp:spPr>
        <a:xfrm>
          <a:off x="683950" y="492760"/>
          <a:ext cx="6868048" cy="9855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257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Consultations with Line Ministries </a:t>
          </a:r>
        </a:p>
      </dsp:txBody>
      <dsp:txXfrm>
        <a:off x="683950" y="492760"/>
        <a:ext cx="6868048" cy="985520"/>
      </dsp:txXfrm>
    </dsp:sp>
    <dsp:sp modelId="{1C8A5D1F-3217-40A6-AC03-B196D0D39C2D}">
      <dsp:nvSpPr>
        <dsp:cNvPr id="0" name=""/>
        <dsp:cNvSpPr/>
      </dsp:nvSpPr>
      <dsp:spPr>
        <a:xfrm>
          <a:off x="68000" y="369570"/>
          <a:ext cx="1231899" cy="123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CB984C-78A4-4AC6-8248-6AB32FDA1366}">
      <dsp:nvSpPr>
        <dsp:cNvPr id="0" name=""/>
        <dsp:cNvSpPr/>
      </dsp:nvSpPr>
      <dsp:spPr>
        <a:xfrm>
          <a:off x="1042187" y="1971040"/>
          <a:ext cx="6509811" cy="9855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257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Review Studies and Assessments </a:t>
          </a:r>
        </a:p>
      </dsp:txBody>
      <dsp:txXfrm>
        <a:off x="1042187" y="1971040"/>
        <a:ext cx="6509811" cy="985520"/>
      </dsp:txXfrm>
    </dsp:sp>
    <dsp:sp modelId="{F9121D90-7AB9-4F02-8CB1-50CBEF4406E3}">
      <dsp:nvSpPr>
        <dsp:cNvPr id="0" name=""/>
        <dsp:cNvSpPr/>
      </dsp:nvSpPr>
      <dsp:spPr>
        <a:xfrm>
          <a:off x="426237" y="1847850"/>
          <a:ext cx="1231899" cy="123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3833C12-5D52-4DB5-8B86-DFEF5F731851}">
      <dsp:nvSpPr>
        <dsp:cNvPr id="0" name=""/>
        <dsp:cNvSpPr/>
      </dsp:nvSpPr>
      <dsp:spPr>
        <a:xfrm>
          <a:off x="683950" y="3449319"/>
          <a:ext cx="6868048" cy="9855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257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Coordination with UN </a:t>
          </a:r>
        </a:p>
      </dsp:txBody>
      <dsp:txXfrm>
        <a:off x="683950" y="3449319"/>
        <a:ext cx="6868048" cy="985520"/>
      </dsp:txXfrm>
    </dsp:sp>
    <dsp:sp modelId="{E8EB9BFA-238F-4E86-8DD3-884D87F8CDDE}">
      <dsp:nvSpPr>
        <dsp:cNvPr id="0" name=""/>
        <dsp:cNvSpPr/>
      </dsp:nvSpPr>
      <dsp:spPr>
        <a:xfrm>
          <a:off x="68000" y="3326130"/>
          <a:ext cx="1231899" cy="1231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2DBD13-63DE-4B00-9FA1-0A10D3E0FBAD}">
      <dsp:nvSpPr>
        <dsp:cNvPr id="0" name=""/>
        <dsp:cNvSpPr/>
      </dsp:nvSpPr>
      <dsp:spPr>
        <a:xfrm>
          <a:off x="2587187" y="2048330"/>
          <a:ext cx="1897464" cy="124509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FF0000"/>
              </a:solidFill>
            </a:rPr>
            <a:t>286.1 Million USD </a:t>
          </a:r>
        </a:p>
      </dsp:txBody>
      <dsp:txXfrm>
        <a:off x="2865064" y="2230670"/>
        <a:ext cx="1341710" cy="880416"/>
      </dsp:txXfrm>
    </dsp:sp>
    <dsp:sp modelId="{8EC403BC-010E-4C31-860E-55C35CC9968A}">
      <dsp:nvSpPr>
        <dsp:cNvPr id="0" name=""/>
        <dsp:cNvSpPr/>
      </dsp:nvSpPr>
      <dsp:spPr>
        <a:xfrm rot="16200000">
          <a:off x="3028407" y="1525174"/>
          <a:ext cx="1015023" cy="31289"/>
        </a:xfrm>
        <a:custGeom>
          <a:avLst/>
          <a:gdLst/>
          <a:ahLst/>
          <a:cxnLst/>
          <a:rect l="0" t="0" r="0" b="0"/>
          <a:pathLst>
            <a:path>
              <a:moveTo>
                <a:pt x="0" y="15644"/>
              </a:moveTo>
              <a:lnTo>
                <a:pt x="1015023" y="1564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10544" y="1515443"/>
        <a:ext cx="50751" cy="50751"/>
      </dsp:txXfrm>
    </dsp:sp>
    <dsp:sp modelId="{FEE1BB63-38EA-40A6-A4DB-F314DE0CA3F0}">
      <dsp:nvSpPr>
        <dsp:cNvPr id="0" name=""/>
        <dsp:cNvSpPr/>
      </dsp:nvSpPr>
      <dsp:spPr>
        <a:xfrm>
          <a:off x="2744779" y="77496"/>
          <a:ext cx="1582280" cy="9558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Health </a:t>
          </a:r>
        </a:p>
      </dsp:txBody>
      <dsp:txXfrm>
        <a:off x="2976499" y="217471"/>
        <a:ext cx="1118840" cy="675860"/>
      </dsp:txXfrm>
    </dsp:sp>
    <dsp:sp modelId="{32021C2F-0AC3-412E-A233-7CD1CD78711A}">
      <dsp:nvSpPr>
        <dsp:cNvPr id="0" name=""/>
        <dsp:cNvSpPr/>
      </dsp:nvSpPr>
      <dsp:spPr>
        <a:xfrm rot="18900000">
          <a:off x="3957198" y="1895210"/>
          <a:ext cx="677489" cy="31289"/>
        </a:xfrm>
        <a:custGeom>
          <a:avLst/>
          <a:gdLst/>
          <a:ahLst/>
          <a:cxnLst/>
          <a:rect l="0" t="0" r="0" b="0"/>
          <a:pathLst>
            <a:path>
              <a:moveTo>
                <a:pt x="0" y="15644"/>
              </a:moveTo>
              <a:lnTo>
                <a:pt x="677489" y="1564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79005" y="1893918"/>
        <a:ext cx="33874" cy="33874"/>
      </dsp:txXfrm>
    </dsp:sp>
    <dsp:sp modelId="{99B7BBBF-0C97-4CA8-8D2D-0E4B52110015}">
      <dsp:nvSpPr>
        <dsp:cNvPr id="0" name=""/>
        <dsp:cNvSpPr/>
      </dsp:nvSpPr>
      <dsp:spPr>
        <a:xfrm>
          <a:off x="4209625" y="552462"/>
          <a:ext cx="1644323" cy="124509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Education </a:t>
          </a:r>
        </a:p>
      </dsp:txBody>
      <dsp:txXfrm>
        <a:off x="4450431" y="734802"/>
        <a:ext cx="1162711" cy="880416"/>
      </dsp:txXfrm>
    </dsp:sp>
    <dsp:sp modelId="{4A733CB7-6C5B-463F-BADA-E5EC50ED2B1F}">
      <dsp:nvSpPr>
        <dsp:cNvPr id="0" name=""/>
        <dsp:cNvSpPr/>
      </dsp:nvSpPr>
      <dsp:spPr>
        <a:xfrm>
          <a:off x="4484651" y="2655234"/>
          <a:ext cx="131559" cy="31289"/>
        </a:xfrm>
        <a:custGeom>
          <a:avLst/>
          <a:gdLst/>
          <a:ahLst/>
          <a:cxnLst/>
          <a:rect l="0" t="0" r="0" b="0"/>
          <a:pathLst>
            <a:path>
              <a:moveTo>
                <a:pt x="0" y="15644"/>
              </a:moveTo>
              <a:lnTo>
                <a:pt x="131559" y="1564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47142" y="2667589"/>
        <a:ext cx="6577" cy="6577"/>
      </dsp:txXfrm>
    </dsp:sp>
    <dsp:sp modelId="{C1E69BD2-8B60-41D3-8194-65D94BA40C24}">
      <dsp:nvSpPr>
        <dsp:cNvPr id="0" name=""/>
        <dsp:cNvSpPr/>
      </dsp:nvSpPr>
      <dsp:spPr>
        <a:xfrm>
          <a:off x="4616211" y="2217557"/>
          <a:ext cx="2070370" cy="90664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WASH </a:t>
          </a:r>
        </a:p>
      </dsp:txBody>
      <dsp:txXfrm>
        <a:off x="4919410" y="2350332"/>
        <a:ext cx="1463972" cy="641091"/>
      </dsp:txXfrm>
    </dsp:sp>
    <dsp:sp modelId="{6BBA4449-E427-4DE4-9B89-4894116BE0B8}">
      <dsp:nvSpPr>
        <dsp:cNvPr id="0" name=""/>
        <dsp:cNvSpPr/>
      </dsp:nvSpPr>
      <dsp:spPr>
        <a:xfrm rot="2700000">
          <a:off x="3943989" y="3447146"/>
          <a:ext cx="767686" cy="31289"/>
        </a:xfrm>
        <a:custGeom>
          <a:avLst/>
          <a:gdLst/>
          <a:ahLst/>
          <a:cxnLst/>
          <a:rect l="0" t="0" r="0" b="0"/>
          <a:pathLst>
            <a:path>
              <a:moveTo>
                <a:pt x="0" y="15644"/>
              </a:moveTo>
              <a:lnTo>
                <a:pt x="767686" y="1564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308640" y="3443599"/>
        <a:ext cx="38384" cy="38384"/>
      </dsp:txXfrm>
    </dsp:sp>
    <dsp:sp modelId="{2C3F10E5-F487-4457-B6B0-C496A91C1C28}">
      <dsp:nvSpPr>
        <dsp:cNvPr id="0" name=""/>
        <dsp:cNvSpPr/>
      </dsp:nvSpPr>
      <dsp:spPr>
        <a:xfrm>
          <a:off x="4246997" y="3648369"/>
          <a:ext cx="1569580" cy="103675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Shelter </a:t>
          </a:r>
        </a:p>
      </dsp:txBody>
      <dsp:txXfrm>
        <a:off x="4476857" y="3800198"/>
        <a:ext cx="1109860" cy="733096"/>
      </dsp:txXfrm>
    </dsp:sp>
    <dsp:sp modelId="{F468A67F-89EE-4026-99CF-85A917CB645D}">
      <dsp:nvSpPr>
        <dsp:cNvPr id="0" name=""/>
        <dsp:cNvSpPr/>
      </dsp:nvSpPr>
      <dsp:spPr>
        <a:xfrm rot="5400000">
          <a:off x="3100729" y="3712972"/>
          <a:ext cx="870380" cy="31289"/>
        </a:xfrm>
        <a:custGeom>
          <a:avLst/>
          <a:gdLst/>
          <a:ahLst/>
          <a:cxnLst/>
          <a:rect l="0" t="0" r="0" b="0"/>
          <a:pathLst>
            <a:path>
              <a:moveTo>
                <a:pt x="0" y="15644"/>
              </a:moveTo>
              <a:lnTo>
                <a:pt x="870380" y="1564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14160" y="3706857"/>
        <a:ext cx="43519" cy="43519"/>
      </dsp:txXfrm>
    </dsp:sp>
    <dsp:sp modelId="{D3888C94-200F-43AE-8D30-F8F105F69E22}">
      <dsp:nvSpPr>
        <dsp:cNvPr id="0" name=""/>
        <dsp:cNvSpPr/>
      </dsp:nvSpPr>
      <dsp:spPr>
        <a:xfrm>
          <a:off x="2707414" y="4163807"/>
          <a:ext cx="1657011" cy="124509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Protection </a:t>
          </a:r>
        </a:p>
      </dsp:txBody>
      <dsp:txXfrm>
        <a:off x="2950078" y="4346147"/>
        <a:ext cx="1171683" cy="880416"/>
      </dsp:txXfrm>
    </dsp:sp>
    <dsp:sp modelId="{4E1107D9-B5BC-44E7-9759-D1761FDBCDFB}">
      <dsp:nvSpPr>
        <dsp:cNvPr id="0" name=""/>
        <dsp:cNvSpPr/>
      </dsp:nvSpPr>
      <dsp:spPr>
        <a:xfrm rot="8100000">
          <a:off x="2412874" y="3425313"/>
          <a:ext cx="705932" cy="31289"/>
        </a:xfrm>
        <a:custGeom>
          <a:avLst/>
          <a:gdLst/>
          <a:ahLst/>
          <a:cxnLst/>
          <a:rect l="0" t="0" r="0" b="0"/>
          <a:pathLst>
            <a:path>
              <a:moveTo>
                <a:pt x="0" y="15644"/>
              </a:moveTo>
              <a:lnTo>
                <a:pt x="705932" y="1564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748192" y="3423309"/>
        <a:ext cx="35296" cy="35296"/>
      </dsp:txXfrm>
    </dsp:sp>
    <dsp:sp modelId="{2388EB18-F784-4086-B6EE-95CAB0248F67}">
      <dsp:nvSpPr>
        <dsp:cNvPr id="0" name=""/>
        <dsp:cNvSpPr/>
      </dsp:nvSpPr>
      <dsp:spPr>
        <a:xfrm>
          <a:off x="1300738" y="3544198"/>
          <a:ext cx="1478626" cy="124509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Food Security </a:t>
          </a:r>
        </a:p>
      </dsp:txBody>
      <dsp:txXfrm>
        <a:off x="1517278" y="3726538"/>
        <a:ext cx="1045546" cy="880416"/>
      </dsp:txXfrm>
    </dsp:sp>
    <dsp:sp modelId="{B6CDE1D3-361E-49B3-9CEC-C19AB0A58144}">
      <dsp:nvSpPr>
        <dsp:cNvPr id="0" name=""/>
        <dsp:cNvSpPr/>
      </dsp:nvSpPr>
      <dsp:spPr>
        <a:xfrm rot="10800000">
          <a:off x="2364667" y="2655234"/>
          <a:ext cx="222519" cy="31289"/>
        </a:xfrm>
        <a:custGeom>
          <a:avLst/>
          <a:gdLst/>
          <a:ahLst/>
          <a:cxnLst/>
          <a:rect l="0" t="0" r="0" b="0"/>
          <a:pathLst>
            <a:path>
              <a:moveTo>
                <a:pt x="0" y="15644"/>
              </a:moveTo>
              <a:lnTo>
                <a:pt x="222519" y="1564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470364" y="2665315"/>
        <a:ext cx="11125" cy="11125"/>
      </dsp:txXfrm>
    </dsp:sp>
    <dsp:sp modelId="{DDCC0B26-7A7D-4F68-986F-919C156F0CD4}">
      <dsp:nvSpPr>
        <dsp:cNvPr id="0" name=""/>
        <dsp:cNvSpPr/>
      </dsp:nvSpPr>
      <dsp:spPr>
        <a:xfrm>
          <a:off x="476218" y="2048330"/>
          <a:ext cx="1888449" cy="124509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Livelihoods </a:t>
          </a:r>
        </a:p>
      </dsp:txBody>
      <dsp:txXfrm>
        <a:off x="752775" y="2230670"/>
        <a:ext cx="1335335" cy="880416"/>
      </dsp:txXfrm>
    </dsp:sp>
    <dsp:sp modelId="{9A5FAF8E-5F34-4CCB-83E4-BCA8FF37E78F}">
      <dsp:nvSpPr>
        <dsp:cNvPr id="0" name=""/>
        <dsp:cNvSpPr/>
      </dsp:nvSpPr>
      <dsp:spPr>
        <a:xfrm rot="13500000">
          <a:off x="2372356" y="1868371"/>
          <a:ext cx="753402" cy="31289"/>
        </a:xfrm>
        <a:custGeom>
          <a:avLst/>
          <a:gdLst/>
          <a:ahLst/>
          <a:cxnLst/>
          <a:rect l="0" t="0" r="0" b="0"/>
          <a:pathLst>
            <a:path>
              <a:moveTo>
                <a:pt x="0" y="15644"/>
              </a:moveTo>
              <a:lnTo>
                <a:pt x="753402" y="15644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730222" y="1865181"/>
        <a:ext cx="37670" cy="37670"/>
      </dsp:txXfrm>
    </dsp:sp>
    <dsp:sp modelId="{51ED4FF2-3BA9-4B3F-A596-88757154D8B8}">
      <dsp:nvSpPr>
        <dsp:cNvPr id="0" name=""/>
        <dsp:cNvSpPr/>
      </dsp:nvSpPr>
      <dsp:spPr>
        <a:xfrm>
          <a:off x="1097669" y="673622"/>
          <a:ext cx="1884764" cy="100277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Basic  Needs </a:t>
          </a:r>
        </a:p>
      </dsp:txBody>
      <dsp:txXfrm>
        <a:off x="1373686" y="820475"/>
        <a:ext cx="1332730" cy="7090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246FD7-F543-44F3-B2DF-0279DAF18CF3}">
      <dsp:nvSpPr>
        <dsp:cNvPr id="0" name=""/>
        <dsp:cNvSpPr/>
      </dsp:nvSpPr>
      <dsp:spPr>
        <a:xfrm>
          <a:off x="0" y="453560"/>
          <a:ext cx="7162790" cy="730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DFC7E9-B00F-461D-ABCC-7CC0FE6C3169}">
      <dsp:nvSpPr>
        <dsp:cNvPr id="0" name=""/>
        <dsp:cNvSpPr/>
      </dsp:nvSpPr>
      <dsp:spPr>
        <a:xfrm>
          <a:off x="358139" y="25520"/>
          <a:ext cx="5013953" cy="8560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515" tIns="0" rIns="18951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Time Constraints</a:t>
          </a:r>
        </a:p>
      </dsp:txBody>
      <dsp:txXfrm>
        <a:off x="399929" y="67310"/>
        <a:ext cx="4930373" cy="772500"/>
      </dsp:txXfrm>
    </dsp:sp>
    <dsp:sp modelId="{A18D31C9-5CFF-4922-B072-4C5D63151948}">
      <dsp:nvSpPr>
        <dsp:cNvPr id="0" name=""/>
        <dsp:cNvSpPr/>
      </dsp:nvSpPr>
      <dsp:spPr>
        <a:xfrm>
          <a:off x="0" y="1769000"/>
          <a:ext cx="7162790" cy="730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69193A-8366-4016-873C-793B3A463813}">
      <dsp:nvSpPr>
        <dsp:cNvPr id="0" name=""/>
        <dsp:cNvSpPr/>
      </dsp:nvSpPr>
      <dsp:spPr>
        <a:xfrm>
          <a:off x="358139" y="1340960"/>
          <a:ext cx="5013953" cy="8560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515" tIns="0" rIns="18951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Participation Limitation </a:t>
          </a:r>
        </a:p>
      </dsp:txBody>
      <dsp:txXfrm>
        <a:off x="399929" y="1382750"/>
        <a:ext cx="4930373" cy="772500"/>
      </dsp:txXfrm>
    </dsp:sp>
    <dsp:sp modelId="{4B284606-FC85-4E7E-97E2-6B1D2421E3C0}">
      <dsp:nvSpPr>
        <dsp:cNvPr id="0" name=""/>
        <dsp:cNvSpPr/>
      </dsp:nvSpPr>
      <dsp:spPr>
        <a:xfrm>
          <a:off x="0" y="3084440"/>
          <a:ext cx="7162790" cy="730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25D8269-7812-426C-B709-241891F22736}">
      <dsp:nvSpPr>
        <dsp:cNvPr id="0" name=""/>
        <dsp:cNvSpPr/>
      </dsp:nvSpPr>
      <dsp:spPr>
        <a:xfrm>
          <a:off x="358139" y="2656400"/>
          <a:ext cx="5013953" cy="8560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515" tIns="0" rIns="18951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Urgency of the Annex </a:t>
          </a:r>
        </a:p>
      </dsp:txBody>
      <dsp:txXfrm>
        <a:off x="399929" y="2698190"/>
        <a:ext cx="4930373" cy="772500"/>
      </dsp:txXfrm>
    </dsp:sp>
    <dsp:sp modelId="{30DAD2E1-5F64-4155-B40C-9B153F42CFF7}">
      <dsp:nvSpPr>
        <dsp:cNvPr id="0" name=""/>
        <dsp:cNvSpPr/>
      </dsp:nvSpPr>
      <dsp:spPr>
        <a:xfrm>
          <a:off x="0" y="4399880"/>
          <a:ext cx="7162790" cy="730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719AA43-6341-432C-864E-FEC6F7704C00}">
      <dsp:nvSpPr>
        <dsp:cNvPr id="0" name=""/>
        <dsp:cNvSpPr/>
      </dsp:nvSpPr>
      <dsp:spPr>
        <a:xfrm>
          <a:off x="358139" y="3971840"/>
          <a:ext cx="5013953" cy="8560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9515" tIns="0" rIns="189515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JRP 2020-2022 Endorsement </a:t>
          </a:r>
        </a:p>
      </dsp:txBody>
      <dsp:txXfrm>
        <a:off x="399929" y="4013630"/>
        <a:ext cx="4930373" cy="772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168124-811B-49FF-9A66-031F62018341}">
      <dsp:nvSpPr>
        <dsp:cNvPr id="0" name=""/>
        <dsp:cNvSpPr/>
      </dsp:nvSpPr>
      <dsp:spPr>
        <a:xfrm>
          <a:off x="2638832" y="2546399"/>
          <a:ext cx="579649" cy="11045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9824" y="0"/>
              </a:lnTo>
              <a:lnTo>
                <a:pt x="289824" y="1104515"/>
              </a:lnTo>
              <a:lnTo>
                <a:pt x="579649" y="110451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97472" y="3067472"/>
        <a:ext cx="62368" cy="62368"/>
      </dsp:txXfrm>
    </dsp:sp>
    <dsp:sp modelId="{51A81451-77F2-40A0-A7D6-C3EA78F7D35D}">
      <dsp:nvSpPr>
        <dsp:cNvPr id="0" name=""/>
        <dsp:cNvSpPr/>
      </dsp:nvSpPr>
      <dsp:spPr>
        <a:xfrm>
          <a:off x="2638832" y="2500679"/>
          <a:ext cx="57964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9649" y="45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14166" y="2531908"/>
        <a:ext cx="28982" cy="28982"/>
      </dsp:txXfrm>
    </dsp:sp>
    <dsp:sp modelId="{026C72B8-E560-407E-8DA8-016D73474633}">
      <dsp:nvSpPr>
        <dsp:cNvPr id="0" name=""/>
        <dsp:cNvSpPr/>
      </dsp:nvSpPr>
      <dsp:spPr>
        <a:xfrm>
          <a:off x="2638832" y="1441884"/>
          <a:ext cx="579649" cy="1104515"/>
        </a:xfrm>
        <a:custGeom>
          <a:avLst/>
          <a:gdLst/>
          <a:ahLst/>
          <a:cxnLst/>
          <a:rect l="0" t="0" r="0" b="0"/>
          <a:pathLst>
            <a:path>
              <a:moveTo>
                <a:pt x="0" y="1104515"/>
              </a:moveTo>
              <a:lnTo>
                <a:pt x="289824" y="1104515"/>
              </a:lnTo>
              <a:lnTo>
                <a:pt x="289824" y="0"/>
              </a:lnTo>
              <a:lnTo>
                <a:pt x="579649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97472" y="1962957"/>
        <a:ext cx="62368" cy="62368"/>
      </dsp:txXfrm>
    </dsp:sp>
    <dsp:sp modelId="{07E7CF6F-A206-4575-BCA1-9AFE76A363CF}">
      <dsp:nvSpPr>
        <dsp:cNvPr id="0" name=""/>
        <dsp:cNvSpPr/>
      </dsp:nvSpPr>
      <dsp:spPr>
        <a:xfrm rot="16200000">
          <a:off x="-1003694" y="1229167"/>
          <a:ext cx="4650590" cy="263446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Accelerated </a:t>
          </a:r>
          <a:r>
            <a:rPr lang="en-US" sz="3600" kern="1200" dirty="0"/>
            <a:t>Approval</a:t>
          </a:r>
          <a:r>
            <a:rPr lang="en-US" sz="6100" kern="1200" dirty="0"/>
            <a:t> </a:t>
          </a:r>
          <a:r>
            <a:rPr lang="en-US" sz="3600" kern="1200" dirty="0"/>
            <a:t>for  COVID-19 Projects </a:t>
          </a:r>
        </a:p>
      </dsp:txBody>
      <dsp:txXfrm>
        <a:off x="-1003694" y="1229167"/>
        <a:ext cx="4650590" cy="2634463"/>
      </dsp:txXfrm>
    </dsp:sp>
    <dsp:sp modelId="{B5A478FA-7A10-4816-8F69-4F3308246E9A}">
      <dsp:nvSpPr>
        <dsp:cNvPr id="0" name=""/>
        <dsp:cNvSpPr/>
      </dsp:nvSpPr>
      <dsp:spPr>
        <a:xfrm>
          <a:off x="3218482" y="1000078"/>
          <a:ext cx="3478969" cy="8836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Relevant documents to be submitted online </a:t>
          </a:r>
        </a:p>
      </dsp:txBody>
      <dsp:txXfrm>
        <a:off x="3218482" y="1000078"/>
        <a:ext cx="3478969" cy="883612"/>
      </dsp:txXfrm>
    </dsp:sp>
    <dsp:sp modelId="{C06BE387-A067-42FD-9DFA-84EE29ACF7F9}">
      <dsp:nvSpPr>
        <dsp:cNvPr id="0" name=""/>
        <dsp:cNvSpPr/>
      </dsp:nvSpPr>
      <dsp:spPr>
        <a:xfrm>
          <a:off x="3218482" y="2104593"/>
          <a:ext cx="4625748" cy="8836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Notification within 2 working days </a:t>
          </a:r>
        </a:p>
      </dsp:txBody>
      <dsp:txXfrm>
        <a:off x="3218482" y="2104593"/>
        <a:ext cx="4625748" cy="883612"/>
      </dsp:txXfrm>
    </dsp:sp>
    <dsp:sp modelId="{0C51AA12-A747-459A-A444-3AFB9D1CA981}">
      <dsp:nvSpPr>
        <dsp:cNvPr id="0" name=""/>
        <dsp:cNvSpPr/>
      </dsp:nvSpPr>
      <dsp:spPr>
        <a:xfrm>
          <a:off x="3218482" y="3209108"/>
          <a:ext cx="4154058" cy="8836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Approval from line ministries and MOPIC </a:t>
          </a:r>
        </a:p>
      </dsp:txBody>
      <dsp:txXfrm>
        <a:off x="3218482" y="3209108"/>
        <a:ext cx="4154058" cy="8836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299B8-8E61-4473-ABC9-2E6A7FAAC4F6}">
      <dsp:nvSpPr>
        <dsp:cNvPr id="0" name=""/>
        <dsp:cNvSpPr/>
      </dsp:nvSpPr>
      <dsp:spPr>
        <a:xfrm>
          <a:off x="0" y="209779"/>
          <a:ext cx="6934200" cy="952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solidFill>
                <a:schemeClr val="tx1"/>
              </a:solidFill>
            </a:rPr>
            <a:t>COVID-19  Info </a:t>
          </a:r>
        </a:p>
      </dsp:txBody>
      <dsp:txXfrm>
        <a:off x="46491" y="256270"/>
        <a:ext cx="6841218" cy="859398"/>
      </dsp:txXfrm>
    </dsp:sp>
    <dsp:sp modelId="{BB3BDD28-B4C5-45FE-9C1C-1840C3F9CE42}">
      <dsp:nvSpPr>
        <dsp:cNvPr id="0" name=""/>
        <dsp:cNvSpPr/>
      </dsp:nvSpPr>
      <dsp:spPr>
        <a:xfrm>
          <a:off x="0" y="1162160"/>
          <a:ext cx="6934200" cy="1455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161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 dirty="0"/>
            <a:t>Information, relevant projects and funds to be made accessible (In Process)</a:t>
          </a:r>
        </a:p>
      </dsp:txBody>
      <dsp:txXfrm>
        <a:off x="0" y="1162160"/>
        <a:ext cx="6934200" cy="1455210"/>
      </dsp:txXfrm>
    </dsp:sp>
    <dsp:sp modelId="{FBE77BAE-889E-4B2B-9E38-64202F0E4C0C}">
      <dsp:nvSpPr>
        <dsp:cNvPr id="0" name=""/>
        <dsp:cNvSpPr/>
      </dsp:nvSpPr>
      <dsp:spPr>
        <a:xfrm>
          <a:off x="0" y="2617369"/>
          <a:ext cx="6934200" cy="952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>
              <a:solidFill>
                <a:schemeClr val="tx1"/>
              </a:solidFill>
            </a:rPr>
            <a:t>JRP 2021-2023</a:t>
          </a:r>
        </a:p>
      </dsp:txBody>
      <dsp:txXfrm>
        <a:off x="46491" y="2663860"/>
        <a:ext cx="6841218" cy="859398"/>
      </dsp:txXfrm>
    </dsp:sp>
    <dsp:sp modelId="{7FE27C8E-5CCF-4A28-9A8C-10A56CE7DE3E}">
      <dsp:nvSpPr>
        <dsp:cNvPr id="0" name=""/>
        <dsp:cNvSpPr/>
      </dsp:nvSpPr>
      <dsp:spPr>
        <a:xfrm>
          <a:off x="0" y="3569750"/>
          <a:ext cx="6934200" cy="99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161" tIns="46990" rIns="263144" bIns="46990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900" kern="1200" dirty="0"/>
            <a:t>COVID-19  response to be integrated across all sectors and response types </a:t>
          </a:r>
        </a:p>
      </dsp:txBody>
      <dsp:txXfrm>
        <a:off x="0" y="3569750"/>
        <a:ext cx="6934200" cy="9956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658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63" y="1"/>
            <a:ext cx="2946275" cy="49658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498E8611-1BB6-40A6-A23B-0862FF59698D}" type="datetimeFigureOut">
              <a:rPr lang="en-US" altLang="en-US"/>
              <a:pPr/>
              <a:t>7/26/2020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937"/>
            <a:ext cx="2946275" cy="49658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63" y="9429937"/>
            <a:ext cx="2946275" cy="49658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4D4098F8-6628-4684-B18F-492EE1070AA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75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275" cy="49658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863" y="1"/>
            <a:ext cx="2946275" cy="49658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3022A74A-3D16-4011-86B7-4AADA18512B5}" type="datetimeFigureOut">
              <a:rPr lang="en-US" altLang="en-US"/>
              <a:pPr/>
              <a:t>7/26/2020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846" y="4716676"/>
            <a:ext cx="5439987" cy="4467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937"/>
            <a:ext cx="2946275" cy="49658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863" y="9429937"/>
            <a:ext cx="2946275" cy="49658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256D9D4D-2497-4B89-BBEE-EC968E7BC0B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3843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Irrelevant</a:t>
            </a:r>
            <a:r>
              <a:rPr lang="en-US" baseline="0" dirty="0"/>
              <a:t> Activities and Projects: Gatherings and seminars due to Defense Law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/>
              <a:t>Expand Activities and Projects : Cash Assistance, In Kind Assistance, Job Opportunities, Supporting MoE online education delivery, supporting farmers and </a:t>
            </a:r>
            <a:r>
              <a:rPr lang="en-US" baseline="0" dirty="0" err="1"/>
              <a:t>argiculture</a:t>
            </a:r>
            <a:r>
              <a:rPr lang="en-US" baseline="0" dirty="0"/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en-US" baseline="0" dirty="0"/>
              <a:t>To be added Activities and Projects:  COVID-19 medical support to MoH, Digitalized accredited formal education</a:t>
            </a: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E023D0-1A80-43D1-9ED2-A9E7995887D1}" type="slidenum">
              <a:rPr 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9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Consultation with Line Ministries:</a:t>
            </a:r>
            <a:r>
              <a:rPr lang="en-US" baseline="0" dirty="0"/>
              <a:t> MoH, MoE, MoL and </a:t>
            </a:r>
            <a:r>
              <a:rPr lang="en-US" baseline="0" dirty="0" err="1"/>
              <a:t>MoF</a:t>
            </a:r>
            <a:r>
              <a:rPr lang="en-US" baseline="0" dirty="0"/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Review Studies and Assessments:  UNHCR,WFP and UNICEF Rapid Assessment, UNDP-ILO, ILO-Fafo,</a:t>
            </a:r>
            <a:r>
              <a:rPr lang="en-US" baseline="0" dirty="0"/>
              <a:t> UNFPA and others.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E023D0-1A80-43D1-9ED2-A9E7995887D1}" type="slidenum">
              <a:rPr 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209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E023D0-1A80-43D1-9ED2-A9E7995887D1}" type="slidenum">
              <a:rPr 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95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E023D0-1A80-43D1-9ED2-A9E7995887D1}" type="slidenum">
              <a:rPr 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77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/>
              <a:t>The</a:t>
            </a:r>
            <a:r>
              <a:rPr lang="en-US" baseline="0" dirty="0"/>
              <a:t> guidelines and priority areas was discussed and shared with UN agencies and JIF.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Notification within 2 working days : Committee from MoPIC, MoH and</a:t>
            </a:r>
            <a:r>
              <a:rPr lang="en-US" baseline="0" dirty="0"/>
              <a:t> MoSD review projects and provide applicant with feedback via email within 2 days. </a:t>
            </a:r>
            <a:endParaRPr lang="en-US" dirty="0"/>
          </a:p>
          <a:p>
            <a:pPr eaLnBrk="1" hangingPunct="1">
              <a:spcBef>
                <a:spcPct val="0"/>
              </a:spcBef>
            </a:pP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E023D0-1A80-43D1-9ED2-A9E7995887D1}" type="slidenum">
              <a:rPr 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903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E023D0-1A80-43D1-9ED2-A9E7995887D1}" type="slidenum">
              <a:rPr 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506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6E023D0-1A80-43D1-9ED2-A9E7995887D1}" type="slidenum">
              <a:rPr 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25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08C4-AFAD-4597-B482-B879C05339A4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25DC9-ABE1-4B4B-971F-4373CBD3064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F07AD-28FB-4261-830D-C8DB19D6B1FA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086F-0E52-4597-B7B5-FA5BACB0242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B27D-ED47-4F5B-BA2E-46A7A705832A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1C3A0-7F90-464A-BFBD-DDE0D1A101A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4A003-7E93-4A57-A2AE-5E937ED3D300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9F9B8-C47F-4C81-B72C-F05006A6B7B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21635-9142-4AA5-BE84-36116F8B683A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D805-2703-429B-891F-AC54551C4A3D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8920C-E888-4C14-8618-AD1AD531EFD7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0DC28-98AD-4C5E-AB72-686CDF5376C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F1385-EAA6-4E92-9FDD-9326780945D4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96E11-916F-4F90-9C7A-67D05B89F23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689A5-45B2-4991-842D-9660083BA38D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2F83-0AA3-43FB-B189-8F504E4294C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B7B6F-3FCA-4ED6-A36A-3B6BBAF8E9D9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5F31A-93EF-43A3-882F-BDC18CB53D4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294A5-B0D6-403F-8D9C-3964844D3E3B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4D8A2-C974-41BC-96BB-E5AD7D1DB16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1AD0-1EBE-45EA-AF49-E4AA75EBB470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E9CA-B3E4-420D-B683-5522B060B79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2BFAD8B-4E48-43E1-A46F-85BB3816234E}" type="datetime1">
              <a:rPr lang="en-US" altLang="en-US" smtClean="0"/>
              <a:t>7/26/2020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E328D7B-CC5E-4E17-818A-391B43B4873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r.wikipedia.org/w/index.php?title=%D9%85%D9%84%D9%81:Jordan_coat_of_arms.png&amp;filetimestamp=20130128142901&amp;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/index.php?title=%D9%85%D9%84%D9%81:Jordan_coat_of_arms.png&amp;filetimestamp=20130128142901&amp;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s://ar.wikipedia.org/w/index.php?title=%D9%85%D9%84%D9%81:Jordan_coat_of_arms.png&amp;filetimestamp=20130128142901&amp;" TargetMode="External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hyperlink" Target="https://ar.wikipedia.org/w/index.php?title=%D9%85%D9%84%D9%81:Jordan_coat_of_arms.png&amp;filetimestamp=20130128142901&amp;" TargetMode="External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hyperlink" Target="https://ar.wikipedia.org/w/index.php?title=%D9%85%D9%84%D9%81:Jordan_coat_of_arms.png&amp;filetimestamp=20130128142901&amp;" TargetMode="External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png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hyperlink" Target="https://ar.wikipedia.org/w/index.php?title=%D9%85%D9%84%D9%81:Jordan_coat_of_arms.png&amp;filetimestamp=20130128142901&amp;" TargetMode="External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3.png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hyperlink" Target="https://ar.wikipedia.org/w/index.php?title=%D9%85%D9%84%D9%81:Jordan_coat_of_arms.png&amp;filetimestamp=20130128142901&amp;" TargetMode="External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3.png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/index.php?title=%D9%85%D9%84%D9%81:Jordan_coat_of_arms.png&amp;filetimestamp=20130128142901&amp;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2057400" y="3505200"/>
            <a:ext cx="0" cy="2209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33600" y="3389055"/>
            <a:ext cx="56388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3600" b="1" dirty="0">
                <a:latin typeface="+mj-lt"/>
                <a:cs typeface="+mn-cs"/>
              </a:rPr>
              <a:t>JRP 2020-2022 in the Context of COVID-19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000" b="1" i="1" dirty="0">
                <a:latin typeface="+mj-lt"/>
                <a:cs typeface="+mn-cs"/>
              </a:rPr>
              <a:t>23 July 2020</a:t>
            </a:r>
          </a:p>
        </p:txBody>
      </p:sp>
      <p:pic>
        <p:nvPicPr>
          <p:cNvPr id="2052" name="Picture 4" descr="Jordan coat of arms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21" y="3563938"/>
            <a:ext cx="1523980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78D394E-1B81-4A75-B6CC-2B0F0D29A818}"/>
              </a:ext>
            </a:extLst>
          </p:cNvPr>
          <p:cNvSpPr txBox="1"/>
          <p:nvPr/>
        </p:nvSpPr>
        <p:spPr>
          <a:xfrm>
            <a:off x="266720" y="4972050"/>
            <a:ext cx="15239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j-lt"/>
                <a:cs typeface="+mn-cs"/>
              </a:rPr>
              <a:t>Ministry of Planning and International Cooperation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CBA8C4-5EC9-462C-9864-41DA84C643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020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143000" y="381000"/>
            <a:ext cx="0" cy="647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95400" y="457200"/>
            <a:ext cx="7620000" cy="533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Why COVID-19 Response (Annex)</a:t>
            </a:r>
          </a:p>
        </p:txBody>
      </p:sp>
      <p:pic>
        <p:nvPicPr>
          <p:cNvPr id="10244" name="Picture 4" descr="Jordan coat of arm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57" y="380999"/>
            <a:ext cx="979488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295400" y="1230313"/>
            <a:ext cx="7391400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tx1"/>
                </a:solidFill>
              </a:rPr>
              <a:t>The impact of COVID-19 outbreak and lockdown imposed the  urgency for  an annex that addresses the impact , vulnerabilities and needs.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chemeClr val="tx1"/>
                </a:solidFill>
              </a:rPr>
              <a:t>Looking into the JRP and context resulted fromCOVID-19 , the best approach was to have an annex  as:</a:t>
            </a:r>
          </a:p>
          <a:p>
            <a:pPr lvl="0" algn="just"/>
            <a:endParaRPr lang="en-US" sz="1800" dirty="0">
              <a:solidFill>
                <a:schemeClr val="tx1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</a:rPr>
              <a:t>Some activities and /or projects under the JRP  are irrelevant to the needs at this stage.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</a:rPr>
              <a:t>Some activities and/or projects under the JRP need to be expanded due to the increase of vulnerability.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tx1"/>
                </a:solidFill>
              </a:rPr>
              <a:t>Some activities and/or projects under the JRP need to be added to the JRP 2020-2022.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EE18CF-331D-4BBB-820F-06690AA29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25DC9-ABE1-4B4B-971F-4373CBD3064D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144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143000" y="381000"/>
            <a:ext cx="0" cy="647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95400" y="381001"/>
            <a:ext cx="7620000" cy="8493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The Approach: </a:t>
            </a:r>
          </a:p>
        </p:txBody>
      </p:sp>
      <p:pic>
        <p:nvPicPr>
          <p:cNvPr id="10244" name="Picture 4" descr="Jordan coat of arm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27088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295400" y="1295400"/>
            <a:ext cx="7391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20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2CF3B2-BB0D-4D47-9659-9E2F950B3B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25DC9-ABE1-4B4B-971F-4373CBD3064D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79233044"/>
              </p:ext>
            </p:extLst>
          </p:nvPr>
        </p:nvGraphicFramePr>
        <p:xfrm>
          <a:off x="1295400" y="1397000"/>
          <a:ext cx="76200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14262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143000" y="381000"/>
            <a:ext cx="0" cy="647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321676" y="457200"/>
            <a:ext cx="7620000" cy="533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Areas of Needs and Estimated Costs  </a:t>
            </a:r>
          </a:p>
        </p:txBody>
      </p:sp>
      <p:pic>
        <p:nvPicPr>
          <p:cNvPr id="10244" name="Picture 4" descr="Jordan coat of arm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57" y="380999"/>
            <a:ext cx="979488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295400" y="1230313"/>
            <a:ext cx="7391400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 algn="just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EE18CF-331D-4BBB-820F-06690AA29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25DC9-ABE1-4B4B-971F-4373CBD3064D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0992728"/>
              </p:ext>
            </p:extLst>
          </p:nvPr>
        </p:nvGraphicFramePr>
        <p:xfrm>
          <a:off x="1524000" y="990600"/>
          <a:ext cx="7162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11083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143000" y="381000"/>
            <a:ext cx="0" cy="647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95400" y="457200"/>
            <a:ext cx="7620000" cy="533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Why Annex and not within JRP </a:t>
            </a:r>
          </a:p>
        </p:txBody>
      </p:sp>
      <p:pic>
        <p:nvPicPr>
          <p:cNvPr id="10244" name="Picture 4" descr="Jordan coat of arm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27088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1338862" y="1028700"/>
            <a:ext cx="734792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18D953-7132-4054-B96F-B9597100FB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25DC9-ABE1-4B4B-971F-4373CBD3064D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637859867"/>
              </p:ext>
            </p:extLst>
          </p:nvPr>
        </p:nvGraphicFramePr>
        <p:xfrm>
          <a:off x="1524000" y="1397000"/>
          <a:ext cx="716279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846206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295400" y="457200"/>
            <a:ext cx="7620000" cy="533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Steps Taken </a:t>
            </a:r>
          </a:p>
        </p:txBody>
      </p:sp>
      <p:pic>
        <p:nvPicPr>
          <p:cNvPr id="10244" name="Picture 4" descr="Jordan coat of arm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914400" cy="1003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8D1B67-311F-460A-9EDA-386FBA0350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25DC9-ABE1-4B4B-971F-4373CBD3064D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251A41-C24E-46A4-BB11-AE347A7ACB2B}"/>
              </a:ext>
            </a:extLst>
          </p:cNvPr>
          <p:cNvCxnSpPr/>
          <p:nvPr/>
        </p:nvCxnSpPr>
        <p:spPr>
          <a:xfrm>
            <a:off x="1143000" y="381000"/>
            <a:ext cx="0" cy="647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23282986"/>
              </p:ext>
            </p:extLst>
          </p:nvPr>
        </p:nvGraphicFramePr>
        <p:xfrm>
          <a:off x="1295400" y="1384200"/>
          <a:ext cx="7848600" cy="5092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74883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295400" y="457200"/>
            <a:ext cx="7620000" cy="533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Next Steps </a:t>
            </a:r>
          </a:p>
        </p:txBody>
      </p:sp>
      <p:pic>
        <p:nvPicPr>
          <p:cNvPr id="10244" name="Picture 4" descr="Jordan coat of arm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27088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9591DC-6BAD-4F60-B17B-4F7FB54F71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25DC9-ABE1-4B4B-971F-4373CBD3064D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800DBEF-211C-48A9-95AC-5E6B19E636FA}"/>
              </a:ext>
            </a:extLst>
          </p:cNvPr>
          <p:cNvCxnSpPr/>
          <p:nvPr/>
        </p:nvCxnSpPr>
        <p:spPr>
          <a:xfrm>
            <a:off x="1143000" y="381000"/>
            <a:ext cx="0" cy="647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70097960"/>
              </p:ext>
            </p:extLst>
          </p:nvPr>
        </p:nvGraphicFramePr>
        <p:xfrm>
          <a:off x="1524000" y="1397000"/>
          <a:ext cx="69342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118797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Jordan coat of arms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381000"/>
            <a:ext cx="6159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E30F9A-D241-45BC-9728-D8731F1B23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25DC9-ABE1-4B4B-971F-4373CBD3064D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6F0A14-87AF-4013-AA3F-BD512B1B7671}"/>
              </a:ext>
            </a:extLst>
          </p:cNvPr>
          <p:cNvCxnSpPr/>
          <p:nvPr/>
        </p:nvCxnSpPr>
        <p:spPr>
          <a:xfrm>
            <a:off x="1143000" y="381000"/>
            <a:ext cx="0" cy="6477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0DFB8B-D587-44B3-AF5E-4CDF95261247}"/>
              </a:ext>
            </a:extLst>
          </p:cNvPr>
          <p:cNvSpPr txBox="1">
            <a:spLocks/>
          </p:cNvSpPr>
          <p:nvPr/>
        </p:nvSpPr>
        <p:spPr bwMode="auto">
          <a:xfrm>
            <a:off x="1316159" y="2584286"/>
            <a:ext cx="7532686" cy="207042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6688" lvl="1" eaLnBrk="1" hangingPunct="1">
              <a:lnSpc>
                <a:spcPct val="90000"/>
              </a:lnSpc>
            </a:pPr>
            <a:r>
              <a:rPr lang="en-US" sz="5400" b="1" dirty="0">
                <a:solidFill>
                  <a:schemeClr val="tx1"/>
                </a:solidFill>
                <a:latin typeface="Cambria" panose="020405030504060302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97501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E610A5CEAB5547BC2BEED9CF311C15" ma:contentTypeVersion="10" ma:contentTypeDescription="Create a new document." ma:contentTypeScope="" ma:versionID="255994466df25a59b32899f69fc60ff5">
  <xsd:schema xmlns:xsd="http://www.w3.org/2001/XMLSchema" xmlns:xs="http://www.w3.org/2001/XMLSchema" xmlns:p="http://schemas.microsoft.com/office/2006/metadata/properties" xmlns:ns2="6cf2cff3-d7bb-4fea-950a-9f6085aa63fa" targetNamespace="http://schemas.microsoft.com/office/2006/metadata/properties" ma:root="true" ma:fieldsID="4003adab0ccac1bea09e5f1bf729999f" ns2:_="">
    <xsd:import namespace="6cf2cff3-d7bb-4fea-950a-9f6085aa63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f2cff3-d7bb-4fea-950a-9f6085aa63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17" nillable="true" ma:displayName="Sign-off status" ma:internalName="Sign_x002d_off_x0020_statu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6cf2cff3-d7bb-4fea-950a-9f6085aa63fa" xsi:nil="true"/>
  </documentManagement>
</p:properties>
</file>

<file path=customXml/itemProps1.xml><?xml version="1.0" encoding="utf-8"?>
<ds:datastoreItem xmlns:ds="http://schemas.openxmlformats.org/officeDocument/2006/customXml" ds:itemID="{49B437BC-6C7D-47D5-B87E-796B92B2DA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f2cff3-d7bb-4fea-950a-9f6085aa63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41734C-0535-46FB-816E-A7B7B592C67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5F5D53-23C6-412C-9148-C88AB330D9B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6cf2cff3-d7bb-4fea-950a-9f6085aa63f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36830</TotalTime>
  <Words>370</Words>
  <Application>Microsoft Office PowerPoint</Application>
  <PresentationFormat>On-screen Show (4:3)</PresentationFormat>
  <Paragraphs>62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</vt:lpstr>
      <vt:lpstr>Century Gothic</vt:lpstr>
      <vt:lpstr>Courier New</vt:lpstr>
      <vt:lpstr>Palatino Linotype</vt:lpstr>
      <vt:lpstr>Wingdings</vt:lpstr>
      <vt:lpstr>Executive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Saud Al-Sakr</cp:lastModifiedBy>
  <cp:revision>1616</cp:revision>
  <cp:lastPrinted>2019-04-30T12:39:42Z</cp:lastPrinted>
  <dcterms:created xsi:type="dcterms:W3CDTF">2012-03-18T21:04:24Z</dcterms:created>
  <dcterms:modified xsi:type="dcterms:W3CDTF">2020-07-26T06:35:54Z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0x010100EAE610A5CEAB5547BC2BEED9CF311C15</vt:lpwstr>
  </property>
</Properties>
</file>